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1" r:id="rId8"/>
    <p:sldId id="267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8:43.037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619 47 832,'9'-16'1360,"-10"12"-1157,-2-1-171,3 5-8,-1-1 0,1 1 0,0-1 0,-1 1 0,1-1 0,-1 1 0,1 0 0,-1-1 0,1 1 0,-1 0 0,1-1 0,-1 1 0,0 0 0,1 0 0,-1 0 0,1-1 0,-1 1 1,1 0-1,-1 0 0,0 0 0,1 0 0,-1 0 0,0 0 0,1 0 0,-1 0 0,1 0 0,-2 1 0,-7-2 316,3-3-142,3 3-145,1 0-1,0 0 1,0-1-1,-1 2 1,1-1 0,-1 0-1,1 0 1,0 1 0,-1-1-1,0 1 1,1 0-1,-1-1 1,1 1 0,-1 1-1,-2-1 1,2 0 23,-1 1 1,1-1-1,0 0 1,-1-1-1,-4 0 1,4 0 37,0 1 0,0 0 0,0-1 0,-7 2 0,1 1-43,0 0 0,1 0 0,-1 1 0,1 0-1,-1 1 1,1 0 0,0 1 0,1 0 0,-1 0 0,1 0 0,0 1-1,0 1 1,-13 13 0,10-7 24,-1 0 1,2 0-1,0 1 0,0 1 0,1-1 0,-11 27 1,4 0 48,-15 59 0,-12 109-240,22-112 229,22-82-46,-1-14-76,0 1 0,1-1 0,-1 0 0,0 0 0,0 0 0,0 1 0,0-1-1,0 0 1,0 0 0,-1 0 0,1 0 0,0 1 0,-1 0 0,0 0 42,27-49 406,48-181-1129,-36 98 412,-31 112 258,14-27 0,-18 39-69,2-1 30,-4 9-93,-4 14 116,-26 106 117,15-68-179,7-25 118,-1-1 1,-20 49-1,-18 22 371,15-19-427,27-71 45,1-3-4,0 1 1,0 0-1,1 0 1,0 0 0,0 0-1,-1 12 1,3-16 3,4 9 64,-3-10-82,-1 0-1,1 0 0,-1 0 0,0 0 0,0 0 0,0 0 0,0 0 0,-1 0 0,1 0 0,0 0 0,-1 0 1,1 0-1,-1 0 0,-1 3 0,-3 14 393,4-36-117,0 10-256,1-1 0,0 1 0,2-11-1,7-97-834,3 11 1029,-12 65-709,0 29 294,-2 10 35,0 5 103,-2 8 78,-1 0 0,0-1 1,-1 0-1,0 0 0,-1 0 1,0-1-1,-13 17 0,-6 8-179,17-20 117,6-11 74,0 0 0,0 0 1,-1 0-1,1 0 0,-1-1 0,-5 6 1,5-6-12,0 0-1,0 0 1,0 1 0,1-1 0,0 1-1,0 0 1,0 0 0,0 0 0,1 1 0,0-1-1,-2 8 1,2 0 101,1 1-1,1 0 0,1 19 1,0-1-206,0-18 143,1 0 0,0 0 0,1 0 0,1-1 0,7 22 0,-4-17 24,7 37 0,-8-29 1,-4-22-66,0 1 0,-1 0-1,0 0 1,0 10-1,0-7-37,0 0 0,0-1 0,1 1-1,0-1 1,0 1 0,6 12 0,1 6 57,-8-22-32,0 0-1,1-1 1,-1 1 0,1 0-1,0-1 1,0 1 0,0-1-1,1 1 1,3 3-1,-2-3 25,1 0-1,0 0 0,0 0 0,0-1 1,0 0-1,10 5 0,5 3-47,-4-1-105,-4-2 126,0 0 0,1-1-1,-1 0 1,1-1 0,1 0 0,-1-1 0,20 4 0,-13-7 69,1-1 0,-1-1 0,1-1-1,-1 0 1,31-8 0,-23 5-19,14-3-148,-19 2 54,-1 2 0,28-1-1,-47 4 42,11-3-13,-26 14-252,7-7 264,0 0 1,0-1 0,-1 0-1,-9 5 1,-8 4 63,-46 26-62,52-30-14,-1 1 1,2 0 0,0 2 0,0 0-1,1 0 1,-18 18 0,20-14-99,13-14 107,0-1 0,0 0 0,0 0 0,-1 0 0,1 1 0,0-1-1,0 0 1,0 0 0,0 0 0,-1 1 0,1-1 0,0 0 0,0 0 0,0 1 0,0-1 0,0 0 0,0 1 0,0-1-1,0 0 1,0 0 0,0 1 0,0-1 0,0 0 0,0 1 0,0-1 0,0 0 0,0 0 0,0 1 0,0-1-1,0 0 1,0 0 0,0 1 0,1-1 0,-1 0 0,0 0 0,0 1 0,0-1 0,0 0 0,1 0 0,-1 1 0,0-1-1,0 0 1,0 0 0,1 0 0,-1 0 0,0 0 0,0 1 0,1-1 0,-1 0 0,0 0 0,1 0 0,-1 0-1,0 0 1,0 0 0,1 0 0,-1 0 0,0 0 0,1 0 0,-1 0 0,0 0 0,1 0 0,1 0 2,1 0 1,0 0-1,-1 0 1,1 0-1,-1-1 1,1 1-1,-1-1 1,1 0-1,-1 0 1,1 0-1,-1 0 1,4-2-1,9-3 24,29-9 17,95-31 166,-101 35-268,67-9 0,-75 14 101,0 0 0,0-2 0,31-14 0,-17 7-18,85-24-51,-112 35-37,26-2 1,0 0-221,-12 2 251,12-4 290,11-5-237,-37 10-114,0-1-1,0-1 1,24-10 0,-9 0 124,-13 6-61,24-14 0,-38 21 77,0-1 1,0 1-1,0 0 1,9-2-1,13-5-1,-10 5-259,-16 4 179,1 0 0,0-1 0,-1 1 0,1 0 0,0-1 0,-1 1 0,1-1 0,0 0 0,-1 1 0,1-1 0,2-2 0,9-1 131,-5-2-101,0 0 0,0 0 0,1 1 0,0 0 1,0 0-1,0 1 0,0 0 0,1 1 0,14-3 0,-7 1-26,-2 0-1,23-11 0,-14 5 89,-16 7-38,-1 1 0,1-1 0,-1 0 0,0-1 0,9-7-1,6-5 33,-18 14-51,0 0 0,1-1-1,-2 1 1,1-1 0,0 1-1,-1-1 1,0 0 0,6-9-1,-5 5 62,-3 6-39,0 0 0,0 0 0,0 0 0,0 0 0,0 0 0,0 0 0,-1-1 1,1 1-1,-1 0 0,0-1 0,1-2 0,-2-2-33,1 1 0,-1-1 0,0 1 0,-3-8 0,3 8-6,-1-1 0,1 1 1,0-1-1,0-8 0,1-80 92,-1 90-83,-1 0 1,1 0-1,-1 0 0,0 0 1,-1 0-1,1 0 1,-1 1-1,0-1 1,-5-6-1,0 1 158,-1-1-167,0 0-1,-1 1 0,0 1 1,0 0-1,-15-10 0,-1-1 140,-31-23-276,49 38 104,-1 0 0,1 0 1,-1 1-1,0 0 0,-12-3 0,13 4 40,6 2 35,1 1 1,-1-1-1,0 1 1,1-1-1,-1 1 0,0 0 1,0-1-1,-2 1 1,-35-8-96,38 8 71,0 0 0,-1-1 0,1 1 0,0 0 0,0-1 0,0 1 0,-1-1 0,1 1 0,0-1 0,0 0 0,0 1 0,0-1 0,0 0 0,-1-1 0,1 1-20,0 0 0,0 0 0,0 0 0,0 0 0,-1 1 0,1-1-1,0 0 1,0 1 0,-1-1 0,1 1 0,-1-1 0,1 1 0,0 0 0,-3-1-1,-10 1 85,0-1 0,1-1 0,-1 0 0,1-1 0,-16-5 0,8 2-62,14 4-14,1 0 0,0 0-1,0 0 1,-9-6-1,3 1 27,0 1 0,-1 1 0,-13-4 0,-15-7-16,6 5 113,23 6-46,8 3-33,0 1 0,1-1 0,-1 0 0,0 0 0,1-1 0,-1 1 1,-5-6-1,-1 4-259,17 4-188,29 3 357,0 0 0,47 12 0,-50-9 148,-23-4-267,-2-1 185,0 0-1,-1 1 0,1-1 0,-1 2 1,0-1-1,0 1 0,0 0 0,9 5 0,-8-3 112,1 0 130,-10-3-152,-6-1-59,-44-10-76,3 1-33,33 4 186,0 2-1,-28-2 1,19 4-191,1 1-1,-1 2 1,1 0-1,-25 8 0,33-7 56,1 1-1,0 0 0,0 1 0,0 1 0,0 0 1,1 1-1,-17 13 0,19-12 47,-9 6-78,1 2 0,0 1 1,-24 29-1,27-27 332,-20 21 0,31-37-254,5-4-21,0 0 0,0 0 0,0 1 0,-1-1 0,1 0 0,0 0 0,0 0 0,0 0 0,0 0 0,-1 1 0,1-1 0,0 0 0,0 0 0,0 0-1,0 0 1,-1 0 0,1 0 0,0 0 0,0 0 0,0 0 0,-1 0 0,1 0 0,0 0 0,0 0 0,0 0 0,-1 0 0,1 0 0,0 0 0,0 0 0,0 0-1,-1 0 1,1 0 0,0 0 0,0 0 0,0 0 0,-1-1 0,1 1 0,0 0 0,0 0 0,0 0 0,-1 0 0,2-4 65,22 3-321,-21 1 299,-4 2-176,2-2 141,-1 1-1,1-1 1,-1 1 0,1-1-1,-1 1 1,1-1-1,-1 1 1,0-1-1,1 1 1,-1-1-1,0 0 1,1 0-1,-2 1 1,-17 0 32,-25 4 0,1 1-108,-38 6 138,55-7-57,-1-1-1,-33 1 1,-4 0 24,73-5-346,19-2 381,51-9 0,-78 11-76,30-5-98,14-3 281,69-20 1,-82 19-105,-18 5-80,-1 0 0,1-1 0,15-8 0,36-18 74,-41 20 86,33-19 1,-27 7-257,-28 20 121,-1 1-1,1-1 1,-1 1 0,1-1 0,-1 0 0,0 1 0,0-1 0,0 0 0,-1 0 0,1 0 0,-1 0-1,1 0 1,-1 0 0,0-5 0,4-23-25,-2 18-24,0 0 0,0 0 0,-2 0 0,1-1 0,-3-16 0,1-7 104,1 27-95,1 6 17,-1-1 0,0 0 0,0 1 0,0-1 0,-1 1 0,1-1 0,-1 1 0,0-1-1,-1 1 1,1-1 0,-1 1 0,0 0 0,0 0 0,0 0 0,-3-4 0,-2 1-13,0 0 1,0 1-1,0 0 1,-1 1-1,0 0 0,0 0 1,0 0-1,-1 1 0,-11-3 1,3-1-1,2 4-44,-1 0-18,-10-7 62,15 8 147,11 3-138,0 1 0,-1-1-1,1 0 1,-1 0 0,1 0 0,0 0 0,-1 0 0,1 0 0,0 0 0,-1 0 0,1 0-1,0 0 1,-1-1 0,1 1 0,0 0 0,-1 0 0,1 0 0,0 0 0,-1 0 0,1-1-1,0 1 1,-1 0 0,1 0 0,0-1 0,0 1 0,-1 0 0,1 0 0,0-1 0,0 1-1,0 0 1,-1-1 0,1 1 0,0-1 0,-10-18 135,8 17-149,1 0 0,-1 0 0,1 1 0,-1-1 0,0 1 0,1-1-1,-1 1 1,0 0 0,0 0 0,0 0 0,0 0 0,0 0 0,0 0 0,0 0-1,-1 1 1,-2-1 0,-11-5-88,-1 2 158,15 4-50,1 0 0,0 0 0,0 0 0,0 0 0,-1-1 0,1 1 0,0 0 0,0-1 0,0 1 0,-1-1 0,1 1 0,0-1 0,0 1 0,0-1 0,0 0 0,-1-1 0,-10-5-29,12 7 30,-1 0-1,0-1 1,0 1 0,0 0 0,0-1 0,1 1 0,-1-1 0,0 1-1,0-1 1,1 1 0,-1-1 0,0 0 0,1 1 0,-1-1 0,1 0 0,-1 1-1,1-1 1,-1 0 0,1 0 0,-1 0 0,1 1 0,0-1 0,0 0-1,-1-1 1,66 195-1061,-58-162 1142,4 50-1,-2-38-202,-7-34 131,0-1 0,0 0 0,-1 1-1,0 8 1,0-10-17,0 1 0,0 0-1,0-1 1,1 0 0,1 1 0,-1-1 0,1 0-1,0 0 1,0 0 0,1-1 0,0 1 0,0-1-1,1 0 1,5 6 0,-5-8 12,0 0 0,0-1 0,1 1 1,-1-1-1,1-1 0,0 1 0,0-1 0,0 0 0,9 2 0,-2 0-73,11 2-1,0-2 0,1 0 1,-1-2-1,35 0 0,0 0 133,30-1-30,-53-1-119,-1 1 1,1 2 0,40 7 0,-51-4 148,0 1-1,36 14 1,-51-19-115,-10-2 37,1 0 1,0 0-1,-1 0 1,1 0-1,0 0 1,0 0 0,-1 0-1,1 0 1,0 1-1,-1-1 1,1 0-1,0 0 1,-1 1-1,2 0 1,-2 0 4,1-1 0,-1 1 0,1 0 0,-1 0 0,1 0 1,-1 0-1,1 0 0,-1 0 0,0 0 0,0 0 0,1 0 0,-1 0 0,0 0 0,0 0 1,0 0-1,0 2 0,0 4-22,8-7 22,-6-1 32,-1 0 0,0-1 0,0 1-1,0 0 1,0 0 0,0-1 0,-1 1 0,1 0 0,0-1 0,-1 1 0,1-1 0,0-1 0,5-21 33,-6 24-60,6-20-32,-2 0 0,-1-1 0,-1 0 0,0 0 0,-3-31 0,-5 28 130,5 20-109,0 0 0,0 0 0,0 0 0,0 0 0,0-6 0,1 10 9,0 0-1,0 0 0,0 0 0,0-1 0,0 1 0,0 0 1,0 0-1,0 0 0,0 0 0,0 0 0,0 0 0,0-1 1,0 1-1,0 0 0,0 0 0,0 0 0,0 0 0,0 0 1,0 0-1,0-1 0,0 1 0,0 0 0,-1 0 0,1 0 1,0 0-1,0 0 0,0 0 0,0 0 0,0 0 0,0-1 1,0 1-1,0 0 0,-1 0 0,1 0 0,0 0 1,0 0-1,0 0 0,0 0 0,0 0 0,0 0 0,-1 0 1,-5 3-193,-5 9-92,10-11 285,-1 2-16,-1 1 0,1 0 0,-1 0 1,1 0-1,1 0 0,-1 0 0,0 1 1,1-1-1,0 0 0,0 1 0,0-1 0,1 1 1,0-1-1,0 6 0,-2 5-25,1 6 69,0 0 0,3 34 0,-1-45-21,1 1-1,0-1 0,0 0 0,2 0 1,-1 0-1,1 0 0,6 10 0,-8-16 14,0 0-5,0 0 1,-1 0-1,2 0 0,-1 0 1,0-1-1,1 1 1,0-1-1,0 0 1,0 0-1,0 0 0,0 0 1,1-1-1,-1 1 1,8 3-1,-11-6 5,1 1-1,0-1 1,0 1 0,-1-1-1,1 0 1,0 1 0,0-1-1,0 0 1,-1 0 0,1 0-1,0 1 1,0-1 0,0 0-1,0 0 1,-1 0-1,1 0 1,0-1 0,0 1-1,0 0 1,0 0 0,-1 0-1,1-1 1,0 1 0,0 0-1,1-2 1,-1 1 11,-1 0-1,1-1 1,0 1-1,-1 0 1,0-1-1,1 1 1,-1-1-1,0 1 1,1-1 0,-1 1-1,0 0 1,0-1-1,-1-1 1,1-2-30,0 1 1,-1 0-1,1 0 1,-1-1-1,0 1 1,-1 0-1,1 0 1,-1 0-1,-3-6 1,-2-2 38,-14-17-1,-2-3-326,20 27 390,2 4-96,1 0 0,-1-1 0,0 1 0,0 0 0,1-1 0,-1 1 0,1-1 0,-1 1 0,1-1 0,0 0 0,0 1 0,0-1 0,0 1 1,0-1-1,0 1 0,0-3 0,0 3-48,1-3-306,-1 4 345,0 0 0,0 0 1,0 0-1,0 0 0,0 0 1,0 0-1,1 0 0,3-1 23,1 0-1,0 0 1,-1 0-1,0 0 0,1-1 1,-1 1-1,0-1 1,1 0-1,-1-1 1,-1 1-1,1-1 0,0 0 1,0 0-1,4-4 1,18-14 51,-14 15-75,2-2 63,-13 7-83,0 0-1,0 0 1,0 0-1,1 0 0,-1 0 1,0 1-1,1-1 0,-1 0 1,1 1-1,1-1 1,-2 1 10,1-1 1,-1 1 0,0-1 0,0 1 0,0-1 0,0 1 0,0-1-1,4-3 400,-5 4-398,0-1 16,0 0 1,0 1-1,0-1 0,0 0 0,0 1 1,0-1-1,0 1 0,-1-1 0,1 0 1,0 1-1,-1-1 0,1 1 0,0-1 1,-1 1-1,1-1 0,-1 0 0,-4-2 1,1 0-1,-1 0 0,-9-3 1,10 4-11,0 0 1,-1 0-1,1 0 1,0-1-1,0 0 1,-4-3-1,-1-5 221,8 9-145,0 1-53,0 0-1,1 0 1,-1 0 0,1-1-1,-1 1 1,1 0-1,-1 0 1,1 0-1,0 0 1,0 0 0,-1 0-1,1-3 1,-2-3-528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3.44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29 122 3072,'-5'0'1278,"9"1"-548,9 1-157,-7-3-368,0 0 1,-1-1-1,1 1 0,0-1 1,-1 0-1,0-1 0,1 1 1,-1-1-1,0 0 0,0 0 1,-1-1-1,1 1 0,4-6 1,-8 8-193,0-1 1,0 1 0,0 0-1,0-1 1,0 1-1,-1-1 1,1 1 0,0-1-1,-1 1 1,1-1-1,-1 0 1,0 1 0,1-1-1,-1 0 1,0 1-1,0-1 1,0 0 0,0 1-1,-1-1 1,1 0-1,0 1 1,-1-1 0,1 1-1,-1-1 1,1 0 0,-2-1-1,0 0-20,1-1 0,-1 1-1,-1 0 1,1 0 0,0 0 0,-1 0 0,0 0-1,1 1 1,-1-1 0,-6-3 0,8 5 17,0 1 0,-1-1-1,1 0 1,-1 1 0,0-1 0,1 1 0,-1 0 0,1-1 0,-1 1 0,0 0 0,1 0 0,-1 0-1,0 0 1,1 0 0,-1 0 0,0 1 0,1-1 0,-1 1 0,1-1 0,-1 1 0,1-1 0,-1 1 0,1 0-1,-1 0 1,1 0 0,0-1 0,-1 1 0,1 1 0,0-1 0,0 0 0,0 0 0,-2 3 0,-2 2 43,0 0 0,1 0 0,0 1 0,0 0 0,-4 10 0,5-10 2,1-1-1,0 1 1,1 0-1,0-1 1,0 1-1,0 0 1,1 0 0,0 0-1,0 0 1,1 0-1,0 0 1,0-1 0,3 11-1,-1-8 70,1 1-1,-1-1 1,2 0 0,-1 0 0,1 0-1,0-1 1,1 0 0,10 11-1,-13-15-48,0-1-1,1 0 1,0-1 0,-1 1-1,1 0 1,0-1-1,0 0 1,1 0-1,-1 0 1,0-1-1,1 1 1,-1-1-1,1 0 1,-1 0 0,1-1-1,0 0 1,-1 1-1,1-1 1,0-1-1,6 0 1,4-2-434,1 0 0,-1-1 0,0-1 0,23-10 0,42-24-8569,-71 32 7547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3.96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 19 1984,'0'0'22,"0"0"0,0 0 0,0-1 0,0 1 0,-1 0 0,1 0 0,0 0 0,0 0 0,0 0 0,0 0 0,0-1 0,0 1-1,-1 0 1,1 0 0,0 0 0,0 0 0,0 0 0,0-1 0,0 1 0,0 0 0,0 0 0,0 0 0,0-1 0,0 1 0,0 0 0,0 0 0,0 0 0,0 0 0,0-1 0,0 1 0,0 0 0,0 0 0,0 0 0,0-1 0,0 1 0,0 0 0,0 0-15,0 0 0,0-1 1,0 1-1,0 0 0,0 0 0,0 0 1,0 0-1,0 0 0,1-1 1,-1 1-1,0 0 0,0 0 0,-1 0 1,1 0-1,0 0 0,0-1 1,0 1-1,0 0 0,0 0 1,0 0-1,0 0 0,0 0 0,0-1 1,0 1-1,0 0 0,0 0 1,0 0-1,0 0 0,-1 0 1,1 0-1,0 0 0,0 0 0,0-1 1,0 1-1,0 0 0,-1 0 1,2 0 61,-1-1 0,0 1 0,1-1 0,-1 1 0,0-1 0,1 1 0,-1-1 0,0 1 0,1-1 0,-1 1 0,1 0 1,-1-1-1,1 1 0,-1 0 0,1-1 0,-1 1 0,1 0 0,-1 0 0,1 0 0,1-1 0,2 3 173,0 1 1,0-1-1,0 1 0,0 0 1,0 0-1,-1 1 0,1-1 0,-1 1 1,0-1-1,0 1 0,0 0 1,0 0-1,-1 0 0,0 1 0,1-1 1,2 10-1,1 5-22,-1 0 0,5 36 0,24 188 1305,-28-133-665,-3-32-371,-2 27-218,-2-61-206,-3-13-1483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4.75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283 526 3808,'-13'-6'1751,"10"4"-1650,0 1-1,-1-1 0,1 1 0,0 0 0,-1 0 0,1 0 0,0 1 0,-1-1 0,-4 1 0,0 0 156,0 1 1,0 0-1,0 1 0,0-1 1,0 2-1,-10 3 1,2 1-31,1 0 1,-17 12-1,25-15-195,1 1 0,-1 1-1,1-1 1,0 1 0,0 1 0,1-1-1,0 1 1,-7 11 0,1 1 122,2 0 0,-9 23 0,17-40-151,1 0-1,-1 0 0,1-1 0,-1 1 1,1 0-1,-1 0 0,1-1 0,0 1 1,0 0-1,0 0 0,0 0 0,0-1 1,0 1-1,0 0 0,2 3 0,-2-4 7,1 0 0,0 0 0,0 0 0,-1-1 0,1 1 0,0 0-1,0-1 1,0 1 0,0 0 0,0-1 0,0 1 0,0-1 0,0 1-1,0-1 1,0 0 0,0 1 0,0-1 0,0 0 0,0 0 0,0 0-1,0 0 1,0 0 0,0 0 0,1 0 0,-1 0 0,0 0 0,1-1-1,5 0 19,0-1-1,0 0 0,-1 0 0,1 0 0,0-1 1,-1 0-1,0 0 0,0-1 0,0 0 0,6-4 1,6-7 160,27-28 1,-37 34-173,-1 0-1,0-1 1,-1 1-1,0-1 1,-1-1 0,0 1-1,0-1 1,-1 0-1,-1 0 1,0 0 0,2-13-1,0-5 16,-2 0-1,-1-1 1,-3-35-1,0 25-13,-2 1 0,-2-1 0,-2 1 0,-23-75 0,23 94-32,3 7-92,0 1 0,-1 0 0,-9-16 0,14 28 101,0 0 0,0 0 0,0 0 1,0-1-1,-1 1 0,1 0 0,0 0 0,0-1 1,0 1-1,0 0 0,0 0 0,0 0 0,0 0 1,0-1-1,-1 1 0,1 0 0,0 0 0,0 0 1,0 0-1,0-1 0,-1 1 0,1 0 1,0 0-1,0 0 0,0 0 0,-1 0 0,1 0 1,0 0-1,0 0 0,0-1 0,-1 1 0,1 0 1,0 0-1,0 0 0,-1 0 0,1 0 0,0 0 1,0 0-1,0 0 0,-1 0 0,1 1 1,0-1-1,0 0 0,-1 0 0,1 0 0,0 0 1,0 0-1,0 0 0,-1 0 0,1 0 0,0 1 1,0-1-1,0 0 0,0 0 0,0 0 1,-1 1-1,1 0 7,-1 0 0,1 0 0,0 0 1,-1 0-1,1 0 0,0 0 0,0 0 0,0 0 1,0 1-1,0-1 0,0 1 0,3 20 39,2-1 0,1-1 0,9 26-1,-1-8 4,30 87 54,5-3-1,76 134 0,-106-223-1923,0-2-3995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5.65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3 176 3968,'-2'3'1713,"2"-3"-1687,0 1 0,0-1 0,0 0 0,0 0-1,0 0 1,0 0 0,0 1 0,0-1 0,0 0 0,0 0 0,0 0-1,0 0 1,0 1 0,0-1 0,0 0 0,0 0 0,0 0-1,0 0 1,0 1 0,0-1 0,0 0 0,0 0 0,0 0 0,0 0-1,0 1 1,1-1 0,-1 0 0,0 0 0,0 0 0,0 0 0,0 0-1,0 0 1,0 1 0,1-1 0,-1 0 0,0 0 0,0 0 0,0 0-1,0 0 1,1 0 0,13 20 129,0 1-1,-1 0 1,-1 1 0,-1 1-1,-1-1 1,-2 2 0,0-1-1,9 46 1,31 186 1210,-40-228-1058,-6-22-213,0 0-1,-1 1 1,1-1 0,-1 0 0,0 12 481,-3-22-262,-5-18-45,-6-32-146,-50-257 294,56 276-497,1 0 0,3-1-1,0 1 1,4-45 0,0 68 19,0 1-1,1-1 0,1 1 1,0-1-1,0 1 0,1 0 1,9-18-1,-13 29 51,1 0 0,-1 0 0,1 0 0,0 0 0,-1 0 0,1 0 0,0 0 0,0 0 0,-1 0 0,1 1 0,0-1 0,0 0 0,0 1 0,0-1 0,0 0 0,0 1 0,0-1 0,0 1 0,1-1 0,-1 1 0,0 0 0,0 0 0,0-1 0,0 1 1,1 0-1,-1 0 0,0 0 0,0 0 0,0 0 0,1 0 0,-1 1 0,0-1 0,0 0 0,0 1 0,0-1 0,0 0 0,1 1 0,0 0 0,2 2-28,0-1-1,1 1 1,-1 0 0,0 0-1,-1 1 1,1-1 0,5 7 0,0 2 227,0 0 1,-1 0-1,0 1 1,-1 0-1,-1 0 1,0 1 0,0-1-1,-2 1 1,0 1-1,0-1 1,2 20-1,-6-29-125,0-1-1,-1 1 0,1 0 1,-1 0-1,0-1 0,0 1 1,0-1-1,-1 1 0,0-1 1,0 1-1,0-1 0,0 0 1,-1 0-1,1 0 0,-1 0 1,0-1-1,0 1 0,0-1 1,-1 1-1,1-1 0,-1 0 1,0-1-1,0 1 0,0 0 1,0-1-1,0 0 0,-6 2 1,-8 1-819,-1-1 1,1 0 0,0-1 0,-32 0-1,23-3-4181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6.21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190 31 4480,'-61'24'2586,"38"-16"-2292,14-6-97,1 1 1,-1 0-1,1 0 0,-1 1 1,1 0-1,0 1 0,0 0 0,-13 11 1,20-15-175,-1 0 0,1 1 1,-1-1-1,1 1 0,0 0 0,0-1 1,0 1-1,0 0 0,0-1 1,0 1-1,0 0 0,0 0 1,1 0-1,-1 0 0,1 0 0,0 0 1,-1 0-1,1 0 0,0 0 1,0 0-1,0 0 0,0 0 0,1 0 1,-1 0-1,0 0 0,1 0 1,0 0-1,-1 0 0,1-1 0,0 1 1,0 0-1,0 0 0,0-1 1,0 1-1,0 0 0,1-1 1,-1 1-1,0-1 0,1 0 0,-1 1 1,1-1-1,0 0 0,-1 0 1,1 0-1,0 0 0,0 0 0,0 0 1,2 0-1,5 2 106,-1-1-1,1 0 1,0-1 0,0 0 0,0-1-1,0 1 1,0-2 0,0 1-1,0-1 1,10-3 0,-2 0 141,-1-1 1,0 0-1,0-2 0,21-11 1,-31 15-206,-1-1 1,1 0-1,-1 0 0,0 0 1,0-1-1,-1 0 0,7-7 1,-10 10-27,1 0-1,0 0 1,-1 0 0,0-1 0,1 1-1,-1 0 1,0-1 0,0 1 0,0 0 0,0-1-1,-1 1 1,1-1 0,-1 0 0,0 1-1,1-1 1,-1 1 0,0-1 0,-1 0 0,1 1-1,0-1 1,-2-3 0,1 3-13,-1-1-1,1 1 1,-1 0 0,0 0 0,0 0-1,0 0 1,-1 1 0,1-1-1,-1 1 1,1-1 0,-1 1 0,0 0-1,0 0 1,-4-2 0,3 2-47,-1 0 0,0 0 0,0 0 0,0 1 0,-1 0 0,1 0 0,0 0 0,-10 0 0,3 2-156,1 0-1,-1 0 1,1 1 0,-1 1-1,1 0 1,0 0 0,-21 10 0,21-8-216,0 0-194,0 1 0,0 0 0,-17 13 0,25-17 359,1 0 0,0 0 0,0 0 0,0 0 0,0 0 0,1 0 1,-1 1-1,0-1 0,1 1 0,0-1 0,-1 1 0,1 0 0,0-1 0,0 1 0,1 0 1,-1 0-1,0-1 0,1 1 0,0 0 0,0 0 0,0 5 0,4 15-2689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6.59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36 5 2560,'-5'0'960,"0"-5"-768,5 10-32,-4-2-192,0 0 448,0 2-224,-1 3 608,5 3-416,-3 0 352,3 5-416,0 3-288,-5 1-64,5 2-128,5 5 64,-5-5-416,3-3 256,-3-3-800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6.94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13 0 2720,'-4'51'1024,"-4"-28"-800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7.30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1 114 5824,'3'0'225,"-1"0"1,1 1-1,0-1 0,0 1 1,0 0-1,0 0 1,-1 0-1,1 0 1,0 1-1,-1-1 0,1 1 1,-1-1-1,4 4 1,3 3-601,15 17 0,-16-15 619,10 13 1746,-33-27-641,9 0-1312,0 1-1,1-1 1,0 0-1,-1 0 1,1-1 0,1 1-1,-1-1 1,1 0 0,-1-1-1,2 1 1,-7-10-1,9 12-38,-1 0 0,0-1-1,1 1 1,0 0 0,0-1 0,0 1-1,0 0 1,0-1 0,1 1-1,-1-1 1,1 1 0,0-1-1,0 1 1,1-1 0,-1 1-1,1-1 1,-1 1 0,1-1 0,0 1-1,0 0 1,1-1 0,-1 1-1,4-5 1,-4 5-7,1 0 0,1 0 0,-1 0-1,0 0 1,1 1 0,-1-1 0,1 1 0,0-1 0,0 1 0,0 0-1,0 0 1,0 1 0,1-1 0,-1 0 0,0 1 0,1 0 0,-1 0-1,1 0 1,-1 0 0,1 1 0,0-1 0,-1 1 0,1 0 0,0 0-1,-1 0 1,1 1 0,3 0 0,4 2 45,0 1 0,-1 0 0,0 0 0,0 1 0,0 1 0,-1 0 1,1 0-1,-2 1 0,1 0 0,-1 0 0,0 1 0,0 0 0,-1 1 0,0-1 0,0 2 0,10 18 0,-10-14-263,0 1 0,4 15-1,-10-25-13,1-1-1,-1 1 0,0 0 0,0 0 0,-1-1 0,1 1 1,-1 0-1,0 0 0,-1 0 0,1-1 0,-2 6 0,2-10 183,0 0-1,-21-30-8055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7.84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129 0 3808,'0'12'2544,"-7"107"1347,-20 57-2567,6-48-971,-39 179 1209,47-222-964,13-84-582,-1 1 1,1-1 0,0 0 0,0 0 0,0 0 0,0 1 0,0-1 0,1 0 0,-1 0 0,0 0 0,0 0 0,1 1 0,-1-1-1,1 0 1,-1 0 0,1 0 0,0 0 0,-1 0 0,1 0 0,0 0 0,-1 0 0,1 0 0,0-1 0,0 1 0,0 0-1,0 0 1,0-1 0,0 1 0,0-1 0,0 1 0,0-1 0,0 1 0,0-1 0,1 1 0,-1-1 0,0 0 0,0 0-1,2 0 1,6 2 125,0-2-1,0 1 1,0-1-1,10-1 1,-9 0-101,257-2-1540,-174 3 1014,-87 0 343,5 1-738,0-2-1,1 1 0,12-4 1,-23 4 736,-1 0 0,1 0 1,-1 0-1,1 0 0,-1 0 0,1 0 1,-1-1-1,1 1 0,-1 0 1,0 0-1,1 0 0,-1-1 0,1 1 1,-1 0-1,0-1 0,1 1 1,-1 0-1,1-1 0,-1 1 0,0-1 1,0 1-1,1 0 0,-1-1 1,0 1-1,0-1 0,1 1 0,-1-1 1,0 1-1,0-1 0,0 1 1,0-1-1,0 1 0,0-1 0,0 1 1,0-1-1,0 1 0,0-1 1,0 1-1,0-1 0,-1-1-61,1 0 0,-1 1 1,0-1-1,0 1 0,0-1 0,0 1 0,0-1 0,0 1 0,-3-2 1,-19-16-1071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8.25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85 5408,'1'4'3305,"-1"-4"-3245,11 0 1310,17-5-1104,-20 3 274,1 0-179,0 0 0,13-6 0,11-3 471,134-21 2201,83 7-2882,-236 24-472,1 1 0,26 3 0,-35-2-152,0 0 0,-1 0 0,0 0 0,1 1 0,-1 0 0,0 0 0,0 0 0,0 1 0,0 0 0,6 4 0,-9-5 80,-1 0-1,1 0 1,-1 1-1,0-1 1,0 0-1,0 1 1,0-1-1,0 1 1,0-1-1,0 1 1,-1 0-1,1-1 0,-1 1 1,0 0-1,0-1 1,0 1-1,0 0 1,-1 2-1,-3 9-1147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8:44.424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7 16 1824,'-6'-13'1331,"8"13"-1311,-1-1-1,1 1 0,0-1 0,0 1 0,0 0 0,0 0 1,0 0-1,3 0 0,7 1 197,1 1-1,-1 0 1,1 0 0,20 8-1,-21-6 49,0-1-1,1 0 0,-1 0 0,24 1 0,128 4 553,-96-12-474,-46 4 618,2 11-171,-22-10-922,5-13-417,-6 9 370,0 0 0,0 0 0,0 1 0,0-1 0,0 1 0,1-1-1,-1 1 1,3-3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8.74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0 0 5728,'1'4'2570,"5"14"-1693,0-1-1,-1 1 0,5 31 0,1 60 376,-7-70-985,7 212 810,-5-75-863,-5-150-890,-1 1 1,-4 42-1,0-60-1244,-10-29-4341,10-3 3776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9.132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16 27 6560,'-1'0'100,"1"0"0,0-1-1,0 1 1,0-1 0,-1 1 0,1 0 0,0-1 0,-1 1 0,1 0-1,0-1 1,-1 1 0,1 0 0,-1-1 0,1 1 0,0 0 0,-1 0-1,1 0 1,-1-1 0,1 1 0,0 0 0,-1 0 0,1 0 0,-1 0-1,1 0 1,-2 0 0,-2-2 1136,11-2-727,6 0-455,-1 1 1,1 1-1,0 0 1,-1 0-1,1 1 1,0 1-1,23 2 0,91 19 546,-96-14-547,18 1 75,-26-4 159,0 0 0,0 1 0,-1 1 0,39 17 0,-58-22-228,0 0 1,-1 1-1,0-1 0,1 1 1,-1 0-1,0-1 1,0 1-1,0 0 1,0 0-1,0 1 1,0-1-1,0 0 1,-1 1-1,1-1 1,-1 1-1,0-1 1,0 1-1,0 0 1,1 4-1,-2-4-23,1 0 1,-1 0-1,0 0 1,-1 0-1,1 0 1,0 0-1,-1 0 1,0 0-1,0 0 0,0 0 1,0 0-1,0 0 1,0 0-1,-1-1 1,1 1-1,-1 0 0,-4 4 1,-2 2-1,0-1 0,0 0 1,-1 0-1,-19 11 0,-43 23-105,60-36 26,-3 2-331,0-1 0,-1-1 0,0 0 0,0 0-1,-1-2 1,1 0 0,-1-1 0,0 0 0,0-1 0,0-1 0,0-1-1,-28-2 1,-16-8-3572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47.75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245 20 1472,'-4'10'688,"4"-10"-659,0 1 1,0-1-1,0 0 1,0 1 0,0-1-1,0 1 1,0-1 0,0 0-1,0 1 1,-1-1 0,1 1-1,0-1 1,0 0 0,0 1-1,-1-1 1,1 0-1,0 1 1,0-1 0,-1 0-1,1 1 1,0-1 0,0 0-1,-1 0 1,1 0 0,-1 1-1,0-1 1,0 1 33,-1-1 1,1 0-1,-1 1 0,1 0 1,-1-1-1,1 1 0,0 0 1,-1 0-1,1 0 0,-2 1 1,-10 6 322,-4 2 1032,18-11-1383,0 0 1,0 0-1,-1-1 0,1 1 1,0-1-1,0 1 0,-1 0 1,1-1-1,-1 1 0,0-1 0,1 1 1,-1-1-1,0-2 0,1-24 813,-1 24-553,0 4-276,0-1-1,0 1 1,0-1-1,0 1 1,0-1-1,0 1 1,0-1 0,-1 1-1,1-1 1,0 1-1,0-1 1,-1 1-1,1-1 1,0 1-1,-1 0 1,1-1-1,0 1 1,-1-1-1,1 1 1,0 0-1,-1-1 1,1 1-1,-1 0 1,1 0-1,-1-1 1,1 1-1,-1 0 1,1 0-1,-1 0 1,1 0-1,-1-1 1,1 1-1,-1 0 1,1 0-1,-1 0 1,1 0-1,-1 0 1,1 0-1,-1 0 1,1 1-1,-1-1 1,1 0-1,-1 0 1,1 0-1,-1 0 1,1 1-1,-2-1 1,1 1-37,-1-1 1,0 1-1,1 0 0,-1 0 1,0-1-1,1 1 0,-1 0 1,1 1-1,-1-1 1,1 0-1,0 0 0,-1 1 1,1-1-1,-2 3 0,2-2 5,1-1 12,0-1 0,0 1 0,0-1 0,-1 1 0,1-1 0,0 1 0,-1-1 0,1 1 1,0-1-1,-1 0 0,1 1 0,0-1 0,-1 1 0,1-1 0,-1 0 0,1 1 0,-1-1 0,1 0 0,-2 1 0,3-1 1,-1 1-1,0-1 0,0 0 1,0 1-1,0-1 0,0 1 1,0-1-1,0 1 0,1-1 0,-1 0 1,0 1-1,0-1 0,0 0 1,1 1-1,-1-1 0,0 0 1,1 1-1,-1-1 0,0 0 1,1 1-1,-1-1 0,1 0 0,9 2 33,-9-2-32,0 0-1,-1 0 1,1 0 0,0 0 0,0 1 0,-1-1 0,1 0-1,0 0 1,0 0 0,-1-1 0,1 1 0,0 0-1,-1 0 1,1 0 0,0-1 0,0 1 0,-1 0 0,1 0-1,0-1 1,-1 1 0,1-1 0,-1 1 0,1-1-1,0 1 1,0-1 0,6-4 153,-6 5-154,-1 0 0,1-1 0,0 1 0,-1 0 1,1-1-1,-1 1 0,1-1 0,-1 1 0,1-1 1,-1 1-1,1-1 0,-1 1 0,1-1 0,-1 1 0,0-1 1,1 0-1,-1 1 0,0-1 0,1 1 0,-1-1 0,0 0 1,0 1-1,0-1 0,0 0 0,0 1 0,0-1 1,0 0-1,0 0 0,0-1 0,-1 10 21,1-7-32,-1 0 1,1 0-1,0 0 1,0 0-1,0 0 1,0 0-1,0 0 0,0 0 1,0 0-1,0 0 1,0 0-1,0 0 0,0 0 1,1 0-1,-1 1 1,1-1-59,-1-1 79,0 1-1,0-1 0,0 0 1,1 0-1,-1 0 0,0 1 1,0-1-1,0 0 0,0 0 0,0 0 1,0 1-1,1-1 0,-1 0 1,0 0-1,0 0 0,0 0 0,0 0 1,1 1-1,-1-1 0,0 0 1,0 0-1,0 0 0,1 0 1,-1 0-1,0 0 0,0 0 0,0 0 1,1 0-1,-1 0 0,0 0 1,0 0-1,1 0 0,-1 0 1,0 0-1,0 0 0,0 0 0,1 0 1,-1 0-1,0 0 0,0 0 1,0 0-1,1 0 0,-1 0 0,0 0 1,0-1-1,0 1 0,1 0 1,-1 0-1,0 0 0,0 0 1,0 0-1,0-1 0,0 1 0,1 0 1,9-9 382,-9 8-380,-1 1 0,0-1-1,1 1 1,-1-1 0,0 1 0,0-1-1,0 1 1,1-1 0,-1 1-1,0-1 1,0 1 0,0-1-1,0 1 1,0-1 0,0 1-1,0-1 1,0 1 0,0-1 0,0 1-1,0-1 1,-1 1 0,1-1-1,0 1 1,0-1 0,0 1-1,-1-1 1,1 1 0,0-1-1,0 1 1,-1-1 0,1 1 0,-1 0-1,1-1 1,0 1 0,-1 0-1,1-1 1,-1 1 0,1 0-1,0 0 1,-1-1 0,1 1-1,-1 0 1,1 0 0,-2-1 0,1 1 7,0 0 0,-1 0 0,1 0 0,-1 0 0,1 0 0,-1 0 0,1 0 0,-1 1 0,1-1 0,-1 0 0,1 1 0,0-1 0,-1 1 0,-1 1 0,-22 9-343,25-11 322,0 0-1,0 0 1,-1 0-1,1 1 1,0-1-1,0 0 1,0 0-1,0 0 1,-1 0-1,1 0 1,0 1-1,0-1 1,0 0-1,0 0 1,0 0-1,-1 0 1,1 1-1,0-1 1,0 0-1,0 0 1,0 1-1,0-1 1,0 0-1,0 0 1,0 0-1,0 1 1,0-1-1,0 0 1,0 0-1,0 0 1,0 1-1,0-1 1,0 0-1,0 1 1,7 4 84,-5-4-53,0-1 0,-1 1 0,1-1 0,0 1 0,-1-1 0,1 0 0,0 0 0,0 1 0,-1-1 0,4-1 0,-4 1 3,1 0 1,-1-1 0,1 1-1,-1-1 1,1 1 0,-1-1-1,1 0 1,-1 0 0,0 1-1,1-1 1,-1 0-1,0 0 1,0 0 0,0 0-1,0-1 1,0 1 0,0 0-1,0 0 1,0-1 0,0 1-1,-1 0 1,1-1 0,0 1-1,-1-1 1,1 1-1,-1-1 1,0 1 0,1-1-1,-1-2 1,-1 4-39,1 0 0,-1 0 1,1 0-1,-1 0 0,0 0 0,1 0 1,-1 0-1,1 0 0,-1 0 0,1 0 0,-1 1 1,0-1-1,1 0 0,-1 0 0,1 0 0,-1 1 1,1-1-1,-1 0 0,1 1 0,-1-1 0,0 1 1,0 0 12,0 1 0,-1-1 0,1 1-1,0-1 1,0 1 0,0 0 0,1-1 0,-1 1 0,0 0 0,0 0 0,1-1 0,0 1 0,-1 0 0,1 0 0,0 0 0,0 0 0,-1 0 0,1-1 0,1 1 0,-1 0 0,0 0 0,0 0 0,1 0-1,-1 0 1,2 3 0,-1-4 69,1-1-44,-1 0 0,0-1 0,1 1 0,-1-1 1,0 1-1,1-1 0,-1 1 0,0-1 0,0 0 0,0 1 0,2-2 0,-2 1-14,-1 0-1,1 1 1,-1-1-1,1 0 1,-1 0-1,1 1 1,-1-1-1,0 0 1,1 0-1,-1 0 1,0 1-1,0-1 1,1 0-1,-1 0 1,0 0-1,0 0 1,0 0-1,0 0 1,0 1-1,0-1 0,-1 0 1,1-2-1,0 2-14,-1 0-1,1 0 0,0-1 1,0 1-1,-1 0 0,1 0 1,-1 0-1,1 0 0,-1 0 1,0 0-1,1-1 0,-1 2 0,0-1 1,0 0-1,-1-1 0,0 1 2,1 0 0,-1 0 0,0 0-1,0 0 1,0 1 0,0-1 0,0 1-1,0 0 1,0-1 0,0 1 0,0 0-1,0 0 1,0 0 0,0 0 0,0 1-1,-3 0 1,-1 1-40,1 0-1,0 0 1,0 1 0,-8 5-1,1-1-3,7-4 39,1 1-1,-1 0 1,0-1 0,1 2-1,-6 5 1,8-8 17,0 1-1,0-1 1,1 0-1,-1 1 1,1-1 0,0 1-1,-1-1 1,1 1 0,0 0-1,0-1 1,1 1-1,-2 5 1,2-7 1,9 1-96,-8-1 95,-1-1 0,1 0 0,-1 0 0,1 0 1,-1 0-1,1 0 0,0 1 0,-1-1 0,1 0 0,-1 0 0,1 0 0,-1 0 0,1-1 1,-1 1-1,1 0 0,0 0 0,-1 0 0,1 0 0,-1 0 0,1-1 0,-1 1 0,1 0 1,0-1-1,0 1 2,-1-1 0,1 1 1,-1 0-1,1 0 0,0-1 1,-1 1-1,1 0 1,-1-1-1,1 1 0,-1-1 1,1 1-1,-1 0 0,0-1 1,1 1-1,-1-1 0,1 1 1,-1-1-1,0 0 1,0 1-1,1-1 0,-1 1 1,0-1-1,0 0 0,0 1 1,1-1-1,-1 1 0,0-1 1,0 0-1,0 1 0,0-1 1,0 0-1,0 1 1,0-1-1,-1 1 0,1-1 1,0 0-1,0 1 0,0-1 1,-1 1-1,1-1 0,0 0 1,0 1-1,-1-1 1,1 1-1,-1-1 0,1 1 1,-1-1-1,-2-5-45,2 5 26,-1-1 0,1 0 0,-1 1 0,1-1 0,-1 1 1,0 0-1,1-1 0,-1 1 0,0 0 0,0 0 0,0 0 0,0 0 0,0 1 0,0-1 0,0 0 0,0 1 1,0-1-1,0 1 0,0 0 0,0 0 0,-5 0 0,4 0-7,0 0 0,0 0 0,0 0 0,-1 1 0,1-1 0,0 1 0,0 0 1,0 0-1,0 0 0,0 0 0,0 1 0,0-1 0,1 1 0,-5 3 0,1-1-28,5-3-289,5 1 137,-1-1 229,1 0-23,0 1 1,-1-1-1,1 0 1,0 0-1,0 0 1,0-1-1,-1 1 0,1-1 1,0 0-1,0 0 1,0-1-1,0 1 0,0-1 1,5-1-1,9-3 240,-14 5-219,1-1 1,-1-1-1,1 1 1,-1-1 0,7-3-1,-10 4-21,0 1-1,0-1 0,0 0 1,0 0-1,0 0 0,0 0 1,0 0-1,0 0 0,0-1 1,-1 1-1,1 0 0,0 0 1,-1-1-1,1 1 0,-1 0 1,1-1-1,-1 1 1,0 0-1,1-1 0,-1 1 1,0-1-1,0-1 0,0 2-7,-1 0-1,1 0 1,0 0 0,0 0-1,-1 0 1,1 0-1,-1 0 1,1 0-1,-1 0 1,1 1-1,-1-1 1,1 0 0,-1 0-1,0 1 1,1-1-1,-1 0 1,0 1-1,0-1 1,0 1 0,1-1-1,-1 1 1,-2-1-1,1-1-411,0 1 0,-1 1-1,1-1 1,-1 0 0,1 0 0,0 1-1,-6-1 1,4 1-914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49.8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327 149 1984,'0'0'96,"-1"-1"0,1 1 0,-1-1 0,0 1 0,1-1 0,-1 1 0,1-1 0,-1 1 0,1-1 0,0 0 0,-1 1 0,1-1 0,0 0 0,-1 1 0,1-1 0,0 0 0,0 1 0,-1-1 0,1 0 0,0 0 0,0 1 0,0-1 0,0 0 0,0 1 0,0-1 0,0 0 0,0-1 0,0 2-55,0-1 1,-1 1-1,1 0 0,0-1 1,-1 1-1,1 0 1,-1-1-1,1 1 0,-1 0 1,1 0-1,-1-1 0,1 1 1,-1 0-1,1 0 1,-1 0-1,1 0 0,-1 0 1,1 0-1,-1 0 1,1 0-1,-1 0 0,1 0 1,-1 0-1,1 0 0,-1 0 1,0 0-1,0 0 31,-1 0 1,0 1-1,1-1 0,-1 0 1,1 0-1,-1 1 0,1-1 0,-1 1 1,-1 0-1,2 1 66,-1-1 0,1 0-1,-1 0 1,1 0 0,-1 0 0,0 0 0,0 0 0,1 0 0,-1 0-1,0-1 1,0 1 0,0-1 0,0 1 0,0-1 0,0 0 0,0 0-1,0 0 1,0 0 0,-2 0 0,-12 1 953,14 0-985,0-1 0,1 1 0,-1-1 0,0 0 0,0 0 0,1 0 0,-1 0 0,0 0 0,0 0 0,0-1 0,1 1 0,-1 0 0,0-1 0,1 1 0,-1-1 0,0 0 0,1 0 0,-1 1 0,-2-3 0,3 2-93,0 1 1,0-1 0,0 0 0,0 1 0,-1-1-1,1 1 1,0 0 0,-1-1 0,1 1 0,0 0-1,-1 0 1,1-1 0,0 1 0,-1 0-1,1 1 1,0-1 0,-1 0 0,1 0 0,0 0-1,-1 1 1,1-1 0,0 1 0,-1-1 0,1 1-1,0 0 1,-2 1 0,0-1-66,0 1 0,0 0-1,1 0 1,-1 1 0,0-1 0,1 1 0,0-1 0,0 1-1,-3 3 1,4-4 45,0 0-1,0 0 1,-1 1-1,2-1 0,-1 0 1,0 1-1,0-1 1,1 1-1,-1-1 0,1 0 1,0 1-1,0-1 1,0 1-1,0-1 0,0 1 1,0-1-1,1 1 1,-1-1-1,1 1 0,0-1 1,0 0-1,-1 1 1,2-1-1,-1 0 0,0 0 1,0 0-1,1 0 1,-1 0-1,1 0 0,-1 0 1,1 0-1,3 2 1,-4-3 40,0 0 0,1 0 0,-1-1 0,0 1-1,0 0 1,0-1 0,1 1 0,-1-1 0,0 1 0,0-1 0,1 0 0,-1 0 0,1 1 0,-1-1 0,0 0 0,1 0 0,-1 0 0,0-1 0,1 1 0,-1 0 0,0 0 0,1-1 0,-1 1 0,0-1 0,0 1 0,1-1 0,-1 1 0,0-1 0,0 0 0,0 0 0,0 1 0,1-2 0,0 0-17,0 1 0,-1-1 0,0 1 0,1-1 0,-1 0 0,0 0 0,0 1 1,0-1-1,0 0 0,0 0 0,0 0 0,-1 0 0,1 0 0,-1 0 0,1 0 1,-1 0-1,0-1 0,0 1 0,0 0 0,0 0 0,0 0 0,0 0 0,-1 0 1,1 0-1,-1 0 0,1 0 0,-1 0 0,0 0 0,0 0 0,0 0 0,0 0 1,0 0-1,0 1 0,0-1 0,0 0 0,-1 1 0,1-1 0,-1 1 0,0-1 1,1 1-1,-1 0 0,-2-1 0,3 1-33,-3-1-40,-1 0 1,1 0-1,-1 1 1,1 0-1,-8-2 1,10 3 31,1 0 0,0 0 1,0 0-1,-1 0 1,1 0-1,0 0 1,-1 0-1,1 0 0,0 1 1,0-1-1,-1 1 1,1-1-1,0 1 1,0-1-1,0 1 1,0 0-1,0-1 0,0 1 1,0 0-1,0 0 1,0 0-1,0 0 1,0 0-1,0 0 0,1 0 1,-1 0-1,0 0 1,1 0-1,-2 2 1,2-2 16,0 0 0,0-1 1,0 1-1,0 0 1,0 0-1,0 0 0,0 0 1,0-1-1,0 1 1,1 0-1,-1 0 0,0 0 1,1-1-1,-1 1 1,0 0-1,1 0 0,-1-1 1,1 1-1,-1 0 1,1-1-1,-1 1 0,1 0 1,-1-1-1,1 1 1,0-1-1,-1 1 0,1-1 1,0 1-1,0-1 1,-1 0-1,1 1 0,0-1 1,0 0-1,1 1 1,1 0 32,1 1 0,-1-1 0,1 0 0,-1 0 0,1 0 0,6 0 0,-2-1-24,-3 1 73,1-1 1,-1 0-1,1-1 1,7-1-1,-13 2-59,1 0-1,0 0 0,-1 0 1,1 0-1,0 0 0,-1-1 0,1 1 1,0 0-1,-1 0 0,1-1 1,-1 1-1,1-1 0,-1 1 1,1 0-1,-1-1 0,1 1 0,-1-1 1,1 1-1,-1-1 0,1 1 1,-1-1-1,0 0 0,1 1 1,-1-1-1,0 1 0,0-1 0,0 0 1,1 1-1,-1-1 0,0 0 1,0 1-1,0-1 0,0 0 1,0 1-1,0-1 0,0 0 0,0 1 1,0-1-1,0 0 0,-1 1 1,1-1-1,0 0 0,-1 0 1,0-1 0,0 0 1,0 0-1,-1 0 1,1 0 0,-1 0-1,1 0 1,-1 1 0,0-1-1,1 1 1,-1-1-1,0 1 1,0 0 0,0 0-1,0 0 1,0 0 0,-4-1-1,-5-2 14,-23-5 0,26 7 37,0 0-92,-1 1 0,0 0 0,1 0 0,-1 0 0,-16 2 0,22-1-10,0 1 1,-1-1-1,1 1 0,0 0 0,0 0 0,0 0 0,0 1 0,0-1 0,0 1 1,0-1-1,0 1 0,0 0 0,1 0 0,-1 1 0,1-1 0,-1 0 0,1 1 0,-3 3 1,5-5 22,-1 0 1,1 0-1,-1-1 1,1 1-1,-1 0 1,1 0-1,-1 0 1,1 0-1,0 0 1,0 0-1,-1 0 1,1 0-1,0 0 1,0-1 0,0 1-1,0 0 1,0 0-1,0 0 1,0 0-1,1 0 1,-1 0-1,0 0 1,1 2-1,0-2 8,0 0-1,0 0 1,0 1 0,0-1-1,0 0 1,0 0-1,1 0 1,-1 0 0,0 0-1,1 0 1,-1 0-1,3 1 1,2 0 74,-1 0 0,1-1-1,0 1 1,0-1 0,-1 0 0,10 0 0,-7-1-32,1 0 1,-1-1-1,0 0 1,0-1-1,0 0 1,0 0-1,-1-1 1,1 1-1,-1-2 1,1 1-1,-1-1 1,0 0 0,0-1-1,-1 1 1,1-1-1,-1-1 1,0 1-1,0-1 1,-1 0-1,0-1 1,0 1-1,0-1 1,-1 0-1,0 0 1,5-13 0,-7 15-22,0-1 0,-1 1 0,0 0 1,0-1-1,-1 1 0,0-1 0,1 1 1,-2-1-1,0-5 0,1 9-23,0 1 0,0 0 1,0-1-1,-1 1 0,1 0 0,0-1 0,-1 1 0,1 0 1,-1-1-1,0 1 0,1 0 0,-1 0 0,0 0 0,0 0 1,0 0-1,0 0 0,0 0 0,0 0 0,0 0 1,0 0-1,0 0 0,0 0 0,0 1 0,0-1 0,-1 0 1,1 1-1,0-1 0,-1 1 0,1 0 0,0-1 0,-1 1 1,1 0-1,0 0 0,-1 0 0,1 0 0,-1 0 1,1 0-1,0 0 0,-1 0 0,-1 1 0,-3 2-27,-1 0 1,1 0-1,-1 0 0,1 1 0,0 0 0,0 1 1,1-1-1,-1 1 0,-6 7 0,-6 5 84,14-14-77,0 1 0,0-1-1,0 1 1,1 0 0,0 0 0,-1 1-1,1-1 1,1 1 0,-1-1 0,1 1-1,0 0 1,0 0 0,0 0 0,0 0-1,1 0 1,0 0 0,-1 8 0,3-11 22,-1-1 1,0 1 0,1-1 0,-1 1 0,1-1 0,0 0-1,-1 1 1,1-1 0,0 0 0,0 1 0,-1-1 0,1 0-1,0 0 1,1 0 0,-1 0 0,0 0 0,2 2-1,-1-1 22,1-1-1,-1 1 0,1-1 0,0 1 0,-1-1 0,1 0 0,0 0 0,3 1 0,-1-1 8,-1-1-1,0 1 1,0-1 0,1 0-1,-1 0 1,0-1 0,0 1-1,1-1 1,-1 0 0,0 0-1,5-2 1,1-2 65,0 0 0,17-12 0,-17 11-32,-8 5-18,-1 0-1,0 0 1,0 0-1,1-1 1,-1 1 0,0 0-1,0 0 1,0-1-1,0 1 1,0-1 0,-1 1-1,1-1 1,0 1-1,-1-1 1,1 0 0,-1 1-1,1-4 1,-1 4-39,0 0-1,0 0 1,0 0 0,0 0 0,0 1 0,0-1-1,0 0 1,0 0 0,-1 0 0,1 0 0,0 0-1,0 0 1,-1 0 0,1 0 0,-1 1-1,1-1 1,-1 0 0,1 0 0,-1 1 0,0-1-1,1 0 1,-1 1 0,0-1 0,1 0 0,-1 1-1,0-1 1,0 1 0,0-1 0,1 1 0,-1 0-1,0-1 1,-2 0 0,-1 0-32,-1 1 1,0-1 0,1 0-1,-1 1 1,0 0-1,1 0 1,-1 1-1,0-1 1,1 1-1,-1 0 1,1 0 0,-1 1-1,1-1 1,0 1-1,-1 0 1,1 0-1,0 0 1,0 1-1,0-1 1,0 1-1,1 0 1,-1 0 0,1 0-1,0 1 1,0-1-1,0 1 1,0 0-1,-3 5 1,2 4-3629,4-13 3598,0 1 1,0-1-1,0 0 1,1 0-1,-1 0 0,0 1 1,0-1-1,0 0 1,0 0-1,0 0 1,0 1-1,1-1 0,-1 0 1,0 0-1,0 0 1,0 0-1,0 1 1,1-1-1,-1 0 0,0 0 1,0 0-1,0 0 1,1 0-1,-1 0 1,0 0-1,0 0 0,1 0 1,-1 1-1,0-1 1,0 0-1,0 0 1,1 0-1,-1 0 0,0 0 1,0-1-1,1 1 1,-1 0-1,0 0 1,0 0-1,0 0 0,1 0 1,-1 0-1,0 0 1,0 0-1,1 0 0,-1-1 1,0 1-1,0 0 1,2-1-329,-1 0-1,0 0 1,0 1 0,1-1 0,-1 0 0,0-1-1,0 1 1,0 0 0,1-2 0,-2 3 388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52.25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168 147 1728,'0'3'5728,"-17"-6"-3910,16 3-1805,-1 0 0,1 0-1,0 1 1,-1-1-1,1 0 1,-1 1 0,1-1-1,0 1 1,-1-1-1,1 1 1,0 0 0,0 0-1,0 0 1,-1-1-1,1 1 1,0 0 0,0 0-1,0 1 1,0-1-1,0 1 1,-3 4-29,1-1 0,0 1 0,-3 7 0,1-1 167,1-5-87,16-13 566,-10 4-598,1 0 1,-1 1 0,0-1 0,0 0 0,0 0-1,0-1 1,0 1 0,-1 0 0,1-1 0,-1 1-1,1 0 1,-1-1 0,0 0 0,0 1 0,0-1-1,0 0 1,-1 0 0,1 1 0,0-4 0,-1-1 34,5-59 564,-5 65-618,0 1 0,0-1-1,0 1 1,0 0 0,0-1-1,0 1 1,0-1 0,0 1-1,0 0 1,0-1 0,0 1-1,0 0 1,0-1 0,0 1-1,0-1 1,0 1 0,-1 0-1,1-1 1,0 1 0,0 0-1,0-1 1,-1 1 0,1 0-1,0 0 1,0-1 0,-1 1 0,1 0-1,0 0 1,-1-1 0,1 1-1,0 0 1,-1 0 0,1 0-1,0-1 1,-1 1 0,1 0-1,0 0 1,-1 0 0,1 0-1,-1 0 1,1 0 0,0 0-1,-1 0 1,1 0 0,-1 0-1,1 0 1,0 0 0,-1 0-1,1 0 1,0 0 0,-1 0-1,1 1 1,0-1 0,-1 0-1,1 0 1,0 0 0,-1 0-1,1 1 1,0-1 0,-1 0-1,1 1 1,-1-1 0,-1 2-1,0-1 1,0 1 0,0 0-1,0 0 1,0-1-1,0 1 1,1 1 0,-3 2-1,3-3-27,0-1 0,0 1 0,0 0 0,0 0 0,1 0 0,-1 0 0,1 0 0,-1 0 0,1 0 0,0 4 0,0-6 26,1 1-1,0-1 1,-1 1 0,1-1 0,0 1 0,0-1-1,0 1 1,-1-1 0,1 0 0,0 1-1,0-1 1,0 0 0,0 0 0,0 1-1,0-1 1,0 0 0,-1 0 0,1 0 0,0 0-1,0-1 1,0 1 0,0 0 0,0 0-1,0 0 1,0-1 0,-1 1 0,1 0-1,0-1 1,0 1 0,0-1 0,-1 1 0,2-1-1,-1 0 7,1 0 0,-1 0-1,0 0 1,0 1-1,0-1 1,1-1 0,-1 1-1,0 0 1,0 0 0,-1 0-1,1 0 1,0-1 0,0 1-1,0 0 1,-1-1-1,1 1 1,-1-1 0,1 1-1,0-3 1,-2 1 11,1 1-1,0-1 1,-1 1 0,1 0-1,-1-1 1,0 1 0,0 0-1,0-1 1,0 1 0,0 0 0,-3-3-1,4 4-33,0 1 0,-1-1 1,1 1-1,-1-1 0,1 1 0,-1-1 0,0 0 0,1 1 0,-1 0 0,1-1 1,-1 1-1,0-1 0,1 1 0,-1 0 0,0-1 0,1 1 0,-1 0 0,0 0 0,0 0 1,1-1-1,-1 1 0,0 0 0,0 0 0,1 0 0,-1 0 0,0 0 0,0 1 1,1-1-1,-1 0 0,0 0 0,0 0 0,1 1 0,-1-1 0,0 0 0,1 1 1,-1-1-1,0 0 0,1 1 0,-1-1 0,1 1 0,-2 0 0,-5 6 3,0 0-1,1 1 0,-11 15 0,14-20-10,1 1 0,0 0 0,0 0 0,0 1 0,0-1-1,1 0 1,-1 1 0,1-1 0,0 1 0,0 5 0,1-9 10,0-1 1,0 0 0,1 1 0,-1-1-1,0 1 1,0-1 0,0 1 0,0-1-1,1 0 1,-1 1 0,0-1 0,1 1-1,-1-1 1,0 0 0,0 1 0,1-1-1,-1 0 1,1 0 0,-1 1 0,0-1-1,1 0 1,-1 0 0,1 1 0,-1-1-1,1 0 1,-1 0 0,0 0 0,1 0-1,-1 0 1,1 0 0,0 0 0,14 0 187,-12-1-155,-1 0 0,1 0 0,-1 0 0,1 0 0,-1-1 0,0 1 0,0-1 0,1 0 1,-1 1-1,-1-1 0,1 0 0,0 0 0,2-3 0,20-32 395,-21 30-407,3-2 20,-1-1 0,-1 1 0,5-14 0,-8 20-29,-1 1 1,1-1-1,-1 1 1,1-1 0,-1 1-1,0-1 1,0 1-1,0-1 1,-1-2 0,1 4-9,0 0 0,-1 0 0,1 0 1,0 0-1,-1 1 0,1-1 0,-1 0 0,1 0 1,-1 0-1,1 1 0,-1-1 0,0 0 1,1 1-1,-1-1 0,0 0 0,0 1 1,1-1-1,-1 1 0,0-1 0,0 1 1,0-1-1,0 1 0,1 0 0,-3-1 1,3 1 2,-1 0 0,0 0 0,0 0 1,0 0-1,0 0 0,1 0 1,-1 0-1,0 0 0,0 0 0,0 0 1,1 1-1,-1-1 0,0 0 1,0 1-1,1-1 0,-1 0 0,0 1 1,0-1-1,1 1 0,-2 0 1,-13 16 44,8-8-192,1-2 130,0 1 0,0-1 0,1 1-1,-8 16 1,11-21-9,1 0 0,0 0 1,-1 0-1,1 0 0,0 1 0,0-1 0,1 1 0,-1-1 0,1 0 0,0 1 0,0-1 0,0 1 0,0-1 0,0 1 1,2 5-1,-1-7 108,9-2 4,-7 0-67,-1 0 0,0 0 0,0 0 0,1 0 0,-1 0-1,0 0 1,1-1 0,-1 1 0,0-1 0,0 0 0,2-1 0,-2 2 8,0-1 1,0 0-1,0 0 0,0 0 1,0-1-1,0 1 0,-1 0 0,1-1 1,0 1-1,-1-1 0,1 1 1,-1-1-1,0 0 0,1 0 1,-1 1-1,0-1 0,0 0 1,0 0-1,-1 0 0,1 0 1,0 0-1,-1 0 0,1-1 1,-1 1-1,0 0 0,0 0 1,1 0-1,-1 0 0,-1-1 1,1 1-1,0 0 0,-1 0 1,1 0-1,-2-4 0,2 5-37,0 1-1,0-1 1,0 1 0,0-1-1,-1 1 1,1-1-1,0 1 1,0-1 0,0 1-1,-1-1 1,1 1-1,0-1 1,-1 1 0,1 0-1,0-1 1,-1 1-1,1-1 1,-1 1 0,1 0-1,0-1 1,-1 1-1,1 0 1,-1-1 0,1 1-1,-1 0 1,1 0-1,-1 0 1,1 0 0,-1-1-1,0 1 1,1 0-1,-1 0 1,1 0 0,-1 0-1,1 0 1,-1 0-1,1 0 1,-1 0 0,1 0-1,-1 1 1,0-1-1,-2 2-75,0-1 0,0 1-1,0 0 1,1 0-1,-5 4 1,-2 2 20,7-6 54,-1 0 0,1 0 1,0 0-1,0 0 1,1 0-1,-1 1 0,0-1 1,-1 5-1,2-6-5,0 0-1,1 0 0,-1 0 1,0 1-1,1-1 0,0 0 1,-1 0-1,1 1 0,0-1 1,-1 0-1,1 1 0,0-1 1,0 0-1,0 1 0,0-1 1,1 0-1,-1 1 0,0-1 1,0 0-1,1 0 0,0 3 1,2 0-96,-3-3 153,1 0-1,-1-1 1,0 1 0,1-1 0,-1 1 0,1 0-1,-1-1 1,1 1 0,-1-1 0,1 1 0,-1-1-1,1 1 1,-1-1 0,1 1 0,0-1 0,-1 0-1,1 1 1,0-1 0,-1 0 0,1 1 0,1-1 0,-1 0 314,0 0-328,-1-1-1,0 1 1,1 0-1,-1 0 1,0-1 0,0 1-1,1-1 1,-1 1 0,0 0-1,0-1 1,1 1-1,-1 0 1,0-1 0,0 1-1,0-1 1,0 1 0,0 0-1,0-2 1,0 1-23,-1 0 0,0 1 0,0-1 0,0 0 0,0 0 0,1 1 0,-1-1 0,0 0 0,0 1 0,0-1 0,0 1 0,-1-1 0,1 1 0,0 0 0,0-1 0,0 1 0,-2 0 0,-24-1 37,19 1-71,7 0-36,2 1-381,-1 0 427,0-1-1,0 0 1,0 1-1,1-1 1,-1 0 0,0 1-1,0-1 1,1 0 0,-1 1-1,0-1 1,0 0-1,1 1 1,-1-1 0,0 0-1,1 0 1,-1 1-1,1-1 1,-1 0 0,0 0-1,1 0 1,-1 0 0,1 1-1,13 2 18,-10-2-26,0 0 31,-3 0 3,-1-1 0,1 0-1,-1 0 1,1 1 0,-1-1-1,1 0 1,-1 0 0,1 0-1,-1 0 1,1 1-1,-1-1 1,1 0 0,-1 0-1,1 0 1,-1 0 0,1 0-1,-1 0 1,1 0 0,-1-1-1,0 1 1,1 0 0,-1 0-1,1 0 1,-1 0-1,1-1 1,-1 1 0,1 0-1,-1 0 1,0-1 0,1 1-1,-1 0 1,1-1 0,0 0 318,-1 1-314,0 0 1,0 0-1,1 0 1,-1 0-1,0 0 1,0 0 0,1 0-1,-1 0 1,0-1-1,1 1 1,-1 0-1,0 0 1,0 0-1,0 0 1,1-1-1,-1 1 1,0 0-1,0 0 1,0 0-1,1-1 1,-1 1-1,0 0 1,0 0-1,0 0 1,0-1-1,0 1 1,1 0-1,-1 0 1,0-1-1,0 1 1,0 0-1,0-1 1,0 1 0,0 0-1,0 0 1,0-1-1,0 1 1,0 0-1,0-1 1,0 1-1,0 0 1,0 0-1,0-1 1,-1 1-1,1 0 1,0 0-1,0-1 1,0 1-1,0 0 1,0 0-1,-1-1 1,-6-11 232,-3 1-74,10 10-170,-1 0-1,0 0 0,1 0 1,-1 0-1,0 0 0,0 1 1,0-1-1,0 0 1,1 0-1,-1 1 0,0-1 1,0 1-1,-1-1 0,1 1 1,0-1-1,-2 0 0,-3 0 127,5 0-157,0 1 0,0-1 0,0 1 0,0-1 0,0 1 0,0 0 0,0 0 0,0-1 0,0 1 0,0 0 0,0 0 0,0 0 0,0 0 0,0 0 0,0 0 0,0 1 0,0-1 0,0 0 0,0 0 0,0 1 0,0-1 0,0 1 0,0-1 0,0 1 0,0-1 0,1 1 0,-1-1 0,0 1 0,0 0 0,0-1 0,1 1 1,-1 0-1,0 1 0,-1 1-21,0 0 1,0 0-1,1 1 1,0-1-1,-1 0 1,1 1-1,1-1 1,-1 0-1,0 1 1,1-1-1,-1 5 1,1-6 59,0 0 0,0 1-1,1-1 1,-1 0 0,0 0 0,1 0 0,0 0-1,-1 0 1,1 0 0,0 0 0,0 0 0,0 0-1,0 0 1,0-1 0,0 1 0,1 0 0,-1-1-1,2 3 1,-1-3-120,-1-1-117,1 0 0,-1 0-1,0 0 1,0-1 0,1 1-1,-1 0 1,0-1 0,0 1-1,1-1 1,-1 1 0,0-1-1,0 0 1,0 1 0,0-1-1,0 0 1,0 0 0,0 0-1,0 0 1,0 0 0,0 0-1,0 0 1,-1 0 0,1 0-1,0 0 1,-1 0 0,1 0-1,-1-1 1,1 1 0,0-2-1,7-38-2777,-3-17 20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54.9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34 156 1728,'-10'4'5707,"8"-3"-5553,1 0-1,-1 0 1,1 0-1,-1-1 0,0 1 1,1 0-1,-11 3 4480,23 3-3451,15 6-530,-20-11-507,0 0 1,0 0 0,0-1-1,0 0 1,6 0 0,23 5 265,-21-2-337,0-1 0,0 0 0,27 0 0,45-3 574,-34-1-446,-44 1-190,0 0 0,0-1 0,0 1 0,0-2 0,0 1 0,-1-1 0,11-4 0,103-34 251,-91 31-83,50-18-239,-61 23 44,0 1 0,1 1 0,-1 0 0,24 2-1,-33 0 34,97 6 947,-109-6-960,0 0 0,0-1-1,0 1 1,0-1 0,0 0-1,0 1 1,1-1 0,-1 0 0,0 0-1,0 0 1,1-1 0,-1 1-1,0 0 1,-2-3 0,3 2-13,-1 0 0,0 1 0,0-1-1,1 1 1,-1 0 0,0-1 0,0 1 0,0 0 0,0 0 0,-1 0 0,1 0 0,0 1 0,0-1 0,-1 1 0,-2-1-1,3-3 62,-1 1-1,0-1 1,1 1-1,-1 0 1,-5-4-1,1 4 7,-1 0-1,1 0 0,-12-2 1,-4-3 32,-45-11-139,12 1 177,38 13-60,14 4-100,0 0 0,0 1-1,0 0 1,0 0 0,-6 0 0,-3 1-556,31 4 257,29 10-76,-41-14 412,25 7 119,40 6 0,122 8 57,-142-22 340,-51 2-484,0 0 0,0 0 0,0 0 0,-1-1 0,1 1 0,-1 0 0,1 0 0,-2 2 0,-3 4-43,-1 0 0,0-1 1,0 0-1,-1 0 0,-12 9 1,-13 16-48,-11 14 382,16-17-364,-32 44-1,33-34-253,48-91-12997,-1 22 10725,0-10 475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56.5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61 2144,'0'0'15834,"0"7"-16271,1-6 429,31 86-480,-1-22 404,34 80 216,12 50 209,-46-107-53,-30-83-239,0-1 0,0 1 1,0 0-1,0 9 0,-1-11-58,0 0-1,1 1 1,-1-1-1,1 1 1,0-1 0,0 0-1,2 6 1,0 9 114,-3-11 35,1-2 30,0 1 0,-1 0-1,0-1 1,0 1 0,-1 10 0,0-16-156,1 0 0,-1 0 1,1 0-1,-1 0 0,1 0 1,-1-1-1,1 1 0,0 0 0,-1 0 1,1-1-1,-1 1 0,1 0 1,0 0-1,-1-1 0,1 1 1,0-1-1,-1 1 0,1 0 0,0-1 1,0 1-1,-1-1 0,-1-5 14,1 1-1,0 0 0,0-1 0,1 1 0,-1-1 0,1 1 0,0-1 1,1 1-1,-1-1 0,3-6 0,25-114-6,55-149 1,-35 157-59,-10 29 383,-26 61-498,-8 21 26,-1 1 0,0-1 0,-1 0 0,1 0 0,-1 0 0,-1 0 1,1 0-1,-1-9 0,-1 16 70,0 0 0,0-1 1,0 1-1,0 0 0,0 0 0,0 0 1,0 0-1,-1-1-334,1 1 334,0 0 0,-1 0 0,1 0 1,0 0-1,0 0 0,0 0 0,0 0 1,-1-1-1,1 1 0,0 0 0,0 0 1,0 0-1,0 0 0,-1 0 0,1 0 1,0 0-1,0 1 0,0-1 0,0 0 1,-1 0-1,1 0 0,0 0 0,-13 3-1675,-12 8-1235,16-7 1218,5-1 1032,0-1 1,0 0-1,0 0 1,-1-1-1,1 1 0,-8 1 1,8-3 200,1 0 1,-1-1-1,0 1 0,0-1 1,-4-1-1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16.00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265 482 416,'0'0'2405,"-9"11"-933,4-8-1242,0-1 0,-1 1 0,1 1-1,-9 7 1,-7 5 162,5-4-203,0 0-1,1 1 0,1 1 0,0 1 0,-19 25 0,-13 14 230,40-48-293,0 0-75,1 0 0,-1 0-1,2 1 1,-7 9 0,10-14-46,0 0-1,0 0 1,0 0-1,0 0 1,1 0 0,-1 0-1,1 0 1,-1 0 0,1 0-1,0 1 1,0-1-1,0 0 1,0 0 0,0 0-1,1 1 1,-1-1-1,1 0 1,-1 0 0,1 0-1,0 0 1,1 3-1,0-2 20,-1 1 0,1-1 0,1 0 0,-1 0 0,0-1-1,0 1 1,1 0 0,0-1 0,-1 0 0,1 1 0,0-1 0,0 0-1,0-1 1,1 1 0,3 1 0,-3-1 13,1-1 0,0 0 0,0 0-1,0 0 1,0-1 0,0 0 0,0 0 0,0 0 0,9-2 0,5-3 38,1 0 0,-1-1 0,-1-1 0,25-14 0,-33 17-81,59-38 45,-51 30 15,-1-1 0,0 0 1,-1-1-1,20-23 0,-26 25-52,0 0 0,0-1-1,-1 0 1,-1 0 0,0-1-1,-1 0 1,-1 0 0,0-1-1,-1 1 1,6-26-1,-4 3-21,-2-2-1,-2 1 0,-1-44 0,-14-103-186,10 163 216,2-25-1,1 17-768,-9 46 483,-5 99 977,-15 106-429,25-169-234,2 0 0,7 66 1,-4-104 24,0 0 0,2 0 1,-1 0-1,2 0 0,9 20 1,-12-32-52,0 0 0,6 15 124,-8-16 405,1-8-536,0 0 0,1 1 1,0-1-1,0 0 0,0 0 0,6-9 1,-4 5-27,31-57 108,-34 67-108,-1 0 0,1-1 0,0 1 0,-1 0 0,1 0-1,0 0 1,0 0 0,0 0 0,0 0 0,0 0-1,0 0 1,0 1 0,0-1 0,0 0 0,0 1 0,0-1-1,0 0 1,1 1 0,-1 0 0,0-1 0,0 1 0,1 0-1,-1-1 1,0 1 0,1 0 0,-1 0 0,0 0 0,1 0-1,2 1 1,3 0-79,0 1 0,0-1 0,0 2 0,9 3 0,-4-2-21,-8-3 149,0 0 0,-1 1 1,1-1-1,0 1 0,0 0 0,-1 0 0,1 0 0,-1 0 0,1 1 0,-1 0 0,0-1 0,0 1 0,0 0 0,-1 0 0,1 1 0,2 3 0,38 84 369,-42-90-387,0 1-1,-1-1 1,1 0 0,0 0 0,0 0 0,0 0 0,0 0 0,-1 0-1,1 0 1,1 0 0,-1 0 0,0 0 0,0-1 0,0 1 0,0 0-1,1-1 1,-1 1 0,0-1 0,0 0 0,1 1 0,-1-1 0,0 0-1,4 1 1,0-2 49,0 1 0,0-1 0,0 1 0,10-4 0,-9 2-109,0-1 19,1 0 0,-1-1-1,0 0 1,-1 0 0,1 0 0,-1-1 0,0 0 0,9-10-1,-5 2-72,16-28 0,-18 29 123,0 0 0,1 0 0,10-11 0,-17 21 13,0 1 0,0-1-1,0 0 1,0 0-1,0 0 1,-1 0 0,1 0-1,0-3 1,0 4-35,-1 1 0,0-1-1,0 1 1,0-1 0,0 0 0,1 1 0,-1-1 0,0 0 0,0 1-1,0-1 1,0 0 0,-1 1 0,1-1 0,0 0 0,0 1-1,0-1 1,0 1 0,-1-1 0,1 0 0,0 1 0,-1-1 0,1 1-1,0-1 1,-1 1 0,1-1 0,-1 1 0,1-1 0,-1 1 0,0-1-1,0 1-2,1 0-1,-1-1 0,0 1 0,0 0 0,0 0 0,0 0 1,0 0-1,0 0 0,1 1 0,-1-1 0,0 0 1,0 0-1,0 0 0,0 1 0,1-1 0,-1 1 0,0-1 1,0 0-1,1 1 0,-1-1 0,0 1 0,0 0 1,1-1-1,-1 1 0,0 1 0,-12 16-156,-1 0 165,-2 3 0,10-9 5,-19 44 90,23-51-88,0 0 0,1 0 1,-1 1-1,1-1 0,1 1 0,-1-1 1,1 1-1,0 8 0,0-13 1,0 2 16,1 0 1,-1 0-1,1 0 0,0 0 0,0 0 0,2 6 0,-3-9-14,1 1 1,-1 0-1,1-1 0,-1 1 0,1 0 0,0-1 0,-1 1 0,1-1 0,0 1 1,-1-1-1,1 0 0,0 1 0,0-1 0,-1 0 0,1 1 0,0-1 0,0 0 1,0 0-1,0 0 0,-1 0 0,1 1 0,0-1 0,0 0 0,0-1 0,-1 1 1,1 0-1,0 0 0,0 0 0,0 0 0,0-1 0,0 1 0,2-1 7,-1 0 1,1 1-1,-1-1 0,1 0 0,-1-1 0,1 1 0,-1 0 0,0-1 0,1 1 0,-1-1 1,0 0-1,0 0 0,0 1 0,-1-1 0,1-1 0,0 1 0,-1 0 0,1 0 0,-1-1 1,0 1-1,0 0 0,0-1 0,2-4 0,2-6 160,-4 11-148,0-1 1,0 1 0,0 0 0,0-1 0,0 1-1,-1 0 1,1-1 0,-1 1 0,0-3 0,0 4-29,1-9-4,-2 0-1,1 1 1,-1-1-1,-3-10 1,1 17 9,3 2-8,-1 1 1,1 0 0,0 0 0,0 0 0,-1 0 0,1-1-1,0 1 1,0 0 0,-1 0 0,1-1 0,0 1 0,0 0-1,0 0 1,-1-1 0,1 1 0,0 0 0,0-1 0,0 1-1,0 0 1,0-1 0,0 1 0,0 0 0,0 0 0,0-1-1,0 1 1,0 0 0,0-1 0,-3 2-290,1 5 235,2-2 58,1 0-1,0 0 1,0 0 0,0 0-1,0 0 1,0 0-1,1-1 1,0 1-1,0-1 1,0 1-1,0-1 1,0 0-1,1 1 1,4 4 0,-3-4 3,0 0 0,0-1 0,1 1 0,-1-1 0,1 0 1,-1 0-1,1-1 0,0 1 0,0-1 0,8 3 0,-5-4 34,0 1 0,0-1 0,0-1 0,1 1 0,-1-2 0,0 1 0,0-1 0,0 0 0,10-3 0,-11 2 6,-1 0 1,0 0-1,0 0 1,-1-1 0,1 0-1,0 0 1,-1-1-1,0 1 1,0-1-1,0 0 1,0-1-1,5-5 1,-1-1 194,-6 8-196,1-1 0,-1 0 0,0 0 0,3-5 0,-6 8-32,1 0-1,-1 0 0,1 0 1,-1 0-1,0 0 1,1 0-1,-1 0 1,0 0-1,0-1 1,0 1-1,0 0 0,0 0 1,0 0-1,0 0 1,0 0-1,0 0 1,-1 0-1,1 0 1,0 0-1,-1 0 1,1 0-1,-1 0 0,1 0 1,-2-1-1,1 1-42,0 0-1,0 0 0,0 1 0,0-1 0,0 0 1,-1 1-1,1-1 0,0 1 0,0 0 1,-1-1-1,1 1 0,0 0 0,-3 0 1,2-1-403,15 2 331,-4-2 84,1 1 0,0 1-1,-1 0 1,1 0 0,17 6 0,-25-6 18,1 0 0,0 0 0,-1 0 0,1 1 0,0-1 0,-1 1 0,0 0 0,1 0 0,-1 0 0,0 0 0,0 0 0,0 0 0,0 0 0,-1 1 0,1-1 0,-1 1 0,1-1 0,-1 1 0,0 0 0,0-1 0,0 1 0,0 0 0,0 5 0,1 9 50,-2-13-58,1-1 1,-1 0 0,0 0 0,1 0-1,0 1 1,0-1 0,0 0 0,0 0 0,0 0-1,0-1 1,1 1 0,2 4 0,-1-3 59,0-1 0,0 0 0,0 0 1,1 0-1,-1 0 0,1 0 0,-1-1 1,1 1-1,8 2 0,-10-4-41,0 0-1,1 0 0,-1-1 1,0 1-1,1-1 0,-1 0 1,1 0-1,-1 0 0,0 0 1,1 0-1,-1 0 1,1-1-1,-1 1 0,0-1 1,1 1-1,-1-1 0,0 0 1,0 0-1,0 0 1,3-2-1,11-5-137,-13 7 144,1-1 1,-1 1 0,0-1 0,0 0 0,0 0-1,5-4 1,6-7-9,-2 3-22,-1-1 0,-1 0 0,16-20 0,-16 18-44,23-23-1,-21 25 134,-9 9-48,-1 0-1,1-1 1,0 1 0,-1-1-1,1 1 1,-1-1-1,0 0 1,0 0 0,0 0-1,-1 0 1,3-6 0,-3 7 4,1-9-68,-5 9-40,-3 5 10,0 2 6,1 0-1,0 0 0,1 1 0,-1-1 1,1 1-1,-6 13 0,1-3 23,0 1 0,-8 26 0,15-36-28,1-1 0,0 1 1,0 0-1,-1 8 0,2-13 60,0 1 0,0-1-1,0 0 1,0 1 0,1-1-1,-1 0 1,0 0-1,1 1 1,0-1 0,-1 0-1,1 0 1,0 0 0,0 1-1,0-1 1,0 0 0,3 3-1,-3-5 11,0 1 0,0-1 0,0 1 0,0 0 0,0-1 0,0 0 0,0 1 0,1-1 0,-1 0 0,0 1 0,0-1 0,0 0 0,0 0 0,1 0 0,-1 0 0,0 0 0,0 0 0,0-1 0,0 1 0,0 0-1,1 0 1,-1-1 0,0 1 0,0-1 0,0 1 0,0-1 0,0 0 0,1 0 0,2-2-13,1 0 1,-1-1-1,1 1 0,4-7 1,-2 3 42,-1-1 0,0 1 1,-1-2-1,0 1 0,0 0 1,0-1-1,-1 0 0,-1 0 1,0 0-1,0-1 0,0 1 1,-1-1-1,-1 1 0,0-1 1,1-11-1,-3 21-39,1 0 0,0 0 0,0 0-1,0 0 1,0 0 0,0 0 0,0 0 0,0 0 0,0 0 0,0 0-1,0 0 1,0 0 0,0 0 0,0 0 0,-1 0 0,1 0 0,0 0-1,0 0 1,0 0 0,0 0 0,0 0 0,0 0 0,0 0 0,0 0-1,0 0 1,0 0 0,0 0 0,0 0 0,0 0 0,-1 0 0,1 0 0,0 0-1,0 0 1,0 0 0,0 0 0,0-1 0,0 1 0,0 0 0,0 0-1,0 0 1,0 0 0,0 0 0,0 0 0,0 0 0,0 0 0,0 0-1,0 0 1,0 0 0,0 0 0,0-1 0,0 1 0,0 0 0,0 0-1,0 0 1,0 0 0,0 0 0,0 0 0,0 0 0,0 0 0,0 0-1,0 0 1,-2 7-130,4 22 44,-1-22-39,0 1 0,-1 16-1,-41 246 404,35-234-213,-38 143 672,42-175-702,1 1 0,-1-1 1,0 0-1,0 1 0,0-1 1,0 0-1,-1 0 0,0-1 1,0 1-1,0 0 0,-6 4 1,9-7-32,0-1 0,-1 0 0,1 0 0,0 0 0,-1 1 0,1-1 0,0 0 0,-1 0 0,1 0 0,-1 0 0,1 0 0,0 0 0,-1 0 0,1 0 0,-1 0 0,1 0 0,0 0 0,-1 0 0,1 0 0,-1 0 0,1 0 0,0 0 0,-1 0 0,1 0 0,0-1 0,-1 1 0,1 0 0,0 0 0,-1 0 0,1-1 0,0 1 0,-1 0 0,1 0 0,0-1 0,-1 1 0,1 0 0,0-1 0,0 1 0,0 0 0,-1-1 0,1 1 0,0-1 0,-1 0-15,1-1 1,-1 1-1,1 0 1,0-1 0,-1 1-1,1 0 1,0-1-1,0 1 1,0-1-1,0-1 1,4-18-110,1 1 0,1 0 0,1 0 1,17-35-1,-19 46 104,0-1 0,0 0 0,1 1 0,0 0 1,1 1-1,0-1 0,0 1 0,1 1 0,0-1 0,16-11 1,4 1 45,1 1 0,34-14 0,64-20 125,-57 24-72,-64 24-44,1 1 1,-1-2-1,0 1 0,0-1 0,0 1 0,-1-2 0,1 1 0,-1-1 0,6-6 0,-9 8-3,0 1 0,0-1 0,0 0 0,-1 1-1,1-1 1,-1 0 0,0 0 0,0 0 0,0 0-1,0 0 1,0 0 0,-1 0 0,1-1 0,-1 1-1,0 0 1,0 0 0,0 0 0,0-1 0,-1 1-1,1 0 1,-3-5 0,2 2 36,-1 0-1,-1 1 1,1-1-1,-1 1 1,0 0 0,-4-6-1,5 9-90,0 0 0,0-1 0,0 1 1,0 0-1,-1 0 0,1 1 0,0-1 0,-1 0 0,0 1 0,1 0 0,-1-1 0,0 1 0,1 0 0,-5 0 0,5 0 25,-1 1-1,0 1 0,1-1 0,-1 0 0,1 1 1,-1-1-1,0 1 0,1 0 0,-1 0 0,1 0 1,0 0-1,-1 0 0,1 0 0,0 1 0,0-1 1,0 1-1,0 0 0,0 0 0,0-1 1,0 1-1,0 0 0,1 1 0,-1-1 0,1 0 1,-1 0-1,0 4 0,0-3-8,1 1 1,0-1-1,1 0 1,-1 1-1,0-1 0,1 1 1,0-1-1,0 1 1,0-1-1,0 1 1,1-1-1,-1 1 0,1-1 1,0 1-1,0-1 1,0 0-1,0 1 1,1-1-1,-1 0 0,1 0 1,0 0-1,3 4 1,-1-1 8,0-1 1,0 0 0,0 0-1,1 0 1,0-1 0,0 1 0,0-1-1,0 0 1,0-1 0,1 1-1,0-1 1,0 0 0,0 0 0,11 3-1,-15-6 20,0 0 0,0 0 0,-1 0-1,1 0 1,0 0 0,0 0 0,-1-1-1,1 1 1,0-1 0,-1 1 0,1-1-1,0 1 1,-1-1 0,1 0 0,1-1 0,0 0 18,0 0 1,0 0-1,-1 0 1,1 0 0,-1-1-1,5-4 1,-3 0 11,1-1-1,-1-1 1,-1 1 0,1 0-1,-2-1 1,1 0 0,1-10 0,1 0-53,5-28-148,-6 27 144,1 0 1,10-30-1,-15 49-2,1 1 0,-1-1 0,0 1 0,0-1 0,0 1 0,0-1 1,0 1-1,1 0 0,-1-1 0,0 1 0,0-1 0,1 1 0,-1-1 0,0 1 0,1 0 0,-1-1 1,0 1-1,1 0 0,-1-1 0,1 1 0,-1 0 0,1 0 0,-1-1 0,0 1 0,1 0 0,-1 0 0,1 0 1,-1 0-1,1 0 0,-1 0 0,1-1 0,0 1 0,0 1-17,0-1-1,0 1 1,0 0 0,0-1-1,0 1 1,-1 0 0,1 0-1,0-1 1,0 1 0,-1 0-1,1 0 1,-1 0-1,2 2 1,2 4-119,-1 1 0,5 13-1,-6-14 161,7 21 142,-1 1 0,-1 0 0,-2 0 0,3 48 0,-8-76-128,0 1 0,0 0-1,0 0 1,-1 0-1,1 0 1,-1 0 0,1 0-1,-1 0 1,0-1 0,1 1-1,-1 0 1,0 0-1,0-1 1,-1 1 0,-1 2-1,3-4-12,-1 1 0,0 0-1,0-1 1,0 1 0,0 0-1,0-1 1,0 1 0,0-1-1,0 0 1,0 1 0,0-1-1,0 0 1,0 1-1,0-1 1,0 0 0,0 0-1,-1 0 1,1 0 0,0 0-1,0 0 1,0 0 0,0-1-1,0 1 1,0 0 0,0 0-1,0-1 1,0 1 0,-2-2-1,-17-5 239,18 6-279,0 1-1,-1-1 0,1 1 0,0-1 0,0 0 0,0 0 0,-1 0 0,1 0 0,0-1 1,1 1-1,-1-1 0,0 1 0,0-1 0,0 1 0,-2-5 0,2-2-158,8 7-118,-3 1 362,118 8 629,-43-2-546,-58-5-65,0-1 1,27-4-1,-39 3-404,1-1 0,-1 0 0,1 0 0,-1 0 0,0-1 0,0-1-1,14-7 1,-20 10 84,0-1 1,0 1-1,0-1 0,-1 1 0,1-1 0,0 1 0,-1-1 0,0 0 0,1 0 1,-1 0-1,0 0 0,0 0 0,0 0 0,0 0 0,0 0 0,1-4 0,-1-14-3528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17.83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243 836 2656,'0'0'837,"-4"-8"811,2-9-523,1-1 0,-2 1 1,-7-24-1,0-3-287,-9-77-3,6 0 1,2-173-1,14 228-893,-2 63 38,-1-1 0,1 1 0,-1-1 1,1 1-1,0-1 0,1 1 1,-1 0-1,0-1 0,1 1 1,0 0-1,0 0 0,0 0 0,0 0 1,0 0-1,1 1 0,3-4 1,-2 2-23,-1 1 0,1 0 0,0 1 0,0-1 0,0 1 0,0 0 1,0 0-1,1 0 0,-1 0 0,1 1 0,9-3 0,-1 3 7,0 0 0,1 1 0,-1 1 0,0 0 0,0 0 0,1 2 0,-1-1-1,-1 2 1,1 0 0,0 0 0,15 8 0,-22-8 51,1 0 0,0 1 0,-1-1 0,0 1 0,0 1-1,-1-1 1,1 1 0,-1 0 0,0 0 0,-1 1 0,0-1 0,0 1 0,0 0 0,5 12 0,-6-10 5,-1-1 1,1 1-1,-2-1 0,1 1 1,-1 0-1,0 0 1,-1-1-1,0 1 1,0 0-1,-1 0 0,0 0 1,-5 14-1,5-18 7,-1-1-1,0 0 1,-1 0-1,1 0 1,-1 0-1,0 0 1,0 0-1,0-1 1,0 1-1,-1-1 1,-6 5-1,-1 0 155,-1 0-1,-21 10 1,2-5 131,0-2 0,-63 15 0,59-18-393,0 2 0,-44 18 0,76-27 72,-11 6 125,0 0 1,-15 10-1,25-14-120,-1 0-1,1 0 1,0 1 0,1 0 0,-1 0 0,1 0 0,-1 0-1,1 0 1,0 1 0,-3 6 0,3-5-19,0 2 0,0-1 0,1 0-1,0 0 1,0 1 0,1-1 0,-1 9 0,2-12 19,0-1-1,0 1 1,0 0-1,1-1 1,-1 1 0,1-1-1,0 1 1,0 0-1,0-1 1,1 0 0,-1 1-1,1-1 1,0 0-1,0 0 1,0 0 0,4 5-1,-3-6 22,-1 1 0,0-1 0,1 0 0,-1 0 0,1 0 0,0-1 0,0 1 0,0 0 0,0-1 0,0 0 0,0 0 0,0 0 0,0 0 0,5 1 0,-3-2 7,-1 0 0,1 0 1,0 0-1,-1-1 0,1 1 1,-1-1-1,1 0 0,-1 0 1,8-4-1,69-21 279,-59 17-316,-11 5 45,-1-1-1,12-6 0,-4 2-57,34-14-1,-13 7 195,-29 13-96,-6 2-55,0-1 0,0 0 1,0 1-1,7-5 0,-10 6-2,-1-1-1,1 1 1,0-1-1,-1 1 0,1-1 1,-1 1-1,1-1 0,-1 0 1,1 1-1,-1-1 0,1 0 1,-1 1-1,0-1 1,1 0-1,-1 1 0,0-1 1,1 0-1,-1 0 0,0 0 1,0 1-1,0-1 1,0 0-1,0 0 0,0 0 1,0 1-1,0-1 0,0 0 1,0 0-1,0 0 0,0 1 1,-1-1-1,1-1 1,0 2-20,0 0 1,0-1-1,-1 1 1,1 0-1,0 0 1,0-1-1,0 1 1,0 0-1,0 0 1,-1 0 0,1-1-1,0 1 1,0 0-1,0 0 1,-1 0-1,1-1 1,0 1-1,0 0 1,0 0 0,-1 0-1,1 0 1,0 0-1,0-1 1,-1 1-1,1 0 1,0 0-1,-1 0 1,1 0-1,0 0 1,0 0 0,-1 0-1,1 0 1,0 0-1,-1 0 1,1 0-1,0 0 1,0 0-1,-1 0 1,1 1-1,0-1 1,0 0 0,-1 0-1,1 0 1,0 0-1,0 0 1,-1 0-1,1 1 1,-1 0-11,0-1 1,1 1-1,-1 0 1,0-1-1,1 1 1,-1 0-1,0 0 1,1 0-1,-1 0 1,1-1-1,-1 1 1,0 2-1,0 3-27,1 1-1,-1-1 0,1 1 1,0-1-1,0 1 1,1-1-1,0 1 1,0-1-1,1 1 0,-1-1 1,2 0-1,4 11 1,4 5 344,0-1-1,16 21 1,-27-42-31,1 0-244,-1-1 1,1 1-1,-1-1 0,1 1 0,-1-1 0,0 1 1,1-1-1,-1 0 0,0 1 0,1-1 1,-1 0-1,0 1 0,0-1 0,0 0 0,0 1 1,0-1-1,0 0 0,0 0 0,0 1 1,0-1-1,0 0 0,0 0 0,0 0-5,-1-13 96,-4-25 0,2 26-121,-1-26 1,3 22-71,1 13 13,-1 0-1,1 0 0,0 0 1,0 0-1,1 0 0,-1 0 0,2-6 1,-2 10 52,0 0 1,1 0 0,-1 0-1,0 0 1,0-1 0,0 1 0,1 0-1,-1 0 1,0 0 0,0 0-1,0 0 1,1-1 0,-1 1 0,0 0-1,0 0 1,1 0 0,-1 0-1,0 0 1,0 0 0,1 0 0,-1 0-1,0 0 1,0 0 0,1 0 0,-1 0-1,0 0 1,0 0 0,1 0-1,-1 0 1,0 0 0,0 0 0,1 1-1,-1-1 1,0 0 0,0 0-1,0 0 1,1 0 0,-1 0 0,0 1-1,0-1 1,0 0 0,1 0 0,-1 0-1,0 1 1,0-1 0,0 0-1,0 0 1,1 1 0,9 11 161,-10-11-146,6 10-127,0-1 1,-1 1 0,-1 0 0,0 1 0,0-1 0,-1 1 0,2 13 0,-4-21-152,4 22-6419,-4-6 198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21.87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324 531 1248,'2'-12'3542,"-2"12"-3436,0-1 0,0 1 0,0-1 0,0 0 1,1 1-1,-1-1 0,0 1 0,0-1 0,-1 1 0,1-1 1,0 1-1,0-1 0,0 1 0,0-1 0,0 1 0,0-1 1,-1 1-1,1-1 0,0 1 0,0-1 0,-1 1 0,1-1 0,0 1 1,-1 0-1,1-1 0,0 1 0,-1 0 0,1-1 0,-1 1 1,1 0-1,-1-1 0,0 1 0,-1-2 25,0-1-1,0 1 1,0 1 0,0-1-1,0 0 1,-1 0 0,1 1-1,-1-1 1,1 1 0,-1 0-1,0 0 1,1 0 0,-1 0-1,0 0 1,0 1 0,0-1-1,0 1 1,1 0 0,-1 0-1,0 0 1,-3 0 0,-1 1-90,1-1 0,-1 1 0,1 1 0,-1-1 0,1 1 0,-1 1 0,1-1 0,0 1 0,0 0 0,-6 4 0,-9 7-17,-24 21 1,44-35-24,-9 9 10,-1 0 1,2 0-1,-1 1 0,2 1 1,-1-1-1,1 2 0,1-1 1,0 1-1,0 0 0,2 0 1,-1 1-1,1 0 0,1 0 1,1 0-1,-4 17 0,7-26-1,0 1 1,0 0-1,0 0 0,0 0 0,1-1 0,0 1 0,0 0 0,0-1 0,0 1 1,1-1-1,0 1 0,0-1 0,0 0 0,0 1 0,1-1 0,0 0 0,0-1 0,0 1 1,0 0-1,0-1 0,1 0 0,0 0 0,-1 0 0,1 0 0,0 0 0,0-1 1,1 0-1,-1 0 0,0 0 0,1 0 0,-1-1 0,1 1 0,0-1 0,-1-1 0,1 1 1,0-1-1,0 1 0,5-1 0,8-3 48,1 1 0,-1-2 0,0-1 0,0 0 0,0-1 0,-1-1 0,0 0 0,-1-2 0,1 0 0,-1 0 0,-1-2 0,0 0 0,-1 0 0,0-2 1,0 0-1,18-23 0,-20 21-20,0-1 0,-1 0 0,-1-1 0,-1 0 0,0 0 0,11-34 0,-12 28 6,-5 17-51,-1-1 0,0 1 0,0 0 0,-1-1 0,1 1 0,-1-9 0,-1 21-42,-1-1 1,0 0 0,-3 10-1,-2 10-24,1 20-9,0 45-1,5-87 80,-1 4-22,1 0-1,0 0 0,1 0 0,0 0 0,0 0 0,0 0 0,1 0 0,0-1 0,5 13 1,-7-19 30,1 1 0,-1 0 0,0-1 0,1 1 0,-1-1 0,1 1 0,-1-1 0,1 1 0,-1-1-1,1 1 1,-1-1 0,1 0 0,-1 1 0,1-1 0,-1 0 0,1 1 0,0-1 0,-1 0 0,1 0 0,0 1 0,-1-1 0,1 0 0,0 0 0,-1 0 0,1 0 0,0 0 0,0 0 0,2-1 26,-1 1-1,0-1 1,0 0 0,0 1-1,0-1 1,0 0-1,0 0 1,-1 0-1,3-2 1,4-3 112,-1-1 0,13-13 0,-13 12-145,-1 1 0,-1-1-1,1 0 1,-1-1-1,0 1 1,-1-1 0,0 0-1,5-16 1,-8-5 275,-2 17-562,1 15 218,0 3 46,0 1 1,0 0-1,1 0 0,0-1 1,0 1-1,0 0 0,1-1 0,1 6 1,3 0 173,-5-6-152,1-1 0,0 0 0,0 1 0,0-1 1,0 0-1,1 0 0,0-1 0,-1 1 0,2 0 0,-1-1 1,0 0-1,1 0 0,-1 0 0,7 4 0,-10-7 12,3 2 25,-1-1-1,0 0 1,0 0 0,0 0-1,1 0 1,-1 0 0,0 0-1,1-1 1,-1 1 0,1-1 0,-1 1-1,1-1 1,-1 0 0,1 0-1,-1 0 1,1 0 0,-1-1-1,1 1 1,2-1 0,0-1 1,-1 0 1,1 0 0,0 0-1,-1-1 1,1 1-1,-1-1 1,0 0-1,0 0 1,0-1-1,0 1 1,-1-1 0,1 0-1,-1 0 1,0 0-1,0 0 1,0 0-1,3-9 1,0-1-70,-1 0 1,0 0-1,-1-1 0,0 1 1,-2-1-1,0 0 1,0 0-1,-1 0 0,-2-17 1,1 31 18,0 1 0,0 0 0,0 0 0,1 0 0,-1-1 0,0 1 0,0 0 0,0 0 0,0 0 0,0-1 0,0 1 0,0 0 0,0 0 0,1 0 0,-1 0 0,0-1 0,0 1 0,0 0 0,0 0 0,1 0 0,-1 0 0,0 0 0,0 0 0,0 0 0,1-1 0,-1 1 0,0 0 0,0 0 0,0 0 0,1 0 0,-1 0 0,0 0 0,0 0 0,0 0 0,1 0 0,-1 0 0,0 0 0,0 0 0,1 0 0,-1 0 0,0 0 0,0 1 0,0-1 0,1 0 0,-1 0 0,0 0 0,0 0 0,13 6-110,-11-5 111,17 14-7,-5-3-54,-8-7 109,0 0-1,0 1 1,-1 0-1,9 12 1,6 7 12,-18-23-47,-1 1 1,1-1 0,-1 1 0,1-1 0,-1 1 0,0-1-1,0 1 1,0 0 0,0-1 0,-1 1 0,2 4 0,-1 34 68,-1-32-28,0 3 3,0 0 0,-1 0-1,-5 19 1,6-31-34,0 1 0,0-1 0,0 1 0,0-1 0,0 1 0,0-1 0,0 0 0,0 1 0,0-1 0,0 1 0,0-1 0,0 1 0,0-1 1,0 1-1,0-1 0,1 0 0,-1 1 0,0-1 0,0 1 0,1-1 0,-1 0 0,0 1 0,0-1 0,1 0 0,-1 1 0,0-1 0,1 0 0,-1 0 0,0 1 0,1-1 0,-1 0 0,1 0 0,-1 0 0,0 1 1,1-1-1,-1 0 0,1 0 0,-1 0 0,1 0 0,-1 0 0,1 0 0,-1 0 0,0 0 0,1 0 0,-1 0 0,1 0 0,-1 0 0,1 0 0,-1 0 0,1-1 0,2 1-3,-1 0 0,1-1-1,0 1 1,-1-1 0,1 0-1,-1 0 1,4-2 0,-3 1 3,0 0 1,0-1-1,0 1 1,0-1-1,0 0 1,-1 0 0,0 0-1,1 0 1,-1-1-1,0 1 1,0-1 0,-1 1-1,2-5 1,1-5 63,0 0 1,2-20-1,4-11 31,-8 32-89,-2 11-27,0-1 0,0 1-1,0-1 1,1 1 0,-1 0 0,0-1 0,1 1 0,-1-1 0,2-1 0,7-16-415,-9 18 400,1 1 0,-1-1 0,1 0 0,-1 1 1,1-1-1,0 1 0,-1-1 0,1 1 0,0-1 0,-1 1 0,1-1 0,0 1 1,0-1-1,0 1 0,-1 0 0,1 0 0,0-1 0,0 1 0,0 0 0,0 0 1,-1 0-1,1 0 0,0 0 0,0 0 0,0 0 0,0 0 0,0 0 0,-1 1 1,3-1-1,-1 1 12,2 0 31,-1-1 0,1 1 0,-1 1 0,0-1 0,0 0 0,1 1 0,-1 0 0,0-1 0,0 1 0,3 3 0,26 27 140,-9-9-302,-20-19 147,1 0 0,-1 0-1,-1 1 1,1-1 0,-1 1 0,1 0-1,-1 0 1,-1-1 0,3 8-1,-2-5 4,0-1 0,1 1 0,0 0 0,6 10 0,-8-15 3,1-1 0,-1 1 0,0-1 0,1 1 0,-1-1 0,1 1 0,-1-1 0,1 0 0,0 0 0,0 0 0,-1 0 0,1 0 0,0-1 0,0 1 0,0 0 0,0-1 0,0 1 0,0-1 0,0 0 1,0 0-1,3 0 0,15-1 26,0-2 1,0 0 0,-1-1 0,1-1-1,19-8 1,-15 3-36,0-1 0,22-15-1,-34 19-64,0 0 27,-1 0 1,-1-1 0,1-1 0,-1 1 0,-1-2 0,0 1 0,0-1 0,14-21 0,-20 26 82,-1 1 1,0-1 0,0 0 0,0 0 0,0 0 0,-1 0 0,0 0 0,0 0-1,1-7 1,-2 10-52,0 0-1,0 0 1,0-1-1,0 1 0,0 0 1,0 0-1,-1 0 1,1 0-1,0 0 0,-1-1 1,0 1-1,0 0 1,0 0-1,0 0 0,0 1 1,0-1-1,0 0 1,0 0-1,-1 0 1,1 1-1,-1-1 0,1 1 1,-1-1-1,-3-1 1,4 2 7,-1 1 1,0-1 0,0 1 0,0-1-1,0 1 1,0 0 0,0 0-1,0 0 1,0 0 0,0 0 0,0 0-1,0 1 1,0-1 0,0 1 0,0-1-1,0 1 1,0 0 0,-2 1 0,-4 1-95,1 1 0,0 1 0,-9 6 1,6-2 33,1 1 0,0 1 0,1-1 0,0 2 0,0-1 0,-6 14 0,12-21 13,-2 3 93,0 0 1,0 0-1,1 1 1,0 0 0,0-1-1,1 1 1,0 0-1,0 1 1,0 8-1,2-14-23,0 1-1,0-1 1,1 1-1,-1-1 0,1 1 1,0-1-1,0 1 1,0-1-1,0 0 1,0 1-1,1-1 1,0 0-1,0 0 1,-1 0-1,2 0 1,-1-1-1,0 1 1,0 0-1,1-1 1,0 0-1,-1 1 1,1-1-1,4 2 1,-3-1 21,-1-1-1,0 0 1,0 0 0,0-1 0,1 1 0,-1-1 0,1 1 0,0-1 0,-1 0 0,1-1 0,0 1 0,-1-1 0,1 1 0,0-1 0,0 0-1,-1 0 1,1-1 0,0 1 0,6-3 0,-1 1-36,-1-1 0,0 0 0,0 0 0,0-1 0,0 0 0,-1 0 0,1-1 0,-1 0 0,8-9 0,-3 2 24,13-16-87,36-30 1,-61 57 53,1 1 1,0-1 0,-1 1 0,1-1-1,0 1 1,-1 0 0,1-1 0,0 1-1,-1-1 1,1 1 0,0 0 0,0 0-1,-1 0 1,1-1 0,0 1 0,0 0 0,-1 0-1,1 0 1,1 0 0,-2 0-2,1 1 0,-1-1 0,1 0-1,-1 0 1,1 1 0,-1-1 0,1 0 0,-1 1 0,1-1 0,-1 1 0,0-1 0,1 1 0,-1-1-1,0 1 1,1-1 0,-1 1 0,0-1 0,0 1 0,1-1 0,-1 1 0,1 5-23,0 0-1,0-1 1,0 1 0,-1 8 0,0-3 17,9 110 276,-7-109 220,3-17-205,1-2-288,-1 1 15,-1-1 0,1 1 1,-1-1-1,-1 0 0,6-13 1,-6 13-50,0 0 0,0 0 0,1 0 0,-1 1 0,1 0 0,9-11 0,-12 17-158,1 1 157,0 1-1,0-1 0,0 1 0,0-1 1,0 1-1,0 0 0,-1 0 1,1 0-1,0 0 0,1 4 1,1-1 50,-1 0 1,1 0 0,0 0-1,0-1 1,1 1-1,-1-1 1,1 0 0,0 0-1,0-1 1,1 1 0,-1-1-1,1 0 1,-1-1 0,1 1-1,0-1 1,0 0 0,0-1-1,0 1 1,0-1 0,10 0-1,-4 0 18,1 0 1,0-2-1,-1 1 0,1-2 0,-1 1 1,1-2-1,-1 0 0,0 0 0,0-1 0,0-1 1,-1 0-1,1 0 0,-1-1 0,0-1 1,-1 0-1,0 0 0,0-1 0,15-15 1,-10 6-72,-2-1 1,0 0 0,-1 0-1,0-1 1,-2-1 0,0 1 0,-2-2-1,10-31 1,-7 13 66,-2 0-1,4-47 1,-11 64 80,-1 1 1,-1-1-1,-1 0 0,-1 0 1,-8-34-1,9 53-92,-4-19-32,-10-25 1,13 41-16,0 1 1,-1 0-1,1 0 1,-1 0-1,0 0 1,0 0-1,-1 0 1,0 1-1,1 0 0,-7-6 1,9 9 16,-1 1 0,1-1 0,0 0 0,0 1 0,-1-1 0,1 1 0,0-1 0,-1 1 0,1 0 0,0 0 0,-1-1 0,1 1 1,0 0-1,-1 0 0,1 0 0,0 0 0,-1 1 0,1-1 0,-1 0 0,1 0 0,0 1 0,0-1 0,-1 1 0,1-1 0,0 1 0,0 0 0,-1 0 0,1-1 0,0 1 0,0 0 1,0 0-1,-1 1 0,-1 1-32,0 1 1,0-1 0,0 1 0,0-1-1,1 1 1,0 0 0,0 0 0,-3 8 0,1 1 113,1 1 1,0 0 0,1 0-1,0 0 1,2 21 0,7 69 114,-4-78-210,3 37 56,2-1 1,26 96 0,-27-138 20,1 0-1,1 0 1,1-1-1,0 0 0,18 23 1,-26-40-15,0 0 0,0 0-1,0 0 1,0 0 0,1 0 0,-1-1 0,1 1 0,-1-1 0,1 1 0,-1-1-1,1 0 1,0 0 0,-1 0 0,1 0 0,0-1 0,0 1 0,0-1-1,0 0 1,-1 0 0,1 0 0,0 0 0,0 0 0,0 0 0,0-1 0,0 0-1,-1 1 1,1-1 0,0 0 0,0 0 0,-1-1 0,1 1 0,-1 0-1,1-1 1,2-2 0,16-18-25,-1-1 0,-1 0 0,21-37 0,15-17 2,-53 73-53,1 1 1,0-1-1,1 1 1,-1-1-1,1 1 1,-1 0-1,9-4 0,-11 6 34,0 1 0,0-1-1,0 1 1,0 0 0,0 0-1,0-1 1,0 1 0,0 0-1,1 0 1,-1 0 0,0 0-1,0 0 1,0 1 0,0-1-1,0 0 1,0 0 0,1 1-1,-1-1 1,0 1-1,0-1 1,0 1 0,0-1-1,0 1 1,0 0 0,-1-1-1,1 1 1,0 0 0,0 0-1,0 0 1,-1-1 0,1 1-1,0 0 1,-1 0 0,1 0-1,-1 0 1,2 2 0,3 7 18,-1 0 0,0 1 0,0-1 1,-1 1-1,0-1 0,-1 1 1,0 0-1,-1 0 0,0 0 1,-1 15-1,0-22 16,-1 0 1,0 0 0,0 0-1,0 0 1,0 0-1,0 0 1,-1 0-1,0-1 1,0 1-1,0-1 1,0 1 0,-1-1-1,1 0 1,-1 0-1,0 0 1,0 0-1,0 0 1,0-1-1,0 1 1,-1-1 0,-6 3-1,-1 0 109,0-1-1,0 0 1,-1-1 0,0 0-1,-23 2 1,30-4-118,0-1 1,0 0-1,0-1 1,-7 0-1,-12-2-22,8 3-143,12-1-39,11-2-31,133-22 198,-73 14-208,56-1 7,-92 11-356,1-1 0,-1-1 0,55-15 0,-85 18 448,0 0 0,-1 0 0,1 0 0,0 0 0,0 0 0,-1-1 0,1 1 0,0 0 0,-1-1 0,1 1 0,0 0 0,-1-1 0,1 1 0,-1-1 0,1 1 0,0-1 0,-1 1 0,1-1 0,-1 1 0,0-1 0,1 1 0,-1-1 0,1 0 0,-1 1 0,0-1 0,1 0 0,-1 1 0,0-1 0,0 0 0,0 0 0,1 1 0,-1-1 0,0 0 0,0 0 0,0 1 0,0-1 0,0 0 0,-1 0 0,1-1 0,-1 0-327,-1-1-1,1 1 1,0-1 0,-1 1 0,0 0 0,0-1 0,1 1 0,-5-3 0,-7-6-1764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8:59.73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255 50 992,'0'0'309,"-4"5"417,-22-10-257,25 5-404,0 0 0,0-1 1,0 1-1,0 0 0,0-1 0,0 1 1,0 0-1,0-1 0,0 1 0,1-1 1,-3-1-1,3 2-6,-1-1-1,0 0 1,0 1 0,0-1 0,0 1-1,1-1 1,-1 1 0,0 0 0,0-1-1,0 1 1,-2 0 0,2-23 1775,1 23-1830,0 0-1,0-1 0,0 1 0,0 0 1,0 0-1,0 0 0,0-1 0,0 1 0,0 0 1,0 0-1,0 0 0,0-1 0,0 1 0,0 0 1,-1 0-1,1 0 0,0 0 0,0-1 0,0 1 1,0 0-1,0 0 0,-1 0 0,1 0 1,0 0-1,0 0 0,0-1 0,-1 1 0,1 0 1,0 0-1,0 0 0,0 0 0,-1 0 0,1 0 11,-1 0-1,1 0 1,0 0-1,0 0 1,-1 0-1,1-1 1,0 1-1,0 0 1,0 0 0,-1 0-1,1 0 1,0 0-1,0-1 1,0 1-1,-1 0 1,1 0-1,0 0 1,0 0-1,0-1 1,0 1-1,0 0 1,-1 0-1,1-1 1,0 1-1,0 0 1,0 0-1,0-1 1,0 1-1,0 0 1,0 0-1,0-1 1,0 1-1,0-5 1809,5 10-1550,-4-3-235,0 0 1,0 0-1,0 1 0,-1-1 1,1 0-1,-1 1 1,0-1-1,1 0 1,-1 1-1,0-1 1,-1 0-1,1 0 0,0 1 1,-1-1-1,1 0 1,-2 4-1,-2 6-56,-11 22 1,6-15 64,-26 75 452,-8 19 172,10-30-467,28-72-260,-3 8 197,-1-1 0,-14 19-1,17-28-98,2-5-54,2-3 7,1 0-48,2 1 93,0-2-40,-1 0-1,0 0 1,0 0-1,0 0 1,0 0 0,0 0-1,0 0 1,1 0 0,-1 0-1,0 1 1,0-1-1,0 0 1,0 0 0,0 0-1,0 0 1,0 0 0,0 0-1,0 0 1,0 1-1,1-1 1,-1 0 0,0 0-1,0 0 1,0 0 0,0 0-1,0 0 1,0 1-1,0-1 1,0 0 0,0 0-1,0 0 1,0 0-1,0 0 1,0 1 0,0-1-1,0 0 1,0 0 0,-1 0-1,1 0 1,0 0-1,0 0 1,0 1 0,0-1-1,0 0 1,0 0 0,0 0-1,0 0 1,0 0-1,0 0 1,-1 0 0,1 0-1,0 1 1,0-1 0,0 0-1,0 0 1,0 0-1,0 0 1,-1 0 0,0 0 321,3 1-325,-1-1 1,0 1 0,0 0-1,1-1 1,-1 1 0,0-1-1,1 1 1,-1-1 0,1 0-1,-1 0 1,1 1 0,-1-1 0,0 0-1,1 0 1,-1-1 0,1 1-1,-1 0 1,1 0 0,-1-1-1,2 0 1,14-5 193,1 0 0,22-4-1,1-1 9,0-3-179,-20 7-6,0 0-1,26-4 1,3 0-59,9-1-50,-53 11 90,1 1 1,-1 0-1,0 0 0,0 0 1,0 0-1,1 1 0,8 3 1,2 0 134,-9 0-96,-7 0-31,-1 0 35,0-2-48,11 9 131,-10-9-18,-1-2-78,1 1 1,-1-1-1,1 1 0,-1 0 0,0-1 1,1 1-1,-1 0 0,0-1 1,0 1-1,0 0 0,1-1 1,-1 1-1,0 0 0,0 0 0,0-1 1,0 1-1,0 0 0,0 0 1,0-1-1,0 1 0,-1 0 1,1-1-1,0 2 0,-1-1 0,0-1 0,1 0 0,-1 1 0,1-1 0,-1 0 0,0 0 0,1 0 0,-1 0 0,0 0 0,1 0 0,-1 0 0,0 0 0,1 0 0,-1 0 0,0 0 0,1 0 0,-1 0 0,1 0 0,-1 0 0,-1-1 0,-3-1 28,-1-1-1,0 1 1,1-1 0,-8-5 0,-2-3-119,8 7 65,2 0-1,-1 0 1,1 0 0,-1-1 0,1 0-1,-6-8 1,3 1 59,0-1-1,1 1 0,-10-27 1,-11-45-62,18 52 30,-20-91 62,13 71 100,14 32-612,2 16 388,0 3-224,-1 4 123,0 3 66,-20 81 126,16-59 45,-2-1-1,-16 41 1,16-46 83,-9 41 1,11-37-347,0-10 295,5-13-135,0 1-1,0-1 0,0 1 0,0-1 0,0 6 1,0-5 22,0 1 0,0-1 0,0 0 0,-1 0 0,1 0 0,-1 0 0,0 0 0,0 0 0,-1 0 0,-3 5 0,-7 11 46,10-14-54,-2 5-156,2-11 338,3-1-192,-1 1 1,1 0 0,0 0 0,0 0 0,0 0-1,0-1 1,0 1 0,0 0 0,0 0-1,0 0 1,0 0 0,0-1 0,0 1-1,0 0 1,0 0 0,0 0 0,0 0 0,0-1-1,1 1 1,-1 0 0,0 0 0,0 0-1,0 0 1,0-1 0,0 1 0,0 0 0,0 0-1,0 0 1,1 0 0,-1 0 0,0 0-1,0-1 1,0 1 0,0 0 0,0 0-1,1 0 1,-1 0 0,0 0 0,0 0 0,0 0-1,0 0 1,1 0 0,3-3-12,0 1 0,0 0 1,0 1-1,0-1 0,1 1 0,7-2 0,15-6-97,-21 7 85,0 1-1,0-1 1,0 1 0,0 0 0,0 1 0,0-1-1,11 2 1,-10-1 154,17-5 393,-26 4-506,0 1 0,1 0 0,-1-1 0,0 1 0,1-1 1,-1 0-1,1 0 0,-1 0 0,1 1 0,-1-1 0,1-1 1,0 1-1,-1 0 0,1 0 0,0 0 0,0-1 1,0 1-1,0 0 0,0-1 0,0 1 0,0-1 0,0 1 1,1-1-1,-2-3 0,0 0-109,0-1 0,1 1 0,-1-1 1,1 0-1,0 1 0,0-8 0,6 70-121,-5-56 246,0 0 0,0 0 0,0 0 0,0 1 0,1-1 0,-1 0 0,0 0 0,0 0 0,1 0 0,-1 0 0,2 2 0,-2-3-22,0 1-1,1-1 1,-1 0 0,0 0 0,1 1 0,-1-1-1,0 0 1,1 0 0,-1 0 0,0 0-1,1 1 1,-1-1 0,1 0 0,-1 0 0,0 0-1,1 0 1,-1 0 0,1 0 0,-1 0-1,0 0 1,1 0 0,-1 0 0,1 0 0,-1 0-1,0-1 1,1 1 0,-1 0 0,1 0-1,-1 0 1,0 0 0,1-1 0,-1 1 0,0 0-1,1 0 1,-1-1 0,5-2-28,-1 1 0,0-1 1,-1 0-1,1-1 0,0 1 0,3-5 1,7-5-80,-13 12 123,0 1 0,0-1 0,0 0 0,0 0 0,0 0 0,0 0-1,0 0 1,0-1 0,0 1 0,0 0 0,0 0 0,-1-1 0,1 1-1,0 0 1,-1-1 0,1 1 0,-1 0 0,0-1 0,1 1 0,-1-1-1,0 1 1,0-2 0,-5-135 53,1 43-661,4 94 469,1 1 74,0 1 0,0-1 0,1 1 0,-1-1 0,0 1-1,0 0 1,0-1 0,0 1 0,0 0 0,0 0 0,0 0 0,0 0 0,0 0 0,0 0 0,0 0 0,0 0 0,0 2 0,5 4-13,128 147 323,-107-116 427,-41-50-257,7 5-440,0-1 0,1 1 1,0-1-1,-10-16 0,7 9 9,4 8-25,-4-8 12,-2 0 0,0 1 0,-22-23 0,6 10-547,23 24 697,1 1-544,7 11 4,47 98 237,-49-102 152,30 74 107,-26-66-73,1 0 0,0 0 0,17 20-1,-5-14-37,-15-15 9,0-1 1,-1 1-1,1 0 1,4 7 0,-7-9 258,6 14 502,-53-13-534,-10-4-75,22 0-192,0 1-1,0 1 0,-39 8 1,-14 3 278,73-7-413,14-5 151,-1 1-1,1-1 1,-1 0 0,0 1-1,1-1 1,-1 0-1,0 0 1,1 0 0,-1 0-1,0 1 1,0-1-1,1 0 1,-1 0 0,0 0-1,1-1 1,-1 1-1,-1 0 1,15-8-4058,-12 8 3882,-1 0 62,1 0-1,0-1 0,-1 1 0,1 0 1,-1-1-1,1 1 0,-1-1 0,1 1 1,-1 0-1,1-1 0,-1 1 0,1-1 0,-1 1 1,0-1-1,1 1 0,-1-2 0,8-23-4241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22.2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74 248 3072,'-6'-1'351,"-1"-1"114,0 0 0,0 0-1,0-1 1,1 0 0,-1 0 0,1-1-1,-10-6 1,16 10-405,0 0-1,-1-1 1,1 1-1,0 0 0,-1 0 1,1-1-1,0 1 1,0 0-1,-1-1 1,1 1-1,0 0 1,0-1-1,0 1 1,-1-1-1,1 1 1,0 0-1,0-1 0,0 1 1,0 0-1,0-1 1,0 1-1,0-1 1,0 1-1,0-1 1,0 1-1,0 0 1,0-1-1,0 1 1,0 0-1,0-1 0,1 1 1,-1-1-1,0 1 1,0 0-1,0-1 1,1 1-1,-1 0 1,0-1-1,0 1 1,1 0-1,-1-1 1,0 1-1,1 0 0,-1 0 1,0-1-1,1 1 1,0 0-1,1-2 39,0 1-1,0 0 0,1-1 1,-1 1-1,1 0 1,4-1-1,24-3 634,0 1 0,52 0 1,-21 1-329,252-30-746,-110-7-3234,-185 35 2806,43-11-2071,-55 13 2484,0 0 1,0 0-1,0-1 0,0 1 1,0-2-1,7-5 0,-6 3-147,-1-2 0,1 1-1,11-19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25.8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340 7 1984,'0'0'13,"0"0"-1,0 0 1,0 0-1,0 0 1,0 0-1,0 0 1,0 0 0,0 0-1,0 0 1,0-1-1,0 1 1,0 0 0,0 0-1,0 0 1,0 0-1,0 0 1,0 0 0,0 0-1,-1 0 1,1 0-1,0 0 1,0-1-1,0 1 1,0 0 0,0 0-1,0 0 1,0 0-1,0 0 1,0 0 0,0 0-1,0 0 1,0 0-1,0 0 1,0 0 0,-1 0-1,1 0 1,0 0-1,0 0 1,0 0-1,0 0 1,0 0 0,0 0-1,0 0 1,0 0-1,0 0 1,0 0 0,-1 0-1,1 0 1,0 0-1,0 0 1,0 0 0,0 0-1,0 0 1,0 0-1,0 0 1,0 0-1,0 0 1,0 0 0,0 0-1,-1 0 1,1 0-1,-4 2 403,4-2-396,0-1 1,0 1 0,0 0 0,1-1 0,-1 1-1,0-1 1,1 1 0,-1 0 0,0-1 0,1 1-1,-1 0 1,0-1 0,1 1 0,-1 0 0,1 0 0,-1-1-1,1 1 1,-1 0 0,1 0 0,0-1 0,1 2 19,1 0 0,0-1 0,-1 1 1,1 0-1,-1 0 0,0 0 1,1 0-1,-1 1 0,5 2 0,7 5-5,-5-5 59,-1 1-1,0 0 1,0 0-1,-1 1 1,12 11-1,29 38 447,-45-51-442,0 1 0,-1-1 1,0 1-1,0 0 0,0 0 1,0 0-1,-1 0 1,0 0-1,0 0 0,0 0 1,0 0-1,-1 0 1,0 1-1,-1 6 0,-1 9 295,-1-1-1,-7 26 0,4-22-319,-2 0-1,0 0 0,-2 0 1,-1-1-1,0-1 1,-2 0-1,-1-1 1,0 0-1,-2-1 1,0 0-1,-1-2 1,-1 0-1,0-1 1,-25 18-1,-71 36 518,-5 3 385,117-72-861,-1 0-1,1 0 1,-1-1 0,1 1 0,-1-1 0,0 0-1,0 0 1,0 0 0,1 0 0,-1 0 0,0-1-1,-4 1 1,8-25 847,0 21-935,0-1-1,1 1 1,-1 0 0,1-1-1,0 1 1,-1 0-1,2 0 1,-1 0-1,4-4 1,26-23 142,-30 28-153,17-16 101,18-22 1,6-6-27,22-22-229,42-36-131,-107 104 263,0 0-1,0 0 0,0 0 0,0 0 1,0 1-1,0-1 0,0 0 1,0 0-1,0 0 0,0 0 1,0 0-1,0 0 0,0 0 0,0 0 1,0 0-1,0 0 0,0 0 1,0 0-1,0 0 0,0 1 1,0-1-1,0 0 0,0 0 0,0 0 1,0 0-1,0 0 0,0 0 1,0 0-1,0 0 0,0 0 1,0 0-1,0 0 0,0 0 0,0 0 1,1 0-1,-1 0 0,0 0 1,0 0-1,0 0 0,0 0 1,0 0-1,0 0 0,0 0 0,0 0 1,0 0-1,0 0 0,0 0 1,0 0-1,1 0 0,-1 0 1,0 0-1,0 0 0,0 0 0,0 0 1,0 0-1,0 0 0,0 0 1,0 0-1,0 0 0,0 0 1,-3 13 2,-10 15 100,-6 2-68,-42 53 1,39-57-85,9-10 136,-1 0 0,-27 23 0,14-17-67,-29 33-1,50-48-133,4-5 134,0 1-1,-1 0 1,1-1 0,-1 1 0,0-1-1,1 0 1,-1 0 0,0 0 0,-7 3-1,6-5-68,3 0 47,2 1-75,0 0 91,0 0 0,0 0 1,0 0-1,0 0 0,0-1 0,0 1 0,0 0 0,0-1 0,1 1 0,-1-1 0,0 1 0,0-1 0,1 0 0,-1 1 0,2-1 0,25 4 115,-20-4-59,7 2 41,0-1 1,-1-1-1,1 0 0,0-1 0,-1 0 1,1-2-1,-1 1 0,1-2 1,-1 0-1,16-7 0,-23 8-12,0-1 0,-1 0-1,0 0 1,1 0-1,-1-1 1,-1 0 0,7-6-1,-10 9-50,-1 0-1,1 0 0,-1 1 0,0-1 0,0 0 0,0 0 0,0 0 1,0-1-1,0 1 0,0 0 0,-1 0 0,1-3 0,-1 3-24,0 0 1,0 1-1,0-1 0,0 1 1,-1-1-1,1 0 0,0 1 0,-1-1 1,0 1-1,1-1 0,-1 1 1,0-1-1,0 1 0,1 0 0,-1-1 1,0 1-1,-1 0 0,1 0 1,-2-2-1,1 1-49,0 1 1,-1-1-1,0 1 0,1-1 1,-1 1-1,0 0 0,1 0 0,-1 0 1,0 0-1,0 0 0,0 1 1,0-1-1,-5 1 0,1 0-597,0 0-1,0 1 1,0 0-1,-11 2 1,17-3 389,0 1 0,0-1 0,0 0 0,0 0 0,0 1 0,-1-1 0,1 1 0,0-1 0,0 1 0,0-1 0,0 1 0,1 0 0,-1-1 0,0 1 0,0 0 0,0 0 0,0 0 0,1-1 0,-1 1 0,0 0 0,1 0 0,-1 2 0,-1 12-3277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47.6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29 992,'0'-1'111,"1"1"-55,-1-1-1,0 1 1,0-1-1,1 1 1,-1-1-1,0 1 1,0-1-1,0 1 1,0-1-1,0 1 1,0-1-1,1 0 1,-1 1-1,0-1 1,-1 1-1,1-1 1,0 1-1,0-1 1,0 1-1,0-1 1,0 1-1,0-1 1,-1 0-1,0-12 763,1 13-775,1-1-6,1 1-18,-1 0-1,0-1 0,0 1 0,1 0 1,-1 0-1,0 0 0,1 0 1,-1 0-1,0 1 0,0-1 0,1 0 1,-1 1-1,0-1 0,0 1 1,1-1-1,-1 1 0,0-1 0,0 1 1,0 0-1,0 0 0,0-1 1,0 1-1,0 0 0,0 0 1,0 0-1,0 0 0,0 2 0,3 1 92,-1 0-1,0 1 0,0-1 1,0 1-1,4 9 0,-5-7 7,0 0 1,-1 0-1,0 1 0,0-1 0,0 0 0,-1 1 0,0-1 0,-2 13 1,-2 4 190,-9 31 1,2-13-172,-54 206 30,51-182 522,8-62-153,5-4-526,5-13 26,0 0 0,-2-1 0,0 1 1,0-1-1,-1-16 0,0 8 4,17-157 137,-15 149-218,-2-42-1,-1 43-64,0 27 68,2-8-455,-2 10 466,1 0-1,-1-1 1,1 1-1,0 0 1,-1-1-1,1 1 0,0 0 1,-1 0-1,1 0 1,0-1-1,-1 1 1,1 0-1,0 0 0,-1 0 1,1 0-1,1 0 1,80-8-4543,-57 8 3254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50.6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 3 832,'5'-3'244,"-7"4"-189,-8 7 627,4 9 28,-3-6-514,1 0 0,1 1 0,0 0 0,1 1 0,-9 24 0,7-13-55,1 1 0,-3 33 1,-7 83-281,14-33 512,2-12 17,0-55-96,1-20-284,-4 28 0,-2-2 177,-1 87 886,7-139-782,0 4-273,0 0 0,0 0 1,0-1-1,1 1 0,-1 0 1,0 0-1,0 0 0,1 0 1,-1 0-1,1 0 0,0-2 1,0 3 50,11 15-426,-9-2 69,-2 5-816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52.4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293 205 1312,'-1'0'114,"0"-1"0,-1 1 1,1-1-1,0 0 0,0 0 0,0 0 1,0 0-1,-1 0 0,1 0 0,0 0 1,1 0-1,-1 0 0,-2-3 0,-5-7 495,-34-20 975,36 25-1320,0 1 1,0 1 0,-1-1-1,1 1 1,-1 0 0,-11-5-1,-46-13 435,24 9-253,34 11-439,0-1-1,0-1 1,0 1-1,0-1 1,0 0-1,1 0 1,0 0-1,-6-7 1,10 10 77,-7-5 34,9 6-120,-1 0 0,0 0 0,0 0 0,0 0 0,0 0-1,0 0 1,0 0 0,0 0 0,0 0 0,0 0 0,0 0-1,0 0 1,0 0 0,0 0 0,0 0 0,0 0 0,0 0-1,0 0 1,0 0 0,0 0 0,0 0 0,0 0 0,0 0-1,0 0 1,0 0 0,0 0 0,0 0 0,0 0 0,0 0-1,0 0 1,0-1 0,0 1 0,0 0 0,0 0 0,0 0-1,0 0 1,0 0 0,0 0 0,0 0 0,0 0-1,0 0 1,0 0 0,0 0 0,0 0 0,0 0 0,0 0-1,0 0 1,0 0 0,0 0 0,0 0 0,0 0 0,0 0-1,0 0 1,0 0 0,0 0 0,0 0 0,0 0 0,0 0-1,0 0 1,0 0 0,0 0 0,0-1 0,0 1 0,0 0-1,-1 0 1,8-1-20,14 0 108,-13 0-97,147-17-144,-149 17 208,6-1-22,0 0-1,0 1 0,0 1 0,0 0 1,20 2-1,-15 0-54,-12-1 33,0-1-1,0 1 0,0 0 1,0 1-1,9 2 0,-10-2 35,35 19 80,-36-19-116,0 0 1,-1 0-1,1-1 1,-1 1-1,0 1 1,1-1 0,-1 0-1,0 1 1,-1-1-1,1 1 1,2 3-1,-1 14-409,-1-9-284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53.8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288 179 1312,'-19'-22'1286,"14"15"-941,0 1 0,-1 0 0,-11-10 1,-30-17-314,40 28 99,0 1 1,0-1 0,-1 1-1,1 1 1,-15-6 0,13 6 199,1-1 1,-1 0 0,-15-9 0,17 9-106,0 0 1,0 0-1,0 1 1,-9-3 0,9 3-198,-18-1 142,22 0 2,2 2 97,58 37-593,118 71-3135,-129-80 2130,-2-2-251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56.4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 1 736,'29'15'1531,"-29"-15"-1510,1 0 23,0 0-1,-1 1 0,1-1 1,-1 0-1,1 0 0,-1 0 0,1 1 1,-1-1-1,1 0 0,-1 1 1,1-1-1,-1 0 0,0 1 0,1-1 1,-1 1-1,1-1 0,-1 1 1,0-1-1,0 1 0,1-1 0,-1 1 1,0-1-1,0 1 0,1-1 1,-1 1-1,0-1 0,0 1 0,0-1 1,0 1-1,0-1 0,0 1 1,0 0-1,0-1 0,0 1 1,0-1-1,0 1 0,0-1 0,0 1 1,-1 0-1,1-1 0,0 1 1,-6 18 138,3-9-219,0-1-1,-1 0 0,-6 13 1,8-16 109,-1-1 1,1 1-1,0 0 1,0 0-1,-1 9 1,-4 15 265,4-21-291,2 1 1,-1 0 0,1 0-1,1 0 1,0 0-1,0 0 1,1 0 0,4 19-1,-3-11-133,1 23 0,-2-33 94,0 1 0,0 0 1,3 8-1,-2-8-7,-1 0 0,1 0 0,-1 10 0,-1-9 170,0 0 0,1-1 1,0 1-1,1 0 0,0 0 0,0 0 0,1-1 0,0 1 0,1-1 1,8 16-1,-4-9-12,9 23 0,-9-18 3,-3-9-749,1 0 0,0-1 1,1 0-1,0 0 1,11 13-1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0:57.7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594 45 992,'-1'-19'301,"1"18"-242,0-1 1,0 0 0,0 1 0,0-1-1,0 1 1,0-1 0,0 0 0,-1 1-1,0-3 1,1 4-49,-1-1 1,1 0-1,-1 1 0,1-1 0,-1 1 1,1-1-1,-1 1 0,0-1 0,1 1 0,-1-1 1,0 1-1,1 0 0,-1 0 0,0-1 0,0 1 1,1 0-1,-1 0 0,0 0 0,0-1 1,1 1-1,-1 0 0,0 0 0,0 0 0,-1 1 1,-9 0 262,-1 0 0,1 1 0,0 1 0,0 0 1,0 0-1,-18 9 0,-22 7 548,13-9-434,-1-2 0,0-1 1,0-2-1,-51 0 0,86-5-333,0-1-1,0 1 1,0-1-1,-7-2 1,7 1 106,-1 1 0,1 0 0,0 0 0,-9 0-1,9 1-119,1-1 0,0 0 0,0 0-1,-1 0 1,1 0 0,0 0 0,0-1-1,0 1 1,0-1 0,0 0 0,1 0-1,-1 0 1,0 0 0,1 0 0,0-1-1,-4-4 1,4 4-20,0 1 0,-1-1 0,1 1 0,-1 0 0,1-1 0,-1 1 0,0 0 1,0 1-1,0-1 0,0 0 0,0 1 0,0 0 0,0 0 0,0-1 0,-1 2 0,-5-2 0,9 2-63,-1 0 0,1 0 0,-1 0 0,1 0 1,-1 1-1,1-1 0,-1 0 0,1 0 0,0 0 0,-1 1 0,1-1 0,-1 0 0,1 0 0,-1 1 1,1-1-1,0 1 0,-1-1 0,1 0 0,0 1 0,-1-1 0,1 1 0,0-1 0,0 0 0,0 1 1,-1 0-1,-4 17-1522,3-8 814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0.0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97 1 480,'5'5'1189,"-3"2"-976,0 0-1,0 0 1,-1 0 0,0 0-1,0 1 1,-1-1-1,0 0 1,-1 12 0,0 2-89,1-9-45,-2-1 1,0 1 0,-5 20-1,-3 6 104,5-8-35,-12 90 125,12-74 158,-2 52 71,6-74-445,-2-1 0,-6 34 0,-13 35 460,19-82-409,1 1 0,1-1 0,-1 21 0,-8 29 266,10-55-386,0 8 94,0-14-77,0 1 0,0 0 0,0 0 1,0 0-1,0 0 0,0 0 0,0 0 1,0 0-1,0 0 0,1 0 0,-1-1 1,0 1-1,0 0 0,0 0 0,0 0 0,0 0 1,0 0-1,0 0 0,0 0 0,1 0 1,-1 0-1,0 0 0,0 0 0,0 0 1,0 0-1,0 0 0,0 0 0,0 0 1,1 0-1,-1 0 0,0 0 0,0 0 1,0 0-1,0 0 0,0 0 0,0 0 1,0 0-1,1 0 0,-1 0 0,0 0 1,0 0-1,0 0 0,0 0 0,0 0 1,0 1-1,0-1 0,0 0 0,0 0 1,0 0-1,1 0 0,-1 0 0,0 0 1,0 0-1,0 0 0,0 0 0,0 1 1,0-1-1,0 0 0,0 0 0,0 0 1,0 0-1,0 0 0,0 0 0,0 0 1,0 1-1,1-4 34,1 0 0,-1 0 0,0 0 1,-1 0-1,1 0 0,0 0 0,-1-1 0,0 1 1,1-4-1,0-4-63,1-14 214,-2-45-1,-1 4-62,4 16-151,1-27 32,3-57 41,-1-2-108,-6 95-69,3 0 0,11-68 0,-14 107 126,0 1 1,1 0-1,-1 0 1,0-1-1,0 1 1,0 0-1,0 0 1,0-1-1,0 1 1,-1 0-1,1 0 1,0-1-1,-1 1 1,1 0 0,0 0-1,-1 0 1,0-2-1,1 5-29,0-1-1,0 1 1,0-1-1,0 1 1,0-1-1,-1 0 1,1 1 0,0-1-1,-1 1 1,1-1-1,-2 2 1,1 2 3,0 3 67,0 1 1,0 0 0,1-1-1,1 13 1,0 4-94,1 29-82,9 62 0,6 39 509,-15-122-344,-1-1-1,-8 67 0,-5-49-33,10-43 31,0 0-1,0-1 1,-7 13-1,7-14-48,0 0-1,0 0 0,0 0 0,0 1 0,1-1 1,-1 0-1,1 1 0,0 5 0,0-4-8,-2-3 11,2-4-49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2.1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240 148 832,'-2'-1'185,"1"1"1,-1-1-1,0 0 0,0 1 0,0-1 1,-11-10 1481,12 9-1481,-1-1-1,-1 0 22,1 1 1,0-1-1,-1 1 1,1 0-1,-6-4 1,-22-7 805,-8-5 203,29 13-1044,0 1 1,-1-1-1,1 2 0,-15-4 1,11 3-36,1 0 1,-14-6-1,21 8-30,-2-3-266,7 5 148,0-1-1,0 1 1,0-1 0,0 1-1,0-1 1,1 1 0,-1 0 0,0-1-1,0 1 1,1 0 0,-1-1 0,0 1-1,0 0 1,1-1 0,-1 1 0,0 0-1,1 0 1,-1-1 0,1 1 0,-1 0-1,0 0 1,1-1 0,-1 1-1,0 0 1,1 0 0,-1 0 0,1 0-1,8-4-21,0 0-1,1 1 0,-1 0 1,0 1-1,1 0 0,0 1 1,-1 0-1,1 0 0,11 1 1,12 2 30,44 9 0,-23-3 132,46 7-209,-93-14 104,19 4 90,-25-4-106,1-1-1,-1 0 0,0 1 1,0-1-1,0 1 0,0-1 1,0 1-1,0-1 0,0 1 1,0 0-1,0-1 0,-1 1 0,1 0 1,0 0-1,0 0 0,-1-1 1,1 1-1,0 2 0,0-3 4,-1 1 0,0-1-1,0 1 1,0-1-1,0 1 1,0-1 0,-1 1-1,1-1 1,0 1-1,0-1 1,0 1 0,0-1-1,-1 1 1,1-1-1,0 1 1,0-1 0,-1 1-1,1-1 1,0 0-1,-1 1 1,1-1 0,0 1-1,-1-1 1,1 0-1,-1 1 1,1-1 0,0 0-1,-1 0 1,0 1 0,-16 7 120,15-7-111,-6 1-7,0 0 1,-1-1-1,1 1 1,0-2-1,0 1 0,-1-1 1,-9-1-1,6 1 104,-23 1 0,-15 5 67,30-4-216,1 0 1,-1 1-1,1 1 1,0 1-1,-29 12 1,40-14 71,5-2-87,0 0 0,0 0 0,0 1 0,0 0 1,0-1-1,0 1 0,1 0 0,-1 0 1,0 0-1,-3 5 0,-1 1-56,7-8 95,0 0 1,0 0-1,0 0 1,-1 0-1,1 1 0,0-1 1,0 0-1,0 0 1,0 0-1,0 0 1,0 1-1,-1-1 1,1 0-1,0 0 1,0 0-1,0 0 1,0 1-1,0-1 1,0 0-1,0 0 0,0 0 1,0 0-1,0 1 1,0-1-1,0 0 1,0 0-1,0 0 1,0 1-1,0-1 1,0 0-1,0 0 1,0 0-1,0 1 1,0-1-1,1 0 1,-1 0-1,0 0 0,0 0 1,0 0-1,0 1 1,0-1-1,0 0 1,1 0-1,-1 0 1,0 0-1,0 0 1,0 0-1,0 1 1,1-1-1,0 2-59,1 1-1,0-1 1,0 1 0,0-1-1,1 0 1,-1 0 0,0 0-1,1 0 1,0 0 0,-1 0-1,1-1 1,0 1 0,0-1-1,0 0 1,0 0 0,0 0-1,0 0 1,0-1 0,0 1-1,0-1 1,0 1 0,0-1-1,4-1 1,10-1-1266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27.68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298 23 832,'0'-1'967,"6"-6"-585,-6 6-317,0 0 0,1 0 0,-1 1-1,1-1 1,-1 0 0,1 0 0,-1 0-1,1 1 1,-1-1 0,1 0 0,0 1-1,-1-1 1,1 0 0,0 1 0,0-1-1,0 1 1,-1-1 0,1 1 0,0-1-1,2 1 513,-2 0-545,-1 0 0,1 0 0,-1 0 0,1 0 0,-1 0 0,1 0 0,-1 0 0,1 0 0,-1 0 0,1 1 0,-1-1 0,0 0 0,1 0 0,-1 0 0,1 1 0,-1-1 0,0 0 0,1 1 0,-1-1 0,1 0 0,-1 1 0,0-1 0,0 1 0,1-1 0,-1 1 0,0-1 0,0 0 0,1 1 0,-1 0 0,9 14 235,-6 0-163,-1-1 1,0 1-1,-1 0 1,-1 19-1,1-5 24,-18 639 1451,4-521-930,-6-1 0,-69 261 0,62-321-532,25-85-121,1-1 0,0 1 0,0-1 0,-1 1 0,1-1 0,0 1 0,0-1 0,0 1 0,0-1 0,0 1 0,0-1 0,0 1 0,0 0 0,0-1 0,0 1-1,0-1 1,0 1 0,0-1 0,1 1 0,-1-1 0,0 1 0,0-1 0,0 1 0,1-1 0,-1 1 0,0-1 0,1 1 0,-1-1 0,0 1 0,1-1 0,-1 0 0,1 1 0,-1-1 0,1 0 0,-1 1 0,1-1 0,-1 0 0,1 0 0,-1 1 0,1-1 0,3 0-25,-1 0 0,0 0 0,0 0 0,1 0 0,-1-1 0,4-1 0,-6 2 24,5-1-31,0 0 0,0 0 0,0 0 0,0 1 1,0 0-1,0 0 0,0 0 0,0 1 0,0 0 1,0 0-1,0 1 0,0 0 0,-1 0 0,1 0 1,0 0-1,-1 1 0,0 0 0,0 0 0,0 1 1,9 7-1,-7-4 34,0 0 0,0 1 1,-1 0-1,0 1 0,0-1 0,-1 1 1,0 0-1,-1 0 0,0 1 0,4 14 1,0 8-64,9 62-1,-8 2 230,-4-1-1,-9 126 0,-38 191 380,23-247-242,-38 273 45,27-228-347,-25 140-174,46-306 187,-99 470 158,98-468-830,-2-1 1,-27 68-1,19-77-1048,18-33 1536,1 0 0,-1-1 0,0 1 0,-1-1 0,1 0-1,0 1 1,-1-1 0,1 0 0,-5 2 0,6-4-19,0 1-1,-1-1 1,1 1-1,-1-1 1,0 0 0,1 1-1,-1-1 1,1 0 0,-1 0-1,1 0 1,-1 0 0,-2-1-1,4 1 184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2.5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 1312,'-22'3'480,"17"10"-352,-3-10-64,8 5 544,-5 0-352,-3 3 320,0 5-320,-1-2 128,-4 2-224,5 3-64,-1 0-64,1 4-1184,-2-4 640,7 0-992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4.4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99 0 1728,'-8'13'2037,"8"-2"-1573,-1 8-65,-1 0 0,-6 28-1,-3 14-42,-23 187 540,34-246-888,-10 47 176,3 1 0,-1 51 0,8-96-211,-1 0 1,1 0-1,-1 0 0,-2 5 0,-2 17 246,5-26-139,1-2-69,0 0-1,0 1 0,0-1 0,-1 0 0,1 0 1,0-1-1,-1 1 0,1 0 0,-1 0 0,0 0 1,1 0-1,-1 0 0,0-1 0,1-1 0,0-1 13,67-214-119,-57 176 168,-6 23-209,9-23 0,-8 30 107,-4 7 40,1 0 0,-1-1 1,0 1-1,0-1 1,-1 0-1,1 0 1,-1-6-1,9-34 214,-10 41-245,0 1-1,0-1 1,0 0 0,1 0-1,0 0 1,0 0 0,0 1-1,1-1 1,0 0 0,2-4-1,-2 6 5,-1-1 0,1 1-1,-1-1 1,0 1 0,1-5-1,-1 5 30,-1 0 0,1 0 0,0 0 0,0 0-1,1 0 1,1-3 0,-2 5-80,0-1 0,0 0 0,0 1 0,0-1 0,-1 0 0,1 0 0,0 1 0,-1-1 0,0 0 0,1 0 0,-1-2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5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404 17 1728,'0'0'51,"0"-1"1,0 0 0,0 1-1,0-1 1,0 0-1,-1 1 1,1-1-1,0 0 1,0 1-1,0-1 1,-1 0 0,1 1-1,0-1 1,-1 1-1,1-1 1,0 0-1,-1 1 1,1-1-1,-1 1 1,1-1-1,-1 1 1,1 0 0,-1-1-1,1 1 1,-1 0-1,0-1 1,1 1-1,-1 0 1,1-1-1,-1 1 1,0 0-1,1 0 1,-1 0 0,0 0-1,1-1 1,-1 1-1,0 0 1,1 0-1,-1 1 1,-1-1-1,-4 1 246,0-1-1,-1 2 1,-10 3-1,3-1 58,-86 11 1494,68-11-1662,-63 15-1,-13 12 481,182-30-340,-49 1-292,-1 1 1,1 1-1,-1 1 1,0 1-1,29 12 1,-27-7-1196,0 1 1,29 18-1,-22-9-535,4-8-357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8.5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93 1 480,'0'1'20,"-1"0"-1,1 1 1,-1-1 0,1 1-1,0-1 1,0 0 0,0 1-1,0-1 1,0 1 0,0-1-1,0 1 1,0-1-1,1 3 1,0 10 164,-4 34 648,-2 0 0,-22 91 0,27-136-771,-4 12 86,1 1 1,1-1-1,-2 24 0,4-37-144,0 0-1,0 0 0,0 0 1,1 0-1,-1 0 1,0 0-1,1 0 1,-1 0-1,1-1 0,0 3 1,0-3 61,0 1-107,3 4 566,-6-15-609,4 14-47,0-2 207,-1 0 0,1 0 0,-1 0 0,0 1 0,0-1 0,0 0 0,0 1 0,-1-1 0,1 1 1,-1 4-1,0 0-82,-1 0 0,-1 0 1,-3 11-1,-9 34 69,2-12-97,-8 53 1,19-86-36,-4 19-161,2 0 1,1 0 0,1 0 0,4 36 0,1-35-1769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09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147 1 576,'-1'1'20,"0"0"-1,0 0 1,0 0-1,0 0 1,0 1-1,0-1 1,0 0-1,1 0 1,-1 1-1,0-1 1,1 1 0,-1-1-1,0 3 1,-4 25 92,0-6 3,-3 0-132,-1-1-1,-1 0 1,-22 35-1,19-35 106,0 1 1,2 0-1,-9 26 0,18-43 20,0-1-1,1 1 1,0-1-1,0 1 1,0 8-1,4-18 379,15-18-244,-12 14-275,0 1 1,0-1-1,6-12 1,-1 1-50,21-29 0,3-4 16,-18 22-1134,-9 14 571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10.5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0 1664,'-12'8'608,"2"-5"-480,-3 5-32,10 0 224,-6 3-192,-4 5 320,-5 7-256,1 4-256,-4 3 32,4 2-64,-1-7 32,-3 2-928,9-8 544,-1-6-608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11.5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280 24 1312,'-2'1'117,"0"-1"0,-1 1 1,1-1-1,-1 0 0,1 0 0,-5 0 0,-10 1 268,3 0 67,-1 1-1,1-2 1,-23-2-1,-4 0-193,25 2-229,9-1-55,0 1 0,-1 0 0,-6 2 1,5-1 252,0-1 1,0 1-1,-9-2 1,-1 0 301,19 1-536,-1 0 0,1 0 0,0 0 0,0 0 0,0 0 0,0 0 0,0 0 0,-1 0-1,1 0 1,0 0 0,0 0 0,0 0 0,0 0 0,0 0 0,-1 0 0,1 0 0,0 0-1,0-1 1,0 1 0,0 0 0,0 0 0,0 0 0,-1 0 0,1 0 0,0 0 0,0 0-1,0-1 1,0 1 0,0 0 0,0 0 0,0 0 0,0 0 0,0-1 0,0 1 0,0 0-1,3-3-107,0 1 0,0 0 0,0-1-1,0 1 1,1 1 0,-1-1-1,6-2 1,7-1-1613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12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1 576,'-1'12'1056,"0"-11"-966,0 0 0,0 0 0,0 0 0,0 0 0,0 0 1,0 0-1,0 0 0,0 0 0,-1-1 0,1 1 0,0 0 0,-1-1 0,1 1 0,0-1 1,-1 1-1,-2-1 0,-35 2 3284,38-2-3326,0 0-34,0 1 0,0-1-1,1 0 1,-1 0 0,0 0-1,0 0 1,0 0-1,0 0 1,0 0 0,0 0-1,0 0 1,1-1 0,-1 1-1,0 0 1,0-1-1,-1 1 1,-4-2 112,5 2-134,1 0 1,-1 1-1,0-1 1,1 0-1,-1 1 1,0-1-1,1 0 1,-1 1-1,1-1 1,-1 1-1,0-1 1,1 1-1,-1-1 1,1 1-1,0 0 1,-1-1-1,1 1 0,-1-1 1,1 1-1,0 0 1,-1 0-1,1-1 1,0 2-1,-1 0-46,-1 3-27,0-1-1,1 1 0,-1 1 1,1-1-1,-1 7 1,-1 4-182,-1 7-638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29.1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15 736,'5'-14'1851,"-6"14"-1787,1 0-28,-1 0 1,1 0-1,-1 1 1,1-1 0,-1 0-1,1 1 1,-1-1 0,1 0-1,-1 1 1,1-1 0,-1 1-1,1-1 1,0 1-1,-1-1 1,1 1 0,0-1-1,0 1 1,-1-1 0,1 1-1,0-1 1,0 1-1,0-1 1,-1 1 0,1 0-1,0-1 1,0 1 0,0-1-1,0 1 1,0-1-1,0 1 1,0 0 0,0-1-1,1 1 1,-1-1 0,0 2-1,0 2 86,-10 51 208,-6 18-234,4-30-38,6-21 85,0 0 0,-1 0 0,-21 40 0,4-19-41,14-24 132,-1 1 1,0-1-1,-16 17 0,21-27-230,5-7 24,1-1 0,-1 0 0,0 0 0,1 0 0,-1 0 0,0 1 0,0-1 0,0 0 0,0 0 0,0-1 0,0 1 0,0 0-1,0 0 1,0 0 0,0-1 0,0 1 0,-2 0 0,-5 2 238,7-3-254,1 0 0,0 1-1,-1-1 1,1 0 0,0 0 0,-1 0-1,1 0 1,0 1 0,-1-1-1,1 0 1,-1 0 0,1 0 0,0 0-1,-1 0 1,1 0 0,-1 0-1,1 0 1,-1 0 0,1 0 0,0 0-1,-1 0 1,1 0 0,-1 0 0,1 0-1,0-1 1,-1 1 0,1 0-1,0 0 1,-1 0 0,1-1 0,0 1-1,-1 0 1,1 0 0,0-1-1,-1 1 1,1 0 0,0-1 0,0 1-1,-1 0 1,1-1 0,-3-5 55,0 0 0,0 0 0,1 0 1,0 0-1,0 0 0,0 0 0,1-1 1,-1-8-1,0-7-73,2-24 0,1 16-43,-1 3 60,7-47 0,-5 61-445,1 0-1,0 1 0,1-1 0,1 0 0,9-20 0,22-16-3874,-16 30 3573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31.3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331 248 832,'-3'2'75,"1"-1"0,-1 1 0,0 0 0,0-1 0,1 1 0,-1 0 0,1 0 1,0 1-1,-1-1 0,1 1 0,0-1 0,-2 6 0,3-7-16,0 0 1,0 0-1,0 0 1,0 0-1,0-1 0,0 1 1,0 0-1,0 0 1,0 0-1,0-1 1,0 1-1,0-1 0,0 1 1,-1-1-1,1 1 1,0-1-1,-1 0 1,-1 1-1,-1-1 47,0 0 0,0 0-1,0-1 1,-7-1 0,9 1-81,0 0-1,0 1 1,0-1-1,-1 1 1,1 0 0,0-1-1,0 1 1,0 0 0,0 0-1,-1 1 1,1-1-1,0 0 1,0 1 0,0-1-1,0 1 1,0 0 0,-3 1-1,-14 12 132,1 0-202,-26 14 0,37-25 313,0 0-1,-1-1 0,1 0 1,-1 0-1,0 0 1,1-1-1,-1-1 0,0 1 1,-15-2-1,10 1 3,-7 5-279,19-5-44,10-8 513,-6 7-431,1 0 0,0 0 1,-1 0-1,1 0 0,0 1 0,0 0 0,6 0 0,29 2-195,-37-2 162,21 4 23,0 0 0,25 8 0,-25-5 8,46 7 1,-54-14-56,28-1 0,-8-1 268,-34 2-196,-1 0-46,1 1 1,-1-1-1,0 0 0,0 1 0,0-1 1,1 1-1,-1-1 0,0 0 0,1 1 1,-1-1-1,0 0 0,0 0 0,1 1 1,-1-1-1,1 0 0,-1 0 0,0 1 1,1-1-1,-1 0 0,0 0 0,1 0 1,-1 0-1,1 0 0,-1 0 0,5 0 568,-6 0-661,1-1 98,-1 1 0,1 0-1,0-1 1,-1 1 0,1 0 0,0-1 0,0 1-1,0 0 1,-1-1 0,1 1 0,0 0-1,0-1 1,0 1 0,0-1 0,-1 1 0,1-1-1,0 0 1,-8-55 62,8-4-132,3-105-131,2 88 29,-5 76 169,1-1 0,-1 1 0,0 0 0,1-1 0,-1 1 0,1-1 0,-1 1 0,1 0 0,1-3 1,-1 3 10,0 0 0,0-1 0,0 1 0,-1-1 0,1 0 0,-1 1 0,1-1 0,-1 1 0,1-1 0,-1-1 0,0 2-69,5 2-86,-6 7 184,-1-4-217,0 1 1,1 0 0,-1 0-1,1 0 1,0 1 0,1-1-1,-1 0 1,1 0 0,0 0-1,0 1 1,2 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29.56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157 338 832,'0'-1'18,"1"0"-2,-1 1-1,0-1 1,0 1 0,1-1 0,-1 1-1,0-1 1,0 1 0,0-1-1,0 0 1,0 1 0,0-1 0,0 1-1,0-1 1,0 1 0,0-1-1,0 1 1,0-1 0,0 0-1,0 1 1,0-1 0,0 1 0,-1-1-1,1 1 1,-1-2 0,1 1 68,0 0 0,-1 1 1,1-1-1,0 0 1,0 0-1,-1 0 1,1 0-1,0 0 0,0 0 1,0 0-1,0 0 1,0 0-1,1 0 1,-1 0-1,0-2 0,1 1 827,-19-2 1169,18-136-528,0 140-1553,0 0 1,-1 0-1,1 0 0,0 0 1,0 0-1,-1-1 1,1 1-1,0 0 1,0 0-1,-1 0 0,1 1 1,0-1-1,0 0 1,-1 0-1,1 0 1,0 0-1,0 0 0,-1 0 1,1 0-1,0 0 1,0 0-1,-1 1 1,1-1-1,0 0 0,0 0 1,0 0-1,-1 0 1,1 1-1,0-1 0,0 0 1,0 0-1,0 0 1,0 1-1,-1-1 1,1 0-1,0 1 0,-5 46 475,0-7-89,3-27-366,0 0 0,-5 17-1,-2 9-95,2 7 234,-34 176 496,30-194-616,9-24-42,1 0 1,-1 0-1,1 0 1,-1 0-1,1 0 0,0 0 1,0 5-1,1-8 64,-1-2-9,1 0 0,-1 0 0,1 0 0,0 1 0,-1-1 0,1 0 0,0 0 0,-1 0 0,1 0 0,0 0 0,0 0 0,0 0 0,0 0 0,0 0 0,0-2 0,0-27-153,1 19 211,24-333-268,-3 210 107,-16 109 45,14-42 0,-12 53-71,-6 12 55,-1 0 0,1-1-1,-1 1 1,0 0 0,0-1-1,0 1 1,0-1 0,0 1 0,-1-1-1,1 1 1,-1-1 0,1-4-1,-1 7 36,1 1 16,0 1 0,0 0 1,0-1-1,0 1 0,-1 0 0,1 0 0,0-1 1,-1 1-1,1 3 0,11 59-96,-10-53 128,0 0 0,0 19 1,-2-18 61,5 24 1,22 160 674,-7-45-509,-16-126-90,1 1 0,10 30 1,-14-54-81,-1-1-42,-1-1 1,1 1-1,-1 0 1,1 0-1,-1-1 1,0 1-1,1 0 1,-1-1-1,0 1 0,1 0 1,-1-1-1,0 1 1,0-1-1,1 1 1,-1-1-1,0 0 0,0 1 1,0-1-1,0 0 1,0 1-1,0-1 1,0 0-1,1 0 1,-1 0-1,-2 0 0,-31 0 381,21-1-308,-66 4-409,72-2 214,0-1-1,0 1 1,-7 3 0,7-3-911,0 1 0,-1-1 0,-7 0 0,10-1-402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33.6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1 360 320,'9'0'272,"-8"0"-201,0 0 1,0 0-1,0 0 0,1 0 0,-1 0 1,0 0-1,0-1 0,0 1 1,0 0-1,0-1 0,0 1 1,0-1-1,0 1 0,0-1 0,0 1 1,0-1-1,0 0 0,-1 1 1,1-1-1,0 0 0,0 0 1,0-1-1,0 0 64,0 0 0,0 0 0,0 0 0,-1 0 0,1 0 0,-1 0 0,1 0 0,-1-1 0,0 1 0,0-4 0,5-28 329,-5 30-440,1 0-1,0 0 0,0 0 1,0 0-1,1 0 1,-1 1-1,1-1 1,0 0-1,0 1 0,0 0 1,1-1-1,-1 1 1,1 0-1,-1 0 0,6-3 1,10-15 369,-14 15-253,-3 5-124,0 1-1,-1-1 0,1 0 1,0 0-1,0 0 0,-1 0 1,1-1-1,-1 1 0,1 0 1,-1 0-1,0 0 0,1 0 1,-1-1-1,0 1 0,0 0 1,0 0-1,0-2 0,5-24-153,0-18 393,3-12-302,-8 54-149,-1 1 0,1-1 0,0 1 0,1 0 0,-1-1 0,0 1 1,1-1-1,-1 1 0,1 0 0,0-1 0,-1 1 0,1 0 1,0-1-1,1 1 0,-1 0 0,0 0 0,3-3 0,5-1-913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37.9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80 0 640,'-7'5'1883,"2"11"-1803,0 0 1,1 0 0,-3 24 0,6-29 6,-4 17 197,-1 1 0,-2-1 0,-12 33 0,18-54-271,-4 10 22,6-16 61,-3 4-621,3-5 478,0 1-1,0-1 0,0 1 1,-1-1-1,1 0 0,0 1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39.1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4 736,'0'-3'256,"-5"14"-192,-3 5 0,8-2 512,-5 5-320,-3 11 128,-1 10-256,1 5 64,-2 6-96,2-5-64,0-2 0,-1 3-544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41.4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314 80 320,'-1'1'11,"-2"-1"-4,0 1-1,0 0 0,-1 0 0,1 1 1,0-1-1,0 0 0,1 1 0,-1 0 1,0 0-1,-4 4 0,-153 217 2085,136-186-1179,21-33-854,-25 33 823,27-35-841,0-1-1,-1 1 1,1-1 0,0 1-1,-1-1 1,1 0 0,-1 0-1,1 0 1,-1 0 0,1 0 0,-1 0-1,0 0 1,0 0 0,1-1-1,-1 1 1,0-1 0,0 1-1,0-1 1,-3 1 0,3-2-3,1 1 0,0-1 1,0 0-1,-1 1 0,1-1 1,0 0-1,0 0 0,0 0 0,0 0 1,0 0-1,0 0 0,0 0 1,0 0-1,0 0 0,0 0 0,0-1 1,1 1-1,-1 0 0,1 0 1,-1-1-1,1 1 0,-1-1 0,1 1 1,0 0-1,-1-2 0,0-5 41,0-1 0,0-15 0,1 22-81,2-15 69,0 1 1,0-1-1,2 1 0,0 0 1,1 0-1,0 1 1,1-1-1,1 1 1,1 1-1,12-20 0,-12 23-51,0 0 0,2 0 0,-1 1 0,16-13-1,48-32-150,-51 39 204,8 0 193,-8 15-1104,-6-1-591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44.7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259 64 1472,'-5'-1'170,"5"1"-137,0 0 0,-1 0 0,1 0-1,0 0 1,-1 0 0,1 0 0,0 0 0,-1-1-1,1 1 1,0 0 0,-4-2 394,4 2-395,0-1 1,-1 1 0,1-59 2303,-2 63-2216,0 0-1,0 1 1,1-1 0,-1 0-1,1 0 1,-1 7 0,-4 10 55,-2 0-30,0 0-1,-2-1 1,-1-1 0,-18 27-1,-61 69 1367,79-101-1356,-7 10 198,14-18-269,-1 1 0,0-1-1,0 1 1,0-2 0,-1 1-1,-6 5 1,166-133-863,-122 88-1636,5-5-2284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52.6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454 0 832,'0'5'2459,"-39"26"-1638,-17 25-96,50-50-597,-1 0-1,0 0 0,0-1 1,0 0-1,-1 0 0,-14 6 1,-18 11 95,11 0 358,25-18-531,-1 0 0,1 0 0,0 1 0,0-1 0,0 1 0,-3 5 0,4-6-21,-2 4-71,1-2 147,-1 0 0,1 0 0,-12 10 0,14-13-85,-1 0 0,1 0 0,0 0 0,0 0 0,0 0 0,-1 4 0,1-4-22,1-1 1,-1 1-1,1 0 0,-1-1 1,0 1-1,0-1 0,0 0 0,0 1 1,-4 2-1,5-4 18,0 0 0,1-1 0,-1 1 0,0 0 0,1 0-1,-1-1 1,0 1 0,1 0 0,-1 0 0,1 0 0,-1 2 0,1-3-12,0 0-1,0 1 1,-1-1 0,1 1-1,0-1 1,0 0 0,0 1-1,0-1 1,-1 1 0,1-1-1,0 0 1,0 1 0,-1-1-1,1 0 1,0 0 0,-1 1-1,1-1 1,0 0 0,-1 0-1,1 1 1,0-1 0,-1 0-1,1 0 1,-1 1 0,0-1 3,0 0 1,1 0-1,-1 0 1,0 0 0,1 0-1,-1 1 1,1-1-1,-1 0 1,0 0-1,1 1 1,-1-1-1,1 1 1,-1-1-1,1 0 1,-1 1 0,1-1-1,-1 1 1,1-1-1,-1 1 1,1 0-9,-1 0 0,1-1-1,-1 1 1,1-1 0,-1 1 0,0-1 0,1 1 0,-1-1-1,0 1 1,1-1 0,-1 0 0,0 1 0,1-1 0,-1 0 0,0 0-1,1 0 1,-1 1 0,0-1 0,-1 0 0,1 0 6,0 0 0,0 1 1,0-1-1,0 0 0,0 1 1,0-1-1,0 0 0,0 1 1,0-1-1,0 1 0,1 0 1,-1-1-1,-1 2 0,1-1 2,0 0-1,0 0 1,0 0-1,0-1 0,0 1 1,0 0-1,0-1 1,0 1-1,-1-1 0,1 1 1,0-1-1,0 0 1,0 0-1,-2 1 0,-33 7 10,28-8 75,8 0-91,0 0 1,0 0-1,0 0 0,0 0 0,0 0 1,0 0-1,0 0 0,0 0 0,0 0 1,0 0-1,0-1 0,0 1 0,0 0 1,0 0-1,0 0 0,0 0 0,0 0 1,0 0-1,0 0 0,0 0 1,0 0-1,0 0 0,0 0 0,0 0 1,0 0-1,0 0 0,0 0 0,0 0 1,0 0-1,0 0 0,0 0 0,0 0 1,0 0-1,0 0 0,0 0 0,0-1 1,0 1-1,0 0 0,0 0 0,0 0 1,0 0-1,0 0 0,0 0 0,0 0 1,0 0-1,0 0 0,0 0 1,0 0-1,-1 0 0,1 0 0,0 0 1,0 0-1,0 0 0,0 0 0,0 0 1,0 0-1,0 0 0,0 0 0,0 0 1,0 0-1,0 0 0,0 0 0,0 0 1,0 0-1,0 0 0,0 0 0,4-4 166,6-2 19,16-12-13,-6 4-232,-8 6 0,22-18 0,-24 17 27,1 1 0,19-12 0,-10 7-480,-16 10 256,1-1-1,-1 2 1,0-1 0,1 0-1,0 1 1,7-3 0,-5 3-457,-1 0 1,0-1 0,0 1-1,8-6 1,-8 5 504,18-12-1071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1:56.8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551 1 832,'-9'2'2533,"10"11"-2335,-1-12-189,0-1 0,-1 1 0,1 0 0,0 0 0,-1-1 0,1 1 0,-1 0 0,1-1 0,0 1 0,-1 0 0,0-1 0,1 1 0,-1 0 0,1-1 0,-1 1 0,0-1 0,1 0 0,-1 1 0,0-1 1,1 1-1,-1-1 0,0 0 0,0 1 0,0-1 0,-1 0 0,1 1-22,0-1 1,0 0-1,0 1 1,0 0-1,0-1 1,0 1-1,0-1 1,0 1-1,0 0 1,0 0-1,-2 1 1,0 4-29,0-1-1,-1 1 1,2 0 0,-1 0 0,1 0 0,0 0-1,0 1 1,0-1 0,1 1 0,2 12 926,4-15-542,4 1-342,0-1 1,-1 2-1,1-1 1,-1 1-1,-1 0 1,1 0-1,10 14 1,-7-8 160,-2 1 1,1 1-1,13 28 0,-20-39-128,-1 1 0,0-1 0,1 0 0,-1 0 0,6 5 0,6 8 98,-11-14-206,3 1 15,10 10 150,-16-13-86,1 0 0,-1 0 0,0 0 0,1 0 0,-1 0 1,1 1-1,-1-1 0,0 0 0,1 0 0,-1 1 0,0-1 1,1 0-1,-1 0 0,0 1 0,1-1 0,-1 0 0,0 1 1,0-1-1,1 1 0,-1-1 0,0 1 0,-1 3 223,1 5-266,0 46 465,0-54-502,1 16-37,20 14 182,-20-29-150,-1 0 74,1 0 0,-1 0 0,1 0 0,0 0 0,-1 0 0,1 0 0,0 0 0,0 0 1,1 0-1,-1 0 0,2 2 0,-1-2 6,-1 0 1,0 0 0,1-1-1,-1 1 1,0 0-1,0 0 1,0 1-1,0-1 1,-1 0 0,1 0-1,0 4 1,0 3-49,1 1 0,0-1 0,5 17 0,-5-20 57,0 1-1,0 0 1,-1 0 0,0 0 0,0 0-1,0 0 1,-1 0 0,0 0 0,-1 0-1,0 0 1,0 0 0,0-1 0,-4 12-1,-2-4 3,0 0 0,-17 23 0,14-22-134,5-8 126,-1 1 0,0-1 0,-1 0 1,-12 10-1,-49 33-323,67-49 323,-1 0 0,1-1 1,0 1-1,0-1 0,-1 1 1,1-1-1,0 0 0,0 0 1,-1 1-1,1-1 0,0 0 0,-1 0 1,1 0-1,-2 0 0,2-1 7,-1 1-1,1 0 1,-1 0 0,0 1-1,1-1 1,-1 0-1,1 0 1,-1 1-1,1-1 1,-3 2-1,2-2 11,0 1 0,1 0-1,-1-1 1,0 1 0,0-1-1,0 1 1,0-1 0,0 0-1,0 0 1,-3 0-1,1 0-5,3 0-30,0 0-11,-18 16-369,18-15 419,1 0-1,-1-1 0,0 1 1,1 0-1,-1 0 1,1 0-1,-1 0 0,1 0 1,-1 0-1,1 0 1,0 0-1,0 0 1,-1 1-1,1-1 0,0 1 1,-1 0-57,1 0 1,-1 0 0,0 0-1,-1 0 1,1 0 0,0 0-1,0 0 1,-1 0 0,1 0-1,-4 2 1,-4 7 144,2 0-108,-17 20-1,17-16-172,6-5 271,-38 37 21,39-46-109,-1-1 0,1 1-1,-1-1 1,0 1 0,1-1-1,-1 1 1,1-1-1,-1 0 1,0 1 0,1-1-1,-1 0 1,0 0 0,1 1-1,-1-1 1,0 0-1,1 0 1,-1 0 0,0 0-1,0 0 1,1 0-1,-1 0 1,-1 0 0,1 0-25,0 0 1,0 0 0,1 0 0,-1 0-1,0 0 1,0 0 0,0 0 0,0 0-1,1 1 1,-1-1 0,0 0 0,0 0-1,0 1 1,1-1 0,-1 1 0,0-1-1,0 0 1,1 1 0,-1 0 0,0-1-1,0 2 1,-4 6-81,3-6 14,1 0 1,0 0 0,0 0 0,-1 0 0,1 0 0,-1 0-1,0-1 1,1 1 0,-1 0 0,0-1 0,-3 2 0,-20 16 925,23-21-748,1 2-90,1 0-1,0-1 1,-1 1 0,1 0 0,0 0-1,0-1 1,-1 1 0,1 0 0,-1 0 0,1-1-1,0 1 1,-1 0 0,1 0 0,-1 0 0,1 0-1,0 0 1,-1 0 0,1-1 0,-1 1-1,1 0 1,0 0 0,-1 0 0,1 0 0,-1 0-1,1 1 1,-1-1 0,1 0 0,-1 0-1,-27-3-105,19 0 432,-13 6-837,21-3 597,-17 0 187,-18 14-459,27-10 170,0 0 1,-17 4 0,17-7-51,0 2 0,0-1 0,-15 8 0,16-7-115,0 1 1,1 0-1,-1 1 0,1 0 1,0 0-1,1 0 0,-1 1 1,1 0-1,0 0 0,-7 10 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21.3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78 149 992,'16'-10'3382,"-25"0"-2600,-15-8-498,-24-6 692,48 24-986,0 0 1,-1 0 0,1 0-1,0 0 1,0 0 0,-1-1-1,1 1 1,0 0 0,-1 0 0,1 0-1,0 0 1,0 0 0,-1 0-1,1 0 1,0 0 0,-1 0-1,1 0 1,0 0 0,0 0-1,-1 0 1,1 0 0,0 1-1,0-1 1,-1 0 0,1 0-1,0 0 1,0 0 0,-1 0-1,1 1 1,0-1 0,-1 0-1,-2 11-139,3 12 106,5 7 237,1 0 1,1 0-1,2-1 0,1 0 1,1-1-1,26 49 256,-39-108 81,-2 1-1,-1 0 1,-18-59 0,21 79-573,0 0 0,1 1 0,0-1 0,1 0 0,0 0 0,3-16 0,-3 25 23,0 0-1,1 0 0,-1-1 0,0 1 0,1 0 0,-1 0 1,1 0-1,0 0 0,-1 0 0,1 0 0,0 0 0,0 0 1,-1 0-1,1 0 0,0 0 0,1 0 0,3-4-91,11 17-209,-14-9 282,1 0 0,-1 0 0,0 0 0,3 8 0,-1-3 895,-4-14-345,-5-118-480,23 422-944,-16-285 379,0 0-1,6 17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25.4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167 51 640,'0'-4'296,"1"0"-1,0 0 1,0 0 0,0 1-1,1-1 1,-1 0-1,1 1 1,0-1 0,3-4 149,-5 8-445,0 0 1,0-1 0,-1 1 0,1 0-1,0 0 1,0 0 0,0-1 0,0 1-1,0 0 1,0 0 0,0-1 0,0 1-1,0 0 1,0 0 0,0-1 0,0 1-1,0 0 1,0-1 0,0 1 0,0 0 0,0 0-1,0-1 1,0 1 0,0 0 0,0 0-1,0-1 1,0 1 0,0 0 0,0 0-1,1 0 1,-1-1 0,0 1 0,0 15 100,-24 65 1211,20-61-1245,0-1 0,2 1 1,0 22-1,0-7 133,-4 17 143,-2-1 0,-19 66 0,17-64-241,8-38-58,0-1 0,-1 0-1,0 0 1,-8 17-1,6-18-32,5-11 7,0 1 1,-1-1-1,1 1 0,-1-1 0,1 0 0,-1 1 0,0-1 0,0 0 0,0 1 1,0-1-1,0 0 0,0 0 0,0 0 0,-1 2 0,1-3 34,0 0 1,0 0-1,0 0 1,0 0-1,0-1 0,1 1 1,-1 0-1,0 0 1,0 0-1,0-1 0,0 1 1,1-1-1,-1 1 0,0 0 1,0-1-1,1 1 1,-2-2-1,-13-11 152,12 7-200,-1-1 0,1 1 0,0-1 0,1 0 0,0 0 0,0-1 0,0 1 0,1 0 1,0-1-1,0-10 0,1-9 23,6-39 0,-6 60-14,15-78 15,0-7-126,-11 57 224,-1 20-210,0-27 0,-3 41 70,1-1 0,-1 0 0,0 0 0,1 0 0,-1 1 0,1-1 0,-1 0 0,1 0 1,-1 1-1,1-1 0,-1 0 0,1 1 0,0-1 0,-1 1 0,1-1 0,0 1 0,-1-1 0,1 1 0,0-1 0,4-1 533,-6 2-523,1 0 1,0 0 0,0 0-1,0 0 1,0 0-1,0 0 1,0 0 0,0 0-1,0 0 1,0 0-1,0 0 1,0 0 0,0 0-1,0 0 1,0-1-1,0 1 1,0 0 0,0 0-1,-1 0 1,1 0 0,0 0-1,0 0 1,0 0-1,0 0 1,0 0 0,0 0-1,0 0 1,0 0-1,0 0 1,0 0 0,0 0-1,0 0 1,0 0-1,0 0 1,0 0 0,0 0-1,0 0 1,0 0-1,0-1 1,0 1 0,0 0-1,0 0 1,0 0 0,0 0-1,0 0 1,0 0-1,0 0 1,-6 6-26,4-1 52,1-1 1,0 1 0,0 0 0,0-1-1,0 1 1,1 0 0,0 0 0,0 7-1,1-4 0,-2 0 0,-1 15 0,-5 19-115,-1 53 0,7-73 47,1 18 310,1-31-218,-1 0 1,0-1-1,0 1 1,-1 0-1,-3 15 0,3-17-79,1-6-133,9-2-240,-6 0 155,0-1 1,-1 1 0,1 0 0,0-1-1,-1 0 1,1 0 0,-1 1-1,0-2 1,1 1 0,2-4-1,17-28-2773,-17 26 2746,19-29-1168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27.3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1 576,'-8'0'159,"9"1"-137,1 3 94,-2-4-88,0 1 0,0-1 0,-1 1 0,1-1-1,0 0 1,0 1 0,-1-1 0,1 0 0,0 1-1,-1-1 1,1 0 0,-1 1 0,1-1 0,0 0-1,-1 1 1,1-1 0,-1 0 0,1 0-1,-1 1 1,-1-1 88,1 1-1,0 0 0,0 0 1,0 0-1,0 0 1,0 0-1,1 1 0,-1-1 1,0 0-1,0 0 1,1 1-1,-1-1 0,0 3 1,-6 22-52,5-20 80,0 10 5,2-12-108,-1-1 1,1 0-1,-1 0 1,1 0-1,-1 1 0,0-1 1,-2 4-1,0 0-18,0-1-1,0 1 1,1 0-1,0 0 1,1 0-1,0 0 1,-1 9-1,-2 12 214,3-26-198,1 0-1,-1-1 0,0 1 1,0 0-1,1-1 0,-1 1 1,0-1-1,-1 1 0,1-1 1,-2 3-1,-7 9 96,-6 10 78,14-21-215,0 0 0,0 1 0,0-1 0,0 1-1,0-1 1,1 1 0,-1 0 0,1 0 0,0-1 0,-1 5 0,1-6 1,1 0 0,0 0 1,-1-1-1,1 1 0,-1 0 1,1 0-1,-1 0 0,1 0 1,-1-1-1,0 1 0,1 0 1,-1-1-1,0 1 0,0 0 1,-1 0-1,-3 13 819,4-14-779,1 1-1,0 0 1,-1-1 0,1 1-1,-1-1 1,1 1 0,0-1-1,-1 1 1,1-1 0,-1 1-1,0-1 1,1 1 0,-1-1-1,1 1 1,-1-1 0,0 0 0,1 1-1,-1-1 1,0 0 0,1 0-1,-1 0 1,0 1 0,1-1-1,-1 0 1,0 0 0,0 0-1,0 0 1,-1-1 0,1 1 1,0-1-1,-1 1 1,1-1-1,0 0 0,0 1 1,-1-1-1,1 0 0,0 0 1,0 0-1,0 0 0,-2-2 1,0-1-4,1 1 0,-1-1 0,1 0 0,0 0 0,0 0 0,0 0-1,0 0 1,-1-6 0,1-3-67,0 4 74,0 1 1,1 0 0,1-1-1,-1 1 1,1-1-1,1 1 1,2-16-1,-2 18-68,0 0 1,-1 0-1,1-10 0,-1 16 16,0-1 0,0 1 0,0-1 0,0 1 0,0-1 0,0 1 0,0-1 0,1 1 0,-1-1 0,0 1 0,0-1 0,0 1-1,1-1 1,-1 1 0,0-1 0,1 1 0,-1 0 0,0-1 0,1 1 0,-1 0 0,1-1 0,-1 0-2,1 1 1,-1 0-1,0 0 1,1-1 0,-1 1-1,0 0 1,1-1-1,-1 1 1,0 0-1,0-1 1,1 1 0,-1-1-1,0 1 1,0 0-1,0-1 1,0 1-1,0-1 1,0 1-1,1 0 1,-1-1 0,0 0-1,4 23-296,-4-15 337,0 0 0,-1-1 0,0 1 0,-1-1 0,1 1 0,-1-1 0,-3 7 0,4-11-23,-1 4 6,1 0-1,0 0 1,0 1-1,0 8 1,-1 7-64,1-21 58,1 1 0,0-1 0,0 0 0,0 1 0,-1-1-1,1 0 1,0 1 0,0-1 0,1 1 0,-1-1 0,0 0 0,0 1 0,1-1 0,-1 0-1,1 1 1,-1-1 0,1 0 0,0 0 0,-1 0 0,2 2 0,-1-2-21,0-1 0,0 1 0,0-1 0,1 1 1,-1-1-1,0 1 0,0-1 0,0 0 0,1 1 0,-1-1 1,0 0-1,0 0 0,1 0 0,-1 0 0,0 0 0,0 0 1,0-1-1,1 1 0,-1 0 0,0-1 0,0 1 0,0-1 1,2 0-1,1 0-435,1-1-1,-1 0 1,1 0 0,-1 0 0,0-1 0,0 1-1,0-1 1,0 0 0,4-4 0,6-11-909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1.626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197 138 1152,'-3'-5'330,"6"5"-222,5 5 1838,-16-21 320,7 11-2063,0 0 0,-1 1-1,0-1 1,0 0 0,0 1-1,-5-6 1,-3-7 396,4 8-173,0-1 1,-11-11-1,15 19-380,0 0 1,-1-1-1,1 1 0,-1 0 1,1 0-1,-1 1 0,0-1 1,0 0-1,0 1 0,0 0 0,0-1 1,-5 0-1,6 2-69,-1-1 0,1 1-1,-1-1 1,1 1 0,-1 0 0,1 0 0,-1 0 0,0 0-1,1 1 1,-1-1 0,1 1 0,-1-1 0,1 1 0,-1 0-1,1 0 1,0 0 0,-1 0 0,1 1 0,0-1-1,0 1 1,0-1 0,0 1 0,0 0 0,0-1 0,-1 3-1,-2 2 4,1 0 0,0 0 0,0 1 1,1-1-1,-1 1 0,1-1 0,1 1 0,-1 0 0,1 0 0,1 1 0,-1-1 0,1 0 0,0 8 0,1-4 27,1 0 1,-1 0 0,2 0-1,0 0 1,0 0 0,1 0-1,8 20 1,113 237-126,-123-266 128,47 92 407,-41-78-302,-1 1 0,-1 0 1,-1-1-1,4 22 0,-7-28-16,0 0-1,-1 1 0,0-1 1,-1 0-1,0 1 1,-1-1-1,0 0 1,0 0-1,-1 0 1,0 0-1,-1 0 1,0-1-1,-1 1 1,-6 9-1,-37 73-156,38-79-1931,7-34-5158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32.7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342 1 480,'0'0'165,"-1"4"390,-23 50 1248,-79 102-475,86-127-1007,1 0 1,-25 62 0,-7 67 174,43-138-429,-55 189 586,53-186-429,-5 26 0,5-18-128,7-27 250,3-10-87,10-19 49,-6 10-219,6-12 30,-2 0 0,-2-2-1,0 1 1,8-53 0,-11 49-192,1 1 1,1 0 0,25-57-1,-18 59-280,1 2 0,28-37 0,46-45-2501,-44 56 608,-4-2 939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51.1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118 177 1248,'-16'-4'1627,"15"4"-1585,-12 1 378,8-1-178,-8 4 536,12-4-737,0 0 0,0-1 0,0 1 0,0 0 0,0 0 0,0 1 0,0-1 0,0 0 0,0 0 0,0 0 0,0 1 0,0-1 0,0 0 0,0 1 0,1-1 0,-1 1 0,0-1 0,0 1 0,-1 0 0,-15 12 89,14-11-133,1 0 1,-1 0-1,1 0 1,0 1-1,0-1 1,0 1-1,0 0 1,0-1-1,0 1 1,1 0-1,0 0 1,-3 6 0,1-1-33,2 3 654,1-11-580,0 0-19,0 0-1,1 0 1,-1 0 0,0 0-1,0 0 1,0 1 0,0-1-1,1 0 1,-1 0 0,0 0-1,0 0 1,0 0 0,1 0-1,-1 0 1,0 0 0,0 0 0,0 0-1,1 0 1,-1 0 0,0 0-1,0-1 1,0 1 0,1 0-1,-1 0 1,1 0 98,-1-1-98,3 0 11,0-1 0,0 0 0,-1 0 0,1 0 0,-1 0 0,1-1 0,-1 1 0,0-1 0,0 1 0,0-1 0,3-5 0,5-5-19,-8 9 6,0 1 0,-1 0 1,1-1-1,-1 1 0,0-1 0,0 1 1,0-1-1,0 1 0,0-1 0,-1 0 1,0 0-1,0 1 0,0-6 0,0 5-24,0 0 0,0 0-1,0 0 1,1 0 0,0 0-1,0 0 1,0 0 0,0 0-1,2-4 1,10-18-121,-10 19 111,1-1 0,0 1-1,7-10 1,-4 8-34,-6 6-34,1 1 1,-1 0-1,1 0 1,0 0-1,0 0 1,0 0 0,0 0-1,0 0 1,0 1-1,0-1 1,0 1-1,1 0 1,-1-1 0,1 1-1,-1 0 1,1 0-1,3 0 1,7-3-1021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53.6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247 4 832,'0'-4'1056,"-1"5"-992,0 1 1,1-1-1,-1 0 1,0 1-1,1-1 1,-1 0-1,0 0 1,0 0-1,0 0 1,0 0-1,-2 2 1,-8 9 388,-22 32 350,-11 18-188,-50 103 598,63-108-778,28-52-348,0-1-1,-1 0 0,1 1 1,-5 3-1,9-9-73,0-1 1,0 0-1,0 1 0,0-1 0,0 0 0,0 0 1,0-3-1,4-5-114,9-18-325,6-8-1190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55.9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1 320,'15'1'320,"-14"0"-280,1 0-1,0 0 1,0 0-1,0 0 1,1-1 0,-1 1-1,0-1 1,0 1 0,0-1-1,0 0 1,0 1-1,1-1 1,3-1 389,11 2-123,-13 0-237,0-1 0,0 0 0,0 0 0,0 0 0,15-2 1115,-32 10 21,13-8-1184,-1 0-1,1 0 1,-1 0 0,1-1-1,0 1 1,-1 0 0,1 0-1,-1 1 1,1-1 0,-1 0 0,1 0-1,0 0 1,-1 0 0,1 0-1,0 0 1,-1 0 0,1 1 0,-1-1-1,1 0 1,0 0 0,-1 0-1,1 1 1,0-1 0,-1 0-1,1 1 1,3 9 131,-1-4 64,18 54 537,-5-14-519,-14-42-132,1 0 0,-2 0 0,1 1 0,-1-1 0,1 8 0,-1-8-58,0 1 0,0-1 0,1 0 0,2 8 0,-1 0-34,0-1-1,-1 0 1,0 0-1,0 0 1,-1 1-1,-1-1 1,-2 15-1,-1 26-229,5-36 231,2-27 181,2-28 10,-4 14-141,-1 0-1,-2 1 0,-5-33 0,7 54-50,-1-3 136,0 1-192,1 0-1,-1 0 1,1 0 0,0-8-1,1 12-76,-1-1-1,0 1 1,1-1-1,-1 1 1,1-1-1,-1 1 1,1-1-1,0 1 1,0-1 0,0 1-1,-1 0 1,1 0-1,0-1 1,1 1-1,-1 0 1,0 0-1,0 0 1,3-1-1,23-14-2745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56.78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31 184 320,'4'-5'60,"0"0"1,1 0-1,0 0 1,0 0-1,7-4 1,-9 7 101,-1 0 1,1 0-1,-1 0 1,1 0-1,-1 0 0,0 0 1,0-1-1,0 1 1,0-1-1,0 1 1,0-1-1,-1 0 1,1 0-1,-1 0 1,0 0-1,0 0 1,0 0-1,0 0 1,-1 0-1,1 0 1,-1 0-1,0-1 0,0 1 1,0 0-1,0 0 1,0 0-1,-2-5 1,1 5 5,-1 0 1,0 0 0,0 0-1,0 0 1,0 0 0,0 1-1,0-1 1,-4-2 0,-6-8 78,10 11-204,0-1-1,1 1 1,-1 0 0,0 0-1,0 0 1,0 0 0,0 0-1,-1 1 1,1-1 0,0 1-1,-1-1 1,1 1 0,-1 0-1,-3-1 1,6 2-35,-1 0 0,0 1 0,1-1 0,-1 0-1,0 1 1,1-1 0,-1 0 0,1 1 0,-1-1 0,0 1 0,1-1-1,-1 1 1,1-1 0,0 1 0,-1-1 0,1 1 0,-1 0 0,1-1-1,0 1 1,-1 0 0,1-1 0,0 2 0,-8 21-107,6-15 182,-1 4-40,1 0 0,0 1-1,1-1 1,0 1 0,1 12-1,0-23-32,0-1 0,0 1-1,0-1 1,0 1-1,0-1 1,0 1 0,1-1-1,-1 1 1,1-1-1,-1 1 1,1-1 0,-1 1-1,1-1 1,0 0-1,0 1 1,0-1 0,0 0-1,0 0 1,2 2-1,-2-2-53,1 0-1,0 0 0,0 0 0,0 0 0,-1 0 1,1-1-1,0 1 0,0-1 0,0 0 1,0 1-1,0-1 0,0 0 0,3 0 1,7-2-470,-1 1 0,0-2 0,0 1 1,16-7-1,-10 3-418,17-2-1303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2:59.5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611 27 576,'-2'0'51,"-1"0"1,1 1-1,0-1 0,1 1 0,-1-1 1,0 1-1,0 0 0,0 0 0,0 0 1,0 0-1,1 0 0,-1 0 1,-2 3-1,2-2 76,-1 0 1,1 0-1,-1-1 1,0 1 0,0-1-1,-3 2 1,-55 21 1728,34-15-1471,0 0-178,-35 7 1,27-9 118,0-2 0,0 0 1,0-3-1,-41-1 0,42-5 160,-18-1 196,36 4-458,-7 1 6,8 1-305,-5 2-138,13-1 72,9-3 53,9-4 178,11-10-31,-17 11-70,0 1 1,0-1-1,11-4 0,28-10-18,1 2 0,1 2 0,0 2 0,1 3 0,0 1 0,55-2 0,-72 10-323,-4 3-890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03.1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 96 832,'-1'1'44,"0"2"89,-1 0 1,0 0 0,0-1-1,0 1 1,-1-1 0,1 1-1,0-1 1,-1 0-1,0 0 1,1 0 0,-1 0-1,0 0 1,-4 1 0,-2 3 193,8-6-296,1 1 0,-1-1 0,0 1 0,1-1 1,-1 1-1,0-1 0,1 0 0,-1 1 0,0-1 0,0 0 1,0 0-1,1 1 0,-1-1 0,-2 0 0,2 23 529,-16 14 208,-10 10-599,17-31 0,-7 31 2293,26-58-2622,71-66-238,-48 48-952,39-45 0,-27 14-74,-1-1-251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04.2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452 0 576,'-21'36'212,"15"-23"-83,-1-1 1,0 0 0,-10 11 0,-2 0 251,-2 0 1,0-2 0,-2 0 0,-47 32 0,64-49-351,-3 2 50,0 0 0,0-1 0,-1 0 0,1 0 0,-1-1-1,-13 4 1,18-7-42,1 0 0,0 1-1,0 0 1,0 0 0,0 0 0,0 1-1,1-1 1,-1 1 0,1 0 0,0 0 0,-1 0-1,1 0 1,0 1 0,-2 3 0,-3-1 160,7-6-174,0 0-1,1 0 1,-1 0 0,1 0 0,-1 1-1,1-1 1,-1 0 0,1 1 0,-1-1 0,1 0-1,-1 1 1,1-1 0,0 1 0,-1-1-1,1 0 1,-1 1 0,1 0 0,-1 0 0,0 0-1,0 0 1,0 0 0,0 0 0,0 0-1,0 0 1,0 0 0,0-1 0,0 1-1,-1 0 1,1-1 0,0 1 0,0-1-1,-1 1 1,1-1 0,-3 1 0,3-1-7,-1 0 1,0 1 0,1 0 0,-1-1 0,0 1 0,1 0 0,-1-1 0,1 1 0,-1 0 0,1 0 0,0 0 0,-2 2-1,-14 9 63,4-3-39,9-5-12,0 1 244,5-5-260,-1 0 0,0 1 0,0-1-1,1 0 1,-1 0 0,0 1 0,0-1-1,1 0 1,-1 0 0,0 0-1,1 0 1,-1 0 0,0 0 0,1 1-1,-1-1 1,0 0 0,1 0 0,-1 0-1,0 0 1,1 0 0,-1 0 0,1 0-1,-1-1 1,0 1 0,1 0-1,7 0 129,0-1-1,14-3 1,9-1-119,19-2-1137,1-2-1,-1-3 1,72-26-1,-87 23-245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12.11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20 318 576,'1'-2'42,"-1"0"1,1 1-1,0-1 0,0 0 0,0 0 1,1 1-1,-1-1 0,0 1 0,1-1 1,8-8 1006,6-5 188,-12 5-1199,2-3 84,-6 13-123,0 0 0,0 0 0,1 0 1,-1 0-1,0-1 0,0 1 0,0 0 0,0 0 0,0 0 0,1-1 0,-1 1 0,0 0 0,0 0 0,0-1 0,0 1 0,0 0 0,0 0 0,0-1 1,0 1-1,0 0 0,0 0 0,0-1 0,0 1 0,0 0 0,0 0 0,0-1 0,0 1 0,0 0 0,0 0 0,0-1 0,0 1 0,-1 0 1,1 0-1,0 0 0,0-1 0,0 1 0,0 0 0,-1 0 0,1 0 0,0-1 0,0 1 0,0 0 0,0 0 0,-1 0 0,-10-6 401,10 6-315,-1-1-21,1 0 0,-1 0 1,1 1-1,0-1 0,-1 0 1,1 0-1,0 0 0,0 0 1,0-1-1,-1 1 0,1 0 0,1 0 1,-1-1-1,0 1 0,0 0 1,0-1-1,0-2 0,-7-23-154,8 19 317,-1 5-216,1-1 1,0 1-1,0 0 0,0-1 0,0 1 0,1 0 0,0-1 0,-1 1 0,1 0 1,0-1-1,1 1 0,-1 0 0,0 0 0,4-4 0,22-24-197,-23 28 148,2 2 65,1-1 176,-6 2-210,-1 0 1,0 0 0,1 0-1,-1-1 1,1 1 0,-1 0 0,0 0-1,1 0 1,-1 0 0,0 0-1,1 0 1,-1 0 0,0 0-1,1 0 1,-1 0 0,1 0-1,-1 0 1,0 0 0,1 0 0,-1 1-1,0-1 1,1 0 0,-1 0-1,0 0 1,1 0 0,-1 1-1,0-1 1,1 0 0,-1 0-1,0 1 1,0-1 0,1 1 0,1 2-4,1 0 0,-1 1 0,0 0 0,-1-1 0,1 1 0,-1 0 0,1 0 0,-1 0 0,0 0 0,-1 0 0,1 0 0,-1 6 0,1-1 39,-1 0 0,-1 1 0,0-1 1,-3 14-1,1-10-23,-4 18 161,-18 46 1,-14 31 333,39-108-491,0 0 0,0 1-1,-1-1 1,1 1 0,0-1-1,0 1 1,0-1 0,0 0-1,-1 1 1,1-1 0,0 0 0,-1 1-1,1-1 1,0 0 0,0 1-1,-1-1 1,1 0 0,0 0-1,-1 1 1,1-1 0,-1 0 0,1 0-1,0 1 1,-1-1 0,1 0-1,-1 0 1,1 0 0,0 0-1,-1 0 1,1 0 0,-1 0 0,1 0-1,-1 0 1,1 0 0,-1 0-1,1 0 1,0 0 0,-1 0-1,1 0 1,-1 0 0,1-1 0,0 1-1,-1 0 1,0 0 0,1-1 11,-1 0 0,0 1 1,0-1-1,1 0 1,-1 1-1,1-1 0,-1 0 1,0 0-1,1 0 0,-1 1 1,1-1-1,0 0 1,-1 0-1,1 0 0,0 0 1,0 0-1,-1 0 0,1 0 1,0-1-1,-5-30 182,5 2-233,-1 12 109,3-32 0,1-16-303,-2 35 160,-1 26 54,0 0 1,0 0-1,0-1 1,1 1-1,-1 0 1,1 0-1,0 0 1,4-10-1,2-6 38,-7 18-20,1 0 1,-1 1-1,1-1 0,0 1 0,0-1 1,2-3-1,-1 3-43,-1 2 42,0-1 0,0 0-1,0 1 1,0-1 0,0 0-1,-1 0 1,1 0 0,0 0-1,-1 1 1,1-1 0,-1 0-1,0 0 1,1-3-1,-1 5-14,0 0 0,0-1 0,0 1-1,0 0 1,0-1 0,0 1-1,0 0 1,0 0 0,0-1 0,0 1-1,0 0 1,1 0 0,-1-1-1,0 1 1,0 0 0,0 0 0,0 0-1,1-1 1,-1 1 0,0 0-1,0 0 1,1 0 0,-1 0 0,0 0-1,0-1 1,1 1 0,-1 0-1,0 0 1,0 0 0,1 0 0,-1 0-1,0 0 1,0 0 0,1 0-1,-1 0 1,0 0 0,0 0 0,1 0-1,-1 0 1,0 0 0,1 0-1,-1 0 1,0 0 0,0 0 0,1 1-1,-1-1 1,0 0 0,0 0-1,1 0 1,-1 0 0,0 0 0,0 1-1,0-1 1,1 0 0,-1 1-1,1 0 29,-1 1 0,0 0-1,1-1 1,-1 1-1,0 0 1,0 0-1,0-1 1,0 1 0,0 0-1,0 0 1,0 1-1,-1 1-67,6 54-363,0-24 476,-4-29-53,0-1-1,0 1 1,0-1 0,0 1 0,-1-1 0,0 1 0,0 0 0,0-1 0,-1 1-1,1-1 1,-1 1 0,-2 6 0,-3 14-182,6-22 191,0-1-1,-1 1 1,1 0-1,-1-1 0,1 1 1,-1 0-1,0-1 0,0 1 1,0-1-1,-1 1 0,-2 3 1,4-5-17,-1 0-1,0 0 1,1 0 0,-1 1 0,0-1 0,1 0 0,0 1-1,-1-1 1,1 0 0,0 2 0,-2 5 71,1-7-139,1-1 0,0 1 63,0-1 1,0 1-1,0-1 1,0 1-1,0-1 0,0 1 1,-1-1-1,1 0 0,0 1 1,0-1-1,-1 1 0,1-1 1,0 0-1,0 1 1,-1-1-1,1 0 0,0 1 1,-1-1-1,1 0 0,-1 1 1,1-1-1,0 0 0,-1 0 1,1 0-1,-1 1 0,1-1 1,-1 0-1,1 0 1,-1 0-1,1 0 0,0 0 1,-1 0-1,1 0 0,-1 0 1,1 0-1,-1 0 0,1 0 1,-1 0-1,1 0 1,-1 0-1,1 0 0,0-1 1,-1 1-1,1 0 0,-1 0 1,1 0-1,-1-1 0,1 1 1,-1-1-1,-1-1 15,1-1 0,0 1-1,-1-1 1,1 0 0,0 1 0,0-1-1,1 0 1,-1 1 0,1-1 0,-1 0-1,1 0 1,0 0 0,0 0 0,0 0-1,0-3 1,2-8-156,4-24 0,-4 29 157,0 1 0,0-1-1,1 1 1,0 0 0,0 0 0,1 0 0,0 1-1,1-1 1,-1 1 0,2 0 0,-1 0-1,7-6 1,14-17-239,-13 14 171,-12 11-50,-1-1 328,-1 6-289,0 0 78,1 0 0,0 0 0,-1 0 1,1 0-1,0 0 0,-1 0 0,1 0 1,0 0-1,-1 0 0,1 0 0,0-1 1,-1 1-1,1 0 0,0 0 0,-1 0 1,1 0-1,0 0 0,0-1 0,-1 1 1,1 0-1,0 0 0,0-1 0,-1 1 1,1 0-1,0 0 0,0-1 0,0 1 1,-1 0-1,1-1 0,0-60 471,2 50-551,1 30-490,-4-8 536,1-1-1,1 0 1,3 20-1,-3-23 40,0 0-1,-1 1 1,1-1-1,-1 0 1,-1 0-1,1 0 1,-1 0-1,-1 0 1,1 0-1,-1 0 1,0 0-1,-4 8 0,5-15-6,-5 12 24,0-1 0,-1-1 0,0 1 0,-10 10 0,1-15-89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16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34 358 832,'-1'-1'39,"0"1"-1,-1 0 1,1-1-1,0 1 1,0 0 0,0-1-1,0 1 1,1-1 0,-1 1-1,0-1 1,0 0-1,0 0 1,0 1 0,1-1-1,-1 0 1,0 0 0,0 0-1,1 1 1,-1-1-1,1 0 1,-1 0 0,1 0-1,-1 0 1,1 0 0,0 0-1,-1 0 1,1 0-1,0-1 1,0 1 0,0 0-1,0 0 1,0-2 0,0 3-28,0 0 0,0-1 0,0 1 1,0-1-1,-1 1 0,1 0 0,0-1 1,0 1-1,0-1 0,-1 1 0,1 0 1,0-1-1,0 1 0,-1 0 0,1-1 1,0 1-1,-1 0 0,1-1 0,0 1 1,-1 0-1,1 0 0,-1-1 0,1 1 2,-1 0-1,1-1 0,-1 1 0,1 0 0,-1-1 0,1 1 0,0 0 0,-1-1 0,1 1 0,0-1 1,-1 1-1,1-1 0,0 1 0,0 0 0,-1-1 0,1 1 0,0-1 0,0 1 0,0-1 1,-1 1-1,1-1 0,0 0 0,0 0 0,1-2-10,-1 0 0,1 0 1,0 0-1,0 0 0,0 1 1,0-1-1,1 0 0,-1 0 0,1 1 1,0-1-1,0 1 0,3-5 1,6-7-1,31-46 206,-37 53-307,7-10 363,-4-17-72,-8 33-166,1 1-1,-1-1 1,0 0 0,0 1-1,0-1 1,0 0-1,0 0 1,0 1 0,0-1-1,0 0 1,0 0-1,0 1 1,0-1 0,0 0-1,0 0 1,-1 1-1,1-1 1,0 0 0,0 1-1,-1-1 1,1 0-1,-1 1 1,1-1 0,-1 0-1,1 1-22,-1-1-1,1 1 0,0 0 1,-1-1-1,1 1 1,0 0-1,-1-1 1,1 1-1,0 0 0,0-1 1,-1 1-1,1 0 1,0-1-1,0 1 1,0-1-1,0 1 0,0 0 1,-1-1-1,1 1 1,0-1-1,0 1 1,0-1-1,0 1 0,0-1 1,0 1-1,0 0 1,1-1-1,-1 1 1,0-1-1,0 1 0,0 0 1,0-1-1,0 1 1,1-1-1,-1 1 0,0 0 1,0-1-1,1 1 1,-1 0-1,0-1 1,1 1-1,-1 0 0,1-1 1,-1 1-5,1-1 1,-1 1-1,0 0 0,1 0 1,-1-1-1,0 1 0,0 0 1,1-1-1,-1 1 0,0 0 1,0-1-1,0 1 1,1-1-1,-1 1 0,0 0 1,0-1-1,0 1 0,0-1 1,0 1-1,0 0 0,0-1 1,0 1-1,0-1 0,0 1 1,0-2 79,-1 2-44,1 0 0,0 0-1,-1 0 1,1 0 0,-1 0-1,1-1 1,-1 1 0,1 0-1,0 0 1,-1 0 0,1-1-1,-1 1 1,1 0 0,0-1-1,-1 1 1,1 0 0,0-1-1,-1 1 1,1 0 0,0-1-1,0 1 1,-1-1 0,1 1-1,0 0 1,0-1 0,0 1-1,0-1 1,0 1 0,0-1-1,-1 1 1,1-1 0,-2-5 404,1 4-443,0 1 0,0 0 0,0 0 0,0 0 0,0 0 0,0 0 0,0 0 0,0 1 0,0-1 0,0 0 0,0 0-1,0 1 1,-1-1 0,-1 0 309,3 0-240,0 1-63,0 0-1,0 0 1,0 0-1,0 0 1,0 0-1,0 0 1,0 0-1,0-1 1,0 1-1,0 0 1,0 0-1,0 0 1,0 0-1,0 0 1,0 0-1,0 0 1,0 0-1,0 0 1,0-1-1,0 1 1,0 0-1,0 0 1,0 0-1,0 0 1,0 0-1,0 0 1,0 0-1,0 0 1,0-1-1,0 1 1,0 0-1,0 0 1,0 0-1,0 0 1,0 0-1,0 0 1,0 0-1,0 0 1,0 0-1,-1 0 1,1 0-1,0 0 1,0 0-1,0-1 1,0 1-1,0 0 1,0 0-1,0 0 1,0 0-1,0 0 1,-1 0-1,1 0 0,0 0 1,0 0-1,0 0 1,0 0-1,0 0 1,0 0-1,0 0 1,0 0-1,-1 0 1,1 0-1,0 0 1,0 0-1,0 1 1,1-4 69,0 2-39,-2-6-10,-2-5 267,3 8-219,0 3-53,0 1-21,0 0-1,0 0 0,0 0 0,1 0 1,-1 0-1,0 0 0,0 0 1,0 0-1,0 0 0,0 0 0,1 0 1,-1 0-1,0 0 0,0 0 0,0 0 1,0 0-1,0-1 0,0 1 0,0 0 1,1 0-1,-1 0 0,0 0 0,0 0 1,0 0-1,0 0 0,0-1 0,0 1 1,0 0-1,0 0 0,0 0 0,0 0 1,0 0-1,0 0 0,0-1 0,0 1 1,0 0-1,0 0 0,0 0 0,0 0 1,0 0-1,0-1 0,0 1 0,0 0 1,0 0-1,0 0 0,0 0 1,0 0-1,0-1 0,0 1 0,0 0 1,0 0-1,0 0 0,0 0 0,-1 0 1,1-1 6,0 1 1,0 0 0,0 0 0,0-1 0,0 1 0,0 0 0,0-1 0,0 1-1,0 0 1,0 0 0,0-1 0,0 1 0,0 0 0,0-1 0,0 1 0,0 0 0,0 0-1,0-1 1,0 1 0,0 0 0,0-1 0,0 1 0,1 0 0,-1 0 0,0-1-1,0 1 1,0 0 0,1-1 0,0-2 152,-1-2 209,7-3 144,-7 9-526,-1 0-1,1 0 1,0 0 0,-1 1-1,1-1 1,0 0-1,0 0 1,0 0 0,0 1-1,0-1 1,0 0-1,0 0 1,0 0 0,1 1-1,0 1 1,0 6-34,3 23 48,0-12 9,-3-18-10,0 1-1,0-1 1,-1 1 0,0-1-1,1 0 1,-1 1 0,0-1-1,0 4 1,0-1 18,-1 0-1,2 1 1,-1-1 0,2 10 0,-1-10-24,0 0 1,0 0-1,-1 0 1,0-1-1,0 1 1,-1 7-1,1-9 24,0-1 0,0 0 0,0 0 0,0 0 0,0 0 0,0 1 0,2 2 0,-2-3-1,0-1 0,1 1 0,-1 0 0,0 0 0,0-1 0,0 1 1,0 0-1,0-1 0,0 1 0,0 0 0,-1 0 0,0 1 0,0 1 16,0-1 0,1 0 0,-1 0-1,1 1 1,0-1 0,0 7-1,0-7 14,0 0-1,0 0 0,0 0 0,-1 0 0,1 0 0,-1 0 0,1 0 0,-3 5 0,-3 2 136,5-8-155,-1 0 0,1 0 0,0 0 0,0 0 0,0 0 0,0 0 0,0 1 0,0-1 0,1 0 0,-1 3 0,1-3-33,-1-1 0,1 0 0,0 0-1,0 0 1,-1 0 0,1 0 0,-1 0 0,1 1 0,-1-1 0,1 0 0,-1 0 0,1 0 0,-1-1 0,0 1 0,0 0 0,0 0 0,1 0 0,-1 0-1,-1 0 1,1 3-467,1-4 476,0 0-1,0 1 1,0-1 0,0 0 0,0 0-1,0 0 1,0 1 0,0-1-1,0 0 1,0 0 0,0 1 0,0-1-1,0 0 1,0 0 0,0 1 0,0-1-1,0 0 1,0 0 0,0 0-1,0 1 1,0-1 0,-1 0 0,1 0-1,0 0 1,0 0 0,0 1-1,0-1 1,0 0 0,-1 0 0,1 0-1,0 0 1,0 0 0,0 1-1,-1-1 1,1 0 0,0 0 0,0 0-1,0 0 1,-1 0 0,1 0-1,-8 17 267,7-26-188,4-29 33,-3 37-127,1 0-1,-1 0 1,0 0 0,0 0-1,1 0 1,-1-1-1,0 1 1,1 0 0,-1 0-1,2-2 1,-1 2-4,-1 0-1,1 0 1,-1 0-1,1 0 1,-1-1-1,1 1 1,-1 0 0,0 0-1,1-1 1,-1 1-1,0-2 1,0 2 51,0-1 0,1 1 0,-1-1 0,1 0 0,-1 1 0,1-1 0,0 1 0,-1 0 0,1-1 0,0 1 0,0 0 0,0-1 0,0 1 0,0 0 0,2-1 0,-3 1-33,1 1 1,-1-1-1,0 1 1,1-1-1,-1 1 1,0-1-1,1 0 1,-1 1-1,0-1 1,0 1-1,0-1 1,1 0-1,-1 1 1,0-1-1,0 0 1,3-12 82,-1 9-100,-2 3 28,0 1 0,1 0 0,-1 0 1,0-1-1,0 1 0,0 0 0,0-1 0,1 1 0,-1 0 0,0 0 0,0-1 0,0 1 0,0 0 0,0-1 0,0 1 1,0 0-1,0-1 0,0 1 0,0 0 0,0-1 0,0 1 0,0 0 0,0-1 0,0 1 0,0 0 0,-1-1 0,1 1 0,0 0 1,0 0-1,0-1 0,0 1 0,-1 0 0,1 0 0,0-1 0,-1 1 0,1-1-69,-8-18 16,9 19 55,-1 0 0,0-1 0,0 1 0,0-1 1,0 1-1,0-1 0,0 1 0,0 0 0,0-1 0,0 1 0,0-1 0,0 1 0,0 0 0,0-1 1,-1 1-1,1-1 0,0 1 0,0 0 0,0-1 0,0 1 0,-1 0 0,1-1 0,-1 1 0,1-1-5,0 1 0,-1-1 0,1 1 0,0 0 0,0-1 0,-1 1 0,1-1 0,0 1 0,0-1 0,0 1 0,-1-1 0,1 1 0,0-1 0,0 1 0,0-1 0,0 1 0,0-1 0,0 1 0,0-1 0,0 1 0,0-1 0,0 1 0,1-1 0,-1 1 0,0-1 0,0 1 0,0-1 0,1 1 0,-1-1 0,0 1 0,0 0 0,1-1 0,-1 1 0,1-1 0,-3 1-244,2 0 220,0 0 0,-1 0 0,1 0 0,4 24-1842,-4-22 1684,1 0 0,-1-1 0,1 1 0,-1 0 0,1 0 0,-1 0 0,1 0 0,0 0 0,2 2 0,5 8-780,-4 0-459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2.15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 0 2400,'0'0'22,"0"0"0,0 0 1,0 0-1,0 0 0,0 0 0,0 0 0,0 1 1,0-1-1,-1 0 0,1 0 0,0 0 1,0 0-1,0 0 0,0 0 0,0 0 0,0 0 1,0 0-1,0 0 0,0 0 0,0 0 0,0 0 1,0 1-1,-1-1 0,1 0 0,0 0 1,0 0-1,0 0 0,0 0 0,0 0 0,0 0 1,0 0-1,0 1 0,0-1 0,0 0 1,0 0-1,0 0 0,0 0 0,0 0 0,0 0 1,0 0-1,0 0 0,0 1 0,0-1 0,1 0 1,-1 0-1,0 0 0,0 0 0,0 0 1,0 0-1,0 0 0,0 0 0,0 0 0,0 0 1,0 0-1,0 1 0,0-1 0,0 0 1,1 0-1,-1 0 0,0 0 0,9 10 1235,13 10 173,-16-15-1146,1-1-1,0 0 0,0-1 0,0 1 0,0-1 1,1-1-1,-1 0 0,1 0 0,14 2 0,6-3 431,-19-1-378,0 1 1,18 2-1,-18-1-181,22 5 74,49 17 0,-79-23-417,0 0 0,0 0-1,1 0 1,-1 0-1,0 0 1,0 0 0,0 1-1,0-1 1,0 0 0,0 0-1,0 1 1,-1-1-1,2 3 1,1 2-924,2 0-1469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17.8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0 576,'-2'2'919,"2"6"-518,1 19-354,0-2 282,-2-4 191,-6 34 0,2-9-275,0-10-73,5-30 12,-1 1-1,0-1 1,0 0-1,0 0 0,-1 0 1,-3 8 383,4-13-531,1-1 0,-1 1-1,1-1 1,0 1 0,-1-1 0,1 1-1,-1-1 1,1 1 0,0 0 0,-1-1-1,1 1 1,0 0 0,0-1-1,0 1 1,0 0 0,-1 0 0,1-1-1,0 1 1,0 0 0,0-1 0,0 1-1,1 0 1,-1-1 0,0 2 0,0 0-242,0 1 219,-1 0 0,1 0 1,-1-1-1,0 1 0,0 0 0,0-1 0,0 1 0,-1-1 1,1 0-1,-1 1 0,1-1 0,-1 0 0,0 0 0,-3 3 0,4-4 14,1 0 0,-1-1-1,0 1 1,1 0 0,-1 0-1,1-1 1,0 1-1,-1 0 1,1 0 0,-1 0-1,1 0 1,0 1-1,-1-1-21,1 0 0,0 0-1,0 0 1,-1 0 0,1 0-1,-1 0 1,1 0-1,-1 0 1,1-1 0,-1 1-1,1 0 1,-1 0 0,-1 1-1,1-2 13,1 1-15,-1-1 1,1 0-1,-1 0 1,1 1-1,-1-1 0,1 0 1,0 1-1,-1-1 1,1 0-1,0 1 1,-1-1-1,1 1 0,0-1 1,0 0-1,-1 1 1,1-1-1,0 1 1,0-1-1,0 1 1,-1-1-1,1 1 0,0-1 1,0 1-1,0-1 1,0 1-1,-2 3 249,3-7-49,0 1-188,0 1-1,-1-1 1,1 0-1,-1 1 1,1-1-1,-1 0 0,0 0 1,1-1-1,-1 1-27,0 0-1,0 0 0,1 0 1,-1 1-1,0-1 1,1 0-1,0 1 0,0-3 1,3-2 150,-3 3-507,1 0 1,0-1-1,1 1 0,-1 0 1,7-6-372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19.9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393 536 576,'-11'-14'398,"0"-1"-1,0 1 1,-21-19 0,31 33-378,-17-20 719,-11-10 324,21 23-828,1-1 0,-1 0-1,-8-14 1,-14-13 421,-12-7-358,8 11 28,31 28-230,1 0 0,0 0 1,-1 0-1,1 0 0,1 0 1,-1 0-1,0 0 0,-2-7 1,3 7-84,0 0 1,0 0-1,0 0 1,-1 0 0,0 0-1,1 1 1,-1-1-1,0 0 1,-4-3-1,4 3 68,-1 0 0,1 0 0,0 0 0,0 0 0,0 0 0,-1-6 0,-3-2 104,4 6-102,0 0 0,0 0-1,0 0 1,-1-11 0,-2-5 143,1 10-165,3 6-63,-1-1 0,0 1-1,0-1 1,0 1-1,0 0 1,-1 0-1,0 0 1,0 0 0,0 1-1,-1-1 1,-5-5-1,-8-8 307,22 26-752,-3-5 363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32.6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76 320,'0'-4'5205,"-6"16"-5073,1-1-1,0 1 0,1 0 1,0 0-1,1 0 1,1 0-1,-2 17 0,2-18-14,-18 137 704,19-137-609,1-10-184,0 0-1,0 0 1,0 0-1,0 0 1,0 0-1,0 0 0,0 1 1,0-1-1,0 0 1,0 0-1,-1 0 1,1 0-1,0 0 1,-1-1-1,1 1 1,-1 0-1,1 0 0,-1 0 1,1 0-1,-1 0 1,0 0-1,1-1 1,-1 1-1,0 0 1,0-1-1,0 1 0,1 0 1,-7-2 582,6 1-588,1-1 0,0 1 1,0 0-1,0 0 1,0 0-1,0-1 0,0 1 1,0 0-1,-3-11 700,2 6-585,-1-3-27,1-1-1,0 1 1,1-1 0,0 1-1,0-1 1,1 1 0,0-1 0,3-11-1,2-25 88,-4-7-295,5-47-252,-3 77 14,0-33 0,-17 116-523,3-11 973,-10 63 87,3-13-1178,13-77-30,0-10-230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34.5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421 8 1984,'-5'-8'1717,"-7"19"-1093,6-2-529,0-1 0,-11 12 0,-7 9 639,-22 21 444,22-19-832,13-17-205,1-1 0,-10 17-1,18-25-179,-6 10 208,8-15-163,0 0-1,0 1 1,-1-1-1,1 0 0,0 0 1,0 1-1,-1-1 1,1 0-1,0 0 1,-1 0-1,1 1 0,0-1 1,-1 0-1,1 0 1,0 0-1,-1 0 1,1 0-1,0 0 0,-1 1 1,1-1-1,0 0 1,-1 0-1,1 0 1,0 0-1,-1 0 0,1 0 1,0-1-1,-1 1 1,1 0-1,0 0 1,-1 0-1,1 0 0,0 0 1,-1 0-1,1-1 1,-1 1-1,1-1 85,-1-1 0,1 1 0,0-1-1,0 1 1,0-1 0,0 0 0,0 1 0,0-1 0,0-1-1,0-2 69,1 4-165,-1 0 0,0-1 0,0 1 0,0 0 0,0 0-1,-1 0 1,1 0 0,0-1 0,0 1 0,-1 0 0,1 0 0,-1 0 0,1 0 0,-1 0-1,1 0 1,-1 0 0,0 0 0,1 0 0,-1 0 0,0 0 0,0 1 0,1-1 0,-1 0-1,0 0 1,0 1 0,0-1 0,0 0 0,0 1 0,0-1 0,0 1 0,-1 0 0,1-1-1,0 1 1,0 0 0,0-1 0,0 1 0,0 0 0,-1 0 0,1 0 0,0 0 0,-2 1 0,-3-1-28,-1 1 1,1 1 0,0-1-1,0 1 1,0 0 0,-7 4-1,-2 1 133,1 1-1,0 0 0,1 1 0,0 1 0,0 0 1,1 1-1,0 0 0,-15 18 0,27-29-91,0 1 0,0-1 0,0 0 0,-1 0-1,1 0 1,0 0 0,0 1 0,0-1 0,0 0 0,-1 0 0,1 0 0,0 1-1,0-1 1,0 0 0,0 0 0,0 1 0,0-1 0,0 0 0,0 0 0,0 1-1,0-1 1,0 0 0,0 0 0,0 1 0,0-1 0,0 0 0,0 0 0,0 0-1,0 1 1,0-1 0,0 0 0,0 1 0,9-1 55,14-7-83,-22 6 24,40-17-526,0-2 0,-2-2 0,44-31 0,-59 36-260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36.6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241 1 1056,'-17'74'624,"11"-56"-346,5-11-130,-2 0 0,1 0-1,-1 0 1,0 0 0,0-1 0,0 1 0,-1-1-1,0 0 1,-1 0 0,-7 8 0,-6 4-65,-1 0-1,0-2 1,-1 0 0,-1-1-1,-31 16 1,32-19 21,15-6-53,5-6-47,0 0-1,0 0 0,0 0 1,0 0-1,0 0 1,0 0-1,0 0 0,0 1 1,0-1-1,0 0 1,0 0-1,0 0 0,0 0 1,0 0-1,1 0 1,-1 0-1,0 0 0,0 0 1,0 0-1,0 0 1,0 1-1,0-1 0,0 0 1,0 0-1,1 0 1,-1 0-1,0 0 0,0 0 1,0 0-1,0 0 1,0 0-1,0 0 0,0 0 1,0 0-1,1 0 1,-1 0-1,0 0 0,0 0 1,0 0-1,0 0 1,0 0-1,0 0 0,0 0 1,1-1-1,-1 1 1,0 0-1,0 0 0,0 0 1,0 0-1,35-5 75,1-2 0,-2-2 0,56-21-1,-42 10 16,86-50-1,16-5 615,-114 59-219,-23 9-286,-13 6-244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40.0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682 126 992,'0'2'2915,"-6"3"-2233,-6 2-647,9-6-32,1 0 0,-1 0 0,0-1 1,1 0-1,-1 1 0,-4-1 0,-13 2 258,11 0 59,0 0-1,0 0 1,1-1 0,-1-1 0,0 1 0,0-1 0,-12-2 0,-30-9 1019,36 8-1126,0-1 0,1 0 0,-1-1 0,1 0 1,-23-14-1,-17-5 433,29 13-277,-4-1 124,-39-10 0,58 19-929,0 1-1,0 0 0,-1 1 0,1 1 1,0-1-1,-1 2 0,-19 2 1,26-2-111,-1-1 0,1 1 1,-1-1-1,1 0 0,-1-1 1,1 1-1,0-1 1,-1 1-1,-15-7-1093,-19-13 216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54.7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1040 1 1056,'3'8'517,"-1"1"1,1 16-1,-4 8-207,-1-1 1,-2 0-1,-2 0 1,-9 34-1,-47 120 1698,41-127-1830,16-47-172,-1 1-1,0-1 0,0 0 1,-10 11-1,9-11 545,9-20-417,21-67-187,1 1 337,16-90 0,-38 149-264,2 0 0,0 0 0,0 0 0,1 1 0,1 0 0,12-21 0,-14 23-110,-4 11 77,1 1 1,-1-1-1,0 0 0,0 1 0,0-1 0,1 0 1,-1 0-1,0 1 0,1-1 0,-1 0 1,1 1-1,-1-1 0,1 1 0,-1-1 1,1 0-1,-1 1 0,1-1 0,-1 1 1,1 0-1,0-1 0,-1 1 0,1-1 1,1 1-1,-1-1-56,16 2 310,-17 0-237,1-1-1,-1 0 0,0 1 0,1-1 1,-1 1-1,1-1 0,-1 0 0,0 1 0,1-1 1,-1 1-1,0-1 0,0 1 0,1-1 1,-1 1-1,0-1 0,0 1 0,0 0 1,1-1-1,-1 1 0,0-1 0,0 1 0,0-1 1,0 1-1,0 0 0,0-1 0,0 1 1,-1-1-1,1 1 0,0-1 0,0 1 1,0-1-1,0 1 0,-1 0 0,1 0 48,-1-1 0,1 1 0,-1 0 0,1 0 0,0-1 0,-1 1 0,0-1 0,1 1 0,-1 0 0,1-1 0,-1 1 0,0-1 0,1 1 0,-1-1-1,0 0 1,0 1 0,1-1 0,-1 0 0,0 1 0,0-1 0,0 0 0,1 0 0,-2 0 0,-46-1-49,30 0 11,-1 0 1,1 2 0,-1 0-1,-23 5 1,27-3 96,0 0-1,0 0 1,-1-2 0,1 0-1,-1 0 1,1-2 0,-16-1-1,22 1-187,1 0-1,0 1 0,-10 0 1,0 1 83,17-1 19,0 0 0,-1-1 1,1 1-1,0 0 0,0-1 1,-1 1-1,1-1 0,0 0 0,0 1 1,0-1-1,0 0 0,0 0 1,0 1-1,0-1 0,0 0 1,0 0-1,0 0 0,0 0 1,1 0-1,-1 0 0,0-1 0,1 1 1,-1 0-1,1 0 0,-1 0 1,0-2-1,-7-6 281,4 7-282,1 1 0,-1 0 1,0 0-1,0 1 0,0-1 0,0 1 0,0 0 1,0 0-1,0 0 0,0 0 0,0 1 0,0 0 1,0-1-1,0 1 0,0 1 0,1-1 0,-1 1 1,0-1-1,-3 3 0,4-2-48,1 0 1,-1 0-1,1 0 1,0 0-1,-1 0 1,1 0 0,0 1-1,0-1 1,0 1-1,1-1 1,-1 1-1,1 0 1,-1 0-1,1 0 1,0 0-1,0 0 1,0 0-1,0 0 1,1 0-1,-1 0 1,1 0-1,0 0 1,0 0-1,0 1 1,1 3-1,-1-4 2,1 0 0,0 0 0,0-1 0,0 1 0,1-1 0,-1 1 0,0-1 0,1 1 0,0-1 0,-1 0 0,1 0 0,0 0 0,4 4 0,4 1-19,19 13-1,-23-16 67,136 79-343,-64-38 382,-31-20-118,-43-22 56,13 2 0,-9-1 10,-7-4 49,-3 3-213,0-1 160,0 0-1,-1 0 1,1 0 0,-1 0 0,-5 2 0,4-1-47,-52 34-370,35-25 278,9-8 127,1 0 7,2-2 5,9-2-18,-1 0 1,0 1-1,0-1 1,0 0-1,0 0 0,0 1 1,0-1-1,0 0 1,0 1-1,1-1 1,-1 1-1,-1 0 1,-54 41 160,53-40-140,1 0 0,-1 0 0,0-1 0,0 1 0,1-1 1,-1 1-1,0-1 0,-1 0 0,1 0 0,0-1 0,0 1 0,0-1 0,0 1 0,-1-1 0,1 0 0,0 0 0,-6-1 1,-5-2 2,0 0 1,-24-8 0,17 5-44,-52-25 105,50 19-87,21 11-21,0-1 0,0 1 0,0 0 0,0 0 1,0 0-1,-1 0 0,1 0 0,0 0 0,-1 1 1,1-1-1,0 1 0,-5-1 0,6 1 16,0 0 1,0 0-1,0 0 1,-1 0-1,1 1 0,0-1 1,0 0-1,0 0 1,0 1-1,0-1 0,-1 1 1,1-1-1,0 1 0,0 0 1,0-1-1,0 1 1,0 0-1,0-1 0,1 1 1,-1 0-1,0 0 1,0 0-1,1 0 0,-1 0 1,-1 2-1,-4 5-52,5-6 55,0-1 1,0 1-1,1-1 0,-1 1 0,0 0 1,1-1-1,-1 1 0,1 0 1,-1 0-1,1 2 0,-1-2 2,1 0 1,0 0-1,-1 0 1,1 0-1,-1-1 0,0 1 1,1 0-1,-1 0 1,-1 1-1,1-1 15,0 0 0,0 0 0,1-1 0,-1 1 0,1 0 0,-1 0 0,1 0 0,0 0 0,-1 0 0,1 3 0,-2 10 51,0-4-137,3-10 95,-1 1-1,0-1 1,0 0-1,0 0 1,-1 0-1,1 0 1,0 0 0,0 0-1,-1 0 1,1 0-1,0 0 1,-1 0 0,1 0-1,-1 0 1,1 0-1,-1 0 1,-1 1-1,-8-10-52,7 0 87,3 7-47,0 0 0,0 0 1,-1 0-1,1 0 0,0 0 0,-1 1 0,1-1 0,-1 0 0,1 0 1,-1 0-1,1 1 0,-2-2 0,0 0 19,0-1-1,1 1 0,-1-1 1,1 0-1,-1 1 1,1-1-1,0 0 0,0 0 1,0 0-1,0 0 1,0 0-1,1-5 0,-8-34-101,7 39 82,1 0-1,-1-1 1,1 1 0,-1 0 0,0 0-1,0 1 1,0-1 0,-1 0-1,1 0 1,-3-3 0,-1-4 2,4 9 3,0 0 0,0 0 1,0 0-1,0 1 0,0-1 0,0 0 0,0 0 1,0 1-1,0-1 0,0 1 0,0-1 1,0 1-1,0 0 0,-1-1 0,1 1 1,0 0-1,0 0 0,-2 0 0,-28-1 183,24 1-130,-110 3 655,111-3-645,0-1 0,0 0 0,0 0 0,-9-3 0,3 0-86,1 1-465,21 2 287,22 6 302,-10 0-11,1 0 0,0-2 0,35 2 0,-41-5-4,-1-1 0,1 0 0,17-4-1,-28 3-31,0 1 0,0-1-1,-1 0 1,1 0-1,-1-1 1,0 1 0,1-1-1,-1-1 1,0 1 0,-1-1-1,9-7 1,9-12 19,-33 32-27,-1-1 1,0 0 0,0-1-1,-1 0 1,0-1 0,0 0-1,-18 4 1,-63 28-140,90-37 73,-28 9-271,0 2 1,1 0-1,-46 26 0,76-37 208,0 0 0,0-1-1,-1 1 1,1 0 0,0 0 0,1-1 0,-1 1-1,0 0 1,0 0 0,0 0 0,0 0 0,1 0-1,-1 1 1,0 0 0,60 11-4855,-23-10 3229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3:56.1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264 940 2912,'-2'0'41,"1"0"0,0 0 0,0 0 0,1 0 0,-1-1 0,0 1 0,0 0-1,0-1 1,0 1 0,0-1 0,0 1 0,0-1 0,0 1 0,1-1 0,-1 0 0,0 1 0,0-1 0,1 0 0,-1 0 0,1 0 0,-1 1 0,0-1 0,1 0 0,-1 0 0,1 0-1,0 0 1,-1 0 0,1 0 0,0 0 0,-1-1 0,-32-98 1388,23 75-1358,6 14-54,0 0 0,-1 1 0,-12-20 0,-16-20 523,18 26 160,-23-29 1,30 42-618,0 0-1,1-1 0,0 0 0,-9-22 0,13 27-75,1-1 1,0 0-1,0 0 0,0 0 1,1 0-1,0 0 0,1 0 1,0-15-1,2 8 75,1-1 0,0 1 1,10-25-1,17-63 78,-4 26 336,-25 72-471,0 0 0,0 0 0,0 0 0,0-1 0,-1 1 0,0 0 0,0-1 0,0 1 0,0 0 0,-1-1 0,0 1 0,0 0 0,-1 0 0,1 0 0,-1 0 0,0 0 0,-1 0 0,1 1 1,-1-1-1,0 1 0,0-1 0,-4-3 0,-36-37-233,42 44 194,0 0 1,0 0 0,0 0-1,0 1 1,0-1 0,0 0-1,-1 1 1,1-1 0,0 1-1,0-1 1,-1 1 0,1 0-1,0-1 1,-1 1 0,-1 0-1,2 0-3,1 0-1,-1 0 1,1 0-1,-1 1 0,1-1 1,0 0-1,-1 0 0,1 1 1,-1-1-1,1 0 1,0 0-1,-1 1 0,1-1 1,0 0-1,-1 1 1,1-1-1,0 1 0,0-1 1,-1 0-1,1 1 0,0-1 1,0 1-1,0-1 1,-1 0-1,1 1 0,0-1 1,0 1-1,0-1 1,0 1-1,0-1 0,0 1 1,0 17-203,0-15 214,1 13-61,0 1 1,6 25-1,1 6-250,2 12 410,3 1 0,28 81 1,-36-128-124,12 32 74,-11-33-69,0 1 0,3 17-1,17 46 218,-24-62-175,1 5-82,8 22-10,-7-28-1159,7 21-1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4:00.7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760 394 992,'-1'-3'68,"0"-1"1,0 1-1,0 0 0,0 0 1,1 0-1,-1 0 0,1-1 1,0 1-1,0 0 1,0 0-1,0 0 0,1-1 1,0-4-1,2-1 195,1 0 1,-1 1-1,7-11 1,-4 7-195,-5 10-22,1 0 0,-1 1 0,1-1 1,-1 1-1,1-1 0,0 1 0,0-1 0,0 1 0,0 0 0,0 0 1,0 0-1,0 0 0,0 0 0,0 1 0,0-1 0,4 0 1,-3 0 20,-1 1 1,1-1-1,0 0 1,0-1-1,0 1 1,-1 0-1,1-1 1,4-3 0,0-1 220,6-5-157,-13 10-120,0 1 1,0 0-1,1-1 0,-1 1 0,0 0 1,0-1-1,0 1 0,0 0 0,0-1 1,1 1-1,-1-1 0,0 1 0,0 0 1,0-1-1,0 1 0,0 0 0,0-1 1,0 1-1,-1-1 0,1 1 0,0 0 1,0-1-1,0 1 0,0 0 0,0-1 1,-1 1-1,1 0 0,0-1 0,0 1 0,0 0 1,-1-1-1,1 1 0,0 0 0,0 0 1,-1-1-1,0 1 0,-24-27 143,21 22-150,3 5 1,1 0 1,0-1 0,0 1-1,0 0 1,-1 0-1,1-1 1,0 1 0,0 0-1,-1 0 1,1 0 0,0-1-1,-1 1 1,1 0 0,0 0-1,0 0 1,-1 0-1,1 0 1,0 0 0,-1 0-1,-4-2 625,5 2-626,0 0 0,-1 0-1,1 0 1,0 0 0,0 0-1,0 0 1,0 0 0,0 0 0,-1 0-1,1-1 1,0 1 0,0 0-1,0 0 1,0 0 0,0 0-1,0 0 1,0 0 0,0 0-1,-1-1 1,1 1 0,0 0-1,0 0 1,0 0 0,0 0-1,0 0 1,0-1 0,0 1 0,0 0-1,0 0 1,0 0 0,0 0-1,0-1 1,0 1 0,0 0-1,0 0 1,0 0 0,0 0-1,0 0 1,0-1 0,0 1-1,0 0 1,0-8 29,0 6-26,0-1-1,0 0 1,0 1-1,0-1 1,0 1-1,1-1 1,-1 1 0,1-1-1,0 1 1,0-3-1,0 4 7,-1 1-1,0 0 0,0-1 0,0 1 0,1 0 0,-1-1 0,0 1 0,0-1 0,0 1 0,0-1 0,0 1 0,0 0 0,0-1 0,0 1 1,0-1-1,0 1 0,0 0 0,0-1 0,0 1 0,0-1 0,0 1 0,0 0 0,-1-1 0,1 1 0,0-1 0,0 1 0,0 0 0,-1-1 0,-11-8 132,0-1-114,12 10-33,0-1 0,-1 1 0,1 0 0,0-1 0,-1 1-1,1 0 1,0-1 0,-1 1 0,1 0 0,-1 0 0,1-1 0,0 1 0,-1 0 0,1 0-1,-1 0 1,1 0 0,-1 0 0,1 0 0,-1 0 0,1 0 0,-1 0 0,1 0 0,-1 0-1,0 0 6,1 0 0,0 0-1,-1 0 1,1 0 0,0 0-1,-1 0 1,1 0 0,0 0-1,-1 0 1,1 0 0,-1-1-1,1 1 1,0 0 0,-1 0-1,1 0 1,0 0 0,0 0-1,-1-1 1,1 1 0,0 0-1,-1 0 1,1-1 0,0 1-1,-1-1 1,0-1 21,0 0 0,0 0 0,0 0 0,0 0 0,0 0 0,1 0 0,-1-1 0,0 1 0,1 0 0,0-1 0,0 1 0,-1 0 0,2-4 0,-1 6-21,0 0 0,0 0 0,0-1 0,0 1 0,0 0 0,0 0-1,0 0 1,0 0 0,0-1 0,0 1 0,0 0 0,0 0 0,0 0 0,0 0 0,1-1 0,-1 1-1,0 0 1,0 0 0,0 0 0,0 0 0,0 0 0,1-1 0,-1 1 0,0 0 0,0 0 0,0 0-1,0 0 1,1 0 0,-1 0 0,0 0 0,0 0 0,0 0 0,1 0 0,-1 0 0,0 0 0,0 0-1,0 0 1,1 0 0,-1 0 0,0 0 0,0 0 0,0 0 0,0 0 0,1 0 0,-1 0 0,0 0-1,0 0 1,0 0 0,0 0 0,1 1 0,-1-1 0,0 0 0,10 7-109,-7-4 109,-1 0-1,0 1 1,0 0 0,0-1-1,-1 1 1,1 0 0,-1 0-1,0 0 1,2 6 0,-2 2 2,1-1 0,-2 14 1,4 67 68,0-64 438,-4-28-501,-1-1 0,1 1-1,-1 0 1,1 0 0,-1 0-1,1 0 1,-1-1 0,1 1-1,0 0 1,-1-1 0,1 1-1,-1 0 1,1-1 0,0 1-1,-1 0 1,1-1 0,-1 0-1,-10-16-48,-1 1 0,-1 0 0,-1 1 0,0 0 0,-1 1 0,-19-14 0,29 24 55,-1 0 1,1 0-1,-1 1 0,0 0 1,0 0-1,-1 1 1,-9-3-1,4 3 130,0 0-1,0 1 1,-18 0-1,29 1-93,-10 0-431,24 7 377,0 0 0,0 1 1,-1 1-1,0 0 0,-1 0 1,16 17-1,-11-11 132,0-1 1,26 19-1,-13-13-35,-24-13 128,-10-6-220,4-1-6,1 1-1,-1-1 0,0 0 0,1 0 0,-1 0 0,1 1 0,-1-1 0,0 0 0,1 0 0,-1 0 0,0 0 0,1 0 0,-1 0 0,0 0 0,1 0 0,-1-1 0,1 1 0,-1 0 0,0 0 0,1 0 1,-1-1-1,1 1 0,-1 0 0,0-1 0,-5-4 4,1 1-160,0-1 0,-1 1 0,0 1 0,-6-4 0,11 6 123,0 0 0,0 1 0,0 0 0,0-1 0,0 1 0,0-1 0,0 1 1,0 0-1,0 0 0,0 0 0,0 0 0,0 0 0,0 0 0,0 0 0,0 0 0,0 0 0,-1 0 1,1 0-1,0 1 0,0-1 0,0 0 0,0 1 0,0-1 0,0 1 0,0-1 0,1 1 1,-1 0-1,0-1 0,0 1 0,0 0 0,0-1 0,-1 3 0,0 0 11,0 0 1,0 0-1,0 1 1,0-1-1,1 0 0,-1 1 1,1 0-1,-1 4 0,2-6 11,-1-1 0,1 0 0,0 1 0,0-1 0,0 0 0,1 1 0,-1-1 0,0 0-1,0 1 1,1-1 0,-1 0 0,1 0 0,-1 1 0,1-1 0,-1 0 0,1 0 0,0 0-1,0 0 1,-1 0 0,1 0 0,0 0 0,0 0 0,0 0 0,0 0 0,0 0 0,3 1-1,17 6 313,-19-8-292,0 1 0,0-1 0,0 1 1,-1-1-1,1 1 0,0-1 1,-1 1-1,1 0 0,0 0 1,-1 0-1,1 0 0,-1 0 1,0 0-1,1 0 0,-1 1 1,0-1-1,2 3 0,0-2-215,-1-1-1,1 1 1,0-1-1,0 1 1,-1-1-1,6 1 1,-7-1 171,0-1-16,0 0 0,-1 0 0,1-1 0,0 1 0,0 0-1,0 0 1,0 0 0,0-1 0,0 1 0,-1 0 0,1-1 0,0 1 0,0-1 0,-1 1-1,1-1 1,0 1 0,1-2 0,9-11 68,-10 13-5,-1-1-1,0 0 1,1 0 0,-1 1-1,0-1 1,0 0 0,0 0-1,0 1 1,0-1 0,0 0-1,0 0 1,0 1 0,0-1-1,0 0 1,0 0-1,-1 0 1,1 1 0,0-1-1,0 0 1,-1 1 0,1-1-1,0 0 1,-1 1 0,1-1-1,-1 0 1,1 1 0,-1-1-1,1 1 1,-1-1-1,1 1 1,-1-1 0,0 1-1,1-1 1,-1 1 0,0 0-1,-1-1 1,-3-2 31,0 1 0,-1 1 1,1-1-1,-7-1 0,0 1-166,-7-4 42,-44-11 834,59 16-742,0 1 0,0 0-1,1 0 1,-1 0-1,0 1 1,0-1 0,-6 3-1,-17 1-286,24-4 261,1 1 1,0-1-1,0 1 0,0-1 1,-1 1-1,1 0 1,0 0-1,-3 2 1,3-2 33,0 0 0,-1 0 1,1 0-1,0 0 1,-1 0-1,1-1 0,-1 1 1,-4 0-1,0 0 203,6-1-216,0 1 0,0-1 0,0 0 0,0 0 0,1 0 0,-1 1 0,0-1 0,0 0 0,0 0-1,0-1 1,0 1 0,0 0 0,0 0 0,1 0 0,-1 0 0,0-1 0,0 1 0,0 0 0,0-1-1,-3-2 19,0 0 0,0-1 0,1 1-1,-1-1 1,1 1 0,0-1 0,0 0-1,0 0 1,1 0 0,-1-1 0,1 1-1,0 0 1,0-1 0,1 0 0,-1 1-1,1-1 1,-1-8 0,-6-7-110,7 18 63,0-1 1,-1 1 0,1-1 0,0 1 0,1-1 0,-1 1 0,0-1 0,0-3 0,-6-32 228,7 31-201,0 7-2,0 0 0,0-1 1,0 1-1,0 0 1,1-1-1,-1 1 0,0 0 1,0-1-1,0 1 1,0-1-1,0 1 0,0 0 1,0-1-1,0 1 1,0-1-1,0 1 0,-1 0 1,1-1-1,0 1 1,0 0-1,0-1 0,0 1 1,0-1-1,-1 1 1,1 0-1,0 0 0,0-1 1,-1 1-1,1 0 1,0-1-1,-1 1 0,1 0 1,-4 0 569,4 0-559,6-5 140,-5 5-152,-1-1 0,1 0 1,0 0-1,-1 0 0,1 1 1,0-1-1,-1 0 0,1 0 1,-1 0-1,1 0 0,-1 0 1,1 0-1,-1 0 0,0 0 0,0-2 1,5-57 37,-5 54-51,1 5 28,-1-1-1,0 1 0,0-1 0,0 1 0,-1 0 0,1-1 1,0 1-1,0-1 0,-1 1 0,1-1 0,-1 1 0,1 0 1,-2-2-1,2 2-23,0 1 1,-1-1-1,1 1 1,0-1 0,0 1-1,0-1 1,0 1-1,-1 0 1,1-1-1,0 1 1,0-1 0,0 1-1,0-1 1,0 1-1,0-1 1,0 1-1,0-1 1,0 1-1,1-1 1,-1 0 8,0 1 0,0 0-1,0 0 1,0 0 0,0-1 0,0 1-1,0 0 1,0 0 0,0 0 0,0-1-1,0 1 1,0 0 0,0 0 0,0 0-1,0-1 1,0 1 0,0 0 0,0 0-1,0 0 1,0 0 0,0-1 0,-1 1-1,1 0 1,0 0 0,0 0 0,0-1-1,0 1 1,0 0 0,0 0 0,-1 0-1,1 0 1,0 0 0,0 0 0,0-1-1,0 1 1,-1 0 0,1 0 0,0 0-1,0 0 1,0 0 0,-1 0-1,1 0 1,0 0 0,0 0 0,0 0-1,-1 0 1,1 0 0,0 0 0,0 0-1,0 0 1,-1 0 0,1 0 0,0 0-1,0 0 1,0 0 0,-1 0 0,1 1-1,-1 18-104,-2-1 97,1 1 1,1 20-1,-1 8-29,0 3-19,-2 18 44,2-28 15,2-30 12,-1 0 0,1 0 1,-5 16-1,1-3 38,-4 7 24,3-22 394,5-7-465,0-1 1,0 0 0,0 0 0,0 0-1,0 0 1,0 0 0,0 0 0,0 0 0,0 0-1,0 0 1,0 0 0,0 0 0,0 0-1,-5-4 64,4 4-164,0-1 1,0 1-1,-1-1 1,1 1-1,0-1 1,0 1-1,-1 0 0,1 0 1,0-1-1,-3 1 123,-1-6 149,4 3-121,-1 1 0,1 0 0,-1-1 0,0 1 0,0 0 0,0 0 0,0 0-1,-1 0 1,-2-1 0,2 1-51,0 0-1,1 0 0,-1 0 0,0 0 0,1-1 0,-1 1 0,1-1 0,0 1 0,0-1 0,0 0 1,0 0-1,-2-4 0,3 4-18,0 0 1,0 0-1,0 0 0,-1 0 1,1 0-1,-1 0 0,-2-2 1,-5-11-220,0-4 223,9 20 14,0 0 0,-1-1 1,1 1-1,0 0 0,0-1 0,-1 1 1,1 0-1,0 0 0,-1-1 0,1 1 1,-1 0-1,1 0 0,0 0 1,-1-1-1,1 1 0,-1 0 0,1 0 1,0 0-1,-1 0 0,1 0 0,-1 0 1,1 0-1,-1 0 0,1 0 0,0 0 1,-1 0-1,1 0 0,-1 0 1,0 1-1,-19 1-40,14-1-216,3 0 197,0-1 1,0 1-1,0 0 1,0 0-1,0 0 0,1 0 1,-5 3-1,-5 2 220,9-5-164,0 1-1,0-1 1,0 1 0,1 0 0,-5 3 0,6-4-5,-1 1 1,0-1-1,1 0 1,-1 0-1,0 1 1,0-1-1,0 0 0,0-1 1,0 1-1,0 0 1,0-1-1,0 1 1,0-1-1,-3 1 1,-8 1 66,12-2-63,0 0 0,0 1 0,0-1 0,0 0 0,0 0-1,0 1 1,0-1 0,0 0 0,0 0 0,0 0 0,0 0 0,0 0-1,0 0 1,0-1 0,0 1 0,0 0 0,0 0 0,0-1 0,1 1-1,-1-1 1,0 1 0,0-1 0,0 1 0,0-1 0,1 1-1,-1-1 1,0 0 0,0 1 0,1-1 0,-1 0 0,1 0 0,-2-1-1,0-2 4,1-1 0,-1 1-1,1-1 1,0 1 0,0-1-1,0 0 1,1 1 0,-1-1-1,2-8 1,-6-91 200,5 93-222,-1 0 0,-1-1 1,1 1-1,-2 0 0,1 0 1,-2 0-1,1 0 0,-2 1 1,-7-16-1,6 14 18,6 10 9,-1 1 0,0-1 0,1 1 0,-1-1 0,0 0 0,0 1 1,0 0-1,0-1 0,0 1 0,0 0 0,-2-2 0,1 2 0,1 0 0,-1-1-1,0 1 1,0 0 0,0 0 0,0 0-1,0 1 1,0-1 0,-3 0 0,4 0-10,0 1 0,1 0 1,-1 0-1,0 0 0,0 0 0,1 0 1,-1 0-1,0 0 0,1 0 1,-1 1-1,0-1 0,0 0 1,1 0-1,-1 1 0,0-1 0,1 0 1,-1 1-1,1-1 0,-1 0 1,0 1-1,1-1 0,-1 1 1,1-1-1,-1 1 0,1-1 0,-1 1 1,1 0-1,0-1 0,-1 1 1,1-1-1,-1 1 0,1 1 0,-1 1-6,1-1-1,-1 1 0,1 0 0,0 0 0,-1 0 1,2-1-1,-1 1 0,0 0 0,0 0 0,2 5 0,10 29-116,-8-26 75,12 39 178,-8-25-126,0 0-1,1-1 0,24 42 1,-21-48-15,0-2-1,2 0 1,0 0 0,21 17 0,-1-1 185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24:03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150 1 992,'-9'0'1093,"5"0"-700,0 0-1,1 0 0,-1 0 1,0 1-1,1-1 0,-5 2 0,6-1-374,1 0 0,-1 0-1,0 0 1,1 0-1,-1 0 1,1 1-1,-1-1 1,1 0-1,0 1 1,0-1 0,-1 1-1,1-1 1,-1 4-1,-4 2 65,1 1-1,-1-1 1,0-1 0,-10 9-1,9-8 110,0-1-1,1 1 0,0-1 1,-7 12-1,12-17-146,1 0 0,-1 0-1,1-1 1,0 1 0,-1-1 0,0 1-1,1 0 1,-1-1 0,1 1 0,-7 0 775,11-9-871,9-6-461,0 0 0,1 0 0,1 1 0,16-11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2.52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10 0 3552,'0'0'2709,"-1"16"-1616,-2-7-753,2-6-249,0-1 1,0 0-1,0 1 1,1-1-1,-1 1 1,1-1-1,-1 1 1,1 3-1,0-2-174,0 0 1,0 0-1,1 0 0,-1 0 1,1 0-1,0 0 0,0 0 1,0 0-1,0 0 0,1 0 1,2 5-1,11 17-1997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00:19:32.911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 0 5216,'-12'0'1952,"12"5"-1536,-5-5-96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24.png"/><Relationship Id="rId50" Type="http://schemas.openxmlformats.org/officeDocument/2006/relationships/customXml" Target="../ink/ink24.xml"/><Relationship Id="rId55" Type="http://schemas.openxmlformats.org/officeDocument/2006/relationships/image" Target="../media/image28.png"/><Relationship Id="rId63" Type="http://schemas.openxmlformats.org/officeDocument/2006/relationships/image" Target="../media/image32.png"/><Relationship Id="rId7" Type="http://schemas.openxmlformats.org/officeDocument/2006/relationships/image" Target="../media/image4.png"/><Relationship Id="rId2" Type="http://schemas.openxmlformats.org/officeDocument/2006/relationships/image" Target="../media/image1.emf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5.png"/><Relationship Id="rId41" Type="http://schemas.openxmlformats.org/officeDocument/2006/relationships/image" Target="../media/image21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40" Type="http://schemas.openxmlformats.org/officeDocument/2006/relationships/customXml" Target="../ink/ink1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8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61" Type="http://schemas.openxmlformats.org/officeDocument/2006/relationships/image" Target="../media/image31.png"/><Relationship Id="rId10" Type="http://schemas.openxmlformats.org/officeDocument/2006/relationships/customXml" Target="../ink/ink4.xml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3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8" Type="http://schemas.openxmlformats.org/officeDocument/2006/relationships/customXml" Target="../ink/ink3.xml"/><Relationship Id="rId51" Type="http://schemas.openxmlformats.org/officeDocument/2006/relationships/image" Target="../media/image26.png"/><Relationship Id="rId3" Type="http://schemas.openxmlformats.org/officeDocument/2006/relationships/image" Target="../media/image2.emf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customXml" Target="../ink/ink37.xml"/><Relationship Id="rId18" Type="http://schemas.openxmlformats.org/officeDocument/2006/relationships/image" Target="../media/image42.png"/><Relationship Id="rId26" Type="http://schemas.openxmlformats.org/officeDocument/2006/relationships/image" Target="../media/image46.png"/><Relationship Id="rId3" Type="http://schemas.openxmlformats.org/officeDocument/2006/relationships/customXml" Target="../ink/ink32.xml"/><Relationship Id="rId21" Type="http://schemas.openxmlformats.org/officeDocument/2006/relationships/customXml" Target="../ink/ink41.xml"/><Relationship Id="rId34" Type="http://schemas.openxmlformats.org/officeDocument/2006/relationships/image" Target="../media/image50.png"/><Relationship Id="rId7" Type="http://schemas.openxmlformats.org/officeDocument/2006/relationships/customXml" Target="../ink/ink34.xml"/><Relationship Id="rId12" Type="http://schemas.openxmlformats.org/officeDocument/2006/relationships/image" Target="../media/image39.png"/><Relationship Id="rId17" Type="http://schemas.openxmlformats.org/officeDocument/2006/relationships/customXml" Target="../ink/ink39.xml"/><Relationship Id="rId25" Type="http://schemas.openxmlformats.org/officeDocument/2006/relationships/customXml" Target="../ink/ink43.xml"/><Relationship Id="rId33" Type="http://schemas.openxmlformats.org/officeDocument/2006/relationships/customXml" Target="../ink/ink47.xml"/><Relationship Id="rId2" Type="http://schemas.openxmlformats.org/officeDocument/2006/relationships/image" Target="../media/image34.png"/><Relationship Id="rId16" Type="http://schemas.openxmlformats.org/officeDocument/2006/relationships/image" Target="../media/image41.png"/><Relationship Id="rId20" Type="http://schemas.openxmlformats.org/officeDocument/2006/relationships/image" Target="../media/image43.png"/><Relationship Id="rId29" Type="http://schemas.openxmlformats.org/officeDocument/2006/relationships/customXml" Target="../ink/ink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customXml" Target="../ink/ink36.xml"/><Relationship Id="rId24" Type="http://schemas.openxmlformats.org/officeDocument/2006/relationships/image" Target="../media/image45.png"/><Relationship Id="rId32" Type="http://schemas.openxmlformats.org/officeDocument/2006/relationships/image" Target="../media/image49.png"/><Relationship Id="rId5" Type="http://schemas.openxmlformats.org/officeDocument/2006/relationships/customXml" Target="../ink/ink33.xml"/><Relationship Id="rId15" Type="http://schemas.openxmlformats.org/officeDocument/2006/relationships/customXml" Target="../ink/ink38.xml"/><Relationship Id="rId23" Type="http://schemas.openxmlformats.org/officeDocument/2006/relationships/customXml" Target="../ink/ink42.xml"/><Relationship Id="rId28" Type="http://schemas.openxmlformats.org/officeDocument/2006/relationships/image" Target="../media/image47.png"/><Relationship Id="rId10" Type="http://schemas.openxmlformats.org/officeDocument/2006/relationships/image" Target="../media/image38.png"/><Relationship Id="rId19" Type="http://schemas.openxmlformats.org/officeDocument/2006/relationships/customXml" Target="../ink/ink40.xml"/><Relationship Id="rId31" Type="http://schemas.openxmlformats.org/officeDocument/2006/relationships/customXml" Target="../ink/ink46.xml"/><Relationship Id="rId4" Type="http://schemas.openxmlformats.org/officeDocument/2006/relationships/image" Target="../media/image35.png"/><Relationship Id="rId9" Type="http://schemas.openxmlformats.org/officeDocument/2006/relationships/customXml" Target="../ink/ink35.xml"/><Relationship Id="rId14" Type="http://schemas.openxmlformats.org/officeDocument/2006/relationships/image" Target="../media/image40.png"/><Relationship Id="rId22" Type="http://schemas.openxmlformats.org/officeDocument/2006/relationships/image" Target="../media/image44.png"/><Relationship Id="rId27" Type="http://schemas.openxmlformats.org/officeDocument/2006/relationships/customXml" Target="../ink/ink44.xml"/><Relationship Id="rId30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customXml" Target="../ink/ink53.xml"/><Relationship Id="rId18" Type="http://schemas.openxmlformats.org/officeDocument/2006/relationships/image" Target="../media/image59.png"/><Relationship Id="rId3" Type="http://schemas.openxmlformats.org/officeDocument/2006/relationships/customXml" Target="../ink/ink48.xml"/><Relationship Id="rId7" Type="http://schemas.openxmlformats.org/officeDocument/2006/relationships/customXml" Target="../ink/ink50.xml"/><Relationship Id="rId12" Type="http://schemas.openxmlformats.org/officeDocument/2006/relationships/image" Target="../media/image56.png"/><Relationship Id="rId17" Type="http://schemas.openxmlformats.org/officeDocument/2006/relationships/customXml" Target="../ink/ink55.xml"/><Relationship Id="rId2" Type="http://schemas.openxmlformats.org/officeDocument/2006/relationships/image" Target="../media/image51.png"/><Relationship Id="rId16" Type="http://schemas.openxmlformats.org/officeDocument/2006/relationships/image" Target="../media/image58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customXml" Target="../ink/ink52.xml"/><Relationship Id="rId5" Type="http://schemas.openxmlformats.org/officeDocument/2006/relationships/customXml" Target="../ink/ink49.xml"/><Relationship Id="rId15" Type="http://schemas.openxmlformats.org/officeDocument/2006/relationships/customXml" Target="../ink/ink54.xml"/><Relationship Id="rId10" Type="http://schemas.openxmlformats.org/officeDocument/2006/relationships/image" Target="../media/image55.png"/><Relationship Id="rId19" Type="http://schemas.openxmlformats.org/officeDocument/2006/relationships/customXml" Target="../ink/ink56.xml"/><Relationship Id="rId4" Type="http://schemas.openxmlformats.org/officeDocument/2006/relationships/image" Target="../media/image52.png"/><Relationship Id="rId9" Type="http://schemas.openxmlformats.org/officeDocument/2006/relationships/customXml" Target="../ink/ink51.xml"/><Relationship Id="rId14" Type="http://schemas.openxmlformats.org/officeDocument/2006/relationships/image" Target="../media/image5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9.xml"/><Relationship Id="rId13" Type="http://schemas.openxmlformats.org/officeDocument/2006/relationships/image" Target="../media/image67.png"/><Relationship Id="rId18" Type="http://schemas.openxmlformats.org/officeDocument/2006/relationships/customXml" Target="../ink/ink64.xml"/><Relationship Id="rId26" Type="http://schemas.openxmlformats.org/officeDocument/2006/relationships/customXml" Target="../ink/ink68.xml"/><Relationship Id="rId39" Type="http://schemas.openxmlformats.org/officeDocument/2006/relationships/image" Target="../media/image80.png"/><Relationship Id="rId3" Type="http://schemas.openxmlformats.org/officeDocument/2006/relationships/image" Target="../media/image62.emf"/><Relationship Id="rId21" Type="http://schemas.openxmlformats.org/officeDocument/2006/relationships/image" Target="../media/image71.png"/><Relationship Id="rId34" Type="http://schemas.openxmlformats.org/officeDocument/2006/relationships/customXml" Target="../ink/ink72.xml"/><Relationship Id="rId7" Type="http://schemas.openxmlformats.org/officeDocument/2006/relationships/image" Target="../media/image64.png"/><Relationship Id="rId12" Type="http://schemas.openxmlformats.org/officeDocument/2006/relationships/customXml" Target="../ink/ink61.xml"/><Relationship Id="rId17" Type="http://schemas.openxmlformats.org/officeDocument/2006/relationships/image" Target="../media/image69.png"/><Relationship Id="rId25" Type="http://schemas.openxmlformats.org/officeDocument/2006/relationships/image" Target="../media/image73.png"/><Relationship Id="rId33" Type="http://schemas.openxmlformats.org/officeDocument/2006/relationships/image" Target="../media/image77.png"/><Relationship Id="rId38" Type="http://schemas.openxmlformats.org/officeDocument/2006/relationships/customXml" Target="../ink/ink74.xml"/><Relationship Id="rId2" Type="http://schemas.openxmlformats.org/officeDocument/2006/relationships/image" Target="../media/image61.png"/><Relationship Id="rId16" Type="http://schemas.openxmlformats.org/officeDocument/2006/relationships/customXml" Target="../ink/ink63.xml"/><Relationship Id="rId20" Type="http://schemas.openxmlformats.org/officeDocument/2006/relationships/customXml" Target="../ink/ink65.xml"/><Relationship Id="rId29" Type="http://schemas.openxmlformats.org/officeDocument/2006/relationships/image" Target="../media/image75.png"/><Relationship Id="rId41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8.xml"/><Relationship Id="rId11" Type="http://schemas.openxmlformats.org/officeDocument/2006/relationships/image" Target="../media/image66.png"/><Relationship Id="rId24" Type="http://schemas.openxmlformats.org/officeDocument/2006/relationships/customXml" Target="../ink/ink67.xml"/><Relationship Id="rId32" Type="http://schemas.openxmlformats.org/officeDocument/2006/relationships/customXml" Target="../ink/ink71.xml"/><Relationship Id="rId37" Type="http://schemas.openxmlformats.org/officeDocument/2006/relationships/image" Target="../media/image79.png"/><Relationship Id="rId40" Type="http://schemas.openxmlformats.org/officeDocument/2006/relationships/customXml" Target="../ink/ink75.xml"/><Relationship Id="rId5" Type="http://schemas.openxmlformats.org/officeDocument/2006/relationships/image" Target="../media/image63.png"/><Relationship Id="rId15" Type="http://schemas.openxmlformats.org/officeDocument/2006/relationships/image" Target="../media/image68.png"/><Relationship Id="rId23" Type="http://schemas.openxmlformats.org/officeDocument/2006/relationships/image" Target="../media/image72.png"/><Relationship Id="rId28" Type="http://schemas.openxmlformats.org/officeDocument/2006/relationships/customXml" Target="../ink/ink69.xml"/><Relationship Id="rId36" Type="http://schemas.openxmlformats.org/officeDocument/2006/relationships/customXml" Target="../ink/ink73.xml"/><Relationship Id="rId10" Type="http://schemas.openxmlformats.org/officeDocument/2006/relationships/customXml" Target="../ink/ink60.xml"/><Relationship Id="rId19" Type="http://schemas.openxmlformats.org/officeDocument/2006/relationships/image" Target="../media/image70.png"/><Relationship Id="rId31" Type="http://schemas.openxmlformats.org/officeDocument/2006/relationships/image" Target="../media/image76.png"/><Relationship Id="rId4" Type="http://schemas.openxmlformats.org/officeDocument/2006/relationships/customXml" Target="../ink/ink57.xml"/><Relationship Id="rId9" Type="http://schemas.openxmlformats.org/officeDocument/2006/relationships/image" Target="../media/image65.png"/><Relationship Id="rId14" Type="http://schemas.openxmlformats.org/officeDocument/2006/relationships/customXml" Target="../ink/ink62.xml"/><Relationship Id="rId22" Type="http://schemas.openxmlformats.org/officeDocument/2006/relationships/customXml" Target="../ink/ink66.xml"/><Relationship Id="rId27" Type="http://schemas.openxmlformats.org/officeDocument/2006/relationships/image" Target="../media/image74.png"/><Relationship Id="rId30" Type="http://schemas.openxmlformats.org/officeDocument/2006/relationships/customXml" Target="../ink/ink70.xml"/><Relationship Id="rId35" Type="http://schemas.openxmlformats.org/officeDocument/2006/relationships/image" Target="../media/image7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13" Type="http://schemas.openxmlformats.org/officeDocument/2006/relationships/image" Target="../media/image91.png"/><Relationship Id="rId3" Type="http://schemas.openxmlformats.org/officeDocument/2006/relationships/image" Target="../media/image83.emf"/><Relationship Id="rId7" Type="http://schemas.openxmlformats.org/officeDocument/2006/relationships/image" Target="../media/image87.emf"/><Relationship Id="rId12" Type="http://schemas.openxmlformats.org/officeDocument/2006/relationships/customXml" Target="../ink/ink77.xml"/><Relationship Id="rId17" Type="http://schemas.openxmlformats.org/officeDocument/2006/relationships/image" Target="../media/image93.png"/><Relationship Id="rId2" Type="http://schemas.openxmlformats.org/officeDocument/2006/relationships/image" Target="../media/image82.emf"/><Relationship Id="rId16" Type="http://schemas.openxmlformats.org/officeDocument/2006/relationships/customXml" Target="../ink/ink7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emf"/><Relationship Id="rId11" Type="http://schemas.openxmlformats.org/officeDocument/2006/relationships/image" Target="../media/image90.png"/><Relationship Id="rId5" Type="http://schemas.openxmlformats.org/officeDocument/2006/relationships/image" Target="../media/image85.emf"/><Relationship Id="rId15" Type="http://schemas.openxmlformats.org/officeDocument/2006/relationships/image" Target="../media/image92.png"/><Relationship Id="rId10" Type="http://schemas.openxmlformats.org/officeDocument/2006/relationships/customXml" Target="../ink/ink76.xml"/><Relationship Id="rId4" Type="http://schemas.openxmlformats.org/officeDocument/2006/relationships/image" Target="../media/image84.emf"/><Relationship Id="rId9" Type="http://schemas.openxmlformats.org/officeDocument/2006/relationships/image" Target="../media/image89.emf"/><Relationship Id="rId14" Type="http://schemas.openxmlformats.org/officeDocument/2006/relationships/customXml" Target="../ink/ink7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Lorentz transform of the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To make the magnetic field vanish by transforming to another inertial reference frame, which condition does not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</a:t>
            </a:r>
            <a:r>
              <a:rPr lang="en-US" dirty="0"/>
              <a:t> and </a:t>
            </a:r>
            <a:r>
              <a:rPr lang="en-US" b="1" dirty="0"/>
              <a:t>H</a:t>
            </a:r>
            <a:r>
              <a:rPr lang="en-US" dirty="0"/>
              <a:t> must be perpendicular in some frame</a:t>
            </a:r>
          </a:p>
          <a:p>
            <a:r>
              <a:rPr lang="en-US" dirty="0"/>
              <a:t>E&lt;H</a:t>
            </a:r>
          </a:p>
          <a:p>
            <a:r>
              <a:rPr lang="en-US" dirty="0"/>
              <a:t>The </a:t>
            </a:r>
            <a:r>
              <a:rPr lang="en-US" b="1" dirty="0"/>
              <a:t>V</a:t>
            </a:r>
            <a:r>
              <a:rPr lang="en-US" dirty="0"/>
              <a:t> in the transformation must be perpendicular to both fields.</a:t>
            </a:r>
          </a:p>
        </p:txBody>
      </p:sp>
      <p:sp>
        <p:nvSpPr>
          <p:cNvPr id="4" name="Oval 3"/>
          <p:cNvSpPr/>
          <p:nvPr/>
        </p:nvSpPr>
        <p:spPr>
          <a:xfrm>
            <a:off x="457200" y="1752600"/>
            <a:ext cx="3810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457200" y="2286000"/>
            <a:ext cx="381000" cy="381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2819400"/>
            <a:ext cx="381000" cy="381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6925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533400"/>
            <a:ext cx="8698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four-potential </a:t>
            </a:r>
            <a:r>
              <a:rPr lang="en-US" sz="2000" i="1" dirty="0"/>
              <a:t>A</a:t>
            </a:r>
            <a:r>
              <a:rPr lang="en-US" sz="2000" i="1" baseline="30000" dirty="0"/>
              <a:t>i</a:t>
            </a:r>
            <a:r>
              <a:rPr lang="en-US" sz="2000" dirty="0"/>
              <a:t> = (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dirty="0"/>
              <a:t>, </a:t>
            </a:r>
            <a:r>
              <a:rPr lang="en-US" sz="2000" b="1" i="1" dirty="0"/>
              <a:t>A</a:t>
            </a:r>
            <a:r>
              <a:rPr lang="en-US" sz="2000" dirty="0"/>
              <a:t>) transforms like any four vector according to Eq. (6.1).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3964629" cy="2930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876661"/>
            <a:ext cx="2490600" cy="375497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EFDAD41-8C6F-4D45-9146-026C76A6DB11}"/>
                  </a:ext>
                </a:extLst>
              </p14:cNvPr>
              <p14:cNvContentPartPr/>
              <p14:nvPr/>
            </p14:nvContentPartPr>
            <p14:xfrm>
              <a:off x="1870517" y="2056543"/>
              <a:ext cx="691920" cy="553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EFDAD41-8C6F-4D45-9146-026C76A6DB1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80877" y="1876543"/>
                <a:ext cx="871560" cy="9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6D5CBA2-D4C3-4923-810B-B4AA514CABE4}"/>
                  </a:ext>
                </a:extLst>
              </p14:cNvPr>
              <p14:cNvContentPartPr/>
              <p14:nvPr/>
            </p14:nvContentPartPr>
            <p14:xfrm>
              <a:off x="2466317" y="2419063"/>
              <a:ext cx="176040" cy="18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6D5CBA2-D4C3-4923-810B-B4AA514CABE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76677" y="2239423"/>
                <a:ext cx="355680" cy="37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5EB9A99-19B9-43EA-8073-95A802782681}"/>
                  </a:ext>
                </a:extLst>
              </p14:cNvPr>
              <p14:cNvContentPartPr/>
              <p14:nvPr/>
            </p14:nvContentPartPr>
            <p14:xfrm>
              <a:off x="3154277" y="3957703"/>
              <a:ext cx="175680" cy="185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5EB9A99-19B9-43EA-8073-95A80278268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36277" y="3939703"/>
                <a:ext cx="211320" cy="22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7854BD89-7F54-4E6D-9021-9BBDA5C6D66C}"/>
              </a:ext>
            </a:extLst>
          </p:cNvPr>
          <p:cNvGrpSpPr/>
          <p:nvPr/>
        </p:nvGrpSpPr>
        <p:grpSpPr>
          <a:xfrm>
            <a:off x="2042237" y="4127263"/>
            <a:ext cx="173880" cy="1823400"/>
            <a:chOff x="2042237" y="4127263"/>
            <a:chExt cx="173880" cy="1823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E6752F9-01A7-47B5-834E-B52C8F699BDA}"/>
                    </a:ext>
                  </a:extLst>
                </p14:cNvPr>
                <p14:cNvContentPartPr/>
                <p14:nvPr/>
              </p14:nvContentPartPr>
              <p14:xfrm>
                <a:off x="2042237" y="4259743"/>
                <a:ext cx="163440" cy="16909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E6752F9-01A7-47B5-834E-B52C8F699BD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24597" y="4242103"/>
                  <a:ext cx="199080" cy="172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77572AE-AF81-45CE-A27C-E57379E75652}"/>
                    </a:ext>
                  </a:extLst>
                </p14:cNvPr>
                <p14:cNvContentPartPr/>
                <p14:nvPr/>
              </p14:nvContentPartPr>
              <p14:xfrm>
                <a:off x="2135117" y="4127263"/>
                <a:ext cx="81000" cy="2444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77572AE-AF81-45CE-A27C-E57379E7565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17477" y="4109623"/>
                  <a:ext cx="116640" cy="280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5136B1-B747-4766-A50D-D394340200D4}"/>
              </a:ext>
            </a:extLst>
          </p:cNvPr>
          <p:cNvGrpSpPr/>
          <p:nvPr/>
        </p:nvGrpSpPr>
        <p:grpSpPr>
          <a:xfrm>
            <a:off x="1402517" y="5981983"/>
            <a:ext cx="766800" cy="347760"/>
            <a:chOff x="1402517" y="5981983"/>
            <a:chExt cx="766800" cy="347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1CD6132-0CC0-4366-9D7C-78B0FCC87D12}"/>
                    </a:ext>
                  </a:extLst>
                </p14:cNvPr>
                <p14:cNvContentPartPr/>
                <p14:nvPr/>
              </p14:nvContentPartPr>
              <p14:xfrm>
                <a:off x="1403957" y="5981983"/>
                <a:ext cx="81720" cy="3477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1CD6132-0CC0-4366-9D7C-78B0FCC87D1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385957" y="5964343"/>
                  <a:ext cx="11736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EF851AA-1E11-47EB-9FCB-910128A5FB31}"/>
                    </a:ext>
                  </a:extLst>
                </p14:cNvPr>
                <p14:cNvContentPartPr/>
                <p14:nvPr/>
              </p14:nvContentPartPr>
              <p14:xfrm>
                <a:off x="1402517" y="6137503"/>
                <a:ext cx="120960" cy="496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EF851AA-1E11-47EB-9FCB-910128A5FB3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384517" y="6119503"/>
                  <a:ext cx="15660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4702252-AEF5-4D4C-BD5D-7EFDDAF4B950}"/>
                    </a:ext>
                  </a:extLst>
                </p14:cNvPr>
                <p14:cNvContentPartPr/>
                <p14:nvPr/>
              </p14:nvContentPartPr>
              <p14:xfrm>
                <a:off x="1645157" y="6215983"/>
                <a:ext cx="9720" cy="468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4702252-AEF5-4D4C-BD5D-7EFDDAF4B95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27157" y="6197983"/>
                  <a:ext cx="4536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AF4D4E3-79CD-4A6B-8A31-A52506CFCDC4}"/>
                    </a:ext>
                  </a:extLst>
                </p14:cNvPr>
                <p14:cNvContentPartPr/>
                <p14:nvPr/>
              </p14:nvContentPartPr>
              <p14:xfrm>
                <a:off x="1651277" y="6050383"/>
                <a:ext cx="6840" cy="21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AF4D4E3-79CD-4A6B-8A31-A52506CFCDC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33637" y="6032383"/>
                  <a:ext cx="424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F5A6866-72B2-41A6-8388-771FB0101D76}"/>
                    </a:ext>
                  </a:extLst>
                </p14:cNvPr>
                <p14:cNvContentPartPr/>
                <p14:nvPr/>
              </p14:nvContentPartPr>
              <p14:xfrm>
                <a:off x="1732997" y="6201583"/>
                <a:ext cx="123120" cy="1062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F5A6866-72B2-41A6-8388-771FB0101D7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715357" y="6183943"/>
                  <a:ext cx="15876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0F99FBA-DF8B-4085-AEC2-19A6C3FC2B6C}"/>
                    </a:ext>
                  </a:extLst>
                </p14:cNvPr>
                <p14:cNvContentPartPr/>
                <p14:nvPr/>
              </p14:nvContentPartPr>
              <p14:xfrm>
                <a:off x="1878077" y="6012223"/>
                <a:ext cx="48240" cy="2786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0F99FBA-DF8B-4085-AEC2-19A6C3FC2B6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860077" y="5994223"/>
                  <a:ext cx="8388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6BCDBAD-98FF-4EDC-B21A-09A8D22D4BBD}"/>
                    </a:ext>
                  </a:extLst>
                </p14:cNvPr>
                <p14:cNvContentPartPr/>
                <p14:nvPr/>
              </p14:nvContentPartPr>
              <p14:xfrm>
                <a:off x="2006957" y="6033823"/>
                <a:ext cx="162360" cy="268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6BCDBAD-98FF-4EDC-B21A-09A8D22D4BB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989317" y="6015823"/>
                  <a:ext cx="198000" cy="30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4585D42-4E1F-402C-B544-2A68579BC15A}"/>
              </a:ext>
            </a:extLst>
          </p:cNvPr>
          <p:cNvGrpSpPr/>
          <p:nvPr/>
        </p:nvGrpSpPr>
        <p:grpSpPr>
          <a:xfrm>
            <a:off x="2356157" y="5965063"/>
            <a:ext cx="768240" cy="446040"/>
            <a:chOff x="2356157" y="5965063"/>
            <a:chExt cx="768240" cy="44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2D2A8AB-31E9-467B-B310-2BE403DB64FF}"/>
                    </a:ext>
                  </a:extLst>
                </p14:cNvPr>
                <p14:cNvContentPartPr/>
                <p14:nvPr/>
              </p14:nvContentPartPr>
              <p14:xfrm>
                <a:off x="2356157" y="6138943"/>
                <a:ext cx="92520" cy="2721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2D2A8AB-31E9-467B-B310-2BE403DB64F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338517" y="6120943"/>
                  <a:ext cx="1281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842A65C-F5EF-4444-AE55-821678CE7FD1}"/>
                    </a:ext>
                  </a:extLst>
                </p14:cNvPr>
                <p14:cNvContentPartPr/>
                <p14:nvPr/>
              </p14:nvContentPartPr>
              <p14:xfrm>
                <a:off x="2496917" y="6195103"/>
                <a:ext cx="110880" cy="712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842A65C-F5EF-4444-AE55-821678CE7FD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479277" y="6177103"/>
                  <a:ext cx="14652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33FFEB19-D916-479C-94BB-847E5C09AE0C}"/>
                    </a:ext>
                  </a:extLst>
                </p14:cNvPr>
                <p14:cNvContentPartPr/>
                <p14:nvPr/>
              </p14:nvContentPartPr>
              <p14:xfrm>
                <a:off x="2665757" y="6199423"/>
                <a:ext cx="12960" cy="748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33FFEB19-D916-479C-94BB-847E5C09AE0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648117" y="6181423"/>
                  <a:ext cx="4860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13BEE48-2028-4F0B-9B4E-E65466D01855}"/>
                    </a:ext>
                  </a:extLst>
                </p14:cNvPr>
                <p14:cNvContentPartPr/>
                <p14:nvPr/>
              </p14:nvContentPartPr>
              <p14:xfrm>
                <a:off x="2670437" y="6124903"/>
                <a:ext cx="5040" cy="266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13BEE48-2028-4F0B-9B4E-E65466D0185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652797" y="6106903"/>
                  <a:ext cx="4068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8FD87F2-D05F-4801-81FA-34D9E3904642}"/>
                    </a:ext>
                  </a:extLst>
                </p14:cNvPr>
                <p14:cNvContentPartPr/>
                <p14:nvPr/>
              </p14:nvContentPartPr>
              <p14:xfrm>
                <a:off x="2747837" y="6211303"/>
                <a:ext cx="109800" cy="914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8FD87F2-D05F-4801-81FA-34D9E390464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730197" y="6193663"/>
                  <a:ext cx="145440" cy="12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B964347-FF62-40E5-844C-6FE0B8FAE8A5}"/>
                    </a:ext>
                  </a:extLst>
                </p14:cNvPr>
                <p14:cNvContentPartPr/>
                <p14:nvPr/>
              </p14:nvContentPartPr>
              <p14:xfrm>
                <a:off x="2934317" y="5965063"/>
                <a:ext cx="190080" cy="3110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B964347-FF62-40E5-844C-6FE0B8FAE8A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916317" y="5947063"/>
                  <a:ext cx="22572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83422CA-C5C5-4D53-997E-031D7402CFE3}"/>
                    </a:ext>
                  </a:extLst>
                </p14:cNvPr>
                <p14:cNvContentPartPr/>
                <p14:nvPr/>
              </p14:nvContentPartPr>
              <p14:xfrm>
                <a:off x="2853317" y="6084583"/>
                <a:ext cx="247680" cy="3348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83422CA-C5C5-4D53-997E-031D7402CFE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835677" y="6066943"/>
                  <a:ext cx="283320" cy="6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08CDE23-C85D-4948-9813-23D6AF40EE26}"/>
              </a:ext>
            </a:extLst>
          </p:cNvPr>
          <p:cNvGrpSpPr/>
          <p:nvPr/>
        </p:nvGrpSpPr>
        <p:grpSpPr>
          <a:xfrm>
            <a:off x="3324197" y="5994223"/>
            <a:ext cx="191160" cy="292680"/>
            <a:chOff x="3324197" y="5994223"/>
            <a:chExt cx="191160" cy="292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5D91CF0-7F97-4B89-AE10-B1CCC3AD61A9}"/>
                    </a:ext>
                  </a:extLst>
                </p14:cNvPr>
                <p14:cNvContentPartPr/>
                <p14:nvPr/>
              </p14:nvContentPartPr>
              <p14:xfrm>
                <a:off x="3336077" y="5994223"/>
                <a:ext cx="22320" cy="2926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5D91CF0-7F97-4B89-AE10-B1CCC3AD61A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318077" y="5976223"/>
                  <a:ext cx="5796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0A59A6C-438D-4537-A058-6C74A35420F5}"/>
                    </a:ext>
                  </a:extLst>
                </p14:cNvPr>
                <p14:cNvContentPartPr/>
                <p14:nvPr/>
              </p14:nvContentPartPr>
              <p14:xfrm>
                <a:off x="3324197" y="6001063"/>
                <a:ext cx="191160" cy="120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0A59A6C-438D-4537-A058-6C74A35420F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306557" y="5983423"/>
                  <a:ext cx="226800" cy="155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DE9F78F-33BC-43FC-9E02-032755A83A18}"/>
              </a:ext>
            </a:extLst>
          </p:cNvPr>
          <p:cNvGrpSpPr/>
          <p:nvPr/>
        </p:nvGrpSpPr>
        <p:grpSpPr>
          <a:xfrm>
            <a:off x="3005597" y="4299703"/>
            <a:ext cx="118080" cy="95040"/>
            <a:chOff x="3005597" y="4299703"/>
            <a:chExt cx="118080" cy="9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595ED8C-74B0-495D-82B2-CB859B7DC055}"/>
                    </a:ext>
                  </a:extLst>
                </p14:cNvPr>
                <p14:cNvContentPartPr/>
                <p14:nvPr/>
              </p14:nvContentPartPr>
              <p14:xfrm>
                <a:off x="3007757" y="4355863"/>
                <a:ext cx="88200" cy="388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595ED8C-74B0-495D-82B2-CB859B7DC05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990117" y="4337863"/>
                  <a:ext cx="123840" cy="7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F0DEACE-68B9-4029-9B44-66C57E794FF2}"/>
                    </a:ext>
                  </a:extLst>
                </p14:cNvPr>
                <p14:cNvContentPartPr/>
                <p14:nvPr/>
              </p14:nvContentPartPr>
              <p14:xfrm>
                <a:off x="3005597" y="4299703"/>
                <a:ext cx="118080" cy="90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F0DEACE-68B9-4029-9B44-66C57E794FF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987597" y="4282063"/>
                  <a:ext cx="153720" cy="12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DEA035A-DA2D-4E6C-85CC-C60648E28EC8}"/>
                  </a:ext>
                </a:extLst>
              </p14:cNvPr>
              <p14:cNvContentPartPr/>
              <p14:nvPr/>
            </p14:nvContentPartPr>
            <p14:xfrm>
              <a:off x="3362357" y="4302223"/>
              <a:ext cx="61200" cy="759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DEA035A-DA2D-4E6C-85CC-C60648E28EC8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344357" y="4284583"/>
                <a:ext cx="9684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7B24261A-38A9-485F-8200-6A9D58891778}"/>
              </a:ext>
            </a:extLst>
          </p:cNvPr>
          <p:cNvGrpSpPr/>
          <p:nvPr/>
        </p:nvGrpSpPr>
        <p:grpSpPr>
          <a:xfrm>
            <a:off x="3679157" y="4091983"/>
            <a:ext cx="582840" cy="282240"/>
            <a:chOff x="3679157" y="4091983"/>
            <a:chExt cx="582840" cy="28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47CBAB9-4A3F-4E6E-BAC4-B5E5F8093A99}"/>
                    </a:ext>
                  </a:extLst>
                </p14:cNvPr>
                <p14:cNvContentPartPr/>
                <p14:nvPr/>
              </p14:nvContentPartPr>
              <p14:xfrm>
                <a:off x="3679157" y="4192783"/>
                <a:ext cx="345240" cy="1288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47CBAB9-4A3F-4E6E-BAC4-B5E5F8093A9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661517" y="4175143"/>
                  <a:ext cx="38088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C35989C-6B23-435B-94CD-DAFA40B79198}"/>
                    </a:ext>
                  </a:extLst>
                </p14:cNvPr>
                <p14:cNvContentPartPr/>
                <p14:nvPr/>
              </p14:nvContentPartPr>
              <p14:xfrm>
                <a:off x="4091357" y="4091983"/>
                <a:ext cx="170640" cy="2822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C35989C-6B23-435B-94CD-DAFA40B7919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73717" y="4073983"/>
                  <a:ext cx="206280" cy="317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383B8FE-3C12-495D-B5C2-56EB75FFFFE7}"/>
              </a:ext>
            </a:extLst>
          </p:cNvPr>
          <p:cNvGrpSpPr/>
          <p:nvPr/>
        </p:nvGrpSpPr>
        <p:grpSpPr>
          <a:xfrm>
            <a:off x="1168517" y="1347343"/>
            <a:ext cx="2428920" cy="434160"/>
            <a:chOff x="1168517" y="1347343"/>
            <a:chExt cx="2428920" cy="43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A2358AE-4AA3-4141-AFE4-C45A549C400A}"/>
                    </a:ext>
                  </a:extLst>
                </p14:cNvPr>
                <p14:cNvContentPartPr/>
                <p14:nvPr/>
              </p14:nvContentPartPr>
              <p14:xfrm>
                <a:off x="1168517" y="1366063"/>
                <a:ext cx="914040" cy="4154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A2358AE-4AA3-4141-AFE4-C45A549C400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150877" y="1348063"/>
                  <a:ext cx="94968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533CF8B-4FB7-4C61-8A82-6C7AC8D93484}"/>
                    </a:ext>
                  </a:extLst>
                </p14:cNvPr>
                <p14:cNvContentPartPr/>
                <p14:nvPr/>
              </p14:nvContentPartPr>
              <p14:xfrm>
                <a:off x="2152037" y="1377943"/>
                <a:ext cx="191160" cy="3013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533CF8B-4FB7-4C61-8A82-6C7AC8D9348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134397" y="1359943"/>
                  <a:ext cx="226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E2256B4-1031-4CC5-8B87-CC0715A36349}"/>
                    </a:ext>
                  </a:extLst>
                </p14:cNvPr>
                <p14:cNvContentPartPr/>
                <p14:nvPr/>
              </p14:nvContentPartPr>
              <p14:xfrm>
                <a:off x="2505917" y="1347343"/>
                <a:ext cx="1091520" cy="31536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E2256B4-1031-4CC5-8B87-CC0715A3634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488277" y="1329343"/>
                  <a:ext cx="112716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FE2D6AA-403C-4936-8393-DF5151BA1E60}"/>
                    </a:ext>
                  </a:extLst>
                </p14:cNvPr>
                <p14:cNvContentPartPr/>
                <p14:nvPr/>
              </p14:nvContentPartPr>
              <p14:xfrm>
                <a:off x="3208637" y="1372903"/>
                <a:ext cx="335520" cy="8964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FE2D6AA-403C-4936-8393-DF5151BA1E6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190997" y="1354903"/>
                  <a:ext cx="371160" cy="12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E20ABB04-38F9-4322-8429-447ADB72F743}"/>
                  </a:ext>
                </a:extLst>
              </p14:cNvPr>
              <p14:cNvContentPartPr/>
              <p14:nvPr/>
            </p14:nvContentPartPr>
            <p14:xfrm>
              <a:off x="2715797" y="1839103"/>
              <a:ext cx="184320" cy="28620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E20ABB04-38F9-4322-8429-447ADB72F743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697797" y="1821103"/>
                <a:ext cx="219960" cy="321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936" t="37180" r="72010"/>
          <a:stretch/>
        </p:blipFill>
        <p:spPr bwMode="auto">
          <a:xfrm>
            <a:off x="2209800" y="2362200"/>
            <a:ext cx="1981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029200" y="6324600"/>
            <a:ext cx="1447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1" y="3048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electromagnetic field tensor </a:t>
            </a:r>
            <a:r>
              <a:rPr lang="en-US" sz="2000" i="1" dirty="0" err="1"/>
              <a:t>F</a:t>
            </a:r>
            <a:r>
              <a:rPr lang="en-US" sz="2000" i="1" baseline="30000" dirty="0" err="1"/>
              <a:t>ik</a:t>
            </a:r>
            <a:r>
              <a:rPr lang="en-US" sz="2000" dirty="0"/>
              <a:t> transforms like any antisymmetric rank 2 tensor, according to section 6 problem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565737"/>
            <a:ext cx="2667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six non-zero components are the components of </a:t>
            </a:r>
            <a:r>
              <a:rPr lang="en-US" sz="2000" b="1" i="1" dirty="0"/>
              <a:t>E</a:t>
            </a:r>
            <a:r>
              <a:rPr lang="en-US" sz="2000" dirty="0"/>
              <a:t> and </a:t>
            </a:r>
            <a:r>
              <a:rPr lang="en-US" sz="2000" b="1" i="1" dirty="0"/>
              <a:t>H</a:t>
            </a:r>
            <a:r>
              <a:rPr lang="en-US" sz="2000" dirty="0"/>
              <a:t>.  </a:t>
            </a:r>
          </a:p>
        </p:txBody>
      </p:sp>
      <p:sp>
        <p:nvSpPr>
          <p:cNvPr id="7" name="Right Brace 6"/>
          <p:cNvSpPr/>
          <p:nvPr/>
        </p:nvSpPr>
        <p:spPr>
          <a:xfrm>
            <a:off x="3886200" y="2362200"/>
            <a:ext cx="2286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3733800" y="3657600"/>
            <a:ext cx="2286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3581400" y="5105400"/>
            <a:ext cx="2286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63986" y="2565737"/>
            <a:ext cx="1367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Unchanged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3946029"/>
            <a:ext cx="177022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Transform like </a:t>
            </a:r>
            <a:r>
              <a:rPr lang="en-US" i="1" dirty="0"/>
              <a:t>x</a:t>
            </a:r>
            <a:r>
              <a:rPr lang="en-US" i="1" baseline="30000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45048" y="5291316"/>
            <a:ext cx="177022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Transform like </a:t>
            </a:r>
            <a:r>
              <a:rPr lang="en-US" i="1" dirty="0"/>
              <a:t>x</a:t>
            </a:r>
            <a:r>
              <a:rPr lang="en-US" i="1" baseline="30000" dirty="0"/>
              <a:t>1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5B46370-8753-44AC-900E-B28A7AF0D988}"/>
              </a:ext>
            </a:extLst>
          </p:cNvPr>
          <p:cNvGrpSpPr/>
          <p:nvPr/>
        </p:nvGrpSpPr>
        <p:grpSpPr>
          <a:xfrm>
            <a:off x="2908037" y="2353543"/>
            <a:ext cx="461160" cy="1007640"/>
            <a:chOff x="2908037" y="2353543"/>
            <a:chExt cx="461160" cy="100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BE9856CB-F6F4-46E8-AB05-DFC28F367969}"/>
                    </a:ext>
                  </a:extLst>
                </p14:cNvPr>
                <p14:cNvContentPartPr/>
                <p14:nvPr/>
              </p14:nvContentPartPr>
              <p14:xfrm>
                <a:off x="3178037" y="2970223"/>
                <a:ext cx="57240" cy="2048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BE9856CB-F6F4-46E8-AB05-DFC28F36796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15037" y="2907223"/>
                  <a:ext cx="18288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F136461-FB48-4D2D-BD76-B56C81C86529}"/>
                    </a:ext>
                  </a:extLst>
                </p14:cNvPr>
                <p14:cNvContentPartPr/>
                <p14:nvPr/>
              </p14:nvContentPartPr>
              <p14:xfrm>
                <a:off x="3320597" y="2353543"/>
                <a:ext cx="48600" cy="3214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F136461-FB48-4D2D-BD76-B56C81C8652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257597" y="2290543"/>
                  <a:ext cx="174240" cy="44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EB22E1F-02CE-4E63-B704-98AAB4B841DA}"/>
                    </a:ext>
                  </a:extLst>
                </p14:cNvPr>
                <p14:cNvContentPartPr/>
                <p14:nvPr/>
              </p14:nvContentPartPr>
              <p14:xfrm>
                <a:off x="3045917" y="2779423"/>
                <a:ext cx="151920" cy="74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EB22E1F-02CE-4E63-B704-98AAB4B841D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982917" y="2716783"/>
                  <a:ext cx="27756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65588DD-9735-4648-98A0-4181D72B54F9}"/>
                    </a:ext>
                  </a:extLst>
                </p14:cNvPr>
                <p14:cNvContentPartPr/>
                <p14:nvPr/>
              </p14:nvContentPartPr>
              <p14:xfrm>
                <a:off x="2908037" y="3292063"/>
                <a:ext cx="116280" cy="691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65588DD-9735-4648-98A0-4181D72B54F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45397" y="3229423"/>
                  <a:ext cx="241920" cy="19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0EF1E49-DAFE-4C72-A30A-CA0904BF75E9}"/>
              </a:ext>
            </a:extLst>
          </p:cNvPr>
          <p:cNvGrpSpPr/>
          <p:nvPr/>
        </p:nvGrpSpPr>
        <p:grpSpPr>
          <a:xfrm>
            <a:off x="2877077" y="3675103"/>
            <a:ext cx="347400" cy="1035360"/>
            <a:chOff x="2877077" y="3675103"/>
            <a:chExt cx="347400" cy="103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6B07E6F-A666-461E-85E3-66E8DCE4C444}"/>
                    </a:ext>
                  </a:extLst>
                </p14:cNvPr>
                <p14:cNvContentPartPr/>
                <p14:nvPr/>
              </p14:nvContentPartPr>
              <p14:xfrm>
                <a:off x="3175157" y="3675103"/>
                <a:ext cx="49320" cy="256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6B07E6F-A666-461E-85E3-66E8DCE4C44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12517" y="3612463"/>
                  <a:ext cx="17496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5DAE51A-6409-460E-96E4-299DE4FEF1C4}"/>
                    </a:ext>
                  </a:extLst>
                </p14:cNvPr>
                <p14:cNvContentPartPr/>
                <p14:nvPr/>
              </p14:nvContentPartPr>
              <p14:xfrm>
                <a:off x="2918837" y="4051663"/>
                <a:ext cx="214200" cy="291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5DAE51A-6409-460E-96E4-299DE4FEF1C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55837" y="3988663"/>
                  <a:ext cx="33984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BECB779-9F9B-4793-BF5B-E8B581E5AD3C}"/>
                    </a:ext>
                  </a:extLst>
                </p14:cNvPr>
                <p14:cNvContentPartPr/>
                <p14:nvPr/>
              </p14:nvContentPartPr>
              <p14:xfrm>
                <a:off x="3143117" y="4172623"/>
                <a:ext cx="39960" cy="3020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BECB779-9F9B-4793-BF5B-E8B581E5AD3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080477" y="4109983"/>
                  <a:ext cx="165600" cy="42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6E8942B-727D-4E7A-A17A-B64C70F41FA5}"/>
                    </a:ext>
                  </a:extLst>
                </p14:cNvPr>
                <p14:cNvContentPartPr/>
                <p14:nvPr/>
              </p14:nvContentPartPr>
              <p14:xfrm>
                <a:off x="2877077" y="4578703"/>
                <a:ext cx="155160" cy="727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6E8942B-727D-4E7A-A17A-B64C70F41FA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814437" y="4516063"/>
                  <a:ext cx="2808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35A533D-D98E-4169-9D20-2D8B3542CDFE}"/>
                    </a:ext>
                  </a:extLst>
                </p14:cNvPr>
                <p14:cNvContentPartPr/>
                <p14:nvPr/>
              </p14:nvContentPartPr>
              <p14:xfrm>
                <a:off x="2904797" y="4641343"/>
                <a:ext cx="42120" cy="691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35A533D-D98E-4169-9D20-2D8B3542CDF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842157" y="4578703"/>
                  <a:ext cx="167760" cy="19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8" name="Group 2047">
            <a:extLst>
              <a:ext uri="{FF2B5EF4-FFF2-40B4-BE49-F238E27FC236}">
                <a16:creationId xmlns:a16="http://schemas.microsoft.com/office/drawing/2014/main" id="{92B47896-10A3-46E8-82CC-1F6AECD4E88B}"/>
              </a:ext>
            </a:extLst>
          </p:cNvPr>
          <p:cNvGrpSpPr/>
          <p:nvPr/>
        </p:nvGrpSpPr>
        <p:grpSpPr>
          <a:xfrm>
            <a:off x="2765477" y="5081263"/>
            <a:ext cx="390960" cy="918360"/>
            <a:chOff x="2765477" y="5081263"/>
            <a:chExt cx="390960" cy="918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E551B78-4229-4E25-9C6B-227382B69840}"/>
                    </a:ext>
                  </a:extLst>
                </p14:cNvPr>
                <p14:cNvContentPartPr/>
                <p14:nvPr/>
              </p14:nvContentPartPr>
              <p14:xfrm>
                <a:off x="3092357" y="5081263"/>
                <a:ext cx="64080" cy="244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E551B78-4229-4E25-9C6B-227382B6984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029357" y="5018263"/>
                  <a:ext cx="18972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7391B5E-6BB1-417A-9743-23ABC58C13C9}"/>
                    </a:ext>
                  </a:extLst>
                </p14:cNvPr>
                <p14:cNvContentPartPr/>
                <p14:nvPr/>
              </p14:nvContentPartPr>
              <p14:xfrm>
                <a:off x="2765477" y="5406343"/>
                <a:ext cx="153720" cy="75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7391B5E-6BB1-417A-9743-23ABC58C13C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702477" y="5343343"/>
                  <a:ext cx="27936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4E6D402-F797-4838-AC8E-D7E144AA7FB0}"/>
                    </a:ext>
                  </a:extLst>
                </p14:cNvPr>
                <p14:cNvContentPartPr/>
                <p14:nvPr/>
              </p14:nvContentPartPr>
              <p14:xfrm>
                <a:off x="3017117" y="5642143"/>
                <a:ext cx="33840" cy="3121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4E6D402-F797-4838-AC8E-D7E144AA7FB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954117" y="5579503"/>
                  <a:ext cx="15948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493EE9E-D351-40E4-A178-4A3B5350321F}"/>
                    </a:ext>
                  </a:extLst>
                </p14:cNvPr>
                <p14:cNvContentPartPr/>
                <p14:nvPr/>
              </p14:nvContentPartPr>
              <p14:xfrm>
                <a:off x="2768357" y="5677063"/>
                <a:ext cx="55800" cy="1281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493EE9E-D351-40E4-A178-4A3B5350321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705717" y="5614423"/>
                  <a:ext cx="1814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ACCFB90-11F3-45E6-824C-ECCC0B558F6B}"/>
                    </a:ext>
                  </a:extLst>
                </p14:cNvPr>
                <p14:cNvContentPartPr/>
                <p14:nvPr/>
              </p14:nvContentPartPr>
              <p14:xfrm>
                <a:off x="2873837" y="5601103"/>
                <a:ext cx="71280" cy="903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ACCFB90-11F3-45E6-824C-ECCC0B558F6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811197" y="5538103"/>
                  <a:ext cx="196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A24B18F-9C07-4EE0-9ADE-003948BA3671}"/>
                    </a:ext>
                  </a:extLst>
                </p14:cNvPr>
                <p14:cNvContentPartPr/>
                <p14:nvPr/>
              </p14:nvContentPartPr>
              <p14:xfrm>
                <a:off x="2949797" y="5760943"/>
                <a:ext cx="100800" cy="11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A24B18F-9C07-4EE0-9ADE-003948BA367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887157" y="5697943"/>
                  <a:ext cx="22644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6051FD0-907D-4B9F-89ED-736313F96D6F}"/>
                    </a:ext>
                  </a:extLst>
                </p14:cNvPr>
                <p14:cNvContentPartPr/>
                <p14:nvPr/>
              </p14:nvContentPartPr>
              <p14:xfrm>
                <a:off x="2853317" y="5957863"/>
                <a:ext cx="42120" cy="417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6051FD0-907D-4B9F-89ED-736313F96D6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90677" y="5895223"/>
                  <a:ext cx="167760" cy="1674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 fields transform into </a:t>
            </a:r>
            <a:r>
              <a:rPr lang="en-US" sz="2400" dirty="0" err="1"/>
              <a:t>superpositions</a:t>
            </a:r>
            <a:r>
              <a:rPr lang="en-US" sz="2400" dirty="0"/>
              <a:t> of </a:t>
            </a:r>
            <a:r>
              <a:rPr lang="en-US" sz="2400" i="1" dirty="0"/>
              <a:t>each other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369" r="1"/>
          <a:stretch/>
        </p:blipFill>
        <p:spPr bwMode="auto">
          <a:xfrm>
            <a:off x="685800" y="2092158"/>
            <a:ext cx="8382000" cy="3470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28600" y="1981200"/>
            <a:ext cx="11430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HW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209AB2-7B1A-44AD-A9BC-3A436CE11712}"/>
                  </a:ext>
                </a:extLst>
              </p14:cNvPr>
              <p14:cNvContentPartPr/>
              <p14:nvPr/>
            </p14:nvContentPartPr>
            <p14:xfrm>
              <a:off x="2096597" y="2592943"/>
              <a:ext cx="88920" cy="177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209AB2-7B1A-44AD-A9BC-3A436CE117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3597" y="2530303"/>
                <a:ext cx="214560" cy="30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5FC0B98-32CD-411E-9E94-0DC896D992C7}"/>
                  </a:ext>
                </a:extLst>
              </p14:cNvPr>
              <p14:cNvContentPartPr/>
              <p14:nvPr/>
            </p14:nvContentPartPr>
            <p14:xfrm>
              <a:off x="1613117" y="2546143"/>
              <a:ext cx="141480" cy="1447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5FC0B98-32CD-411E-9E94-0DC896D992C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50117" y="2483143"/>
                <a:ext cx="2671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9E0A645-6115-497B-9AC4-9B5DE85DBAFF}"/>
                  </a:ext>
                </a:extLst>
              </p14:cNvPr>
              <p14:cNvContentPartPr/>
              <p14:nvPr/>
            </p14:nvContentPartPr>
            <p14:xfrm>
              <a:off x="2366597" y="2832703"/>
              <a:ext cx="52920" cy="1299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9E0A645-6115-497B-9AC4-9B5DE85DBA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03957" y="2769703"/>
                <a:ext cx="178560" cy="25560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FC78DEDC-9554-45A0-948E-C369E79A7A13}"/>
              </a:ext>
            </a:extLst>
          </p:cNvPr>
          <p:cNvGrpSpPr/>
          <p:nvPr/>
        </p:nvGrpSpPr>
        <p:grpSpPr>
          <a:xfrm>
            <a:off x="1640477" y="2679703"/>
            <a:ext cx="95040" cy="262080"/>
            <a:chOff x="1640477" y="2679703"/>
            <a:chExt cx="95040" cy="26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0743D32-2A17-4120-BC75-202DDA222C7C}"/>
                    </a:ext>
                  </a:extLst>
                </p14:cNvPr>
                <p14:cNvContentPartPr/>
                <p14:nvPr/>
              </p14:nvContentPartPr>
              <p14:xfrm>
                <a:off x="1706357" y="2679703"/>
                <a:ext cx="29160" cy="1022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0743D32-2A17-4120-BC75-202DDA222C7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643357" y="2616703"/>
                  <a:ext cx="15480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97880B4-C222-4646-BEFE-025944565D2D}"/>
                    </a:ext>
                  </a:extLst>
                </p14:cNvPr>
                <p14:cNvContentPartPr/>
                <p14:nvPr/>
              </p14:nvContentPartPr>
              <p14:xfrm>
                <a:off x="1640477" y="2810743"/>
                <a:ext cx="28440" cy="1310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97880B4-C222-4646-BEFE-025944565D2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577837" y="2748103"/>
                  <a:ext cx="154080" cy="25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A978BD5D-5F80-453C-AC64-5ABA357F0B78}"/>
                  </a:ext>
                </a:extLst>
              </p14:cNvPr>
              <p14:cNvContentPartPr/>
              <p14:nvPr/>
            </p14:nvContentPartPr>
            <p14:xfrm>
              <a:off x="3632357" y="2528143"/>
              <a:ext cx="113400" cy="1515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978BD5D-5F80-453C-AC64-5ABA357F0B7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569357" y="2465503"/>
                <a:ext cx="23904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D465ED8-919D-43AB-B717-74E23DED2012}"/>
                  </a:ext>
                </a:extLst>
              </p14:cNvPr>
              <p14:cNvContentPartPr/>
              <p14:nvPr/>
            </p14:nvContentPartPr>
            <p14:xfrm>
              <a:off x="6098357" y="2873383"/>
              <a:ext cx="93600" cy="1386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D465ED8-919D-43AB-B717-74E23DED201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035717" y="2810383"/>
                <a:ext cx="21924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811E7FA-877A-401C-A8B4-C7E52FFB04BB}"/>
                  </a:ext>
                </a:extLst>
              </p14:cNvPr>
              <p14:cNvContentPartPr/>
              <p14:nvPr/>
            </p14:nvContentPartPr>
            <p14:xfrm>
              <a:off x="5469797" y="4730983"/>
              <a:ext cx="163800" cy="1346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811E7FA-877A-401C-A8B4-C7E52FFB04B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07157" y="4667983"/>
                <a:ext cx="289440" cy="26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A603013-6A5C-49F2-88A7-58454C3E4A1E}"/>
                  </a:ext>
                </a:extLst>
              </p14:cNvPr>
              <p14:cNvContentPartPr/>
              <p14:nvPr/>
            </p14:nvContentPartPr>
            <p14:xfrm>
              <a:off x="5388077" y="4471783"/>
              <a:ext cx="273600" cy="4309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A603013-6A5C-49F2-88A7-58454C3E4A1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325077" y="4409143"/>
                <a:ext cx="399240" cy="556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Electric and magnetic fields are relative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/>
          </a:bodyPr>
          <a:lstStyle/>
          <a:p>
            <a:r>
              <a:rPr lang="en-US" sz="2000" dirty="0"/>
              <a:t>The same physical fields have different component values in different reference frames.</a:t>
            </a:r>
          </a:p>
          <a:p>
            <a:r>
              <a:rPr lang="en-US" sz="2000" dirty="0"/>
              <a:t>E or H can be zero in one frame and non-zero in another.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400" y="76200"/>
            <a:ext cx="904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76200" y="51137"/>
            <a:ext cx="2667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Transformation formulas in the low velocity limit.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5791200"/>
            <a:ext cx="4981201" cy="824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5119" y="5311914"/>
            <a:ext cx="556608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To get formulas for the inverse transformation, change the sign of V and shift the primes.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79CF628-A1C4-41B7-B7C9-79FD205739DC}"/>
                  </a:ext>
                </a:extLst>
              </p14:cNvPr>
              <p14:cNvContentPartPr/>
              <p14:nvPr/>
            </p14:nvContentPartPr>
            <p14:xfrm>
              <a:off x="4528757" y="573703"/>
              <a:ext cx="44640" cy="135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79CF628-A1C4-41B7-B7C9-79FD205739D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66117" y="510703"/>
                <a:ext cx="170280" cy="26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FAA4FCC2-7989-4D5B-8BD5-094134C9EE4F}"/>
              </a:ext>
            </a:extLst>
          </p:cNvPr>
          <p:cNvGrpSpPr/>
          <p:nvPr/>
        </p:nvGrpSpPr>
        <p:grpSpPr>
          <a:xfrm>
            <a:off x="912917" y="1360303"/>
            <a:ext cx="120960" cy="304560"/>
            <a:chOff x="912917" y="1360303"/>
            <a:chExt cx="120960" cy="304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43DECF7-65D7-4BD5-A85D-6D59988EBB80}"/>
                    </a:ext>
                  </a:extLst>
                </p14:cNvPr>
                <p14:cNvContentPartPr/>
                <p14:nvPr/>
              </p14:nvContentPartPr>
              <p14:xfrm>
                <a:off x="967997" y="1360303"/>
                <a:ext cx="65880" cy="2203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43DECF7-65D7-4BD5-A85D-6D59988EBB8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05357" y="1297663"/>
                  <a:ext cx="19152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051F482-231C-48B7-8401-53CFE7390B5A}"/>
                    </a:ext>
                  </a:extLst>
                </p14:cNvPr>
                <p14:cNvContentPartPr/>
                <p14:nvPr/>
              </p14:nvContentPartPr>
              <p14:xfrm>
                <a:off x="912917" y="1547503"/>
                <a:ext cx="73440" cy="117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051F482-231C-48B7-8401-53CFE7390B5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49917" y="1484863"/>
                  <a:ext cx="199080" cy="243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00CD745-19A0-44F9-961B-1C3C0A81C499}"/>
                  </a:ext>
                </a:extLst>
              </p14:cNvPr>
              <p14:cNvContentPartPr/>
              <p14:nvPr/>
            </p14:nvContentPartPr>
            <p14:xfrm>
              <a:off x="2896517" y="1284343"/>
              <a:ext cx="140400" cy="3088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00CD745-19A0-44F9-961B-1C3C0A81C49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833877" y="1221703"/>
                <a:ext cx="266040" cy="43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282A4E6-A2D7-4B54-A844-6006F03CBEA6}"/>
                  </a:ext>
                </a:extLst>
              </p14:cNvPr>
              <p14:cNvContentPartPr/>
              <p14:nvPr/>
            </p14:nvContentPartPr>
            <p14:xfrm>
              <a:off x="3827117" y="1329703"/>
              <a:ext cx="59760" cy="918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282A4E6-A2D7-4B54-A844-6006F03CBEA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64477" y="1267063"/>
                <a:ext cx="18540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7393066-B477-4C02-8741-B23518BCB61A}"/>
                  </a:ext>
                </a:extLst>
              </p14:cNvPr>
              <p14:cNvContentPartPr/>
              <p14:nvPr/>
            </p14:nvContentPartPr>
            <p14:xfrm>
              <a:off x="4569077" y="1163383"/>
              <a:ext cx="88920" cy="1378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7393066-B477-4C02-8741-B23518BCB61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06437" y="1100383"/>
                <a:ext cx="214560" cy="2635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17A3195A-B4BD-4980-AAF3-3A19E1B394E0}"/>
              </a:ext>
            </a:extLst>
          </p:cNvPr>
          <p:cNvGrpSpPr/>
          <p:nvPr/>
        </p:nvGrpSpPr>
        <p:grpSpPr>
          <a:xfrm>
            <a:off x="4770677" y="1798423"/>
            <a:ext cx="114840" cy="135720"/>
            <a:chOff x="4770677" y="1798423"/>
            <a:chExt cx="114840" cy="135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4E4FD8D-A20B-46FD-8AEF-05DB073D8304}"/>
                    </a:ext>
                  </a:extLst>
                </p14:cNvPr>
                <p14:cNvContentPartPr/>
                <p14:nvPr/>
              </p14:nvContentPartPr>
              <p14:xfrm>
                <a:off x="4770677" y="1798423"/>
                <a:ext cx="62280" cy="1357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4E4FD8D-A20B-46FD-8AEF-05DB073D830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707677" y="1735783"/>
                  <a:ext cx="1879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EA420D8-CC2C-4249-81D6-5D90492791BD}"/>
                    </a:ext>
                  </a:extLst>
                </p14:cNvPr>
                <p14:cNvContentPartPr/>
                <p14:nvPr/>
              </p14:nvContentPartPr>
              <p14:xfrm>
                <a:off x="4826117" y="1804183"/>
                <a:ext cx="59400" cy="662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EA420D8-CC2C-4249-81D6-5D90492791B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763477" y="1741543"/>
                  <a:ext cx="185040" cy="191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172F1A2-4EB8-40AD-96F1-24F4DA773794}"/>
                  </a:ext>
                </a:extLst>
              </p14:cNvPr>
              <p14:cNvContentPartPr/>
              <p14:nvPr/>
            </p14:nvContentPartPr>
            <p14:xfrm>
              <a:off x="5041037" y="1338703"/>
              <a:ext cx="219960" cy="47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172F1A2-4EB8-40AD-96F1-24F4DA77379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978037" y="1275703"/>
                <a:ext cx="345600" cy="1731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25A40880-883C-4934-A311-32CF8A59CA06}"/>
              </a:ext>
            </a:extLst>
          </p:cNvPr>
          <p:cNvGrpSpPr/>
          <p:nvPr/>
        </p:nvGrpSpPr>
        <p:grpSpPr>
          <a:xfrm>
            <a:off x="6019877" y="1243303"/>
            <a:ext cx="392040" cy="194040"/>
            <a:chOff x="6019877" y="1243303"/>
            <a:chExt cx="392040" cy="194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020BC0A-4393-4163-817B-D74812AE2091}"/>
                    </a:ext>
                  </a:extLst>
                </p14:cNvPr>
                <p14:cNvContentPartPr/>
                <p14:nvPr/>
              </p14:nvContentPartPr>
              <p14:xfrm>
                <a:off x="6311117" y="1324663"/>
                <a:ext cx="100800" cy="112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020BC0A-4393-4163-817B-D74812AE209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248477" y="1261663"/>
                  <a:ext cx="22644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5FC2EF4-52B4-479A-BD6E-61FC2F364534}"/>
                    </a:ext>
                  </a:extLst>
                </p14:cNvPr>
                <p14:cNvContentPartPr/>
                <p14:nvPr/>
              </p14:nvContentPartPr>
              <p14:xfrm>
                <a:off x="6019877" y="1243303"/>
                <a:ext cx="162720" cy="140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5FC2EF4-52B4-479A-BD6E-61FC2F36453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956877" y="1180303"/>
                  <a:ext cx="288360" cy="266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91250AE-1FC2-47BA-8E37-FD8A5100E236}"/>
                  </a:ext>
                </a:extLst>
              </p14:cNvPr>
              <p14:cNvContentPartPr/>
              <p14:nvPr/>
            </p14:nvContentPartPr>
            <p14:xfrm>
              <a:off x="8374637" y="1538143"/>
              <a:ext cx="40680" cy="1602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91250AE-1FC2-47BA-8E37-FD8A5100E23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311997" y="1475503"/>
                <a:ext cx="166320" cy="2858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A7D5FE7B-BCDB-433A-834D-C684C679944C}"/>
              </a:ext>
            </a:extLst>
          </p:cNvPr>
          <p:cNvGrpSpPr/>
          <p:nvPr/>
        </p:nvGrpSpPr>
        <p:grpSpPr>
          <a:xfrm>
            <a:off x="699437" y="2579263"/>
            <a:ext cx="485640" cy="303480"/>
            <a:chOff x="699437" y="2579263"/>
            <a:chExt cx="485640" cy="303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95D6DAA-BD42-46CB-8246-BF3D33DF9DF3}"/>
                    </a:ext>
                  </a:extLst>
                </p14:cNvPr>
                <p14:cNvContentPartPr/>
                <p14:nvPr/>
              </p14:nvContentPartPr>
              <p14:xfrm>
                <a:off x="699437" y="2747023"/>
                <a:ext cx="36000" cy="1357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95D6DAA-BD42-46CB-8246-BF3D33DF9DF3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36437" y="2684383"/>
                  <a:ext cx="16164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A9B67AD-EC0F-439D-8E37-57034278BA67}"/>
                    </a:ext>
                  </a:extLst>
                </p14:cNvPr>
                <p14:cNvContentPartPr/>
                <p14:nvPr/>
              </p14:nvContentPartPr>
              <p14:xfrm>
                <a:off x="835157" y="2579263"/>
                <a:ext cx="28440" cy="133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A9B67AD-EC0F-439D-8E37-57034278BA6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72157" y="2516263"/>
                  <a:ext cx="15408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9D4120C7-63AD-4C64-8E8A-3167595C85CF}"/>
                    </a:ext>
                  </a:extLst>
                </p14:cNvPr>
                <p14:cNvContentPartPr/>
                <p14:nvPr/>
              </p14:nvContentPartPr>
              <p14:xfrm>
                <a:off x="1043597" y="2672863"/>
                <a:ext cx="141480" cy="1933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9D4120C7-63AD-4C64-8E8A-3167595C85C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80597" y="2610223"/>
                  <a:ext cx="267120" cy="318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EDB2FBC1-7FFB-4AC3-8F70-CD56987C486D}"/>
                  </a:ext>
                </a:extLst>
              </p14:cNvPr>
              <p14:cNvContentPartPr/>
              <p14:nvPr/>
            </p14:nvContentPartPr>
            <p14:xfrm>
              <a:off x="7920677" y="2423743"/>
              <a:ext cx="43920" cy="1368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EDB2FBC1-7FFB-4AC3-8F70-CD56987C486D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858037" y="2360743"/>
                <a:ext cx="16956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1008054-5F18-4666-8847-39E5CAE2D74F}"/>
                  </a:ext>
                </a:extLst>
              </p14:cNvPr>
              <p14:cNvContentPartPr/>
              <p14:nvPr/>
            </p14:nvContentPartPr>
            <p14:xfrm>
              <a:off x="8447357" y="2052583"/>
              <a:ext cx="151920" cy="1119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1008054-5F18-4666-8847-39E5CAE2D74F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384717" y="1989583"/>
                <a:ext cx="27756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DE167376-8C77-4EA2-94F9-D32FD352D781}"/>
                  </a:ext>
                </a:extLst>
              </p14:cNvPr>
              <p14:cNvContentPartPr/>
              <p14:nvPr/>
            </p14:nvContentPartPr>
            <p14:xfrm>
              <a:off x="3001277" y="3113863"/>
              <a:ext cx="209520" cy="11052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DE167376-8C77-4EA2-94F9-D32FD352D781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938637" y="3051223"/>
                <a:ext cx="33516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08F0942-B2CB-4F3B-A1F7-46FF34630F35}"/>
                  </a:ext>
                </a:extLst>
              </p14:cNvPr>
              <p14:cNvContentPartPr/>
              <p14:nvPr/>
            </p14:nvContentPartPr>
            <p14:xfrm>
              <a:off x="7108157" y="2910103"/>
              <a:ext cx="245880" cy="5580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08F0942-B2CB-4F3B-A1F7-46FF34630F3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045157" y="2847103"/>
                <a:ext cx="371520" cy="18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If in some system one of the fields is zero, we get special relationships between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/>
          </a:bodyPr>
          <a:lstStyle/>
          <a:p>
            <a:r>
              <a:rPr lang="en-US" sz="2000" dirty="0"/>
              <a:t>If </a:t>
            </a:r>
            <a:r>
              <a:rPr lang="en-US" sz="2000" b="1" dirty="0"/>
              <a:t>H</a:t>
            </a:r>
            <a:r>
              <a:rPr lang="en-US" sz="2000" dirty="0"/>
              <a:t>’ = 0 in K’ system, </a:t>
            </a:r>
            <a:r>
              <a:rPr lang="en-US" sz="2000" b="1" dirty="0"/>
              <a:t>H</a:t>
            </a:r>
            <a:r>
              <a:rPr lang="en-US" sz="2000" dirty="0"/>
              <a:t> = (1/c) </a:t>
            </a:r>
            <a:r>
              <a:rPr lang="en-US" sz="2000" b="1" dirty="0"/>
              <a:t>V</a:t>
            </a:r>
            <a:r>
              <a:rPr lang="en-US" sz="2000" dirty="0"/>
              <a:t> x </a:t>
            </a:r>
            <a:r>
              <a:rPr lang="en-US" sz="2000" b="1" dirty="0"/>
              <a:t>E</a:t>
            </a:r>
          </a:p>
          <a:p>
            <a:r>
              <a:rPr lang="en-US" sz="2000" dirty="0"/>
              <a:t>If </a:t>
            </a:r>
            <a:r>
              <a:rPr lang="en-US" sz="2000" b="1" dirty="0"/>
              <a:t>E</a:t>
            </a:r>
            <a:r>
              <a:rPr lang="en-US" sz="2000" dirty="0"/>
              <a:t>’ = 0 in K’ system, </a:t>
            </a:r>
            <a:r>
              <a:rPr lang="en-US" sz="2000" b="1" dirty="0"/>
              <a:t>E</a:t>
            </a:r>
            <a:r>
              <a:rPr lang="en-US" sz="2000" dirty="0"/>
              <a:t> = -(1/c) </a:t>
            </a:r>
            <a:r>
              <a:rPr lang="en-US" sz="2000" b="1" dirty="0"/>
              <a:t>V</a:t>
            </a:r>
            <a:r>
              <a:rPr lang="en-US" sz="2000" dirty="0"/>
              <a:t> x </a:t>
            </a:r>
            <a:r>
              <a:rPr lang="en-US" sz="2000" b="1" dirty="0"/>
              <a:t>H</a:t>
            </a:r>
          </a:p>
          <a:p>
            <a:r>
              <a:rPr lang="en-US" sz="2000" dirty="0"/>
              <a:t>In either case </a:t>
            </a:r>
            <a:r>
              <a:rPr lang="en-US" sz="2000" b="1" dirty="0"/>
              <a:t>E</a:t>
            </a:r>
            <a:r>
              <a:rPr lang="en-US" sz="2000" dirty="0"/>
              <a:t> and </a:t>
            </a:r>
            <a:r>
              <a:rPr lang="en-US" sz="2000" b="1" dirty="0"/>
              <a:t>H</a:t>
            </a:r>
            <a:r>
              <a:rPr lang="en-US" sz="2000" dirty="0"/>
              <a:t> are perpendicular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/>
              <a:t>For example, if </a:t>
            </a:r>
            <a:r>
              <a:rPr lang="en-US" sz="2400" b="1" i="1" dirty="0"/>
              <a:t>H</a:t>
            </a:r>
            <a:r>
              <a:rPr lang="en-US" sz="2400" i="1" dirty="0"/>
              <a:t>’</a:t>
            </a:r>
            <a:r>
              <a:rPr lang="en-US" sz="2400" dirty="0"/>
              <a:t> = 0 in the K’ system (Homework),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067228"/>
            <a:ext cx="864086" cy="3805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013020"/>
            <a:ext cx="1270714" cy="849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190"/>
          <a:stretch/>
        </p:blipFill>
        <p:spPr>
          <a:xfrm>
            <a:off x="5562600" y="990600"/>
            <a:ext cx="1372372" cy="9401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2147" y="3014265"/>
            <a:ext cx="711600" cy="3805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2800" y="3014265"/>
            <a:ext cx="660772" cy="4186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4631" y="2743468"/>
            <a:ext cx="894738" cy="9602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72410" y="2674332"/>
            <a:ext cx="1575686" cy="12558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0" y="5390992"/>
            <a:ext cx="1474029" cy="5581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72147" y="5486400"/>
            <a:ext cx="140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Homework: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77088" y="6255001"/>
            <a:ext cx="5294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Note that </a:t>
            </a:r>
            <a:r>
              <a:rPr lang="en-US" sz="2000" b="1" dirty="0"/>
              <a:t>H</a:t>
            </a:r>
            <a:r>
              <a:rPr lang="en-US" sz="2000" dirty="0"/>
              <a:t> in the K system is perpendicular to </a:t>
            </a:r>
            <a:r>
              <a:rPr lang="en-US" sz="2000" b="1" dirty="0"/>
              <a:t>E</a:t>
            </a:r>
            <a:r>
              <a:rPr lang="en-US" sz="2000" dirty="0"/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10200" y="914400"/>
            <a:ext cx="1050053" cy="121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D1EA9B-75F1-41EA-8A64-D89F8EC7E983}"/>
              </a:ext>
            </a:extLst>
          </p:cNvPr>
          <p:cNvGrpSpPr/>
          <p:nvPr/>
        </p:nvGrpSpPr>
        <p:grpSpPr>
          <a:xfrm>
            <a:off x="3484397" y="5787223"/>
            <a:ext cx="1002600" cy="353160"/>
            <a:chOff x="3484397" y="5787223"/>
            <a:chExt cx="1002600" cy="35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3071573-27C8-4849-A92C-8D866F1B6D15}"/>
                    </a:ext>
                  </a:extLst>
                </p14:cNvPr>
                <p14:cNvContentPartPr/>
                <p14:nvPr/>
              </p14:nvContentPartPr>
              <p14:xfrm>
                <a:off x="3484397" y="5787223"/>
                <a:ext cx="382680" cy="2239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3071573-27C8-4849-A92C-8D866F1B6D1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421757" y="5724583"/>
                  <a:ext cx="50832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168EDBC-B508-419E-A4BC-A240C449136D}"/>
                    </a:ext>
                  </a:extLst>
                </p14:cNvPr>
                <p14:cNvContentPartPr/>
                <p14:nvPr/>
              </p14:nvContentPartPr>
              <p14:xfrm>
                <a:off x="4133117" y="5801983"/>
                <a:ext cx="95040" cy="3384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168EDBC-B508-419E-A4BC-A240C449136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070477" y="5739343"/>
                  <a:ext cx="220680" cy="46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3CC0331-9CE0-45A2-8FCA-76E65EF7C71C}"/>
                    </a:ext>
                  </a:extLst>
                </p14:cNvPr>
                <p14:cNvContentPartPr/>
                <p14:nvPr/>
              </p14:nvContentPartPr>
              <p14:xfrm>
                <a:off x="4174517" y="5850943"/>
                <a:ext cx="312480" cy="1533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3CC0331-9CE0-45A2-8FCA-76E65EF7C71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111517" y="5787943"/>
                  <a:ext cx="438120" cy="27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3BE61ED-FDB4-477A-BCED-62280C256C8A}"/>
                  </a:ext>
                </a:extLst>
              </p14:cNvPr>
              <p14:cNvContentPartPr/>
              <p14:nvPr/>
            </p14:nvContentPartPr>
            <p14:xfrm>
              <a:off x="4402037" y="5591023"/>
              <a:ext cx="54360" cy="432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3BE61ED-FDB4-477A-BCED-62280C256C8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39037" y="5528383"/>
                <a:ext cx="180000" cy="16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1430"/>
          </a:xfrm>
        </p:spPr>
        <p:txBody>
          <a:bodyPr>
            <a:normAutofit/>
          </a:bodyPr>
          <a:lstStyle/>
          <a:p>
            <a:r>
              <a:rPr lang="en-US" sz="2400" dirty="0"/>
              <a:t>If </a:t>
            </a:r>
            <a:r>
              <a:rPr lang="en-US" sz="2400" b="1" dirty="0"/>
              <a:t>E,H</a:t>
            </a:r>
            <a:r>
              <a:rPr lang="en-US" sz="2400" dirty="0"/>
              <a:t> are perpendicular in some system 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and E &gt; H</a:t>
            </a:r>
          </a:p>
          <a:p>
            <a:pPr lvl="1"/>
            <a:r>
              <a:rPr lang="en-US" sz="2000" dirty="0"/>
              <a:t>There exists a system K’ where </a:t>
            </a:r>
            <a:r>
              <a:rPr lang="en-US" sz="2000" b="1" dirty="0"/>
              <a:t>H</a:t>
            </a:r>
            <a:r>
              <a:rPr lang="en-US" sz="2000" dirty="0"/>
              <a:t>’ =0</a:t>
            </a:r>
          </a:p>
          <a:p>
            <a:pPr lvl="1"/>
            <a:r>
              <a:rPr lang="en-US" sz="2000" dirty="0"/>
              <a:t>and V = </a:t>
            </a:r>
            <a:r>
              <a:rPr lang="en-US" sz="2000" dirty="0" err="1"/>
              <a:t>cH</a:t>
            </a:r>
            <a:r>
              <a:rPr lang="en-US" sz="2000" dirty="0"/>
              <a:t>/E</a:t>
            </a:r>
          </a:p>
          <a:p>
            <a:r>
              <a:rPr lang="en-US" sz="2400" dirty="0"/>
              <a:t>but if E &lt; H, </a:t>
            </a:r>
          </a:p>
          <a:p>
            <a:pPr lvl="1"/>
            <a:r>
              <a:rPr lang="en-US" sz="2000" dirty="0"/>
              <a:t>There exists a system K’ where </a:t>
            </a:r>
            <a:r>
              <a:rPr lang="en-US" sz="2000" b="1" dirty="0"/>
              <a:t>E</a:t>
            </a:r>
            <a:r>
              <a:rPr lang="en-US" sz="2000" dirty="0"/>
              <a:t>’ =0</a:t>
            </a:r>
          </a:p>
          <a:p>
            <a:pPr lvl="1"/>
            <a:r>
              <a:rPr lang="en-US" sz="2000" dirty="0"/>
              <a:t>and V = </a:t>
            </a:r>
            <a:r>
              <a:rPr lang="en-US" sz="2000" dirty="0" err="1"/>
              <a:t>cE</a:t>
            </a:r>
            <a:r>
              <a:rPr lang="en-US" sz="2000" dirty="0"/>
              <a:t>/H</a:t>
            </a:r>
          </a:p>
          <a:p>
            <a:r>
              <a:rPr lang="en-US" sz="2400" dirty="0"/>
              <a:t>In each case, the </a:t>
            </a:r>
            <a:r>
              <a:rPr lang="en-US" sz="2400" b="1" dirty="0"/>
              <a:t>V</a:t>
            </a:r>
            <a:r>
              <a:rPr lang="en-US" sz="2400" dirty="0"/>
              <a:t> for that K’ system is perpendicular to both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endParaRPr lang="en-US" sz="2000" dirty="0"/>
          </a:p>
          <a:p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6256324" y="2502932"/>
            <a:ext cx="990600" cy="8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7246924" y="1359932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246924" y="2502932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534308" y="2438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10400" y="1066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6798" y="33528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086600" y="1893332"/>
            <a:ext cx="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20000" y="1790700"/>
            <a:ext cx="533400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65924" y="1600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12135" y="272260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507409" y="2514600"/>
            <a:ext cx="587115" cy="51280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53400" y="156210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</a:t>
            </a:r>
            <a:endParaRPr lang="en-US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629400" y="2362200"/>
            <a:ext cx="990600" cy="8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620000" y="12192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620000" y="2362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762908" y="20574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7924" y="990600"/>
            <a:ext cx="35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26831" y="3276600"/>
            <a:ext cx="35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Z’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819616" y="2438400"/>
            <a:ext cx="876584" cy="7736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315200" y="2819400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368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Lorentz transform of the field</vt:lpstr>
      <vt:lpstr>PowerPoint Presentation</vt:lpstr>
      <vt:lpstr>PowerPoint Presentation</vt:lpstr>
      <vt:lpstr>E and H fields transform into superpositions of each other</vt:lpstr>
      <vt:lpstr>Electric and magnetic fields are relative</vt:lpstr>
      <vt:lpstr>PowerPoint Presentation</vt:lpstr>
      <vt:lpstr>If in some system one of the fields is zero, we get special relationships between E and H</vt:lpstr>
      <vt:lpstr>For example, if H’ = 0 in the K’ system (Homework), </vt:lpstr>
      <vt:lpstr>If E,H are perpendicular in some system K…</vt:lpstr>
      <vt:lpstr>To make the magnetic field vanish by transforming to another inertial reference frame, which condition does not apply?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26</cp:revision>
  <dcterms:created xsi:type="dcterms:W3CDTF">2012-09-17T01:03:51Z</dcterms:created>
  <dcterms:modified xsi:type="dcterms:W3CDTF">2021-09-30T00:28:30Z</dcterms:modified>
</cp:coreProperties>
</file>