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64" r:id="rId6"/>
    <p:sldId id="265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11.4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256 20 1728,'-5'-8'789,"4"4"-745,1 3-37,-1 1 1,1 0-1,0-1 0,0 1 0,0 0 0,0-1 0,0 1 0,0 0 0,0-1 1,-1 1-1,1 0 0,0-1 0,0 1 0,-1 0 0,1 0 0,0-1 0,0 1 1,-1 0-1,1 0 0,0 0 0,-1-1 0,1 1 0,0 0 0,0 0 0,-11 0 1286,-83 34 1976,91-33-3265,1 0 1,-1 0-1,0 0 0,1 0 0,-1 1 1,1-1-1,-1 0 0,1 1 1,0 0-1,0 0 0,-1 0 0,1 0 1,0 0-1,-2 4 0,4-6 2,0 0 0,0 0 0,0 0-1,0 0 1,0 0 0,0 0 0,0 1 0,0-1 0,0 0-1,0 0 1,0 0 0,0 0 0,0 0 0,0 0 0,0 0-1,0 0 1,0 0 0,0 1 0,0-1 0,0 0 0,0 0-1,0 0 1,0 0 0,1 0 0,-1 0 0,0 0 0,0 0-1,0 0 1,0 0 0,0 0 0,0 0 0,0 0 0,0 0-1,0 0 1,0 0 0,1 0 0,-1 0 0,0 0 0,0 0-1,0 0 1,0 0 0,0 0 0,0 0 0,0 0 0,0 0-1,0 0 1,1 0 0,-1 0 0,0 0 0,0 0 0,0 0-1,0 0 1,0 0 0,0 0 0,13-2 120,-11 1-110,1 1 1,0-1 0,-1 0 0,1 0-1,-1 0 1,1 0 0,-1-1 0,3-1-1,-4 3 0,-1 1-1,1 0 0,-1-1 0,1 1 1,-1 0-1,0-1 0,1 1 0,-1 0 1,0-1-1,0 1 0,1 0 0,-1 0 1,0-1-1,0 1 0,0 0 0,0 0 0,0 0 1,0-1-1,0 1 0,-1 1 0,-14 32 192,-39 61 0,34-63-494,1 1 0,-14 35-1,27-46-341,7-20 346,4 10-1135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56.7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52 286 576,'-3'-12'1312,"3"8"-1104,-1-7 533,0 8-665,0-1 1,0 1-1,0 0 0,1 0 0,-1-1 1,1 1-1,0 0 0,0-1 0,1-5 1,-1-3 35,1 7-92,0 1-1,0-1 1,1 1 0,0-1 0,-1 1 0,1 0-1,1 0 1,-1 0 0,1 0 0,-1 0 0,5-3-1,0-2-32,-1 1-200,1-4 321,-7 12-108,0-1 0,-1 1 0,1 0 0,0-1 0,0 1 0,-1 0 0,1-1 0,0 1 0,-1 0 0,1-1 0,-1 1-1,1 0 1,0 0 0,-1 0 0,1-1 0,-1 1 0,1 0 0,0 0 0,-1 0 0,1 0 0,-1 0 0,1 0 0,-1 0 0,1 0 0,-1 0 0,1 0 0,-1 0 0,1 0-1,0 0 1,-1 0 0,1 0 0,-1 0 0,-2 0 8,-1 0-1,1-1 0,0 0 1,0 0-1,0 0 1,0 0-1,0 0 0,1-1 1,-1 1-1,0-1 0,-4-3 1,-27-24 890,34 28-867,0 0 0,-1 1 1,1-1-1,-1 0 0,1 1 1,0-1-1,-1 0 0,1 0 0,0 1 1,0-1-1,0 0 0,0 0 0,0 1 1,0-1-1,-1 0 0,2 0 1,-1 0-1,0 0 0,0-3-108,1-8-179,1-2 181,2-9 150,-3 20-185,1 0 82,-1 5 109,1 5-216,0 1 79,0 1 0,0 0 1,-1-1-1,0 19 0,3 19 90,-1-28-45,-1 0 0,-1 36 0,-2-30 49,1-23-25,0-1-1,0 1 1,0-1 0,0 1-1,0-1 1,0 1 0,-1-1-1,1 0 1,0 1 0,0-1-1,0 1 1,-1-1-1,1 1 1,0-1 0,-1 0-1,1 1 1,0-1 0,-1 0-1,1 1 1,0-1 0,-1 0-1,0 1 1,1-1-10,0 0 1,-1 0-1,1 0 1,0 0-1,0 0 1,-1 0-1,1 0 1,0 0-1,0 0 1,0 0-1,-1 0 0,1 0 1,0 0-1,0 0 1,0 0-1,-1 0 1,1 0-1,0 0 1,0 0-1,0 0 1,-1 0-1,1 0 1,0-1-1,0 1 1,0 0-1,0 0 1,-1 0-1,1 0 1,0 0-1,0-1 0,0 1 1,0 0-1,0 0 1,0 0-1,-1-1 1,1 1-1,0 0 1,0 0-1,0 0 1,0-1-1,0 1 1,0 0-1,0 0 1,0 0-1,0-1 1,0 1-1,0 0 0,0 0 1,0-1-1,0 1 1,0 0-1,1 0 1,2-88 49,-2 79-62,0 1 0,1 0 0,0 0 1,1 0-1,0 0 0,0 0 0,0 0 0,9-11 0,-3 0-225,-8 18 107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58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43 64,'5'-19'32,"-5"11"-32,3-3 0,2 6 32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00.7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56 276 1408,'-5'-12'1416,"4"9"-1104,-1 0 0,0 0 0,1-1 0,0 1 0,0 0 0,0-1 0,0 1 0,0-6 0,1 3-156,-1 0 1,0 0 0,0 1-1,-3-10 1,2 9 23,1 0 1,-1-1-1,1 1 1,0-11-1,1 16-176,0 0-1,0 0 1,-1 0-1,1 0 1,0 0-1,0 0 1,-1 1-1,1-1 1,0 0-1,-1 0 1,1 0-1,-1 0 1,0 0-1,1 1 1,-1-1-1,1 0 1,-1 0 0,-1 0-1,-5-8 415,7-2-283,0 11-140,0-1 1,0 1-1,0 0 0,1-1 1,-1 1-1,0 0 0,0-1 1,0 1-1,0 0 0,0-1 1,0 1-1,0 0 0,0-1 1,0 1-1,0 0 0,0-1 0,0 1 1,0 0-1,0-1 0,-1 1 1,1 0-1,0-1 0,0 1 1,0 0-1,0 0 0,0-1 1,-1 1-1,1 0 0,0 0 1,0-1-1,-1 1 0,1 0 1,0 0-1,0-1 0,-1 1 0,1 0 1,0 0-1,-1 0 0,1-1 8,0 1 1,0 0-1,0 0 0,0 0 0,0 0 0,0 0 0,0 0 0,0 0 0,0-1 0,0 1 0,0 0 0,-1 0 0,1 0 0,0 0 0,0 0 0,0 0 0,0 0 0,0 0 0,0-1 0,0 1 0,0 0 0,0 0 0,0 0 0,-1 0 0,1 0 0,0 0 0,0 0 0,0 0 0,0 0 0,0 0 1,0 0-1,-1 0 0,1 0 0,0 0 0,0 0 0,0 0 0,0 0 0,0 0 0,0 0 0,-1 0 0,1 0 0,0 0 0,0 0 0,0 0 0,0 0 0,0 0 0,0 0 0,0 0 0,-1 0 0,1 0 0,0 0 0,0 0 0,0 1 0,0-1 0,0 0 0,0 0 0,0 0 0,0 0 1,0 0-1,0 0 0,0 0 0,-1 0 0,1 1 0,0-1 0,5 66-366,-5-59 420,0 0 0,1 1 0,0-1 0,0 0 0,4 14-1,3 5-72,-7-22 1,-1-1 0,2 1 0,-1 0 0,0-1 0,3 5 0,-3-7 52,5 7 6,2-8-88,-6 0 42,0 1 0,0-1 1,0 0-1,0 0 0,0 0 1,-1-1-1,1 1 0,0 0 1,0-1-1,0 1 0,0-1 1,0 1-1,-1-1 0,1 0 0,0 0 1,2-1-1,16-18-152,-15 16-73,1 1 127,-1-1 0,0 0 0,0 0 0,6-7 0,9-9 322,-17 18-260,0-1 0,0 1 0,1 0-1,-1 0 1,0 0 0,1 0 0,0 0-1,-1 1 1,1 0 0,7-2-1,6 4 156,-14-1-79,0 0 0,-1 0 0,1 0 0,0 0 0,0 0 0,-1 0 0,1-1 0,0 1 0,0-1 0,-1 0 0,6-2 0,3-2 16,7-4-212,-14 4 159,-3 5 12,-1-1 1,0 0 0,1 1-1,-1-1 1,0 1-1,1-1 1,-1 0 0,1 1-1,-1-1 1,1 1 0,-1-1-1,1 1 1,-1-1-1,1 1 1,0 0 0,-1-1-1,1 1 1,0 0 0,-1-1-1,1 1 1,0 0-1,-1 0 1,1 0 0,0-1-1,1 1 1,8-3 139,-5 0-416,-5 2 267,0 1-1,1 0 1,-1 0 0,0-1 0,1 1 0,-1 0 0,0 0 0,1-1 0,-1 1 0,0 0 0,1 0 0,-1 0 0,1 0 0,-1 0 0,0-1 0,1 1 0,-1 0-1,1 0 1,-1 0 0,0 0 0,1 0 0,-1 0 0,1 1 0,-1-1 0,1 0 0,-1 0 0,0 0 0,1 0 0,-1 0 0,1 1 3,-1-1 1,1 0 0,-1 0 0,0 0-1,1 1 1,-1-1 0,0 0 0,1 0-1,-1 0 1,1 0 0,-1 0-1,1 0 1,-1 0 0,0 0 0,1 0-1,-1 0 1,1 0 0,-1 0 0,0 0-1,1-1 1,-1 1 0,0 0-1,1 0 1,-1 0 0,1-1 0,-1 1-1,0 0 1,1 0 0,-1-1 0,0 1-1,0 0 1,1 0 0,-1-1-1,0 1 1,0 0 0,1-1 0,-1 1-1,0 0 1,0-1 0,0 1-1,1-1 1,-1-17-59,0 12 216,0 6-164,-1-3-306,1 2 320,0 0-1,-1 0 1,1 1 0,0-1 0,-1 0 0,1 1 0,-1-1 0,0-1 0,-1 2 4,1 0 0,-1 0 0,0 0 0,0 0 0,1 0 0,-1 0 0,0 0 0,1 1 0,-1-1 0,-3 2 0,-12 1-221,-43-9 309,59 5-90,-1 1 0,1-1 0,-1 0-1,1 0 1,-1 1 0,1-1-1,0 0 1,0 0 0,-1 0-1,1 0 1,0 0 0,0-1 0,0 1-1,0 0 1,0 0 0,1-1-1,-2-1 1,2 3-8,0 0 1,0-1-1,0 1 0,0 0 0,0 0 0,0-1 1,0 1-1,0 0 0,0 0 0,0-1 0,-1 1 1,1 0-1,0 0 0,0 0 0,0-1 1,0 1-1,0 0 0,-1 0 0,1 0 0,0-1 1,0 1-1,0 0 0,-1 0 0,1 0 0,0 0 1,0 0-1,-1-1 0,1 1 0,0 0 0,-1 0 1,1 0-1,0 0 0,0-1 0,-1 1 0,1 0 0,0 0 1,0 0-1,0-1 0,-1 1 0,1 0 0,0 0 0,0 0 1,0-1-1,0 1 0,0 0 0,-1-1 0,1 1 0,0 0 1,0 0-1,0-1 0,0 1 0,0 0 0,0 0 0,0-1 1,0 1-1,-1-3 37,1 1 0,-1 0 0,0 0-1,0 0 1,0 1 0,0-1 0,0 0 0,-1 0 0,1 0 0,-1 1 0,-1-2 0,-8-11 210,10 11-180,-1 0 0,1 0 0,-1 0 0,0 1 0,0-1 0,-4-3-1,4 5-91,1 0-1,-1 0 0,1 0 0,-1 0 0,1 1 0,-1-1 0,0 1 0,1-1 1,-1 1-1,0 0 0,1-1 0,-1 1 0,0 0 0,-2 0 0,3 0-65,-1 0 0,1 0-1,-1 1 1,0-1 0,1 0-1,-1 0 1,1 1 0,-1-1-1,1 1 1,-1 0 0,1-1 0,0 1-1,-1 0 1,1 0 0,0 0-1,-3 2 1,2 0-279,-1 0 0,1 0 0,-1 1-1,1-1 1,-2 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03.2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4 263 480,'-3'-10'2605,"10"1"-1679,-2-2-286,-4 7-608,1 0 1,0 0 0,1 0 0,-1 1 0,4-5 0,2-9 354,-3 3-86,26-40 552,-31 53-801,1 0-1,0 0 1,0 0 0,-1-1-1,1 1 1,-1 0-1,1-1 1,-1 1 0,0 0-1,1-1 1,-1 1 0,0 0-1,0-1 1,0 1-1,0-1 1,0 1 0,0 0-1,0-1 1,-1 1-1,1-1 1,0 1 0,-1 0-1,1-1 1,-1 1 0,1 0-1,-1 0 1,-1-3-1,0 2 47,0-1 0,1 0 0,-1 0 0,1 0 0,0 0 0,0 0 0,0 0 0,0-4 0,0 3-129,0 0 1,0 1-1,0-1 0,0 1 1,0 0-1,-3-5 0,3 6-25,0 1 0,0 0-1,0-1 1,0 0 0,0 1 0,1-1 0,-1 1-1,1-1 1,-1 0 0,1 1 0,0-1 0,-1-2-1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06.0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344 0 736,'-4'1'731,"3"0"-668,0 1 0,0-1 0,0 1 0,0-1 0,0 1 1,0-1-1,1 1 0,-1 2 0,0-2 52,0 0 1,1 0-1,-1 0 0,0-1 0,0 1 1,0 0-1,0 0 0,0-1 1,0 1-1,0-1 0,-3 3 1,-10 11 932,12-12-788,0-1 0,-1 1 0,1 0 0,-1-1 0,-6 4-1,-16 21 968,10-13-406,13-11-796,0-1 0,0 0 0,-1 0 0,1 1-1,0-2 1,0 1 0,-1 0 0,-3 1 0,-5 5 26,10-7 6,0 1 1,-1-1-1,0 0 1,1 0-1,-1 0 1,0 0-1,1 0 1,-1 0-1,0 0 1,-2 0-1,2-1-66,-1 1 0,1 0 0,-1 0 0,0 0-1,1 0 1,0 0 0,-1 1 0,1-1 0,0 1 0,-1-1 0,1 1 0,-2 2-1,-18 12 390,15-10-317,6-6-60,1 1-1,-1-1 1,1 1 0,-1-1-1,1 1 1,-1-1-1,1 1 1,-1-1-1,0 0 1,1 1-1,-1-1 1,1 0 0,-1 0-1,-1 1 1,-3 0-77,-2-1 751,7 0-669,0 0 0,0-1 0,0 1 0,-1-1 1,1 1-1,0-1 0,0 1 0,0-1 1,0 1-1,1 0 0,-1-1 0,0 1 0,0-1 1,0 1-1,0-1 0,0 1 0,1 0 0,-1-1 1,0 1-1,0-1 0,0 1 0,1 0 0,0-1 1,17-34-82,20-32 210,-37 65-191,0 0 1,0-1 0,0 1-1,0 0 1,0-1 0,0 1-1,-1-1 1,1 1 0,-1-1-1,1-3 1,-14 17-11,3 8-232,9-16 317,0 0-1,-1 0 0,0 0 1,1 0-1,-1 0 0,-1 0 0,-1 2 1,-44 39 234,-16 16-324,63-58 45,1-2 44,-1 1 0,1 0 0,-1-1 0,1 1 0,-1 0 0,0-1 0,1 1 0,-1-1 0,0 1 0,1-1 0,-1 1 0,0-1 0,1 0 0,-1 1 0,0-1 0,0 0 0,0 1 0,1-1 0,-1 0 0,0 0 0,0 0 0,0 0 0,0 0 0,1 0 0,-2 0 0,31 0-1476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11.40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83 2 992,'-5'-2'1349,"9"39"-522,-4-35-832,0 0 0,1 0 1,-1-1-1,-1 1 0,1 0 0,0 0 1,0 0-1,-2 2 0,0 11 75,1-9 23,0 1 0,0 0 0,0 0 1,-1-1-1,-6 13 0,0 5 286,-23 65 528,27-74-834,0-2 78,0 0 1,2 0 0,-1 0 0,0 23 0,8 101 402,-4-131-453,0-1-1,0 0 1,0 1-1,1-1 1,4 10-1,-6-13-60,0-1 1,0 0-1,0 0 0,0 1 0,-1-1 1,1 0-1,0 0 0,0 0 1,-1 1-1,1-1 0,-1 0 0,1 0 1,-1 0-1,1 0 0,-1 0 0,0 0 1,0 0-1,1 0 0,-3 1 0,2-1-149,0 0 0,0 0-1,0 0 1,0 0-1,1 0 1,-1 0-1,0 1 1,0-1-1,1 0 1,-1 0 0,1 1-1,-1-1 1,1 0-1,-1 0 1,1 1-1,0-1 1,0 1 0,0-1-1,0 0 1,0 1-1,0-1 1,0 0-1,0 1 1,1 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13.4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4 992,'0'-3'3120,"6"12"-2923,-2 2 112,-1-4-269,0-1 0,0 1 0,1 9 1,-3-13 2,0 0 0,0 0 0,0 0 0,0-1 0,1 1 1,-1-1-1,1 1 0,-1-1 0,1 1 0,3 1 1,22 23 126,-22-22-122,4 2-8,-6-5 21,0 1 0,0 0 1,0-1-1,-1 1 0,1 0 1,2 4-1,-4-6 10,0 1-1,-1-1 1,1 0 0,1 0-1,-1 0 1,0 0-1,0-1 1,0 1 0,0 0-1,1 0 1,-1-1-1,0 1 1,1 0 0,-1-1-1,0 0 1,1 1-1,-1-1 1,8 1 1005,-15 3-1066,4-7-14,1 1-1,-1 0 0,0 0 0,1-1 0,-1 1 0,1-1 0,0 1 0,0-1 1,0 1-1,0-1 0,0 0 0,0-3 0,-2-36 261,4 36-193,-2 6-71,1 0-1,0 0 1,0 0-1,0 0 1,0-1-1,0 1 1,0 0-1,0 0 1,0 0-1,0 0 1,0 0-1,0 0 1,0 0-1,-1 0 1,1 0-1,0 0 1,0 0-1,0 0 1,0 0-1,0 0 1,0 0-1,0 0 1,0 0-1,0 0 1,-1 0-1,1 0 1,0 0-1,0 0 1,0 0-1,0 0 1,0 0-1,0 0 1,0 0-1,-1 0 1,1 0-1,0 0 1,0 0-1,0 0 1,0 0-1,0 0 1,0 0-1,0 0 1,0 0-1,0 0 1,0 0-1,-1 0 1,1 0-1,0 1 1,0-1-1,0 0 1,0 0-1,0 0 1,0 0-1,0 0 1,0 0-1,0 0 1,0 1-1,-1 0-24,0 0-1,0 1 0,0-1 0,1 1 1,-1-1-1,0 1 0,1-1 1,-1 1-1,1-1 0,-1 3 0,1-4 36,0 0 0,0 1 0,0-1-1,0 0 1,0 0 0,0 0-1,-1 0 1,1 1 0,0-1 0,0 0-1,0 0 1,0 0 0,0 0 0,0 1-1,0-1 1,0 0 0,0 0-1,0 0 1,0 1 0,0-1 0,0 0-1,0 0 1,0 0 0,0 1 0,0-1-1,0 0 1,0 0 0,1 0-1,-1 0 1,0 1 0,0-1 0,0 0-1,0 0 1,0 0 0,0 0-1,0 1 1,1-1 0,-1 0 0,0 0-1,0 0 1,0 0 0,0 0 0,1 0-1,-1 0 1,0 0 0,0 0-1,0 1 1,1-1 0,-1 0 0,0 0-1,0 0 1,0 0 0,0 0 0,1 0-1,-1 0 1,0 0 0,0 0-1,1-1 1,9-5 494,-9 5-523,-3 2-8,1-1 27,-1 1 0,1-1 0,0 1 1,-1-1-1,1 0 0,-1 1 0,1-1 0,-1 0 0,1 0 0,-1 0 0,-2-1 0,1 1-43,2 0-29,1 0 64,0 0 32,0-1 0,0 1 0,0-1 0,0 1 0,0 0 0,0-1 0,0 1 0,0-1 0,0 1 0,0 0 0,0-1 0,0 1 0,0 0 0,0-1 0,0 1 0,0-1 0,0 1 0,1 0 0,-1-1 0,0 1 0,0 0 0,0-1 0,1 1 0,-1 0 0,0 0 0,1-1 0,-1 1 0,0 0 0,0 0 0,1-1 0,-1 1 0,0 0 0,1 0 0,-1 0 0,1-1 0,-1 1 0,0 0 0,1 0 0,0 0-7,0 1 0,0-1 0,0 1 0,0-1-1,0 1 1,0-1 0,0 1 0,0 0 0,0 0 0,0-1 0,0 1-1,-1 0 1,1 0 0,1 1 0,-2-1-4,0 0 0,1 0 0,-1 0 0,0 0 0,0 0 0,0 0 0,0 0 0,0 0 0,0 0 0,0 0 0,0 0 0,0 2 0,0-1-70,0 2 50,-2 6-8,-4-4 368,4-16-284,2 6-47,-1 0-1,1 0 0,-1 0 0,-1 1 1,-1-7-1,1 5-213,2 5 195,0 0 1,0 0-1,0-1 1,0 1 0,0 0-1,0 0 1,0 0-1,0 0 1,0 0-1,0 0 1,0 0-1,0 0 1,0-1 0,0 1-1,0 0 1,0 0-1,0 0 1,0 0-1,0 0 1,0 0 0,0 0-1,0 0 1,0 0-1,0-1 1,0 1-1,-1 0 1,1 0-1,0 0 1,0 0 0,0 0-1,0 0 1,0 0-1,0 0 1,0 0-1,0 0 1,0 0 0,-1 0-1,1 0 1,0 0-1,0 0 1,0 0-1,0 0 1,0 0-1,0 0 1,0 0 0,0 0-1,-1 0 1,1 0-1,0 0 1,0 0-1,-14 9-80,-16 31 192,10-13 47,27-30-719,33-17-331,59-41 0,-96 59 601,1-1 0,0 0 0,0 1 0,-1 0 1,2 0-1,-1 0 0,0 0 0,0 1 0,9-2 0,7 0-1641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15.7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0 992,'-2'2'59,"-1"-1"-1,0 1 1,1 0 0,-1 0 0,1 0-1,0 1 1,0-1 0,-4 5-1,-8 8 86,11-12-97,1 0 0,-1-1 1,1 1-1,-1 0 0,-2 7 0,-7 7-58,7-10 151,1 0-1,0 0 1,0 0 0,1 0 0,0 0-1,0 1 1,1-1 0,0 1 0,-2 8-1,4 4 720,5-21-1041,1 0 197,-1 0 0,0 0 1,0-1-1,0 0 0,0 0 1,10-5-1,-10 4-89,15-9-577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16.6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0 576,'6'9'752,"2"-3"-578,1-2 0,-1 1 0,1-1 0,0 0 0,16 3 0,-5 0 174,-18-6-324,-1-1-1,0 0 1,0 1 0,0 0-1,0-1 1,0 1 0,1 0-1,-1-1 1,0 1 0,-1 0-1,1 0 1,0 0 0,0 0-1,0 0 1,0 0 0,-1 0-1,1 0 1,0 0 0,0 2-1,0 0 2,-1 0-1,1 0 1,-1 1 0,0-1-1,1 0 1,-2 3 0,1 1-52,0 1-816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24.9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59 316 896,'0'0'16,"-1"0"0,0 0 0,1 0 0,-1 0 0,0 0 0,1-1 0,-1 1 0,0 0 0,1-1 0,-1 1 0,1 0 0,-1-1 0,1 1 0,-1 0 0,1-1 0,-1 1 0,1-1 0,-1 1 0,0-2 0,5-8 154,-1 5-127,-2 5-20,-1-1 0,0 1 0,0 0 0,0-1 0,0 1 0,0-1-1,0 1 1,0 0 0,0-1 0,0 1 0,0-1 0,0 1 0,0 0 0,0-1-1,0 1 1,0-1 0,0 1 0,-1 0 0,1-1 0,0 1 0,0-1 0,-3-7 108,3 6-21,0-1 0,0 1 1,0 0-1,0 0 0,-1-1 1,1 1-1,-1 0 0,1 0 0,-1 0 1,0 0-1,-2-4 0,0 3 316,0-1-1,-4-3 426,-3-2-426,8 7-406,0 0-1,0 0 0,1 0 0,-1 0 1,1 0-1,-1-1 0,1 1 0,0-1 1,0 1-1,0-1 0,0 1 0,1-1 1,-1 1-1,0-1 0,1-3 0,-1 0-50,1 0-1,0-1 0,0 1 1,1 0-1,1-10 0,1 9 45,0-1 0,0 1-1,0 0 1,1 0-1,0 0 1,0 0-1,1 1 1,0-1 0,10-8-1,13-21 23,-26 34 35,-1-1 0,1 1 1,1-1-1,-1 1 0,0 0 1,4-4-1,-6 6-71,0 0 0,1 0 0,-1 0 0,0-1 0,0 1 0,1 0 0,-1 0 0,0 0 0,0 0-1,1 0 1,-1 0 0,0-1 0,1 1 0,-1 0 0,0 0 0,1 0 0,-1 0 0,0 0 0,0 0 0,1 0 0,-1 0 0,0 0 0,1 0-1,-1 0 1,0 1 0,0-1 0,1 0 0,-1 0 0,0 0 0,1 0 0,-1 0 0,0 1 0,0-1 0,1 0 0,-1 0 0,0 0 0,0 1-1,0-1 1,1 0 0,-1 0 0,0 1 0,0-1 0,0 0 0,0 0 0,0 1 0,1-1 0,-1 0 0,0 0 0,0 1 0,0 0 0,0-1-10,12 26 23,-2 1 0,-1 1 0,11 53 0,-20-81-13,18 108-51,-14-97 54,-1-1 0,1 1 0,1-1 0,9 16 0,-1-14 346,5 20 1434,-24-35-2064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25.0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400 278 992,'-11'0'229,"-1"0"1,0 1-1,1 1 0,-1 0 1,1 1-1,-1 0 0,1 0 1,-18 9-1,-39 20 217,1 2 0,-69 49 1,128-76-548,12-7 75,14-7 307,78-51 1772,-63 36-1449,1 1 0,1 2 0,37-14 0,1 8-314,-32 12-593,0-2 0,67-36 1,-59 19-231,51-44-1,-79 60 523,-16 13 81,-1-1 0,0 1 0,-1-1 0,1 1-1,-1-1 1,1 0 0,-1-1 0,0 1-1,0 0 1,-1-1 0,3-6 0,-5 11-54,1-1-1,-1 1 1,0-1 0,0 1 0,0-1-1,0 0 1,0 1 0,0-1 0,0 1 0,0-1-1,0 1 1,0-1 0,0 1 0,0-1 0,0 1-1,-1-1 1,1 0 0,0 1 0,0-1 0,-1 1-1,1 0 1,0-1 0,-1 1 0,1-1-1,0 1 1,-1-1 0,1 1 0,-1 0 0,1-1-1,0 1 1,-1 0 0,1-1 0,-1 1 0,1 0-1,-1 0 1,1 0 0,-1-1 0,1 1-1,-1 0 1,0 0 0,1 0 0,-1 0 0,1 0-1,-1 0 1,1 0 0,-2 0 0,-2 0 2,0 0 1,0 0-1,0 0 1,0 0 0,-5 2-1,-165 50 57,158-47-235,0 1 0,0 0 0,0 2 0,0 0 0,1 0 0,-14 11 0,28-18 130,0 0 1,0-1 0,0 1-1,0 0 1,1 0-1,-1 0 1,0-1 0,0 1-1,1 0 1,-1 0 0,1 0-1,-1 0 1,1 0-1,-1 0 1,1 0 0,-1 2-1,1-3 16,0 1-1,0-1 0,0 1 0,0-1 0,1 1 1,-1-1-1,0 1 0,0-1 0,0 1 1,1-1-1,-1 1 0,0-1 0,0 0 0,1 1 1,-1-1-1,0 1 0,1-1 0,-1 0 1,1 1-1,-1-1 0,0 0 0,1 0 1,-1 1-1,1-1 0,0 0 0,3 2-5,1-1 0,-1 1 0,1-1 0,0 0 0,-1-1 0,9 1 0,21-2 116,0-1 0,48-9 1,5-1-29,-66 10-54,-4-1 55,-1 2 0,28 1 0,-40 0-43,0 1 0,1-1 1,-1 1-1,0 0 0,0 0 0,-1 1 0,1-1 1,0 1-1,0 0 0,-1 0 0,1 0 0,-1 0 0,1 1 1,-1-1-1,5 6 0,-7-7-10,-1 0 0,1 0 0,-1 0-1,1 0 1,-1 0 0,1 0 0,-1 1 0,0-1 0,1 0-1,-1 0 1,0 0 0,0 1 0,0-1 0,0 0 0,0 0-1,0 0 1,0 1 0,0-1 0,-1 0 0,1 0-1,0 0 1,-1 0 0,1 0 0,-1 2 0,-18 28 155,13-21-119,-7 10-69,1 0 0,1 2 0,1-1-1,-9 31 1,-33 112-511,40-128 39,8-26-258,0-1 0,1 1 0,1 0 1,-2 12-1,2-10-608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49.6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207 128 896,'-10'1'1038,"10"-1"-1033,0 1 0,-1-1 0,1 0 0,0 0 0,-1 0-1,1 0 1,-1 0 0,1 0 0,0 0 0,-1 0 0,1 0-1,0 0 1,-1 0 0,1 0 0,-1 0 0,1 0 0,0 0 0,-1 0-1,1-1 1,0 1 0,-1 0 0,1 0 0,0 0 0,-1-1-1,1 1 1,0 0 0,0 0 0,-1-1 0,1 1 0,0 0-1,0 0 1,-1-1 0,1 1 0,0 0 0,0-1 0,0 1-1,-1 0 1,1-1 0,0 0 0,-1 0 48,1 0 1,-1 0-1,0 0 1,0 1-1,0-1 0,1 0 1,-1 0-1,0 0 1,0 1-1,0-1 1,-1 1-1,1-1 0,0 1 1,0-1-1,0 1 1,0-1-1,0 1 1,-1 0-1,1 0 0,0 0 1,0-1-1,0 1 1,-1 0-1,1 1 0,0-1 1,0 0-1,-2 0 1,-2 2 19,-1-1 0,1 1 0,0 0 0,-7 4 0,10-5-42,-1 0 0,1 0-1,0 0 1,0 0 0,-1-1-1,1 1 1,0-1 0,-1 1-1,1-1 1,0 0 0,-3 0-1,-33 0 1458,35 0-1675,3 0 203,-1 0 0,0 0 0,0 0 0,0 0 0,1 0 0,-1 1 0,0-1 0,0 0 0,0 1 0,1-1 0,-1 0 0,-1 1 0,-14 5 464,9-3-466,18-4 106,0-2-5,0 0 1,20-8 0,-3 1-319,-16 7 210,1-1 1,0 2-1,-1 0 1,27-1-1,-39 3-2,1 0 0,-1 0-1,0 0 1,0 0 0,1 0 0,-1 0-1,0 0 1,0 0 0,1 0-1,-1 0 1,0 0 0,0 0 0,1 0-1,-1 0 1,0 0 0,0 0 0,1 0-1,-1 0 1,0 0 0,0 0 0,1-1-1,-1 1 1,0 0 0,0 0 0,0 0-1,1 0 1,-1-1 0,0 1-1,0 0 1,0 0 0,0 0 0,1-1-1,-1 1 1,0 0 0,0 0 0,0 0-1,0-1 1,0 1 0,0 0 0,0 0-1,0-1 1,0 1 0,0 0-1,1-1 1,-1 1 0,-1 0 0,1 0-1,0-1 1,0 1 0,0 0 0,0 0-1,0-1 1,0 1 0,0 0 0,0-1-1,-1 0 4,1 1-1,-1-1 1,1 0-1,-1 1 0,1-1 1,-1 0-1,1 1 1,-1-1-1,0 0 1,0 1-1,1-1 0,-1 1 1,0-1-1,0 1 1,-1-1-1,-5 0 30,0 1 0,0-1 0,0 1 1,0 1-1,-1-1 0,1 1 0,0 0 0,-13 4 0,-1 0 98,-14 6-124,32-9-44,-1-1 1,1 1-1,-1-1 0,1 1 0,0 0 1,-6 4-1,8-5 8,0 1 0,0-1 0,0 0 0,0 0 0,0 1-1,0-1 1,1 0 0,-1 1 0,0-1 0,1 0 0,-1 3 0,1-4 23,0 0 1,0 0-1,0 0 0,0 0 1,0 1-1,0-1 0,0 0 0,0 0 1,0 0-1,-1 1 0,1-1 1,0 0-1,0 0 0,0 0 0,0 0 1,0 1-1,0-1 0,0 0 0,0 0 1,-1 0-1,1 0 0,0 0 1,0 0-1,0 1 0,0-1 0,-1 0 1,1 0-1,0 0 0,0 0 1,0 0-1,0 0 0,-1 0 0,1 1 3,0 1-1,0-1 1,0 0-1,0 0 1,0 0-1,0 1 1,0-1-1,0 0 0,0 0 1,1 0-1,0 2 1,3-3 48,1-1 0,-1 0 1,0 0-1,1 0 0,-1 0 1,0 0-1,0-1 0,0 0 1,0 0-1,0 0 0,0 0 1,-1-1-1,1 0 0,-1 1 1,4-5-1,-5 4-20,1-1 1,-1 1-1,-1-1 0,1 1 1,0-1-1,-1 0 0,0 0 1,0 0-1,1-6 0,-2 9-22,0 0-1,1 0 1,-1 0 0,0 0-1,0 0 1,0 0-1,0 1 1,0-1-1,-1 0 1,1 0-1,0 0 1,0 0-1,-1 0 1,1 0-1,0 0 1,-1 0 0,1 1-1,-1-1 1,1 0-1,-1 0 1,1 0-1,-1 1 1,0-1-1,1 0 1,-1 1-1,0-1 1,1 1-1,-1-1 1,0 1 0,-1-1-1,-24 8-358,13-2 590,10-4-219,0 0 0,0 0 1,0 0-1,0 0 1,0-1-1,-5 1 0,8-1-41,-1 0 0,0 0 1,1 1-1,-1-1 0,1 0 0,-1 1 0,0-1 0,1 0 0,-1 1 0,1-1 0,-1 1 0,1-1 0,-1 1 0,1-1 0,-1 1 0,0 3-361,7-4 280,-1-1 105,1-1 1,-1 0-1,1 0 0,8-6 0,-2 2 158,-10 5-141,8-5 36,-10 5-103,0 12 91,-1-7-14,0-1-1,0 0 1,-1 0 0,1 0-1,-1 0 1,1 1 0,-1-2-1,0 1 1,0 0-1,-1 0 1,1-1 0,0 1-1,-1-1 1,0 0 0,1 0-1,-1 0 1,0 0-1,-3 2 1,5-4-24,0 1 0,-1-1 0,1 1 0,0-1 0,0 0 0,-1 0 0,1 1-1,0-1 1,0 0 0,-1 0 0,1 0 0,0 0 0,-1-1 0,-1 1 0,3 0-19,-1-1-1,0 1 1,0 0 0,0 0 0,0 0 0,0 0 0,0 0-1,0 0 1,0 0 0,1 0 0,-1 0 0,0 0 0,0 1-1,0-1 1,0 0 0,0 1 0,1-1 0,-1 0-1,0 1 1,-1 0 0,8 1-600,-2-2 618,-1 1 0,1-1 1,-1 1-1,1-1 1,0 0-1,-1 0 0,1-1 1,-1 1-1,7-2 0,3-4 99,-7 3-54,1 1 0,-1-1 1,0 0-1,0-1 0,0 0 0,0 1 1,-1-2-1,1 1 0,-1-1 0,0 0 1,8-10-1,-5 5-418,10-15 320,-17 24 73,-1 0 0,1 0 0,-1-1 0,1 1 0,-1 0-1,1 0 1,-1 0 0,0-1 0,1 1 0,-1 0 0,0 0 0,0-1 0,0 1 0,0 0 0,0-1 0,0 1 0,-1 0 0,1-3 0,-1 4-20,1 0 0,0-1 0,0 1 0,-1 0 0,1-1 0,0 1 0,-1 0 1,1 0-1,0-1 0,-1 1 0,1 0 0,-1 0 0,1-1 0,0 1 0,-1 0 0,1 0 0,-1 0 0,1 0 0,-1 0 0,1 0 0,0 0 0,-1 0 0,1 0 0,-1 0 0,1 0 0,-1 0 0,1 0 1,-1 0-1,-16 4-81,8-1 79,-5-1-63,10-2 101,-1 1 1,1-1 0,0 1 0,-1 0-1,1 0 1,-8 4 0,12-4-63,-1 0 0,0-1 0,1 1 0,-1 0 0,0 0 0,1 0 0,-1 0 1,1 0-1,-1 0 0,1 0 0,0 0 0,-1 0 0,1 0 0,0 0 0,0 0 0,0 0 0,0 0 0,0 0 1,0 0-1,0 1 0,0 0 0,0 1 13,1-1 1,-1 1 0,1-1-1,-1 1 1,1-1-1,0 1 1,2 3-1,-2-4-128,0 1-1,1-1 1,-1 1-1,0-1 0,0 1 1,0 0-1,-1-1 1,1 1-1,0 5 0,1 7-1728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51.80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446 42 480,'-25'4'1067,"24"-3"-1035,0-1 0,-1 0 0,1 0 0,0 0 1,0 1-1,0-1 0,0 0 0,0 1 0,0-1 0,0 1 1,0 0-1,0-1 0,0 1 0,-1 0 0,1 0-32,0 0 1,0 0-1,0-1 0,0 1 0,0 0 0,0-1 1,0 1-1,-1-1 0,1 1 0,0-1 0,0 0 0,0 0 1,0 1-1,-2-1 0,0 0 35,0 0 29,0 0 0,0 0 0,0 0 0,0-1 1,0 1-1,-3-2 0,5 2-6,0-1 0,-1 1 0,1-1 0,0 0 0,0 0 0,0 0 1,0 1-1,0-1 0,0 0 0,1 0 0,-1 0 0,0 0 0,0-1 0,1 1 0,-2-2 0,1 0 9,0 1 1,0 0-1,-1-1 0,1 1 0,0 0 1,-1 0-1,0 0 0,1 0 0,-1 0 1,0 0-1,0 0 0,0 1 0,0-1 1,-1 1-1,1 0 0,0-1 0,-1 1 1,1 0-1,0 0 0,-1 0 0,1 1 1,-5-2-1,-9 5 12,13-3-53,1 1 1,0-1-1,-1 0 0,1 1 1,0-1-1,-1 0 0,1 0 1,0 0-1,-1-1 0,1 1 1,0-1-1,0 1 0,-3-2 1,1 1 11,-1 0 0,1 0 0,0 1 1,0-1-1,-9 1 0,9 1-60,1-1 0,-1 1 0,0-1 0,0 1 0,1 0-1,-1 1 1,0-1 0,1 0 0,-7 5 0,1-1 126,7-5-7,-1 1 1,1 0-1,0-1 0,-1 1 1,1-1-1,-1 1 1,-2-1-1,2 0-97,1 0 0,0 0 0,-1 0 0,1 1 0,0-1 0,0 1 0,-3 1-1,-16 2-68,18-3 131,1-1 0,-1 1 0,0 0 0,1-1 0,-1 1 0,-5-1 0,-12 4 181,15-2-249,0-1-1,0 1 0,-10 0 1,10-2 122,-8 1-149,12 1-10,4 3 88,1-3-105,-1 0-1,1 0 1,0 0 0,0-1-1,0 1 1,0-1 0,0 0-1,0 0 1,1 0 0,-1-1-1,6 1 1,12 2-117,15 4 142,1-3 0,0-1 1,43-2-1,-64-3 21,-14 2-170,0-1 0,-1 1 0,1 0 0,0 0 0,0 0 1,-1 0-1,1 0 0,0 0 0,0 1 0,4 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3:55.9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1 416,'-12'26'229,"11"-25"-266,-2 31 293,-2 22 1499,0-11-1899,5-41 127,-1 1 1,0-1-1,0 0 1,0 0-1,0 0 1,0 0-1,-3 3 1,2-3 36,-11 4 625,12-6-648,0 1 0,0-1 0,0 1 0,0-1 0,1 1 0,-1-1 0,0 1 0,0 0 0,1-1 0,-1 1 0,1 0 0,-1 0 0,0-1 0,1 1 0,-1 0 1,1 0-1,-1 3 266,6 17 89,-10 6-352,5-26 96,0 0-80,-1-1 1,1 0-1,-1 1 0,1-1 0,0 0 1,-1 1-1,1-1 0,0 0 0,0 1 1,-1-1-1,1 1 0,0-1 0,0 1 1,0-1-1,-1 1 0,1-1 0,0 1 1,0-1-1,0 1 0,0-1 0,0 1 1,0-1-1,0 1 0,0 0 0,0-1-22,-1 4 28,-2-4-6,3 0-11,0 0 0,0 0 0,0 0 0,0 0 0,-1 0 1,1 0-1,0 0 0,0 0 0,0 0 0,0 0 0,0 0 1,-1 0-1,1 0 0,0 1 0,0-1 0,0 0 1,0 0-1,0 0 0,0 0 0,0 0 0,-1 0 0,1 0 1,0 0-1,0 0 0,0 1 0,0-1 0,0 0 0,0 0 1,0 0-1,0 0 0,0 0 0,0 0 0,0 1 0,0-1 1,0 0-1,-1 0 0,1 0 0,0 0 0,0 0 1,0 1-1,0-1 0,0 0 0,1 0 0,-1 0 0,0 0 1,0 0-1,0 1 14,0 0 1,0-1 0,0 1-1,-1 0 1,1-1 0,0 1-1,0-1 1,0 1 0,0-1-1,-1 1 1,1 0 0,0-1 0,-1 1-1,1-1 1,0 1 0,-1-1-1,0 1 1,0 0 71,1 9 122,8-71 299,-7 57-523,-1 0 1,1-1-1,0 1 1,0-1-1,1 1 1,-1 0-1,4-6 1,-3 5 88,6-22 125,-7 25-278,0-1-1,0 0 1,0 0-1,-1 0 1,1 0 0,0-3-1,-1 3 103,0 4-88,0-1 66,0 1 0,0-1-1,-1 1 1,1-1 0,0 1 0,0 0 0,0-1 0,0 1-1,-1-1 1,1 1 0,0-1 0,0 1 0,-1-1 0,1 1-1,-1-1 1,0 2 176,-3 8-181,0 3-160,1-10 127,1 1 0,0 0-1,1 0 1,-3 8 0,-7 14 82,6-16 202,5-9-246,-1 1 0,1-1-1,-1 0 1,1 0 0,-1 0 0,0 0-1,0 0 1,1 0 0,-1 0 0,0 0-1,0-1 1,0 1 0,0 0-1,0 0 1,0-1 0,0 1 0,0-1-1,-2 2 1,-2 1-333,-2-1 763,11-9-233,-1 4-214,-1 0 0,1-1-1,-1 1 1,0-1-1,0 0 1,0 1-1,-1-1 1,1 0-1,-1 0 1,0 0 0,1-5-1,-2 1 466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4:14.89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361 74 896,'1'0'10,"-1"0"1,0 0-1,0 0 1,0 0-1,0 0 1,0 0-1,0 0 1,0 0-1,0 0 0,1 0 1,-1 0-1,0 0 1,0 0-1,0 0 1,0 0-1,0 0 1,0 0-1,0 0 1,1 0-1,-1 0 0,0 0 1,0 0-1,0 0 1,0 0-1,0 0 1,0 0-1,1-1 74,-1 1-74,0 0 1,0 0-1,0 0 1,0 0-1,0 0 0,0 0 1,0 0-1,0 0 1,0-1-1,1 1 1,-1 0-1,0 0 1,0 0-1,0 0 1,0 0-1,0 0 0,0 0 1,0-1-1,-1 1 1,2-13 1339,-3 9-1120,1 3-215,1 1 1,-1-1 0,1 1 0,-1-1-1,1 0 1,-1 0 0,1 1 0,0-1-1,-1 0 1,1 1 0,0-1-1,0 0 1,0 0 0,-1 1 0,1-1-1,0 0 1,0 0 0,0 0 0,0 0-1,0 0 24,-1-1 1,1 1-1,-1 0 0,0 0 0,1 0 0,-1 0 0,0 0 1,0 0-1,0 0 0,0 0 0,0 1 0,0-1 0,0 0 1,0 0-1,0 1 0,0-1 0,0 1 0,0-1 0,0 1 1,-1-1-1,1 1 0,0 0 0,0-1 0,-1 1 1,1 0-1,0 0 0,0 0 0,-2 0 0,-11 4 33,1 1 0,-1 0 0,1 1 0,0 0 0,1 1 1,-21 14-1,-2 1 58,22-14 109,-1-1-1,0-1 1,-22 8-1,22-10-22,7-2-204,0 0-1,0 0 1,0 1 0,1 0 0,-1 0-1,1 0 1,-11 9 0,16-12-14,-2 3 13,0-1 0,0 1-1,0 0 1,0 0-1,-4 6 1,7-9-10,0 1 1,-1-1 0,1 1-1,0 0 1,0-1-1,-1 1 1,1-1-1,0 1 1,0 0-1,0-1 1,0 1-1,0 0 1,0-1-1,0 1 1,0 0-1,0-1 1,0 1 0,0 0-1,0-1 1,1 1-1,-1 0 1,0-1-1,0 1 1,1-1-1,-1 1 1,0 0-1,1-1 1,-1 1-1,1-1 1,-1 1-1,1-1 1,-1 1-1,1-1 1,-1 0 0,1 1-1,-1-1 1,1 0-1,-1 1 1,1-1-1,0 0 1,-1 1-1,2-1 1,3 2-12,1 0 0,-1 0 0,1-1 0,-1 0 0,1 0 0,0 0 0,0-1 0,-1 0 0,1 0 1,11-2-1,0 0 105,0-2 0,22-7 0,-33 10-73,0-1 1,-1-1-1,1 1 1,-1-1-1,0 0 0,0 0 1,0 0-1,0-1 1,0 0-1,-1 0 1,8-8-1,-10 9-29,0 0 0,0-1 0,0 1 0,-1 0 0,1 0 0,-1-1 0,0 1 0,0-1 0,0 1 0,0-1 0,-1 0 0,1 1 0,-1-1 0,0 0 0,0 1 0,0-1 0,-1 0 0,1 1 0,-1-1 0,-1-4 0,0 5 15,1-1 0,-1 1 0,1 0 0,-1 0 0,0 0 0,0 0 0,0 0 0,-1 0 0,1 1 0,-1-1-1,0 1 1,1 0 0,-1-1 0,0 1 0,0 1 0,0-1 0,-1 0 0,1 1 0,0-1 0,-6 0-1,5 0-13,0 1-1,-1 0 1,1 1-1,0-1 1,0 1-1,-1 0 1,1 0-1,0 0 0,0 0 1,0 1-1,-1 0 1,1 0-1,0 0 1,0 0-1,0 1 1,0-1-1,-4 3 0,-1 1 180,0 0 0,-17 6 0,14-6-404,11-5 232,1 0 0,0 0 0,-1 0 0,1 0 0,0 0 0,0 1 0,-1-1 0,1 0 0,0 0 0,0 0 0,-1 1 0,1-1-1,0 0 1,0 0 0,0 1 0,-1-1 0,1 0 0,0 0 0,0 1 0,0-1 0,0 0 0,0 1 0,0-1 0,0 0 0,0 1-1,0-1 1,0 0 0,0 0 0,0 1 0,0-1 0,0 0 0,0 1 0,0-1 0,0 1 0,8 13 57,-5-10-78,0 0-1,1-1 1,-1 1 0,7 4 0,5 1-5,-1-1 1,33 13-1,-42-19 53,0 0 0,0-1 0,0 1 0,0-1 1,0 0-1,0-1 0,1 1 0,-1-1 0,0 0 0,1 0 0,-1-1 1,0 0-1,10-2 0,-13 2-14,0 0 1,0 0-1,0 0 1,0 0 0,0 0-1,0-1 1,0 1-1,-1-1 1,1 1 0,0-1-1,-1 0 1,0 0-1,1 1 1,-1-1-1,0 0 1,0 0 0,0 0-1,0 0 1,0-1-1,0 1 1,0-3-1,1-4 16,-1 0 0,0 1 0,-1-1-1,-1-12 1,1 1-265,-3 9 144,3 10 75,0 0 0,-1 0 0,1 0 1,0 1-1,-1-1 0,1 0 0,0 0 1,0 0-1,0 0 0,0 0 0,0 0 1,0 0-1,0 0 0,0 1 1,0-1-1,0 0 0,0 0 0,1 0 1,-1 0-1,0 0 0,1 1 0,-1-1 1,1 0-1,0-1 0,0 2-69,0 1 138,10 15 141,-10-13-204,0-1-1,0 0 0,1 0 0,-1 0 0,1-1 0,-1 1 0,1 0 1,-1 0-1,1-1 0,0 1 0,3 1 176,-5-3-162,0 0-1,1 0 1,-1 0 0,0 0-1,0 0 1,0 0-1,1 0 1,-1 0 0,0 0-1,0 0 1,0 1 0,0-1-1,1 0 1,-1 0 0,0 0-1,0 0 1,0 0-1,0 0 1,0 1 0,1-1-1,-1 0 1,0 0 0,0 0-1,0 0 1,0 1-1,0-1 1,0 0 0,0 0-1,0 1-8,1-1-1,-1 0 0,0 0 1,0 1-1,0-1 1,0 0-1,0 0 0,0 1 1,1-1-1,-1 0 0,0 0 1,0 0-1,0 1 0,1-1 1,-1 0-1,0 0 1,0 0-1,1 0 0,-1 0 1,0 0-1,0 1 0,1-1 1,-1 0-1,0 0 1,0 0-1,1 0 0,-1 0 1,0 0-1,1 0 0,0 0 22,-1 0-1,1 0 0,0 0 1,-1 0-1,1 0 0,0 0 1,-1 0-1,1 0 1,0 0-1,0 0 0,-1-1 1,1 1-1,0 0 0,-1 0 1,1-1-1,-1 1 0,1-1 1,0 1-1,-1 0 0,1-1 1,-1 1-1,1-1 0,-1 1 1,1-1-1,-1 1 0,1-1 1,-1 0-1,0 1 0,1-1 1,-1 1-1,0-1 0,0 0 1,1 1-1,-1-1 0,0 0 1,0 0-1,0 1 0,0-1 1,0-1-1,0 1-27,0-1-1,0 1 0,0-1 1,-1 1-1,1-1 1,0 1-1,-1 0 1,1-1-1,-1 1 1,0 0-1,1 0 1,-1-1-1,-2-1 0,3 2 17,-1 1 0,1-1 0,-1 0 0,0 1 0,1-1 0,-1 1 0,0-1 0,0 1 0,1 0-1,-1-1 1,0 1 0,0 0 0,1-1 0,-1 1 0,0 0 0,0 0 0,0 0 0,0 0-1,0 0 1,1 0 0,-1 0 0,0 0 0,0 0 0,0 0 0,0 0 0,1 0 0,-1 1 0,0-1-1,0 0 1,0 1 0,0-1 0,0 2-6,0-1 0,0 0 0,0 0 0,0 0 0,0 1 0,1-1 0,-1 1 0,0-1-1,1 0 1,-1 1 0,1-1 0,0 1 0,-1-1 0,1 1 0,0-1 0,0 1 0,0 2 0,-2 14-357,2-15 294,-1-1 1,1 0 0,0 1-1,0-1 1,0 1 0,0-1-1,0 0 1,0 1 0,1-1-1,-1 0 1,1 1 0,-1-1-1,2 3 1,18 38-4457,-15-30 3327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4:18.5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39 320,'-1'0'6,"1"0"0,-1 0 0,1 0 0,-1 0 0,1 0 0,0 1 0,-1-1 0,1 0 0,-1 0 0,1 0 0,-1 0 0,1 1 0,0-1 0,-1 0 0,1 1 0,-1-1 0,1 0 0,0 0 0,-1 1 0,1-1 0,0 1 0,0-1 0,-1 0 0,1 1 0,0-1 0,0 1 0,-1 0 0,-2 15 155,-1 1 246,0-8-114,3-7-163,1 0-1,-1-1 1,0 1-1,0-1 0,1 1 1,-1-1-1,0 1 1,-1-1-1,1 0 0,0 0 1,0 1-1,0-1 1,-1 0-1,-2 2 1,1-3-86,4-4 38,9-12 96,-5 9-125,5-10 89,1 0 0,20-26 1,-21 35 95,-10 8-239,0 0 0,1 0-1,-1 0 1,0 0-1,0 0 1,1 0-1,-1 0 1,0 0 0,1 0-1,-1 0 1,0 0-1,0 0 1,1 0 0,-1 0-1,0 1 1,0-1-1,1 0 1,-1 0-1,0 0 1,0 0 0,0 0-1,1 0 1,-1 1-1,0-1 1,0 0 0,2 2-21,-1 0 1,0 0 0,0 0 0,0 1-1,0-1 1,-1 0 0,2 3 0,-1 0 69,1 2-113,-1 0 1,0 0 0,0 0-1,-1 12 1,-1-14 90,1 0-1,0 0 1,1 0-1,-1 0 0,1 0 1,0 0-1,0 0 1,1 0-1,-1 0 1,1-1-1,2 6 1,0-2 109,-3-7-132,-1 0 0,1 1 0,0-1 0,-1 0 0,1 0-1,0 0 1,0 1 0,0-1 0,0 0 0,0 0 0,0 0 0,0 0 0,0-1-1,0 1 1,1 0 0,-1 0 0,0-1 0,0 1 0,1-1 0,-1 1 0,0-1-1,1 1 1,-1-1 0,1 0 0,-1 0 0,2 1 0,10-1-27,-1 1 0,1-1 0,-1-1 0,1 0 1,-1-1-1,1 0 0,14-5 0,22-3 140,-41 8-54,0 0 0,15-6 0,12-3-13,-8 4-30,43-18 1,-44 15-32,-25 10 11,0-1 1,0 1 0,-1 0 0,1 0 0,0-1-1,0 1 1,0 0 0,0 0 0,0 0 0,0 0 0,-1 0-1,1 0 1,0 0 0,0 0 0,0 0 0,0 0 0,0 1-1,-1-1 1,1 0 0,0 1 0,0-1 0,0 0 0,-1 1-1,1-1 1,0 1 0,0-1 0,0 2 0,1 0-37,-1 0 0,1 0 0,-1 1 1,0-1-1,0 0 0,0 1 1,1 4-1,-1-1 21,-1-5 181,0 1-229,1 1 74,-1-1 0,1 1-1,-1-1 1,0 1 0,0 0-1,0-1 1,0 1 0,0-1-1,0 1 1,-2 3 0,2-5-11,-1 0 0,1 0 0,-1 0-1,1 0 1,-1 0 0,1-1 0,-1 1 0,0 0 0,1 0 0,-1-1 0,0 1-1,0 0 1,0-1 0,1 1 0,-1-1 0,0 1 0,0-1 0,-1 1 0,-20 3 395,20-4-334,-1 0 1,1 0-1,0 0 1,0 1-1,-1-1 1,1 1-1,0-1 1,0 1-1,0 0 1,0 0-1,-4 2 0,5-2-88,-1 0-1,0 0 1,1 0-1,-1 0 1,0 0-1,0-1 1,0 1-1,0 0 0,0-1 1,0 0-1,0 1 1,0-1-1,-3 0 1,4 0 124,3 1-83,0-1 1,-1 1-1,1-1 1,0 1 0,-1-1-1,1 0 1,0 0 0,3 0-1,50 8-173,-31-8-53,-23 0 197,-1-2 35,0-1 1,0 0-1,-1 1 1,1-1-1,-1 1 1,1-1-1,-1 1 1,0-1-1,0 1 1,0-1-1,0 1 1,0 0-1,-1 0 1,1 0-1,-1-1 1,1 1-1,-1 1 1,0-1-1,0 0 1,0 0-1,0 1 1,0-1-1,0 1 1,0-1-1,-1 1 1,1 0-1,-1 0 1,1 0-1,0 0 1,-1 1-1,-4-2 1,-7-1-5,-1 1 0,1 0 0,-1 0 0,-21 2 0,-58 9-234,79-8 255,1-1 1,0 0-1,-1-1 1,1-1-1,-18-4 0,28 5-49,0 0 0,1-1 0,-1 1 0,1-1 0,-1 0 0,1 0 0,0 0 0,0-1 0,0 1 0,-5-6 0,-15-11-67,3 15 165,19 4-84,0 0 1,1-1-1,-1 1 1,1 0-1,-1 0 1,0 0-1,1 0 1,-1 0-1,1 0 0,-1 0 1,0 0-1,1 0 1,-1 0-1,0 0 1,1 0-1,-1 0 1,1 1-1,-1-1 1,1 0-1,-2 1 1,-11 1-326,1-3 389,11 0-54,0 1 1,0 0 0,-1-1 0,1 1 0,0 0 0,0 0 0,0 0-1,0 0 1,-1 0 0,1 0 0,0 0 0,0 1 0,0-1 0,0 0-1,-1 1 1,-1 0 0,3-1 47,-5-15-166,5-27 160,-1 41-57,1 0-1,0 0 1,-1 0-1,1 0 0,-1 1 1,1-1-1,-1 0 1,0 0-1,1 0 0,-1 1 1,0-1-1,1 0 1,-1 1-1,0-1 0,0 0 1,0 1-1,0-1 1,1 1-1,-1-1 0,0 1 1,-2-1-1,-1 18-432,-31 67 917,33-81-568,1 1-1,0 0 1,-1 0 0,0 8 0,2-11 32,0 1-1,0-1 1,0 0 0,0 0 0,0 1 0,0-1 0,0 0 0,0 0 0,1 0 0,-1 1 0,0-1 0,1 0 0,-1 0 0,1 0 0,0 0 0,-1 0 0,1 0-1,0 0 1,-1 0 0,1 0 0,1 1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4:39.013"/>
    </inkml:context>
    <inkml:brush xml:id="br0">
      <inkml:brushProperty name="width" value="0.5" units="cm"/>
      <inkml:brushProperty name="height" value="1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781 109 1248,'-1'-3'116,"0"2"-63,0-1 0,1 0 0,-1 1 0,0-1 0,0 0 0,0 1 0,0-1 0,0 1 0,0 0 0,-3-3 0,0-12 1109,-5-10-1196,8 23 89,1 0-1,-1 1 1,0-1-1,0 0 0,0 0 1,-1 1-1,1-1 0,0 1 1,-1-1-1,0 1 1,-3-4-1,4 5-65,-1 0-1,0 0 1,0 0 0,0 0 0,1 0-1,-1 0 1,0 1 0,0-1 0,0 1 0,0-1-1,0 1 1,0 0 0,0 0 0,-1 0-1,1 0 1,0 0 0,0 0 0,0 1-1,0-1 1,0 1 0,0-1 0,0 1-1,1 0 1,-1 0 0,0 0 0,0 0-1,-1 1 1,1-1 156,0 0 1,0 0-1,0-1 0,0 1 0,0 0 1,0-1-1,0 0 0,-4 1 0,-3 0 63,-7 4-203,8-3 22,0 1 1,0-1 0,0-1-1,0 0 1,-9 0 0,0 0 343,-17 0-51,32-1-328,1 0-1,-1 0 1,0 0 0,0 0 0,1-1-1,-1 1 1,0-1 0,0 1 0,1-1-1,-1 0 1,1 0 0,-1 0 0,-2-1-1,2 1 13,1 0-1,-1 0 0,0 0 0,0 1 1,0-1-1,0 0 0,0 1 0,0 0 1,0-1-1,-1 1 0,1 0 0,0 0 0,-4 1 1,3-1 2,0 0 1,-1 0 0,1 0-1,-1-1 1,-4-1 0,4 1-16,0 1 0,1-1-1,-1 1 1,0 0 0,1-1 0,-1 1 0,0 1 0,1-1 0,-1 1 0,0-1 0,1 1-1,-5 2 1,1-1-14,1-1-1,-1 0 0,-11 1 0,11-2 36,0 0-1,0 0 0,0 0 0,-1 1 0,1 0 1,0 1-1,0 0 0,1 0 0,-13 5 0,-14 15-162,11-6 238,12-7-47,10-8-24,-1 0 0,0 0 1,0-1-1,0 1 0,0 0 1,0 0-1,0 0 0,0-1 1,0 1-1,-2 0 0,1 0-55,-1 1 0,0-1 0,0 0 0,0 1 0,1 0-1,-1-1 1,1 1 0,-3 3 0,-13 5 407,12-8-247,5-2-136,0 1 0,0-1-1,1 0 1,-1 0-1,0 1 1,0-1 0,0 1-1,0-1 1,1 1 0,-1-1-1,0 1 1,0-1 0,1 1-1,-1 0 1,0-1 0,1 1-1,-1 0 1,0 1-1,-2 3-12,0-1-1,0 0 0,0 0 0,-1 0 0,0 0 0,-6 5 0,9-8 54,0 0 0,-1 1 0,1-1 0,0 0 0,0 1-1,0-1 1,0 1 0,0-1 0,0 1 0,1-1 0,-1 1 0,0 0 0,1-1 0,-1 1 0,1 0 0,-1 2 0,-2 9-273,1-9 241,-1-1 0,0 1-1,0-1 1,-5 6 0,7-8 32,0 0-20,1 0 0,0 0 0,-1 0 0,1 0 0,0 1 0,0-1 0,0 0 0,0 0 0,0 0 0,0 0 0,0 0 0,0 0 0,0 1 0,1 1 0,0 5 64,0-6-90,-1-1-1,1 0 1,-1 1-1,1-1 1,-1 1-1,0-1 0,1 1 1,-1-1-1,0 1 1,0-1-1,0 1 1,0-1-1,-1 3 1,1-1 87,0 13-124,2-10 165,-11-8 410,9 2-517,-1 0 0,1 0-1,0 0 1,-1 0 0,1 0 0,0-1 0,-1 1 0,1 0 0,0 0 0,0 0 0,-1-1-1,1 1 1,0 0 0,0-1 0,-1 1 0,1 0 0,0-1 0,0 1 0,0 0-1,-1 0 1,1-1 0,0 1 0,0-1 0,-4-5 45,-2 2 7,5 3-64,0 0-1,-1 0 1,1 0-1,-1 0 1,1 0-1,-1 0 1,1 0 0,-1 1-1,1-1 1,-1 1-1,1-1 1,-1 1-1,-2-1 1,3 1 3,0 0 1,0 0 0,1 0-1,-1 0 1,0 0-1,0-1 1,0 1 0,1 0-1,-1 0 1,0-1-1,0 1 1,1-1-1,-1 1 1,0-1 0,1 1-1,-1-1 1,1 1-1,-1-1 1,0 1 0,1-1-1,-1 0 1,1 1-1,0-1 1,-1 0 0,1-1-1,5 4-398,-5-2 410,0 0-1,1 0 1,-1 0-1,0 0 1,0 0-1,0 0 1,0 0 0,1 0-1,-1 0 1,0 0-1,0 0 1,0 1 0,0-1-1,1 0 1,-1 0-1,0 0 1,0 0-1,0 0 1,0 0 0,1 0-1,-1-1 1,0 1-1,0 0 1,0 0-1,0 0 1,1 0 0,-1 0-1,0 0 1,0 0-1,0 0 1,0 0 0,0 0-1,1 0 1,-1-1-1,0 1 1,0 0-1,0 0 1,0 0 0,0-1-1,1 1 10,0 0 0,0 0-1,0 0 1,-1 0 0,1 0-1,0 0 1,0 0 0,0 0-1,-1 0 1,1 0 0,0 0-1,0 0 1,0 1 0,-1-1-1,1 0 1,0 1 0,1 0-1,5 1-45,5-1-44,-7 0-62,0-1 0,1 1 0,-1 0 0,9 3 0,-10-3 160,0 0 0,0 0 1,0 0-1,1 0 1,7 0-1,15 3-260,-16-1 202,-1 0 128,-1 0 0,1 0-1,-1-2 1,15 2 0,-22-2-114,-1-1 0,1 0 0,-1 0 0,0 0 0,1-1 1,-1 1-1,0 0 0,1 0 0,-1-1 0,0 1 0,3-2 0,2 1-78,-5 1-10,17 4 128,7-3 169,-23-1-193,0 0 0,0 0 0,0 0-1,0 0 1,0 0 0,0 0 0,0 0 0,0 0-1,0 1 1,0-1 0,0 1 0,0 0 0,-1-1-1,1 1 1,0 0 0,0 0 0,-1 0 0,1 0-1,-1 0 1,1 1 0,1 1 0,25 32 440,-21-34-279,3-2-178,2-4-5,0 0-1,-1 0 1,1-1 0,-1 0 0,17-14 0,-7 5 62,1 1 0,0 1 0,24-10 1,-32 16-66,16-8 1,-21 15-11,7 1-248,-11 0 317,-1-1-1,1 1 1,0-1 0,-1 0-1,1-1 1,0 1 0,6-2 0,-5 0-38,1 0 0,-1 1 0,1-1 0,0 2 1,-1-1-1,1 1 0,8 0 0,-8 0-5,-4 0 261,-3 0-264,1 0 0,-1 0 0,1 0 0,-1 0 0,1 0 0,-1 0 0,1 0 0,-1 0 0,1 0 0,-1 0 0,1 0 0,-1 1 0,1-1 0,-1 0 0,1 0 0,-1 0 0,1 1 0,-1-1 0,0 0 0,2 1 117,-1-1-53,0 1-1,0-1 1,1 0 0,-1 0 0,0-1-1,0 1 1,0 0 0,0 0-1,0 0 1,0-1 0,0 1 0,0 0-1,0-1 1,1 0 0,19-22-583,-22 24 533,-2 4 68,8 6-139,-3-5-39,0 1 0,-1-1 0,1 14 0,-1-14 165,-1 1 1,0-1 0,-1 1-1,0 0 1,0-1-1,0 1 1,0-1 0,-1 0-1,-4 10 1,5-14-78,0 0 0,1-1 0,-1 1 0,1 0 1,0 0-1,-1 0 0,1 0 0,0 0 0,0 8 706,2-10-790,3 0 26,-4 0 87,1-1 1,-1 1-1,0 0 0,1-1 0,-1 1 0,0 0 1,0-1-1,0 0 0,1 1 0,-1-1 0,0 0 1,0 0-1,0 1 0,0-1 0,0 0 0,1-1 1,13-19-99,-11 15 120,1-5 61,-6 14-376,-3 14 296,0 0-62,-1 0 0,-11 27-1,6-17-4,9-22 75,-1 0 1,0 1-1,0-1 0,0 0 1,-5 8-1,3-7 35,0 0-1,0 0 1,1 1 0,0 0 0,0-1 0,1 1-1,-2 11 1,0 3-182,-1 26 1,4-24 57,-5 22 1,-8 45 281,6-32 11,6-44-203,1 0 0,1-1 0,0 1-1,3 20 1,3-9-278,-5-18 219,1 0 1,-1 1-1,1 11 0,-2-17 73,1 0 0,-1 1 1,1-1-1,0 0 0,0 1 0,0-1 0,0 0 0,0 0 1,0 0-1,1 0 0,-1 0 0,2 2 0,5 7 68,-5-6-216,1 1 0,0-1 0,7 6 0,-8-8 126,0-1 0,-1 1-1,0 0 1,1 0 0,-1 0 0,0 0-1,0 0 1,-1 0 0,1 0-1,1 6 1,6 12 843,-13-27-395,-13-34-879,7 26 538,-24-23 1,9 11-45,9 9-67,-28-22-1,-3-3-273,25 23 250,0 1 0,-49-30 0,69 47 28,-14-6 38,15 7-51,0-1 0,0 1 0,0 0 0,0 0 0,0-1 0,0 1 0,0-1-1,-1 1 1,1-1 0,1 1 0,-1-1 0,0 0 0,0 1 0,0-1 0,0 0 0,0 0 0,1 0-1,-1 1 1,0-1 0,1 0 0,-1 0 0,0 0 0,1 0 0,-1 0 0,1 0 0,0 0 0,-1-1-1,1 1 1,0 0 0,0-1 0,0 0 14,0 0-1,0 1 1,0-1 0,-1 0-1,1 1 1,0-1 0,-1 0-1,1 1 1,-1-1 0,1 1-1,-1-1 1,0 1 0,1-1-1,-1 1 1,0-1-1,0 1 1,0 0 0,-1-1-1,1 1 1,0 0 0,0 0-1,-1 0 1,1 0 0,0 0-1,-1 0 1,1 0 0,-3 0-1,-1-1-2,0 0-1,-1 1 1,1 0-1,-1 0 1,0 1 0,-10 0-1,-3-1-112,14 0 90,0 1 1,0 0-1,-1 0 0,1 0 0,0 0 1,-1 1-1,1 0 0,-7 2 0,11-2 35,-1-1 1,0 1-1,0-1 0,1 1 1,-1-1-1,0 0 0,0 0 1,0 0-1,0 0 0,0 0 1,1 0-1,-1 0 0,0-1 1,0 1-1,0-1 0,1 1 1,-1-1-1,0 0 0,0 1 1,1-1-1,-1 0 0,1 0 0,-1 0 1,1-1-1,-2 0 0,-1-1-184,-2-18 447,2 13-127,3 4-200,-1 1 0,1-1 0,0 0 0,0 0 0,0 0 0,0-4 0,-5-6-241,5 12 314,0 1 0,0 0 0,0-1 0,1 1 0,-1-1 0,0 1-1,1-1 1,-1-2 0,1 2-9,-1 0 0,1 1 0,0-1 1,-1 0-1,1 1 0,-1-1 0,0 0 0,-1-1 0,1 1-50,0 0 0,0 0-1,0 0 1,1 0 0,-1 0 0,0-1-1,1 1 1,-1-4 0,2 2 39,-1-1 0,1 1 1,-1 0-1,1 0 0,3-6 0,-3 6 28,0 0 1,0 1-1,0-1 0,0 0 0,0-6 0,-1 8-40,0-1 0,0 1-1,1 0 1,-1-1-1,1 1 1,-1 0-1,1 0 1,0-1-1,0 1 1,0 0-1,0 0 1,0 0-1,1 0 1,-1 0-1,0 0 1,1 0-1,2-2 1,1 0-134,1-1 1,1 0 0,12-6-1,7-5-195,-21 12 324,0 1 0,1 0 0,-1 0 0,0 0 0,1 1 0,0 0 0,0 0 0,-1 0 0,9 0 0,3 0-392,34 0 1,-35 2 260,19 8 1605,-42-11-1387,1 1 0,-1 1 0,1-1 0,-1 1 0,0 0 0,-10 0 0,-3 1-103,7-1 28,-1 1 0,1 1 1,-1 0-1,-24 6 1,0-1-1488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4:48.39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87 334 320,'-1'0'50,"1"-1"0,-1 1 1,1-1-1,0 1 0,-1-1 0,1 1 0,0-1 1,-1 0-1,1 1 0,0-1 0,0 0 0,0 1 1,-1-1-1,1 1 0,0-1 0,0 0 0,0 1 0,0-1 1,0-1-1,-2-10 1053,-2 2-576,4 10-523,0 0 0,0-1 0,0 1 0,0-1 0,0 1 0,0 0 0,0-1 0,0 1 0,0 0 0,0-1 0,-1 1 0,1-1 0,0 1 0,0 0 1,0-1-1,-1 1 0,1 0 0,0 0 0,0-1 0,-1 1 0,1 0 0,0-1 0,-1 1 0,1 0 0,0 0 0,-1 0 0,1-1 0,0 1 0,-1 0 0,1 0 1,0 0-1,-1 0 0,1 0 0,-1 0 0,-1 0 319,-16 6-110,-11-6 1563,28 0-1835,-4 6-415,6 3 483,-1-7-5,0-1 1,1 1-1,-1 0 0,0-1 0,0 1 0,0 0 1,0 0-1,-1-1 0,1 1 0,0 0 1,-1-1-1,1 1 0,-1 0 0,0-1 0,1 1 1,-1-1-1,0 1 0,0-1 0,0 1 1,0-1-1,0 0 0,-3 3 0,4-4-41,19 17 234,-19-17-197,1 0-1,0 1 1,0-1-1,-1 0 1,1 1 0,0-1-1,0 0 1,0 0-1,-1 0 1,1 0-1,0 0 1,0 0 0,0 0-1,0 0 1,1-1-1,27-1-146,-26 2 190,1 0 0,-1-1 0,0 0 0,1 0 1,-1 1-1,0-2 0,1 1 0,-1 0 0,3-2 1,-6 2-55,5-4 35,-5 5-13,1 0 1,-1 0 0,0 0 0,0 0-1,1 0 1,-1 0 0,0-1-1,0 1 1,0 0 0,1 0 0,-1 0-1,0 0 1,0 0 0,0 0-1,0-1 1,1 1 0,-1 0 0,0 0-1,0 0 1,0 0 0,0-1 0,0 1-1,0 0 1,0 0 0,0 0-1,1-1 1,-1 1 0,0 0 0,0 0-1,0-1 1,0 1 0,0 0 0,0 0-1,0 0 1,0-1 0,0 1-1,0 0 1,0 0 0,0-1 0,-1 1-1,1 0 1,0 0 0,-1-4 184,0 4-196,1-1 0,0 0 0,-1 1 0,1-1 0,-1 0 0,1 1 1,0-1-1,-1 1 0,0-1 0,1 0 0,-1 1 0,1-1 0,-1 1 0,1 0 0,-1-1 0,0 1 0,1-1 0,-1 1 0,0 0 0,0 0 0,1-1 0,-1 1 0,0 0 0,0 0 0,1 0 0,-1 0 0,0 0 0,0 0 0,-1 0 0,2 0 37,-1 3-421,1-3 400,0 0 1,0 1-1,0-1 1,-1 0 0,1 1-1,0-1 1,0 0-1,0 0 1,-1 1-1,1-1 1,0 0-1,0 0 1,-1 1-1,1-1-7,-1 0 1,1 0-1,0 1 0,-1-1 0,1 0 1,0 1-1,0-1 0,-1 0 0,1 1 0,0-1 1,0 0-1,0 1 0,-1-1 0,1 1 0,0-1 1,0 0-1,0 1 0,0-1 0,0 1 1,0-1-1,0 0 0,0 2 0,0 1-42,1 0 0,0 1 0,0-1 0,0 0 0,0 0 0,1 0 0,-1 0 0,1 0 0,0 0 0,0 0 0,0 0 0,0-1 0,0 1 0,5 3 0,-3-1 37,1 0 0,-1 0 0,0 0 0,3 7 0,84 175-313,-85-174 566,0 0 1,-1 1-1,7 26 0,-12-35-190,0 0-1,0 0 1,0 0-1,0-1 1,-1 1-1,-2 7 1,2-5-105,0 0 0,-1 14 0,2-19 38,0-1 1,0 0 0,0 1 0,0-1 0,1 0-1,-1 1 1,0-1 0,1 0 0,-1 1 0,1-1-1,-1 0 1,1 0 0,0 0 0,-1 0 0,1 1-1,0-1 1,0 0 0,0 0 0,0-1 0,2 3-1,-2-2 21,0 0 0,0 0 0,0 1 0,0-1 0,0 0-1,0 1 1,0-1 0,0 0 0,-1 1 0,2 2-1,5 10 77,-4-11-154,0 1 1,0-1 0,0 1-1,-1 0 1,0 0 0,2 4-1,10 8 212,-12-13-142,0 0 0,0 0 0,1 0 0,0 0 0,-1-1 0,6 5 0,5 4 130,-3-3-264,-9-7 124,1-1 0,-1 1 0,0 0-1,1 0 1,-1 1 0,0-1 0,0 0-1,1 0 1,-1 1 0,1 1 0,9 15-102,-7-12 98,0 1 0,-1-1 1,5 12-1,-3-4 50,-1-6 5,-1 1 0,0 0 0,-1 0 0,0 0 1,1 13-1,-3-20-58,0 1 1,-1-1-1,1 0 0,-1 0 1,0 0-1,0 0 1,1 0-1,-1 0 1,-1 0-1,1 0 0,-2 2 1,2-2 2,0-1-1,-1 1 1,1 0 0,0 0-1,0 0 1,0 0 0,1 0-1,-1 0 1,0 0 0,1 0-1,-1 3 1,1-2 12,0 0-1,-1 0 0,0-1 1,1 1-1,-1 0 0,0 0 1,0-1-1,0 1 1,-1 0-1,-1 2 0,-19 26 66,12-19-250,-11 16 275,16-21-21,5-7-75,-1 1-1,1-1 1,0 0 0,-1 1 0,1-1 0,0 1 0,-1-1-1,1 1 1,0 0 0,0-1 0,-1 1 0,1-1 0,0 1-1,0-1 1,0 1 0,0 0 0,0-1 0,0 1 0,0 0-1,-8 16-71,4-10-191,3-4 292,0 0-1,0 0 1,-1 0-1,1 0 1,-1 0-1,-3 4 1,0 6-162,4-12 133,1 0 1,-1 1-1,1-1 1,0 0-1,-1 0 1,1 0-1,0 0 1,0 0-1,-1 0 1,1 0-1,0 1 1,0-1-1,1 2 1,-1-3-6,0 0 0,0 1 0,0-1 1,0 1-1,0-1 0,0 1 1,0-1-1,0 1 0,0-1 0,0 1 1,0-1-1,0 1 0,0-1 1,0 1-1,0-1 0,0 1 0,0-1 1,-1 1-1,1-1 0,0 0 1,0 1-1,-1-1 0,1 1 0,0-1 1,-1 0-1,1 1 0,0-1 1,-1 0-1,0 1 0,0-1 2,0 1 0,0 0 0,0-1 0,0 1 0,0 0 0,-1 0 0,1-1 0,1 1-1,-1 0 1,0 0 0,0 0 0,0 0 0,0 0 0,1 0 0,-1 1 0,0-1 0,1 0 0,-1 2 0,-5 6-2,4-8 98,-3 6-185,5-7 83,0 0 0,0 1 1,0-1-1,0 0 0,0 0 1,1 1-1,-1-1 0,0 0 1,0 0-1,0 0 0,0 1 0,1-1 1,-1 0-1,0 0 0,0 0 1,0 1-1,1-1 0,-1 0 1,0 0-1,0 0 0,1 0 1,-1 0-1,0 1 0,0-1 0,1 0 1,-1 0-1,0 0 0,0 0 1,1 0-1,-1 0 0,0 0 1,1 0-1,-1 0 0,0 0 0,1 0 1,7 0 67,0 0 0,1 0 0,-1-1 0,0 0 0,0 0 0,16-5 0,-15 4-59,91-30-107,-24 7-399,-46 15 560,9-3-6,-3 2 68,-31 9-120,1-1-1,0 1 0,0 1 0,1-1 1,-1 1-1,8 0 0,-9 1 11,1-1-1,0 1 1,-1-1 0,7-1-1,-8-1 60,-3 2-67,0 1 1,0 0-1,0-1 1,0 1 0,0 0-1,-1 0 1,1 0-1,0 0 1,0 0-1,0 0 1,2 0-1,28-4-126,8-2-100,-32 5 276,0 0 0,0 0 1,14 0-1,-21 1-46,1 0 0,-1 1 0,0-1 0,1 0-1,-1 0 1,1 0 0,-1 0 0,1 0 0,-1 0 0,0 1 0,1-1-1,-1 0 1,0 0 0,1 1 0,-1-1 0,0 0 0,1 1 0,-1-1-1,0 0 1,1 1 0,-1-1 0,0 0 0,0 1 0,0-1 0,1 0-1,-1 1 1,0-1 0,0 1 0,0-1 0,0 1 0,0-1 0,0 0-1,0 1 1,1-1 0,-2 1 0,1-1 0,0 1 0,0-1 0,0 0-1,0 1 1,0-1 0,0 1 0,0-1 0,0 0 0,-1 1 0,1-1-1,0 1 1,0-1 0,0 0 0,-1 1 0,1-1 0,0 0 0,-1 1-1,1-1 1,-1 1 0,-7 1 52,7-2-51,0 0 1,0 0-1,0 1 0,0-1 0,0 0 0,0 1 0,0-1 1,0 0-1,0 1 0,0-1 0,0 1 0,-1 1 0,1-1-4,-1 0 0,1 0-1,-1-1 1,1 1-1,-1 0 1,0-1-1,1 1 1,-1-1-1,0 1 1,0-1-1,-2 1 1,2-1-28,1 0 0,-1 0-1,0 1 1,0-1 0,1 1 0,-1-1-1,0 1 1,1-1 0,-1 1 0,-1 1-1,0 0 13,1 0 0,-1 0-1,0-1 1,0 1-1,1-1 1,-1 1-1,0-1 1,0 0-1,0 0 1,-1-1 0,-3 1-1,3 0 61,1 0 0,-1 0 0,1 0 0,0 1 0,0-1-1,0 1 1,-4 2 0,-10 6-63,-13 10-140,24-17 146,0 0 1,0 0-1,1 1 0,-11 8 0,8-5-85,-7 6 116,12-10-13,0 0 1,1-1-1,-1 1 1,0-1-1,0 0 1,-1 0-1,1 0 1,0 0 0,-7 2-1,-2 1-161,-3 0-48,16-4 285,3 0-81,1 0 0,-1-1 0,0 1 0,0-1 0,0 0 0,0 0 0,0 0 0,8-1 0,33-10-102,-37 8 107,74-29-94,-51 18 132,-23 11-20,-1-1 0,17-5 0,-14 6-28,0-1-1,15-7 1,-15 6-3,0 0 0,19-5 0,-18 7 10,-7 2 3,0 0-1,-1 0 1,1 0 0,0 1 0,3-1-1,-2 1 16,-1-1 1,1 1-1,0-1 0,-1 0 0,8-2 0,3-2-14,2 3-315,-14 2 307,0-1-1,0 1 1,0-1 0,0 1-1,0-1 1,5-2 0,8-6 324,-14 7-355,1 1 1,-1-1-1,0 1 1,1-1-1,-1 1 1,1 0-1,0 0 1,-1 1-1,1-1 1,0 0-1,5 1 1,-4-1 9,0 1-1,-1-1 1,1 0 0,0 0 0,0 0 0,4-3 0,-4 3 50,-1-1 0,0 1 0,1 0 1,-1 0-1,8 0 0,-4-3 47,-7 3-85,1 1 0,-1 0 0,1-1 0,-1 1 0,0 0 0,1-1 0,-1 1 0,1 0 0,-1 0 0,0 0 0,1-1 0,-1 1 0,1 0 0,-1 0 0,1 0 0,-1 0 0,1 0 0,13 0 188,-13 0-37,-4-4 182,4-15-310,23-30-96,-19 34 23,2-5 12,-6 18 55,-1-1 0,1 1 0,-1-1-1,0 1 1,1 0 0,-1-1 0,0 1-1,-1-1 1,1-2 0,-1-3 36,1 3-51,-1 1-1,0-1 1,0 0-1,0 1 1,-1-1-1,1 1 1,-1-1-1,0 1 1,0 0-1,-1 0 1,1 0-1,-1 0 1,0 0-1,-6-6 1,4 5 130,-38-55-301,40 56 248,0 1 0,1 0 0,-1 0 1,-5-4-1,-9-9 340,2 2-68,13 12-334,-1 0 1,1-1-1,-1 1 0,1 0 1,0-1-1,-3-4 0,2 4-37,1 0 0,-1 0 0,0 1-1,0-1 1,0 0 0,-1 1 0,1 0 0,0 0-1,-1 0 1,-4-2 0,-9-4 129,-10-5 67,23 11-141,0 1 0,0-1 1,0 0-1,0 0 0,0-1 0,1 1 1,-7-6-1,6 4-8,-1 1 0,1 0 0,-1 0 0,0 0 0,-7-3 0,6 3 32,1 1-1,-1-1 1,1-1 0,-7-5-1,-3-3 128,10 7-160,-1 1 0,1-1 1,0-1-1,0 1 0,-6-9 0,9 10-39,0 0 1,-1 0-1,1 0 0,-1 0 1,0 0-1,0 1 1,-1 0-1,-3-4 1,18 17-1160,-4-3 1129,-1 0-1,1 0 0,11 8 1,-8-7 133,0 1 1,11 13-1,-17-17-43,8 10-77,-1 0 1,17 29 0,-9-1-45,-14-28 148,15 25 565,-19-42-603,0 1 0,0-1-1,0 0 1,0 0 0,0 1 0,0-1-1,-1 0 1,1 0 0,-1 0-1,1 0 1,-1 0 0,0 0-1,1 0 1,-1 0 0,0 0 0,0 0-1,-1 0 1,0-4 0,-1-5-100,0-1 1,-5-12-1,1 7 233,4 7-163,-1 0 0,-1 0 0,1 0 0,-2 1 0,1-1 0,-1 1 0,-1 0 0,0 0 0,-7-8 0,-14-22-138,19 29 278,1-1 0,-10-14 0,-3-6-140,16 24-24,1 1 0,0-1 0,0 0 0,0 0 0,1 0 0,-3-11 0,-2-6-152,2 10 214,1 2-78,0 0-1,0-1 0,1 1 0,1-1 0,-2-19 1,-4-21 99,12-135-159,0 107 373,-4 16-592,0 63 326,0 0-1,0-1 1,0 1 0,0 0-1,-1 0 1,1 0 0,-1 0-1,0 0 1,1 0 0,-1 1-1,0-1 1,0 0 0,0 0-1,0 0 1,-3-2 0,1 1-31,0 2-190,-13 1 204,5-1-9,9 1 10,0 0 0,0-1 0,-1 1 0,1 1 0,0-1 0,0 0-1,-4 1 1,5 0-8,0-1 0,1 1-1,-1-1 1,0 1 0,0 0-1,1-1 1,-1 1 0,0 0-1,1-1 1,-1 1 0,1 0-1,-1 0 1,1-1 0,-1 1-1,1 0 1,-1 0-1,1 0 1,0 0 0,-1 0-1,1 0 1,0 0 0,0 1-1,-25 79-2562,23-70 2353,-1-1-1,-7 16 0,-5 16-551,6 8-36,0 10-1147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4:54.10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1135 817 1312,'2'-1'77,"0"-1"-1,0 1 1,0 0-1,0-1 1,0 1 0,0 0-1,1 0 1,-1 0-1,0 0 1,1 1 0,-1-1-1,1 1 1,-1-1-1,0 1 1,1 0 0,-1 0-1,1 0 1,-1 0 0,5 1-1,2 0 2,0 1-1,0 0 1,-1 0-1,15 5 1,-9-1 196,1 0 0,-1 2 0,0-1 0,23 18 1,-31-20-152,0 0 0,-1 0 0,0 0 1,0 1-1,0 0 0,0 0 0,-1 0 1,7 12-1,1 0 120,-10-16-218,0 0-1,-1 0 0,1 0 1,-1 0-1,1 0 0,-1 1 1,0-1-1,0 0 0,0 1 0,0-1 1,0 1-1,-1-1 0,1 1 1,0 2-1,4 14 202,2 0-26,-6 11-23,-2-24-201,1-1 1,0 0 0,1 0 0,-1 1 0,3 8 0,2 32 476,-4-43-472,-1 1-1,0-1 1,0 0-1,0 1 1,0-1-1,0 0 1,-1 1-1,1-1 1,-1 0 0,0 0-1,0 0 1,0 0-1,0 0 1,-3 5-1,-3 9 104,6-8 22,1-9-102,0 1 1,0 0-1,0-1 0,0 1 0,0-1 0,0 1 0,0-1 0,0 1 1,0-1-1,0 1 0,0-1 0,-1 1 0,1-1 0,0 1 0,0-1 1,-1 1-1,1-1 0,0 1 0,-1-1 0,1 1 0,0-1 0,-1 0 1,1 1-1,-1-1 0,1 1 0,0-1 0,-1 0 0,1 0 0,-1 1 1,0-1-1,0 0-10,1 1 1,-1-1-1,0 1 1,1-1-1,-1 1 1,1-1-1,-1 1 1,1-1-1,-1 1 1,1 0-1,-1-1 1,1 1-1,-1 0 1,1-1-1,0 1 1,-1 1-1,1-1 4,0-1 1,0 1-1,-1-1 0,1 1 0,0-1 0,0 1 0,-1-1 0,1 1 0,0-1 0,-1 1 0,1-1 0,-1 1 0,1-1 0,0 1 0,-1-1 1,1 0-1,-1 1 0,1-1 0,-1 0 0,1 1 0,-1-1 0,1 0 0,-1 0 0,0 0 0,1 1 0,-1-1 0,1 0 0,-2 0 0,1 0 15,0 0 0,0 1 0,0-1 0,0 1 0,0-1 0,0 1 0,0-1 0,0 1 0,0 0 0,0-1 0,0 1 0,0 0-1,-1 1 1,-9 7 20,-1-4 3,-19 4-56,25-7-23,0 0 1,-1 0-1,-9 5 1,-4 2 270,-20 2-217,28-6-104,-23 10-1,-12 4-103,43-18 189,1 1 1,-1-1-1,1 1 0,0 0 0,-1 0 1,1 0-1,0 0 0,0 1 0,0-1 1,-3 5-1,5-6 2,1-1 0,-1 1 0,1 0 0,-1-1 0,1 1 0,-1-1 0,1 1 0,-1-1 0,1 1 0,-1-1 0,0 1 0,1-1 0,-1 1 0,0-1 0,1 0 0,-1 1 0,0-1 0,-1 0 0,-3 3-46,3-1 78,0-1-1,1 1 0,-1 0 0,0-1 0,-1 0 0,1 1 0,0-1 0,0 0 0,-5 1 0,6-2 34,1 0-75,-1 1-13,1-1 1,-1 0-1,1 1 1,-1-1-1,1 1 1,-1-1-1,1 1 1,-1-1-1,1 1 0,0-1 1,-1 1-1,1-1 1,0 1-1,-1-1 1,1 1-1,0 0 1,-1 2 459,7-4-476,-1 0 0,1 0 0,-1 0-1,0 0 1,6-3 0,8-2-14,114-33 624,-35 6-409,-72 23-141,-19 7-66,0-1 1,12-7 0,9-5-34,-18 12 143,-7 3-34,-1 0 1,0 0-1,1 0 1,-1 0-1,0-1 1,1 1-1,-1-1 1,3-2-1,-4 3 50,13-3-1,-11 3-129,0 0 90,1-1 1,-1 1 0,0-1-1,1 1 1,-1-1 0,0 0-1,4-4 1,0-1 6,-6 6-36,2-4-11,-3 5 6,0 0 0,0 0 0,0 0 0,0 0-1,0 0 1,0 0 0,1 0 0,-1 0 0,0-1-1,0 1 1,0 0 0,0 0 0,0 0 0,0 0 0,0 0-1,0-1 1,0 1 0,0 0 0,0 0 0,0 0-1,0 0 1,0 0 0,0-1 0,0 1 0,0 0-1,0 0 1,0 0 0,0 0 0,0 0 0,0-1-1,0 1 1,0 0 0,0 0 0,0 0 0,0 0 0,0 0-1,0 0 1,0-1 0,0 1 0,-1 0 0,1 0-1,0 0 1,0 0 0,0 0 0,0 0 0,0 0-1,0 0 1,0-1 0,-1 1 0,1 0 0,0 0 0,0 0-1,0 0 1,0 0 0,0 0 0,-1 0 0,1 0-1,-1 0-42,7 8-305,-3-2 352,-2-5 59,-1-2-43,0 0 0,0-1 0,1 1 0,-1 0 0,0-1 0,1 1-1,-1 0 1,1-1 0,0 1 0,-1 0 0,3-2 0,3-11-96,2-3 264,-7 16-174,0-1-1,0 1 1,-1 0 0,1-1-1,0 1 1,-1 0-1,1-1 1,-1 1 0,1-1-1,-1 1 1,0-1-1,0-2 1,0 4-32,1-1 0,-1 0 0,0 0 1,0 1-1,0-1 0,0 0 0,0 1 0,1-1 0,-1 0 0,0 1 0,1-1 0,-1 0 1,0 1-1,1-1 0,-1 1 0,1-1 0,-1 0 0,1 1 0,-1-1 0,1 1 0,0 0 1,-1-1-1,2 0 0,-2-1 40,-1 4 12,-10 6-259,6 4 104,4-10 119,1-1 0,-1 1 1,1-1-1,-1 1 0,0-1 1,0 1-1,1-1 0,-1 1 1,0-1-1,-2 2 0,-9 8-443,0 1 0,1 0 0,-18 25 0,27-34 282,0 0 0,-1 0-1,1-1 1,-1 1-1,1-1 1,-1 0 0,0 0-1,0 0 1,-7 3-1,-30 10 524,35-14-305,0 0 0,1-1 0,-1 1 0,-10-1 0,-11 1 815,10-1-627,14 0-235,0 0-1,1 0 0,-1 0 1,0 0-1,1 0 0,-1 1 1,0-1-1,1 0 0,-1 1 1,1-1-1,-1 1 0,-2 1 0,2-1 49,0-1 0,-1 1 0,1 0 0,-1-1 0,1 0-1,-1 1 1,1-1 0,-1 0 0,1 0 0,-1-1 0,-3 0-1,-30-7 286,-41-16 338,65 22-632,0 0-1,0 1 1,0 0-1,-22 1 1,-29 0-192,60 1 133,0-1 0,0 1 1,-1-1-1,1 0 0,0 0 1,0-1-1,0 1 0,0-1 1,0 1-1,0-1 0,0 0 1,0 0-1,-5-3 0,-11-5 128,17 9-106,0-1 1,-1 0-1,1 0 0,0 0 1,0-1-1,0 1 1,0 0-1,0-1 0,0 1 1,0-1-1,0 0 1,1 1-1,-1-1 0,0 0 1,-1-3-1,-27-45 698,28 47-726,1 0 0,-1 0 0,0 0 0,0 1 0,-1-1 0,1 1 0,0 0 0,-5-4 0,5 5 11,1 0 0,0 1 0,-1-1 1,1 0-1,0 1 0,-1-1 0,1 1 0,-1-1 0,1 1 0,-1 0 0,1 0 1,-1-1-1,1 1 0,-1 0 0,1 0 0,-1 1 0,1-1 0,-1 0 0,1 0 0,-1 1 1,-1 0-1,1-1-20,1 1 1,-1-1 0,0 0-1,0 1 1,0-1-1,0 0 1,0 0 0,-3-1-1,3 1 13,1 0-1,-1 0 0,0 0 1,1 0-1,-1 0 1,1 0-1,-1 0 0,1 0 1,-1 1-1,1-1 1,-1 1-1,-2 0 0,0 2 102,-1 0 0,0-1 0,0 1 0,0-1 0,-11 3-1,14-5-89,0 0 0,0 1 0,0-1 0,-1 0-1,1 0 1,0-1 0,0 1 0,0 0 0,-1-1-1,1 1 1,0-1 0,0 0 0,0 1 0,0-1 0,0 0-1,0 0 1,0-1 0,-2-1 0,-3-1-23,1 0 1,-14-6 0,15 8 53,1 0 1,-1-1 0,1 1-1,0-1 1,-1 1 0,1-1 0,1-1-1,-1 1 1,-6-7 0,10 9-43,0 1 0,-1-1 0,1 0 0,0 1 0,-1-1 0,1 1 0,-1-1 0,1 0 0,-1 1 0,1-1 0,-1 1 0,0 0 0,1-1 0,-1 1 0,0-1 0,1 1 0,-1 0 0,-1-1 0,2 2-3,0-1-1,-1 1 1,1-1-1,0 1 1,-1-1 0,1 1-1,0-1 1,0 1-1,-1-1 1,1 1-1,0 0 1,0-1-1,0 1 1,0 0-1,0-1 1,0 1 0,0-1-1,0 1 1,0 0-1,0 0 1,0 91 368,-2-92-341,0-1 0,0 0 1,0 0-1,0 0 0,1-1 1,-1 1-1,0 0 0,0-1 1,1 1-1,-1-1 0,1 0 1,-1 1-1,1-1 0,0 0 0,0 0 1,-1 0-1,1 0 0,1 0 1,-1 0-1,0 0 0,0 0 1,1 0-1,-1-1 0,1 1 1,0 0-1,0 0 0,0 0 1,0-1-1,0 1 0,0 0 1,0 0-1,1-1 0,-1 1 1,1 0-1,0 0 0,-1 0 0,1 0 1,0 0-1,0 0 0,2-2 1,1-6-58,0 0-1,0 0 1,-1 0 0,0-1 0,-1 1-1,0-1 1,-1 0 0,0-16 0,-1 27-8,7-2-66,1 1 0,-1 0-1,0 1 1,8 0-1,19-2-1154,-33 2 1261,1-1 1,-1 1-1,1-1 1,-1 0-1,0 1 0,1-1 1,-1 0-1,0 0 0,0 0 1,1 0-1,-1 0 0,0 0 1,0 0-1,0 0 0,0-1 1,-1 1-1,1 0 0,0-1 1,0 1-1,-1 0 1,1-1-1,-1 1 0,1-1 1,0-2-1,0-3 100,0 0 1,0 0-1,0 0 0,0-8 1,-2-10 10,-1 0 1,-2 1-1,0-1 1,-1 1-1,-2 0 1,-13-36-1,13 43-149,0-1 0,0 1 0,-2 0-1,-13-20 1,-78-90 927,57 78-971,-38-39-11,75 82 121,1 1 0,-1-1-1,1-1 1,0 1 0,1-1-1,-8-14 1,11 19-31,-1-1-1,1 1 1,-1 0-1,0-1 1,1 1 0,-1 0-1,0 0 1,-4-3-1,-9-11-129,15 16 138,0 0 0,-1-1 0,1 1 0,0 0 0,0-1 0,-1 1 0,1 0 0,0 0 0,0-1 0,-1 1 0,1 0 0,0 0 0,-1-1 0,1 1 0,-1 0 0,1 0 0,0 0 0,-1 0 0,1 0 0,0 0 0,-1 0 0,1-1 0,-1 1 0,1 0 0,0 0 0,-1 0 0,1 1 0,-1-1 0,-12 7 79,-8 14-210,20-19 188,0-1 0,0 0-1,-1 1 1,1-1-1,0 0 1,-1 0-1,1 0 1,-1 0-1,1 0 1,-1-1-1,1 1 1,-1 0 0,-3 0-1,5-1-36,-1 0 0,1 0 1,-1 0-1,1 0 0,-1 0 0,0 0 0,1 0 0,-1 0 0,1 0 1,-1 0-1,1 0 0,-1 0 0,1 0 0,-1-1 0,1 1 1,-1 0-1,1 0 0,-1-1 0,1 1 0,-1 0 0,1-1 0,0 1 1,-1 0-1,1-1 0,-1 1 0,1-1 0,0 1 0,0 0 1,-1-1-1,1 1 0,0-1 0,0 1 0,-1-1 0,1 1 0,0-1 1,0 1-1,0-1 0,0 0 0,0 1 0,0-1 0,0 1 0,0-1 1,0 1-1,0-1 0,0 0 0,0-2 19,0-3-14,0 0 1,0-1-1,-1 1 1,-2-10-1,2 10-35,0 0 0,1 0 0,-1 0 1,2-7-1,-1 6 65,0 1 1,0 0 0,-1-1-1,-1-6 1,-1-2-132,3 11 78,-1 0-1,0 0 0,0-1 0,-1 1 1,1 0-1,-3-5 0,-3-6 102,6 13-84,1 0 0,-1 0 0,0 0 0,0 0 0,0 1 0,0-1 0,0 0-1,0 0 1,-1 1 0,1-1 0,-2-1 0,1 1-15,-1 0-59,0 0 1,1 0 0,-1 0 0,0 0 0,0 1 0,-5-2-1,-2-6 82,8 8-1,1 0 0,0-1 0,-1 1 0,1 0 0,-1 0 0,1 0 0,-1 0 0,-2-1 0,4 2 9,-1-1 1,0 0-1,0 0 0,0 1 0,0-1 1,1 0-1,-1 0 0,0 0 1,1 0-1,-1 0 0,1 0 0,-1-2 1,0 2-16,0-1 1,1 1 0,-1-1-1,0 1 1,0 0 0,1 0 0,-1-1-1,0 1 1,0 0 0,-1 0 0,1 0-1,0 0 1,0 0 0,-2-1-1,-23-12-309,20 9 403,5 5-102,1-1 0,0 1-1,-1-1 1,1 1 0,-1 0 0,0-1-1,1 1 1,-1-1 0,1 1 0,-1 0-1,0 0 1,1-1 0,-1 1 0,1 0-1,-2 0 1,1-3 99,1 3-108,0 0 0,0 0 0,0-1 0,0 1 0,0 0-1,0 0 1,0-1 0,0 1 0,0 0 0,-1 0 0,1 0 0,0-1 0,0 1 0,0 0 0,0 0 0,0 0-1,0-1 1,-1 1 0,1 0 0,0 0 0,0 0 0,0-1 0,-1 1 0,1 0 0,0 0 0,0 0 0,0 0-1,-1 0 1,-5 0-4,1 5-169,4-5 178,1 0 1,-1 1-1,0-1 1,1 1-1,-1-1 1,0 1-1,1-1 1,-1 1-1,1-1 0,-1 1 1,1 0-1,-1-1 1,1 1-1,0 0 1,-1-1-1,1 1 1,0 0-1,-1 0 0,1-1 1,0 1-1,0 0 1,0 0-1,0 1 1,-1 0-8,1 0 0,-1 0 0,1 0 1,-1 1-1,0-1 0,0 0 0,0 0 1,0 0-1,0-1 0,0 1 0,0 0 0,-1 0 1,1-1-1,-1 1 0,1-1 0,-1 1 1,1-1-1,-1 1 0,0-1 0,0 0 0,0 0 1,0 0-1,-3 1 0,3-2-66,8 11 207,0-4-133,-5-6 42,5 2-202,-2-3 181,-1 0-1,1 0 0,-1 0 0,1 0 1,0 0-1,-1-1 0,0 0 1,1 0-1,-1 0 0,1 0 0,-1-1 1,0 1-1,0-1 0,4-2 0,8-6 156,-12 8-200,0-1-1,0 1 0,0 0 0,0-1 0,4-4 0,-1 1 138,-6 6-117,1-1 0,0 1 0,-1 0 0,1-1 0,-1 1 0,1-1 0,-1 0 0,1 1 0,-1-1 0,0 1 0,1-1 0,-1 0-1,0 1 1,1-1 0,-1 0 0,0 1 0,0-1 0,0 0 0,1 0 0,-1 1-17,0-1 0,0 1 0,0 0 0,0-1 0,0 1 0,0 0 0,0 0 0,0-1 1,0 1-1,0 0 0,0 0 0,0-1 0,0 1 0,0 0 0,0 0 0,1-1 0,-1 1 0,0 0 0,0 0 0,0 0 0,0-1 0,1 1 0,-1 0 0,0 0 0,0 0 0,0 0 0,1 0 0,-1-1 0,0 1 1,0 0-1,1 0 0,-1 0 0,0 0 0,0 0 0,1 0 0,-1 0 0,0 0 0,0 0 0,1 0 0,-1 0 0,0 0 0,0 0 0,1 0 0,-1 0 0,1 0-57,0 0-1,-1 0 0,1 1 0,-1-1 1,1 0-1,-1 1 0,1-1 0,14 40-3713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00.11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247 86 1728,'0'0'32,"0"-1"0,0 1-1,0-1 1,0 1 0,0 0 0,0-1-1,0 1 1,0-1 0,0 1 0,0-1 0,0 1-1,1-1 1,-1 1 0,0 0 0,0-1 0,0 1-1,1-1 1,-1 1 0,0 0 0,1-1 0,-1 1-1,4-5 251,-3 4-114,-1-1 1,0 1-1,1 0 0,-1 0 0,0-1 1,0 1-1,1 0 0,-1 0 0,0-1 1,-1 1-1,1 0 0,0-1 0,0 1 1,0 0-1,-1 0 0,1 0 0,-1-1 1,1 1-1,-2-2 0,2 2-67,0 0 1,-1 0-1,1 1 0,-1-1 1,1-1-1,0 1 1,0 0-1,0 0 0,-1 0 1,1 0-1,0 0 0,0 0 1,1-2-1,-4-23 1696,3 26-1795,0 0-1,0 0 1,0 0-1,0 0 1,0 0-1,0 0 1,0 0-1,0 0 1,0 0-1,0-1 1,0 1-1,0 0 0,0 0 1,0 0-1,0 0 1,0 0-1,0 0 1,0 0-1,0 0 1,0 0-1,0 0 1,0 0-1,0 0 1,0-1-1,0 1 1,0 0-1,0 0 0,0 0 1,0 0-1,0 0 1,0 0-1,0 0 1,1 0-1,-1 0 1,0 0-1,0 0 1,0 0-1,0 0 1,0 0-1,0 0 1,0 0-1,0 0 0,0 0 1,0 0-1,0 0 1,0 0-1,1 0 1,-1 0-1,0 0 1,0 0-1,0 0 1,0 0-1,0 0 1,0 0-1,0 0 1,0 0-1,0 0 0,0 0 1,0 0-1,0 0 1,1 0-1,-1 0 1,0 0-1,0 0 1,0 0-1,6 7 67,5 11 71,-8-9-118,1-1-1,0 1 0,7 9 0,-11-17-10,1 0 49,6 14 207,1 8-186,-6-18-83,0 1-1,-1-1 1,1 0-1,-1 1 1,0-1-1,0 1 0,-1 0 1,0 8-1,1-13 14,-1 0 0,0 0 0,0 0-1,0 0 1,1 0 0,-1 0 0,1 0 0,-1 0-1,1 0 1,-1 0 0,1 0 0,-1 0 0,2 1-1,-1-1 7,-1-1 0,1 1 0,0 0-1,-1 0 1,1 0 0,-1 0-1,0 0 1,1 0 0,-1-1 0,0 1-1,1 0 1,-1 0 0,0 1 0,6 18 90,-3-7 16,1 5-222,-4-16 116,0 0 0,0-1 1,1 1-1,-1-1 0,1 1 1,-1-1-1,1 1 0,-1-1 1,2 2-1,3 12 322,-5-13-323,0 1 1,1-1-1,-1 0 1,1 1-1,0-1 0,0 0 1,0 0-1,0 0 1,2 4-1,3 5 108,-6-11-120,0 0-1,0 1 1,0-1-1,1 0 0,-1 0 1,0 0-1,0 0 0,0 1 1,1-1-1,-1 0 1,0 0-1,0 0 0,0 0 1,1 0-1,-1 0 1,0 1-1,0-1 0,1 0 1,-1 0-1,0 0 1,0 0-1,1 0 0,-1 0 1,0 0-1,1 0 1,-1 0-7,0 0 1,0 0-1,0 0 1,0 0-1,1 0 1,-1 0-1,0 0 1,0 0-1,0 0 1,0 0-1,0 0 0,1 0 1,-1 0-1,0 0 1,0 0-1,0 0 1,0 0-1,0 0 1,0 0-1,1 0 1,-1 0-1,0 0 1,0 1-1,0-1 1,0 0-1,0 0 1,0 0-1,0 0 1,0 0-1,1 0 1,-1 1-1,0-1 1,0 0-1,0 0 1,0 0-1,0 0 1,0 0-1,0 1 1,0 1-11,1 0 1,-1 0-1,1 1 1,-1-1-1,1 0 1,0 0-1,0 0 1,0 0-1,2 3 1,6 16 68,-2 0 154,-5-18-196,-1 1 0,0-1 0,0 1 1,0-1-1,0 1 0,0-1 0,-1 6 0,1-7-38,-1 1 0,0-1 0,1 0-1,-1 1 1,1-1 0,0 0 0,0 0-1,2 4 1,-2-4 12,0 1 0,0-1-1,0 0 1,-1 0 0,1 1-1,0-1 1,-1 1 0,1 3 0,-1 4 140,1 0 0,1-1 0,3 14 0,-3-14-169,0 1 0,0-1 1,0 15-1,7 55 378,-9-61-244,1 0 1,5 31-1,-1-3-150,-3-35 124,-1 0 0,-1 0 0,-1 20 0,0-3 6,-9 32-19,7-13 214,-1-25-262,3-19-4,0 0 0,0 0 0,0 0 0,0 0-1,1 6 1,-1-3 15,1-1 0,-1 1 0,0-1-1,-3 8 1,-3 14-57,0 26 27,3-24 109,-2 42 0,-2-10-303,4 8 880,0-31-1030,1-22 542,2-16-184,1 1 0,-1 0 0,1 0-1,0 1 1,0-1 0,-1 0 0,1 0 0,0 0 0,0 0 0,0 0-1,0 0 1,0 0 0,0 0 0,0 0 0,1 2 0,-1-2 4,0 0 0,0 1 1,0-1-1,0 0 0,0 0 1,0 0-1,0 0 0,-1 0 1,1 0-1,0 0 1,-1 0-1,1 0 0,0 0 1,-1 0-1,0 1 0,-4 11 172,5-8-202,-1 1 1,0 0-1,0-1 0,0 1 1,-1-1-1,-4 11 0,-2 4-2,8-19 59,-1 0 0,1 0 0,-1 0 1,0 0-1,1 0 0,-1 0 0,0 0 0,0 0 0,0 0 0,1 0 1,-1-1-1,0 1 0,0 0 0,0-1 0,-2 2 0,-1 0-12,-4 8-214,7-9 203,0 0-1,0 0 0,0 0 0,0 0 0,0 0 1,0 0-1,0 0 0,0 0 0,-2 2 1,-16 11 56,10-11-70,7-4 7,1 1 36,-19 11 169,16-9-244,1 0-1,0 0 1,-1-1-1,1 1 1,-1-1-1,1 0 1,-5 1-1,-1 3 147,0-1 35,8-4-157,-1 0 0,0 1 1,1-1-1,-1 0 0,1 1 0,-1-1 1,1 1-1,-3 1 0,-1 0 21,-34 2 142,3-4-152,21 0-15,-3 9-132,6-5 355,9-3-265,0 0-1,-1 0 0,1 0 0,-1 0 0,-5 0 0,9-1 109,-1 1-33,1-1 0,-1 1 1,1-1-1,-1 0 0,1 1 0,-1-1 0,1 1 0,-1-1 0,1 0 0,-1 0 0,0 1 0,1-1 0,-1 0 1,1 0-1,-1 0 0,0 1 0,1-1 0,-1 0 0,-1 0 0,-7 2-375,0 5 308,8-6 42,-1 0 0,1-1 0,0 1 0,0 0 0,0 0 0,1-1 0,-1 1 0,0 0 1,0 0-1,0 0 0,0 2 0,-1 1-372,0 0 1,1 0-1,0 0 0,0 0 1,0 0-1,1 0 0,-1 1 1,1-1-1,0 0 0,0 0 1,0 0-1,1 1 0,1 5 1,-1-2 1,4 32-3678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02.19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23 211 1728,'-23'-4'9109,"30"10"-8572,1-1 1,-1 0-1,11 5 0,-12-8-494,-1-1 0,1 1 0,0-1-1,6 0 1,22 4-1,-28-3-21,0-1 0,0 0 0,0-1 0,0 1-1,7-2 1,-7 1 41,0 0 0,0 0 0,0 1 0,0 0-1,7 1 1,-3 1-89,1-2-1,0 0 0,-1 0 1,1-1-1,17-1 0,3 0 200,13 3-28,54 9 0,-81-9-240,17 2 194,41-1 1,-63-2-84,1 0-1,-1 1 1,23 6 0,-1-4-122,-28-3 148,-1 0 1,0 0-1,1 0 0,-1-1 0,1 0 1,-1 0-1,1 0 0,-1-1 1,11-2-1,0-1 8,29-13 1,-33 11-33,0 1 0,0 1 0,1 0 0,19-3 0,-10 4-105,-1-2 0,22-7 0,5-1 123,25-8 165,-30 7-133,-17 6-94,-14 3 25,1 2 0,23-5 1,-33 7 19,1 0 1,-1 0-1,0 0 1,1 0-1,-1-1 1,0 1-1,0-1 1,0 0-1,0 0 1,0 0-1,0 0 1,-1-1 0,1 1-1,3-5 1,9-7-228,23-22 678,-38 35-480,1 0-1,0 0 0,-1 0 1,1 0-1,-1 0 0,1-1 1,-1 1-1,0 0 0,1 0 1,-1 0-1,0-1 0,0 1 1,0 0-1,0 0 0,0-1 1,0-1-1,0-1-115,0 4 154,13-13 159,-12 5-595,2-13-563,-16 21 551,6-8 780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32.1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79 67 416,'0'-1'17,"0"0"0,0 0 0,1 1 1,-1-1-1,0 0 0,1 0 0,-1 0 0,1 0 0,-1 0 1,1 1-1,-1-1 0,1 0 0,0 1 0,-1-1 0,1 0 1,0 1-1,0-1 0,-1 1 0,1-1 0,0 1 0,0-1 1,0 1-1,0-1 0,0 1 0,-1 0 0,1 0 0,0-1 1,0 1-1,0 0 0,1 0 0,0 0-13,-1-1 1,1 1-1,-1 0 0,1-1 0,-1 0 1,1 1-1,-1-1 0,0 0 1,1 0-1,-1 0 0,0 0 0,0 0 1,2-1-1,-1 1-33,-1 0-1,1 0 1,-1 0 0,1 0-1,0 0 1,-1 0-1,1 1 1,0-1 0,0 1-1,0 0 1,-1-1 0,4 1-1,-3-1-4,1 1 157,0-1 1,0 1-1,0-1 1,0 0-1,-1 0 1,1 0-1,0 0 1,-1-1-1,1 1 1,-1-1-1,0 0 1,5-3 431,-15 6 41,8-1-595,-1 0-1,1 0 1,-1 0 0,1 0-1,-1 0 1,1 0 0,-1 0-1,1 1 1,-1-1-1,1 0 1,-1 0 0,1 0-1,-1 0 1,1 1 0,-1-1-1,1 0 1,0 1 0,-1-1-1,-1 1 38,1 0 0,0-1 0,0 1 0,-1-1-1,1 0 1,0 1 0,-1-1 0,1 0 0,0 0 0,-1 1-1,1-1 1,0 0 0,-1-1 0,1 1 0,0 0 0,-1 0 0,1-1-1,0 1 1,-1 0 0,-4-5 703,6 5-725,0 0 1,0-1-1,0 1 0,0 0 1,-1 0-1,1 0 0,0 0 1,0-1-1,0 1 0,0 0 1,-1 0-1,1 0 1,0 0-1,0 0 0,0 0 1,0 0-1,-1 0 0,1 0 1,0 0-1,0 0 0,0-1 1,-1 1-1,1 0 0,0 0 1,0 0-1,0 0 0,-1 1 1,1-1-1,0 0 0,0 0 1,0 0-1,-1 0 1,1 0-14,-1 0 0,0 0 1,1 0-1,-1 0 1,0-1-1,1 1 1,-1 0-1,1 0 1,-1 0-1,0-1 1,1 1-1,-1 0 1,1-1-1,-1 1 1,1 0-1,-1-1 1,1 1-1,-1-1 1,1 1-1,0-1 1,-1 1-1,0-1 1,-38 0 598,33 0-612,5 1 3,0 0 0,0 0 0,0-1 0,-1 1 0,1 0 1,0 0-1,0 0 0,0 0 0,0 1 0,-1-1 0,1 0 0,0 0 0,0 1 1,0-1-1,0 1 0,0-1 0,0 1 0,0-1 0,0 1 0,-1 0 0,-10 9 405,10-9-401,0 0-1,1 0 1,-1 0 0,1 1 0,0-1 0,-1 0 0,1 1 0,0-1-1,-1 1 1,-1 3 0,-15 19-135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03.91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0 157 896,'16'-3'8439,"-1"-1"-7545,7-9-530,0 1 1,34-13-1,-47 23-341,0-1 0,1 2 0,-1-1 0,1 2 0,0-1 0,14 2 0,-3-1-482,-17 1 481,0-1 0,-1 1 1,1 0-1,-1 1 0,1-1 1,-1 1-1,5 2 1,29 11 43,-32-12-96,0-1 0,0 1 1,0 0-1,5 4 0,-7-5 32,0 1 0,1-1 0,-1 0 1,1 0-1,0 0 0,-1-1 0,1 1 0,0-1 0,8 2 0,-5-3 46,1 0 0,0 0 1,-1-1-1,1 0 0,-1 0 0,0 0 1,9-4-1,51-21-77,-53 20 83,-2 1-54,0 0 0,0 1 0,0 1 0,0 0 0,1 0 0,-1 1 0,24 0 0,-27 2 68,0-1 0,15-3 0,-15 2-56,1 0 0,16 0 0,149-3-263,-170 5 250,0-1 0,0 1 0,0-1 0,0-1 0,0 1 0,0-1 0,5-2 0,11-3 46,-18 6-6,-1 1 0,1-1 0,0 1 0,0 0 0,0 0 0,3 0 0,-3 1-23,-1-1-1,0 0 0,1 0 1,-1 0-1,1 0 0,-1-1 1,1 1-1,-1-1 1,4 0-1,84-33-42,-82 31 27,-1 0 0,1 1 0,0 1 0,-1-1 0,1 1 0,0 1 0,0-1 0,9 2 0,9-4-934,-22 3 519,0-1 1,1 0-1,-1 1 0,1 0 0,-1 0 0,1 1 0,-1-1 1,1 1-1,6 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12.669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835 176 2496,'0'-3'338,"0"1"0,-9-22 3041,6 20-3042,-23-25 1865,16 19-1500,-2-2-431,-1 1 0,-23-16 0,8 7-55,14 8-74,12 10-103,-1 0 0,1 0 1,0 0-1,0 1 0,-1-1 0,1 0 1,-1 1-1,1 0 0,-1 0 0,1-1 0,-1 2 1,0-1-1,0 0 0,0 0 0,1 1 1,-1 0-1,-6-1 0,3 2 8,1 0 0,-1 0 0,0 0 0,0 1 0,1 0 0,-1 0 1,1 0-1,-1 0 0,-5 5 0,-8 2 154,13-5-236,0-1 0,0 1 0,1 0 0,-8 7 0,-7 5 205,15-12-182,0 1 0,0 0 1,-6 6-1,-6 7 11,9-11-16,1 0 0,-8 13 1,9-12-32,-1 0 1,-11 10 0,-12 16 31,25-28 69,-1 1-1,0 0 0,0-1 0,-9 7 0,14-12-36,0-1 0,0 1 0,0-1 0,0 1 0,0-1 0,0 0 1,-1 1-1,1-1 0,0 0 0,0 0 0,0 0 0,-2 0 0,2 0-5,0 1 0,0-1 0,0 0 0,0 0 0,0 0 0,0 0 0,0 1 0,0-1 0,0 1 0,0-1 0,0 1 0,-2 0 0,-57 37-176,55-35 183,1-1 1,-1 0-1,0 0 1,-7 2-1,-13 5 375,12-3-315,10-4-116,-1-1-1,1 1 1,0 0 0,-1 0 0,1 0 0,0 0-1,0 1 1,0-1 0,-3 4 0,0 0-36,5-6 68,1 0-1,-1 1 1,1-1 0,-1 0 0,1 1-1,0-1 1,-1 1 0,1-1-1,0 0 1,-1 1 0,1-1 0,0 1-1,-1-1 1,1 1 0,0-1 0,0 1-1,0-1 1,0 1 0,-1-1-1,1 1 1,0-1 0,0 1 0,0-1-1,0 1 1,0 0 0,0-1 0,0 1-1,1 0 1,-1 41 70,0-41-117,5 14-81,15 22 113,-14-23 261,-5-12-237,0 0 1,0 0-1,0-1 1,-1 1-1,1 0 0,-1 0 1,1 0-1,-1 0 1,1 0-1,-1 5 320,1-8-312,1-1 0,-1 1 0,0-1 0,0 1 0,0-1 0,0 1 0,0-1 0,0 1 0,0-1 0,0 0 0,-1 0 0,2-2 0,-2 3-42,1-4-5,1 0 0,-1 0 0,0 0 0,-1 0 0,1 0 0,-1 0 0,0 0 0,0 0 0,-2-8 0,2 10 36,-1 1 0,0-1 0,1 1 0,-1-1-1,0 1 1,0 0 0,0-1 0,0 1 0,-1 0 0,1 0 0,0-1 0,-1 1-1,0 0 1,1 1 0,-1-1 0,0 0 0,0 0 0,0 1 0,-5-3 0,4 2-4,-1 1 1,1 0-1,-1 1 1,1-1-1,-1 1 1,0-1 0,1 1-1,-1 0 1,0 0-1,1 0 1,-1 1-1,-6 1 1,-1 1-196,0 0 1,-17 9 0,24-10 197,1 0 1,0 0-1,-1 0 1,1 0-1,0 0 1,0 1-1,-4 3 1,6-5-14,1 0 1,-1 0 0,0 0-1,1 0 1,-1-1 0,1 1 0,-1 0-1,1 0 1,-1 0 0,1 0-1,-1 1 1,1-1 0,0 0 0,0 0-1,-1 0 1,1 0 0,0 0-1,0 0 1,0 0 0,0 0 0,1 0-1,-1 1 1,0-1 0,0 0-1,1 0 1,-1 0 0,0 0 0,1 0-1,-1 0 1,2 1 0,10 17-105,-2-4 100,0 0 0,0 0 0,2-1 0,19 19 0,-13-19 51,1 0 0,0 0 0,1-2 0,21 10 0,140 62 260,-158-70-406,-20-11 88,0-1 1,1 1 0,-1-1 0,1 0 0,0-1 0,-1 1 0,1-1 0,4 2 0,-4-2 47,1 0 1,-1 1 0,0-1 0,0 1 0,0 0-1,0 1 1,0-1 0,-1 1 0,1 0 0,-1-1-1,6 7 1,0 0 11,-5-6-49,-1-1-24,0 0 0,-1 1-1,1-1 1,-1 1 0,1 0-1,-1 0 1,2 4 0,7 11 95,-8-14-36,-1-1 1,0 1-1,0 0 1,0 0 0,2 4-1,8 21 80,-3-12-42,9 22-310,-9-21 361,7 21-1,-13-27-89,0-1-1,-1 1 0,0 0 1,0 0-1,-1 13 0,-5 60 358,-1-8-230,-3 2-360,8-71 202,-1 0 1,0-1-1,-3 13 1,2-9 148,0 8 237,2-17-375,1-1-1,-1 1 1,0 0 0,-1-1-1,1 1 1,0 0 0,0-1-1,-1 1 1,1 0 0,-1-1-1,1 1 1,-1-1 0,1 1-1,-1-1 1,0 1 0,0-1-1,0 1 1,0-1 0,0 0-1,-2 2 1,1-1-2,1 0-1,-1-1 1,1 1 0,0 0-1,0 0 1,-1 0 0,1 0 0,0 3-1,-8 11-83,8-14 108,-1 1-1,1 0 0,0-1 1,0 1-1,0 0 0,0 3 1,-4 10-38,3-10-16,2-5 38,-1 0 0,1 0 0,0 0 0,0 0 0,-1-1 0,1 1 0,-1 0 0,1 0 0,0-1 0,-1 1 0,1 0 0,-1-1 0,0 1 0,0 0 0,-1 1-39,1 0 0,-1 0 0,1 0 0,-1 0-1,1 0 1,0 0 0,0 1 0,0-1 0,0 0 0,-1 5-1,1-4 67,0-1-1,0 1 0,0-1 1,0 1-1,0-1 0,-3 4 1,-2 6 208,6-11-254,0 1 0,-1-1-1,1 0 1,0 0 0,-1 0 0,1 0 0,-1 0 0,1 1 0,-1-1 0,0 0 0,1 0 0,-1 0 0,0 0 0,0-1 0,0 1 0,0 0 0,1 0 0,-1 0 0,0-1 0,-1 1-1,1 0 1,0-1 0,0 1 0,-1 0 0,0 0-24,0 3 85,-1 1 1,0-1 0,0 1-1,0-1 1,-1 0-1,1-1 1,-6 5-1,-7 7-201,14-14 211,-1-1 1,1 0-1,-1 1 1,1-1-1,0 0 1,-1 0-1,1 0 1,-5-1-1,3 1-168,-19 0 158,21 0-79,0-1 1,1 1 0,-1 0 0,0 1-1,0-1 1,0 0 0,1 1 0,-1-1 0,0 0-1,0 1 1,1 0 0,-1 0 0,0-1-1,1 1 1,-1 0 0,1 0 0,-3 2 0,0-2 188,4-1-165,0 0 0,0 0-1,0 0 1,-1 0 0,1 0-1,0 0 1,0 0-1,0 0 1,-1 0 0,1 0-1,0 0 1,0 0 0,0 0-1,0 0 1,-1 0-1,1 0 1,0 0 0,0 0-1,0 0 1,0 0 0,-1 1-1,1-1 1,0 0-1,0 0 1,0 0 0,0 0-1,0 0 1,-1 0-1,1 1 1,0-1 0,0 0-1,0 0 1,0 0 0,0 0-1,0 0 1,0 1-1,0-1 1,0 0 0,0 0-1,0 0 1,-1 1 0,1-1-1,0 0 1,0 0-1,0 0 1,0 0 0,0 1-1,1-1 1,-1 1 10,1 0 0,-1 0-1,1 0 1,0 0 0,0 0 0,-1-1 0,1 1-1,0 0 1,0 0 0,0-1 0,0 1 0,0 0-1,0-1 1,0 1 0,0-1 0,0 0-1,0 1 1,0-1 0,0 0 0,0 0 0,1 1-1,-1-1 1,0 0 0,2 0 0,1 0 50,2 1-67,-1 0 0,0-1 0,0 0 0,0 0 0,1-1 0,-1 1 0,0-1 1,9-3-1,2-1 83,21-11-1,-7 3-123,49-20-12,56-22 166,-84 37 84,-17 6-280,63-15 0,-57 19 177,-16 3-197,0 0-1,48-1 1,-56 5 135,29-6-1,-22 3 274,-21 4-271,0-1 0,0 1 0,0-1 0,-1 0 0,1 1 0,0-1 0,-1 0 0,3-2 0,9-4-83,24-4 102,-2-2 0,57-28 0,-42 19-180,-5 2 133,-20 7 26,0-1 0,-1-1-1,-1-2 1,0 0 0,33-33 0,9-27-66,-53 58 30,-11 17 25,0 0 1,0 0 0,0 0 0,1 0-1,-1 0 1,0 1 0,1-1-1,0 0 1,-1 1 0,1-1 0,2-1-1,-2 2-33,-1 0-1,1 0 1,-1 0-1,0-1 1,0 1-1,1 0 1,-1-1-1,0 1 0,0-1 1,0 1-1,0-1 1,0-2-1,0 2-18,1 0 1,-1 0-1,0 0 0,1 0 0,-1 0 0,1 0 0,2-2 0,2-4-184,-1 2-59,-5 6 284,0 0 0,0 0 1,0 1-1,1-1 1,-1 0-1,0 0 1,0 0-1,0 0 1,0 0-1,0 0 1,1 1-1,-1-1 1,0 0-1,0 0 0,0 0 1,0 1-1,0-1 1,0 0-1,0 0 1,0 0-1,0 0 1,0 1-1,0-1 1,0 0-1,0 0 0,0 0 1,0 1-1,0-1 1,0 0-1,0 0 1,0 0-1,0 1 1,0-1-1,0 0 1,0 0-1,-2 13 11,1 0 1,-1-1-1,-1 1 0,-1-1 1,1 0-1,-2 0 0,0 0 1,-6 11-1,-14 35 167,21-47-113,-1 1 0,-11 16 0,-3 6 76,10-19-193,0 0 0,-2-1 0,0-1 1,-23 24-1,10-12 84,6-8 49,-1 0-1,-1-1 1,-1-2 0,-34 20-1,-1 1-149,-26 15-103,75-46 170,1 0 1,0 1-1,-6 5 1,6-6 30,0 1 1,0-1-1,-9 6 1,14-9-12,-1 0 0,1 0 1,0 0-1,0 0 0,-1 0 1,1 0-1,0 0 1,0 0-1,-1 3 0,1-3-27,0 1 0,0-1 0,0 0 0,0 0 0,0 0 0,0 1 0,0-1 0,0 0 0,-1-1 0,-1 3 0,-13 7-192,14-8 191,0-1 1,0 1-1,0-1 1,0 0 0,0 0-1,-1 0 1,1 0 0,-4 1 127,6-1-112,0-1-1,0 0 1,-1 1-1,1-1 1,0 0-1,0 0 0,-1 1 1,1-1-1,0 0 1,-1 0-1,1 1 1,0-1-1,-1 0 1,1 0-1,0 0 1,-1 0-1,1 1 0,0-1 1,-1 0-1,1 0 1,-1 0-1,3 1-275,-1-1 284,0 1 0,1-1-1,-1 0 1,0 1 0,1-1 0,-1 0-1,0 0 1,2 0 0,3-2-19,-1 0 0,1-1 0,-1 1 1,0-1-1,0 0 0,0 0 1,6-5-1,3-2 111,153-82 52,-12 9-356,-139 72 235,0 0 1,-1-1-1,-1-1 0,0 0 1,0-1-1,-2-1 1,0 0-1,0 0 1,-2-1-1,15-29 1,-2-16 184,-15 47-292,-7 13 77,1 0-1,-1-1 0,0 1 0,0-1 0,-1 1 0,1-1 0,0 1 1,0-1-1,-1 1 0,1-1 0,0-2 0,2-14-21,1 0-1,10-26 1,-8 28-125,5-15 218,-9 27-36,0 1-1,-1-1 0,1 0 0,-1 0 0,0 0 1,0-7-1,0 7-98,0 0-1,0 0 1,0 0 0,0 0 0,3-7 0,-2 7 68,0 0 0,0-1 0,0 1 0,-1-1 0,0 1 0,0-1 0,0 0 1,0-8-1,-2 6 10,1 0 1,-2-1-1,1 1 1,-1 0-1,0 0 1,-1 0 0,0 0-1,0 1 1,0-1-1,-1 1 1,0 0-1,0 0 1,0 0 0,-1 0-1,0 1 1,-10-9-1,8 7 17,0-1 0,1 0 0,0 0 0,-10-18-1,3 7-4,4 2-189,-16-32 0,17 31 5,-15-26 0,-9-13 345,21 38-145,0 0 0,-21-29 1,17 33 4,-1-3-143,13 14 93,-2-1-1,1 1 1,0-1 0,-1 1 0,-7-5 0,-10-8-138,22 16 53,8 1-544,2-1 602,1 1 0,-1 1 1,1 0-1,-1 0 0,0 1 1,1 0-1,-1 0 0,0 2 1,9 3-1,-1 2-18,-2 1-1,1 0 1,26 24 0,-39-31 42,0 2 1,0-1 0,-1 0 0,1 1-1,-1-1 1,0 1 0,-1 0-1,5 10 1,0 4 73,5 23 0,-3-9 96,1-4-134,5 16 24,-14-41-28,0 0 0,0 1 0,1-1 0,-1 0 1,1 0-1,0 0 0,0 0 0,3 4 0,-2-5-32,-1 1 1,0-1-1,0 1 1,-1 0-1,2 4 1,5 12-287,-5-14 394,0 0 1,0 1 0,-1-1 0,0 1-1,0 0 1,-1 0 0,1 13 0,-2 53-287,-1-36 204,1-30 23,1 0-24,-1-1-1,0 1 1,-1 0-1,0 0 1,0-1-1,0 1 1,-4 8-1,-7 31-26,7-33-18,1 1 0,-5 26 0,7-27 172,-1 0 0,-9 24 1,42-118 340,-16 50-487,-8 13-90,13-20 1,-12 23-12,-6 12 108,0 0-1,0 1 1,0-1 0,0 0-1,1 1 1,0-1 0,-1 1-1,5-5 1,-3 5-8,-2 1 3,0 0-1,0 0 0,0 0 0,0 0 0,0 0 0,0 0 1,0 0-1,0 0 0,0 0 0,-1 0 0,1-1 1,0 1-1,-1 0 0,1-1 0,0-1 0,2-12 61,-1 0 1,0 0-1,-1 0 0,0 0 0,-1 0 0,-1 0 1,-1 0-1,-4-22 0,5 33-99,-4-26-476,3 25-143,1 14 591,1-1-25,1 0 0,1 0 0,3 14 0,-3-14 51,0 0 1,-1 1-1,2 14 1,-2 21 412,-1-13-504,-4 52-1,-1 12 1094,5-101-880,1 0 0,0 0 0,1 0 0,1-6 0,3-13-52,-3 13-135,0 0 0,6-14 0,-6 18 126,0 0 0,-1-1-1,0 1 1,0-1-1,1-14 1,5-29-393,-9 48-59,-1 4 274,2 4 77,-2 17 98,-1-1 0,0 0 0,-10 34 0,3-18-51,10-35 30,-7 23 109,7-24-82,-1 1 0,1 0 0,0 0 0,-1 0 0,1-1 0,0 1 0,-1 0 0,1 0 0,-1-1 0,1 1 0,-1 0 0,1-1 0,-1 1 0,0-1 0,1 1 0,-1-1 0,0 1 0,1-1 0,-1 1 0,0-1 1,0 0-1,1 1 0,-2-1 0,1-1 9,-1 0 0,1 0 1,0 0-1,0 0 0,-1 0 1,1 0-1,0 0 0,-1-3 1,1 1-33,0 0 0,0 0 0,1 0 0,-1 0 0,1 0 0,0-3 0,-2-12-46,-8-23-287,8 27 375,-1 0 0,-1 0 0,0 0-1,-1 0 1,0 1 0,-9-16 0,9 22-62,-1 1-1,1-1 1,-1 1-1,-1 0 0,1 1 1,-1 0-1,0 0 1,0 0-1,0 1 0,0 0 1,-15-6-1,-3 1-17,0 1-1,-41-7 0,44 12-51,0 1-1,-42 2 1,-8 0 144,61-1-58,-30-2 153,-66-12 0,80 8-351,18 4 197,1 1 0,-1 0 0,0 0 0,-16-1 0,-4 1 150,22 1-146,-1 0 0,1 1 0,0 0 0,-13 1 1,-40 9-69,-89 13-80,46-14 213,61-2-26,33-5-131,0 0 0,1-1 0,-12 1 0,18-2 69,0 0 1,-1 0 0,1 0-1,0 0 1,0 0 0,-1 1 0,1-1-1,0 1 1,0-1 0,0 1-1,-1 0 1,1 0 0,-2 1 0,29-2-281,-21-1 299,1 0-1,0 0 1,0-1 0,0 0 0,-1 0-1,1 0 1,5-3 0,30-23 144,-27 18-83,1-1 8,0-1 1,0-1 0,-1 0-1,0-1 1,-1 0-1,-1-1 1,0 0 0,10-22-1,-8 11-51,-1 0-1,-1-1 1,-2 0 0,10-47-1,-17 65-9,0-1 0,-2 1 0,1 0 0,-1-1 0,0 1 0,-1-1 0,0 1 0,-4-16 0,4 20 4,-1 0 0,0 0 0,0 0-1,0 0 1,0 0 0,-1 1 0,0-1-1,0 1 1,0-1 0,0 1 0,-1 0-1,0 1 1,0-1 0,0 0 0,0 1-1,-7-4 1,3 2-31,-1 0-22,0 0 0,0 0 0,-1 1 0,1 0 0,-1 1 0,0 0 0,-20-4 1,-68-2-222,91 8 350,0-1 0,0 1 0,-11-6 0,4 2-162,14 5 63,0 0 1,0 0-1,0 0 1,-1 0 0,1 0-1,0 0 1,0 0-1,0 0 1,-1 0-1,1 0 1,0 0 0,0 0-1,0 0 1,0 0-1,0-1 1,-1 1 0,1 0-1,0 0 1,0 0-1,0 0 1,0 0 0,0 0-1,0-1 1,0 1-1,-1 0 1,1 0-1,0 0 1,0 0 0,0-1-1,0 1 1,0 0-1,0 0 1,0 0 0,0-1-1,0 1 1,0 0-1,6-6-307,11-2-45,-13 7 333,0 0 1,0 0-1,0 0 0,0 1 1,0 0-1,0 0 0,0 0 1,5 0-1,37 8 27,-22-4-31,27 9 141,-40-10-107,1 1 0,1-2 0,15 2 0,-27-4-4,76 8 466,-76-8-448,0 1 0,0-1-1,-1 0 1,1 0 0,0 0 0,0 0-1,-1 0 1,1 1 0,0-1-1,0-1 1,-1 1 0,1 0 0,0 0-1,0 0 1,-1 0 0,1 0-1,0-1 1,0 1 0,-1 0 0,1-1-1,0 1 1,-1 0 0,2-2-1,-2 2 0,0-1-1,0 1 1,0-1-1,0 0 1,1 1-1,-1-1 1,0 0-1,0 1 1,0-1-1,-1 0 0,1 1 1,0-1-1,0 0 1,0 1-1,0-1 1,-1 0-1,1 1 1,0-1-1,-1 1 0,1-2 1,-4-4 53,0 1 1,0-1-1,0 1 1,-5-5-1,-10-7-263,-26-19-1,44 36 180,1-1 0,0 1-1,-1 0 1,1 0 0,0-1-1,0 1 1,-1 0 0,1 0-1,0 0 1,-1-1 0,1 1-1,0 0 1,-1 0 0,1 0-1,0 0 1,-1 0-1,1 0 1,-1 0 0,1 0-1,0 0 1,-1 0 0,1 0-1,0 0 1,-1 0 0,1 0-1,0 0 1,-1 0 0,1 0-1,-1 1 1,1-1 0,0 0-1,0 0 1,-1 0 0,1 1-1,-1-1 1,1 1-7,-1 0-1,0 0 1,1 0-1,-1 1 1,1-1-1,-1 0 1,1 0-1,0 0 1,0 0-1,-1 3 1,2 31-240,2-15 288,1 0-1,14 35 1,-13-39-11,-2-7 4,1-1-1,8 14 1,2 4-207,12 26 44,-16-33 125,-1 0 0,-1 0 0,12 41 0,-12-21 158,-1 0-1,-3 0 1,-1 0-1,-4 61 1,0-87-80,0 0 1,-1-1-1,-1 1 1,-1 0-1,1-1 1,-2 1-1,0-1 1,0-1-1,-9 14 1,7-16-107,0-1 0,-1 0 0,0-1 0,0 1 1,-1-1-1,0-1 0,-13 8 0,-6 4 300,13-8-276,1 0 0,0 1 0,0 0 0,1 1 0,1 1 0,-19 23 0,13-9 57,2 0-1,-18 39 0,20-39-394,-2 6 461,4-6 3,0 0-1,-1-2 1,-32 46-1,27-44 85,-17 19-440,31-39 307,-1 0 0,0-1 0,0 1 0,-6 5 1,-9-2-335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13.472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220 13 1728,'-1'0'75,"0"1"0,0-1-1,0 0 1,0 1 0,0 0 0,0-1 0,0 1-1,0-1 1,0 1 0,0 0 0,0 0 0,1-1 0,-2 2-1,1-1-54,0 0 0,1 0 0,-1 0 0,0-1 1,0 1-1,0 0 0,0 0 0,0-1 0,0 1 0,-1-1 0,1 1 0,0-1 0,-2 1 464,-9-9 877,10 7-1270,1 1 1,0-1-1,0 0 0,0 1 0,-1-1 0,1 0 1,0 0-1,0 0 0,0 0 0,0 0 0,0 0 1,1 0-1,-1 0 0,0 0 0,0-1 1,0-1-1,0 2-67,0 1 0,0-1 0,0 0 0,0 1 1,0-1-1,0 1 0,0 0 0,-1-1 0,1 1 0,0 0 0,0 0 1,0 0-1,0 0 0,0 0 0,-3 0 0,-21 1-266,23 0 281,0-1 0,0 1 0,0 0 0,0 0 0,0-1 0,0 1 1,0 1-1,-3 1 0,-12 1 405,8-3-232,-6 1-40,12-2-208,0 1 0,0-1 0,1 1 0,-1-1 0,0 1 0,-3 1 0,-3 2 28,7-4-7,0 0 0,1 1 1,-1-1-1,1 1 0,-1 0 0,0 0 0,1-1 1,-1 1-1,1 0 0,-3 2 0,4-3 3,0 0 1,0 1-1,0-1 1,0 0-1,0 0 0,0 0 1,0 1-1,0-1 0,0 0 1,0 0-1,0 0 0,0 1 1,0-1-1,0 0 1,0 0-1,0 0 0,0 1 1,0-1-1,0 0 0,0 0 1,0 0-1,0 1 0,0-1 1,0 0-1,0 0 1,0 0-1,0 1 0,0-1 1,1 0-1,-1 0 0,0 0 1,0 1-1,23 18-2958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38.0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180 162 576,'-14'0'2119,"14"0"-2078,0 0-30,-1 0-1,1 0 0,0 1 0,-1-1 1,1 0-1,0 0 0,-1 0 0,1 0 1,0 0-1,-1 0 0,1 0 0,0 0 1,-1 0-1,1 0 0,0 0 0,-1 0 1,1 0-1,0 0 0,-1-1 0,1 1 1,0 0-1,-1 0 0,1 0 0,0 0 1,0-1-1,-1 1 0,1 0 0,0 0 0,0 0 1,-1-1-1,1 1 0,0 0 0,0 0 1,-1-1-1,1 1 0,0 0 0,0-1 1,0 1-1,0-1 8,-1 0 0,1 1 0,0-1 0,0 0 0,-1 1 0,1-1 0,-1 0 0,1 1 0,0-1 0,-1 1 0,1-1 0,-1 1 0,1-1 0,-1 1 0,1-1 0,-1 1 0,0 0 1,1-1-1,-1 1 0,0-1 0,0 1-1,1 0 0,-1 0 0,1-1 0,-1 1 0,1 0 0,-1-1 0,1 1 1,0 0-1,-1-1 0,1 1 0,-1-1 0,1 1 0,0 0 0,-1-1 0,1 1 1,0-1-1,0 1 0,-1-2 0,-4-36 84,6 37-108,-1 0 0,0 0 0,0 0 0,0 0 0,0 0 0,0 0 0,0 0 0,-1 0 1,1 0-1,0 0 0,0 0 0,-1 0 0,1 0 0,0 0 0,-1 0 0,1 0 0,-1 0 0,0 1 0,0-2 0,0 1 21,0 1-1,0 0 1,0 0 0,0 0 0,0 0-1,0 0 1,0 0 0,0 0 0,0 1-1,0-1 1,0 0 0,0 0 0,0 1-1,0-1 1,1 1 0,-1-1 0,0 1-1,0-1 1,0 1 0,-1 0 0,1 1 3,-1-1 1,0 0 0,0 0-1,0-1 1,0 1 0,0 0 0,0-1-1,-1 1 1,1-1 0,0 1 0,0-1-1,0 0 1,0 0 0,-1 0 0,1 0-1,0-1 1,0 1 0,0 0-1,0-1 1,0 0 0,-3-1 0,-2-1 274,0-1 0,1 0 0,0 0 0,-11-10 1,10 8-305,0 0-65,17 15 33,22 14 53,-25-20-81,1 0 0,0-1-1,13 2 1,-12-2 13,0 0 1,13 4-1,-19-5 22,-1 0 1,1 1-1,-1-1 0,0 0 0,0 1 0,0-1 0,0 1 0,0-1 1,0 1-1,0 0 0,0 0 0,-1 0 0,3 3 0,5 26 427,-6-27-312,-3-4-75,0 0 0,0 0 0,0 0 0,0 0 4,0 0-4,0 0 0,0 0 0,0 0 0,0 0 4,0 0-4,0 1 0,0-1 0,0 0 4,0 0-4,0 0 0,0 0 0,0 0 0,0 0 4,0 0-4,0 0 0,0 0 0,-7-1-41,5 0 106,0 1 0,0-1 0,0 0 0,0 0-1,0-1 1,0 1 0,0 0 0,0-1 0,1 1 0,-1-1 0,1 1-1,-1-1 1,-1-2 0,-4-3 81,-11-7-15,14 11-139,1 1-1,-1-1 1,1 0-1,-1 0 1,1 0 0,0 0-1,0 0 1,1-1-1,-1 1 1,1-1 0,-1 0-1,-2-6 1,4 4-48,-3-13 319,10 15-748,-3 2 494,0 0 1,0 1-1,0-1 0,0 1 1,0 0-1,1 0 0,6-1 1,7-2 82,0 0-202,-16 4 214,-2 15-150,-8 4 46,9-19 0,0 0-1,0 1 0,0-1 1,0 0-1,0 1 0,-1-1 1,1 0-1,0 1 0,0-1 1,0 0-1,-1 0 0,1 1 1,0-1-1,0 0 0,-1 0 1,1 0-1,0 1 0,-1-1 1,1 0-1,0 0 0,-1 0 1,1 0-1,0 0 0,-1 0 1,1 0-1,0 0 0,-1 0 1,1 0-1,0 0 0,-1 0 1,1 0-1,0 0 0,-1 0 1,1 0-1,0 0 0,-1 0 1,1 0-1,0 0 0,-1 0 1,1-1-1,0 1 0,-1 0 1,1 0-1,0 0 0,0-1 1,-1 1-1,1 0 0,0 0 1,0-1-1,0 1 0,-1 0 0,1 0 1,0-1-1,0 1 0,0-1 1,-1 1 2,1-1 1,-1 1-1,1-1 0,0 1 1,-1 0-1,1-1 1,-1 1-1,1-1 0,-1 1 1,1 0-1,-1 0 1,0-1-1,1 1 0,-1 0 1,1 0-1,-1 0 1,1-1-1,-1 1 0,0 0 1,1 0-1,-1 0 1,1 0-1,-1 0 0,0 0 1,1 0-1,-1 0 1,1 1-1,-2-1 0,-21 9-77,6-2-188,-2-5 602,18-2-339,1 0 1,0 0-1,-1 0 1,1 0-1,-1 0 0,1 0 1,-1 0-1,1 0 1,0-1-1,-1 1 1,1 0-1,-1 0 1,1 0-1,0 0 1,-1-1-1,1 1 1,0 0-1,-1 0 1,1 0-1,0-1 1,-1 1-1,1 0 1,0-1-1,0 1 1,-1 0-1,1-1 1,0 1-1,0 0 1,0-1-1,-1 1 1,1-1-1,0 1 1,0 0-1,0-1 1,0 0-2,1 0-1,0 0 1,-1 0 0,1 0 0,0 0 0,-1 0-1,1 1 1,0-1 0,0 0 0,0 0-1,0 1 1,0-1 0,0 1 0,0-1 0,0 1-1,0-1 1,0 1 0,0 0 0,0 0 0,2-1-1,2-1-28,-2 1 22,-1 0-1,1 1 0,-1-1 0,1 1 0,0-1 0,-1 1 0,1 0 0,-1 0 0,1 0 0,4 1 0,-4-1 34,0 0-1,0 0 1,0 0-1,0 0 1,0 0-1,0-1 1,4 0-1,-7 1-11,0 0 0,1-1-1,-1 1 1,0 0 0,1 0 0,-1-1-1,0 1 1,1 0 0,-1-1 0,0 1-1,0 0 1,1-1 0,-1 1 0,0 0-1,0-1 1,0 1 0,0-1 0,0 1-1,0 0 1,1-1 0,-1 1 0,0-1-1,0 1 1,0-1 0,0 1 0,0 0-1,-1-1 1,-1-17-164,0 5 178,2 16-136,0 1 1,0 0 0,1 0-1,0-1 1,1 5 0,0 6-620,0-6 434,-2-8 287,0 0 1,1 0 0,-1 1-1,0-1 1,0 0 0,1 0-1,-1 0 1,0 0 0,1 0-1,-1 0 1,0 0 0,1 0-1,-1 0 1,0 0 0,1-1-1,-1 1 1,0 0 0,0 0-1,1 0 1,-1 0 0,0 0-1,1 0 1,-1-1 0,0 1-1,0 0 1,1 0 0,-1-1-1,9-7 173,-9 7-172,1 0 0,0 0 0,-1 0 0,1 0 1,0 1-1,0-1 0,0 0 0,-1 1 0,1-1 0,0 0 0,0 1 0,0-1 0,2 0 0,-3 0-4,0-8-23,0 8 33,0 1 0,0 0 0,0 0 1,-1 0-1,1 0 0,0-1 1,0 1-1,0 0 0,0 0 1,0 0-1,0 0 0,-1 0 1,1-1-1,0 1 0,0 0 1,0 0-1,0 0 0,-1 0 1,1 0-1,0 0 0,0 0 1,0 0-1,0 0 0,-1 0 1,1-1-1,0 1 0,0 0 0,0 0 1,-1 0-1,1 0 0,0 0 1,0 0-1,0 1 0,-1-1 1,1 0-1,0 0 0,0 0 1,0 0-1,-1 0 0,1 0 1,0 0-1,0 0 0,0 0 1,0 0-1,-1 1 0,1-1 1,0 0-1,0 0 0,0 0 0,-13 13-472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39.5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187 184 576,'-1'-1'18,"1"0"-1,0 1 0,0 0-1,-1 0 1,1-1 0,0 1 0,0 0-1,0 0 1,-1-1 0,1 1 0,0 0 0,0 0-1,-1 0 1,1-1 0,0 1 0,-1 0-1,1 0 1,0 0 0,0 0 0,-1 0-1,1 0 1,0-1 0,-1 1 0,1 0-1,0 0 1,-1 0 0,1 0 0,0 0 0,-1 0-1,1 0 1,0 1 0,-1-1 0,1 0-1,0 0 1,-1 0 0,1 0 0,0 0-1,-1 0 1,1 1 0,0-1 0,0 0-1,-1 0 1,1 0 0,0 1 0,0-1 0,-1 0-1,1 0 1,0 1 0,0-1 0,0 0-1,-1 0 1,1 1 0,0 0 0,-1-1 42,1 0 1,-1 0 0,1 1-1,-1-1 1,0 0 0,1 0-1,-1 0 1,0 0 0,1 1 0,-1-1-1,0 0 1,1 0 0,-1 0-1,0 0 1,1-1 0,-1 1-1,1 0 1,-1 0 0,0 0-1,1 0 1,-1-1 0,0 1 0,1 0-1,-2-1 1,-13-10 592,9 6-502,4 4-134,1 0 1,-1-1 0,1 1 0,-1 0 0,1-1 0,0 1 0,0 0 0,-1-1 0,1 0 0,0 1-1,0-1 1,1 1 0,-1-1 0,0 0 0,0 0 0,0-3 0,1 1 57,0 1 0,-1-1 1,1 0-1,-1 0 0,0 1 0,0-1 1,0 0-1,-1 1 0,1-1 0,-1 1 1,0 0-1,-2-4 0,1-2 140,3 8-167,-1 0-1,1 0 0,0 0 0,0 0 1,-1 0-1,1 0 0,-1 0 1,1 0-1,-1 0 0,1 1 1,-1-1-1,0-1 0,0 1-18,0 0 1,0 1-1,0-1 0,0 0 0,0 0 0,0 1 0,0-1 1,0 1-1,-1-1 0,1 1 0,0 0 0,0-1 1,0 1-1,-1 0 0,1 0 0,0 0 0,0 0 1,-1 0-1,1 0 0,-2 0 0,-2 0-90,4 1 93,0-1 0,0 0 0,0 0 0,0 0 0,0 0 0,0 0 0,0 0 0,0 0 0,0 0 0,0-1 0,0 1 0,0 0 0,0-1 0,0 1 0,0 0 0,0-1 0,1 1 0,-1-1 0,0 0 0,0 1 0,0-1 0,0 0 0,1 1 0,-1-1 0,0 0-1,1 0 1,-2-1 0,-10-2 518,-4-1-348,16 4-197,0 1 1,-1 0 0,1 0-1,0-1 1,0 1 0,-1 0-1,1-1 1,0 1 0,0 0 0,0-1-1,-1 1 1,1-1 0,0 1-1,0 0 1,0-1 0,0 1 0,0-1-1,0 1 1,0 0 0,0-1-1,0 1 1,0-1 0,0 1 0,0 0-1,0-1 1,0 1 0,0-1-1,0 1 1,0 0 0,1-1-1,-1 1 1,0 0 0,0-1 0,0 1-1,1 0 1,-1-1 0,1 1-1,0-1-8,0 0 0,0 1 0,0-1 0,0 1-1,0-1 1,0 1 0,0 0 0,0-1-1,0 1 1,1 0 0,-1 0 0,0 0-1,0 0 1,0 0 0,2 0 0,19 2-174,-19-2 181,0 1-1,0 0 1,0 0-1,-1 0 1,1 0-1,0 0 1,-1 0-1,1 1 1,-1 0-1,1-1 1,-1 1-1,0 0 1,0 0-1,0 0 1,0 0 0,0 1-1,0-1 1,2 4-1,-4-6 0,0 1 0,0 0 0,0 0 0,1-1 0,-1 1-1,0 0 1,0 0 0,0-1 0,0 1 0,0 0 0,-1 0 0,1-1 0,0 1 0,0 0-1,0 0 1,-1-1 0,1 1 0,0 0 0,-1-1 0,1 1 0,0-1 0,-1 1 0,1 0-1,-1-1 1,1 1 0,-1-1 0,1 1 0,-1-1 0,0 1 0,1-1 0,-1 1 0,0-1-1,0 1 1,-2 0 73,-4 4 14,6-9-136,-3-4-43,-1 4 255,24 8-357,-16-2 210,0-1 0,0 0 0,0 0 0,1 0 0,-1-1 0,0 1 0,6-1 0,-8 0-119,8-12 58,-9 11 62,1 0 1,-1-1-1,0 1 1,0 0-1,0-1 0,0 1 1,0-1-1,0 1 0,0 0 1,-1-1-1,1 1 0,-1 0 1,1-1-1,0 1 1,-1 0-1,0-1 0,1 1 1,-1 0-1,0 0 0,0 0 1,0 0-1,1 0 0,-3-2 1,1 1 30,-1-1 0,1 1 1,-1 0-1,0-1 0,0 1 1,1 0-1,-1 1 0,-5-3 0,-1-2 173,-2 1-403,11 20-1308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54.86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356 42 416,'-5'-16'290,"5"15"-262,0 0-1,0 0 1,0 0 0,-1 0-1,1 0 1,0 0 0,0 0-1,-1 0 1,1 0-1,-1 0 1,1 1 0,-1-1-1,1 0 1,-1 0 0,1 0-1,-1 0 1,0 1-1,1-1 1,-2 0 0,1 0 20,0 0 0,0 0 1,0 1-1,0-1 0,-1 0 1,1 1-1,0-1 0,0 1 1,0 0-1,-1-1 0,1 1 1,0 0-1,-1 0 0,1 0 0,0-1 1,0 1-1,-2 1 0,1-1-29,0 1-1,0 0 1,1 0-1,-1 0 0,0 0 1,1 0-1,-1 0 0,0 1 1,1-1-1,-3 3 1,-22 18-110,6-2 89,16-17 12,1 0 1,0 0 0,-1 0 0,1 0 0,0 1 0,1-1 0,-1 1 0,-2 5 0,2-5 43,1 1 1,-1-1-1,1 0 0,-5 5 0,-7 10 203,13-17-189,0 0-1,-1-1 1,1 1-1,-1-1 1,0 1 0,1-1-1,-1 0 1,0 0 0,0 0-1,0 0 1,-2 1-1,-13 8 231,8-1-155,7-8-135,0 1 0,1-1 0,-1 1-1,1-1 1,-1 1 0,1 0 0,-1 0 0,1-1 0,0 1 0,-2 4 0,2-4 13,0 0 0,0 1 0,-1-1 0,0 0 0,1 0 0,-1 0 0,0 0 0,0-1 0,0 1 0,0 0 0,0-1 0,0 0 0,0 1 0,-1-1 0,1 0 0,-1 0 0,-2 1 0,4-2-16,1 0-1,-1 0 1,0 0 0,1 1-1,-1-1 1,1 0-1,-1 1 1,0-1-1,1 0 1,-1 1 0,1-1-1,-1 1 1,1-1-1,-1 0 1,1 1 0,-1 0-1,1-1 1,0 1-1,-1 0 1,0 1-38,-9 16-506,10-13 545,0-4 63,3-7-500,-3 6 435,0-1 0,0 1 0,0 0-1,0 0 1,0 0 0,0 0 0,1 0-1,-1 0 1,0-1 0,0 1 0,0 0-1,0 0 1,0 0 0,0 0 0,0 0-1,0-1 1,0 1 0,0 0 0,0 0-1,0 0 1,0 0 0,0-1 0,0 1 0,0 0-1,0 0 1,0 0 0,0 0 0,0-1-1,0 1 1,0 0 0,0 0 0,0 0-1,0 0 1,0 0 0,-1-1 0,1 1-1,0 0 1,0 0 0,0 0 0,0 0-1,0 0 1,0 0 0,-1 0 0,1-1-1,0 1 1,0 0 0,0 0 0,0 0-1,0 0 1,-1 0 0,1 0 0,0 0-1,0 0 1,0 0 0,-4-22 1313,-1-8-1429,6 26 111,0 0 0,0 0 0,0 0 0,1 1 0,0-1 0,-1 1-1,1-1 1,1 1 0,-1-1 0,4-3 0,8-14 35,-11 17-58,0 0 0,0 0 0,0 0 0,0 1 0,6-5 0,-13 16-814,3-6 843,1 1-1,-1 0 0,0 0 1,0-1-1,0 1 1,0 0-1,0-1 1,-1 1-1,1-1 0,-1 1 1,1-1-1,-1 0 1,0 0-1,0 1 0,-4 2 1,-12 17-6,13-15-42,0-1 0,0 1 0,-7 5 0,-9 12 151,14-18 337,-3 0-533,9-5 101,0 1 1,1 0 0,-1-1-1,0 1 1,1 0-1,-1-1 1,1 1-1,0 0 1,0 0-1,-1 0 1,1-1-1,0 1 1,0 0 0,1 0-1,0 3 1,-1 2-2,-1 17 172,0-16-195,1 1 0,0-1 0,0 1-1,3 9 1,0-11 136,1-9 235,-3 2-329,-1-1 0,1 0-1,-1 0 1,1 0 0,-1 0-1,0 0 1,1 0 0,-1 0-1,0 0 1,1 0 0,-1-2-1,0-13-315,-1 4 283,1 0 0,1 0 0,3-18 0,1 4 164,-5 21-24,-2 17-171,-4 52-367,4-49 668,1 0 0,2 18 0,0-8-70,-1-21-216,0 0 0,1-1 0,0 1 0,-1-1 0,1 1 0,2 4 0,3 12-133,-5-12 114,1 0 0,1 0 0,0 0 0,0 0 0,5 9 0,7 21-29,-10-25 19,0-1 0,1 1 0,1-1 0,8 12 0,3 6-256,21 39 468,-26-37-123,-11-25-46,1-1 0,0 1 0,6 11 0,-7-16 19,4 10 546,-6-12-557,0 0 0,-1 0 0,1 1 0,0-1 0,0 0 0,0 0 0,0 0 0,0 0 0,0 0 0,0 1 0,0-1 0,0 0 0,0 0 0,0 0 0,0 0 0,0 0 0,0 1 0,0-1 0,0 0 0,0 0 0,0 0 0,0 0 0,0 1 0,0-1 0,0 0 0,0 0 0,0 0 0,0 0 0,0 0 0,1 0 0,-1 1 0,0-1 0,0 0 0,0 0 0,0 0 0,0 0 0,0 0 0,0 0 0,1 0 0,-1 0 0,0 0 0,0 1-1,0-1 1,0 0 0,0 0 0,1 0 0,-1 0 0,0 0 0,0 0 0,0 0 0,0 0 0,0 0 0,1 0 0,-1 0 0,0 0 0,0 0 0,0 0 0,5-10 155,12-103-177,-7 36 73,-8 57 143,-1-32 0,-1 30-268,3-29-1,-2 44-16,0 0-1,1 0 0,0 1 1,0-1-1,0 1 1,1 0-1,0-1 0,6-8 1,1 2 93,0 1-1,14-11 1,-14 12-77,-11 15-431,0-4 489,1 1 0,0-1 0,-1 0 0,1 1 0,-1-1-1,1 0 1,-1 1 0,1-1 0,0 0 0,-1 0 0,1 1 0,-1-1-1,1 0 1,-1 0 0,1 0 0,-2 0 0,-14 3 40,-1-2 29,14 0-30,0-1 1,0 1-1,1-1 1,-1 0-1,0 0 1,0 0-1,0-1 0,0 1 1,0 0-1,0-1 1,-2-1-1,-48-17 162,35 13-415,-32-14 0,7-7 498,30 20-261,12 6-9,0 1 0,-1-1 0,1 1 0,0-1 0,0 0 0,-1 0 0,1 1 0,0-1 0,0 0 0,0 0 0,0 0 0,0 0 1,0-1-1,0 1 0,1 0 0,-1 0 0,0 0 0,1-1 0,-1 1 0,0 0 0,1-1 0,0 1 0,-1-1 0,1 1 0,0 0 0,0-3 0,0 2-12,1 1 0,0 0-1,0 0 1,0-1 0,0 1 0,0 0 0,0 0 0,0 0 0,0 0 0,0 0 0,0 0-1,1 1 1,-1-1 0,0 0 0,1 1 0,-1-1 0,0 1 0,1-1 0,-1 1 0,1 0 0,-1-1-1,1 1 1,1 0 0,0 1 5,0 0-1,-1 0 0,1 1 1,0-1-1,-1 1 0,1-1 1,-1 1-1,1 0 1,-1 0-1,0 0 0,0 0 1,0 0-1,0 1 1,0-1-1,0 1 0,-1-1 1,3 6-1,1 4-51,0 0-1,6 25 0,-2-3 40,1-6 27,-1 0 0,-1 0 0,5 37 0,7 107 237,-11-101-373,4 0 0,21 73 0,7-26 400,-41-117-298,0-1 0,0 1-1,0 0 1,1 0 0,-1 0 0,0-1 0,1 1 0,-1 0-1,1-1 1,-1 1 0,1 0 0,-1-1 0,1 1 0,0 0-1,-1-1 1,1 1 0,1 0 0,-2-1 17,1-1 1,0 1 0,0 0-1,0-1 1,0 1-1,0 0 1,0-1-1,0 1 1,-1-1-1,1 1 1,0-1-1,0 0 1,-1 1 0,1-1-1,0 0 1,-1 1-1,1-1 1,-1 0-1,2-1 1,-1 1-3,0-1 0,0 0 1,-1 0-1,1 0 0,0 1 1,0-1-1,-1 0 0,1-3 0,-1 14-964,0 6 1223,-2 0 1,-3 17-1,2-14-23,-2 23 0,4 37 97,-3 51-271,-6 63 674,15-155-170,-5-36-470,1-1-86,-1 0 0,1 0 0,-1-1 0,1 1 0,-1 0-1,1 0 1,-1-1 0,0 1 0,1 0 0,-1-1 0,1 1 0,-1-1 0,0 1 0,1 0-1,-1-1 1,0 1 0,1-1 0,-1 1 0,0-1 0,0 1 0,1-1 0,-1 1 0,0-1 0,0 1-1,0-2 1,3-14-71,-2-8 126,-2 0 1,-7-44 0,3 35-145,-1-20-137,-15-99-417,15 121 549,-1-1-1,-21-52 1,22 70 86,3 4-83,-1 0 0,-1 1 0,1-1 0,-8-8 0,10 14 81,0 1 0,1 0 0,-1 0 0,1-1 1,0 1-1,-2-5 0,2 4-49,1 14-139,0-4 97,12 245 278,-4-162 254,-6-49-224,11 54 0,-1-30-280,-10-53 167,-1-3 9,1 0 0,-1 0 0,6 12 0,-5-15-95,-1 0 0,0 0 0,0 0 0,0 0 0,-1 1 0,0-1 0,0 0 0,0 0 0,0 1 0,-1-1 0,0 0 0,-2 6-1,-2 31-11,-3-22 270,4-11-204,1 0 0,-4 14 0,-1 2 37,6-21-76,1 0 0,0 0-1,-1 0 1,1 0 0,1 0 0,-1 0-1,0 4 1,1-5-32,0 1 0,-1-1 0,0 0 1,1 0-1,-1 1 0,-2 2 0,2-2 1,0-1 0,0 0-1,0 1 1,0-1 0,0 0 0,1 5 0,0 38 57,1-43-80,6 0-1017,-5-3 1061,0-1-1,0 1 1,0-1 0,0 0-1,0 0 1,-1 0 0,1 0-1,0 0 1,2-2 0,21-18-518,-10 8-13,0 2 305,1 0 1,1 1 0,19-8-1,56-20-479,35-5 937,-95 33-253,-26 8-114,1 0 0,-1 0 1,1 1-1,0 0 0,-1 0 1,1 1-1,0 0 0,-1 0 1,1 0-1,12 3 0,-17-2-144,-1-1 230,-1 1-1,1-1 1,0 0-1,0 1 0,-1-1 1,1 1-1,0-1 1,-1 1-1,1-1 0,0 1 1,-1-1-1,1 1 1,-1 0-1,1-1 0,-1 1 1,1 0-1,-1-1 1,1 2-1,3 6-362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57.75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538 689 2304,'-1'-1'122,"0"0"-1,-1 0 1,1 0 0,-1 0 0,1 0-1,0 0 1,-1 0 0,1 1 0,-1-1-1,0 1 1,1-1 0,-1 1 0,1 0-1,-1-1 1,-3 1 0,-30 0 881,23 0-1250,-134-11 1057,28 1-189,93 9-568,0 2-1,-43 5 1,52-3-72,9-3-24,1 1 1,-1 0 0,1 1 0,-1 0 0,1 0-1,0 0 1,-7 4 0,12-6 35,1 0 0,0 0 0,-1 0 0,1 0 0,0 0 0,-1 0 0,1 0 0,0 1 0,0-1 0,-1 0 0,1 0 0,0 0 0,0 0 0,-1 1 0,1-1 0,0 0 0,0 0 0,-1 1 0,1-1 0,0 0 0,0 0 0,0 1 0,0-1 0,-1 0 0,1 0 0,0 1 0,0-1 0,0 0 0,0 1 0,0-1 0,0 0 0,0 1 0,0-1 0,0 0 0,0 1 0,0-1 0,0 0 0,0 0 0,0 1 0,0-1 0,0 1 0,2 9 71,-2-5-28,1 1-1,0-1 0,0 1 0,1-1 0,2 9 0,5 17-326,-8-27 287,0 0 0,0 0 0,0-1-1,0 1 1,1 0 0,-1-1-1,1 0 1,0 1 0,0-1-1,0 0 1,1 0 0,-1 0 0,1 0-1,-1 0 1,6 4 0,-3-4-20,0 0 0,0 0 0,1 0 0,-1-1 0,1 0 0,-1 0 1,1 0-1,0-1 0,8 2 0,4-2-169,-1 0 0,1-1-1,0-1 1,0-1 0,33-7 0,-18 1 342,0-2 1,0-1-1,-1-2 0,0-1 1,32-21-1,-59 33-180,0-1 1,1 1 0,-1 0-1,0 1 1,1-1-1,-1 1 1,0 0 0,1 1-1,10-1 1,-14 1-130,-2 0 153,0 0 0,0 0 0,1 0 1,-1 0-1,0 0 0,0 0 0,1 0 0,-1 0 0,0 0 0,1 0 1,-1 0-1,0 0 0,0 0 0,1 0 0,-1 0 0,0 0 1,0 0-1,0 0 0,1 0 0,-1 0 0,0-1 0,0 1 1,1 0-1,-1 0 0,0 0 0,0 0 0,0-1 0,0 1 1,1 0-1,-1 0 0,0-1 0,0 1 0,0 0 0,0 0 1,0 0-1,0-1 0,1 1 0,-1-1 0,0 1 16,0-1-1,0 0 1,0 0-1,0 1 1,0-1-1,-1 0 1,1 0-1,0 1 1,0-1 0,-1 0-1,1 0 1,0 1-1,-1-1 1,1 0-1,0 1 1,-1-1-1,1 0 1,-1 1-1,1-1 1,-1 1-1,0-1 1,1 1-1,-1-1 1,1 1 0,-1-1-1,0 1 1,1 0-1,-1-1 1,0 1-1,0 0 1,1 0-1,-1-1 1,0 1-1,0 0 1,1 0-1,-1 0 1,0 0-1,0 0 1,0 0 0,-4-1 125,4 1-149,1-1 0,-1 1 0,1 0 0,-1 0 0,0 0 0,1 0 0,-1 0 0,1 0 0,-1 0 1,0 0-1,1 0 0,-1 0 0,1 0 0,-1 0 0,1 0 0,-1 0 0,0 0 0,1 0 0,-1 1 0,1-1 0,-1 0 0,1 0 0,-2 1 1,-17 8-665,15-7 619,0 0 0,0-1-1,0 2 1,0-1 0,-3 3 0,5-4 129,0 0 0,0 0 0,0 0 0,0 0 0,0 0 0,0 0 0,-3 1 0,3-2-32,0 1 1,0-1-1,1 1 1,-1 0 0,0 0-1,0 0 1,1 0-1,-1 0 1,-2 2 0,4-3-45,0 0 1,0 0 0,-1 0 0,1 0-1,0 0 1,0 0 0,0 1 0,-1-1-1,1 0 1,0 0 0,0 0 0,0 0-1,-1 0 1,1 1 0,0-1 0,0 0-1,0 0 1,0 0 0,0 1-1,0-1 1,0 0 0,-1 0 0,1 0-1,0 1 1,0-1 0,0 0 0,0 0-1,0 1 1,0-1 0,0 0 0,0 0-1,0 1 1,0-1 0,0 0 0,0 0-1,0 0 1,0 1 0,0-1 0,1 0-1,-1 0 1,0 1 0,0-1 0,0 0-1,0 0 1,0 0 0,0 0 0,1 1-1,-1-1 1,0 0 0,0 0 0,0 0-1,0 0 1,1 1 0,-1-1 0,0 0-1,0 0 1,0 0 0,1 0 0,-1 0-1,0 0 1,0 0 0,1 0 0,-1 0-1,0 0 1,0 0 0,1 0 0,-1 0-1,0 0 1,2 0-9,1 0-1,-1 0 1,0 0 0,0 0-1,0 0 1,0-1-1,3 0 1,3-3 43,1 0 1,-2-1 0,1 0-1,0 0 1,8-8-1,18-13 249,-24 19-172,16-16 0,-15 14-107,-10 7 84,1 0 1,0 0 0,0 0-1,-1 0 1,0 0-1,1 0 1,-1 0-1,0 0 1,0-1-1,0 1 1,1-6-1,0 1 55,-1 0-1,0 0 0,-1-13 1,10 1-228,-2 9 85,-7 10-42,-1 0 1,1-1-1,-1 1 0,1-1 1,0 0-1,-1 1 0,0-1 1,1 1-1,-1-1 0,1 0 1,-1 1-1,0-1 0,1 0 1,-1 1-1,0-1 0,0 0 1,1 1-1,-1-2 0,11-7 64,-10 9-22,0 0 0,1 0-1,-1-1 1,0 1 0,0 0-1,0-1 1,1 1 0,-1-1-1,0 1 1,0-1 0,0 0-1,0 1 1,0-1 0,0 0-1,0 0 1,0 0 0,0 0-1,1-1 1,9-8-39,-8 7 53,0 0 1,0 0-1,0 0 1,-1 0-1,1 0 1,-1-1-1,0 1 0,0-1 1,0 0-1,2-5 1,6-11 74,-10 19-64,1-1 0,0 1 0,-1 0 0,1-1 0,-1 1 1,0 0-1,1-1 0,-1 1 0,0 0 0,0-1 0,0-2 0,4-12-616,0-6 117,-17 14 613,5 4-116,2 0 59,-1 1 0,1-1 1,-1-1-1,1 1 0,-10-11 1,11 10-69,0-1 1,0 1-1,-1 0 1,0 1-1,0-1 1,0 1-1,0 0 0,-1 1 1,0 0-1,1 0 1,-11-3-1,15 6-33,-1 0 0,1-1 0,0 2-1,-1-1 1,1 0 0,-1 0 0,1 1 0,0-1 0,-1 1-1,1 0 1,0 0 0,0 0 0,-1 0 0,1 0-1,0 0 1,-3 3 0,-3 2 27,0 1 0,-12 13 0,4-4 175,7-5 71,9-9-232,-1-1-1,0 1 0,0-1 0,0 0 0,0 0 0,0 1 1,0-1-1,0 0 0,0 0 0,0 0 0,-1 0 1,1 0-1,0 0 0,-1-1 0,1 1 0,-3 1 134,-9 5-75,9-6-47,0 0 0,0 0 0,0-1 0,0 1-1,1-1 1,-9 0 0,3 0-247,6 1 114,3 6 95,2-2 29,-2-5-17,0 1 1,0-1-1,0 1 1,0 0-1,0-1 0,0 1 1,1-1-1,-1 1 0,0-1 1,0 1-1,1 0 0,-1-1 1,0 1-1,1-1 0,-1 0 1,0 1-1,2 0 0,0 1 42,4 3-5,-4-4-37,0 2-18,3 8-26,-4-12 74,-1 1 1,1 0-1,-1 0 0,1 0 1,-1 0-1,1-1 0,-1 1 0,1 0 1,-1 0-1,1-1 0,-1 1 0,1 0 1,-1-1-1,1 1 0,-1-1 1,0 1-1,1 0 0,-1-1 0,0 1 1,1-1-1,-1 0 0,2-5 55,-1 1 0,0-1 0,0 1 1,0-1-1,-1 1 0,0-1 0,0 0 0,-1-8 0,0-7-45,-1-8 84,-1-1 0,-2 1 0,-9-34 0,4 16-204,8 39 96,0-3 11,0 0 1,-1-20-1,-1 14 46,3 15-144,0-1 1,1 0 0,-1 1 0,1-1-1,-1 0 1,1 1 0,0-6 0,3 6 108,0 0 0,0 0 1,0 0-1,1 1 0,5-3 1,-4 2 44,55-20-554,-46 16 516,0 1 0,20-5 0,-23 7 8,-9 3-65,0 0-1,-1 0 1,1 0-1,0 1 0,-1-1 1,1 0-1,0 0 1,-1 1-1,1-1 1,-1 1-1,1 0 0,-1-1 1,1 1-1,-1 0 1,1 0-1,-1 0 0,0 0 1,1 0-1,-1 0 1,1 2-1,3 1 20,-1 0-1,-1 1 1,8 9-1,-10-13 13,1 0 0,-1 0 1,1 0-1,-1 0 0,1 0 0,0 0 0,-1-1 1,1 1-1,0-1 0,0 1 0,0-1 0,-1 0 1,4 1-1,63-1 54,-62 8 17,-1-9-97,-1 0 0,0 1-1,0-1 1,0-1 0,0 1 0,0-1-1,0 1 1,5-4 0,13-5 110,-18 8-55,0 0 1,0 0-1,0 0 0,0-1 1,-1 1-1,1-1 0,3-4 102,0 2-582,-9 10-157,-16 26-1182,5-15 74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5:59.86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190 3 1312,'-13'-3'2059,"21"15"-1553,-6-8-420,-1 0 0,1 0 0,-1 0 0,0 0 0,0 0 0,-1 0-1,1 0 1,-1 0 0,0 7 0,-1 4 312,-5 21 0,-1 11-234,-1 70 17,8 11 640,1-118-779,0-1 0,4 17 0,-3-15 16,0-1-1,0 19 1,-2-21-69,0 0 1,0 0-1,-1 0 0,0 0 1,-1 0-1,-2 10 0,-9 31 609,-4-25-732,13-16 157,0 1-1,-1-1 0,0 0 0,0-1 0,-1 1 0,-13 12 0,13-13-5,-1 1 0,1-1-1,1 1 1,-8 14 0,7-12-32,-4 7-155,6-13 118,1 2-1,0-1 1,0 0-1,1 1 1,-4 8-1,1-2 280,4-11-230,0 1 1,0-1-1,0 1 1,1-1 0,-1 1-1,1 0 1,-1-1 0,1 1-1,-1 3 1,-2 21-130,1-18 65,1 1 0,0-1 0,0 10 0,2-7 45,-1 16-171,0-26 183,0 0 0,0 1 0,0-1-1,0 1 1,0-1 0,-1 0 0,1 1 0,0-1 0,-1 0 0,1 1-1,-1-1 1,-2 3 203,3-13-65,1-3-171,0 0 1,1 0 0,1-1-1,-1 2 1,2-1 0,8-21-1,38-65-425,-47 91 443,9-12-136,1 0-1,28-31 1,-24 30-127,25-38-1,-31 41 186,43-75 89,-45 74 229,-1 0-1,-1 0 1,7-28-1,-8 22-127,-2-1 0,0 0-1,0-35 1,-1-78-178,-3 137 37,0 1-1,0-1 0,0 1 0,0-1 0,0 1 0,0 0 0,-1-1 0,1 1 0,0-1 0,0 1 0,0-1 0,0 1 0,-1-1 0,1 1 0,0 0 0,0-1 0,-5-2-660,4 2 660,1 1 0,-1 0 0,1 0 0,-1 0 0,1 0 0,-1 0 0,1 0 0,-1 0 0,1 0 0,-1 0 0,1 0 0,-1 0 0,1 0 1,-1 1-1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1.42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2 431 1728,'-2'-2'564,"4"2"-464,7 8 815,-6-5-756,0 1 0,0-1 0,1 0 0,0 0 0,-1 0 1,8 3-1,6 6 705,5 4-97,-12-9-747,-1-1-1,0 1 1,-1 1 0,0 0 0,11 13-1,-10-8 44,-1 0 0,0 1-1,-1 0 1,0 0-1,5 18 1,16 76 351,-12-38-361,-9-43 138,-2 1 0,-1 0 0,-1 0 0,-1 33 0,-8-55 43,2-5-405,5-3 150,5-26 32,0-4-12,-1 0 0,2-61 0,0-12-929,-2 57 510,3-17 162,-6 54 228,0 0-1,-1 0 1,0 0-1,-1-1 1,-1-16-1,-1 22 34,1-1 0,0 1 0,-1 0-1,0 0 1,-1 0 0,1 0 0,-1 0 0,0 1 0,-1-1-1,0 1 1,-4-6 0,-31-30-21,25 27 72,-24-30 1,38 43-78,-1 0-1,0 0 1,0 0 0,0 0 0,0 0 0,0 0-1,0 1 1,0-1 0,0 0 0,0 0 0,-1 1-1,1-1 1,0 1 0,0-1 0,-1 1 0,1 0-1,0-1 1,-1 1 0,1 0 0,0 0 0,-1 0-1,1 0 1,0 0 0,-3 0 0,2 0-16,2 0 29,0 0 0,0 0 0,-1 0 0,1 1 0,0-1 0,0 0 1,-1 0-1,1 0 0,0 0 0,0 0 0,0 0 0,-1 1 0,1-1 0,0 0 0,0 0 0,0 0 0,-1 1 0,1-1 0,0 0 0,0 0 0,0 0 0,0 1 0,0-1 0,0 0 0,0 0 0,-1 1 0,1-1 1,0 0-1,0 0 0,0 1 0,0-1 0,0 11 21,0-7-82,0-4 81,0 0 1,0-1 0,0 1-1,0 0 1,1 0 0,-1 0-1,0 0 1,0 0 0,0 0-1,0 0 1,0 0 0,0 0 0,0 0-1,1 0 1,-1 0 0,0 0-1,0 0 1,0 0 0,0 0-1,0 0 1,0 0 0,0 0-1,1 0 1,-1 0 0,0 0 0,0 0-1,0 0 1,0 0 0,0 0-1,0 1 1,0-1 0,0 0-1,1 0 1,-1 0 0,0 0 0,0 0-1,0 0 1,0 0 0,0 0-1,0 0 1,0 0 0,0 1-1,0-1 1,0 0 0,0 0-1,0 0 1,0 0 0,0 0 0,0 0-1,0 0 1,0 1 0,0-1-1,0 0 1,0 0 0,0 0-1,0 0 1,0 0 0,0 0 0,0 0-1,0 1 1,0-1 0,0 0-1,0 0 1,0 0 0,4-11 563,-4 1-494,1 1 0,1 0-1,2-13 1,2-5-138,1-6-31,17-49-1,2-6 194,-21 69-182,-3 14-15,0 0 1,-1 1-1,0-1 0,0 0 1,0-6-1,-1 11 93,0 0 0,0 0-1,0 0 1,0 0 0,0 0 0,0-1 0,0 1 0,0 0 0,0 0 0,1 0-1,-1 0 1,0-1 0,0 1 0,0 0 0,0 0 0,0 0 0,0 0 0,0 0-1,0-1 1,-1 1 0,1 0 0,0 0 0,0 0 0,0 0 0,0-1 0,0 1-1,0 0 1,0 0 0,0 0 0,0 0 0,0 0 0,0-1 0,-1 1 0,1 0-1,0 0 1,0 0 0,0 0 0,0 0 0,0 0 0,-1 0 0,1 0 0,0 0-1,0-1 1,0 1 0,0 0 0,0 0 0,-1 0 0,1 0 0,0 0 0,0 0-1,0 0 1,0 0 0,-1 0 0,1 0 0,0 0 0,0 0 0,0 0 0,0 0-1,-1 1 1,1-1 0,0 0 0,0 0 0,0 0 0,0 0 0,0 0-1,-1 0 1,1 0 0,-7 10-205,1 8 187,0 0 0,2 0-1,-4 25 1,5-24 17,-12 101-49,9-63 22,-16 69-1,14-90 36,4-16-831,-1-1 1,-8 22-1,10-33-168,3 4-277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3.068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178 55 992,'0'-8'193,"0"6"-118,-1-1 0,1 1 0,0 0 0,0 0 0,1-1 0,-1 1 0,0 0 0,1 0 0,-1-1 0,1 1 0,-6-19 3040,-9 21-2336,11 4-781,0-1 0,0 1 0,0-1 0,1 1 0,-1 0 0,1 0 0,0 0 1,0 0-1,-1 5 0,3-8-11,-7 19 11,2 0-1,0 0 1,2 1 0,0-1-1,0 26 1,-1-4 5,0-2 136,-18 74-1,19-107-137,0 1 0,0-1 0,-1 0 0,0 0 0,-6 9 0,6-10-30,-1 1 1,1 0 0,0 0-1,1 1 1,-5 14-1,4-7 82,1 0 1,0 1-1,0 20 0,3-35 139,0-2-141,0 1 0,0-1-1,0 0 1,0 0 0,0 0-1,-1 1 1,1-1 0,0 0-1,-1 0 1,1 0 0,0 1-1,-1-1 1,1 0 0,-1 1-1,0-2 1,1 1-36,-1 0 0,0 0-1,1 0 1,-1 0 0,1 0 0,-1 0-1,1 0 1,0 0 0,-1 0 0,1-1-1,0 1 1,0 0 0,0 0 0,0 0-1,0 0 1,0-1 0,0-1 0,7-22 156,-3 14-293,13-41 101,25-55 0,9-23 468,-44 112-203,0 1-1,14-25 1,-19 39-242,0 0-1,0 0 1,0 1 0,1-1 0,-1 1 0,0 0-1,1 0 1,0 0 0,0 0 0,-1 0 0,1 0-1,0 1 1,6-3 0,-4 2 99,1 1 0,0-1-1,0 1 1,0 0 0,1 0 0,7 0-1,-9 2-114,0 0-1,0 0 0,-1 0 1,1 1-1,0-1 0,-1 1 1,1 0-1,-1 1 0,0-1 1,1 1-1,4 5 1,3 0 19,-8-6-15,0 1 0,-1 0 0,1 0 0,3 6 0,6 4 145,-8-8-85,-4-5-50,1 1 1,-1 0-1,0 0 0,0 0 0,0 1 0,0-1 0,1 0 1,-2 0-1,1 1 0,0-1 0,0 0 0,0 1 0,-1-1 1,1 1-1,0-1 0,-1 1 0,1-1 0,-1 3 0,1-1-14,-1 1 1,1-1-1,0 0 0,-1 1 0,4 5 0,1 8 44,7 29-62,-9-32-46,-3-13 85,0 0 1,0 0-1,0 0 0,0 1 0,1-1 0,-1 0 1,0 0-1,1 0 0,-1 1 0,1-1 0,-1 0 1,1 0-1,0 0 0,-1 0 0,2 1 0,6 13 219,-7-13-226,0 0 0,0 0-1,-1-1 1,1 1 0,0 0 0,1 0 0,1 2-1,1 0-218,-1 0 0,0 0 0,0 1 0,0-1-1,0 1 1,-1 0 0,0-1 0,0 1 0,2 8-1,1 3-1406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35.63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117 268 1248,'-9'-4'1339,"9"4"-1326,-1-1 1,1 1 0,-1-1-1,1 1 1,-1 0 0,1-1 0,-1 1-1,1-1 1,-1 1 0,1 0 0,-1-1-1,0 1 1,1 0 0,-1 0-1,0 0 1,1-1 0,-1 1 0,0 0-1,0 0 1,0 0-6,1 0 0,-1 0 0,1 0 0,-1 0 0,1 0 0,-1 0 0,1 0 1,-1 0-1,1 0 0,-1-1 0,1 1 0,0 0 0,-1 0 0,1 0 0,-1-1 0,1 1 0,0 0 0,-1-1 0,1 1 0,-1 0 1,1-1-1,0 1 0,-1 0 0,1-1 0,0 1 0,0-1 0,-1 1 0,1-1 0,0 1 0,0-1 0,0 1 0,0 0 0,0-1 0,-1 1 1,1-1-1,0 1 0,0-1 0,0 1 0,0-2 0,0-151 2008,0 152-1988,0 1-1,0-1 1,0 0 0,0 0-1,-1 0 1,1 0 0,0 0-1,-1 0 1,1 0 0,0 0 0,-1 0-1,0 0 1,-5-11 385,5 10-407,-1-1-1,0 0 0,1 1 1,-1-1-1,0 1 1,-1 0-1,1 0 0,0 0 1,-1 0-1,-2-2 0,-7-6-432,12 10 437,0-1 0,-1 1 0,1-1 0,0 0 0,0 1 0,-1-1 0,1 0 0,0 1 0,0-1 0,0 0 0,0 1 0,0-1 0,0 0 0,0 1 0,0-1 0,0 0 0,0 0 0,0 1 0,1-2 0,-1 2 7,0 0 1,0-1 0,0 1 0,1-1-1,-1 1 1,0 0 0,0-1-1,0 1 1,0 0 0,0-1 0,0 1-1,0 0 1,0-1 0,0 1 0,0-1-1,0 1 1,0 0 0,0-1 0,0 1-1,0-1 1,0 1 0,-1 0 0,1-1-1,0 1 1,0 0 0,0-1-1,0 1 1,-1 0 0,1 0 0,0-1-1,0 1 1,-1 0 0,1-1 0,0 1-1,-1 0 1,1 0 0,0 0 0,-1-1-1,1 1 1,0 0 0,-1 0 0,1 0-1,0 0 1,-1 0 0,1 0-1,-1 0 1,1 0 0,0 0 0,-1 0-1,0 0 1,-4 0-237,3 0 232,1 0 0,-1 0 1,1 0-1,-1 0 1,1 0-1,0 0 0,-1-1 1,1 1-1,-1 0 1,-3-3 620,6 4-621,1-1 0,0 0-1,0 1 1,-1-1 0,1 1-1,0 0 1,-1-1-1,1 1 1,-1 0 0,1 0-1,-1 0 1,2 2-1,18 16 268,-12-10-94,3 3-181,14 18 0,-14-17-775,15 16-1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4.12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276 1 1568,'-2'1'158,"0"-1"0,-1 1 0,1 0 0,0 0 1,0 1-1,-1-1 0,1 0 0,0 1 0,-3 3 0,-13 7 533,11-9-644,0 0 1,0-1 0,0 0-1,-1 0 1,1-1-1,-15 2 1,-50-4 534,33 0-377,-17 9 413,58-8-655,62 8-11,-26-10 55,-1-1-1,1-3 0,-1-1 1,39-12-1,-48 12-995,30-2 0,-40 8-894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5.68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0 4 1568,'1'-4'699,"1"16"-225,4 26-260,59 125 746,-52-140-842,-10-18-119,0 1-1,0-1 1,3 9 0,-6-13-2,1 0 1,-1 1 0,1-1 0,-1 0 0,0 1-1,0-1 1,0 1 0,0-1 0,0 0 0,0 1 0,0-1-1,0 0 1,-1 1 0,1-1 0,0 1 0,-1-1-1,1 0 1,-1 0 0,-1 3 0,-1 0 70,1 0-1,-1 0 1,1 0 0,0 1 0,0-1 0,-1 8 0,-2 16-314,5-26 329,0-1 0,0 1 0,-1-1 0,1 1 0,0-1-1,-1 1 1,1-1 0,-1 1 0,0-1 0,1 1 0,-1-1 0,-1 3 0,1-4-30,-1 6-400,0 3 1447,5-12-1171,0 2-79,-2 1 128,1 0-1,0 0 1,-1-1-1,1 1 1,-1-1 0,1 1-1,-1-1 1,1 0-1,-1 0 1,1 0 0,-1 0-1,1 0 1,1-2-1,18-21 150,-5 6 34,1 2-84,-4 4-231,0 0 1,-1 0-1,17-24 0,-26 32 173,-2 3 4,0-1-1,0 1 0,0-1 1,0 0-1,0 1 0,0-1 1,0 0-1,-1 0 1,1 1-1,-1-1 0,1-2 1,-1 3-114,-8 20-1242,-6 15 1074,5-14 28,-11 37 1,19-52 191,-1-1 1,0 0 0,0 0-1,-3 6 1,0 2-922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6.491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483 575 2560,'2'-13'467,"0"1"0,-1-1-1,-2-25 1,1 11-499,-8-83 304,8 105-155,0-1 0,-1 0 1,1 0-1,-1 0 0,-1 1 1,1-1-1,-1 0 0,0 1 0,0 0 1,0-1-1,-1 1 0,1 0 1,-2 0-1,-4-7 0,1 2 190,6 9-279,0 0 0,1-1 0,-1 1 0,0 0 0,0 0 0,0 0 0,0-1 0,-1 1 0,0-1 0,-8-7 197,8 7-180,1 1-1,0-1 0,0 1 1,-1 0-1,1 0 0,-1 0 0,1-1 1,-4 0-1,-16-7 52,-40-10 0,6 4 747,50 14-815,1 0 1,0 0 0,0-1 0,0 1-1,0-1 1,0 0 0,1 0 0,-1 0-1,1 0 1,-6-5 0,-1-3 235,-18-20 0,1 1 49,-46-48-201,71 76-127,0-1 0,0 0 0,0 1 0,0-1 1,-1 1-1,1 0 0,-1 0 0,1 0 0,-4-1 0,5 2-52,0-1 1,0 1-1,0 0 0,0 0 1,0 0-1,0 0 0,0-1 1,0 1-1,0 1 0,0-1 1,0 0-1,0 0 0,0 0 1,0 0-1,0 1 0,0-1 1,0 0-1,0 1 0,0-1 1,0 1-1,1-1 0,-1 1 0,0 0 1,0-1-1,0 1 0,1 0 1,-2 1-1,-17 32-3389,10-7 1035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8.22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310 4 1984,'-43'-3'1195,"14"6"-945,25-2-203,1-1 0,-1 1 0,0 1 0,1-1 0,-1 0 0,1 1 0,-1 0 0,1-1-1,-4 4 1,-7 3 914,10-6-932,0 0 1,1 0-1,-1 1 1,0-1 0,1 1-1,-1 0 1,1 0 0,-5 7-1,6-8-20,0 0 0,0 0 0,-1 0 0,1-1 0,0 1 0,-1-1 0,1 1 0,-1-1-1,-3 2 1,-10 6 409,14-8-355,2 0-55,-1-1 0,0 1 0,1 0 0,-1-1 0,0 1 0,0-1 0,0 1 0,0-1 0,0 1 0,0-1 0,1 0 1,-1 0-1,0 1 0,0-1 0,-3 0 117,-13 8 483,17-7-615,0 0 5,0 0 0,0 0 1,0 0-1,0 0 0,0-1 0,1 1 1,-1 0-1,0 0 0,1 0 0,-1 0 1,1 0-1,0 1 0,-1-2-11,1 3-25,1 0-1,-2 0 0,1 1 0,0-1 0,-1 0 0,1 0 0,-1 0 0,0 0 1,0 0-1,-1 5 0,-6 34 163,4-30 89,1-5-140,0-1 0,0 1 0,-4 7 0,5-12-18,0 0-1,0 0 1,0 0-1,0 0 1,0 0-1,-1-1 1,1 1 0,-1 0-1,1-1 1,-1 1-1,0-1 1,1 1-1,-4 1 1,0-4 150,4 1-201,1 0-1,0 0 0,0 0 1,0 0-1,0 0 1,0 0-1,0 0 1,0-1-1,0 1 0,0 0 1,0 0-1,0 0 1,-1 0-1,1 0 0,0 0 1,0 0-1,0 0 1,0 0-1,0 0 0,0 0 1,0 0-1,0 0 1,0 0-1,0 0 1,-1 0-1,1 0 0,0 0 1,0 0-1,0 0 1,0 1-1,0-1 0,0 0 1,0 0-1,0 0 1,0 0-1,0 0 0,0 0 1,-1 0-1,1 0 1,0 0-1,0 0 1,0 0-1,0 0 0,0 0 1,0 0-1,0 1 1,0-1-1,0 0 0,0 0 1,0 0-1,0 0 1,0 0-1,0 0 1,0 0-1,0 0 0,0 1 1,0-1 8,0 0 1,-1 1 0,1-1-1,0 0 1,-1 1-1,1-1 1,0 0 0,0 0-1,-1 1 1,1-1-1,0 0 1,-1 0 0,1 0-1,-1 1 1,1-1-1,0 0 1,-1 0 0,1 0-1,-1 0 1,1 0-1,0 0 1,-1 0 0,1 0-1,-1 0 1,1 0-1,0 0 1,-1 0 0,1 0-1,-1 0 1,1 0-1,-1 0 1,1 0 0,0-1-1,-1 1 1,1 0-1,0 0 1,-1 0-1,1-1 1,0 1 0,-1-1-1,0 1-17,0-1-1,1 0 1,-1 1-1,0-1 0,0 0 1,1 0-1,-1 0 1,1 0-1,-1 1 1,1-1-1,-1 0 0,1 0 1,0 0-1,-1 0 1,1 0-1,0 0 1,0 0-1,-1-1 0,1-4 11,0 1 0,0-1 0,0 1 0,0 0 0,1-1 0,0 1 0,0 0 0,1-1 0,-1 1 0,1 0 0,0 0 0,1 0 0,-1 0 0,4-4 0,18-27-73,-19 26-27,1 1 1,14-17-1,-17 23 77,-2 2 10,1-1 0,-1 1 0,0 0 0,0-1 0,0 1 0,0 0 0,0-1 0,0 1 0,0-1 0,0 0 0,0 1 0,-1-1 0,1 0 0,-1 1 0,1-1-1,-1-2 1,0 3 20,2-8 170,-1 9-199,-1-1-1,1 1 1,0-1 0,0 1 0,-1 0-1,1-1 1,0 1 0,0 0 0,0-1-1,-1 1 1,1 0 0,0 0-1,0 0 1,0 0 0,0 0 0,-1 0-1,3 0 1,-2 0-56,0 0 1,0 0-1,0 0 1,0 0-1,0 0 0,0 0 1,0 0-1,0 0 0,0 1 1,-1-1-1,1 0 0,0 1 1,0-1-1,0 1 0,0-1 1,0 1-1,0-1 1,-1 1-1,1-1 0,0 1 1,-1 0-1,1 0 0,0-1 1,-1 1-1,1 0 0,-1 0 1,1 0-1,-1 0 0,1-1 1,-1 1-1,0 0 1,1 1-1,3 7-831,3 7-291,5 5-570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09.455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4 252 1728,'-4'-82'3209,"6"90"-2921,4 24-28,-1-6 15,34 135 116,-22-96 732,-18-103-779,6-46 0,-1 61-451,1 0-1,1 0 0,1 0 0,2 1 0,0 0 0,1 1 0,0 0 1,20-27-1,16-10 258,-14 17 57,-30 40-216,0 0 0,-1-1 0,1 1 0,0 0 0,0 0 0,-1 0 0,1 0-1,0 0 1,0 0 0,0 1 0,0-1 0,4 0 0,-5 0 12,0 1 1,0 0-1,0 0 1,0 0-1,0-1 0,0 1 1,0 0-1,0 0 1,0 0-1,0 1 0,0-1 1,0 0-1,0 0 1,0 0-1,0 1 0,-1-1 1,1 0-1,0 1 1,0-1-1,0 1 0,0-1 1,-1 1-1,1 0 1,0-1-1,0 1 1,-1 0-1,1-1 0,0 1 1,0 1-1,2 9-74,0 1 0,-1 0 0,-1-1 0,1 1 0,-2 0 1,-1 21-1,1 14 23,6 35-45,1 63-838,-6-119 674,-2 0 0,-1 0-1,-10 47 1,10-56-386,2-14 340,0 0 0,-1-1 0,1 1 0,-1 0 0,1-1 0,-1 1 0,-1 2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10.233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176 7 2656,'-7'-7'1191,"5"19"-1363,-45 133 480,-5 15 1261,31-104-1278,-25 75 362,48-134-520,0 0 0,1 0 1,0 1-1,0 0 0,-1-1 0,1 1 1,4-2-1,32-19-426,-4 5-1304,1 2 0,0 2-1,67-19 1,-60 25 1069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16.618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1 3 1248,'8'-3'544,"-16"6"-480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17.198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7 1248,'0'-6'1344,"0"9"-1344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17.725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4 3072,'0'-3'2656,"5"11"-3456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18.649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5 5 1824,'-5'0'672,"10"0"-512,0-5-64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38.05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77 1248,'8'-8'1470,"-7"8"-1337,-1 0-66,1 0 0,-1 0 0,1 0-1,0 0 1,-1 0 0,1 0 0,0 0 0,24 0-16,-16 1 187,-7-2-180,1 1 0,0 0 0,0-1 0,0 1 0,0-1 1,-1 0-1,1 0 0,0 0 0,-1 0 0,1 0 1,4-3-1,0-1 34,-1-1 0,10-9 0,1-1 395,2 2-540,-17 13-225,6 1 550,-5 0-559,-3 0 292,0 0-1,1 0 0,-1 0 0,0 0 1,1 0-1,-1 0 0,0 0 0,0 0 1,1 0-1,-1 0 0,0 0 0,0 1 1,1-1-1,-1 0 0,0 0 1,-6 19 649,6-18-633,0 0-1,0 1 1,0-1 0,-1 0-1,1 0 1,0 0 0,0 0-1,-1 0 1,1 0 0,-1 0-1,1 0 1,-1 0 0,1 0-1,-1 0 1,0 0 0,1 0-1,-1-1 1,0 1-1,0 0 1,0 0 0,1-1-1,-1 1 1,0 0 0,0-1-1,0 1 1,0-1 0,0 1-1,0-1 1,0 0 0,0 1-1,0-1 1,-1 0 0,1 0-1,0 0 1,0 0 0,-1 0-1,-10 1 453,12-1-472,0 0-1,0 0 0,0 0 1,0 0-1,0 0 0,0 0 0,0 0 1,0 0-1,0 0 0,0 0 1,0 0-1,0 0 0,1 0 1,-1 0-1,0 0 0,0 0 0,0 0 1,0 0-1,0 0 0,0 0 1,0 0-1,0 0 0,0 0 1,0 0-1,0 1 0,0-1 0,0 0 1,0 0-1,0 0 0,0 0 1,0 0-1,0 0 0,0 0 1,0 0-1,0 0 0,0 0 0,0 0 1,0 0-1,0 0 0,0 0 1,0 0-1,0 0 0,0 0 1,0 0-1,0 0 0,0 1 0,0-1 1,0 0-1,0 0 0,0 0 1,0 0-1,0 0 0,0 0 0,0 0 1,0 0-1,0 0 0,0 0 1,0 0-1,0 0 0,0 0 1,0 0-1,0 0 0,0 0 0,0 0 1,0 0-1,0 0 0,20 4-344,49-7 395,-60 2-60,-1-1 0,0 0-1,1 0 1,-1 0-1,15-8 1,-12 6 280,-9 3-287,0 1 0,0-1 0,-1 1 0,1-1 1,0 0-1,0 0 0,-1 0 0,1 0 0,-1 0 0,4-4 389,-21 19-303,12-10-203,0-1 0,0 0 0,0 0 0,-1 0 0,1-1 0,-1 1 0,1-1 0,-1 0 1,0 0-1,0-1 0,0 0 0,0 1 0,0-2 0,0 1 0,0 0 0,0-1 0,0 0 0,-1 0 0,1-1 0,0 0 0,0 0 1,0 0-1,0 0 0,0-1 0,-5-2 0,-3 0-1179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6:19.500"/>
    </inkml:context>
    <inkml:brush xml:id="br0">
      <inkml:brushProperty name="width" value="0.3" units="cm"/>
      <inkml:brushProperty name="height" value="0.6" units="cm"/>
      <inkml:brushProperty name="color" value="#A9D8FF"/>
      <inkml:brushProperty name="tip" value="rectangle"/>
      <inkml:brushProperty name="rasterOp" value="maskPen"/>
    </inkml:brush>
  </inkml:definitions>
  <inkml:trace contextRef="#ctx0" brushRef="#br0">0 9 3328,'3'-8'1216,"2"11"-736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7:41.54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115 44 832,'-8'3'3685,"4"-3"-3555,1 1 0,0-1-1,-1 1 1,1 0-1,0 0 1,0 1 0,-5 1-1,-8 4 162,7-1-89,9-6-196,-1 1-1,1-1 1,-1 0 0,1 1-1,-1-1 1,0 1 0,1-1 0,-1 0-1,0 1 1,1-1 0,-1 0-1,0 0 1,1 0 0,-1 1-1,0-1 1,-1 0 170,2 0-143,-1 1-35,1-1 0,-1 0 0,1 0 0,0 1 0,-1-1 0,1 0 0,0 1 0,0-1 0,-1 0 0,1 1 0,0-1 1,0 1-1,0-1 0,-1 0 0,1 1 0,0-1 0,0 1 0,0-1 0,0 1 0,0-1 0,0 0 0,0 1 0,0-1 0,0 1 0,0-1 0,0 1 1,0-1-1,0 1 0,0-1 0,0 0 0,0 1 0,1-1 0,-1 1 0,0-1 0,1 1 0,2 0 5,0 1-1,1-1 1,0 0 0,-1 0-1,1 0 1,0-1-1,-1 0 1,7 1 0,19 2 544,-20-1-565,1-1 0,0 0 0,11-1 0,-20 0 10,4 1 641,-18-2-509,-5-6-18,11 4-181,-1 0 1,-15-4 0,-4 0 132,20 5-17,1 1-1,-1-1 1,0 1-1,-11-1 1,17 2-52,1 0-1,-1 0 1,1 0 0,-1 1-1,1-1 1,0 0 0,-1 0-1,1 0 1,0 0-1,-1 1 1,1-1 0,-1 0-1,1 1 1,0-1 0,0 0-1,-1 0 1,1 1 0,0-1-1,-1 1 1,1-1-1,0 0 1,0 1 0,0-1-1,0 0 1,-1 1 0,1-1-1,0 1 1,0-1 0,0 1-1,0-1 1,0 0-1,0 1 1,0 17-300,0-14 362,0-4-44,0 1 0,0 0 0,0 0 0,0 0 0,0-1 0,0 1 0,0 0 0,0 0 0,0 0 0,0-1 0,1 1 0,-1 0 0,0 0 0,1 0 0,-1-1 0,1 1 0,-1 0 0,1-1 0,-1 1 0,1 0 0,0 0-7,-1-1 0,1 0 0,0 0 0,-1 0 0,1 0 0,-1 0 1,1 0-1,-1 1 0,1-1 0,0 0 0,-1 0 0,1-1 0,-1 1 1,1 0-1,-1 0 0,1 0 0,0 0 0,-1 0 0,1-1 1,-1 1-1,1-1 0,2 0 20,-1-1 0,1 1 1,-1-1-1,1 0 0,-1 0 0,0 0 1,0-1-1,0 1 0,2-4 0,3-5-96,-4 8 77,-1-1 0,-1 1 0,1 0 0,0-1 0,-1 1 0,2-5 0,0-2 36,0 0 1,1 0-1,7-13 0,-28 61-181,12-28 129,0 1 0,0 1-1,1-1 1,1 0 0,0 1-1,1 0 1,-2 12 0,-12 38 228,-1 11-166,9-43-67,7-23-19,1-7 45,0 1 0,0-1-1,0 0 1,0 1 0,0-1 0,0 0 0,-1 1 0,1-1 0,0 0-1,0 1 1,0-1 0,0 0 0,0 1 0,-1-1 0,1 0 0,0 1 0,0-1-1,0 0 1,-1 1 0,1-1 0,0 0 0,-1 1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7:45.7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 1152,'1'0'15,"3"-9"328,-4 9-338,1-1 1,-1 1 0,0 0-1,0 0 1,0 0 0,0 0 0,0 0-1,1 0 1,-1 0 0,0 0-1,0-1 1,0 1 0,1 0 0,-1 0-1,0 0 1,0 0 0,0 0-1,1 0 1,-1 0 0,0 0-1,0 0 1,0 0 0,0 0 0,1 0-1,-1 0 1,0 1 0,0-1-1,0 0 1,1 0 0,-1 0 0,0 0-1,0 0 1,0 0 0,0 0-1,1 0 1,-1 1 0,1 0 220,-1-1-230,1 1 0,-1-1 1,0 0-1,0 0 1,0 0-1,1 0 1,-1 0-1,0 0 0,0 0 1,0 0-1,1 0 1,-1 1-1,0-1 1,0 0-1,0 0 1,0 0-1,1 0 0,-1 0 1,0 1-1,0-1 1,0 0-1,0 0 1,0 0-1,0 1 0,0-1 1,0 0-1,1 0 1,-1 0-1,0 1 1,0-1-1,0 0 0,0 0 1,0 1-1,0-1 1,0 0-1,0 0 1,0 0-1,0 1 0,-1-1 1,1 0-1,0 0 1,0 0-1,0 1 1,0-1 21,0 1 0,0 0 0,0 0 0,0-1 0,0 1 0,0 0 0,0-1 0,0 1 0,0 0 0,0-1 1,0 1-1,1 0 0,-1-1 0,0 1 0,0-1 0,1 1 0,-1 0 0,1-1 0,-1 1 0,0-1 0,1 1 0,-1-1 0,1 1 1,-1-1-1,1 1 0,-1-1 0,1 0 0,0 1 0,-1-1 0,1 0 0,-1 1 0,1-1 0,0 0 0,-1 0 0,1 0 1,0 1-1,55 7 1464,-69-4-898,12-3-618,1-1 0,-1 0 0,0 0 0,0 1 0,0-1 0,0 1 0,0-1 0,0 1-1,1-1 1,-1 1 0,0-1 0,0 1 0,0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7:55.0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31 576,'0'-1'117,"0"0"1,0 0-1,0 0 1,0 0-1,0 0 1,0 0 0,-1 0-1,1 0 1,0 0-1,-1 0 1,1 0-1,-5-4 449,5 4-516,0 1 0,-1 0-1,1 0 1,-1 0 0,1 0 0,0 0 0,-1 0-1,1-1 1,-1 1 0,1 0 0,-2 0 0,-1 1 113,0 0 0,0 0-1,0 0 1,0 0 0,0 0 0,-5 3 0,-4 2 171,12-6-326,-11 3 270,10-3-255,1 0-1,0 0 1,0 0 0,-1 0-1,1 0 1,0 0 0,0 0-1,-1 0 1,1 0 0,0 0-1,0 0 1,-1 0 0,1 0-1,0-1 1,0 1 0,0 0 0,-1 0 45,1-1-46,0 1 1,0 0 0,-1 0-1,1 0 1,0-1 0,0 1-1,0 0 1,0 0 0,0-1-1,0 1 1,0 0 0,0 0-1,0-1 1,0 1 0,-2-4 449,2 4-471,0 0 0,-1 0 1,1 0-1,0-1 0,0 1 1,-1 0-1,1 0 0,0-1 1,0 1-1,0 0 0,0 0 1,-1-1-1,1 1 0,0 0 1,0-1-1,0 1 0,0 0 1,0-1-1,0 1 0,0 0 1,0 0-1,0-1 0,0 1 1,0 0-1,0-1 0,0 1 1,0 0-1,0-1 0,0 1 1,0 0-1,0-1 0,0 1 1,0 0-1,0-1 0,1 1 1,-1 0-1,0 0 0,0-1 1,0 1-1,1 0 0,-1 0 1,0-1-1,0 1 0,1 0 1,-1 0-1,0 0 0,2-1 102,-2 0-106,0 1 1,0 0-1,0 0 0,0 0 0,0-1 0,1 1 0,-1 0 1,0 0-1,0 0 0,0 0 0,0 0 0,1-1 1,-1 1-1,0 0 0,0 0 0,0 0 0,1 0 0,-1 0 1,0 0-1,0 0 0,0 0 0,1 0 0,-1 0 1,0 0-1,0 0 0,1 0 0,-1 0 0,0 0 1,0 0-1,1 0 0,-1 0 0,0 0 0,0 0 0,0 0 1,1 0-1,-1 0 0,0 0 0,0 0 0,0 1 1,1-1-1,11 5-165,-11-5 136,33 16 150,-33-15-1,8 14 150,-2-15 101,-10-2-385,0 1 0,-1-1 0,1 1 0,0 0 1,-1 0-1,-6-1 0,-11-4-137,8 6 366,12 1-190,0-1 0,0 0-1,0 0 1,0 0 0,0 0 0,-1 0 0,1 0 0,0 0 0,0 0 0,0 0 0,-2-1-1,14 7-86,1 1-1,19 15 0,-14-8 5,-13-10 92,0 0 1,0-1 0,1 1-1,-1-1 1,1 0 0,7 3-1,-11-6-12,0 1-1,1-1 1,-1 1 0,0-1 0,1 0-1,-1 1 1,1-1 0,-1 0-1,0 0 1,1 0 0,-1 0-1,1 0 1,-1-1 0,1 1-1,-1 0 1,0-1 0,1 1-1,-1 0 1,0-1 0,1 0-1,-1 1 1,0-1 0,0 0 0,3-1-1,-4 1 3,1 0-1,0-1 0,0 1 0,-1 0 1,1 0-1,-1-1 0,1 1 1,-1 0-1,1-1 0,-1 1 1,0 0-1,0-1 0,0 1 1,0 0-1,0-1 0,0 1 1,0 0-1,0-1 0,0 1 1,0-1-1,-1 1 0,1 0 0,-1-2 1,0 0-6,0-1 0,-1 1 1,1 0-1,-1 0 0,1 0 0,-1 0 1,0 0-1,0 0 0,0 0 1,0 1-1,-1-1 0,1 1 1,-1 0-1,-5-4 0,4 3-112,3 2 94,1 1 0,0 0 0,0 0 1,0 0-1,-1-1 0,1 1 0,0 0 1,0 0-1,-1 0 0,1 0 0,0 0 0,0-1 1,-1 1-1,1 0 0,0 0 0,-1 0 1,1 0-1,0 0 0,0 0 0,-1 0 0,1 0 1,0 0-1,-1 0 0,1 0 0,0 0 1,0 0-1,-1 0 0,1 1 0,0-1 0,-1 0 1,1 0-1,0 0 0,0 0 0,-1 0 1,1 1-1,-22-11-120,20 9 167,0 0 0,0 0 0,0 1 0,0-1 0,0 1 0,-1-1 0,-3 1 0,5 3-438,1-2 403,0 1-1,0-1 1,-1 0 0,1 0 0,-1 0 0,1 0 0,-1 0 0,1 0 0,-1 0 0,0 0 0,1 0 0,-1 0 0,0 0 0,0 0 0,0 0 0,0-1-1,1 1 1,-1 0 0,0 0 0,0-1 0,-1 1 0,1-1 0,0 1 0,0-1 0,0 0 0,0 1 0,-2-1 0,-4 2 34,1-1 1,-1-1-1,0 1 1,-7-1-1,10 0 44,-5-3-303,9 3 211,0 0 0,1 0 0,-1 0 0,0 0 0,0 0 0,0 0 0,0 0 0,0 0 0,0 0 0,0 0 0,0 0 0,0-1 0,0 1 0,0 0 0,1 0 0,-1 0 0,0 0 0,0 0 0,0 0 0,0 0 0,0 0 0,0 0 0,0 0 0,0 0 0,0 0 0,0 0 0,0 0 0,0 0 0,0-1 0,0 1 0,0 0 0,0 0 0,0 0 0,0 0 0,0 0 0,0 0 0,0 0 0,0 0 0,0 0 0,0 0 0,0 0 0,0-1 0,0 1 0,0 0 0,0 0 0,0 0 0,0 0 0,0 0 0,0 0 0,0 0 0,0 0 0,0 0 0,0 0 0,0 0 0,16 0-5,-15-1 10,1 1-1,-1 0 1,0 1 0,0-1 0,0 0 0,0 0-1,0 0 1,0 1 0,0-1 0,0 0 0,0 1 0,0-1-1,0 1 1,0-1 0,0 1 0,0 0 0,0-1-1,-1 1 1,1 0 0,0-1 0,0 1 0,-1 0 0,2 1-1,0 1-10,3 2 30,-1 0 0,0 0 1,0 1-1,0-1 0,-1 1 1,6 10-1,6 12-122,-14-26 82,0 0 1,0 1-1,0-1 1,-1 0-1,1 0 0,0 1 1,-1 2-1,1-4 43,-1 1-1,0 0 0,1-1 0,-1 1 0,1 0 1,-1 0-1,1-1 0,1 2 0,-1-2 86,-4-1-57,1 0 1,0-1-1,-1 1 0,1-1 0,0 0 0,-1 0 1,1 0-1,0 0 0,0 0 0,0 0 1,0 0-1,-2-3 0,-26-22-223,17 13 18,-3 1 216,13 11-39,1 0 0,0 0-1,0-1 1,-1 1-1,1-1 1,1 0-1,-1 0 1,0 0 0,0 0-1,1 0 1,-3-3-1,4 5-29,0-1 0,-1 1 0,1 0 0,0-1 0,0 1 0,0-1 0,0 1 0,0-1 0,0 1 0,0-1 0,0 1 0,0-1 0,0 1 0,0 0 0,0-1 0,0 1 0,0-1 0,1 1 0,-1-1 0,0 1 0,0 0 0,0-1 0,1 1 0,-1 0 0,0-1 0,1 0 0,12-6-192,14 4 131,-17 3-405,0-1 1,0 0-1,0 0 1,19-5-1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00.4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 99 736,'0'5'2939,"0"-21"-2726,-2-8-118,1 21-109,0-1 1,1 1-1,0-1 0,-1 0 1,1 0-1,1 1 0,-1-1 1,0 0-1,1 1 0,0-1 1,0 0-1,0 1 1,3-7-1,-4 10 32,0 0-1,0-1 1,0 1 0,0 0 0,0 0-1,0-1 1,0 1 0,0 0 0,1-1-1,-1 1 1,0 0 0,0 0 0,0 0-1,0-1 1,0 1 0,1 0 0,-1 0-1,0-1 1,0 1 0,0 0 0,1 0-1,-1 0 1,0 0 0,0 0 0,1-1-1,-1 1 1,0 0 0,1 0 0,-1 0-1,0 0 1,0 0 0,1 0 0,-1 0-1,0 0 1,1 0 0,1 14 218,-3 2-219,-5 28 1,4-29 26,-2 29-1,4-42-3,0 1 0,-1-1 1,1 1-1,-1-1 0,0 1 0,-1 4 0,-3 13 186,5-20-224,0 1 0,0-1 0,0 1 0,0-1 1,0 1-1,0-1 0,0 1 0,0-1 0,0 0 0,0 1 0,0-1 0,-1 1 1,1-1-1,0 1 0,0-1 0,-1 0 0,1 1 0,0-1 0,-1 1 1,1-1-1,0 0 0,-1 1 0,1-1 0,0 0 0,-1 0 0,1 1 0,-1-1 1,1 0-1,0 0 0,-1 0 0,1 1 0,-1-1 0,1 0 0,-1 0 0,1 0 1,-1 0-1,1 0 0,-1 0 0,1 0 0,-1 0 0,1 0 0,-1 0 1,1 0-1,0 0 0,-1 0 0,1-1 0,-1 1 0,1 0 0,-1-1 1,-3-10 546,2 5-921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02.10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120 1 640,'-1'0'34,"0"1"0,0-1 0,0 0 0,0 1 0,0-1-1,1 1 1,-1 0 0,0-1 0,0 1 0,0 0 0,1 0 0,-1-1 0,0 1 0,1 0 0,-1 0 0,1 0 0,-1 0-1,0 1 1,-9 11 26,-20 14 1284,-1-4 411,25-18-1335,5-4-394,1 0-1,-1 0 1,0-1-1,0 1 1,0 0-1,1 0 1,-1-1-1,0 1 1,0-1-1,0 1 1,0-1-1,0 1 1,0-1-1,0 0 1,0 1-1,0-1 1,-3 0 330,-4-1 282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05.9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337 0 1312,'-5'0'1045,"-7"15"1,6-5-245,0 0 0,-6 16 0,9-19-298,-13 13 377,5-4-1012,7-9 168,0-1 1,0 1-1,1-1 1,-1 1-1,1 0 0,-3 13 1,3-3 18,-1 0 0,-1 0 0,0-1 0,-1 0-1,-1 0 1,0 0 0,-1-1 0,-1 0 0,-15 20 0,13-25-30,0 0-1,-17 13 1,10-9 34,-27 17-101,39-26 18,1 0 113,-1 0 0,0 0 0,0-1 0,-11 6 0,48-43-148,-14 16 63,-9 9-8,0 0 0,-1-1 0,0 1 0,6-12 0,-12 19 4,29-55 230,-27 50-256,-1 0 0,0-1 0,0 1 0,0-1 0,0 1 0,-1-1 0,0-9 0,-1 16 20,0-1 0,0 0 0,1 1 0,-1-1 1,0 0-1,0 1 0,1-1 0,-1 0 0,0 1 1,1-1-1,-1 1 0,0-1 0,1 0 0,0 0 0,-1 1 8,0 0 0,1 0 0,-1-1-1,0 1 1,0 0 0,1 0-1,-1-1 1,0 1 0,0 0-1,1-1 1,-1 1 0,0 0 0,0 0-1,0-1 1,0 1 0,0 0-1,0-1 1,0 1 0,0 0-1,1-1 1,-1 1 0,0 0 0,0-1-1,0 1 1,-1 0 0,1-1-1,0 1 1,0 0 0,0-1-1,0 1 1,0 0 0,0-1-1,0 1 1,0 0 0,-1-1 0,1 1-1,0 0 1,0 0 0,0-1-1,-1 1 1,1-1 0,-1 1-56,1-2 58,0 0 0,0 0 0,0 0 0,0 0 0,1 0 0,-1 0 0,1 0 0,-1 0 0,1 0 0,0 0 0,1-3 0,0 1 61,-1 0 0,0 0 0,0 0-1,0 1 1,-1-1 0,1-6 0,-1-53 271,0 63-330,0-1 0,0 1 1,0-1-1,0 1 1,-1-1-1,1 0 0,0 1 1,0-1-1,0 1 0,0-1 1,-1 1-1,1-1 1,0 1-1,0-1 0,-1 1 1,1-1-1,0 1 0,-1-1 1,1 1-1,0 0 1,-1-1-1,1 1 0,-1 0 1,0-1-1,1 1 1,-1 0 1,1-1-1,-1 1 1,1 0-1,0 0 0,-1 0 1,1 0-1,0 0 0,-1 0 1,1 1-1,0-1 1,-1 0-1,1 0 0,0 0 1,-1 0-1,1 0 0,0 0 1,-1 1-1,1-1 0,0 0 1,-1 0-1,1 0 1,0 1-1,0-1 0,-1 0 1,1 1-1,0-1 0,0 0 1,-1 0-1,1 1 1,0-1-1,0 0 0,0 1 1,0-1-1,0 0 0,-1 1 1,-37 113-30,35-104 54,0-1-1,0 1 1,-1 12 0,-5 18-47,7-34-54,0 1 1,1-1-1,0 0 0,0 0 0,0 1 0,1-1 0,0 0 0,0 1 0,2 10 0,-1-13-322,0 1-1,1 0 1,-1 0-1,1-1 1,0 1-1,0-1 1,1 1-1,-1-1 1,1 0-1,0 0 1,0 0-1,1-1 0,4 6 1,8 2-1449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07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74 1056,'-12'-38'5083,"12"38"-5038,0 0-23,-1 0 1,2 16 137,12 30 107,3 18-241,-11-27-63,-4-25 334,-1-10-159,-1-7-226,1 0 91,-1 1-1,1-1 1,-1 1 0,-1-1 0,-1-5-1,-4-12 56,-1-25 158,-9-39-48,17 68-338,0 17 42,0 2 64,1 8 102,0-1 0,1 0 0,0 1 1,1-1-1,5 12 0,0 1-763,-7-20 612,-1 1 0,1-1 0,-1 0 0,1 0 0,-1 0 0,1 1 0,0-1 1,-1 0-1,1 0 0,0 0 0,0 0 0,1 1 0,33-10-3955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08.83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0 320,'-5'0'439,"1"1"0,0-1 0,0 1-1,0-1 1,0 1 0,-7 3 0,7-2-347,0 1 0,0-1 0,0 1 0,1 0 0,-1 0 0,1 0 0,-1 0 1,1 1-1,0-1 0,0 1 0,1 0 0,-1 0 0,1 0 0,-3 6 0,-4 20 126,3-13-167,1 0-1,1 0 1,0 0 0,1 0 0,0 20 0,3 52 439,0-87-428,-1 0 0,1 0 0,0 1-1,-1-1 1,1 0 0,-1 0-1,0 1 1,0-1 0,1 0 0,-2 0-1,1 0 1,0 0 0,-2 3-1,2-5-119,1 2 4,0 4 364,0-34-159,4-31 1,-2 50-119,-1-1 1,1 1 0,1 0-1,0-1 1,0 1 0,9-16-1,-3 8-59,-6 11 15,-1 1 0,1 0 1,1 0-1,5-7 0,-8 10-117,1 0 0,0 0 0,0-1 0,0 2 0,0-1 0,1 0 0,-1 0 0,0 1 0,1-1 0,-1 1 0,1 0 0,-1 0 0,1 0 0,0 0 0,0 0 1,-1 0-1,1 1 0,0-1 0,0 1 0,5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22.61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61 1056,'5'-19'416,"0"12"-352,-5-1 32,-5 4 128,10 4-128,-2-4-32,-3 1-32,0-2 320,0 2-192,-3-2-288,-2 2 64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38.9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39 1248,'-5'-7'448,"5"2"-352,0 2-32,5-5 0,-5 5-64,5-2 0,-5 2 0,0-2-576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28.05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87 25 576,'0'0'8,"1"0"1,-1-1-1,0 1 0,0 0 1,1-1-1,-1 1 1,0 0-1,1 0 0,-1-1 1,0 1-1,1 0 0,-1 0 1,0 0-1,1-1 0,-1 1 1,0 0-1,1 0 0,-1 0 1,1 0-1,-1 0 1,0 0-1,1 0 0,-1 0 1,1 0-1,-1 0 0,0 0 1,1 0-1,-1 0 0,1 0 1,-1 0-1,0 0 0,1 0 1,-1 1-1,1-1 1,-1 0-1,0 0 0,1 0 1,-1 1-1,0-1 0,1 0 1,3 1 564,-4-1-562,0 0-8,0 0 0,0 0 0,0 0 1,0-1-1,1 1 0,-1 0 0,0 0 0,0 0 0,0 0 0,0 0 0,0 0 1,0 0-1,0 0 0,0 0 0,0 0 0,0 0 0,0 0 0,0 0 0,0 0 0,0 0 1,0 0-1,0 0 0,1 0 0,-1 0 0,0 0 0,0 0 0,0 0 0,0 0 1,0 0-1,0 0 0,0 0 0,0 0 0,0 0 0,0 0 0,0 0 0,0 0 0,1 0 1,-1 0-1,0 0 0,0 0 0,0 0 0,0 0 0,0 0 0,0 0 0,0 0 1,0 0-1,0 0 0,0 0 0,0 0 0,0 0 0,0 0 0,0 0 0,0 0 0,0 1 1,3 2 78,0 0 1,0 0 0,-1 1-1,1-1 1,-1 1 0,0-1-1,0 1 1,-1 0-1,1 0 1,-1 0 0,2 7-1,-1 0-15,0 0 0,-1 0 0,1 16-1,-4 22 577,-9 50 0,-1 8-451,9-63-242,-2 44-184,5-78 222,1 0 0,0-1 0,1 1 0,0 0 0,0 0 0,6 14 0,-4-15 124,1 1 917,-6-23-888,0 0 0,-3-13 0,-2-23 1,-1-35-306,3 43 142,1-61 0,-1-64 203,5 141-123,-1 20-72,0 0 1,0 0-1,0 1 1,0-1-1,-1 0 1,1 0-1,-1 0 1,-3-7-1,0-5-98,4 16 112,0-1-1,-1 1 0,1 0 0,0-1 1,0 1-1,0 0 0,-1 0 0,1-1 1,-1 1-1,1 0 0,-1 0 1,1 0-1,-1 0 0,0 0 0,1-1 1,-1 1-1,0 0 0,0 1 0,0-1 1,0 0-1,0 0 0,0 0 1,0 0-1,0 1 0,0-1 0,0 1 1,0-1-1,-3 0 0,-5-2 156,7 3-178,-1-1 0,1 1 1,0-1-1,0 1 0,0 0 0,-1-1 1,1 1-1,-3 0 0,5 1 11,-1-1 1,0 0-1,1 1 0,-1-1 1,1 0-1,-1 1 0,0-1 0,1 0 1,-1 1-1,1-1 0,-1 1 0,1-1 1,-1 1-1,1-1 0,0 1 0,-1 0 1,1-1-1,0 1 0,-1 0 0,1-1 1,0 1-1,0 0 0,-1-1 0,1 1 1,0 0-1,0-1 0,0 1 1,0 0-1,0-1 0,0 1 0,0 0 1,0 1-1,0 5 58,-1 0-1,0-1 1,-3 11 0,-2 18 283,3 43-81,9 96 0,3 33-419,-7-180 307,4 38-197,-5-28 598,-1-30-275,-1-26-485,2 16 203,-1 2 26,0 1 0,0 0 0,0 0 0,0-1 0,0 1 0,0 0 0,0 0 0,0-1 0,0 1 0,0 0 0,0 0 0,0-1 0,0 1 0,0 0 0,0 0 0,0-1 0,-1 1 0,1 0 0,0 0 0,0-1 0,0 1 0,0 0 0,0 0 0,-1 0 0,1-1 0,0 1 0,0 0 0,0 0 0,0 0 0,-1 0 0,1 0 0,0-1 0,0 1 0,-1 0 0,1 0 0,0 0 0,0 0 0,-1 0 0,1 0 0,0 0 0,0 0 0,-1 0 0,1 0 0,0 0 0,0 0 0,-1 0 0,1 0 0,0 0 0,0 0 0,-1 0 0,1 0 0,0 0 0,-1 1 0,0-1 3,0 0-1,0 0 1,0 0 0,0 0 0,0 0 0,0 0 0,0-1-1,0 1 1,0 0 0,0 0 0,0-1 0,0 1-1,0-1 1,0 1 0,0-1 0,0 1 0,0-1 0,0 0-1,0 1 1,0-1 0,1 0 0,-1 1 0,0-1-1,1 0 1,-1 0 0,0 0 0,0-2 0,0-1 14,0 0 1,0 0-1,1-1 0,-1 1 1,1-1-1,0-5 0,2-15-92,1 0-1,8-34 1,-6 31 37,8-37 27,13-83 357,-23 135-360,0 1 0,0-1 0,1 1 0,7-15 0,8-28-811,-18 52 767,0 0-1,0 0 0,-1 0 0,0 0 0,1 0 0,-1-1 0,-1 1 0,1 0 0,0 0 0,-1 0 1,1 0-1,-1 0 0,0-1 0,0 1 0,0 0 0,-1 1 0,1-1 0,-1 0 0,1 0 0,-1 1 0,0-1 1,0 1-1,0-1 0,-4-2 0,-7-2-710,13 7 756,0 0 1,-1 0-1,1 0 0,0 0 0,-1 0 1,1 0-1,0 0 0,-1 0 0,1 0 1,0 0-1,-1 1 0,1-1 0,0 0 1,0 0-1,-1 0 0,1 0 0,0 1 1,-1-1-1,1 0 0,0 0 0,0 1 1,0-1-1,-1 0 0,1 0 0,0 1 1,0-1-1,0 0 0,0 1 0,0-1 1,-1 0-1,1 1 0,0-1 0,0 0 0,0 1 1,0-1-1,0 0 0,0 1 0,0-1 1,0 0-1,0 1 0,0-1 0,0 0 1,0 1-1,1 0 0,-6 30-2563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31.52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236 73 1056,'-2'2'199,"1"-1"0,0 1 0,-1 0 0,0-1 0,1 1 0,-1 0 0,0-1 0,0 0 0,0 0 0,0 1 0,0-1 0,0 0 0,0-1 0,0 1 0,-1 0 0,1-1 0,0 1 0,0-1 0,-1 1 0,1-1 0,-4 0 1,5-1-165,-25-9 556,0 2 0,-51-12-1,22 17-606,55 3 7,0 0-1,0-1 1,-1 1-1,1 0 1,0 0-1,0 0 1,0 0-1,0 0 1,0 0-1,0 0 0,-1 0 1,1 1-1,0-1 1,0 0-1,0 0 1,0 0-1,0 0 1,0 0-1,-1 0 1,1 0-1,0 0 0,0 0 1,0 0-1,0 0 1,0 0-1,0 0 1,0 0-1,0 1 1,0-1-1,-1 0 1,1 0-1,0 0 1,0 0-1,0 0 0,0 0 1,0 0-1,0 1 1,0-1-1,0 0 1,0 0-1,0 0 1,0 0-1,0 1 1,4 5-94,9 7 76,-5-7 45,-1-1 1,1-1-1,0 0 0,0 0 1,1 0-1,16 4 0,-20-7-8,0 0 0,0 0 0,0 0 0,0-1 0,0 0 0,0 0 0,1 0-1,-1 0 1,0-1 0,0 0 0,0 0 0,0 0 0,9-4 0,-2-2 14,-1 1 0,0-1 0,0-1 0,-1 0 0,13-13 0,-22 21-18,-1-1 0,0 1-1,1 0 1,-1-1 0,0 1 0,0-1 0,1 1 0,-1-1 0,0 1 0,0-1 0,0 1 0,0-1-1,0 1 1,0-1 0,0 1 0,1-1 0,-1 1 0,-1-1 0,1 1 0,0-1 0,0 1 0,0-1-1,0 1 1,0 0 0,0-1 0,0 1 0,-1-1 0,1 1 0,0-1 0,0 1 0,-1-1 0,1 1-1,0 0 1,-1-1 0,1 1 0,0 0 0,-1-1 0,1 1 0,0 0 0,-1-1 0,1 1 0,-1 0-1,1 0 1,-1-1 0,0 1 0,-1-1-19,0 0 0,-1 0-1,1 0 1,0 0 0,0 0 0,-1 0-1,1 1 1,-1-1 0,-2 1-1,3 0 26,-1 0 0,0 0 0,0 1-1,1-1 1,-1 1 0,0-1 0,0 1-1,1 0 1,-1 0 0,1 1 0,-1-1-1,1 0 1,-1 1 0,-1 1 0,3-2-2,-1 0-6,0 1 1,-1-1-1,1 0 0,0 0 1,-1 0-1,1 0 0,-1 0 0,1-1 1,-1 1-1,1-1 0,-1 0 1,0 1-1,1-1 0,-1 0 1,-2-1-1,0 0-19,0 0 0,1-1-1,-1 1 1,1-1 0,-1 0 0,-7-5 0,-3-5-203,13 1 134,3 6 167,-1 5-84,0 0-1,0 0 1,0-1 0,1 1-1,-1 0 1,0 0 0,0 0-1,1-1 1,-1 1-1,0 0 1,1 0 0,-1 0-1,0 0 1,1 0 0,-1-1-1,0 1 1,1 0 0,-1 0-1,0 0 1,1 0-1,-1 0 1,0 0 0,1 0-1,-1 0 1,0 0 0,0 0-1,1 0 1,-1 1-1,0-1 1,1 0 0,-1 0-1,0 0 1,1 0 0,-1 0-1,0 1 1,0-1 0,1 0-1,-1 0 1,13 6 59,-2 6-650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40.68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350 109 640,'-1'-1'36,"-1"1"1,1-1-1,0 0 1,0 0-1,-1 1 1,1-1-1,0 0 1,-1 1-1,1-1 0,-1 1 1,1 0-1,-1-1 1,1 1-1,-1 0 1,1 0-1,-1 0 1,-1 0-1,1 0 154,-1-1 0,1 0 0,0 0 0,0 0 1,0 0-1,0 0 0,-4-3 0,-3-1 246,-51-29 1436,50 28-1520,0 0 1,-14-10-1,3 1-60,20 14-301,-1 0-1,0 0 0,0 0 0,0 0 0,0 0 0,-1 1 0,1-1 0,0 1 0,0-1 0,0 1 0,0 0 0,-1 0 0,1 0 0,-3 0 0,1 0 5,2 0 21,0 0 1,1 0-1,-1 0 0,0 1 1,0-1-1,1 0 1,-1 1-1,0-1 0,1 1 1,-1 0-1,0-1 1,-1 2-1,0 0 27,-3 0 2,1-1 0,-1 0 0,0 0 0,1 0 0,-1-1 0,0 0 0,0 0 0,-8-2 0,-7 1-13,20 1-37,0 0 1,0 0-1,0 0 0,0 0 0,1 0 1,-1 0-1,0 0 0,0 0 0,0 0 1,0 1-1,0-1 0,1 0 1,-1 0-1,0 1 0,0-1 0,0 1 1,1-1-1,-1 1 0,0-1 0,0 1 1,1-1-1,-1 1 0,1 0 0,-1-1 1,0 2-1,1-1-14,0 0 0,0 0 1,0 0-1,0 1 0,0-1 0,0 0 1,0 0-1,1 0 0,-1 0 0,0 0 0,1 1 1,-1-1-1,1 0 0,-1 0 0,1 0 1,0 0-1,-1 0 0,1 0 0,0-1 1,1 2-1,0 1 28,0-1-1,1 0 1,-1 1 0,1-1 0,0 0-1,-1 0 1,1-1 0,0 1 0,0-1-1,0 1 1,1-1 0,-1 0 0,0 0-1,0 0 1,1-1 0,-1 1 0,7 0-1,4-1-3,1-1-1,-1-1 0,15-2 0,-14 1 10,22-1 0,45 4 360,-80 0-193,-4 2-197,-44 31 55,28-21 240,-21 18 0,21-14-218,1-2-53,1 2 1,-17 19-1,15-13-72,25-26 490,-5 2-411,0 0-1,0 0 0,-1 0 0,1 0 1,0-1-1,-1 1 0,0-1 0,0 1 0,0-1 1,2-4-1,4-29-36,-6 30 101,-1-9 62,0 15-140,0 0 0,0 0-1,0-1 1,0 1 0,0 0 0,0 0 0,0 0 0,0 0 0,0 0 0,0 0-1,0 0 1,0 0 0,0 0 0,0 0 0,0 0 0,0 0 0,0 0-1,0 0 1,-1-1 0,1 1 0,0 0 0,0 0 0,0 0 0,0 0 0,0 0-1,0 0 1,0 0 0,0 0 0,0 0 0,0 0 0,0 0 0,-1 0-1,1 0 1,0 0 0,0 0 0,0 0 0,0 0 0,0 0 0,0 0-1,0 0 1,0 0 0,0 0 0,0 0 0,0 0 0,0 1 0,-1-1 0,1 0-1,0 0 1,0 0 0,0 0 0,0 0 0,0 0 0,0 0 0,0 0-1,0 0 1,0 0 0,0 0 0,0 0 0,0 0 0,0 0 0,0 1-1,0-1 1,0 0 0,0 0 0,0 0 0,-13 24-77,3-1 50,1 0-1,1 1 0,-9 43 1,17-66-1,0 1 1,0 0-1,0 0 1,0 0 0,0 0-1,1-1 1,-1 1-1,0 0 1,1 0-1,-1 0 1,1-1 0,0 1-1,0 0 1,-1-1-1,1 1 1,0-1-1,0 1 1,1-1-1,-1 1 1,0-1 0,0 0-1,1 1 1,-1-1-1,1 0 1,-1 0-1,1 0 1,-1 0 0,1 0-1,0-1 1,-1 1-1,1 0 1,0-1-1,0 1 1,0-1 0,-1 0-1,1 1 1,0-1-1,0 0 1,0 0-1,0 0 1,-1 0 0,1-1-1,0 1 1,0-1-1,2 0 1,100-33-2726,-58 19 384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41.0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70 0 992,'-30'22'352,"17"9"-256,-4 23-32,7-24-32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8:46.15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12 1568,'13'-12'2672,"-8"28"-912,-10 14-1382,5-25-311,-1 1-1,1-1 1,-4 9-1,3-8 25,0-1 0,0 0 0,-1 11 0,-6 210-43,4-70 949,4-156-992,0 1 0,0 0 0,0-1-1,0 1 1,0 0 0,0-1 0,0 1 0,0 0-1,0-1 1,0 1 0,0 0 0,-1-1 0,1 1-1,0-1 1,0 1 0,-1 0 0,1-1 0,0 1 0,-1-1-1,1 1 1,0-1 0,-1 1 0,1-1 0,-1 1-1,1-1 1,-1 1 0,1-1 0,-1 0 0,0 1 0,1-1-1,-1 0 1,1 1 0,-2-1 0,1 0-4,1 0 0,-1 0 0,0 0 0,1-1 0,-1 1 0,0 0 1,1 0-1,-1-1 0,1 1 0,-1 0 0,0-1 0,1 1 0,-1 0 0,1-1 1,-1 1-1,1-1 0,-1 1 0,1-1 0,0 1 0,-1-1 0,1 0 0,0 1 1,-1-1-1,1 1 0,0-1 0,0 0 0,-1 1 0,1-1 0,0-1 0,-2-12 29,0-1-1,1 1 1,0-1-1,1 0 1,4-25-1,-2 15-99,3-12 7,10-43-1,-1 15-1158,-13 56 607,0 6 327,-1 0 0,1-1 0,-1 1 1,1 0-1,0 0 0,0 0 0,3-5 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9:29.9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259 43 1984,'-35'15'2245,"32"-14"-2113,0 0 0,-1-1 0,1 1 0,0-1-1,-1 0 1,1 0 0,-7-1 0,6 1 5,1-1 1,-1 1-1,0 0 1,0 0-1,0 1 1,1-1-1,-7 2 1,3 1-167,0 1 0,0-1 1,1 1-1,-1 0 0,1 1 0,0 0 1,0 0-1,-7 8 0,-4 6 23,-17 25-1,27-35 11,1 1 0,0 0 1,-6 12-1,11-19-9,0 0 0,0-1 0,0 1 0,0 0 1,0 0-1,1 0 0,-1-1 0,1 1 0,0 0 1,0 0-1,0 0 0,0 0 0,0 0 0,1 0 0,-1 0 1,1 0-1,0-1 0,1 5 0,0-5 13,-1 0 0,1 0 1,-1 0-1,1 0 0,0-1 0,0 1 0,0-1 0,0 1 0,0-1 0,0 0 0,0 0 1,0 0-1,1 0 0,-1 0 0,0 0 0,1-1 0,-1 1 0,0-1 0,1 1 0,-1-1 1,1 0-1,2 0 0,9-1 156,0 1 0,23-6 1,-25 4-61,-6 1-46,0 0 0,0-1 0,0 1 0,0-1-1,0-1 1,0 1 0,0-1 0,-1 0 0,1 0 0,-1-1-1,0 1 1,0-1 0,0 0 0,-1-1 0,0 1 0,1-1-1,-1 0 1,-1 0 0,1 0 0,-1 0 0,0-1 0,0 1 0,-1-1-1,1 0 1,1-8 0,-3 2 69,0 0-1,0 0 1,-2 0 0,1 0 0,-2 0-1,1 0 1,-7-18 0,1-9 432,7 38-583,-1-1 0,1 1 0,0 0 0,0-1 0,-1 1 0,1 0 0,-1 0-1,1-1 1,-1 1 0,0 0 0,1 0 0,-1 0 0,0 0 0,0 0 0,0 0 0,0 0-1,0 0 1,0 0 0,0 0 0,0 0 0,0 1 0,-2-2 0,2 2 20,0 0 1,1 0 0,-1 0 0,0 0-1,0 0 1,1 0 0,-1 1-1,0-1 1,1 0 0,-1 0-1,0 1 1,1-1 0,-1 0-1,1 1 1,-1-1 0,0 0 0,1 1-1,-1-1 1,1 1 0,-1-1-1,1 1 1,-1-1 0,1 1-1,0 0 1,-1-1 0,1 1 0,0 0-1,-1-1 1,1 1 0,0 1-1,-1-1-37,-4 7 76,0-1 1,-1 0 0,1 0-1,-1-1 1,-1 0-1,1 0 1,-1 0 0,-8 4-1,13-8-24,-1-1-1,1 0 0,-1 0 1,1 1-1,-1-2 0,1 1 0,-1 0 1,0-1-1,1 1 0,-1-1 1,0 0-1,0 0 0,1 0 0,-1 0 1,0 0-1,0 0 0,1-1 1,-1 0-1,0 1 0,1-1 0,-1 0 1,1 0-1,-1 0 0,1-1 1,-1 1-1,1-1 0,0 1 0,0-1 1,-4-3-1,3 1 8,-1 1 0,1-1 0,0 0 1,0 0-1,-4-7 0,6 10-53,0-1-1,0 1 1,1-1 0,-1 1-1,0-1 1,1 0 0,-1 1-1,1-1 1,0 0 0,0 1-1,-1-1 1,1 0 0,0 0 0,1 1-1,-1-1 1,0 0 0,0 1-1,1-1 1,0-2 0,0 0 69,-1 3-36,1 1 0,-1 0 0,0-1-1,0 1 1,0-1 0,0 1 0,0 0 0,0-1 0,0 1-1,1 0 1,-1-1 0,0 1 0,0 0 0,1-1 0,-1 1-1,0 0 1,0 0 0,1-1 0,-1 1 0,0 0 0,1 0 0,-1-1-1,0 1 1,1 0 0,-1 0 0,1 0 0,-1 0 0,0-1-1,1 1 1,-1 0 0,0 0 0,1 0 0,-1 0 0,1 0-1,-1 0 1,0 0 0,1 0 0,-1 0 0,1 0 0,-1 1-1,0-1 1,1 0 0,-1 0 0,1 0 0,-1 0 0,0 0 0,1 1-1,6 4-206,0-1 0,-1 1 0,1 1 0,-1-1 0,0 1-1,-1 0 1,9 12 0,1-1-1051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9:43.21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151 84 1312,'-1'0'45,"0"-1"1,0 0-1,0 1 1,0-1-1,0 0 1,0 1-1,-1 0 0,1-1 1,0 1-1,0 0 1,0-1-1,-1 1 1,1 0-1,-2 0 0,1 1 154,0-1-1,-1 1 0,1 0 0,0 0 0,0 0 0,0 1 1,-2 0-1,3-1-113,-4 2 2,0 0 1,0 1-1,0 0 1,0 0-1,1 0 1,-1 1-1,1-1 1,0 1-1,0 0 1,1 0-1,0 1 0,0-1 1,0 1-1,-3 8 1,-1 5-177,0 1-1,1 0 1,-4 31 0,10-49 89,0 1 0,0 0 0,0-1 0,0 1 1,0-1-1,1 1 0,-1-1 0,1 1 0,0 2 1,-1-5 2,1 0 1,-1 1-1,0-1 1,0 1 0,0-1-1,0 0 1,1 1 0,-1-1-1,0 0 1,0 1 0,1-1-1,-1 0 1,0 0 0,1 1-1,-1-1 1,0 0-1,1 0 1,-1 0 0,1 1-1,-1-1 1,0 0 0,1 0-1,0 0 7,0 0 1,-1 0-1,1 0 0,0 0 0,-1-1 0,1 1 0,-1 0 0,1-1 0,-1 1 0,1 0 1,0-1-1,-1 1 0,1 0 0,-1-1 0,1 1 0,-1-1 0,0 1 0,1-1 0,0 0 1,15-22 238,-1-1 1,0 0-1,-2-1 1,16-41-1,-27 60-115,1-11 232,-5 14-215,-4 9-87,-20 35 66,14-20 231,-1-1-1,-26 30 0,38-49-343,0 0 1,0 0-1,1 0 0,-1 0 1,0 0-1,0-1 1,0 1-1,0 0 1,0 0-1,0-1 0,-1 1 1,1-1-1,0 1 1,0-1-1,0 0 0,-1 1 1,1-1-1,0 0 1,0 0-1,-2 0 1,2 0-3,1-1 0,-1 1 0,0-1 0,1 1 0,-1-1 0,1 1 0,-1-1 0,0 1 0,1-1 0,-1 0 0,1 1 0,0-1 0,-1 0 0,1 1 1,-1-1-1,1 0 0,0 1 0,0-1 0,-1 0 0,1 0 0,0 0 0,0 1 0,0-1 0,0 0 0,0 0 0,0 0 0,0 1 0,0-1 1,0 0-1,0 0 0,1-1 0,1-10 111,1 0 0,0 0 1,9-22-1,-3 8 46,8-15 47,-12 31-119,-1 0 1,0-1-1,-1 1 0,4-17 0,-3-8-79,-14 42-255,9-4 216,-1 0 1,0 0-1,1-1 0,-1 1 1,1 0-1,0 0 1,0 0-1,0 0 1,0 1-1,1-1 0,-1 0 1,1 0-1,0 0 1,0 1-1,0-1 1,1 5-1,-1-7 17,0-1-1,0 0 1,0 1 0,0-1-1,0 0 1,0 1 0,1-1-1,-1 0 1,0 1-1,0-1 1,0 0 0,1 0-1,-1 1 1,0-1 0,0 0-1,1 0 1,-1 1 0,0-1-1,1 0 1,-1 0 0,0 0-1,1 0 1,-1 1-1,0-1 1,1 0 0,-1 0-1,0 0 1,1 0 0,-1 0-1,0 0 1,1 0 0,-1 0-1,1 0 1,15-7 263,16-19 225,-28 22-534,17-23-230,-21 29 243,-1 0 1,0-1-1,-1 1 0,1-1 1,0 1-1,0-1 1,0 0-1,-4 3 1,-8 10 207,-8 19 12,15-24-204,0 1-1,0-1 0,-5 15 1,6-11-439,1-1-1,1 1 1,0 0 0,0 1 0,1-1 0,0 21 0,6 11-2167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9:44.4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320 31 1728,'-14'-16'560,"8"5"492,4 8-851,-7 2-51,-2 2 76,-1 0 0,0 1 0,0 0 0,1 1 1,0 0-1,-1 0 0,-20 11 0,-71 45 561,96-55-797,-2 3-7,-1-1-1,-9 11 1,16-15 13,0 1 0,0 0 0,1 0 0,-1 0 0,1 0 0,0 0 0,0 0 0,0 0 0,1 1 0,-3 5 0,4-9 23,0 1 0,0 0 0,0-1 0,0 1 0,0 0 1,0 0-1,0-1 0,0 1 0,0 0 0,0-1 0,0 1 0,1 0 0,-1-1 0,0 1 0,0 0 0,1-1 0,-1 1 0,0-1 0,1 1 0,-1-1 0,1 1 1,-1-1-1,1 1 0,-1-1 0,1 1 0,-1-1 0,1 1 0,-1-1 0,1 0 0,0 1 0,-1-1 0,1 0 0,0 1 0,-1-1 0,1 0 0,0 0 0,-1 0 1,1 0-1,0 0 0,-1 0 0,2 0 0,5 1 404,0-1 0,0 1 0,10-2-1,-7 0-103,16 0-1421,1-2-1,-1-1 1,0 0 0,0-3 0,36-12 0,-44 11 344,25-14 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9:47.5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359 257 1472,'0'0'56,"-1"0"-1,1-1 1,-1 1 0,0 0 0,1 0 0,-1 0-1,1 0 1,-1 0 0,0-1 0,1 1-1,-1 0 1,0 1 0,1-1 0,-1 0 0,1 0-1,-2 0 1,1 0-40,1 1 0,-1-1 0,1 0 0,-1 0 0,0 0 0,1 0 0,-1 0 0,1 0 1,-1 0-1,0 0 0,1 0 0,-1 0 0,1 0 0,-1 0 0,0-1 0,1 1 0,-1 0 0,1 0 0,-1-1 0,1 1 0,-1 0 0,1-1 0,-2 1 0,0-3 81,1 2-11,-1-1 0,1 0 0,-1 1 0,0-1-1,0 1 1,1-1 0,-4 0 0,5 2-81,0 0 1,0 0-1,0 0 0,0 0 0,0 0 0,0 0 0,-1 0 1,1 0-1,0 0 0,0 0 0,0 0 0,0 0 0,0 0 1,-1 0-1,1 0 0,0 0 0,0 0 0,0 0 0,0 0 0,0 0 1,0 0-1,0 0 0,-1-1 0,1 1 0,0 0 0,0 0 1,0 0-1,0 0 0,0 0 0,0 0 0,0 0 0,0 0 1,0-1-1,0 1 0,-1 0 0,1 0 0,0 0 0,0 0 1,0 0-1,0 0 0,0-1 0,0 1 0,0 0 0,4-7-82,14-10 1,-14 13 445,1 1-507,6-7 673,-11 10-525,0 0 1,-1 0-1,1 0 1,0 0-1,0 0 1,0 0 0,0 0-1,0 0 1,-1 0-1,1 0 1,0 0-1,0 0 1,0 0-1,0 0 1,0 0 0,0 0-1,-1 0 1,1 0-1,0 0 1,0 0-1,0 0 1,0 0-1,0 0 1,0 0 0,0-1-1,-1 1 1,1 0-1,0 0 1,0 0-1,0 0 1,0 0-1,0 0 1,0 0 0,0 0-1,0-1 1,0 1-1,0 0 1,0 0-1,0 0 1,0 0-1,0 0 1,-1 0 0,1-1-1,0 1 1,0 0-1,0 0 1,0 0-1,1 0 1,-1 0-1,0-1 1,0 1 0,0 0-1,0 0 1,0 0-1,0 0 1,0 0-1,0 0 1,0 0-1,0-1 1,0 1 0,0 0-1,0 0 1,0 0-1,0 0 1,1 0-1,-1 0 1,0 0 0,-1-1 45,0 1 0,-1-1 0,1 1 1,0-1-1,0 0 0,0 1 0,0-1 1,0 0-1,0 0 0,-1-1 0,-6-5-104,-40-23 427,35 23 358,11 7-685,0-1-1,0 0 1,0 0-1,0 0 1,0 0 0,0-1-1,0 1 1,0 0 0,-1-3-1,5 4-59,-1-1-1,1 1 1,0 0-1,-1 0 1,1-1 0,0 1-1,-1 0 1,1 0-1,0 1 1,-1-1-1,4 1 1,1-1 8,28 0 144,-33 0-267,-10 0 331,-10-6-243,-1-1-1,1 0 0,0-1 1,0-2-1,-26-16 1,47 25-142,0 0 187,1 1 0,0 0 0,-1 0 0,1 0 0,5 1 0,-1-1-11,5 0-76,0 1 1,-1 0-1,1 0 0,-1 2 0,0-1 0,14 6 0,-17-6 145,1 0 201,-9-2-262,0 0 0,0 1 0,0-1 0,0 0 0,1 0-1,-1 0 1,0 0 0,0 0 0,0 0 0,0 0 0,0 1 0,0-1 0,0 0 0,0 0 0,0 0-1,0 0 1,0 0 0,0 0 0,1 1 0,-1-1 0,0 0 0,0 0 0,0 0 0,0 0-1,0 0 1,0 1 0,0-1 0,0 0 0,0 0 0,-1 0 0,1 0 0,0 1 0,0-1-1,0 0 1,0 0 0,0 0 0,0 0 0,0 0 0,0 0 0,0 1 0,0-1 0,0 0 0,-1 0-1,1 0 1,0 0 0,0 0 0,-1 1-15,0 0 1,-1 0-1,1 0 1,0 0-1,-1 0 0,1-1 1,-1 1-1,1 0 0,-1-1 1,1 1-1,-1-1 0,1 0 1,-1 1-1,1-1 0,-2 0 1,-28 0-21,18-1 87,-7 1-85,1 1 0,0 1 0,-32 7-1,39-6 41,1 0-1,0 1 0,0 1 0,0 0 0,0 1 0,1 0 0,-11 7 0,19-11-15,0 0-1,0-1 1,0 1-1,0 0 0,0 0 1,0 0-1,1 0 1,-1 0-1,1 1 0,-1-1 1,1 1-1,0-1 1,0 0-1,0 1 0,0 0 1,0 3-1,1-5 9,0 1 0,0-1 0,0 0 1,0 1-1,0-1 0,0 1 0,1-1 0,-1 1 0,1-1 0,-1 0 0,1 1 0,0-1 0,-1 0 0,1 1 0,0-1 0,0 0 0,0 0 1,0 0-1,0 0 0,0 0 0,0 0 0,0 0 0,0 0 0,1 0 0,-1-1 0,0 1 0,0 0 0,1-1 0,-1 1 0,3 0 0,4 1 8,-1 0-1,1 0 1,-1-1-1,1 0 0,0-1 1,-1 0-1,1 0 1,0 0-1,0-1 1,7-2-1,-1 1 159,-1-2 0,0 0 0,0-1 0,22-10 0,-32 13-158,0 1-1,-1-1 0,1 0 1,-1 1-1,0-1 0,1 0 1,-1 0-1,0-1 0,0 1 1,0 0-1,-1-1 0,1 1 1,0-1-1,-1 0 0,0 0 1,0 1-1,0-1 0,0 0 1,1-5-1,-2 6-5,1 0 0,-1-1 1,0 1-1,-1 0 0,1 0 1,0-1-1,-1 1 0,1 0 1,-1 0-1,0 0 0,1 0 0,-1 0 1,0-1-1,0 1 0,-1 1 1,1-1-1,0 0 0,-1 0 1,1 0-1,-1 1 0,1-1 1,-1 1-1,0-1 0,0 1 0,1 0 1,-4-2-1,-11-6-20,-2 0 1,1 1-1,-1 1 0,-29-9 0,80 19 138,50-3-1,-74-2-35,0 0-1,-1 0 0,1 0 1,-1-1-1,0 0 1,0-1-1,0 0 1,11-7-1,-19 11-92,0 0 1,0-1-1,0 1 0,0 0 0,0-1 0,0 1 0,0 0 0,0-1 0,0 1 0,0 0 0,0-1 0,0 1 0,0 0 0,0 0 1,0-1-1,0 1 0,0 0 0,0-1 0,0 1 0,-1 0 0,1 0 0,0-1 0,0 1 0,0 0 0,-1 0 0,1-1 0,0 1 1,0 0-1,0 0 0,-1 0 0,1-1 0,0 1 0,-1 0 0,1 0 0,0 0 0,0 0 0,-1-1 0,-11-5-430,2 7-404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15.07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57 135 832,'-4'-1'1221,"5"-1"-1118,1-1 1,-1 0-1,0 1 0,0-1 0,0 0 0,0 0 0,-1 0 0,1 1 1,-1-1-1,1-6 0,0-1 37,1 4-158,0-1 1,0 1-1,5-11 0,2-7 78,-8-3 1188,-1 27-1200,-1 0-45,1 1-1,-1 0 0,1 0 1,-1-1-1,1 1 0,-1 0 1,1 0-1,-1-1 0,1 1 1,0 0-1,-1 0 0,1 0 1,0 0-1,0 0 0,0-1 1,-1 1-1,1 0 1,0 2-1,-3 11 204,-14 35 301,1 1 1,-10 65-1,13-55-637,12-56-31,0-1-97,0 0-1,0 0 1,1 0 0,0 0 0,-1 0-1,1 0 1,0 0 0,1 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39.26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18 150 1472,'0'0'2619,"0"-19"-1798,-5 8-16,-2-2-634,6 10-160,-1-9 53,-1-25 0,3 34-106,0-1 0,0 1 1,1 0-1,-1-1 0,1 1 0,0 0 0,0 0 0,0-1 0,0 1 0,0 0 0,1 0 0,2-4 0,-3 6-15,0 0 0,-1 1-1,1-1 1,0 0 0,0 1-1,0-1 1,0 0-1,0 1 1,0 0 0,0-1-1,0 1 1,0-1-1,0 1 1,0 0 0,0 0-1,0-1 1,0 1-1,0 0 1,0 0 0,1 0-1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18.64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184 10 1472,'-17'-5'997,"15"5"-863,0 0-1,1 0 0,-1 0 1,0 0-1,1 0 0,-1 0 1,0 1-1,-2 0 0,0 60 134,-17 64 309,0-41-213,14-71-249,7-12-106,0-1-1,0 0 1,-1 0-1,1 0 0,0 1 1,0-1-1,0 0 1,-1 0-1,1 0 0,0 0 1,0 0-1,0 1 1,-1-1-1,1 0 1,0 0-1,0 0 0,-1 0 1,1 0-1,0 0 1,0 0-1,-1 0 1,1 0-1,0 0 0,0 0 1,-1 0-1,1 0 1,0 0-1,0 0 0,-1 0 1,1 0-1,0 0 1,0 0-1,0 0 1,-1-1-1,1 1 0,0 0 1,0 0-1,0 0 1,-1 0-1,1 0 1,0-1-1,0 1 0,0 0 1,-1 0-1,1 0 1,0-1-1,0 1 0,0 0 1,0 0-1,0 0 1,0-1-1,0 1 1,0 0-1,0 0 0,-1-1 1,1 1-1,0 0 1,0 0-1,0-1 1,-3-9 49,1-1 1,0 1-1,0-1 1,1 1 0,0-1-1,1 0 1,1-19 0,0-1 8,-1-110 174,0 140-239,0 1 0,0 0-1,1-1 1,-1 1-1,0 0 1,0-1-1,0 1 1,0 0 0,0-1-1,0 1 1,0 0-1,0-1 1,0 1-1,0 0 1,0-1 0,-1 1-1,1 0 1,0-1-1,0 1 1,0 0-1,0-1 1,0 1 0,-1 0-1,1 0 1,0-1-1,0 1 1,0 0-1,-1 0 1,1-1 0,0 1-1,-1 0 1,1 0-1,0 0 1,-1-1-1,-8 9 65,-8 21-48,8-7 40,1 0 1,1 1-1,0 0 1,2 0-1,1 1 1,1-1-1,1 1 1,1 35-1,1-53-264,1 0-1,-1 1 0,1-1 1,0 0-1,0 0 1,1 0-1,0 0 0,0 0 1,1-1-1,-1 1 1,1-1-1,5 8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19.65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154 104 576,'-26'8'3429,"3"13"-2258,16-14-1077,-1 0-1,1 0 1,0 1 0,0 0 0,-7 11-1,0 8 233,-14 36-1,51-114-364,3 1 0,48-73 0,-67 110 56,-8 10 60,-5 8 53,-10 9 378,-1 0 1,-20 12-1,-21 17 287,50-38-657,9-10-201,9-14-105,-9 16 218,27-43-244,-16 27 286,16-34-1,-53 134-229,-14 21 394,31-87-2027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22.4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50 576,'-2'4'208,"2"-3"-205,0-1 1,0 0 0,0 0 0,0 0 0,0 0 0,-1 0 0,1 0 0,0 0-1,0 1 1,0-1 0,0 0 0,0 0 0,0 0 0,0 0 0,0 0-1,0 1 1,0-1 0,0 0 0,0 0 0,0 0 0,-1 0 0,1 0 0,0 1-1,4 2 454,-5 7 551,1-10-995,-1 2 81,0-1 1,0 1 0,0-1-1,0 1 1,1 0-1,-1-1 1,1 1 0,-1 2-1,1-4-72,-1 1 1,1-1-1,0 0 0,0 0 0,-1 1 1,1-1-1,0 0 0,-1 0 0,1 1 0,0-1 1,-1 0-1,1 0 0,0 0 0,-1 0 1,1 1-1,0-1 0,-1 0 0,1 0 0,0 0 1,-1 0-1,1 0 0,-1 0 0,1 0 1,0 0-1,-1 0 0,1 0 0,-1 0 0,1 0 1,0-1-1,-1 1 0,1 0 0,0 0 1,-1 0-1,1 0 0,0-1 0,-1 1 0,1 0 1,0 0-1,-1-1 0,1 1 0,0-1 1,-2-22 50,1 19-43,0 0-1,1 0 1,0 0-1,-1 0 0,2 0 1,-1 0-1,0 0 1,1 0-1,1-5 1,-1 6 102,-1 2-119,1-1 0,-1 1 0,1-1 0,0 1 0,-1-1 0,6-5 859,-11 37-205,1-11-475,1-10-61,-2-10 175,-4-10 302,5 6-514,4 5-105,-1-1 0,1 1-1,-1 0 1,1-1 0,0 1 0,-1-1-1,1 1 1,-1-1 0,1 0-1,0 1 1,0-1 0,-1 1-1,1-1 1,0 0 0,0 1 0,0-1-1,-1 1 1,1-1 0,0 0-1,0 1 1,0-1 0,0 0-1,0 1 1,0-1 0,1 0 0,-1 1-1,0-1 1,0 1 0,0-1-1,1-1 1,-1 2 8,0 0 0,1 0 0,-1-1 0,0 1 0,0 0 0,0-1 0,1 1 0,-1 0 0,0 0 0,1-1 0,-1 1 0,0 0 0,1 0 0,-1 0 0,0 0 0,1-1 0,-1 1 0,0 0 0,1 0 0,-1 0 0,0 0 0,2 0 0,1 1 35,-1 0 112,0-1-144,0 1 0,0-1 0,0 1 0,0 0 0,0 0 0,0 0 0,0 0 0,0 1 0,-1-1 0,1 0-1,-1 1 1,1-1 0,-1 1 0,1-1 0,-1 1 0,0 0 0,0 0 0,0-1 0,0 1 0,0 0 0,0 0 0,0 0 0,0 3 0,9 17-5,-10-21 20,0 1-1,1-1 0,-1 0 1,0 0-1,0 0 0,0 1 1,0-1-1,0 0 0,0 0 1,0 1-1,0-1 0,-1 0 1,1 0-1,0 0 0,-1 1 0,1-1 1,-1 0-1,0 2 0,0-3 24,0-2-10,1 0 0,-1-1 0,0 1 0,0 0 0,0 0 0,0 0 0,-1 0 0,1 0 0,0 0 0,-1 0 0,-3-3 1,0-1 98,-32-36-671,37 64 458,8 7-4,-8-29 94,0 1 0,0-1 0,0 0 0,0 0 0,0 1 1,0-1-1,0 0 0,0 0 0,0 1 0,0-1 0,0 0 1,0 0-1,0 1 0,0-1 0,1 0 0,-1 0 0,0 0 0,0 1 1,0-1-1,0 0 0,1 0 0,-1 0 0,0 0 0,0 1 0,0-1 1,1 0-1,-1 0 0,0 0 0,0 0 0,0 0 0,1 0 0,-1 1 1,0-1-1,0 0 0,1 0 0,-1 0 0,0 0 0,0 0 0,1 0 1,-1 0-1,0 0 0,0 0 0,1 0 0,-1 0 0,0 0 0,0-1 1,1 1-1,-1 0 0,0 0 0,0 0 0,0 0 0,1 0 0,-1 0 1,0-1-1,11-6 77,12-30-1366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26.33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85 1 992,'-14'3'1859,"14"-3"-1825,-9 18 305,-15 33 0,22-45-235,-1-1 1,0 0-1,0 1 0,-6 6 1,0 0-67,8-11 52,-7 6 76,17-7 29,-3 0-188,1 0 0,-1-1 0,11-1 0,-14 1 23,-1 1-1,1-1 1,-1 0-1,1 0 1,-1-1 0,0 1-1,0 0 1,1-1-1,-1 0 1,0 1-1,0-1 1,2-2 0,16-15 183,-19 18-256,-10 18 411,5-12-281,-1 1 0,0-1 0,0 0 1,-8 6-1,8-7-115,1 0 1,-1 1 0,0-1 0,1 1-1,-5 7 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27.99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 1 832,'-9'5'2000,"8"-5"-1986,1-1 0,0 1 0,0 0 0,0 0 0,0 0 0,0 0 0,0 0 0,0-1 0,0 1 0,0 0 0,0 0 0,0 0 0,0 0 0,0 0 0,0-1 0,0 1 1,0 0-1,0 0 0,0 0 0,0 0 0,0 0 0,1-2 140,-1 2-140,1 0 0,-1 0 0,0 0 0,0 0 0,5 0 13,-1 1-1,1 0 0,-1 0 0,1 0 1,-1 0-1,0 1 0,1-1 1,-1 1-1,7 5 0,10 3-6,-18-8 61,1-1 0,-1 0 0,0 0-1,1 0 1,6 1 0,-28 6 469,-4-1 91,17-6-561,0 1 1,-1-1 0,1 0-1,0 0 1,-8 0 0,10-1-53,1 0 15,0 0-1,1 0 1,-1 0-1,0 0 1,1 0-1,-1 1 1,0-1-1,1 1 1,-1-1-1,1 1 1,-3 0-1,4-1-37,0 0-1,0 0 1,1 0-1,-1-1 1,0 1-1,0 0 0,0 0 1,0 0-1,0 0 1,0-1-1,0 1 0,0 0 1,0 0-1,0 0 1,0 0-1,0-1 0,0 1 1,0 0-1,0 0 1,0 0-1,0-1 0,0 1 1,0 0-1,0 0 1,0 0-1,0 0 1,0-1-1,0 1 0,0 0 1,0 0-1,-1 0 1,1 0-1,0-1 0,0 1 1,0 0-1,0 0 1,0 0-1,-1 0 0,1 0 1,0 0-1,0 0 1,0-1-1,0 1 1,-1 0-1,1 0 0,0 0 1,0 0-1,0 0 1,0 0-1,-1 0 0,1 0 1,58-3 261,-54 3-407,0 0 0,0 0 0,-1 1 0,1 0 0,0 0 0,-1 0 0,1 0 0,-1 0 0,1 0 0,4 4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32.8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 0 576,'-1'10'37,"-1"0"0,2 0-1,0 15 1,0-16 34,0 0 0,-1 0 0,0 0 0,-2 10-1,0-7 44,0 0 0,0 0 0,1 1 0,1-1 0,0 1 0,0-1 0,3 22 0,-2-34-113,0 0-1,0 1 0,0-1 1,0 0-1,0 0 1,0 1-1,0-1 0,0 0 1,1 1-1,-1-1 1,0 0-1,0 1 1,0-1-1,0 0 0,0 1 1,1-1-1,-1 0 1,0 0-1,0 1 0,1-1 1,-1 0-1,0 0 1,0 0-1,1 1 0,-1-1 1,0 0-1,0 0 1,1 0-1,-1 0 0,0 0 1,1 0-1,-1 1 1,0-1-1,1 0 0,-1 0 1,1-1-5,0 1 1,0 0-1,0-1 1,0 1 0,0 0-1,0-1 1,0 0-1,-1 1 1,1-1-1,0 1 1,1-2 0,17-23 83,-11 12-237,8-21 1,-3 5-43,2-1-134,9-16 4,-23 44 314,0 0-1,0 1 0,0-1 0,-1 1 1,1-1-1,-1 0 0,1 0 0,-1 1 0,1-1 1,-1 0-1,0 0 0,0 0 0,0-2 1,0 0 86,0 4-68,0 0 0,0 0-1,0 0 1,0 0 0,0 0 0,0 0-1,0-1 1,0 1 0,0 0 0,0 0-1,0 0 1,0 0 0,0 0 0,0 0 0,0 0-1,0-1 1,0 1 0,0 0 0,0 0-1,0 0 1,-1 0 0,1 0 0,0 0 0,0 0-1,0 0 1,0-1 0,0 1 0,0 0-1,0 0 1,0 0 0,0 0 0,0 0-1,-1 0 1,1 0 0,0 0 0,0 0 0,0 0-1,0 0 1,0 0 0,0 0 0,0 0-1,0 0 1,-1 0 0,1 0 0,-5 3 77,-4 8 67,-31 70 82,31-62-218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40.5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176 27 640,'-6'-4'780,"6"3"-768,-1 1 0,0 0 0,1 0 0,-1 0 0,1-1 1,-1 1-1,1 0 0,-1-1 0,0 1 0,1 0 0,-1-1 0,1 1 0,0-1 0,-1 1 1,1-1-1,-1 1 0,1-1 0,0 1 0,-1-1 0,1 1 0,0-1 0,0 0 0,-1 1 1,1-1-1,0 0-3,0 1 0,0-1 0,0 1 0,0 0 0,0-1 0,0 1 0,0-1 0,0 1 0,0 0 0,0-1 0,0 1-1,0-1 1,-1 1 0,1 0 0,0-1 0,0 1 0,0 0 0,-1-1 0,1 1 0,0 0 0,0-1 0,-1 1 0,1 0 0,0-1 0,0 1 0,-1 0 0,1 0 0,0-1 0,-1 1 0,1 0 0,-1 0 0,1 0 0,0 0 0,-1 0 0,1-1 0,-1 1 0,1 0 0,0 0 0,-1 0 0,1 0 0,-1 0 0,1 0 0,0 0 0,-1 0 0,1 0 0,-1 1 0,1-1 0,-1 0 0,0 0 35,-1 1 0,0 0 0,1-1-1,-1 1 1,1 0 0,-1 0 0,1 0 0,0 0 0,-1 0-1,-1 2 1,-4 3 160,0 1 0,0-1 0,-13 9 0,18-15-159,1 1 0,-1-1 1,1 1-1,0-1 0,-1 0 0,1 0 0,-1 0 0,1 0 0,-1 0 0,-1 0 0,-10 1-503,12-1 475,1 0 1,-1 0 0,0 1 0,1-1 0,-1 0 0,0 0 0,1 0 0,-1 0 0,1 0 0,-1 0 0,0-1 0,1 1 0,-1 0 0,1 0 0,-1 0-1,0-1 1,1 1 0,-1 0 0,1 0 0,-1-1 0,1 1 0,-1 0 0,1-1 0,-1 1 0,1-1 0,-1 1 0,1-1 0,0 1 0,-1-1-1,0 0 1,1 0-11,0 1-1,0-1 0,-1 1 0,1-1 0,0 1 0,-1-1 0,1 1 0,0 0 0,-1-1 1,1 1-1,-1 0 0,1-1 0,0 1 0,-1 0 0,1-1 0,-1 1 0,1 0 1,-1 0-1,1 0 0,-1-1 0,1 1 0,-1 0 0,0 0 0,1 0 0,-1 0 0,1 0 1,-1 0-1,1 0 0,-1 0 0,1 0 0,-1 0 0,1 1 0,-1-1 0,1 0 1,-1 0-1,1 0 0,-1 1 0,1-1 0,-1 0 0,1 0 0,-1 1 0,1-1 1,-1 0-1,1 1 0,-1 0 0,-2 1-103,3-1 118,-1 0 0,0 0 0,0-1 0,1 1 0,-1 0 0,0-1 0,0 1 0,0-1 0,1 1 0,-1-1 0,0 0 0,0 1 0,0-1 0,-1 1 1,11-2-438,-3 0 424,0-1 0,0 1 0,0-2 0,7-2 0,-8 3 7,-1 0 0,1 0 0,0 0 0,0 1 0,0 0 0,0 0 0,9-1 0,-9 2-24,0 1 1,0 0-1,0 0 1,0 0-1,0 1 1,0-1-1,0 1 1,-1 0-1,6 4 1,-6-4-7,1 1 0,-1-1 0,1 0 0,0-1 0,0 1 0,0-1 0,0 0 0,0 0 0,6 0 0,-9 0-74,1-1-1,-1 0 1,1 0 0,-1 1 0,1 0 0,-1-1-1,1 1 1,-1 0 0,1 0 0,2 2 0,7 4-626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0:55.1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329 0 576,'4'4'1637,"-6"-2"-1479,0 0-54,1-1-1,0 1 1,0-1-1,-1 0 1,1 0-1,0 0 0,-1 0 1,1 0-1,-1 0 1,0 0-1,1 0 1,-1-1-1,0 1 1,1-1-1,-4 2 1,-10 3 363,14-4-457,0-1 0,-1 1 1,1 0-1,0-1 1,-1 1-1,1-1 0,-1 1 1,1-1-1,-3 1 0,-6 1 19,-3 0 513,12-2-524,1 0 1,0 0 0,0 0-1,0 0 1,-1 0-1,1 0 1,0 1 0,0-1-1,-1 0 1,1 0-1,0-1 1,0 1 0,0 0-1,-1 0 1,1 0-1,0 0 1,0 0 0,0 0-1,-1 0 1,1 0-1,0 0 1,0 0 0,0 0-1,-1-1 1,1 1-1,0 0 1,0 0 0,0 0-1,0 0 1,0-1-1,-1 1 1,1 0 0,0 0-1,0 0 1,0-1-1,0 1 1,0 0 0,0 0-1,0-1-11,0 1-1,0 0 1,0-1-1,0 1 1,0 0 0,0 0-1,0-1 1,-1 1-1,1 0 1,0 0-1,0-1 1,0 1-1,0 0 1,0 0 0,0 0-1,-1-1 1,1 1-1,0 0 1,0 0-1,0 0 1,-1-1 0,1 1-1,0 0 1,0 0-1,0 0 1,-1 0-1,1 0 1,0 0-1,0-1 1,-1 1 0,1 0-1,0 0 1,-1 0-1,1 0 1,0 0-1,0 0 1,-1 0 0,1 0-6,-1 0 0,1 0 0,0 0 0,0 0 0,0 0 1,-1 0-1,1 0 0,0 0 0,0 0 0,0 0 1,-1 0-1,1 0 0,0 0 0,0 0 0,0 0 1,-1-1-1,1 1 0,0 0 0,0 0 0,0 0 0,-1 0 1,1 0-1,0-1 0,0 1 0,0 0 0,0 0 1,0 0-1,0-1 0,-1 1 0,1 0 0,0 0 1,0 0-1,0-1 0,0 1 0,0 0 0,0-1 0,0 1 106,-8-1 182,1 0-1,-1 0 0,0 1 1,-11 2-1,-4-1-162,22-1-101,0 0 0,0 0 0,0 0 0,-1-1 0,1 1 0,0 0 0,0 0 0,0 0 0,0-1 0,0 1 0,0-1 0,0 1 0,0-1 0,-2 0-1,0-2-89,1 3 88,1-1 0,0 1 0,-1-1 0,1 1 0,-1 0 0,1 0 0,0 0-1,-1-1 1,1 1 0,-1 0 0,1 1 0,-1-1 0,1 0 0,-1 0 0,-1 1 0,-20 8 298,18-7-314,0-1 0,0 1 0,0-1-1,0 0 1,-1 0 0,1-1 0,0 0-1,-11 0 1,5 0 434,-5 1-373,12 0-58,11 0-8,11-2 262,32-5 0,-31 3 13,31-2 0,46-3-138,-89 8-145,0 0-1,1 1 1,-1-1-1,1 1 1,-1 1 0,0 0-1,0 0 1,1 0-1,7 4 1,13 5-1549,-21-8 221,0-1 0,0 1 0,7 4 1,-9 1-774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05.4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22 149 992,'-1'-3'1595,"1"3"-1557,1 0 13,-1 0 0,0-1 0,1 1 0,-1 0 0,1-1-1,-1 1 1,0 0 0,1-1 0,-1 1 0,0-1 0,1 1 0,-1 0 0,0-1 0,0 1 0,1-1-1,-1 1 1,0-2 534,0 1-472,0 0 0,0 1 0,0-1 1,0 0-1,0 1 0,1-1 0,-1 0 1,0 1-1,0-1 0,1 0 0,-1 1 1,0-1-1,1 1 0,-1-1 0,0 1 1,1-2-1,2 1-114,-1 0 63,0 0 0,-1 0 1,1 0-1,0 0 0,-1 0 0,1 0 1,-1-1-1,1 1 0,-1 0 1,0-1-1,1 1 0,-1-1 1,0 1-1,1-4 0,-1 3 79,-1 0-1,1 0 1,0 0 0,-1 0 0,1 0-1,0 0 1,0 0 0,0 1-1,3-4 1,2-3 223,0-2-170,-5 9-166,0 1 0,-1-1-1,1 0 1,0 0 0,-1 1-1,1-1 1,-1 0 0,1 0-1,-1 0 1,0 0 0,1 0-1,-1 0 1,0 0-1,0 0 1,0 0 0,1 0-1,-1 1 1,0-3 0,0 3-3,0 0 0,0 0 0,0 1 0,0-1 0,1 0 0,-1 0 0,0 0 0,0 0 0,0 0 0,1 0 1,-1 0-1,0 0 0,0 0 0,0 1 0,1-1 0,-1 0 0,0 0 0,0 0 0,1 0 0,-1 0 0,0 0 0,0 0 0,0-1 0,1 1 1,-1 0-1,0 0 0,0 0 0,0 0 0,1 0 0,-1 0 0,0 0 0,0 0 0,0 0 0,1-1 0,-1 1 0,0 0 0,0 0 1,0 0-1,0 0 0,0-1 0,1 1 0,-1 0 0,0 0 0,0 0 0,0-1 0,0 1 0,0 0 0,0 0 0,0 0 0,0-1 0,0 1 1,0 0-1,0 0 0,0 0 0,0-1 0,0 1 0,0 0 0,0 0 0,0-1 0,0 1 0,0 0 0,0 0 0,0 0 0,0-1 0,0 1 1,0 0-1,6 3-69,0-1 0,0 0 0,1 0 0,-1 0 0,1-1 0,0 0 0,8 0 0,-10 0 68,-1-1 0,1 1 0,0 0 1,6 2-1,-7-2 7,1 1 0,0-1 1,0 0-1,6 0 0,-7-2-94,0 1 1,-1 0-1,1 1 0,-1-1 1,1 1-1,0 0 0,4 1 1,-1 1 93,0-1 0,1 1 0,-1-1 0,0-1 0,1 0 0,-1 0 0,1 0 0,-1-1 0,1 0 0,13-2 0,-6-1-6,-1-1-1,1 0 1,-1-1-1,27-14 1,32-11-276,-42 22 230,-28 6 44,1 1 0,0 0 1,0 0-1,-1 0 0,1 1 1,0-1-1,7 1 0,-11 0-22,1 0-1,0 0 1,0 0-1,0 0 1,0 0-1,0 0 1,0 0-1,-1 0 1,1 0-1,0 0 1,0 1-1,0-1 1,0 0-1,-1 1 1,1-1-1,0 0 1,0 1-1,0 0 1,-1-1-1,0 1-1,0-1 1,0 1 0,0-1-1,0 0 1,0 1 0,0-1 0,0 1-1,0-1 1,0 0 0,0 1 0,0-1-1,0 1 1,-1-1 0,1 0-1,0 1 1,0-1 0,0 0 0,-1 1-1,1-1 1,0 0 0,-1 1-1,1-1 1,0 0 0,0 0 0,-1 1-1,-6 4-8,1 0 1,-12 6-1,13-8 7,-26 12-9,25-13 24,0 0 1,0 1-1,-9 5 0,8-4-20,0 0-1,0-1 0,-1 0 1,1-1-1,-1 1 0,-11 1 1,0 0-14,2 0 155,0-1-1,-18 0 1,-3 1-34,32-3-145,-1-1 0,1 0 0,0-1-1,0 0 1,0 0 0,-8-2 0,7 1 248,-1 1 0,-14-1 0,18 1-98,0 1 1,0-1-1,0 1 0,0-1 0,-4-2 0,4 2-119,0 0-1,1 0 1,-1 0-1,0 0 1,-5 0-1,-20 0-128,24 0-179,0 1 0,-1 0 0,1-1 0,0 2 0,-1-1 0,1 1 0,0-1 0,0 2 0,-1-1 1,1 0-1,0 1 0,0 0 0,-6 3 0,8-3-85,-1 1 1,0-1-1,1 1 1,0-1-1,-1 1 0,1 0 1,0 0-1,1 0 1,-1 0-1,0 1 1,1-1-1,-2 5 1,-11 23-1045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16.4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372 39 2144,'5'-39'1920,"-10"43"-1413,-4 8-366,-15 26 0,6-9 14,-6 6 61,0-2 0,-3-1 0,-58 56 0,55-62-256,5-6 62,-28 32-1,47-45 2,0 0 1,1 1-1,-1 0 0,1 0 1,1 0-1,-1 0 0,2 1 1,-7 17-1,10-24-24,-1 0 0,1 0 0,-1-1 0,1 1 1,-1 0-1,1 0 0,0 0 0,0 0 0,0-1 0,0 1 0,1 0 0,-1 0 0,0 0 0,1 0 0,-1-1 0,1 1 0,-1 0 0,1 0 1,0-1-1,0 1 0,0-1 0,0 1 0,0-1 0,0 1 0,0-1 0,1 1 0,-1-1 0,1 0 0,-1 0 0,0 0 0,1 0 0,0 0 1,-1 0-1,1 0 0,0 0 0,-1-1 0,1 1 0,0 0 0,0-1 0,2 1 0,4 0 18,0 0-1,0-1 1,-1 0 0,1 0-1,0 0 1,0-1 0,0 0-1,9-4 1,14-5 361,-1-1 0,32-18 0,-10 4 104,-13 6-61,-43 31-485,-81 147 55,30-52 461,46-90-340,8-11-54,3-6-17,6-10 20,13-26-128,79-128 93,-79 133 187,2 1 0,1 1 0,30-28 0,-45 49-188,-5 3-58,0 1 0,1 0 0,-1 0 0,1 0 0,0 1 1,0-1-1,0 1 0,1 0 0,7-2 0,-13 5 17,0 1 0,1 0 1,-1 0-1,0-1 0,0 1 1,0 0-1,0 0 0,1 0 1,-1 0-1,0-1 0,0 1 1,0 0-1,-1 0 0,1 0 1,0 1-1,-2 6 36,0 0 1,-1 0-1,-5 12 0,4-11 21,1 1-1,-4 11 1,4-7-81,1 0 1,0 1 0,1-1 0,0 0-1,2 0 1,-1 1 0,2-1 0,0 0-1,0 0 1,8 22 0,32 76-3163,-20-58 1641,-1 8-764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47.9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140 4 992,'-10'-3'3312,"10"12"-3024,0-6-210,0-1-87,1 0 1,-1 0-1,-1 0 1,1 1 0,0-1-1,0 0 1,-1 0 0,1 0-1,-1 0 1,0 0-1,0 0 1,1 0 0,-1 0-1,-2 2 1,-3 11 159,6-14-109,-1 1 0,1-1 0,-1 0-1,1 1 1,-1-1 0,1 0 0,-1 1-1,0-1 1,0 0 0,1 0 0,-1 1-1,0-1 1,-2 1 0,1 2 0,0-1 0,0 1 1,1-1-1,0 1 0,-1 0 0,1-1 0,1 1 1,-1 0-1,0 0 0,1 0 0,0 6 0,0 4-223,1-6 302,-1 0 1,-1 0 0,1 0-1,-4 15 1,-5 11-122,0-3 383,8-27-336,0 0 0,0 0-1,0 0 1,0 0-1,-1-1 1,1 1 0,-1 0-1,0-1 1,0 1 0,0-1-1,0 0 1,-1 1 0,0-1-1,-3 3 1,5-5-45,1-1 1,-1 0 0,1 1 0,-1-1-1,1 1 1,0-1 0,-1 1-1,1-1 1,0 1 0,-1-1-1,1 1 1,0-1 0,-1 1-1,1 0 1,0-1 0,0 1 0,0 0-1,0 0 1,-2 4 122,-1-2-62,1-1-90,0 0 0,1 0 0,-1 0 1,0 0-1,1 0 0,0 0 0,-1 0 0,1 0 0,0 1 0,0-1 0,0 0 0,0 1 0,1-1 0,-1 1 0,0 2 0,1 2 88,0 0 0,0 0 1,-1 0-1,0 0 0,-4 12 1,5-16-159,-1-1-1,1 0 1,-1 0 0,1 0 0,0 1 0,0-1-1,1 4 1,-1 3-779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17.8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401 126 1984,'-2'-54'640,"2"53"-619,0-1 0,0 0 0,0 0 1,0 0-1,1 0 0,-1 0 0,1 0 0,0 1 1,-1-1-1,1 0 0,0 1 0,0-1 0,0 0 1,0 1-1,0-1 0,3-2 0,0 0 110,-3 2 11,0 0 0,1 0 0,-1 0 0,0 0 0,0 0 0,-1 0 0,1 0 0,0-1 1,-1 1-1,1-3 0,-1 5-118,0 0 1,0-1-1,0 1 1,0-1-1,0 1 1,0 0-1,0-1 0,-1 1 1,1 0-1,0-1 1,0 1-1,0 0 1,0-1-1,-1 1 1,1 0-1,0-1 1,0 1-1,-1 0 1,1 0-1,0-1 1,0 1-1,-1 0 0,0-1-9,0 1 0,0 0 0,0-1 0,0 1 0,0 0 0,0 0 0,1 0 0,-1-1 0,0 1 0,0 0 0,0 1 0,-2-1-1,-2 1 36,0 0 0,0 0-1,0 1 1,0 0 0,0 0-1,0 0 1,0 0-1,1 1 1,-1 0 0,-4 3-1,-6 7 94,-20 19 0,32-29-132,-28 31 133,1 2 0,-39 63 0,44-64-80,-22 41-227,27-41 239,-37 46 0,40-58 1231,19-24-1267,0-1 0,0 1 0,0 0 0,1 0 0,-1 0 0,0 0 0,1 0 0,-1 1 0,0-1 0,1 1 0,-1-1 0,1 1 0,-1 0 0,5 0 0,-4 0 96,0 0 0,1 0-1,-1 0 1,1-1 0,-1 0-1,0 1 1,0-1 0,1 0 0,4-3-1,0-2-82,-1 0 0,0-1-1,0 0 1,0 0-1,-1-1 1,9-12 0,5-6-54,12-18 153,-19 26-255,27-30 1,-40 47 50,0 1 0,1-1 0,-1 1 0,0 0 0,0-1 1,6-3-624,-6 4 623,1 0 0,-1 0 0,1 0 0,-1 0 0,1 0 0,0 0 0,-1 0 0,1 0 0,-1 0 0,1 0 0,-1 0 0,1 0 1,0 0-1,-1 2-84,1-1 0,-1 0 0,1 0 1,-1 0-1,0 0 0,0 1 1,1-1-1,-1 0 0,0 0 0,0 0 1,0 1-1,0-1 0,-1 0 1,1 3-1,-7 33-3352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21.30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303 230 832,'-5'-1'192,"0"1"0,1 0 0,-1-1-1,-7 2 1,-5 0-346,16-1 230,0-1 0,0 1 0,0-1 0,1 1 0,-1-1 0,0 0 0,0 1 0,0-1 0,1 0 0,-1 1 0,0-1 0,1 0 0,-1 0 0,1 0 0,-2-1 0,2 1-76,0 1-1,0-1 1,0 1 0,-1-1-1,1 1 1,0-1-1,0 1 1,-1 0-1,1-1 1,0 1 0,-1-1-1,1 1 1,-1 0-1,1-1 1,0 1-1,-1 0 1,1-1 0,-1 1-1,1 0 1,-1 0-1,1-1 1,-1 1-1,0 0 1,0 0 9,0-1-1,0 1 0,0-1 1,0 1-1,1 0 1,-1-1-1,0 0 1,0 1-1,0-1 1,1 1-1,-1-1 1,0 0-1,1 0 1,-1 1-1,1-1 1,-1 0-1,1 0 1,-1 0-1,1 1 1,-1-1-1,1 0 1,0 0-1,0 0 0,-1 0 1,1 0-1,0-2 1,0 3 7,0-1 1,0 0-1,0 1 1,0-1-1,0 1 0,-1-1 1,1 0-1,0 1 1,0-1-1,0 1 0,-1-1 1,1 1-1,0-1 1,-1 1-1,1-1 0,0 1 1,-1-1-1,1 1 1,-1-1-1,1 1 0,-1 0 1,1-1-1,-1 1 1,1 0-1,-1-1 0,1 1 1,-1 0-1,1 0 1,-1-1-1,1 1 0,-1 0 1,-1 0-1,-7-4-24,9 3 19,0 1-25,-1-1 0,1 1 0,0-1 0,0 1 0,0 0 0,0-1 0,0 1 0,-1-1 0,1 1 0,0-1 0,0 1 0,-1 0 0,1-1 0,0 1 0,-1-1 0,1 1 0,0 0 0,-1-1 0,1 1 1,-1-1-1,0 1 43,1 0 0,-1 0 0,1-1 0,-1 1 0,1-1 0,-1 1 0,1 0 0,0-1 0,-1 1 0,1-1 1,0 1-1,-1-1 0,1 1 0,0-1 0,0 1 0,0-1 0,-1 1 0,1-1 0,0 0 0,0 1 0,0-1 1,0-1 11,-8-8 24,2 5-208,4 4 173,1 0 1,0 0 0,-1-1 0,1 1 0,0 0 0,0 0-1,0-1 1,0 1 0,0 0 0,0-1 0,0 1 0,0-1-1,0-2 1,-6-6-63,6 9 42,0 0 1,0 0-1,0 0 0,0 0 0,0-1 1,0 1-1,0 0 0,1 0 0,-1-1 1,0 1-1,1 0 0,-1-2 1,1 2-15,0 0 0,0 1 0,0-1 1,0 0-1,0 0 0,0 1 1,0-1-1,0 0 0,0 1 1,-1-1-1,1 0 0,0 1 1,0-1-1,-1 0 0,1 1 0,-1-1 1,1 1-1,-1-2 0,0 2 7,1-1 0,0 1 0,-1-1 0,1 1 0,0 0 0,0-1 0,-1 1 0,1-1 0,0 1 0,0-1 0,0 1 0,-1-1 0,1 1 0,0-1 0,0 1 0,0-1 0,0 1 0,0-1 0,0 0 0,0 0-3,-1 0 1,1 0-1,0 0 0,-1 0 1,1 0-1,-1 0 0,1 0 1,-1 0-1,0 1 0,0-1 1,1 0-1,-1 0 0,0 0 1,0 1-1,0-1 1,0 0-1,0 1 0,1-1 1,-1 1-1,0-1 0,-1 1 1,1-1-1,0 1 0,0 0 1,0 0-1,0-1 0,0 1 1,0 0-1,-2 0 1,-2-4 242,-1 0 0,1-1 0,0 1 0,-8-9 0,12 12-265,0 0-1,-1 0 1,1 0-1,-1 0 1,1 0-1,-1 1 0,1-1 1,-1 0-1,1 1 1,-1 0-1,0-1 0,1 1 1,-3 0-1,-24-2 99,28 2-75,-1 5-637,1-3 456,-1-1 0,1 1 0,-1-1 0,0 1 0,0 2 0,-4 7-552,0 7-847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25.4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108 142 1408,'-20'19'859,"18"-16"-853,1 1-1,-1-1 1,1 0 0,0 0 0,1 0 0,-1 1 0,0-1 0,1 0 0,0 0 0,0 1 0,0 4 0,0-5 58,0 0 0,0-1-1,0 1 1,0 0 0,-1 0 0,1 0 0,-1 0 0,1 0 0,-1-1-1,0 1 1,0 0 0,-3 6 1017,4-9-1065,13-1 704,-8 0-910,-3 0 196,0 1 1,0-1 0,0 1 0,1-1 0,-1 0 0,0 0 0,0 0 0,0 0 0,0-1 0,-1 1 0,1 0 0,0-1-1,0 1 1,-1-1 0,1 0 0,-1 0 0,0 1 0,1-1 0,-1 0 0,1-3 0,1-1 77,0-1 0,0 0 0,-1 0 1,0 0-1,1-9 0,-2 7 124,0 1 0,-1-1 0,-1-10 0,1-6-555,-1 25 385,1-1 0,0 1-1,-1-1 1,1 0-1,-1 1 1,0-1-1,1 1 1,-1-1-1,1 1 1,-1-1-1,0 1 1,1 0 0,-1-1-1,0 1 1,1 0-1,-1-1 1,0 1-1,0 0 1,1 0-1,-1 0 1,0 0-1,0 0 1,1 0 0,-3 0-1,2 0-53,1 0 1,-1 0-1,0 0 0,0 0 0,0 0 1,0 0-1,0 0 0,1 0 0,-1-1 1,0 1-1,0 0 0,0 0 0,1-1 1,-1 1-1,0 0 0,0-1 0,1 1 0,-1-1 1,0 1-1,0-1 0,0 0 0,0 0 37,0 1 0,0 0 0,0 0 0,0-1 0,0 1 0,0 0 0,-1 0 0,1 0 0,0 0 0,0 0 0,0 0 0,0 0 0,0 1-1,0-1 1,0 0 0,0 1 0,-2 0 0,-5 1-286,0 1 287,6-4 29,1 1 1,0 0 0,-1-1-1,1 1 1,0 0-1,0-1 1,-1 0 0,1 1-1,0-1 1,0 0-1,0 0 1,0 1 0,0-1-1,0 0 1,0 0-1,0 0 1,0 0 0,0 0-1,1 0 1,-1-1-1,0 1 1,1 0 0,-1-2-1,-12-31 351,12 28-309,-6-3-137,6 8 41,1 1 1,-1-1-1,1 1 1,-1-1-1,1 1 1,-1-1-1,1 0 0,-1 1 1,1-1-1,0 1 1,-1-1-1,1 0 0,0 0 1,0 1-1,-1-1 1,1 0-1,0-1 0,-2-2 254,-9 3-763,11 2 510,0-1-1,-1 0 1,1 1 0,0-1 0,-1 1-1,1 0 1,0-1 0,0 1-1,-1-1 1,1 1 0,0-1-1,0 1 1,0-1 0,0 1-1,0 0 1,0-1 0,0 1 0,0-1-1,0 2 1,0-2-21,1 17-757,0 0 0,1-1 1,1 1-1,6 20 0,1-3-1369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27.8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288 219 320,'2'-9'121,"0"3"-7,4-10 1032,-6 16-1091,0-1 1,-1 0-1,1 1 0,0-1 0,0 1 0,-1-1 1,1 1-1,0-1 0,0 0 0,-1 1 0,1-1 1,-1 1-1,1-1 55,-1 1-55,1-1 1,-1 1-1,1 0 0,-1-1 0,1 1 0,-1 0 1,0-1-1,1 1 0,-1 0 0,0 0-19,0-1 0,1 1 0,-1 0 0,0-1 0,1 1 0,-1-1 0,0 1 0,1 0 0,-1-1 0,1 1 0,-1-1 0,1 0 0,-1 1 0,1-1-1,-1 1 1,1-1 0,-1 0 0,1 1 0,0-1 0,0 0 0,-1 0 0,1 1 0,0-1 0,0 0 0,0 0 0,-5-31 1617,4 29-1535,0-1 0,-1 1 0,1 0 0,-1-1 0,0 1 0,0 0 0,-3-5 0,-1-7 327,6 13-415,-1 1 1,1-1-1,-1 1 1,1-1-1,-1 1 0,1-1 1,-1 1-1,0-1 1,1 1-1,-1 0 1,0 0-1,0-1 1,0 1-1,-2-1 0,1 0-20,0 0-1,0 0 1,0 0-1,0-1 0,0 1 1,-2-3-1,-10-12 325,7 10 22,5 5-358,0 1-1,1-1 1,-1 0 0,0 1 0,0 0-1,0-1 1,0 1 0,0 0 0,0 0 0,0 0-1,0 0 1,-1 0 0,1 1 0,0-1 0,-4 0-1,-4 0-36,-6 1 94,-8 5 121,20-4-184,0-1 1,0 1-1,0 0 0,0 0 0,1 0 1,-1 0-1,0 1 0,1-1 0,-1 1 0,1 0 1,-1 0-1,-4 5 0,7-6 14,-5 4-238,0 0 0,1 0 0,-1 1 1,1-1-1,1 1 0,-1 0 0,1 1 0,0-1 1,1 1-1,-4 7 0,2 5-1261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31.5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48 161 1056,'-6'-2'151,"0"0"51,7 6-70,-15-15 1580,13 10-1600,-1 0-1,1 1 1,0-1-1,0 0 1,-1 1-1,1 0 0,0-1 1,0 1-1,-3-1 1,3 0-95,0 1-1,1-1 1,-1 0 0,0 0 0,1 0-1,-1 0 1,1 0 0,-1 0-1,1 0 1,-1-1 0,1 1 0,0 0-1,0 0 1,-1 0 0,1 0 0,0 0-1,0-1 1,0 1 0,0 0 0,0 0-1,1 0 1,-1 0 0,0-1 0,0 1-1,1 0 1,-1 0 0,1 0-1,0-2 1,0 4-5,0-1-1,0 0 0,0 1 1,0-1-1,0 1 0,0-1 1,0 1-1,0 0 0,0-1 0,-1 1 1,1 0-1,0 0 0,0 0 1,-1 0-1,2 1 0,18 23 160,-16-20-128,13 13-283,13-2 693,-29-15-341,-1-14 224,-1-8-197,-1 1-1,0 0 1,-2 0 0,0 0-1,-1 1 1,-12-28 0,13 39-70,3 9-88,2 13-141,0-6 94,1 2 70,0 0 1,0 0-1,1 0 1,1-1-1,5 14 1,27 41-613,-31-56 367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41:34.48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3 992,'4'-2'2043,"0"19"-1350,-3-7-577,0 0 0,1 0 0,4 17 0,2 6 71,13 161 443,-7-46 163,-8-110-486,2-1 0,1 0-1,28 69 1,-36-105-283,-1 0 1,1 0-1,-1 1 0,1-1 1,-1 0-1,0 0 0,1 0 1,-1 0-1,0 1 0,0-1 1,0 0-1,0 0 0,0 0 1,0 1-1,0-1 0,-1 0 0,1 0 1,0 0-1,0 0 0,-1 1 1,1-1-1,-1 0 0,0 1 1,0-1-22,0-1 0,1 0 0,-1 1 0,0-1 1,0 1-1,0-1 0,1 0 0,-1 0 0,0 1 1,0-1-1,0 0 0,0 0 0,0 0 0,0 0 1,1 0-1,-1 0 0,0 0 0,0 0 0,0-1 1,0 1-1,0 0 0,1 0 0,-1-1 0,0 1 1,0-1-1,0 1 0,1 0 0,-1-1 0,0 0 1,0 0-1,-2-1 36,0-1 0,0 1 1,1-1-1,0 1 0,-1-1 0,1 0 0,0 0 1,0 0-1,0 0 0,1-1 0,-1 1 1,1 0-1,0-1 0,-2-5 0,0-9 128,-4-30-1,6 30-133,-5-39-198,2-62 0,5 85 112,2 0-1,1 1 1,10-42-1,-4 29 202,-7 29-212,0-1 1,12-30 0,-12 42-27,-2 6 72,0-1 1,-1 1 0,0-1 0,1 0-1,-1 1 1,1-1 0,-1 0-1,0 1 1,1-1 0,-1 0 0,0 0-1,0 1 1,1-1 0,-1 0-1,0 0 1,0-1 0,0 2 59,0 0-39,0 0 0,-1 0-1,1 0 1,0 0 0,0 0-1,0 0 1,0 0 0,0 0-1,-1 0 1,1 0 0,0 0 0,0 0-1,0 0 1,0 0 0,0 0-1,0 0 1,-1 1 0,1-1-1,0 0 1,0 0 0,0 0-1,0 0 1,0 0 0,0 0-1,0 0 1,0 1 0,0-1-1,0 0 1,0 0 0,0 0-1,0 0 1,-1 0 0,1 1-1,0-1 1,0 0 0,0 0-1,0 0 1,0 0 0,1 1-1,-1-1 1,0 0 0,0 0-1,0 0 1,0 0 0,0 0-1,0 0 1,0 1 0,0-1-1,0 0 1,0 0 0,0 0-1,1 0 1,1 10 5,11 46 270,13 99 1,-14-65-255,-5-24-893,-1 105-1,-6-162 92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10-04T22:32:54.90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145 1 576,'5'-1'298,"-2"2"3,-3 4-162,0 2-184,0-4 51,0-1-1,-1 1 0,1-1 1,0 1-1,-1-1 0,0 1 1,0-1-1,0 0 0,0 0 1,0 1-1,0-1 0,0 0 1,-1 0-1,1 0 0,-1 0 1,-1 2-1,0-1 106,1 0 0,0 0 0,0 0 0,0 1 0,-2 3 0,-7 13 482,6-13-365,4-5-183,0-1-1,0 1 1,0-1-1,0 1 1,0-1-1,-6 5 719,6-6-744,1 0 0,-1 1-1,1-1 1,-1 0 0,1 1 0,-1-1-1,1 1 1,-1-1 0,1 1 0,-1-1-1,1 1 1,-1-1 0,1 1 0,0 0-1,-1-1 1,1 1 0,0-1 0,0 1-1,-1 0 1,1-1 0,0 1-1,0 1 1,-3 14 57,3-15-1,0 1-92,-1 0 0,1 0 1,1 0-1,-1 0 0,0 0 1,0 1-1,1-1 0,-1 0 1,2 3-1,-1-3 66,-1 0-18,1 0-1,-1 0 0,1 0 1,-1 0-1,0-1 0,0 1 1,0 0-1,0 0 0,-1 4 1,1 3 284,-5 37-294,4-43-16,1 0-1,-1 0 1,0 0-1,0 0 0,-2 6 1,-4 10 86,-18 92 340,24-108-365,0 1-1,-1 0 0,1-1 0,-1 1 0,0-1 0,0 1 0,0-1 0,0 0 0,-4 4 0,-2 10-156,3-4 273,3-10-182,1-1 0,1 1 0,-1-1 0,0 1 0,0-1 0,1 1 0,0-1 0,-1 1 0,1-1 0,0 1 0,1 4-1,5 27-372,-1-27 197,2-3-650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EACE-1C74-421D-906B-FEF62B53B65E}" type="datetimeFigureOut">
              <a:rPr lang="en-US" smtClean="0"/>
              <a:pPr/>
              <a:t>10/4/2021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DF96C-E764-4E00-A9CA-9A1A9AFB7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9" Type="http://schemas.openxmlformats.org/officeDocument/2006/relationships/customXml" Target="../ink/ink19.xml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34" Type="http://schemas.openxmlformats.org/officeDocument/2006/relationships/image" Target="../media/image17.png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9.pn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16.png"/><Relationship Id="rId37" Type="http://schemas.openxmlformats.org/officeDocument/2006/relationships/customXml" Target="../ink/ink18.xml"/><Relationship Id="rId40" Type="http://schemas.openxmlformats.org/officeDocument/2006/relationships/image" Target="../media/image20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36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Relationship Id="rId30" Type="http://schemas.openxmlformats.org/officeDocument/2006/relationships/image" Target="../media/image15.png"/><Relationship Id="rId35" Type="http://schemas.openxmlformats.org/officeDocument/2006/relationships/customXml" Target="../ink/ink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.xml"/><Relationship Id="rId13" Type="http://schemas.openxmlformats.org/officeDocument/2006/relationships/image" Target="../media/image28.png"/><Relationship Id="rId18" Type="http://schemas.openxmlformats.org/officeDocument/2006/relationships/customXml" Target="../ink/ink26.xml"/><Relationship Id="rId26" Type="http://schemas.openxmlformats.org/officeDocument/2006/relationships/customXml" Target="../ink/ink30.xml"/><Relationship Id="rId3" Type="http://schemas.openxmlformats.org/officeDocument/2006/relationships/image" Target="../media/image22.png"/><Relationship Id="rId21" Type="http://schemas.openxmlformats.org/officeDocument/2006/relationships/image" Target="../media/image32.png"/><Relationship Id="rId7" Type="http://schemas.openxmlformats.org/officeDocument/2006/relationships/image" Target="../media/image25.png"/><Relationship Id="rId12" Type="http://schemas.openxmlformats.org/officeDocument/2006/relationships/customXml" Target="../ink/ink23.xml"/><Relationship Id="rId17" Type="http://schemas.openxmlformats.org/officeDocument/2006/relationships/image" Target="../media/image30.png"/><Relationship Id="rId25" Type="http://schemas.openxmlformats.org/officeDocument/2006/relationships/image" Target="../media/image34.png"/><Relationship Id="rId2" Type="http://schemas.openxmlformats.org/officeDocument/2006/relationships/image" Target="../media/image21.png"/><Relationship Id="rId16" Type="http://schemas.openxmlformats.org/officeDocument/2006/relationships/customXml" Target="../ink/ink25.xml"/><Relationship Id="rId20" Type="http://schemas.openxmlformats.org/officeDocument/2006/relationships/customXml" Target="../ink/ink27.xml"/><Relationship Id="rId29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1" Type="http://schemas.openxmlformats.org/officeDocument/2006/relationships/image" Target="../media/image27.png"/><Relationship Id="rId24" Type="http://schemas.openxmlformats.org/officeDocument/2006/relationships/customXml" Target="../ink/ink29.xml"/><Relationship Id="rId5" Type="http://schemas.openxmlformats.org/officeDocument/2006/relationships/image" Target="../media/image24.png"/><Relationship Id="rId15" Type="http://schemas.openxmlformats.org/officeDocument/2006/relationships/image" Target="../media/image29.png"/><Relationship Id="rId23" Type="http://schemas.openxmlformats.org/officeDocument/2006/relationships/image" Target="../media/image33.png"/><Relationship Id="rId28" Type="http://schemas.openxmlformats.org/officeDocument/2006/relationships/customXml" Target="../ink/ink31.xml"/><Relationship Id="rId10" Type="http://schemas.openxmlformats.org/officeDocument/2006/relationships/customXml" Target="../ink/ink22.xml"/><Relationship Id="rId19" Type="http://schemas.openxmlformats.org/officeDocument/2006/relationships/image" Target="../media/image31.png"/><Relationship Id="rId31" Type="http://schemas.openxmlformats.org/officeDocument/2006/relationships/image" Target="../media/image37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Relationship Id="rId14" Type="http://schemas.openxmlformats.org/officeDocument/2006/relationships/customXml" Target="../ink/ink24.xml"/><Relationship Id="rId22" Type="http://schemas.openxmlformats.org/officeDocument/2006/relationships/customXml" Target="../ink/ink28.xml"/><Relationship Id="rId27" Type="http://schemas.openxmlformats.org/officeDocument/2006/relationships/image" Target="../media/image35.png"/><Relationship Id="rId30" Type="http://schemas.openxmlformats.org/officeDocument/2006/relationships/customXml" Target="../ink/ink3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37.xml"/><Relationship Id="rId18" Type="http://schemas.openxmlformats.org/officeDocument/2006/relationships/image" Target="../media/image47.png"/><Relationship Id="rId26" Type="http://schemas.openxmlformats.org/officeDocument/2006/relationships/image" Target="../media/image51.png"/><Relationship Id="rId39" Type="http://schemas.openxmlformats.org/officeDocument/2006/relationships/customXml" Target="../ink/ink50.xml"/><Relationship Id="rId21" Type="http://schemas.openxmlformats.org/officeDocument/2006/relationships/customXml" Target="../ink/ink41.xml"/><Relationship Id="rId34" Type="http://schemas.openxmlformats.org/officeDocument/2006/relationships/image" Target="../media/image55.png"/><Relationship Id="rId42" Type="http://schemas.openxmlformats.org/officeDocument/2006/relationships/image" Target="../media/image59.png"/><Relationship Id="rId47" Type="http://schemas.openxmlformats.org/officeDocument/2006/relationships/customXml" Target="../ink/ink54.xml"/><Relationship Id="rId50" Type="http://schemas.openxmlformats.org/officeDocument/2006/relationships/image" Target="../media/image63.png"/><Relationship Id="rId55" Type="http://schemas.openxmlformats.org/officeDocument/2006/relationships/customXml" Target="../ink/ink58.xml"/><Relationship Id="rId63" Type="http://schemas.openxmlformats.org/officeDocument/2006/relationships/customXml" Target="../ink/ink62.xml"/><Relationship Id="rId68" Type="http://schemas.openxmlformats.org/officeDocument/2006/relationships/image" Target="../media/image72.png"/><Relationship Id="rId7" Type="http://schemas.openxmlformats.org/officeDocument/2006/relationships/customXml" Target="../ink/ink34.xml"/><Relationship Id="rId2" Type="http://schemas.openxmlformats.org/officeDocument/2006/relationships/image" Target="../media/image38.png"/><Relationship Id="rId16" Type="http://schemas.openxmlformats.org/officeDocument/2006/relationships/image" Target="../media/image46.png"/><Relationship Id="rId29" Type="http://schemas.openxmlformats.org/officeDocument/2006/relationships/customXml" Target="../ink/ink4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customXml" Target="../ink/ink36.xml"/><Relationship Id="rId24" Type="http://schemas.openxmlformats.org/officeDocument/2006/relationships/image" Target="../media/image50.png"/><Relationship Id="rId32" Type="http://schemas.openxmlformats.org/officeDocument/2006/relationships/image" Target="../media/image54.png"/><Relationship Id="rId37" Type="http://schemas.openxmlformats.org/officeDocument/2006/relationships/customXml" Target="../ink/ink49.xml"/><Relationship Id="rId40" Type="http://schemas.openxmlformats.org/officeDocument/2006/relationships/image" Target="../media/image58.png"/><Relationship Id="rId45" Type="http://schemas.openxmlformats.org/officeDocument/2006/relationships/customXml" Target="../ink/ink53.xml"/><Relationship Id="rId53" Type="http://schemas.openxmlformats.org/officeDocument/2006/relationships/customXml" Target="../ink/ink57.xml"/><Relationship Id="rId58" Type="http://schemas.openxmlformats.org/officeDocument/2006/relationships/image" Target="../media/image67.png"/><Relationship Id="rId66" Type="http://schemas.openxmlformats.org/officeDocument/2006/relationships/image" Target="../media/image71.png"/><Relationship Id="rId5" Type="http://schemas.openxmlformats.org/officeDocument/2006/relationships/customXml" Target="../ink/ink33.xml"/><Relationship Id="rId15" Type="http://schemas.openxmlformats.org/officeDocument/2006/relationships/customXml" Target="../ink/ink38.xml"/><Relationship Id="rId23" Type="http://schemas.openxmlformats.org/officeDocument/2006/relationships/customXml" Target="../ink/ink42.xml"/><Relationship Id="rId28" Type="http://schemas.openxmlformats.org/officeDocument/2006/relationships/image" Target="../media/image52.png"/><Relationship Id="rId36" Type="http://schemas.openxmlformats.org/officeDocument/2006/relationships/image" Target="../media/image56.png"/><Relationship Id="rId49" Type="http://schemas.openxmlformats.org/officeDocument/2006/relationships/customXml" Target="../ink/ink55.xml"/><Relationship Id="rId57" Type="http://schemas.openxmlformats.org/officeDocument/2006/relationships/customXml" Target="../ink/ink59.xml"/><Relationship Id="rId61" Type="http://schemas.openxmlformats.org/officeDocument/2006/relationships/customXml" Target="../ink/ink61.xml"/><Relationship Id="rId10" Type="http://schemas.openxmlformats.org/officeDocument/2006/relationships/image" Target="../media/image43.png"/><Relationship Id="rId19" Type="http://schemas.openxmlformats.org/officeDocument/2006/relationships/customXml" Target="../ink/ink40.xml"/><Relationship Id="rId31" Type="http://schemas.openxmlformats.org/officeDocument/2006/relationships/customXml" Target="../ink/ink46.xml"/><Relationship Id="rId44" Type="http://schemas.openxmlformats.org/officeDocument/2006/relationships/image" Target="../media/image60.png"/><Relationship Id="rId52" Type="http://schemas.openxmlformats.org/officeDocument/2006/relationships/image" Target="../media/image64.png"/><Relationship Id="rId60" Type="http://schemas.openxmlformats.org/officeDocument/2006/relationships/image" Target="../media/image68.png"/><Relationship Id="rId65" Type="http://schemas.openxmlformats.org/officeDocument/2006/relationships/customXml" Target="../ink/ink63.xml"/><Relationship Id="rId4" Type="http://schemas.openxmlformats.org/officeDocument/2006/relationships/image" Target="../media/image40.png"/><Relationship Id="rId9" Type="http://schemas.openxmlformats.org/officeDocument/2006/relationships/customXml" Target="../ink/ink35.xml"/><Relationship Id="rId14" Type="http://schemas.openxmlformats.org/officeDocument/2006/relationships/image" Target="../media/image45.png"/><Relationship Id="rId22" Type="http://schemas.openxmlformats.org/officeDocument/2006/relationships/image" Target="../media/image49.png"/><Relationship Id="rId27" Type="http://schemas.openxmlformats.org/officeDocument/2006/relationships/customXml" Target="../ink/ink44.xml"/><Relationship Id="rId30" Type="http://schemas.openxmlformats.org/officeDocument/2006/relationships/image" Target="../media/image53.png"/><Relationship Id="rId35" Type="http://schemas.openxmlformats.org/officeDocument/2006/relationships/customXml" Target="../ink/ink48.xml"/><Relationship Id="rId43" Type="http://schemas.openxmlformats.org/officeDocument/2006/relationships/customXml" Target="../ink/ink52.xml"/><Relationship Id="rId48" Type="http://schemas.openxmlformats.org/officeDocument/2006/relationships/image" Target="../media/image62.png"/><Relationship Id="rId56" Type="http://schemas.openxmlformats.org/officeDocument/2006/relationships/image" Target="../media/image66.png"/><Relationship Id="rId64" Type="http://schemas.openxmlformats.org/officeDocument/2006/relationships/image" Target="../media/image70.png"/><Relationship Id="rId8" Type="http://schemas.openxmlformats.org/officeDocument/2006/relationships/image" Target="../media/image42.png"/><Relationship Id="rId51" Type="http://schemas.openxmlformats.org/officeDocument/2006/relationships/customXml" Target="../ink/ink56.xml"/><Relationship Id="rId3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customXml" Target="../ink/ink39.xml"/><Relationship Id="rId25" Type="http://schemas.openxmlformats.org/officeDocument/2006/relationships/customXml" Target="../ink/ink43.xml"/><Relationship Id="rId33" Type="http://schemas.openxmlformats.org/officeDocument/2006/relationships/customXml" Target="../ink/ink47.xml"/><Relationship Id="rId38" Type="http://schemas.openxmlformats.org/officeDocument/2006/relationships/image" Target="../media/image57.png"/><Relationship Id="rId46" Type="http://schemas.openxmlformats.org/officeDocument/2006/relationships/image" Target="../media/image61.png"/><Relationship Id="rId59" Type="http://schemas.openxmlformats.org/officeDocument/2006/relationships/customXml" Target="../ink/ink60.xml"/><Relationship Id="rId67" Type="http://schemas.openxmlformats.org/officeDocument/2006/relationships/customXml" Target="../ink/ink64.xml"/><Relationship Id="rId20" Type="http://schemas.openxmlformats.org/officeDocument/2006/relationships/image" Target="../media/image48.png"/><Relationship Id="rId41" Type="http://schemas.openxmlformats.org/officeDocument/2006/relationships/customXml" Target="../ink/ink51.xml"/><Relationship Id="rId54" Type="http://schemas.openxmlformats.org/officeDocument/2006/relationships/image" Target="../media/image65.png"/><Relationship Id="rId62" Type="http://schemas.openxmlformats.org/officeDocument/2006/relationships/image" Target="../media/image6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7.xml"/><Relationship Id="rId13" Type="http://schemas.openxmlformats.org/officeDocument/2006/relationships/image" Target="../media/image79.png"/><Relationship Id="rId18" Type="http://schemas.openxmlformats.org/officeDocument/2006/relationships/customXml" Target="../ink/ink72.xml"/><Relationship Id="rId26" Type="http://schemas.openxmlformats.org/officeDocument/2006/relationships/customXml" Target="../ink/ink76.xml"/><Relationship Id="rId3" Type="http://schemas.openxmlformats.org/officeDocument/2006/relationships/image" Target="../media/image74.emf"/><Relationship Id="rId21" Type="http://schemas.openxmlformats.org/officeDocument/2006/relationships/image" Target="../media/image83.png"/><Relationship Id="rId7" Type="http://schemas.openxmlformats.org/officeDocument/2006/relationships/image" Target="../media/image76.png"/><Relationship Id="rId12" Type="http://schemas.openxmlformats.org/officeDocument/2006/relationships/customXml" Target="../ink/ink69.xml"/><Relationship Id="rId17" Type="http://schemas.openxmlformats.org/officeDocument/2006/relationships/image" Target="../media/image81.png"/><Relationship Id="rId25" Type="http://schemas.openxmlformats.org/officeDocument/2006/relationships/image" Target="../media/image85.png"/><Relationship Id="rId2" Type="http://schemas.openxmlformats.org/officeDocument/2006/relationships/image" Target="../media/image73.png"/><Relationship Id="rId16" Type="http://schemas.openxmlformats.org/officeDocument/2006/relationships/customXml" Target="../ink/ink71.xml"/><Relationship Id="rId20" Type="http://schemas.openxmlformats.org/officeDocument/2006/relationships/customXml" Target="../ink/ink73.xml"/><Relationship Id="rId29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6.xml"/><Relationship Id="rId11" Type="http://schemas.openxmlformats.org/officeDocument/2006/relationships/image" Target="../media/image78.png"/><Relationship Id="rId24" Type="http://schemas.openxmlformats.org/officeDocument/2006/relationships/customXml" Target="../ink/ink75.xml"/><Relationship Id="rId5" Type="http://schemas.openxmlformats.org/officeDocument/2006/relationships/image" Target="../media/image75.png"/><Relationship Id="rId15" Type="http://schemas.openxmlformats.org/officeDocument/2006/relationships/image" Target="../media/image80.png"/><Relationship Id="rId23" Type="http://schemas.openxmlformats.org/officeDocument/2006/relationships/image" Target="../media/image84.png"/><Relationship Id="rId28" Type="http://schemas.openxmlformats.org/officeDocument/2006/relationships/customXml" Target="../ink/ink77.xml"/><Relationship Id="rId10" Type="http://schemas.openxmlformats.org/officeDocument/2006/relationships/customXml" Target="../ink/ink68.xml"/><Relationship Id="rId19" Type="http://schemas.openxmlformats.org/officeDocument/2006/relationships/image" Target="../media/image82.png"/><Relationship Id="rId31" Type="http://schemas.openxmlformats.org/officeDocument/2006/relationships/image" Target="../media/image88.png"/><Relationship Id="rId4" Type="http://schemas.openxmlformats.org/officeDocument/2006/relationships/customXml" Target="../ink/ink65.xml"/><Relationship Id="rId9" Type="http://schemas.openxmlformats.org/officeDocument/2006/relationships/image" Target="../media/image77.png"/><Relationship Id="rId14" Type="http://schemas.openxmlformats.org/officeDocument/2006/relationships/customXml" Target="../ink/ink70.xml"/><Relationship Id="rId22" Type="http://schemas.openxmlformats.org/officeDocument/2006/relationships/customXml" Target="../ink/ink74.xml"/><Relationship Id="rId27" Type="http://schemas.openxmlformats.org/officeDocument/2006/relationships/image" Target="../media/image86.png"/><Relationship Id="rId30" Type="http://schemas.openxmlformats.org/officeDocument/2006/relationships/customXml" Target="../ink/ink7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13" Type="http://schemas.openxmlformats.org/officeDocument/2006/relationships/customXml" Target="../ink/ink84.xml"/><Relationship Id="rId3" Type="http://schemas.openxmlformats.org/officeDocument/2006/relationships/customXml" Target="../ink/ink79.xml"/><Relationship Id="rId7" Type="http://schemas.openxmlformats.org/officeDocument/2006/relationships/customXml" Target="../ink/ink81.xml"/><Relationship Id="rId12" Type="http://schemas.openxmlformats.org/officeDocument/2006/relationships/image" Target="../media/image94.png"/><Relationship Id="rId2" Type="http://schemas.openxmlformats.org/officeDocument/2006/relationships/image" Target="../media/image89.png"/><Relationship Id="rId16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11" Type="http://schemas.openxmlformats.org/officeDocument/2006/relationships/customXml" Target="../ink/ink83.xml"/><Relationship Id="rId5" Type="http://schemas.openxmlformats.org/officeDocument/2006/relationships/customXml" Target="../ink/ink80.xml"/><Relationship Id="rId15" Type="http://schemas.openxmlformats.org/officeDocument/2006/relationships/customXml" Target="../ink/ink85.xml"/><Relationship Id="rId10" Type="http://schemas.openxmlformats.org/officeDocument/2006/relationships/image" Target="../media/image93.png"/><Relationship Id="rId4" Type="http://schemas.openxmlformats.org/officeDocument/2006/relationships/image" Target="../media/image90.png"/><Relationship Id="rId9" Type="http://schemas.openxmlformats.org/officeDocument/2006/relationships/customXml" Target="../ink/ink82.xml"/><Relationship Id="rId14" Type="http://schemas.openxmlformats.org/officeDocument/2006/relationships/image" Target="../media/image9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first pair of Maxwell’s equations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697" y="457201"/>
            <a:ext cx="874787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733800" y="4495800"/>
            <a:ext cx="24384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Zero for any </a:t>
            </a:r>
            <a:r>
              <a:rPr lang="en-US" sz="2000" b="1" dirty="0"/>
              <a:t>A </a:t>
            </a:r>
          </a:p>
          <a:p>
            <a:r>
              <a:rPr lang="en-US" sz="2000" b="1" dirty="0"/>
              <a:t>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0" y="2362200"/>
            <a:ext cx="2718372" cy="193899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Zero for any </a:t>
            </a:r>
            <a:r>
              <a:rPr lang="en-US" sz="2000" i="1" dirty="0">
                <a:latin typeface="Symbol" panose="05050102010706020507" pitchFamily="18" charset="2"/>
              </a:rPr>
              <a:t>f</a:t>
            </a:r>
            <a:r>
              <a:rPr lang="en-US" sz="2000" b="1" dirty="0"/>
              <a:t> </a:t>
            </a:r>
          </a:p>
          <a:p>
            <a:r>
              <a:rPr lang="en-US" sz="2000" b="1" dirty="0"/>
              <a:t>         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</p:txBody>
      </p:sp>
      <p:sp>
        <p:nvSpPr>
          <p:cNvPr id="5" name="Freeform 4"/>
          <p:cNvSpPr/>
          <p:nvPr/>
        </p:nvSpPr>
        <p:spPr>
          <a:xfrm>
            <a:off x="6962115" y="2290527"/>
            <a:ext cx="280657" cy="470780"/>
          </a:xfrm>
          <a:custGeom>
            <a:avLst/>
            <a:gdLst>
              <a:gd name="connsiteX0" fmla="*/ 280657 w 280657"/>
              <a:gd name="connsiteY0" fmla="*/ 0 h 470780"/>
              <a:gd name="connsiteX1" fmla="*/ 262550 w 280657"/>
              <a:gd name="connsiteY1" fmla="*/ 63374 h 470780"/>
              <a:gd name="connsiteX2" fmla="*/ 217283 w 280657"/>
              <a:gd name="connsiteY2" fmla="*/ 144855 h 470780"/>
              <a:gd name="connsiteX3" fmla="*/ 190123 w 280657"/>
              <a:gd name="connsiteY3" fmla="*/ 226336 h 470780"/>
              <a:gd name="connsiteX4" fmla="*/ 181069 w 280657"/>
              <a:gd name="connsiteY4" fmla="*/ 253497 h 470780"/>
              <a:gd name="connsiteX5" fmla="*/ 144855 w 280657"/>
              <a:gd name="connsiteY5" fmla="*/ 307818 h 470780"/>
              <a:gd name="connsiteX6" fmla="*/ 99588 w 280657"/>
              <a:gd name="connsiteY6" fmla="*/ 389299 h 470780"/>
              <a:gd name="connsiteX7" fmla="*/ 45267 w 280657"/>
              <a:gd name="connsiteY7" fmla="*/ 425513 h 470780"/>
              <a:gd name="connsiteX8" fmla="*/ 27160 w 280657"/>
              <a:gd name="connsiteY8" fmla="*/ 452673 h 470780"/>
              <a:gd name="connsiteX9" fmla="*/ 0 w 280657"/>
              <a:gd name="connsiteY9" fmla="*/ 470780 h 470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0657" h="470780">
                <a:moveTo>
                  <a:pt x="280657" y="0"/>
                </a:moveTo>
                <a:cubicBezTo>
                  <a:pt x="274621" y="21125"/>
                  <a:pt x="270058" y="42727"/>
                  <a:pt x="262550" y="63374"/>
                </a:cubicBezTo>
                <a:cubicBezTo>
                  <a:pt x="254557" y="85354"/>
                  <a:pt x="227939" y="127095"/>
                  <a:pt x="217283" y="144855"/>
                </a:cubicBezTo>
                <a:cubicBezTo>
                  <a:pt x="202114" y="205534"/>
                  <a:pt x="215691" y="158155"/>
                  <a:pt x="190123" y="226336"/>
                </a:cubicBezTo>
                <a:cubicBezTo>
                  <a:pt x="186772" y="235272"/>
                  <a:pt x="185704" y="245155"/>
                  <a:pt x="181069" y="253497"/>
                </a:cubicBezTo>
                <a:cubicBezTo>
                  <a:pt x="170500" y="272520"/>
                  <a:pt x="144855" y="307818"/>
                  <a:pt x="144855" y="307818"/>
                </a:cubicBezTo>
                <a:cubicBezTo>
                  <a:pt x="135421" y="336121"/>
                  <a:pt x="126272" y="371510"/>
                  <a:pt x="99588" y="389299"/>
                </a:cubicBezTo>
                <a:lnTo>
                  <a:pt x="45267" y="425513"/>
                </a:lnTo>
                <a:cubicBezTo>
                  <a:pt x="39231" y="434566"/>
                  <a:pt x="34854" y="444979"/>
                  <a:pt x="27160" y="452673"/>
                </a:cubicBezTo>
                <a:cubicBezTo>
                  <a:pt x="19466" y="460367"/>
                  <a:pt x="0" y="470780"/>
                  <a:pt x="0" y="47078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B52019F-3B73-46D4-A93E-B3AE0EDCEA12}"/>
                  </a:ext>
                </a:extLst>
              </p14:cNvPr>
              <p14:cNvContentPartPr/>
              <p14:nvPr/>
            </p14:nvContentPartPr>
            <p14:xfrm>
              <a:off x="3791477" y="417840"/>
              <a:ext cx="92160" cy="1314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B52019F-3B73-46D4-A93E-B3AE0EDCEA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28477" y="355200"/>
                <a:ext cx="217800" cy="25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C15905F-5AC0-4657-B5B7-C42BABBDAA3F}"/>
                  </a:ext>
                </a:extLst>
              </p14:cNvPr>
              <p14:cNvContentPartPr/>
              <p14:nvPr/>
            </p14:nvContentPartPr>
            <p14:xfrm>
              <a:off x="8560397" y="2234023"/>
              <a:ext cx="312840" cy="2260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C15905F-5AC0-4657-B5B7-C42BABBDAA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497397" y="2171383"/>
                <a:ext cx="438480" cy="35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976F150-1C84-4C16-864C-4ECF46BCDED3}"/>
                  </a:ext>
                </a:extLst>
              </p14:cNvPr>
              <p14:cNvContentPartPr/>
              <p14:nvPr/>
            </p14:nvContentPartPr>
            <p14:xfrm>
              <a:off x="4349837" y="1859983"/>
              <a:ext cx="67320" cy="244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976F150-1C84-4C16-864C-4ECF46BCDED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287197" y="1796983"/>
                <a:ext cx="192960" cy="15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6C04683-F0EE-480C-930D-159902BE1EC8}"/>
                  </a:ext>
                </a:extLst>
              </p14:cNvPr>
              <p14:cNvContentPartPr/>
              <p14:nvPr/>
            </p14:nvContentPartPr>
            <p14:xfrm>
              <a:off x="5603357" y="1913263"/>
              <a:ext cx="46800" cy="9648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6C04683-F0EE-480C-930D-159902BE1EC8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540717" y="1850263"/>
                <a:ext cx="172440" cy="222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4ABD89E4-22A2-468B-94E2-CE38D174B016}"/>
              </a:ext>
            </a:extLst>
          </p:cNvPr>
          <p:cNvGrpSpPr/>
          <p:nvPr/>
        </p:nvGrpSpPr>
        <p:grpSpPr>
          <a:xfrm>
            <a:off x="5338037" y="2131063"/>
            <a:ext cx="111960" cy="81720"/>
            <a:chOff x="5338037" y="2131063"/>
            <a:chExt cx="111960" cy="81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E6121D2-4926-42B1-9E7B-91886DB0A0B2}"/>
                    </a:ext>
                  </a:extLst>
                </p14:cNvPr>
                <p14:cNvContentPartPr/>
                <p14:nvPr/>
              </p14:nvContentPartPr>
              <p14:xfrm>
                <a:off x="5338037" y="2184703"/>
                <a:ext cx="111960" cy="2808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E6121D2-4926-42B1-9E7B-91886DB0A0B2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275397" y="2122063"/>
                  <a:ext cx="23760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2E7D5DF-5708-42A2-877B-E8EFCB1D7471}"/>
                    </a:ext>
                  </a:extLst>
                </p14:cNvPr>
                <p14:cNvContentPartPr/>
                <p14:nvPr/>
              </p14:nvContentPartPr>
              <p14:xfrm>
                <a:off x="5403557" y="2190103"/>
                <a:ext cx="3960" cy="14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2E7D5DF-5708-42A2-877B-E8EFCB1D7471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340557" y="2127103"/>
                  <a:ext cx="12960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963BE25-1F67-4ACB-A73F-BD852E80F82B}"/>
                    </a:ext>
                  </a:extLst>
                </p14:cNvPr>
                <p14:cNvContentPartPr/>
                <p14:nvPr/>
              </p14:nvContentPartPr>
              <p14:xfrm>
                <a:off x="5409677" y="2131063"/>
                <a:ext cx="12600" cy="543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963BE25-1F67-4ACB-A73F-BD852E80F82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346677" y="2068063"/>
                  <a:ext cx="138240" cy="180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2853590-8E35-4FBD-ACF3-22FEB37DCA6E}"/>
                  </a:ext>
                </a:extLst>
              </p14:cNvPr>
              <p14:cNvContentPartPr/>
              <p14:nvPr/>
            </p14:nvContentPartPr>
            <p14:xfrm>
              <a:off x="4095677" y="3457303"/>
              <a:ext cx="50760" cy="1670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2853590-8E35-4FBD-ACF3-22FEB37DCA6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4032677" y="3394663"/>
                <a:ext cx="176400" cy="292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0D88424F-C535-4FF8-81D7-DC5ABA213A75}"/>
              </a:ext>
            </a:extLst>
          </p:cNvPr>
          <p:cNvGrpSpPr/>
          <p:nvPr/>
        </p:nvGrpSpPr>
        <p:grpSpPr>
          <a:xfrm>
            <a:off x="4076597" y="3323023"/>
            <a:ext cx="190440" cy="302760"/>
            <a:chOff x="4076597" y="3323023"/>
            <a:chExt cx="190440" cy="30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66AB4B0-23C4-467A-80D5-514A0ABD0741}"/>
                    </a:ext>
                  </a:extLst>
                </p14:cNvPr>
                <p14:cNvContentPartPr/>
                <p14:nvPr/>
              </p14:nvContentPartPr>
              <p14:xfrm>
                <a:off x="4076597" y="3425623"/>
                <a:ext cx="55440" cy="200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66AB4B0-23C4-467A-80D5-514A0ABD0741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013597" y="3362623"/>
                  <a:ext cx="18108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E7FCB63-ADAA-4B03-8743-CC26A1A19907}"/>
                    </a:ext>
                  </a:extLst>
                </p14:cNvPr>
                <p14:cNvContentPartPr/>
                <p14:nvPr/>
              </p14:nvContentPartPr>
              <p14:xfrm>
                <a:off x="4233917" y="3323023"/>
                <a:ext cx="33120" cy="1029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E7FCB63-ADAA-4B03-8743-CC26A1A19907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170917" y="3260383"/>
                  <a:ext cx="158760" cy="228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B709B90-06F0-44A1-83A2-42C2FE87A7B0}"/>
              </a:ext>
            </a:extLst>
          </p:cNvPr>
          <p:cNvGrpSpPr/>
          <p:nvPr/>
        </p:nvGrpSpPr>
        <p:grpSpPr>
          <a:xfrm>
            <a:off x="4606157" y="3213223"/>
            <a:ext cx="124920" cy="138600"/>
            <a:chOff x="4606157" y="3213223"/>
            <a:chExt cx="124920" cy="138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289432D-A78E-4972-A090-34E2B248F951}"/>
                    </a:ext>
                  </a:extLst>
                </p14:cNvPr>
                <p14:cNvContentPartPr/>
                <p14:nvPr/>
              </p14:nvContentPartPr>
              <p14:xfrm>
                <a:off x="4612277" y="3335983"/>
                <a:ext cx="5040" cy="158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289432D-A78E-4972-A090-34E2B248F951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549637" y="3272983"/>
                  <a:ext cx="130680" cy="14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23A06B8-D23D-4FFE-B79C-FB87D50688D4}"/>
                    </a:ext>
                  </a:extLst>
                </p14:cNvPr>
                <p14:cNvContentPartPr/>
                <p14:nvPr/>
              </p14:nvContentPartPr>
              <p14:xfrm>
                <a:off x="4606157" y="3213223"/>
                <a:ext cx="124920" cy="1029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23A06B8-D23D-4FFE-B79C-FB87D50688D4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543157" y="3150223"/>
                  <a:ext cx="250560" cy="228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76A1850-869E-40A1-9547-90E8FF4D3A85}"/>
                  </a:ext>
                </a:extLst>
              </p14:cNvPr>
              <p14:cNvContentPartPr/>
              <p14:nvPr/>
            </p14:nvContentPartPr>
            <p14:xfrm>
              <a:off x="4529117" y="3679783"/>
              <a:ext cx="28800" cy="9504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76A1850-869E-40A1-9547-90E8FF4D3A85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466477" y="3616783"/>
                <a:ext cx="15444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B17378AC-C85C-4BAB-B1A8-58CA1150B05B}"/>
                  </a:ext>
                </a:extLst>
              </p14:cNvPr>
              <p14:cNvContentPartPr/>
              <p14:nvPr/>
            </p14:nvContentPartPr>
            <p14:xfrm>
              <a:off x="4957157" y="3863743"/>
              <a:ext cx="123840" cy="8352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B17378AC-C85C-4BAB-B1A8-58CA1150B05B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894517" y="3800743"/>
                <a:ext cx="249480" cy="20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AC1C4081-FB0C-43A6-B1DE-90E7BB47DAD0}"/>
                  </a:ext>
                </a:extLst>
              </p14:cNvPr>
              <p14:cNvContentPartPr/>
              <p14:nvPr/>
            </p14:nvContentPartPr>
            <p14:xfrm>
              <a:off x="2648837" y="3208543"/>
              <a:ext cx="29880" cy="20772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AC1C4081-FB0C-43A6-B1DE-90E7BB47DAD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2586197" y="3145543"/>
                <a:ext cx="155520" cy="33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E27FA33A-0619-441A-9741-14BF7771528C}"/>
                  </a:ext>
                </a:extLst>
              </p14:cNvPr>
              <p14:cNvContentPartPr/>
              <p14:nvPr/>
            </p14:nvContentPartPr>
            <p14:xfrm>
              <a:off x="3035117" y="3236623"/>
              <a:ext cx="85680" cy="619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E27FA33A-0619-441A-9741-14BF7771528C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2972117" y="3173983"/>
                <a:ext cx="211320" cy="18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B362579D-CC1F-450A-8EEF-BFF2AA513B8A}"/>
                  </a:ext>
                </a:extLst>
              </p14:cNvPr>
              <p14:cNvContentPartPr/>
              <p14:nvPr/>
            </p14:nvContentPartPr>
            <p14:xfrm>
              <a:off x="5147597" y="3004063"/>
              <a:ext cx="37440" cy="6516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B362579D-CC1F-450A-8EEF-BFF2AA513B8A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5084957" y="2941063"/>
                <a:ext cx="163080" cy="19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6EA95775-E616-4253-9705-A57D526C6DEA}"/>
                  </a:ext>
                </a:extLst>
              </p14:cNvPr>
              <p14:cNvContentPartPr/>
              <p14:nvPr/>
            </p14:nvContentPartPr>
            <p14:xfrm>
              <a:off x="4849517" y="3008023"/>
              <a:ext cx="42480" cy="3744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6EA95775-E616-4253-9705-A57D526C6DEA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4786877" y="2945023"/>
                <a:ext cx="16812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B61F803E-DD77-47AD-8320-9CAF893AA39D}"/>
                  </a:ext>
                </a:extLst>
              </p14:cNvPr>
              <p14:cNvContentPartPr/>
              <p14:nvPr/>
            </p14:nvContentPartPr>
            <p14:xfrm>
              <a:off x="1222157" y="6316063"/>
              <a:ext cx="86760" cy="14040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B61F803E-DD77-47AD-8320-9CAF893AA39D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159517" y="6253063"/>
                <a:ext cx="212400" cy="26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These are equations for E and H alone</a:t>
            </a:r>
          </a:p>
          <a:p>
            <a:r>
              <a:rPr lang="en-US" sz="2400" dirty="0"/>
              <a:t>They do not involve terms for the sources of </a:t>
            </a:r>
            <a:r>
              <a:rPr lang="en-US" sz="2400" b="1" dirty="0"/>
              <a:t>E</a:t>
            </a:r>
            <a:r>
              <a:rPr lang="en-US" sz="2400" dirty="0"/>
              <a:t> and </a:t>
            </a:r>
            <a:r>
              <a:rPr lang="en-US" sz="2400" b="1" dirty="0"/>
              <a:t>H</a:t>
            </a:r>
            <a:r>
              <a:rPr lang="en-US" sz="2400" dirty="0"/>
              <a:t>.</a:t>
            </a:r>
          </a:p>
          <a:p>
            <a:pPr lvl="1"/>
            <a:r>
              <a:rPr lang="en-US" sz="2000" dirty="0"/>
              <a:t>We have considered how particles interact with given fields</a:t>
            </a:r>
          </a:p>
          <a:p>
            <a:pPr lvl="1"/>
            <a:r>
              <a:rPr lang="en-US" sz="2000" dirty="0"/>
              <a:t>But not yet how fields arise from given particle motions.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8741" t="25640" r="56614" b="12821"/>
          <a:stretch/>
        </p:blipFill>
        <p:spPr bwMode="auto">
          <a:xfrm>
            <a:off x="838200" y="762000"/>
            <a:ext cx="3124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52800"/>
            <a:ext cx="656082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 t="8665"/>
          <a:stretch>
            <a:fillRect/>
          </a:stretch>
        </p:blipFill>
        <p:spPr bwMode="auto">
          <a:xfrm>
            <a:off x="6781800" y="3200400"/>
            <a:ext cx="1905000" cy="1154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 t="11788"/>
          <a:stretch>
            <a:fillRect/>
          </a:stretch>
        </p:blipFill>
        <p:spPr bwMode="auto">
          <a:xfrm>
            <a:off x="6400800" y="5029200"/>
            <a:ext cx="1981200" cy="1140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Isosceles Triangle 8"/>
          <p:cNvSpPr/>
          <p:nvPr/>
        </p:nvSpPr>
        <p:spPr>
          <a:xfrm>
            <a:off x="5181600" y="5791200"/>
            <a:ext cx="28956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0" y="5638800"/>
            <a:ext cx="2057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28545"/>
            <a:ext cx="5080302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Integral forms of Maxwell’s first two equations.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213" y="836712"/>
            <a:ext cx="2298587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Gauss’s Theorem</a:t>
            </a:r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2592836"/>
            <a:ext cx="624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Integral is over the entire closed surface surrounding the volume.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5200" y="1905000"/>
            <a:ext cx="218200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dirty="0"/>
          </a:p>
          <a:p>
            <a:r>
              <a:rPr lang="en-US" dirty="0"/>
              <a:t>Surface area element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18806" y="3276600"/>
            <a:ext cx="471059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/>
          </a:p>
          <a:p>
            <a:r>
              <a:rPr lang="en-US" sz="2000" dirty="0"/>
              <a:t>Flux of magnetic field through the surface</a:t>
            </a:r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5121533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Thus, the flux of magnetic field through any closed surface is zero.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4F48D96-9B16-4447-AF23-2C6B9E3E04AD}"/>
                  </a:ext>
                </a:extLst>
              </p14:cNvPr>
              <p14:cNvContentPartPr/>
              <p14:nvPr/>
            </p14:nvContentPartPr>
            <p14:xfrm>
              <a:off x="2658197" y="1982023"/>
              <a:ext cx="74520" cy="5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4F48D96-9B16-4447-AF23-2C6B9E3E04AD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95197" y="1919383"/>
                <a:ext cx="200160" cy="18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902F18F-9702-47BB-9880-880348562B66}"/>
                  </a:ext>
                </a:extLst>
              </p14:cNvPr>
              <p14:cNvContentPartPr/>
              <p14:nvPr/>
            </p14:nvContentPartPr>
            <p14:xfrm>
              <a:off x="2967437" y="1542463"/>
              <a:ext cx="160920" cy="320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902F18F-9702-47BB-9880-880348562B6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04797" y="1479463"/>
                <a:ext cx="286560" cy="15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E55DF982-A70F-4D49-A496-1A1115BBDEFB}"/>
                  </a:ext>
                </a:extLst>
              </p14:cNvPr>
              <p14:cNvContentPartPr/>
              <p14:nvPr/>
            </p14:nvContentPartPr>
            <p14:xfrm>
              <a:off x="2420597" y="1729663"/>
              <a:ext cx="42120" cy="1051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E55DF982-A70F-4D49-A496-1A1115BBDEF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57957" y="1667023"/>
                <a:ext cx="16776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B481518-3A1F-479C-98CD-EC904EB8FD36}"/>
                  </a:ext>
                </a:extLst>
              </p14:cNvPr>
              <p14:cNvContentPartPr/>
              <p14:nvPr/>
            </p14:nvContentPartPr>
            <p14:xfrm>
              <a:off x="7257197" y="5277103"/>
              <a:ext cx="131760" cy="799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B481518-3A1F-479C-98CD-EC904EB8FD3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94557" y="5214463"/>
                <a:ext cx="25740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0FCC4EEA-0293-48E7-BE70-EF29B0227E60}"/>
                  </a:ext>
                </a:extLst>
              </p14:cNvPr>
              <p14:cNvContentPartPr/>
              <p14:nvPr/>
            </p14:nvContentPartPr>
            <p14:xfrm>
              <a:off x="7179437" y="5748703"/>
              <a:ext cx="201600" cy="7056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0FCC4EEA-0293-48E7-BE70-EF29B0227E60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116797" y="5685703"/>
                <a:ext cx="327240" cy="19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3E4B5993-1835-448C-B041-8E3A470DF34F}"/>
                  </a:ext>
                </a:extLst>
              </p14:cNvPr>
              <p14:cNvContentPartPr/>
              <p14:nvPr/>
            </p14:nvContentPartPr>
            <p14:xfrm>
              <a:off x="7368797" y="3351823"/>
              <a:ext cx="304200" cy="3945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3E4B5993-1835-448C-B041-8E3A470DF34F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279157" y="3172183"/>
                <a:ext cx="483840" cy="75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8C8FB39-D43B-4BD6-BC70-F7D463005FC4}"/>
                  </a:ext>
                </a:extLst>
              </p14:cNvPr>
              <p14:cNvContentPartPr/>
              <p14:nvPr/>
            </p14:nvContentPartPr>
            <p14:xfrm>
              <a:off x="7413437" y="3444343"/>
              <a:ext cx="429120" cy="51120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8C8FB39-D43B-4BD6-BC70-F7D463005FC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359797" y="3336343"/>
                <a:ext cx="536760" cy="72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79EBBD1B-CAA9-41F8-8029-CB6CBCD97874}"/>
                  </a:ext>
                </a:extLst>
              </p14:cNvPr>
              <p14:cNvContentPartPr/>
              <p14:nvPr/>
            </p14:nvContentPartPr>
            <p14:xfrm>
              <a:off x="7324877" y="3448663"/>
              <a:ext cx="560520" cy="51336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79EBBD1B-CAA9-41F8-8029-CB6CBCD9787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271237" y="3341023"/>
                <a:ext cx="668160" cy="72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CD7CB05-AC0B-4F90-B33B-DC0A3BA23B84}"/>
                  </a:ext>
                </a:extLst>
              </p14:cNvPr>
              <p14:cNvContentPartPr/>
              <p14:nvPr/>
            </p14:nvContentPartPr>
            <p14:xfrm>
              <a:off x="7286357" y="5216983"/>
              <a:ext cx="167040" cy="64908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CD7CB05-AC0B-4F90-B33B-DC0A3BA23B8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232717" y="5109343"/>
                <a:ext cx="274680" cy="86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C1A1ADE-63CD-4DFB-A92A-0E76370FCB63}"/>
                  </a:ext>
                </a:extLst>
              </p14:cNvPr>
              <p14:cNvContentPartPr/>
              <p14:nvPr/>
            </p14:nvContentPartPr>
            <p14:xfrm>
              <a:off x="7156037" y="5497783"/>
              <a:ext cx="486000" cy="10800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C1A1ADE-63CD-4DFB-A92A-0E76370FCB6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102037" y="5389783"/>
                <a:ext cx="593640" cy="32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33131471-E2AB-4904-835A-CF2B03E98100}"/>
                  </a:ext>
                </a:extLst>
              </p14:cNvPr>
              <p14:cNvContentPartPr/>
              <p14:nvPr/>
            </p14:nvContentPartPr>
            <p14:xfrm>
              <a:off x="7090877" y="5357023"/>
              <a:ext cx="457920" cy="5688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33131471-E2AB-4904-835A-CF2B03E9810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036877" y="5249023"/>
                <a:ext cx="565560" cy="27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63206480-E869-4A49-9031-65898F752C80}"/>
                  </a:ext>
                </a:extLst>
              </p14:cNvPr>
              <p14:cNvContentPartPr/>
              <p14:nvPr/>
            </p14:nvContentPartPr>
            <p14:xfrm>
              <a:off x="6998357" y="5201503"/>
              <a:ext cx="699120" cy="62712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63206480-E869-4A49-9031-65898F752C8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44357" y="5093503"/>
                <a:ext cx="806760" cy="84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4A2B92F1-C77D-4CED-8480-6532947045DB}"/>
                  </a:ext>
                </a:extLst>
              </p14:cNvPr>
              <p14:cNvContentPartPr/>
              <p14:nvPr/>
            </p14:nvContentPartPr>
            <p14:xfrm>
              <a:off x="7074317" y="5807383"/>
              <a:ext cx="79200" cy="2268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4A2B92F1-C77D-4CED-8480-6532947045D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020677" y="5699743"/>
                <a:ext cx="186840" cy="238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1458" t="1" b="36504"/>
          <a:stretch/>
        </p:blipFill>
        <p:spPr bwMode="auto">
          <a:xfrm>
            <a:off x="762000" y="2133600"/>
            <a:ext cx="640461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r="2041"/>
          <a:stretch>
            <a:fillRect/>
          </a:stretch>
        </p:blipFill>
        <p:spPr bwMode="auto">
          <a:xfrm>
            <a:off x="2743200" y="685800"/>
            <a:ext cx="2667000" cy="983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068171"/>
            <a:ext cx="1905001" cy="14727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838200" y="3068171"/>
            <a:ext cx="127393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Any surface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76800" y="3352800"/>
            <a:ext cx="14353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surface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9611" y="4876800"/>
            <a:ext cx="121538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Closed contour of surface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9200" y="4736068"/>
            <a:ext cx="143532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Same surface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830669"/>
            <a:ext cx="3934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Circulation of E around a closed contour</a:t>
            </a:r>
          </a:p>
          <a:p>
            <a:r>
              <a:rPr lang="en-US" dirty="0"/>
              <a:t>(“electromotive force”)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07128" y="5835609"/>
            <a:ext cx="47368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 time rate of change of magnetic flux        	through any surface that spans the  	contour.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1F97DAF-74E3-4C4E-8096-6DF5AE10773A}"/>
              </a:ext>
            </a:extLst>
          </p:cNvPr>
          <p:cNvGrpSpPr/>
          <p:nvPr/>
        </p:nvGrpSpPr>
        <p:grpSpPr>
          <a:xfrm>
            <a:off x="8009957" y="3559183"/>
            <a:ext cx="69480" cy="82080"/>
            <a:chOff x="8009957" y="3559183"/>
            <a:chExt cx="69480" cy="82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F61ABE67-57C7-411B-980D-20B04A2BB41B}"/>
                    </a:ext>
                  </a:extLst>
                </p14:cNvPr>
                <p14:cNvContentPartPr/>
                <p14:nvPr/>
              </p14:nvContentPartPr>
              <p14:xfrm>
                <a:off x="8014277" y="3582583"/>
                <a:ext cx="65160" cy="5868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F61ABE67-57C7-411B-980D-20B04A2BB41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951637" y="3519943"/>
                  <a:ext cx="1908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236C7C2-9797-4FFF-B1CA-69E854596707}"/>
                    </a:ext>
                  </a:extLst>
                </p14:cNvPr>
                <p14:cNvContentPartPr/>
                <p14:nvPr/>
              </p14:nvContentPartPr>
              <p14:xfrm>
                <a:off x="8009957" y="3559183"/>
                <a:ext cx="67680" cy="669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236C7C2-9797-4FFF-B1CA-69E85459670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7947317" y="3496543"/>
                  <a:ext cx="193320" cy="192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91E10DD5-38DB-4132-82BF-7A7862751C62}"/>
                  </a:ext>
                </a:extLst>
              </p14:cNvPr>
              <p14:cNvContentPartPr/>
              <p14:nvPr/>
            </p14:nvContentPartPr>
            <p14:xfrm>
              <a:off x="7838237" y="3563863"/>
              <a:ext cx="252000" cy="70128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91E10DD5-38DB-4132-82BF-7A7862751C6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784237" y="3455863"/>
                <a:ext cx="359640" cy="91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F4F8491-356E-445C-BCD7-608296CDFE62}"/>
                  </a:ext>
                </a:extLst>
              </p14:cNvPr>
              <p14:cNvContentPartPr/>
              <p14:nvPr/>
            </p14:nvContentPartPr>
            <p14:xfrm>
              <a:off x="7915277" y="3959143"/>
              <a:ext cx="291960" cy="30924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F4F8491-356E-445C-BCD7-608296CDFE62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61637" y="3851143"/>
                <a:ext cx="399600" cy="52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78B6952A-2A88-4B04-873D-42DF1185C0A2}"/>
                  </a:ext>
                </a:extLst>
              </p14:cNvPr>
              <p14:cNvContentPartPr/>
              <p14:nvPr/>
            </p14:nvContentPartPr>
            <p14:xfrm>
              <a:off x="8133437" y="3946903"/>
              <a:ext cx="117720" cy="35352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78B6952A-2A88-4B04-873D-42DF1185C0A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079437" y="3838903"/>
                <a:ext cx="225360" cy="56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52BB187-8575-4D17-885C-4B167B847959}"/>
                  </a:ext>
                </a:extLst>
              </p14:cNvPr>
              <p14:cNvContentPartPr/>
              <p14:nvPr/>
            </p14:nvContentPartPr>
            <p14:xfrm>
              <a:off x="7941917" y="3739183"/>
              <a:ext cx="108720" cy="3618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52BB187-8575-4D17-885C-4B167B84795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887917" y="3631183"/>
                <a:ext cx="216360" cy="57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E1B0C6B-C25A-43A8-BBFB-78FBF7829B8B}"/>
                  </a:ext>
                </a:extLst>
              </p14:cNvPr>
              <p14:cNvContentPartPr/>
              <p14:nvPr/>
            </p14:nvContentPartPr>
            <p14:xfrm>
              <a:off x="7940477" y="3523183"/>
              <a:ext cx="167040" cy="2091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E1B0C6B-C25A-43A8-BBFB-78FBF7829B8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886837" y="3415543"/>
                <a:ext cx="274680" cy="42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EB57A64-3AF8-4A2A-B9C9-C424BD1DCEF4}"/>
                  </a:ext>
                </a:extLst>
              </p14:cNvPr>
              <p14:cNvContentPartPr/>
              <p14:nvPr/>
            </p14:nvContentPartPr>
            <p14:xfrm>
              <a:off x="8036957" y="3705343"/>
              <a:ext cx="142920" cy="208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EB57A64-3AF8-4A2A-B9C9-C424BD1DCEF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983317" y="3597703"/>
                <a:ext cx="250560" cy="23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4636249F-68CC-413A-82A2-3EC1814620E2}"/>
                  </a:ext>
                </a:extLst>
              </p14:cNvPr>
              <p14:cNvContentPartPr/>
              <p14:nvPr/>
            </p14:nvContentPartPr>
            <p14:xfrm>
              <a:off x="8223437" y="3748543"/>
              <a:ext cx="82440" cy="1432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4636249F-68CC-413A-82A2-3EC1814620E2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169437" y="3640543"/>
                <a:ext cx="190080" cy="35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97149BE4-3EC1-4645-9206-424103EC7C1C}"/>
                  </a:ext>
                </a:extLst>
              </p14:cNvPr>
              <p14:cNvContentPartPr/>
              <p14:nvPr/>
            </p14:nvContentPartPr>
            <p14:xfrm>
              <a:off x="8108597" y="3649903"/>
              <a:ext cx="175680" cy="2073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97149BE4-3EC1-4645-9206-424103EC7C1C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8054957" y="3541903"/>
                <a:ext cx="283320" cy="42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CF38FD3-29B0-467E-9572-45AE14ABC794}"/>
                  </a:ext>
                </a:extLst>
              </p14:cNvPr>
              <p14:cNvContentPartPr/>
              <p14:nvPr/>
            </p14:nvContentPartPr>
            <p14:xfrm>
              <a:off x="7833917" y="3614263"/>
              <a:ext cx="111960" cy="9828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CF38FD3-29B0-467E-9572-45AE14ABC794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7780277" y="3506623"/>
                <a:ext cx="219600" cy="31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98668B9A-0533-4D7C-BEBB-9715BA225B1A}"/>
                  </a:ext>
                </a:extLst>
              </p14:cNvPr>
              <p14:cNvContentPartPr/>
              <p14:nvPr/>
            </p14:nvContentPartPr>
            <p14:xfrm>
              <a:off x="7941197" y="3767983"/>
              <a:ext cx="115560" cy="20916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98668B9A-0533-4D7C-BEBB-9715BA225B1A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7887197" y="3659983"/>
                <a:ext cx="223200" cy="42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1585BFCA-81FB-4D98-918F-2A638E82B1B3}"/>
                  </a:ext>
                </a:extLst>
              </p14:cNvPr>
              <p14:cNvContentPartPr/>
              <p14:nvPr/>
            </p14:nvContentPartPr>
            <p14:xfrm>
              <a:off x="7949117" y="3985783"/>
              <a:ext cx="114840" cy="18144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1585BFCA-81FB-4D98-918F-2A638E82B1B3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895477" y="3877783"/>
                <a:ext cx="222480" cy="39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3315A572-1156-491D-B4F2-51E291AEE006}"/>
                  </a:ext>
                </a:extLst>
              </p14:cNvPr>
              <p14:cNvContentPartPr/>
              <p14:nvPr/>
            </p14:nvContentPartPr>
            <p14:xfrm>
              <a:off x="8128757" y="3868423"/>
              <a:ext cx="3240" cy="144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3315A572-1156-491D-B4F2-51E291AEE006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075117" y="3760423"/>
                <a:ext cx="110880" cy="21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FBFE975-0841-4FB7-80D7-57486C9634C0}"/>
                  </a:ext>
                </a:extLst>
              </p14:cNvPr>
              <p14:cNvContentPartPr/>
              <p14:nvPr/>
            </p14:nvContentPartPr>
            <p14:xfrm>
              <a:off x="8133437" y="3854383"/>
              <a:ext cx="360" cy="252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FBFE975-0841-4FB7-80D7-57486C9634C0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079437" y="3746743"/>
                <a:ext cx="108000" cy="2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B7E1DB72-B9C4-45D8-A281-75E535B3AD1A}"/>
                  </a:ext>
                </a:extLst>
              </p14:cNvPr>
              <p14:cNvContentPartPr/>
              <p14:nvPr/>
            </p14:nvContentPartPr>
            <p14:xfrm>
              <a:off x="8136317" y="3844663"/>
              <a:ext cx="2160" cy="32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B7E1DB72-B9C4-45D8-A281-75E535B3AD1A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082317" y="3737023"/>
                <a:ext cx="10980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8E707295-7B9F-47B0-A26B-889341242212}"/>
                  </a:ext>
                </a:extLst>
              </p14:cNvPr>
              <p14:cNvContentPartPr/>
              <p14:nvPr/>
            </p14:nvContentPartPr>
            <p14:xfrm>
              <a:off x="8136317" y="3876343"/>
              <a:ext cx="3960" cy="21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8E707295-7B9F-47B0-A26B-889341242212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082317" y="3768343"/>
                <a:ext cx="111600" cy="21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64E7A183-4F8E-4DF2-A837-DB02C1E05449}"/>
                  </a:ext>
                </a:extLst>
              </p14:cNvPr>
              <p14:cNvContentPartPr/>
              <p14:nvPr/>
            </p14:nvContentPartPr>
            <p14:xfrm>
              <a:off x="8150717" y="3848623"/>
              <a:ext cx="3240" cy="324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64E7A183-4F8E-4DF2-A837-DB02C1E05449}"/>
                  </a:ext>
                </a:extLst>
              </p:cNvPr>
              <p:cNvPicPr/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096717" y="3740983"/>
                <a:ext cx="110880" cy="21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329BE08B-0568-4264-BCAC-670DC3B22A89}"/>
                  </a:ext>
                </a:extLst>
              </p14:cNvPr>
              <p14:cNvContentPartPr/>
              <p14:nvPr/>
            </p14:nvContentPartPr>
            <p14:xfrm>
              <a:off x="4832957" y="896983"/>
              <a:ext cx="57600" cy="115920"/>
            </p14:xfrm>
          </p:contentPart>
        </mc:Choice>
        <mc:Fallback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329BE08B-0568-4264-BCAC-670DC3B22A89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769957" y="834343"/>
                <a:ext cx="183240" cy="24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AC62C60F-4216-49F7-893B-3AF967EAD018}"/>
                  </a:ext>
                </a:extLst>
              </p14:cNvPr>
              <p14:cNvContentPartPr/>
              <p14:nvPr/>
            </p14:nvContentPartPr>
            <p14:xfrm>
              <a:off x="4930517" y="901663"/>
              <a:ext cx="31320" cy="1800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AC62C60F-4216-49F7-893B-3AF967EAD018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4867517" y="838663"/>
                <a:ext cx="156960" cy="14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8071736C-68B4-41EE-ABBD-564F2C6146D3}"/>
                  </a:ext>
                </a:extLst>
              </p14:cNvPr>
              <p14:cNvContentPartPr/>
              <p14:nvPr/>
            </p14:nvContentPartPr>
            <p14:xfrm>
              <a:off x="1459037" y="2359663"/>
              <a:ext cx="66600" cy="55440"/>
            </p14:xfrm>
          </p:contentPart>
        </mc:Choice>
        <mc:Fallback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8071736C-68B4-41EE-ABBD-564F2C6146D3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396397" y="2297023"/>
                <a:ext cx="192240" cy="1810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72" name="Group 3071">
            <a:extLst>
              <a:ext uri="{FF2B5EF4-FFF2-40B4-BE49-F238E27FC236}">
                <a16:creationId xmlns:a16="http://schemas.microsoft.com/office/drawing/2014/main" id="{1C6146DC-DE9C-4CC7-BA22-1DBD43E765A8}"/>
              </a:ext>
            </a:extLst>
          </p:cNvPr>
          <p:cNvGrpSpPr/>
          <p:nvPr/>
        </p:nvGrpSpPr>
        <p:grpSpPr>
          <a:xfrm>
            <a:off x="4597877" y="3029623"/>
            <a:ext cx="72000" cy="69480"/>
            <a:chOff x="4597877" y="3029623"/>
            <a:chExt cx="72000" cy="69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85AB5A76-109E-4313-954B-D7992DC2C0DF}"/>
                    </a:ext>
                  </a:extLst>
                </p14:cNvPr>
                <p14:cNvContentPartPr/>
                <p14:nvPr/>
              </p14:nvContentPartPr>
              <p14:xfrm>
                <a:off x="4597877" y="3031423"/>
                <a:ext cx="16560" cy="676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85AB5A76-109E-4313-954B-D7992DC2C0DF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535237" y="2968783"/>
                  <a:ext cx="14220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5A67376-2637-4CB2-9EFE-CD9496B23490}"/>
                    </a:ext>
                  </a:extLst>
                </p14:cNvPr>
                <p14:cNvContentPartPr/>
                <p14:nvPr/>
              </p14:nvContentPartPr>
              <p14:xfrm>
                <a:off x="4626677" y="3029623"/>
                <a:ext cx="43200" cy="334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5A67376-2637-4CB2-9EFE-CD9496B23490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564037" y="2966983"/>
                  <a:ext cx="168840" cy="159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3073" name="Ink 3072">
                <a:extLst>
                  <a:ext uri="{FF2B5EF4-FFF2-40B4-BE49-F238E27FC236}">
                    <a16:creationId xmlns:a16="http://schemas.microsoft.com/office/drawing/2014/main" id="{1F145FF5-9DC8-4E29-9062-0B8891CA3FA3}"/>
                  </a:ext>
                </a:extLst>
              </p14:cNvPr>
              <p14:cNvContentPartPr/>
              <p14:nvPr/>
            </p14:nvContentPartPr>
            <p14:xfrm>
              <a:off x="5189357" y="1477663"/>
              <a:ext cx="121320" cy="168120"/>
            </p14:xfrm>
          </p:contentPart>
        </mc:Choice>
        <mc:Fallback>
          <p:pic>
            <p:nvPicPr>
              <p:cNvPr id="3073" name="Ink 3072">
                <a:extLst>
                  <a:ext uri="{FF2B5EF4-FFF2-40B4-BE49-F238E27FC236}">
                    <a16:creationId xmlns:a16="http://schemas.microsoft.com/office/drawing/2014/main" id="{1F145FF5-9DC8-4E29-9062-0B8891CA3FA3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5126717" y="1414663"/>
                <a:ext cx="246960" cy="293760"/>
              </a:xfrm>
              <a:prstGeom prst="rect">
                <a:avLst/>
              </a:prstGeom>
            </p:spPr>
          </p:pic>
        </mc:Fallback>
      </mc:AlternateContent>
      <p:grpSp>
        <p:nvGrpSpPr>
          <p:cNvPr id="3079" name="Group 3078">
            <a:extLst>
              <a:ext uri="{FF2B5EF4-FFF2-40B4-BE49-F238E27FC236}">
                <a16:creationId xmlns:a16="http://schemas.microsoft.com/office/drawing/2014/main" id="{3E99E842-6A1D-4A43-A057-1D42044D5AA2}"/>
              </a:ext>
            </a:extLst>
          </p:cNvPr>
          <p:cNvGrpSpPr/>
          <p:nvPr/>
        </p:nvGrpSpPr>
        <p:grpSpPr>
          <a:xfrm>
            <a:off x="5065157" y="2936383"/>
            <a:ext cx="102960" cy="302760"/>
            <a:chOff x="5065157" y="2936383"/>
            <a:chExt cx="102960" cy="30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077" name="Ink 3076">
                  <a:extLst>
                    <a:ext uri="{FF2B5EF4-FFF2-40B4-BE49-F238E27FC236}">
                      <a16:creationId xmlns:a16="http://schemas.microsoft.com/office/drawing/2014/main" id="{E6231582-1004-4A3E-B688-6CD19E5DA587}"/>
                    </a:ext>
                  </a:extLst>
                </p14:cNvPr>
                <p14:cNvContentPartPr/>
                <p14:nvPr/>
              </p14:nvContentPartPr>
              <p14:xfrm>
                <a:off x="5065157" y="3162103"/>
                <a:ext cx="25560" cy="77040"/>
              </p14:xfrm>
            </p:contentPart>
          </mc:Choice>
          <mc:Fallback>
            <p:pic>
              <p:nvPicPr>
                <p:cNvPr id="3077" name="Ink 3076">
                  <a:extLst>
                    <a:ext uri="{FF2B5EF4-FFF2-40B4-BE49-F238E27FC236}">
                      <a16:creationId xmlns:a16="http://schemas.microsoft.com/office/drawing/2014/main" id="{E6231582-1004-4A3E-B688-6CD19E5DA587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002517" y="3099463"/>
                  <a:ext cx="1512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078" name="Ink 3077">
                  <a:extLst>
                    <a:ext uri="{FF2B5EF4-FFF2-40B4-BE49-F238E27FC236}">
                      <a16:creationId xmlns:a16="http://schemas.microsoft.com/office/drawing/2014/main" id="{CEBDCA7E-1805-46EB-80F1-C001797DFAA1}"/>
                    </a:ext>
                  </a:extLst>
                </p14:cNvPr>
                <p14:cNvContentPartPr/>
                <p14:nvPr/>
              </p14:nvContentPartPr>
              <p14:xfrm>
                <a:off x="5119517" y="2936383"/>
                <a:ext cx="48600" cy="124200"/>
              </p14:xfrm>
            </p:contentPart>
          </mc:Choice>
          <mc:Fallback>
            <p:pic>
              <p:nvPicPr>
                <p:cNvPr id="3078" name="Ink 3077">
                  <a:extLst>
                    <a:ext uri="{FF2B5EF4-FFF2-40B4-BE49-F238E27FC236}">
                      <a16:creationId xmlns:a16="http://schemas.microsoft.com/office/drawing/2014/main" id="{CEBDCA7E-1805-46EB-80F1-C001797DFAA1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056877" y="2873383"/>
                  <a:ext cx="174240" cy="24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3080" name="Ink 3079">
                <a:extLst>
                  <a:ext uri="{FF2B5EF4-FFF2-40B4-BE49-F238E27FC236}">
                    <a16:creationId xmlns:a16="http://schemas.microsoft.com/office/drawing/2014/main" id="{D72800BE-60B2-49BE-8E72-03FEFC996137}"/>
                  </a:ext>
                </a:extLst>
              </p14:cNvPr>
              <p14:cNvContentPartPr/>
              <p14:nvPr/>
            </p14:nvContentPartPr>
            <p14:xfrm>
              <a:off x="4654397" y="4746463"/>
              <a:ext cx="5040" cy="22320"/>
            </p14:xfrm>
          </p:contentPart>
        </mc:Choice>
        <mc:Fallback>
          <p:pic>
            <p:nvPicPr>
              <p:cNvPr id="3080" name="Ink 3079">
                <a:extLst>
                  <a:ext uri="{FF2B5EF4-FFF2-40B4-BE49-F238E27FC236}">
                    <a16:creationId xmlns:a16="http://schemas.microsoft.com/office/drawing/2014/main" id="{D72800BE-60B2-49BE-8E72-03FEFC996137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4591397" y="4683463"/>
                <a:ext cx="130680" cy="14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3081" name="Ink 3080">
                <a:extLst>
                  <a:ext uri="{FF2B5EF4-FFF2-40B4-BE49-F238E27FC236}">
                    <a16:creationId xmlns:a16="http://schemas.microsoft.com/office/drawing/2014/main" id="{9B63641A-2A9D-422B-A408-E4219A027B36}"/>
                  </a:ext>
                </a:extLst>
              </p14:cNvPr>
              <p14:cNvContentPartPr/>
              <p14:nvPr/>
            </p14:nvContentPartPr>
            <p14:xfrm>
              <a:off x="4993877" y="4592383"/>
              <a:ext cx="51480" cy="247680"/>
            </p14:xfrm>
          </p:contentPart>
        </mc:Choice>
        <mc:Fallback>
          <p:pic>
            <p:nvPicPr>
              <p:cNvPr id="3081" name="Ink 3080">
                <a:extLst>
                  <a:ext uri="{FF2B5EF4-FFF2-40B4-BE49-F238E27FC236}">
                    <a16:creationId xmlns:a16="http://schemas.microsoft.com/office/drawing/2014/main" id="{9B63641A-2A9D-422B-A408-E4219A027B36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4931237" y="4529383"/>
                <a:ext cx="177120" cy="3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3082" name="Ink 3081">
                <a:extLst>
                  <a:ext uri="{FF2B5EF4-FFF2-40B4-BE49-F238E27FC236}">
                    <a16:creationId xmlns:a16="http://schemas.microsoft.com/office/drawing/2014/main" id="{6077B21A-A69B-466E-B151-F728D8F77567}"/>
                  </a:ext>
                </a:extLst>
              </p14:cNvPr>
              <p14:cNvContentPartPr/>
              <p14:nvPr/>
            </p14:nvContentPartPr>
            <p14:xfrm>
              <a:off x="4735757" y="4104223"/>
              <a:ext cx="91080" cy="41760"/>
            </p14:xfrm>
          </p:contentPart>
        </mc:Choice>
        <mc:Fallback>
          <p:pic>
            <p:nvPicPr>
              <p:cNvPr id="3082" name="Ink 3081">
                <a:extLst>
                  <a:ext uri="{FF2B5EF4-FFF2-40B4-BE49-F238E27FC236}">
                    <a16:creationId xmlns:a16="http://schemas.microsoft.com/office/drawing/2014/main" id="{6077B21A-A69B-466E-B151-F728D8F77567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4672757" y="4041223"/>
                <a:ext cx="216720" cy="167400"/>
              </a:xfrm>
              <a:prstGeom prst="rect">
                <a:avLst/>
              </a:prstGeom>
            </p:spPr>
          </p:pic>
        </mc:Fallback>
      </mc:AlternateContent>
      <p:grpSp>
        <p:nvGrpSpPr>
          <p:cNvPr id="3085" name="Group 3084">
            <a:extLst>
              <a:ext uri="{FF2B5EF4-FFF2-40B4-BE49-F238E27FC236}">
                <a16:creationId xmlns:a16="http://schemas.microsoft.com/office/drawing/2014/main" id="{8D0F7802-C65A-4D66-BB2D-1FBDE5FC443F}"/>
              </a:ext>
            </a:extLst>
          </p:cNvPr>
          <p:cNvGrpSpPr/>
          <p:nvPr/>
        </p:nvGrpSpPr>
        <p:grpSpPr>
          <a:xfrm>
            <a:off x="5755637" y="2832343"/>
            <a:ext cx="168120" cy="128160"/>
            <a:chOff x="5755637" y="2832343"/>
            <a:chExt cx="168120" cy="12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3083" name="Ink 3082">
                  <a:extLst>
                    <a:ext uri="{FF2B5EF4-FFF2-40B4-BE49-F238E27FC236}">
                      <a16:creationId xmlns:a16="http://schemas.microsoft.com/office/drawing/2014/main" id="{C6BDD842-1650-4AF4-9A8C-3E5C7478214B}"/>
                    </a:ext>
                  </a:extLst>
                </p14:cNvPr>
                <p14:cNvContentPartPr/>
                <p14:nvPr/>
              </p14:nvContentPartPr>
              <p14:xfrm>
                <a:off x="5755637" y="2832343"/>
                <a:ext cx="126000" cy="128160"/>
              </p14:xfrm>
            </p:contentPart>
          </mc:Choice>
          <mc:Fallback>
            <p:pic>
              <p:nvPicPr>
                <p:cNvPr id="3083" name="Ink 3082">
                  <a:extLst>
                    <a:ext uri="{FF2B5EF4-FFF2-40B4-BE49-F238E27FC236}">
                      <a16:creationId xmlns:a16="http://schemas.microsoft.com/office/drawing/2014/main" id="{C6BDD842-1650-4AF4-9A8C-3E5C7478214B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692997" y="2769703"/>
                  <a:ext cx="25164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3084" name="Ink 3083">
                  <a:extLst>
                    <a:ext uri="{FF2B5EF4-FFF2-40B4-BE49-F238E27FC236}">
                      <a16:creationId xmlns:a16="http://schemas.microsoft.com/office/drawing/2014/main" id="{B1E28AAA-69DA-4EFE-974F-D0374E8ACC25}"/>
                    </a:ext>
                  </a:extLst>
                </p14:cNvPr>
                <p14:cNvContentPartPr/>
                <p14:nvPr/>
              </p14:nvContentPartPr>
              <p14:xfrm>
                <a:off x="5898197" y="2857903"/>
                <a:ext cx="25560" cy="49680"/>
              </p14:xfrm>
            </p:contentPart>
          </mc:Choice>
          <mc:Fallback>
            <p:pic>
              <p:nvPicPr>
                <p:cNvPr id="3084" name="Ink 3083">
                  <a:extLst>
                    <a:ext uri="{FF2B5EF4-FFF2-40B4-BE49-F238E27FC236}">
                      <a16:creationId xmlns:a16="http://schemas.microsoft.com/office/drawing/2014/main" id="{B1E28AAA-69DA-4EFE-974F-D0374E8ACC25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835197" y="2794903"/>
                  <a:ext cx="151200" cy="175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3086" name="Ink 3085">
                <a:extLst>
                  <a:ext uri="{FF2B5EF4-FFF2-40B4-BE49-F238E27FC236}">
                    <a16:creationId xmlns:a16="http://schemas.microsoft.com/office/drawing/2014/main" id="{81560F62-3358-4F8B-A871-2C23C36086DF}"/>
                  </a:ext>
                </a:extLst>
              </p14:cNvPr>
              <p14:cNvContentPartPr/>
              <p14:nvPr/>
            </p14:nvContentPartPr>
            <p14:xfrm>
              <a:off x="4336157" y="1113703"/>
              <a:ext cx="21240" cy="183240"/>
            </p14:xfrm>
          </p:contentPart>
        </mc:Choice>
        <mc:Fallback>
          <p:pic>
            <p:nvPicPr>
              <p:cNvPr id="3086" name="Ink 3085">
                <a:extLst>
                  <a:ext uri="{FF2B5EF4-FFF2-40B4-BE49-F238E27FC236}">
                    <a16:creationId xmlns:a16="http://schemas.microsoft.com/office/drawing/2014/main" id="{81560F62-3358-4F8B-A871-2C23C36086DF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4273157" y="1050703"/>
                <a:ext cx="146880" cy="308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3043" t="20000" b="41111"/>
          <a:stretch/>
        </p:blipFill>
        <p:spPr bwMode="auto">
          <a:xfrm>
            <a:off x="1109464" y="1447800"/>
            <a:ext cx="6425372" cy="212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118031"/>
            <a:ext cx="448475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4-D form of first two Maxwell’s equations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914400"/>
            <a:ext cx="5172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electromagnetic field tensor was defined as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8791" y="3814607"/>
            <a:ext cx="59715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Tensor of rank 3 (HW)</a:t>
            </a:r>
          </a:p>
          <a:p>
            <a:r>
              <a:rPr lang="en-US" dirty="0"/>
              <a:t>Antisymmetric in all 3 indices (HW)</a:t>
            </a:r>
          </a:p>
          <a:p>
            <a:r>
              <a:rPr lang="en-US" dirty="0"/>
              <a:t>If any two indices are the same, the component is zero (HW).</a:t>
            </a:r>
          </a:p>
          <a:p>
            <a:r>
              <a:rPr lang="en-US" dirty="0"/>
              <a:t>Represents 4 equations (HW):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720" y="5010073"/>
            <a:ext cx="4299955" cy="172989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8C7A7D-9D86-4929-93B6-FEA11BD60114}"/>
                  </a:ext>
                </a:extLst>
              </p14:cNvPr>
              <p14:cNvContentPartPr/>
              <p14:nvPr/>
            </p14:nvContentPartPr>
            <p14:xfrm>
              <a:off x="4249397" y="3531463"/>
              <a:ext cx="93240" cy="110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8C7A7D-9D86-4929-93B6-FEA11BD6011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86757" y="3468463"/>
                <a:ext cx="218880" cy="23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B6E7F2C-1ADD-4135-8786-D9F50567B8F7}"/>
                  </a:ext>
                </a:extLst>
              </p14:cNvPr>
              <p14:cNvContentPartPr/>
              <p14:nvPr/>
            </p14:nvContentPartPr>
            <p14:xfrm>
              <a:off x="3822797" y="3485023"/>
              <a:ext cx="54360" cy="1116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B6E7F2C-1ADD-4135-8786-D9F50567B8F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60157" y="3422383"/>
                <a:ext cx="18000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E19D7D68-966A-4568-8AF9-1C13B5C72E86}"/>
                  </a:ext>
                </a:extLst>
              </p14:cNvPr>
              <p14:cNvContentPartPr/>
              <p14:nvPr/>
            </p14:nvContentPartPr>
            <p14:xfrm>
              <a:off x="5190797" y="1620943"/>
              <a:ext cx="115560" cy="655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E19D7D68-966A-4568-8AF9-1C13B5C72E8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128157" y="1557943"/>
                <a:ext cx="24120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C62A57E-E364-4C73-818E-34E233C869ED}"/>
                  </a:ext>
                </a:extLst>
              </p14:cNvPr>
              <p14:cNvContentPartPr/>
              <p14:nvPr/>
            </p14:nvContentPartPr>
            <p14:xfrm>
              <a:off x="6062357" y="1933783"/>
              <a:ext cx="129600" cy="928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C62A57E-E364-4C73-818E-34E233C869E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999717" y="1871143"/>
                <a:ext cx="255240" cy="2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13A82DD-DFC6-42EB-8EF3-417F596C8A17}"/>
                  </a:ext>
                </a:extLst>
              </p14:cNvPr>
              <p14:cNvContentPartPr/>
              <p14:nvPr/>
            </p14:nvContentPartPr>
            <p14:xfrm>
              <a:off x="5310317" y="5589943"/>
              <a:ext cx="31680" cy="1231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13A82DD-DFC6-42EB-8EF3-417F596C8A1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247317" y="5527303"/>
                <a:ext cx="157320" cy="248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03592E38-0C1E-4DAE-894B-9154C9E06258}"/>
              </a:ext>
            </a:extLst>
          </p:cNvPr>
          <p:cNvGrpSpPr/>
          <p:nvPr/>
        </p:nvGrpSpPr>
        <p:grpSpPr>
          <a:xfrm>
            <a:off x="5613437" y="5606143"/>
            <a:ext cx="97560" cy="231840"/>
            <a:chOff x="5613437" y="5606143"/>
            <a:chExt cx="97560" cy="23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49FF336-D48F-479A-AEB4-58939F2BDB39}"/>
                    </a:ext>
                  </a:extLst>
                </p14:cNvPr>
                <p14:cNvContentPartPr/>
                <p14:nvPr/>
              </p14:nvContentPartPr>
              <p14:xfrm>
                <a:off x="5644397" y="5606143"/>
                <a:ext cx="66600" cy="1314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49FF336-D48F-479A-AEB4-58939F2BDB3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581397" y="5543143"/>
                  <a:ext cx="1922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D96D081-AB9D-449C-BF74-B77ACD1CEE09}"/>
                    </a:ext>
                  </a:extLst>
                </p14:cNvPr>
                <p14:cNvContentPartPr/>
                <p14:nvPr/>
              </p14:nvContentPartPr>
              <p14:xfrm>
                <a:off x="5613437" y="5737543"/>
                <a:ext cx="55800" cy="1004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D96D081-AB9D-449C-BF74-B77ACD1CEE0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550437" y="5674903"/>
                  <a:ext cx="181440" cy="226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98D23AC7-09BB-4B5F-ACE3-E9BD36C324EE}"/>
                  </a:ext>
                </a:extLst>
              </p14:cNvPr>
              <p14:cNvContentPartPr/>
              <p14:nvPr/>
            </p14:nvContentPartPr>
            <p14:xfrm>
              <a:off x="5760677" y="6255943"/>
              <a:ext cx="23400" cy="374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98D23AC7-09BB-4B5F-ACE3-E9BD36C324EE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697677" y="6193303"/>
                <a:ext cx="14904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61C3BCD-4785-46FA-B11D-5537B760442E}"/>
                  </a:ext>
                </a:extLst>
              </p14:cNvPr>
              <p14:cNvContentPartPr/>
              <p14:nvPr/>
            </p14:nvContentPartPr>
            <p14:xfrm>
              <a:off x="4643957" y="6674983"/>
              <a:ext cx="35280" cy="604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61C3BCD-4785-46FA-B11D-5537B760442E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80957" y="6612343"/>
                <a:ext cx="160920" cy="18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5BA3C031-EDA6-472A-A1B4-65D7BD66F27C}"/>
                  </a:ext>
                </a:extLst>
              </p14:cNvPr>
              <p14:cNvContentPartPr/>
              <p14:nvPr/>
            </p14:nvContentPartPr>
            <p14:xfrm>
              <a:off x="4676357" y="6458263"/>
              <a:ext cx="38880" cy="230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5BA3C031-EDA6-472A-A1B4-65D7BD66F27C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613717" y="6395623"/>
                <a:ext cx="164520" cy="14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4FAF11B-11EC-4C50-B0D7-74B7D8400A34}"/>
                  </a:ext>
                </a:extLst>
              </p14:cNvPr>
              <p14:cNvContentPartPr/>
              <p14:nvPr/>
            </p14:nvContentPartPr>
            <p14:xfrm>
              <a:off x="3447317" y="6432703"/>
              <a:ext cx="44280" cy="856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4FAF11B-11EC-4C50-B0D7-74B7D8400A3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384317" y="6369703"/>
                <a:ext cx="169920" cy="2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84A940F6-3034-4524-AC7B-88008B398A60}"/>
                  </a:ext>
                </a:extLst>
              </p14:cNvPr>
              <p14:cNvContentPartPr/>
              <p14:nvPr/>
            </p14:nvContentPartPr>
            <p14:xfrm>
              <a:off x="3567197" y="6556543"/>
              <a:ext cx="88200" cy="2664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84A940F6-3034-4524-AC7B-88008B398A6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504557" y="6493543"/>
                <a:ext cx="213840" cy="1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82CCCF13-473E-4F21-AE08-426D2450968A}"/>
                  </a:ext>
                </a:extLst>
              </p14:cNvPr>
              <p14:cNvContentPartPr/>
              <p14:nvPr/>
            </p14:nvContentPartPr>
            <p14:xfrm>
              <a:off x="2148797" y="5337943"/>
              <a:ext cx="140400" cy="2232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82CCCF13-473E-4F21-AE08-426D2450968A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130797" y="5319943"/>
                <a:ext cx="176040" cy="5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10977AAD-345A-484B-B1AC-C9B292D19BEF}"/>
                  </a:ext>
                </a:extLst>
              </p14:cNvPr>
              <p14:cNvContentPartPr/>
              <p14:nvPr/>
            </p14:nvContentPartPr>
            <p14:xfrm>
              <a:off x="2278037" y="1816783"/>
              <a:ext cx="216720" cy="6228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10977AAD-345A-484B-B1AC-C9B292D19BE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260037" y="1799143"/>
                <a:ext cx="252360" cy="97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6013" t="15278" b="22664"/>
          <a:stretch/>
        </p:blipFill>
        <p:spPr bwMode="auto">
          <a:xfrm>
            <a:off x="1550542" y="1395866"/>
            <a:ext cx="7593458" cy="3404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57200" y="228600"/>
            <a:ext cx="7848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4D form of the first two Maxwell’s equations can be written in terms of the 4-vector that is dual to the antisymmetric 4-tensor of rank 3.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67400" y="1219200"/>
            <a:ext cx="32766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This represents 4 independent equations, one for each value of the free index </a:t>
            </a:r>
            <a:r>
              <a:rPr lang="en-US" sz="2000" i="1" dirty="0" err="1"/>
              <a:t>i</a:t>
            </a:r>
            <a:r>
              <a:rPr lang="en-US" sz="20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50292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Four equations for the 6 components of </a:t>
            </a:r>
            <a:r>
              <a:rPr lang="en-US" sz="2000" b="1" i="1" dirty="0"/>
              <a:t>E</a:t>
            </a:r>
            <a:r>
              <a:rPr lang="en-US" sz="2000" dirty="0"/>
              <a:t> and </a:t>
            </a:r>
            <a:r>
              <a:rPr lang="en-US" sz="2000" b="1" i="1" dirty="0"/>
              <a:t>H</a:t>
            </a:r>
            <a:r>
              <a:rPr lang="en-US" sz="2000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0501304-3336-4D81-9E0A-DD5F3126D0BD}"/>
                  </a:ext>
                </a:extLst>
              </p14:cNvPr>
              <p14:cNvContentPartPr/>
              <p14:nvPr/>
            </p14:nvContentPartPr>
            <p14:xfrm>
              <a:off x="1860437" y="1262743"/>
              <a:ext cx="202320" cy="2948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0501304-3336-4D81-9E0A-DD5F3126D0B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97437" y="1199743"/>
                <a:ext cx="327960" cy="42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2B5D8BF-281C-42BE-A546-9841E3801195}"/>
                  </a:ext>
                </a:extLst>
              </p14:cNvPr>
              <p14:cNvContentPartPr/>
              <p14:nvPr/>
            </p14:nvContentPartPr>
            <p14:xfrm>
              <a:off x="2439677" y="2354623"/>
              <a:ext cx="153360" cy="177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2B5D8BF-281C-42BE-A546-9841E380119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377037" y="2291623"/>
                <a:ext cx="279000" cy="303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86C4FD5E-7B7E-4705-AD19-2E8436E9C5C1}"/>
                  </a:ext>
                </a:extLst>
              </p14:cNvPr>
              <p14:cNvContentPartPr/>
              <p14:nvPr/>
            </p14:nvContentPartPr>
            <p14:xfrm>
              <a:off x="3918917" y="2300623"/>
              <a:ext cx="109440" cy="828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86C4FD5E-7B7E-4705-AD19-2E8436E9C5C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855917" y="2237983"/>
                <a:ext cx="235080" cy="20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D3E3172-47A7-4E42-9D47-6C1F4C4A5CEE}"/>
                  </a:ext>
                </a:extLst>
              </p14:cNvPr>
              <p14:cNvContentPartPr/>
              <p14:nvPr/>
            </p14:nvContentPartPr>
            <p14:xfrm>
              <a:off x="3453797" y="2179303"/>
              <a:ext cx="51840" cy="896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D3E3172-47A7-4E42-9D47-6C1F4C4A5CE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3391157" y="2116303"/>
                <a:ext cx="177480" cy="21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C66A21B-F7FD-41E7-848D-AD6A59B5B501}"/>
                  </a:ext>
                </a:extLst>
              </p14:cNvPr>
              <p14:cNvContentPartPr/>
              <p14:nvPr/>
            </p14:nvContentPartPr>
            <p14:xfrm>
              <a:off x="3441557" y="1612663"/>
              <a:ext cx="107640" cy="792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C66A21B-F7FD-41E7-848D-AD6A59B5B50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378557" y="1549663"/>
                <a:ext cx="23328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FF0EECA-E034-4191-A1D3-6331067D4BDC}"/>
                  </a:ext>
                </a:extLst>
              </p14:cNvPr>
              <p14:cNvContentPartPr/>
              <p14:nvPr/>
            </p14:nvContentPartPr>
            <p14:xfrm>
              <a:off x="3826037" y="1957543"/>
              <a:ext cx="42120" cy="680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FF0EECA-E034-4191-A1D3-6331067D4BD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763037" y="1894543"/>
                <a:ext cx="16776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491E928-7F5A-4523-B5E1-494566E03FD8}"/>
                  </a:ext>
                </a:extLst>
              </p14:cNvPr>
              <p14:cNvContentPartPr/>
              <p14:nvPr/>
            </p14:nvContentPartPr>
            <p14:xfrm>
              <a:off x="4603277" y="1836583"/>
              <a:ext cx="60480" cy="25236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491E928-7F5A-4523-B5E1-494566E03FD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540277" y="1773943"/>
                <a:ext cx="186120" cy="37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8477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Which statement is not true?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first two of Maxwell’s give relationships between the time and space dependences of the components of electric and magnetic fields.</a:t>
            </a:r>
          </a:p>
          <a:p>
            <a:r>
              <a:rPr lang="en-US" dirty="0"/>
              <a:t>They tell how to determine E and H from given charges and currents.</a:t>
            </a:r>
          </a:p>
          <a:p>
            <a:r>
              <a:rPr lang="en-US" dirty="0"/>
              <a:t>With only four equations for the six field components, they do not uniquely specify the fields.</a:t>
            </a:r>
          </a:p>
        </p:txBody>
      </p:sp>
      <p:sp>
        <p:nvSpPr>
          <p:cNvPr id="4" name="Oval 3"/>
          <p:cNvSpPr/>
          <p:nvPr/>
        </p:nvSpPr>
        <p:spPr>
          <a:xfrm>
            <a:off x="457200" y="1752600"/>
            <a:ext cx="381000" cy="381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381000" y="3429000"/>
            <a:ext cx="381000" cy="381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457200" y="4495800"/>
            <a:ext cx="381000" cy="381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50901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311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The first pair of Maxwell’s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Which statement is not true?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in a constant uniform electric field</dc:title>
  <dc:creator>Your User Name</dc:creator>
  <cp:lastModifiedBy>Robert Peale</cp:lastModifiedBy>
  <cp:revision>35</cp:revision>
  <dcterms:created xsi:type="dcterms:W3CDTF">2012-09-17T01:03:51Z</dcterms:created>
  <dcterms:modified xsi:type="dcterms:W3CDTF">2021-10-04T23:09:59Z</dcterms:modified>
</cp:coreProperties>
</file>