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3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17.5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281 51 832,'-1'0'22,"0"-1"-1,1 1 1,-1-1-1,0 1 1,1-1-1,-1 1 1,1-1 0,-1 0-1,0 1 1,1-1-1,0 0 1,-1 1 0,1-1-1,-1 0 1,1 0-1,0 0 1,0 1 0,-1-5 474,-33-1 736,31 6-1174,-1 0 0,1 0 0,-1 0 0,1 1 0,-1-1 0,1 1 0,0 0-1,-1 0 1,1 0 0,0 0 0,-1 1 0,1-1 0,0 1 0,0 0 0,0 0 0,0 0 0,1 0-1,-1 1 1,1-1 0,-4 5 0,-21 22 612,-41 59-1,61-77-438,5-9-202,0 1 0,0-1 0,0 1 0,1 0 0,-1-1 0,1 1 0,0 0 0,0 0 0,0 0 0,0 0 0,0 0 0,1 0 0,0 0 0,-1 5 0,1-6 72,0-1 0,0 1 0,0 0 0,1 0 0,-1 0 0,0 0 0,1-1 0,1 4 0,-2-5-88,0 0 0,0 1 0,0-1 0,0 0 0,0 0 0,0 0 0,0 0 0,1 0 0,-1 0 0,0 1 0,0-1 0,0 0 0,0 0 0,0 0 0,0 0 0,1 0 0,-1 0 0,0 0 1,0 0-1,0 0 0,0 0 0,1 0 0,-1 0 0,0 0 0,0 0 0,0 0 0,0 0 0,0 0 0,1 0 0,-1 0 0,0 0 0,0 0 0,0 0 0,0 0 0,1 0 0,6-9-223,28-60 1176,-24 48-962,1 1 0,1 0 1,0 1-1,20-20 0,-23 27-43,-3 3 178,0 1 0,1 0 0,16-12 0,-24 20-141,0 0 0,0-1 0,0 1 0,0 0 0,0 0 0,0 0 0,0 0 0,0 0 0,0 0 0,0 0 0,0 0 0,0 0-1,0 0 1,1 0 0,-1 0 0,0 0 0,0 0 0,0 0 0,0 0 0,0 0 0,0 0 0,0 0 0,0 0 0,0 0 0,1 0 0,-1 0 0,0 0-1,0 0 1,0 0 0,0 0 0,0 0 0,0 0 0,0 0 0,0 0 0,0 0 0,0 0 0,0 0 0,0 0 0,1 0 0,-1 0 0,0 0-1,0 1 1,0-1 0,0 0 0,0 0 0,0 0 0,0 0 0,0 0 0,0 0 0,0 0 0,0 0 0,0 0 0,0 0 0,0 0 0,0 1-1,0-1 1,0 0 0,0 0 0,0 0 0,0 0 0,0 0 0,-2 10-27,-9 13-38,-19 11 230,-2-2-1,-42 33 0,57-51-179,15-12 19,0 0-1,0 0 1,0 0 0,0 0 0,-1-1-1,1 1 1,-1-1 0,1 0 0,-1 0-1,1 1 1,-1-2 0,0 1 0,0 0 0,-3 0-1,-1-2 181,8-4-167,1-2-126,-1 2 128,1 0 0,0 0 0,0 0 0,1 0 0,-1 0 0,1 1 0,0-1 0,0 1 0,7-7 0,-10 11-17,1-1 3,-1 1 0,0 0 0,1-1 0,-1 1 0,0 0 0,0-1 0,0 1 0,1 0 0,-1-1 0,0 1 0,0-1 0,0 1 0,0-1 1,0 1-1,0 0 0,0-1 0,0 1 0,0-1 0,0 1 0,0 0 0,0-1 0,0 0 112,0-19 375,5-44-20,-3 52-443,0 10-208,-1 7-65,-2 4 307,0 0 0,-1 0 0,0 0 0,0 0 0,-6 14 0,3-11-41,-4 22-1,4-7 194,9-33-237,5-10-160,-6 10 193,0 0-1,1 0 0,0 0 1,9-10-1,3-5 217,-12 17-268,0 0 0,0 1 0,0-1 0,0 1 0,0 0-1,5-3 1,-4 3 25,-4 1-161,-1 2 183,0 0 0,0 0 1,0 0-1,0 0 0,0-1 0,0 1 0,0 0 0,0 0 0,0 0 0,0 0 0,0 0 0,0-1 0,0 1 0,0 0 0,0 0 0,0 0 0,-1 0 0,1 0 0,0 0 0,0-1 0,0 1 0,0 0 0,0 0 0,0 0 0,0 0 0,-1 0 0,1 0 0,0 0 0,0 0 0,0 0 0,-1 0 0,-5 3-118,-7 10 11,-7 5 271,16-15-196,0 0 0,0 1 0,1-1 0,-1 1 0,-5 7 0,8-10 60,0 1 0,-1-1 0,1 0-1,0 0 1,-1 0 0,1 0-1,-1 0 1,0 0 0,1 0 0,-1-1-1,0 1 1,1-1 0,-1 1-1,0-1 1,0 1 0,0-1 0,1 0-1,-4 0 1,5 0 11,0-3-59,1 0 0,0 1 0,0-1 0,0 0 0,0 1 0,0-1 0,1 0 0,-1 1 0,1 0 0,3-5 0,-3 5-192,-4 6 133,-6 5 451,0-2-347,8-6-77,-5-6 102,5 4-70,0-1 1,0 1 0,0 0 0,1-1 0,-1 1-1,1-1 1,-1 1 0,1 0 0,-1 0-1,1-1 1,-1 1 0,1 0 0,1-1 0,-1 1 37,-1 0 1,1 0-1,-1 0 1,1 0-1,-1 0 1,1 0-1,-1 0 1,1 0-1,-1 0 1,0 0 0,0 0-1,1-2 1,2-8 7,-3 8-354,-3 9 218,2-4 104,0 0-1,1-1 1,-1 1 0,1 0 0,-1-1 0,1 1-1,0 0 1,0 0 0,0 1 0,0-1 23,0-1 1,0 1-1,-1-1 0,1 1 1,0-1-1,0 1 1,-1-1-1,1 1 0,-1-1 1,-1 3-1,-2 4 72,4-8-84,0 0 1,1-1 0,-1 1 0,0 0 0,0 0-1,0 0 1,0 0 0,0-1 0,0 1-1,0 0 1,0 0 0,0 0 0,0-1-1,0 1 1,0 0 0,0 0 0,0 0 0,0-1-1,0 1 1,0 0 0,0 0 0,0 0-1,0 0 1,0-1 0,0 1 0,0 0 0,0 0-1,0 0 1,0-1 0,-1 1 0,1 0-1,0 0 1,0 0 0,0 0 0,0 0-1,0-1 1,-1 1 0,1 0-10,-1 0 0,1 0 0,-1 0 0,1-1 0,-1 1 0,1 0 0,0 0 0,-1 0 0,1 0 0,-1 0 0,1 0 0,-1 0 0,1 0 0,-1 1 0,1-1 0,-1 0 0,1 0 0,0 0 0,-1 1 0,-9 1-197,9-2 197,-4-4 101,6 3-177,-1 1-1,0-1 1,0 0-1,1 1 1,-1-1-1,0 0 1,1 1-1,-1-1 1,7-5-765,65-42-7571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11.4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229 589 1056,'-4'-9'192,"1"-1"0,0 0 1,1 1-1,0-1 0,0-14 1,0-52 315,2 47-682,1 19 209,0-1-1,0 1 1,1-1-1,0 1 1,0 0 0,7-15-1,29-54 217,-34 70-248,2-2 19,5-9 20,-9 18-17,-1 0 1,1 0-1,-1 0 1,0 0-1,0 0 1,0 0-1,0 0 0,0 0 1,0 0-1,0 0 1,-1 0-1,1-4 1,3-1 96,-7 9-346,1 4 308,2-6-69,0 0 0,0 1 0,0-1 0,0 0 0,0 1 0,0-1-1,0 0 1,-1 0 0,1 1 0,0-1 0,0 0 0,0 1 0,0-1-1,0 0 1,0 0 0,-1 1 0,1-1 0,0 0 0,0 0 0,0 0-1,-1 1 1,1-1 0,0 0 0,0 0 0,-1 0 0,1 1 0,-4 1-204,3-1 189,1-1 1,-1 1-1,1-1 1,0 0-1,-1 1 0,1-1 1,-1 0-1,1 1 1,-1-1-1,0 0 1,1 0-1,-1 0 1,1 1-1,-1-1 1,1 0-1,-1 0 1,0 0-1,0 0 1,1-1 20,-1 0 1,1 0-1,0 0 1,-1 0 0,1 0-1,0 0 1,0 0-1,0 0 1,0 0 0,0 0-1,0 0 1,0 0 0,0-2-1,0 3-31,0-1-1,0 0 1,0 1-1,1-1 1,-1 1-1,0-1 1,0 0-1,1 1 1,-1-1-1,0 1 1,1-1-1,-1 1 1,0-1-1,1 1 0,0-1 1,3-8-254,-2 7 283,-1 0 0,0 0 0,1 0 0,-1 0 0,1 0 0,-1 1 0,1-1 0,4-2 0,-6 3-21,0 1 0,1 0 1,-1 0-1,0 0 0,1 0 0,-1-1 1,0 1-1,1 0 0,-1 0 0,0 0 1,1 0-1,-1 0 0,0 0 0,1 0 1,-1 0-1,0 0 0,1 0 0,-1 0 1,0 0-1,1 0 0,-1 0 1,0 0-1,1 0 0,-1 0 0,0 1 1,1-1-1,-1 0 0,0 0 0,1 0 1,-1 0-1,0 1 0,7 9-108,-4-3 84,-2-6 85,1 7-315,-2-7 264,0-1 1,0 0-1,0 0 1,0 1-1,0-1 1,1 0-1,-1 1 1,0-1-1,0 0 1,0 1-1,0-1 1,0 0-1,0 1 1,0-1-1,0 0 1,0 1-1,0-1 1,0 0-1,0 1 1,0-1-1,0 0 1,0 1-1,-1-1 1,1 0-1,0 1 1,0-1-1,0 0 1,0 0-1,-1 1 1,0 0 184,0-1-190,1 0 0,0 0 0,0 0 0,0 0 0,-1 0 0,1 0 0,0 0 0,0 0 0,0 0 0,-1 0 0,1-1 0,0 1 0,0 0 0,0 0 0,0 0 0,-1 0 0,1 0 0,0 0 0,0-1 1,0 1-1,0 0 0,0 0 0,-1 0 0,1 0 0,0-1 0,0 1 0,0 0 0,0 0 0,0 0 0,0-1 0,0 1 0,0 0 0,0 0 0,0-1 0,0 1 0,0 0 0,0 0 0,0 0 0,0-1 0,0 1 1,0 0-1,0 0 0,0 0 0,0-1 0,0 1 0,0 0 0,0 0 0,1-1 0,10-17-14,-10 16 84,0 0-1,0 1 0,1-1 1,-1 1-1,0-1 0,1 1 1,-1-1-1,1 1 1,-1 0-1,1 0 0,0 0 1,-1 0-1,4-1 363,-5 2-432,0-1 0,-1 1 0,1 0 0,0-1 0,0 1 0,-1 0 0,1-1 1,0 1-1,-1 0 0,1 0 0,0-1 0,-1 1 0,1 0 0,0 0 0,-1 0 0,1-1 0,-1 1 0,1 0 0,0 0 0,-1 0 0,1 0 0,-1 0 0,1 0 0,0 0 0,-1 0 0,1 0 0,-1 0 0,1 0 0,0 0 0,-1 0 0,1 0 1,-1 0-1,1 1 0,0-1 0,-6 1 562,-33 7-208,10-5-565,28-3 208,0 1 0,0-1-1,-1 1 1,1-1-1,0 1 1,0 0-1,0 0 1,0-1-1,0 1 1,0 0-1,-1 2 1,-10 6 203,-24 11-376,29-15 216,0 0 0,-1-1 0,0 0 0,0 0 0,-12 3 0,15-6-32,-1-1 0,1 1-1,0-1 1,-8-1 0,-2 0 292,33 1-468,-8 1 195,0-1 1,0-1-1,0 0 0,0-1 0,0 1 0,0-2 1,-1 0-1,15-5 0,-15 5 78,-6 2-110,1 0 1,-1-1-1,0 1 0,0 0 1,-1-1-1,5-2 0,-7 4 1,0 0 1,0 0-1,0-1 0,0 1 0,0 0 0,1 0 0,-1 0 1,0 0-1,0 0 0,0 0 0,0 0 0,0 0 1,0 0-1,0 0 0,0 0 0,0 0 0,0 0 1,0 0-1,0-1 0,0 1 0,0 0 0,0 0 0,0 0 1,0 0-1,0 0 0,0 0 0,0 0 0,0 0 1,0 0-1,0 0 0,0 0 0,0 0 0,0 0 1,0-1-1,0 1 0,0 0 0,-1 0 0,1 0 0,0 0 1,0 0-1,0 0 0,0 0 0,0 0 0,0 0 1,0 0-1,0 0 0,0 0 0,0 0 0,0 0 1,0 0-1,0 0 0,0 0 0,0 0 0,-1 0 0,1 0 1,0 0-1,0 0 0,0 0 0,0 0 0,0 0 1,0 0-1,0 0 0,0 0 0,0 0 0,0 0 1,0 0-1,0 0 0,-1 0 0,1 0 0,-11-2 126,-15 3-70,-7 9-139,26-7 79,0-1 1,-1 0-1,1 0 0,-1 0 0,-10 0 1,14-2-8,1 0 0,-1 0 0,1 0 0,-1 1 0,0 0 0,1-1 0,0 1 0,-1 0 0,1 1 1,0-1-1,-1 1 0,1-1 0,0 1 0,0 0 0,0 0 0,-4 4 277,15-20-142,-7 12-154,-1 1 1,1-1-1,0 1 0,0 0 0,0 0 0,0-1 0,1 1 1,-1 0-1,0 0 0,0 0 0,1 0 0,-1 0 1,1 0-1,2-1 0,-3 2 50,29-24 307,-29 24-360,0-1 1,0 1 0,0-1-1,0 1 1,0 0 0,0-1 0,0 1-1,0 0 1,0 0 0,0 0-1,0 0 1,1 0 0,-1 0-1,0 0 1,0 0 0,0 0-1,0 1 1,0-1 0,1 1-1,21 11 411,-21-10-388,0-1 0,1 1 0,-1-1 0,0 0 0,1 0 0,-1 0 0,1 0 0,0 0 0,4 1 0,19-2-80,-16 0 384,9-8-293,-18 8-85,24-19 368,-13 15-414,-12 4 137,1 0 1,-1 0 0,1 0-1,0 0 1,-1 0-1,1-1 1,-1 1 0,1 0-1,0 0 1,-1 0 0,1-1-1,-1 1 1,1 0 0,-1-1-1,1 1 1,-1 0-1,1-1 1,-1 1 0,1-1-1,-1 1 1,1-1 0,-1 1-1,0-1 1,1 1 0,-1-1-1,0 1 1,0-1 0,1 0-1,-1 1 1,0-2-1,0 2-13,0-1-1,0 0 0,1 1 1,-1-1-1,0 1 0,0-1 1,0 1-1,1-1 0,-1 1 1,0-1-1,0 1 0,1-1 1,-1 1-1,1-1 0,-1 1 1,1-1-1,-1 0 15,1 1-1,-1 0 1,1-1 0,-1 1 0,0-1-1,1 1 1,-1-1 0,0 1 0,1-1-1,-1 1 1,0-1 0,0 1-1,0-1 1,0 1 0,1-1 0,-1 0-1,0 0-10,0 0 0,0 1-1,1-1 1,-1 1 0,0-1-1,1 0 1,-1 1-1,0-1 1,1 1 0,-1-1-1,1 1 1,-1 0-1,1-1 1,-1 1 0,2-1-1,4-6-143,-2 1-68,-1 11 252,-3 13-117,0-17 16,0 1 7,0 5 516,0 24-943,3-23 575,-3-8-82,0 0 1,0 1 0,1-1 0,-1 1 0,0-1 0,0 1 0,0-1 0,0 1-1,0-1 1,0 1 0,1-1 0,-1 1 0,0-1 0,0 1 0,-1-1 0,1 1-1,0-1 1,0 1 0,0-1 0,0 1 0,0-1 0,0 1 0,-1-1-1,1 1 1,0-1 0,0 1 0,-1-1 0,1 0 0,0 1 0,-1-1 0,0 1-1,0 1 17,-1-1-1,-1 1 1,1-1-1,0 1 0,0-1 1,0 0-1,-1 0 1,1 0-1,-1 0 0,1 0 1,-1 0-1,1-1 1,-1 1-1,1-1 0,-3 0 1,-10 1-18,-23-2 0,14 0-262,-87 1 537,109 0-282,0-1 0,1 1 0,-1-1-1,1 1 1,-1-1 0,1 1-1,0-1 1,-1 0 0,1 0-1,0 0 1,-2-1 0,1 1 12,1 0-1,0 0 1,-1 0 0,1 0 0,0 0 0,-1 0 0,1 1 0,-1-1 0,0 0-1,1 1 1,-4-1 0,-24-7-295,-14 8 203,60 0-485,-12 2 542,0-1 0,-1 1-1,1 0 1,0 1 0,4 2 0,-5-3 49,0 0 1,-1 0 0,1 0 0,0-1-1,0 1 1,0-1 0,0 0 0,0 0-1,5 0 1,16 0-190,-15 0 135,0-1 1,14-1 0,72-3 390,-89 4-380,-1-1 25,0 0-1,0 0 0,0-1 0,0 0 0,-1 0 0,1 0 0,10-7 0,-9 6 86,7-5 157,-9 5-290,1 0-1,-1 1 1,1-1-1,7-1 289,-9-9-459,-4 13 217,0 0 0,0 0 0,0 0 0,0 0 0,1 0 0,-1-1 0,0 1-1,0 0 1,0 0 0,0 0 0,0 0 0,0 0 0,0-1 0,0 1 0,0 0 0,1 0-1,-1 0 1,0 0 0,0-1 0,0 1 0,0 0 0,0 0 0,0 0 0,0 0 0,0-1-1,0 1 1,0 0 0,0 0 0,0 0 0,-1 0 0,1-1 0,0 1 0,0 0-1,0 0 1,0 0 0,0 0 0,0-1 0,0 1 0,0 0 0,0 0 0,-1 0 0,1 0-1,-1 0 22,1-2-277,0 1 256,0 1 0,0 0-1,0 0 1,-1 0 0,1 0 0,0 0-1,0 0 1,0 0 0,0-1 0,0 1-1,0 0 1,-1 0 0,1 0 0,0 0-1,0 0 1,0 0 0,0 0 0,0 0-1,-1 0 1,1 0 0,0 0 0,0 0-1,0 0 1,0 0 0,-1 0 0,1 0-1,0 0 1,0 0 0,0 0 0,0 0 0,-1 0-1,-6 3-195,6-3 188,1 0 0,0 1 0,-1-1 1,1 0-1,-1 0 0,1 1 0,-1-1 0,1 0 0,0 0 0,-1 0 0,1 0 0,-1 0 0,1 0 1,-1 0-1,1 0 0,-1 0 0,1 0 0,-1 0 0,1 0 0,-1 0 0,-7-1 106,8 0-107,0 1-1,0 0 1,0 0 0,0 0-1,0-1 1,0 1 0,0 0-1,0 0 1,0-1 0,0 1-1,0 0 1,0 0 0,0-1-1,0 1 1,0 0 0,1 0-1,-1 0 1,0-1 0,0 1-1,0 0 1,0 0 0,0 0-1,1-1 1,-1 1 0,0 0-1,0 0 1,0 0-1,0 0 1,1 0 0,-1-1-1,0 1 1,0 0 0,1 0-1,-1 0 1,0 0 0,0 0-1,0 0 1,1 0 0,-1 0-1,0 0 1,0 0 0,1 0-1,-1 0 1,0 0 0,0 0-1,1 0 1,-1 0 0,0 0-1,0 0 1,1 0 0,-1 0-1,0 0 1,0 0 0,0 1-1,1-1 1,-1 0-1,0 0 1,0 0 0,0 0-1,0 0 1,1 1 0,-1-1-1,0 0 1,0 0 0,0 0-1,0 1 1,0-1 0,1 0-1,-1 1 1,1 0 2,0 0 0,-1 1 0,1-1 0,0 1 0,-1-1 0,1 0 0,-1 1 0,1 0 0,-1-1 0,1 2 0,3 43-234,4 11 502,-8-56-264,0 1 0,0-1 0,1 1 0,-1-1 0,0 1 0,0-1 0,1 1 0,-1-1 1,1 0-1,-1 1 0,1-1 0,0 0 0,0 1 0,-1-1 0,1 0 0,0 0 0,0 0 0,2 2 0,-2-2-125,17-10 127,1-4 37,-1-2 1,0 0-1,-1-2 0,18-20 1,-30 31 60,29-44-50,5 8-272,-10 9 507,-11 15-287,4-2-12,-22 20 8,0-1 1,-1 1-1,1 0 0,0 0 1,0 0-1,0-1 0,0 1 1,0 0-1,0 0 1,0 0-1,0 0 0,-1 0 1,1-1-1,0 1 0,0 0 1,0 0-1,0 0 1,0 0-1,-1 0 0,1 0 1,0 0-1,0 0 0,0 0 1,-1 0-1,1-1 1,0 1-1,0 0 0,0 0 1,0 0-1,-1 0 0,1 0 1,0 0-1,0 0 1,0 0-1,-1 1 0,1-1 1,0 0-1,0 0 0,0 0 1,0 0-1,-1 0 1,1 0-1,0 0 0,0 0 1,0 0-1,0 0 0,-1 1 1,1-1-1,0 0 1,0 0-1,0 0 0,0 0 1,0 0-1,0 1 1,0-1-1,-1 0 0,1 0 1,0 0-1,0 1 0,0-1 1,-20 17 24,2-1 46,-10 11-97,22-22 17,1 0 0,0 0-1,0 0 1,-7 9 0,7-7 11,0 0 0,0-1 0,-9 8 1,-9 10 35,20-21-1,0 0 1,0 0 0,0-1-1,0 1 1,-1-1 0,-4 3-1,-11 8-388,18-12 386,-2 2-1,6-3 119,11-14-283,-11 11 121,1 0 1,0 0 0,-1-1-1,0 1 1,0-1 0,0 0-1,4-6 1,14-32 80,-15 26-87,-5 13 11,0-1 0,1 0-1,-1 0 1,1 1 0,0-1-1,4-5 1,-1 1-15,-4 6 87,-3 8-12,-1 3-73,-1 0-1,-1 0 1,0 0 0,0-1-1,-10 14 1,-13 20-114,25-38 166,0 1-1,0-1 1,0 0 0,-1 0-1,0 0 1,-8 6 0,-3 4 98,14-13-219,5-6 23,7-7 8,-4 6 84,1-1 26,-1 0-1,9-11 1,-3 4-170,-10 12 89,-1-1 0,1 1 1,-1-1-1,0 0 0,0 1 1,0-1-1,0 0 0,0 0 0,1-5 1,-2 7-16,4-11 304,-6 9-103,-8 7-178,4 1 87,5-5-67,-1 1 1,1-1 0,0 0-1,0 0 1,0 1-1,-1-1 1,1 0-1,0 0 1,0 1-1,-1-1 1,1 0-1,0 0 1,0 0-1,-1 0 1,1 0 0,0 1-1,-1-1 1,1 0-1,0 0 1,0 0-1,-1 0 1,1 0-1,0 0 1,-1 0-1,1 0 1,0 0 0,-1 0-1,0 2-31,1-1 0,0 1 1,-1 0-1,0 0 0,1 0 0,-1 0 0,0-1 1,0 1-1,-1 2 0,0-2 83,-1 8-32,-1 0 0,-1 0 0,1-1 0,-2 0 0,1 0 0,-1 0 0,-1-1 0,-8 10 0,6-8-105,-8 8 166,-31 27 1,42-40-109,6-4 22,0-1 0,-1 1 0,1-1 0,-1 1 0,1-1 0,-1 1 0,1-1 0,-1 0-1,1 1 1,-1-1 0,1 0 0,-1 1 0,0-1 0,1 0 0,-1 0 0,1 0 0,-1 0 0,0 1 0,-1-1 181,2-2-186,0 1 0,0-1 0,0 1 0,0 0 0,0-1 0,0 1 0,0-1 1,1 1-1,-1-1 0,0 1 0,1 0 0,-1-1 0,1 1 0,0-2 0,0 1 28,0 1 1,0-1-1,0 0 0,-1 0 0,1 0 0,-1 0 0,1-3 0,2-61-12,-3 65-1,0 0-1,0 0 0,0 0 1,-1 0-1,1-1 0,0 1 1,0 0-1,-1 0 0,1 0 1,-1 0-1,1 0 0,-1 0 1,1 0-1,-1 0 0,-1-2 1,1 3 70,-4-4-335,5 3 165,-1-5 120,0-1 0,0 1 0,1-13 155,1 18-327,0 1 158,-1 0-1,0-1 1,0 1 0,0 0-1,0 0 1,0 0-1,0-1 1,0 1-1,1 0 1,-1 0-1,0 0 1,0-1 0,0 1-1,0 0 1,0 0-1,0 0 1,0-1-1,0 1 1,0 0 0,0 0-1,0 0 1,0-1-1,0 1 1,0 0-1,0 0 1,-1-1-1,-1-11 963,1 12-1060,1 0 86,0 0 0,0 0 0,-1 0-1,1 0 1,0 0 0,0-1 0,0 1 0,-1 0 0,1 0 0,0 0 0,0 0-1,0 0 1,-1 0 0,1-1 0,0 1 0,0 0 0,0 0 0,0 0 0,0 0-1,-1 0 1,1-1 0,0 1 0,0 0 0,0 0 0,0 0 0,0-1 0,0 1-1,0 0 1,5 4 72,-5-5-53,1 0-1,-1 1 1,0-1-1,1 0 0,-1 0 1,0 0-1,0 0 1,0 1-1,0-1 0,0 0 1,0 0-1,0 0 1,0 0-1,0 1 0,0-1 1,0 0-1,0 0 1,-1 0-1,1-1 0,-1-2-461,-4 1 434,13 31 161,-8-8-518,-3 33 618,6-28-388,-1-14 293,1-13 119,2-12-351,-5 13-3,3-18 448,-3-38-416,-3 39-102,3 17 220,0 0-7,0-1-36,-4 2-240,3-1 224,1-2 26,-7-8-133,5 11 22,4 0 61,-2 0 16,0 0 1,0 0-1,0 0 0,0 0 0,0 0 1,0 0-1,0 0 0,0-1 1,0 1-1,1 0 0,-1 0 1,0 0-1,0 0 0,0 0 1,0 0-1,0 0 0,0-1 1,0 1-1,0 0 0,0 0 1,0 0-1,0 0 0,0 0 1,0-1-1,0 1 0,0 0 1,0 0-1,0 0 0,0 0 1,0 0-1,0 0 0,0-1 1,0 1-1,-1 0 0,1 0 1,0 0-1,0 0 0,0 0 1,0 0-1,0 0 0,0-1 1,0 1-1,0 0 0,0 0 1,-1 0-1,1 0 0,0 0 1,0 0-1,0 0 0,0 0 1,0 0-1,0 0 0,0 0 1,-1 0-1,-5-2-110,5 2 107,1 1 1,-1-1-1,0 1 1,0-1-1,0 1 0,1-1 1,-1 1-1,0 0 1,1-1-1,-1 1 0,1 0 1,-1 0-1,-1 1 145,6 6-289,-5-2 146,0 0 0,0 0 0,0 0 0,-1 0 0,0-1 0,0 1 0,0-1 0,-1 1 0,0-1 0,0 0 0,0 0 0,-7 7 0,-4-2-78,14-9 79,0-1-1,0 0 0,0 0 1,0 0-1,0 0 0,0 0 1,0 0-1,0 0 0,0 0 0,0 0 1,0 0-1,0 0 0,0 0 1,0 0-1,-1 0 0,1 0 1,0 0-1,0 0 0,0 0 1,0 0-1,0 0 0,0 0 1,0 0-1,0 0 0,0 0 1,0 0-1,0 0 0,0 0 1,0 0-1,0 0 0,0 0 1,0 0-1,0 0 0,0 0 1,-1 0-1,1 0 0,0 0 1,0 0-1,0 0 0,0 0 1,0 0-1,0 0 0,0 0 1,0-1-1,0 1 0,0 0 1,0 0-1,0 0 0,0 0 1,0 0-1,0 0 0,0 0 1,0 0-1,0 0 0,0 0 1,0 0-1,0 0 0,0 0 1,0 0-1,0 0 0,0 0 1,0 0-1,0 0 0,0-1 1,0 1-1,0 0 0,0 0 1,7-8 21,19-19 56,-17 20-142,-4 4 64,0-1-1,0 0 1,0 0-1,-1 0 1,1-1-1,-1 1 1,0-1-1,-1 0 1,1 0-1,-1-1 0,0 1 1,3-7-1,-2 1-4,-3 7 23,1-1 0,-1 0 0,0 1-1,0-1 1,0 0 0,0 1-1,-1-6 1,0 10-21,0 0 1,0 0-1,0 0 1,0 0-1,1-1 0,-1 1 1,0 0-1,0 0 1,0 0-1,0 0 0,0 0 1,0 0-1,0 0 1,0 0-1,0-1 0,0 1 1,0 0-1,0 0 0,0 0 1,0 0-1,0 0 1,0 0-1,0 0 0,0 0 1,0 0-1,0-1 1,-1 1-1,1 0 0,0 0 1,0 0-1,0 0 1,0 0-1,0 0 0,0 0 1,0 0-1,0 0 0,0 0 1,0 0-1,0 0 1,0-1-1,-1 1 0,1 0 1,0 0-1,0 0 1,0 0-1,0 0 0,0 0 1,0 0-1,0 0 1,0 0-1,0 0 0,-1 0 1,1 0-1,0 0 0,0 0 1,0 0-1,0 0 1,0 0-1,0 0 0,-6 6-206,2-2 206,0 12 6,2-12-17,0 0 0,0 0 0,0-1-1,-1 1 1,1-1 0,-1 0 0,0 0 0,0 0-1,0 0 1,0 0 0,-1-1 0,1 1 0,-6 2-1,9-4 42,-8 4 74,8-5-102,0 0 0,0 0 0,0 1 1,0-1-1,0 0 0,0 0 0,-1 0 0,1 0 0,0 0 0,0 0 0,0 0 0,0 0 0,0 0 0,-1 0 0,1 0 0,0 0 1,0 0-1,0 0 0,0 0 0,0 0 0,-1 0 0,1 0 0,0 0 0,0 0 0,0 0 0,0 0 0,0 0 0,-1 0 0,1 0 0,0 0 1,0-1-1,0 1 0,0 0 0,0 0 0,0 0 0,-1 0 0,1 0 0,0 0 0,0 0 0,0-1 0,0 1 0,0 0 0,0 0 0,0 0 1,0 0-1,0 0 0,0-1 0,0 1 0,0 0 0,0 0 0,0 0 0,0 0 0,0 0 0,0-1 0,0 1 0,0 0 0,0 0 1,0 0-1,0 0 0,0-1 0,5-9-118,-4 10 137,0-1 0,-1 0 0,1 0 0,0 0 1,-1-1-1,1 1 0,-1 0 0,1 0 0,-1 0 0,1 0 1,-1-1-1,0 1 0,1-2 0,-1 3-23,-1 0-1,1 0 1,0-1 0,0 1-1,0 0 1,-1 0 0,1 0-1,0-1 1,0 1 0,-1 0-1,1 0 1,0 0 0,0 0-1,-1 0 1,1 0 0,0-1-1,0 1 1,-1 0 0,1 0-1,0 0 1,0 0 0,-1 0-1,1 0 1,0 0 0,-1 0-1,1 0 1,0 0 0,0 0-1,-1 1 1,1-1 0,0 0-1,0 0 1,-1 0 0,1 0-1,0 0 1,0 0 0,-1 1-1,1-1 1,0 0 0,0 0 0,-1 1-1,-9 4 208,-6-1-613,15-4 412,0 0 0,0 0 0,-1 1-1,1-1 1,0 0 0,0 1 0,0-1 0,0 0 0,0 1 0,0-1-1,0 1 1,0 0 0,0-1 0,0 1 0,0 0 0,0 0 0,0-1-1,0 1 1,-1 2 0,2-2-16,-1 0-1,1 0 1,0 0-1,-1 0 1,1 0-1,0 0 1,0 0-1,0 0 1,0 0-1,0 0 1,0 0-1,0 1 1,0-1-1,0 0 1,0 0-1,1 0 1,-1 1-1,8 15 262,9 9-178,-16-16 170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37.2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458 368 1984,'-18'-85'1797,"18"82"-1694,0 0 0,-1 0 0,0 1-1,1-1 1,-1 0 0,0 0 0,0 0 0,-1 1 0,1-1-1,0 1 1,-1-1 0,0 1 0,1-1 0,-1 1-1,0 0 1,0 0 0,-3-2 0,5 4-91,-1-1 0,0 1-1,0 0 1,0 0 0,1 0 0,-1 0 0,0 0 0,0 0-1,1 0 1,-1 0 0,0 0 0,0 0 0,1 0 0,-1 0-1,0 0 1,0 1 0,1-1 0,-1 0 0,0 1 0,0-1 0,1 0-1,-1 1 1,0-1 0,1 1 0,-1-1 0,1 1 0,-2 0-1,-17 21 108,16-18-79,-122 158 291,51-75-421,12-17 20,54-62 120,7-6-34,-1-1 0,1 1 1,-1-1-1,1 1 0,0 0 0,0-1 1,0 1-1,0 0 0,0 0 1,0 0-1,0 0 0,0 4 0,15-9 838,-4-1-653,0 0 1,-1 0-1,1-1 1,12-9-1,36-30 318,-32 23-253,3-2 139,27-29 0,-34 32-229,-15 16-165,-15 14 106,-8 4-108,0-1-1,-1 0 1,0-1 0,-1-1-1,-22 11 1,11-6 126,-142 67 350,147-76-507,24-7 17,0 0 0,0 0-1,0 0 1,0 0-1,0 0 1,-1 0 0,1 0-1,0 0 1,0 0 0,0 0-1,0 0 1,0 0-1,0 0 1,-1 0 0,1 0-1,0 0 1,0 0 0,0 0-1,0 0 1,0 0-1,0 0 1,-1 0 0,1 0-1,0 0 1,0 0 0,0 0-1,0 0 1,0 0-1,0 0 1,0-1 0,-1 1-1,1 0 1,0 0 0,0 0-1,0 0 1,0 0-1,0 0 1,0 0 0,0-1-1,0 1 1,0 0 0,0 0-1,9-9-178,76-47 40,-49 29-54,54-55-1,28-42-47,35-35-295,-118 128-175,2 1-1,46-28 1,-9 13-404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39.2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200 18 1472,'2'-18'1954,"-3"19"-1893,0-1 0,-1 1-1,1 0 1,0 0 0,0-1 0,-1 1 0,1 0 0,0 0 0,0 0 0,-1 2 0,-14 24 357,1 1 0,-18 47 0,-12 23 525,26-62-448,-13 24-3,31-59-483,1 0 1,-1 0-1,0-1 1,1 1 0,-1 0-1,0 0 1,0 0-1,0-1 1,1 1-1,-1 0 1,-1 0-1,1-1-3,1 0-1,0 0 0,-1 0 0,1 0 0,0 1 0,-1-1 0,1 0 0,0 0 0,-1 0 0,1 0 0,0 0 0,-1 0 0,1 0 0,0 0 0,-1-1 0,1 1 0,0 0 0,-1 0 1,1 0-1,0 0 0,-1 0 0,1 0 0,-1-1 0,0 0 0,0 0 0,1 0 0,-1-1 0,0 1 0,0 0 0,1 0 0,-1-1-1,1 1 1,-1 0 0,1-1 0,0 1 0,-1 0 0,1-1 0,0 1 0,0 0 0,0-1 0,0-1 0,2-17-109,0 0-1,2 1 1,0-1 0,11-30-1,-7 23 67,-6 19 54,1 0-1,-1 0 1,1 0-1,1 0 1,0 1-1,0 0 1,0-1 0,1 1-1,0 1 1,0-1-1,11-9 1,-13 14-370,1 0 1,0 0 0,0 0 0,0 1-1,0 0 1,6-2 0,-10 3 341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40.6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369 0 1056,'-29'46'2421,"21"-38"-2205,0 0-1,0-1 1,-13 9 0,1-1 105,13-10-112,-1 0 0,1 0 1,-17 6-1,15-7-74,0 1 0,-17 10 1,19-9-89,0-1 0,1 1 0,0 0 0,-8 9-1,1 0 13,9-12 2,1 0 0,0 0-1,0 0 1,1 1 0,-1-1-1,1 1 1,-3 5-1,1-2 57,0 0 0,0-1 0,0 1 0,-1-1 0,0 0 0,0 0 0,-1 0 0,0-1-1,0 0 1,0 0 0,-8 4 0,13-8-99,-1 0 1,1-1-1,-1 1 0,0 0 0,1-1 1,-1 1-1,0-1 0,0 0 0,1 0 1,-1 0-1,-3 0 0,4 0-6,1 0-1,-1 0 1,0 0-1,1 0 1,-1 0 0,1 0-1,-1 0 1,0 0-1,1 0 1,-1-1-1,1 1 1,-1 0-1,1 0 1,-1-1-1,1 1 1,-1 0-1,1-1 1,-1 1 0,1-1-1,0 1 1,-1 0-1,1-1 1,-1 1-1,1-1 1,0 1-1,0-1 1,-1 0-1,1 1 1,0-1-1,0 1 1,-1-1 0,1 1-1,0-1 1,0 0-1,0 0 1,1-8-44,-1 0 1,2-1 0,0 1-1,0 0 1,0 0 0,1 0-1,1 0 1,-1 0-1,1 1 1,1 0 0,9-14-1,-6 11-411,1 0 0,0 1 1,0 0-1,1 1 0,0 0 0,0 0 0,21-11 0,3 1-1893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43.4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85 533 896,'-1'0'10,"1"0"-1,0 0 1,0 0-1,-1 0 1,1 0-1,0 0 1,0 0-1,0 0 1,-1 0 0,1 0-1,0 0 1,0 0-1,-1 0 1,1 0-1,0 0 1,0 0 0,0 0-1,-1-1 1,1 1-1,0 0 1,0 0-1,0 0 1,-1 0-1,1 0 1,0 0 0,0-1-1,0 1 1,0 0-1,0 0 1,-1 0-1,1-1 1,0 1 0,0 0-1,0 0 1,0-1-1,3-7 150,-3 7-182,1 0 1,-1 0 0,1 0 0,-1 1 0,1-1 0,-1 0 0,0 0 0,1 0 0,-1 0-1,0 0 1,0 0 0,0 0 0,0 0 0,0 0 0,0 0 0,0 0 0,0 0-1,0 0 1,0 0 0,-1 0 0,1-1 0,-8-22 966,4 6 208,2 15-1135,1 0 0,-1 0 0,1-1 0,0 1 0,0 0 0,1-1 0,-1 1 0,1 0 0,-1-1 0,1-5 0,0 7-25,0 1 0,-1-1 1,1 0-1,-1 1 1,1-1-1,-1 1 1,0-1-1,-1-2 0,1 3 65,0-1 0,0 0 0,1 1-1,-1-1 1,0 0 0,1 1 0,-1-1-1,1-3 1,-5-76 685,2-7-236,-2 14 225,5 11-545,-5 52 107,5 10-283,-1 1-1,1-1 1,-1 0-1,1 0 1,-1 1 0,1-1-1,0 0 1,-1 0-1,1 0 1,0 0-1,0 0 1,-1 1 0,1-2-1,0 0 11,0 1 0,-1-1-1,1 1 1,-1-1 0,1 1 0,-1-1-1,1 1 1,-1 0 0,0-1 0,-1 0-1,1 0-10,0 1-1,0-1 0,0 1 1,0-1-1,0 0 1,1 1-1,-1-1 0,1 0 1,-1 0-1,0-3 0,-1 2-19,2 3 14,0 0-1,0 0 1,0-1 0,-1 1 0,1 0-1,0 0 1,0 0 0,0 0 0,0-1 0,-1 1-1,1 0 1,0 0 0,0 0 0,0-1-1,0 1 1,0 0 0,-1 0 0,1 0-1,0-1 1,0 1 0,0 0 0,0 0 0,0-1-1,0 1 1,0 0 0,0 0 0,0-1-1,0 1 1,0 0 0,0 0 0,0-1-1,0 1 1,0 0 0,1-1 0,-1 1 45,-1 0-56,1 0 0,-1 1 1,1-1-1,0 0 0,-1 0 1,1 1-1,0-1 0,-1 0 1,1 1-1,0-1 0,0 0 1,-1 1-1,1-1 0,0 1 0,0-1 1,-1 0-1,1 1 0,0-1 1,0 1-1,0-1 0,0 1 1,0-1-1,0 1 0,0-1 1,0 0-1,0 1 0,0-1 1,0 1-1,0 0 0,2 19-124,5 23 45,8 57-50,-9-55 25,-4-32 179,0 1 1,0 14 0,3 59 17,-5-86-16,-1 1-31,-1 1 28,1 1 0,-1-1 1,0 0-1,0 0 0,0-1 1,-3 4-1,4-5-82,-8 10-331,8-10 342,1-1-1,-1 1 1,1 0 0,-1 0-1,1 0 1,0 0 0,-1 0 0,1 0-1,0 0 1,0 0 0,0-1-1,0 1 1,0 2 0,0-3-1,0 0 0,0 0 0,0 0 0,0 1 1,0-1-1,0 0 0,0 0 0,0 0 0,0 0 1,0 1-1,0-1 0,0 0 0,0 0 0,0 0 1,0 0-1,0 1 0,0-1 0,0 0 1,0 0-1,0 0 0,-1 0 0,1 1 0,0-1 1,0 0-1,0 0 0,0 0 0,0 0 0,0 0 1,0 0-1,-1 1 0,1-1 0,0 0 1,0 0-1,0 0 0,0 0 0,-1 0 0,1 0 1,0 0-1,0 0 0,0 0 0,0 0 0,-1 0 1,1 0-1,0 0 0,0 0 0,0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44.2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0 224,'-1'1'21,"0"0"1,1 0-1,-1 0 0,0 0 1,0 1-1,1-1 0,-1 0 1,1 0-1,-1 0 0,1 0 0,0 1 1,-1-1-1,1 2 0,-5 11 460,-4 4 2,-3 6-120,0 0 0,2 0 0,-7 27 1,-6 25-89,14-51-140,2 0-1,0 1 1,2 0-1,1 0 1,-2 27-1,5-14-50,0-16-1313,5 45 1,2-37 284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45.3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345 0 992,'-16'11'372,"0"1"0,1 0 0,1 1 0,-18 20-1,-45 63 134,57-70-421,10-11-2,0 0 0,1 0 0,1 1 0,-8 21 0,-20 71-15,25-72-276,-1 0 0,-22 46 1,26-67-1035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50.8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152 0 736,'-1'1'31,"0"0"0,1 0 0,-1 0 0,1 0 1,-1 0-1,1 0 0,-1 0 0,1 0 0,-1 0 0,1 0 0,0 0 0,0 0 1,0 0-1,0 0 0,-1 1 0,-2 12 10,2-11 23,-1-1-1,1 1 1,0 0 0,1 1 0,-1-1 0,0 4 0,-5 14 315,-1-2-342,-7 32 1,9-31 98,-11 28 0,6-19 349,8-21-376,-1-1 1,0 1-1,-5 9 1,-2 3 4,8-15-101,0 0 0,-1 0 0,0 0 0,0-1 0,-4 6 0,0 1 144,7-9-103,-1-1 0,0 0 0,1 0 0,-1 0 0,0 0 0,0 1 0,1-1 0,-1 0 0,0 0 0,-3 1 310,-4-5-348,3-12-240,5 11-128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53.2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169 1 832,'0'0'251,"-8"12"138,6-11-325,0 1-1,0-1 1,1 1 0,-1-1 0,0 1-1,1 0 1,-1 0 0,1 0-1,0 0 1,0 0 0,-1 0 0,1 0-1,-1 4 1,1-2-19,-1-1-1,0 1 1,0-1 0,0 0 0,0 1-1,-4 3 1,3-4 155,1-2-161,1 1 1,0 0-1,-1 0 1,1 0 0,0 0-1,0 0 1,0 0-1,0 0 1,0 1-1,0 1 1,-3 12 310,3-14-234,1 1 1,-1-1-1,0 1 0,0-1 1,0 1-1,0-1 0,0 1 1,-2 2-1,2-4-95,0 0 0,0 0 0,-1 0 0,1 0 0,0 0 0,-1 0 0,1 0 0,-1 0 0,1-1 0,-1 1 0,0 0 0,1-1 0,-1 1 0,1-1-1,-1 0 1,-2 1 0,2-1-23,1 0-1,-1 0 1,1 0-1,-1 1 1,1-1-1,-1 1 0,1-1 1,-1 1-1,1 0 1,0 0-1,-3 1 1,4-2 5,-1 1 0,0-1 1,1 1-1,-1-1 1,0 1-1,0-1 1,0 1-1,1-1 1,-1 0-1,0 0 1,0 1-1,0-1 1,0 0-1,-1 0 0,1 0-9,1 0 0,-1 0 0,1 0 0,-1 0 0,1 0 0,-1 0-1,1 0 1,-1 0 0,1 0 0,-1 1 0,1-1 0,-1 0-1,1 0 1,0 0 0,-1 1 0,1-1 0,-1 0 0,1 0 0,0 1-1,-1-1 1,1 0 0,0 1 0,-1-1 0,1 0 0,0 1 0,-1-1-1,1 1 1,0-1 0,0 1 0,0-1 0,-1 0 0,1 1-1,0-1 1,0 1 0,0-1 0,0 1 0,0-1 0,0 1 0,0-1-1,0 1 1,0-1 0,0 1 0,0 0 0,-5 19-53,4-20 71,0 3-10,0 1 1,0-1-1,0 1 1,-1-1-1,-3 5 1,5-8-1,0 1 0,0 0-1,-1-1 1,1 1 0,0 0 0,0-1 0,0 1 0,0 0-1,0 0 1,0-1 0,0 1 0,0 0 0,0 0 0,0-1 0,0 2-1,1 2 205,-1-2-122,0-1-88,0-1-1,-1 0 0,1 0 1,0 0-1,0 1 0,0-1 1,0 0-1,0 0 0,0 1 0,0-1 1,0 0-1,0 0 0,0 1 1,0-1-1,0 0 0,1 0 1,-1 1-1,0-1 0,0 0 0,0 0 1,0 1-1,0-1 0,0 0 1,1 0-1,-1 1 0,1-1 20,0 1-1,0 0 1,0 0-1,0 0 1,0 0-1,0-1 1,-1 1-1,1 1 0,0-1 1,0 0-1,-1 0 1,1 0-1,-1 0 1,1 0-1,-1 0 1,0 1-1,1-1 1,-1 0-1,0 0 1,0 1-1,0-1 1,0 0-1,0 0 1,0 1-1,0-1 1,0 2-1,-1 7-11,-1-1 0,-2 13 0,2-15 109,1-2-60,0-4-59,1 1 1,-1-1-1,1 1 1,0-1-1,0 1 1,-1-1-1,1 1 0,0-1 1,0 1-1,0-1 1,1 0-1,-1 1 1,0-1-1,1 1 0,0 1 1,-1 2-252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55.1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3 160,'-1'0'51,"-1"-1"1,1 1-1,-1-1 0,1 1 1,-1-1-1,0 1 0,1 0 0,-1 0 1,0 0-1,1 0 0,-1 0 1,0 0-1,1 1 0,-1-1 1,1 0-1,-1 1 0,0 0 1,-1 0-1,-32 15 905,27-12-921,1 1 0,0 0 0,1 1 0,-1-1 0,1 1 0,0 1 0,0-1 1,1 1-1,-6 9 0,-4 9 362,-16 35 0,29-55-385,0 0 53,0 1-1,-1 0 1,2 1 0,-1-1 0,1 0-1,-1 10 1,10-17 421,-6-1-385,1 1 0,-1-1 0,0 0 0,0 0 0,0 0 0,0 0 0,0 0 0,-1-1 0,1 1 0,1-3 0,5-7 46,6-4-636,0 1-1,1 1 1,0 0-1,2 1 1,-1 1-1,2 0 1,-1 1-1,30-12 1,-4 3-231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02.0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713 57 992,'0'-3'23,"-1"1"1,0 0-1,1 0 0,-1-1 0,0 1 1,0 0-1,-1 0 0,1 0 0,0 0 1,-1 0-1,1 1 0,-1-1 0,1 0 1,-4-2-1,1 2 92,0-1 0,0 1 0,0 0 0,0 0 0,0 0 0,0 1 0,-6-2 0,1 1 100,0 0 1,0 1-1,0 0 0,-1 0 1,1 1-1,0 1 0,-11 1 1,-10 5 49,0 1 1,0 2 0,-44 21-1,-24 8 475,87-35-626,-8 2 155,-19 10-1,32-14-269,1 1 0,0 0 0,0 0-1,0 1 1,0 0 0,1-1 0,0 1 0,-5 6-1,-12 14-116,15-18 131,0 0 1,1 1-1,-1-1 1,2 1 0,-8 13-1,-23 68 456,34-69 315,1-18-752,0 2-53,0-2-62,-1-1 106,1 0 0,-1 0 1,1 1-1,-1-1 0,1 0 1,-1 0-1,1 1 0,-1-1 1,1 0-1,-1 0 0,1 1 1,-1-1-1,1 1 0,-1-1 1,1 2 5,0-1 0,0 0 0,0 0 0,0 0 0,-1 0 0,1 0 0,0 0 0,-1 0 1,1 0-1,-1 0 0,1 0 0,-1 0 0,1 0 0,-1 0 0,0 0 0,1 0 0,-1-1 0,0 1 0,0 0 0,0 0 1,-10 12 111,10-11-114,-1 0 0,0 0 0,0 0 0,0-1 0,0 1 0,0 0 0,0-1 0,0 0 0,-1 1 0,1-1 0,0 0 0,-1 0 0,1-1 0,-1 1 0,-4 0 0,-3 3 107,10-3-117,-1-1 0,0 1-1,1-1 1,-1 0 0,0 1-1,0-1 1,1 0 0,-1 1-1,0-1 1,0 0 0,1 0-1,-1 0 1,-1 0 0,1 0-19,1 0 1,0 0 0,0 0 0,-1 0-1,1 0 1,0 0 0,0 0-1,-1 0 1,1 0 0,0 0 0,0 0-1,-1 1 1,1-1 0,0 0-1,0 0 1,-1 0 0,1 0 0,0 0-1,0 0 1,-1 1 0,1-1-1,0 0 1,0 0 0,0 0 0,-1 1-1,1-1 1,0 0 0,0 0-1,0 0 1,0 1 0,-1-1 0,2 1-6,-1-1 1,0 0 0,0 0 0,0 1 0,0-1 0,0 0 0,0 0-1,0 0 1,1 1 0,-1-1 0,0 0 0,0 0 0,0 0 0,1 0 0,-1 1-1,0-1 1,0 0 0,0 0 0,1 0 0,-1 0 0,0 0 0,0 0-1,1 0 1,-1 0 0,0 1 0,0-1 0,1 0 0,-1 0 0,0 0-1,0 0 1,1 0 0,-1 0 0,0-1 0,1 1 0,-1 0-15,2 1 3,0-1 0,-1 0 0,1 0 0,0 0 0,-1 0 0,1 0 0,0-1 0,-1 1 0,1 0 0,-1-1-1,1 1 1,0-1 0,-1 1 0,1-1 0,-1 0 0,0 0 0,1 0 0,-1 0 0,0 0 0,2-1 0,45-35 215,-4-5-1416,59-41 1,-43 41-147,4 3-1382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30.5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418 804 1408,'-25'3'740,"0"-2"1,0-1-1,0-1 1,0-1-1,-43-9 0,51 7-517,-1 0-1,0 2 0,0 0 0,0 1 1,-26 1-1,10 0-213,27 0-2,0 0 0,0 0-1,1 0 1,-10 2-1,16-2-14,-1 0 0,0 0 0,0 1 0,1-1 0,-1 0 0,0 0 0,1 1 0,-1-1 0,0 0 0,1 1 0,-1-1 0,1 1 0,-1-1 0,0 0 0,1 1-1,-1 0 1,1-1 0,0 1 0,-1-1 0,1 1 0,-1-1 0,1 1 0,0 0 0,-1-1 0,1 1 0,0 0 0,0-1 0,-1 1 0,1 0 0,0 0 0,0-1-1,0 1 1,0 0 0,0 0 0,0-1 0,0 1 0,0 0 0,0-1 0,1 1 0,-1 0 0,0-1 0,0 1 0,1 0 0,-1-1 0,0 1 0,1 0 0,0 0 0,0 2 11,1 0 1,0 0-1,0-1 0,0 1 1,0 0-1,0-1 1,1 0-1,-1 1 1,4 1-1,3 0-12,-1 1 0,1-2-1,0 1 1,18 3 0,-7-1-110,14 2 175,1-2 0,-1-1 0,42 0 0,166-9 1064,-200 0-1011,-1-3 1,0-1-1,0-3 0,-1-1 1,48-21-1,52-18 211,17-6-235,-51 16 273,-106 41-354,1 0 0,-1 0 0,0 0 0,0 0 0,1-1 0,-1 1 1,0 0-1,0 0 0,1 0 0,-1 0 0,0 0 0,0 0 0,0 0 0,1-1 1,-1 1-1,0 0 0,0 0 0,0 0 0,0 0 0,1-1 0,-1 1 0,0 0 1,0 0-1,0 0 0,0-1 0,0 1 0,0 0 0,1 0 0,-1-1 0,0 1 1,0 0-1,0 0 0,0-1 0,0 1 0,-1 0-4,1-1 0,0 1 0,0 0 0,-1 0 0,1 0 0,0 0 0,-1 0 0,1-1 0,0 1 0,0 0 0,-1 0 0,1 0 0,0 0 0,-1 0 0,1 0 0,0 0 0,-1 0 0,1 0 0,0 0 0,-1 0 0,1 0 0,0 0 0,-1 0 0,1 0 0,0 1 0,-1-1 0,-68 25 3,38-13 54,-49 12 0,-140 18 370,138-22-420,26-5-148,8-3-42,-45 9 206,82-19 43,-1 0 0,-17 6 0,27-5-171,7 0 2,11 2-141,-13-4 146,30 8-50,0-1-1,62 5 1,-72-11 284,-1-2 1,0 0-1,0-2 1,1 0-1,30-8 1,-48 9-124,-1 0 1,0-1 0,0 1 0,0-1-1,0 0 1,-1 0 0,1 0-1,0 0 1,4-4 0,-7 5-12,0-1 0,0 1 0,0 0 0,0 0 1,0-1-1,0 1 0,-1-1 0,1 1 0,0 0 0,-1-1 1,1 0-1,-1 1 0,0-1 0,1 1 0,-1-1 0,0 1 0,0-1 1,0 0-1,0 1 0,0-1 0,0 1 0,-1-1 0,1 0 0,0 1 1,-1-1-1,1 1 0,-2-3 0,0-2 30,-1-1 1,0 0-1,0 1 0,-1-1 1,0 1-1,0 0 0,0 0 1,-1 1-1,0-1 0,0 1 1,0 0-1,-1 0 0,0 1 1,0 0-1,-10-6 0,-1 1-79,15 8 13,-1-1 1,0 0 0,0 1-1,0-1 1,0 1 0,-1 0-1,1 0 1,0 0-1,0 0 1,-1 1 0,1-1-1,0 1 1,-1 0 0,1 0-1,0 0 1,-1 0 0,1 1-1,0-1 1,-5 2 0,7-1 26,0-1 1,0 1 0,0-1 0,0 1-1,0 0 1,0-1 0,0 1 0,0 0-1,0-1 1,0 1 0,0 0 0,1 0 0,-1 0-1,0 0 1,1 0 0,-1 0 0,0 0-1,1 0 1,-1 0 0,1 0 0,0 0-1,-1 0 1,1 1 0,0-1 0,0 0-1,0 0 1,0 0 0,0 0 0,0 1-1,0-1 1,0 0 0,0 0 0,0 0-1,1 0 1,0 2 0,1 5-35,1-1-1,0 1 1,0-1 0,5 8 0,-4-7-24,-1-3 117,17 28-171,-19-32 135,0 1 0,0-1 0,0 0 0,0 1 1,1-1-1,-1 0 0,0 0 0,1 0 0,-1 0 0,1 0 0,-1 0 1,1-1-1,-1 1 0,1 0 0,0-1 0,-1 1 0,1-1 1,3 1-1,-4-2 5,1 1 0,0-1 0,-1 1 1,1-1-1,-1 0 0,1 0 0,-1 1 1,1-1-1,-1 0 0,1 0 0,-1-1 0,0 1 1,0 0-1,1 0 0,0-2 0,17-23-72,-15 19 63,0-1 1,0 0-1,0 0 1,-1 0 0,0-1-1,-1 1 1,0-1-1,0 1 1,-1-1 0,0 0-1,-1 0 1,0 1-1,0-1 1,0 0-1,-1 0 1,-1 1 0,0-1-1,0 0 1,0 1-1,-1 0 1,-1-1 0,1 1-1,-1 1 1,-8-13-1,-4-6-162,13 20 78,0-1 1,-1 1-1,-8-10 0,-6-4 237,-25-42 1,32 41-189,-4-7 3,9 21 28,1 0-1,0-1 1,1 0 0,0 0-1,0 0 1,-3-11-1,5 13-58,-1-1 0,0 1-1,-1 0 1,1 0 0,-1 0-1,0 1 1,-7-7 0,8 8 103,0 0 0,1-1 0,-1 1 0,1 0 0,-2-6 0,3 6-66,-1-1 0,0 1 0,-1 0 1,1 0-1,-6-7 0,3 6 43,0 0 0,0 1 0,-1-1 0,-10-5 0,10 6-25,2 1-10,1 0 0,0 0-1,-1-1 1,1 1 0,0-1 0,1 0-1,-1 0 1,0 0 0,-2-7-1,-13-18-154,15 25 103,-15-17 199,-22-34 0,35 43-293,23 29-1018,60 70 1111,-61-68 130,26 24 0,-25-26-153,29 35 1,-41-45 117,-1 0 0,0 1 1,0 0-1,4 10 0,-8-15-36,0 0 70,1 0-1,-1 1 0,0-1 0,0 0 1,0 1-1,0 5 0,2 7-341,-3-15 272,0-1 0,0 0 0,0 1-1,0-1 1,0 1 0,0-1-1,0 0 1,0 1 0,1-1 0,-1 1-1,0-1 1,0 0 0,0 1 0,0-1-1,0 0 1,1 1 0,-1-1 0,0 0-1,0 1 1,1-1 0,-1 0-1,0 0 1,1 1 0,-1-1 0,0 0-1,0 0 1,1 1 0,-1-1 0,1 0-1,-1 0 1,0 0 0,1 0-1,-1 0 1,0 1 0,1-1 0,0 0-1,1 1 13,0 1 1,-1 0-1,1-1 0,-1 1 1,1 0-1,-1 0 1,0 0-1,0 0 1,0 0-1,0 0 1,0 0-1,0 0 0,0 1 1,0 3-1,0-3-36,0-1-1,0 1 1,1-1-1,-1 0 0,1 0 1,-1 1-1,1-1 0,0 0 1,0 0-1,0 0 1,0-1-1,3 3 0,8 9-7,-8-7 28,1 0 0,0-1 0,0 1-1,0-1 1,0 0 0,1 0 0,0-1-1,0 0 1,0 0 0,1-1-1,-1 0 1,1 0 0,0-1 0,0 0-1,0 0 1,0-1 0,0 0 0,0 0-1,13-1 1,25-2 79,-1-1-1,0-3 1,0-1 0,-1-2-1,81-29 1,17-6-127,-116 38 30,1 1 1,-1 1-1,42-1 0,69 0 220,-98 3-133,1-3 1,66-15-1,-75 14-85,-18 3 30,-1 1 0,0-1 0,0-1 0,0 0 0,0-1 1,-1 0-1,0-1 0,0 0 0,13-10 0,-21 13 12,4-2 62,-1-1-1,1 0 0,6-8 0,-12 11-73,1 1 0,0-1-1,-1 1 1,0-1 0,1 0-1,-1 0 1,0 1 0,0-1-1,-1 0 1,1 0 0,-1 0-1,1 0 1,-1-4 0,0 5-20,0 0 1,0 0 0,0 0 0,0 0-1,-1 0 1,1 0 0,-1 0 0,1 0 0,-1 0-1,0 0 1,0 0 0,1 0 0,-1 0-1,-1 0 1,1 0 0,0 1 0,0-1-1,-1 1 1,1-1 0,-1 1 0,1-1-1,-1 1 1,0 0 0,1 0 0,-1-1-1,0 1 1,0 1 0,0-1 0,-2-1-1,0 1 5,1 1 27,1-1 0,-1 1 1,0-1-1,0 0 0,0 0 0,0 0 0,1-1 0,-1 1 0,1-1 1,-1 1-1,1-1 0,-5-4 0,5 4 3,1 2-47,1-1 0,-1 0-1,0 1 1,1-1 0,-1 0-1,1 1 1,-1-1 0,1 0-1,-1 0 1,1 0 0,0 0-1,-1 1 1,1-1-1,0 0 1,-1 0 0,1 0-1,0 0 1,0 0 0,0 0-1,0 0 1,0 0 0,0 0-1,0 0 1,1-1 0,-2 7 1,0 1 1,-1-1-1,1 0 0,-1 0 1,0 0-1,-1 0 1,1 0-1,-1 0 1,-5 7-1,-1 1-35,2-1 86,0-1-1,-2 0 0,1 0 0,-2-1 0,1 0 0,-1 0 1,-1-1-1,1-1 0,-2 1 0,1-2 0,-1 0 0,0 0 1,0-1-1,-1-1 0,0 0 0,-19 5 0,28-10 10,0 1 0,-1-1 0,1 0 0,0 0 0,-1-1 0,1 1 0,0-1 0,0 0 0,-1 0 0,-6-3 0,10 4-46,0 0 0,0-1-1,0 1 1,0-1-1,0 1 1,0-1 0,0 0-1,0 1 1,0-1 0,0 0-1,0 0 1,0 1-1,1-1 1,-1 0 0,0 0-1,1 0 1,-1 0 0,0 0-1,1 0 1,-1 0-1,1 0 1,0 0 0,-1-1-1,1 1 1,0 0 0,0 0-1,-1 0 1,1 0 0,0-1-1,0 1 1,0 0-1,1 0 1,-1 0 0,0 0-1,0 0 1,1-1 0,-1 1-1,0 0 1,1 0-1,-1 0 1,1 0 0,1-1-1,2-5 39,1 1 0,0-1 0,1 1 0,0 0-1,11-8 1,4-5 179,-16 15-252,-1-1-1,1 1 0,0 0 1,1 0-1,-1 1 1,1 0-1,7-3 1,-12 5 22,1 0 1,-1 1 0,1-1-1,-1 1 1,1-1-1,0 1 1,-1 0-1,1 0 1,0-1 0,-1 1-1,1 0 1,0 1-1,-1-1 1,1 0-1,0 0 1,-1 1 0,1-1-1,-1 1 1,1 0-1,-1-1 1,1 1-1,-1 0 1,1 0 0,-1 0-1,1 0 1,-1 0-1,0 0 1,0 0-1,0 0 1,0 0 0,0 1-1,2 1 1,17 30 23,15 23-1,-30-51 30,0 1-1,0 0 1,0-1-1,1 0 1,-1 0-1,12 6 0,-7-5 59,-1-1 0,1 0-1,0-1 1,16 5 0,-20-7-46,0-1 1,1 0 0,-1-1 0,0 1 0,0-1 0,1 0 0,-1-1 0,0 1-1,9-3 1,33-10 302,0-1 0,-1-3 0,65-34 0,-94 41-299,0-2 0,-1 0 0,26-25 0,9-5-319,-51 40 242,1 1 0,-1 0 0,1 0 0,0 0 0,0 0 0,-1 0 0,1 1 0,0-1 0,0 1 1,0-1-1,0 1 0,0-1 0,0 1 0,2 0 0,-3 0 11,0 0-1,0 1 1,0-1 0,0 0 0,0 1-1,0-1 1,0 0 0,0 1-1,0-1 1,0 1 0,0 0 0,-1-1-1,1 1 1,0 0 0,0-1-1,0 1 1,-1 0 0,1 0 0,-1 0-1,1 0 1,0 0 0,-1 0-1,1-1 1,-1 1 0,0 0 0,1 2-1,1 5 17,0-1 0,-1 1 0,0 0 0,0-1 0,-1 1 0,0 0 0,-1 11 0,-13 57-120,10-56 48,-4 30 110,1 1 0,3 0 1,3 59-1,1-86-24,2-1-1,0 1 1,2-1 0,1 0-1,0 0 1,2 0 0,15 35-1,-19-51-4,1-1 0,-1 0-1,1 0 1,1-1 0,-1 1-1,1-1 1,0 0 0,0 0 0,0 0-1,7 3 1,-10-6 6,0-1 0,1 1 0,-1-1 0,1 0 0,0 0 0,-1 0 0,1 0 0,0-1 0,0 1 0,-1-1 0,1 1 1,0-1-1,0 0 0,0 0 0,0 0 0,-1-1 0,1 1 0,0-1 0,0 1 0,0-1 0,-1 0 0,1 0 0,-1 0 0,1 0 0,0-1 0,4-2 0,16-15 182,-1 0-1,38-43 1,-39 40-351,-9 9 86,-1-1 0,0 0-1,-1-1 1,14-25 0,-23 37 111,1-1 0,-1 1 0,0-1 0,0 0 0,0 1 0,0-1 1,-1 0-1,0 0 0,1 0 0,-1 1 0,-1-1 0,0-7 0,0 5 4,-1 0 0,0 0 1,0 1-1,-1-1 0,1 1 0,-1 0 0,-6-9 0,1 4-26,0 0 1,-1 0 0,-1 1 0,1 0 0,-1 1 0,-1 0-1,-12-7 1,10 8-80,0 0-1,0 1 1,-1 1-1,0 0 1,-1 1-1,1 1 1,0 0-1,-22-1 1,9 2-41,0 2 1,-1 1-1,-42 6 1,52-4 80,0 1 1,1 1-1,0 0 0,0 1 1,0 1-1,1 0 0,0 1 1,1 1-1,-18 13 0,22-14-16,1 1 1,0 0-1,0 1 0,1 0 0,0 1 0,1 0 0,0 0 0,1 0 0,0 1 1,1 0-1,0 1 0,-6 20 0,7-16-109,1 1 0,1-1 0,0 1 0,0 30 0,3-44 162,0 0 0,0 0 0,1-1-1,-1 1 1,1 0 0,0 0 0,0-1 0,0 1 0,1 0 0,-1-1-1,1 1 1,0-1 0,0 0 0,0 1 0,0-1 0,0 0 0,1 0-1,0-1 1,-1 1 0,1 0 0,0-1 0,0 0 0,0 1 0,1-1-1,-1 0 1,1-1 0,-1 1 0,1-1 0,6 2 0,1 0 46,-1-1 0,0-1 1,0 0-1,1 0 0,-1-1 0,1 0 1,-1-1-1,0-1 0,1 1 0,10-4 1,0-2-59,0 0 1,-1-1-1,0-1 1,0 0-1,-1-2 1,0-1 0,-1 0-1,0-1 1,-1-1-1,0 0 1,-1-2-1,25-31 1,-31 35 50,3-6 43,17-28 0,-27 41-95,0-1-1,0 0 1,-1 0 0,0 0-1,0 0 1,0 0 0,-1-1 0,0 1-1,1-11 1,-3 15 5,1-1 0,0 0 0,-1 1 1,0-1-1,1 1 0,-1-1 0,0 1 0,0-1 0,0 1 0,-1-1 1,1 1-1,-1 0 0,1 0 0,-1 0 0,0 0 0,0 0 0,0 0 1,0 0-1,0 0 0,0 1 0,-5-3 0,-3-2 2,-1 0-1,-1 1 1,-16-5 0,23 9-5,-19-7-3,0 2-1,0 1 0,-1 1 0,1 0 1,-46 2-1,50 2-76,0 1 0,0 2 0,1 0-1,-1 1 1,1 0 0,-1 2 0,-30 13 0,28-6 48,1 0-1,0 1 1,-29 26 0,17-13 83,23-19-75,-18 14 60,0-2 0,-43 25 0,24-23-60,-1-1 0,-1-2 0,0-3 0,-85 17 0,100-25 142,22-5-84,0 0 0,0-1-1,-23 1 1,-19-3-58,0-2-1,1-2 1,-87-20 0,87 11 33,-108-12 0,152 25-51,0 1 0,0-1 1,0 1-1,0 1 1,-11 3-1,-10 1-115,4-3 70,21-3 103,-1 1 0,1-1-1,0 1 1,0 0 0,0 0-1,0 1 1,0-1 0,0 1-1,1 0 1,-1 1 0,-6 3-1,7-4-49,1 0-1,0 0 1,-1 0-1,0-1 0,1 1 1,-1-1-1,0 0 1,-7 1-1,-33 0 307,13 0-134,10-1-138,16-1-15,0 0 1,0 0-1,-1 1 0,-5 1 0,5-1-17,-1 0 1,0 0-1,0-1 0,0 0 0,0 0 0,0 0 0,-11-3 0,-24-1 230,20 1-169,18 2-65,0 0-1,1 0 0,-1 0 1,1 1-1,-1 0 1,-7 0-1,-30 5 19,0-1-1,-51-3 1,76-1-126,1-1 104,11 0 17,0 0 0,0 1 1,0 0-1,0-1 1,0 2-1,-6 0 1,9-1 7,0 0 0,1 0 0,-1 0 0,1 1 1,-1-1-1,1 0 0,-1 0 0,0 1 0,1-1 0,-1 1 1,1-1-1,0 0 0,-1 1 0,1-1 0,-1 1 1,1-1-1,0 1 0,-1-1 0,1 2 0,-1-1-12,1 0 1,0 0-1,0 1 0,-1-1 0,1 0 1,0 0-1,0 1 0,1-1 0,-1 0 0,0 0 1,0 1-1,0-1 0,2 2 0,-1 0-2,1 1-1,-1-1 0,1 0 0,0 0 1,0 0-1,1 0 0,-1 0 1,0 0-1,1 0 0,0-1 0,0 1 1,0-1-1,0 0 0,0 0 1,0 0-1,0 0 0,6 1 0,7 4 4,0-2 0,27 6 0,-27-7 0,39 9 54,0-1 0,0-4 1,1-1-1,77-2 0,-18-11 40,-1-5-1,197-45 1,-258 40 12,0-2 0,59-29-1,41-16-53,-111 49-204,-11 2 275,61-12 1,-88 23-112,13 1 232,-17 0-209,0 1 0,0-1 0,0 1 0,0-1 0,-1 1 0,1-1 0,0 0 0,0 1 0,0-1 0,-1 1 0,1-1 0,0 0 0,0 1 0,-1-1 0,1 0 0,0 1 0,-1-1 0,1 0 0,0 1 0,-1-1 0,-3 2-21,1 0 0,-1-1-1,0 0 1,1 1 0,-1-1-1,0 0 1,0-1-1,-6 1 1,-19 5 69,7 1 24,-2 1-810,-24 10 1,42-15 217,0 0 0,0 0 1,1 1-1,-1-1 1,1 1-1,-1 1 1,1-1-1,-8 10 0,-1 12-2722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06.4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509 0 160,'-28'10'3892,"19"-3"-3405,-83 77 931,73-68-1253,-1-2 1,0 0-1,-1 0 0,-24 10 1,-119 56 628,132-64-718,24-13-123,0 1 0,0 0 0,0 0-1,-13 12 1,16-9-233,9-4 288,14-5 302,12-7-44,0-2 1,0 0-1,46-27 1,76-61-341,-128 78-24,-16 14-160,0 0 0,13-9 0,-19 15 53,0-1 0,1 1 0,-1 0 0,1 0 0,-1 0 0,1 0 0,0 0 0,-1 0 0,1 1 0,0 0 0,0-1 0,0 1 0,-1 0 0,4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08.3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1 186 736,'1'-3'203,"0"-1"0,0 1 0,1-1 0,4-6 0,4-11 510,-3 7-306,2-5 181,-9 18-553,1 1 0,-1-1 0,0 0 1,0 1-1,0-1 0,0 0 0,0 1 0,0-1 1,0 0-1,0 0 0,0 1 0,0-1 0,-1 0 1,1 1-1,0-1 0,0 0 0,-1 1 1,1-1-1,0 0 0,-1 1 0,1-1 0,0 1 1,-2-2-1,1 1 27,1 0 1,-1 0-1,0 0 0,0-1 1,1 1-1,-1 0 0,0 0 1,1-1-1,-1 1 0,1 0 1,0-1-1,-1 1 0,1 0 1,0-1-1,0-1 0,19-2-222,-17 5 205,0 0-1,0-1 1,0 1 0,0-1-1,0 1 1,0-1-1,0 1 1,-1-1 0,1 0-1,2-1 1,6 0-694,-10 2 661,1 1-1,-1-1 1,1 0 0,-1 0-1,1 0 1,0 0 0,-1 0-1,1 0 1,-1 0 0,1 0-1,-1 0 1,1 0 0,-1 0-1,1 0 1,-1 0 0,1-1-1,-1 1 1,1 0-1,-1 0 1,1-1 0,-1 1-1,1 0 1,-1 0 0,0-1-1,1 1 1,-1-1 0,1 1-1,-1 0 1,0-1 0,1 1-1,-1-1 1,0 1-1,0-1 1,1 1 0,-1-1-1,0 1 1,0-1 0,0 1-1,0-1 1,1 1 0,-1-1-1,0 1 1,0-1 0,0 1-1,0-1 1,0 0-1,2-3 168,-4 3-299,2-18-109,1 18 226,0 0 0,-1 1 0,1-1 0,0 0 0,0 1 0,-1-1 0,1 1 1,0-1-1,0 1 0,0-1 0,0 1 0,0-1 0,-1 1 0,2 0 0,9-6 31,-10 6-28,-1-1 1,0 1 0,0 0-1,1 0 1,-1-1 0,0 1-1,1 0 1,-1 0 0,0 0-1,1 0 1,-1-1 0,0 1-1,1 0 1,-1 0 0,0 0-1,1 0 1,-1 0 0,0 0-1,1 0 1,-1 0 0,0 0-1,1 0 1,-1 0-1,1 0 1,-1 0 0,0 0-1,1 0 1,-1 1 0,0-1-1,1 0 1,-1 0 0,0 0-1,0 0 1,1 1 0,-1-1-1,0 0 1,1 1 0,-1-1-1,1 1 0,-1-1 0,1 1 0,-1-1 0,1 1 0,-1 0 0,1-1 1,-1 1-1,0 0 0,1-1 0,-1 1 0,0 0 0,0 0 0,1 0 1,-1 5 57,0 0 1,0 0-1,0 0 1,-1 0 0,0 0-1,0 0 1,0 0 0,-1-1-1,0 1 1,0-1 0,0 1-1,-1-1 1,0 0 0,-5 8-1,7-12-63,0 2 9,-1 0 1,0-1 0,-1 1 0,1-1-1,0 0 1,-1 0 0,-2 2-1,4-3-116,-1 0 0,1 0 0,0 1 0,0-1 0,0 0 0,0 0 0,0 1 0,0-1 0,-1 3 0,-7 8-1189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11.5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0 223 736,'1'-5'188,"-1"0"0,1 0 1,0 1-1,0-1 0,0 0 1,0 1-1,1-1 0,0 1 0,4-8 1,-2 5-128,1 1 1,-1-1-1,1 1 0,0 1 1,0-1-1,1 1 1,11-10-1,-15 14 18,-2 1-64,0 0 0,0 0 0,1-1 0,-1 1 0,0 0 0,0 0 0,1 0 0,-1-1 0,0 1 0,0 0 0,0 0 0,0-1 0,0 1 0,1 0 0,-1 0 0,0-1 0,0 1 0,0 0 0,0-1 0,0 1 0,0 0 0,0-1 0,0 1 0,0 0 0,0 0 0,0-1 0,0 1 0,0 0 0,0-1 0,0 1 0,0 0-1,-1 0 1,1-1 0,0 1 0,0-1-6,0 1 0,-1-1 0,1 1 0,0-1 0,0 0 0,0 1 0,0-1 0,0 1 0,0-1-1,0 1 1,0-1 0,0 0 0,0 1 0,0-1 0,0 1 0,0-1 0,1 1 0,-1-1-1,0 1 1,0-1 0,1 1 0,-1-1 0,0 1 0,1-2 0,1-2 64,0-1 0,-1 1 0,0-1 0,0 0 0,0 0 0,-1 0 0,1 1 0,-1-1 0,-1-5 1,1 8-43,0 0 0,0 0 0,0 1 0,-1-1 0,1 0 0,-1 1 0,0-1 0,1 0 0,-1 1 0,0-1 0,0 1 0,0-1 0,0 1 1,0-1-1,0 1 0,0 0 0,-1 0 0,1-1 0,0 1 0,-1 0 0,1 0 0,-3-1 0,4 2-35,0 0-1,0 0 0,-1 0 1,1 0-1,0 0 1,-1 0-1,1 0 0,0 0 1,-1 0-1,1 0 1,0 1-1,0-1 1,-1 0-1,1 0 0,0 0 1,-1 0-1,1 0 1,0 0-1,0 1 0,-1-1 1,1 0-1,0 0 1,0 0-1,0 1 1,-1-1-1,1 0 0,0 0 1,0 1-1,0-1 1,0 0-1,-1 0 0,1 1 1,0-1-1,0 0 1,0 1-1,0-1 0,0 0 1,0 0-1,0 1 1,0-1-1,0 0 1,0 1-1,0-1 0,0 1 1,-1 1-131,-3 6-841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15.7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243 0 896,'-6'3'224,"0"0"-1,1 0 1,-1 1 0,1-1 0,0 1 0,0 0-1,1 1 1,-1-1 0,1 1 0,-5 6-1,-13 14 100,-33 35 477,30-32-732,20-21 64,0-1-1,-1 1 0,1-1 1,-1-1-1,-1 1 0,1-1 0,-1 0 1,0-1-1,-9 5 0,6-7 267,12-7-305,16-12-261,-15 14 154,53-34-204,-38 23 240,36-18 0,-40 24 174,1 0-240,22-15-222,-28 17-511,-1 1-1,2 0 1,-1 0-1,16-5 1,-1 2-354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25.7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0 832,'-47'17'1269,"128"-15"577,-72-2-1692,1 1 1,-1 0 0,0 0-1,15 5 1,-22-5-182,0-1 107,-1 0 0,0 0 0,1 1 0,-1-1 0,0 0 0,1 1 0,7 6 1067,-21 5-1233,9-11 119,0-1 0,1 1 0,-1-1 0,1 1 0,-1-1-1,1 0 1,-1 0 0,-4-1 0,-4 0 18,9 1-97,0 0 1,0-1-1,0 1 0,0-1 1,0 1-1,0-1 0,0 0 0,0 0 1,0 0-1,0 0 0,0 0 1,0 0-1,-1-2 0,7 2-247,1 0 319,0 1 1,0-1-1,6-2 1,-6 1-459,0 1 0,1 0 0,-1 0 0,8 0 1,8 1-753,1-3-219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28.0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0 64,'-47'38'10898,"47"-38"-10820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33.7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1 832,'0'0'251,"-8"0"522,-47 58 304,44-48-1204,11-10 150,-1 0 1,1 1-1,-1-1 1,1 1-1,-1-1 1,1 1-1,-1-1 1,1 1-1,0-1 1,-1 1-1,1-1 1,0 1-1,-1-1 1,1 1-1,0 0 0,0-1 1,-1 1-1,1-1 1,0 1-1,0 0 1,0-1-1,0 1 1,0 0-1,0-1 1,0 1-1,0 1 1,-5 5-201,4-7 178,1 1 0,-1-1 0,1 1 0,-1-1 0,1 1 0,-1 0 0,1-1 0,-1 1 0,1 0 0,-1 0 1,1-1-1,0 1 0,-1 0 0,1 0 0,0 1 0,-1-1 39,1 0 0,0 0 0,-1 0 0,1 1 0,-1-1 0,1 0 0,-1 0 0,1 0 0,-1 0 0,-1 1 0,-4 11-91,6-13 61,0 1 0,0-1 0,0 0 0,0 1 0,-1-1 0,1 0 0,0 0 0,0 1 0,0-1 0,0 0 0,0 1 0,-1-1 0,1 0 0,0 0 0,0 1 0,0-1 0,-1 0 0,1 0 0,0 0 0,0 1 0,-1-1 0,1 0 0,0 0 0,-1 1 0,1-1-10,-1 0-1,1 0 1,0 0 0,0 0 0,-1 0 0,1 1 0,0-1-1,0 0 1,-1 0 0,1 0 0,0 1 0,0-1 0,0 0-1,-1 0 1,1 1 0,0-1 0,0 0 0,0 0 0,0 1-1,0-1 1,-1 0 0,1 1 0,0-1 0,0 1 0,-5 16-102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35.3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3 576,'-3'-2'2485,"6"37"-2415,-3-33-19,1 0 0,0 0 0,0 0 0,-1 0 1,1 0-1,0 0 0,0-1 0,3 4 0,-1 0 86,-2-3-87,0-1 1,-1 0-1,1 0 1,-1 0-1,0 1 0,1-1 1,-1 0-1,0 1 1,0-1-1,0 0 1,0 0-1,0 1 0,0-1 1,0 0-1,0 1 1,0-1-1,-1 0 0,1 1 1,0-1-1,-1 0 1,-1 2-1,2-2-114,-8 4 504,8-4-421,0-1 0,0 1 0,-1-1-1,1 0 1,-1 1 0,1-1 0,0 0 0,-1 1-1,1-1 1,-1 0 0,1 1 0,0-1 0,-1 0 0,1 0-1,-1 1 1,1-1 0,-2 0 0,2 0-35,-1 1-11,1-1 27,-1 0 0,1 0-1,-1 0 1,1 1 0,0-1-1,-1 0 1,1 1 0,0-1 0,-1 0-1,1 1 1,0-1 0,0 0 0,-1 1-1,1-1 1,0 0 0,0 1-1,0-1 1,0 1 0,-1-1 0,1 0-1,0 1 1,0-1 0,0 2-1,-2 2 24,-4 10 89,-2-4-142,7-8 30,0-1 0,-1 1-1,1-1 1,0 1 0,0 0 0,0 0 0,0-1 0,0 1-1,0 0 1,0 4 224,0-6-215,0 1 0,1 0-1,-1 0 1,1 0 0,-1 0 0,1 0-1,-1 0 1,1 0 0,0 0 0,-1 0-1,1 0 1,0 0 0,0 0 0,0 0-1,0 0 1,0 0 0,0 0 0,0 0-1,0 0 1,0 0 0,0 0 0,1 0-1,-1 0 1,1 1 0,28 0-3326,-16-6 1898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38.2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274 0 320,'-3'1'1625,"-5"7"-1028,-7 10-120,7-2-193,1-1 0,0 1 0,-9 33 0,11-29-264,-1-1 0,-1 0 0,-14 27 0,4-10 388,-17 55 0,34-88-408,-1 0 0,1 0 1,-1 0-1,1 0 0,0 0 1,1 6-1,0 1-253,-1-10 264,0 0-1,0 1 1,0-1 0,0 1 0,0-1 0,0 0 0,0 1-1,0-1 1,0 1 0,0-1 0,0 0 0,1 1 0,-1-1-1,0 0 1,0 1 0,0-1 0,1 0 0,-1 1-1,0-1 1,1 0 0,-1 0 0,0 1 0,0-1 0,1 0-1,-1 0 1,1 0 0,-1 1 0,0-1 0,1 0-1,-1 0 1,0 0 0,1 0 0,-1 0 0,1 0 0,11-1-65,-10 0 63,0 0 0,0 0-1,0 0 1,0-1 0,0 1 0,-1 0-1,1-1 1,-1 1 0,1-1 0,-1 1-1,1-1 1,-1 0 0,0 0 0,0 1-1,0-1 1,0 0 0,1-3 0,1 0 9,2-8 52,-1 0-1,1 0 1,-2-1 0,0 0-1,1-24 1,2-2-13,-3 8-46,-2 23-100,-1 0 0,5-17 0,-2 4 120,-3 20-49,0-1-1,0 1 1,0 0-1,0 0 0,1-1 1,-1 1-1,1 0 0,-1 0 1,2-3-1,-1 4 67,-1 0-1,0 0 0,1 0 1,-1 0-1,0 0 0,0 0 1,0-1-1,0 1 0,0 0 1,0-2-1,-1-2-211,-1 5-48,0 0 242,1-1-1,-1 1 1,1 0 0,-1 1 0,1-1 0,-1 0 0,1 0 0,-1 0 0,1 1 0,-1-1 0,1 1-1,0-1 1,-1 1 0,1 0 0,0-1 0,-1 1 0,-1 2 0,1-2 0,-1 1 0,0-1 0,1 0-1,-1 0 1,0 0 0,1 0 0,-1-1 0,0 1 0,0-1 0,0 0 0,0 1 0,1-1 0,-1-1-1,0 1 1,-3-1 0,-15 1 276,16-7 280,-2 4-483,1 1 0,-1 0-1,0 0 1,0 1 0,0 0-1,0 0 1,-10 1 0,12 1-56,-1 0 0,1 0 1,-1 1-1,1 0 0,0 0 1,0 1-1,-8 4 0,38-3-170,-21-4 142,0 1 0,0-1 0,1 1 0,-1 0 1,0 0-1,5 2 0,-6-2 35,1 0-1,-1 0 1,1 0 0,-1 0-1,7 0 1,-9-1-64,0 0 1,1 0-1,-1 0 1,0 0-1,0 0 0,1 0 1,-1 0-1,0 0 1,1 0-1,-1-1 1,0 1-1,0-1 0,1 1 1,-1-1-1,0 1 1,0-1-1,1 0 0,17-8 192,-18 8-198,0 1 0,0-1 0,0 1 0,0-1 1,1 1-1,-1-1 0,0 1 0,0 0 0,0-1 0,1 1 0,-1 0 1,0 0-1,1 0 0,-1 0 0,0 0 0,0 0 0,1 0 1,-1 0-1,0 1 0,0-1 0,1 1 0,1 0 0,26 13 162,-28-13-210,6 1 185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44.1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366 19 1408,'-3'0'255,"0"-1"0,-1 1 0,1-1 0,0 1 0,-1 0 1,1 1-1,0-1 0,-1 0 0,1 1 0,0 0 0,-4 1 0,-6 1-297,-65 3 1631,31 1-1051,28-6-73,15-1-488,0 1 1,0-1 0,0 1 0,0-1-1,-5 3 1,96-16 1739,-71 9-1684,79-18 974,-89 22-749,-5 0-229,0 0 0,0 1-1,0-1 1,0 0 0,0 0 0,1-1 0,-1 1 0,0 0-1,0 0 1,0 0 0,0-1 0,0 1 0,0 0 0,0-1-1,0 1 1,0-1 0,-1 1 0,2-2 186,-14 3-983,-57 11 731,52-9 173,-92 27-496,91-24 234,0 0 1,-1-2-1,0 0 0,0-1 0,0-1 1,-22 0-1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57.9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189 0 224,'-1'7'98,"0"0"-1,-1 0 1,0 0 0,0 0 0,-1 0-1,-3 6 1,1-3 135,-22 57 493,-35 133-1,52-161-627,-7 36 65,7-29 133,-2 10-266,4-3 162,3-28-68,2-1 0,-1 26 1,3-38 35,-1-1 0,-4 16 0,9-34-129,4-12 93,-6 14-172,0 0 1,1 0-1,-1 0 1,5-6 0,3-12-15,-7 17 11,0 0 1,0 0-1,1 0 0,0 0 1,6-10-1,-8 13 48,-1 3 18,0-1 1,0 1-1,0 0 0,0 0 1,0-1-1,0 1 0,0 0 1,0-1-1,0 1 1,0 0-1,0 0 0,0-1 1,0 1-1,0 0 0,0 0 1,0-1-1,0 1 1,0 0-1,1 0 0,-1-1 1,0 1-1,0 0 0,0 0 1,1 0-1,-1-1 0,0 1 1,0 0-1,1 0 1,2-5 109,5-3 32,11-6-71,-19 13-76,5-10 529,-5 0-250,0 4-307,0 0 0,0-1 0,1 1 0,-1 1 0,3-9 0,-1 8 30,1 1-1,-1-1 1,1 1-1,0 0 1,6-9 0,-8 14-184,1 0 0,-1-1 0,1 1 0,0 0 0,-1 0 0,1 0 0,0 0 0,0 0 0,-1 0 0,1 0 0,0 1 0,0-1 0,0 0 0,0 1 1,0 0-1,0 0 0,0-1 0,0 1 0,0 0 0,3 1 0,14 2-836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46.1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422 1 320,'-7'11'263,"7"-10"-245,0 0 0,0-1 0,0 1-1,-1 0 1,1-1 0,0 1 0,-1 0-1,1-1 1,0 1 0,-1 0 0,1-1 0,-1 1-1,1-1 1,-1 1 0,1-1 0,-1 1-1,0-1 1,1 0 0,-1 1 0,0-1-1,1 1 1,-2-1 0,-31 22 1427,0-6-280,0 0-1,-62 18 0,63-22-550,-60 33-1,41-15-442,48-28-186,0-1-1,0 1 1,0 0 0,1 1 0,-1-1 0,1 0 0,-5 6 0,-1 1 152,25-13-9,-9 0-147,0 0-1,1 0 1,-2-1 0,10-7 0,15-9 19,14-6 23,-25 14 270,0 0-1,36-14 1,-14 16-85,-40 11-222,5-4 684,-9 27-211,0-22-468,0 1 0,0-1 0,0 0 0,0 1 0,0-1 0,0 0 0,-1 0 0,1 0 0,0 0 0,-1 0 0,1 0 0,0 0 0,-3 0 0,-25 10 103,12-5-217,-16 6 308,25-9-159,0-1 0,0 1 0,0 1 0,-7 4 0,13-7-63,0 0 1,0 1 0,0-1 0,0 0-1,-1 0 1,1-1 0,0 1 0,0 0-1,0-1 1,-1 1 0,1-1 0,0 0-1,-1 1 1,-2-1 0,5 0 35,0 0 0,0-1 1,-1 1-1,1 0 0,0 0 0,0 0 1,0 0-1,0 0 0,0 1 0,0-1 1,-1 0-1,1 0 0,0 0 0,0 0 1,0 0-1,0 0 0,0 0 1,0 0-1,-1 0 0,1 0 0,0 0 1,0 0-1,0 0 0,0 0 0,0 1 1,0-1-1,0 0 0,0 0 0,-1 0 1,1 0-1,0 0 0,0 0 0,0 1 1,0-1-1,0 0 0,0 0 1,0 0-1,0 0 0,0 0 0,0 0 1,0 1-1,0-1 0,0 0 0,0 0 1,0 0-1,0 0 0,0 0 0,0 1 1,0-1-1,0 0 0,0 0 1,0 0-1,0 0 0,1 0 0,-1 0 1,0 1-1,0-1 0,0 0 0,0 0 1,0 0-1,0 0 0,0 0 0,0 0 1,0 0-1,1 0 0,-1 0 1,0 0-1,0 1 0,9 8 146,-8-8-170,2 1-10,1 0 0,-1 0 0,1 0 0,-1 0 0,1 0 0,0-1-1,0 0 1,6 2 0,35 5-201,-38-7 217,71 3 307,-52-2-176,-22-1-138,0 0 1,0-1-1,0 1 0,0-1 0,0 0 1,0 0-1,0-1 0,0 1 0,0-1 1,0 0-1,4-1 0,-8 2 34,1 0 0,0-1 0,0 1 0,0 0 0,0-1 0,0 1 0,0-1 0,0 1 0,0-1 0,0 0 0,-1 1 0,6-6 723,-32-9-2942,25 14 2158,0 1-1,0-1 1,0 1-1,1-1 1,-1 1-1,0 0 0,0-1 1,0 1-1,0 0 1,0 0-1,0 0 1,-2 0 94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47.3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340 1 1152,'-11'7'405,"10"-6"-388,0-1 0,-1 1 0,1 0 0,0 0-1,0 0 1,-1-1 0,1 1 0,-1 0 0,1-1 0,0 1-1,-1-1 1,-1 1 0,-1-1 166,0 1 0,0 0-1,0 0 1,0 1 0,0-1 0,-6 5 0,-16 5 222,-64 23 454,42-7-139,31-19-390,0 1 0,-16 11 1,19-11 176,9-5-235,4-3-248,1 0-1,-1-1 1,0 1-1,1 0 1,-1-1-1,0 1 1,0-1-1,1 1 1,-1-1 0,0 1-1,0-1 1,0 0-1,0 1 1,0-1-1,1 0 1,-1 0-1,0 1 1,0-1 0,0 0-1,0 0 1,0 0-1,0 0 1,0 0-1,0 0 1,0-1-1,0 1 1,1 0 0,-2-1-1,2 1-18,-1 1-1,1-1 1,0 0-1,0 0 1,0 0 0,0 0-1,0 0 1,0 1-1,0-1 1,0 0 0,0 0-1,0 0 1,0 0-1,0 1 1,0-1 0,0 0-1,0 0 1,0 0-1,0 0 1,0 1-1,1-1 1,-1 0 0,0 0-1,0 0 1,0 0-1,0 0 1,0 1 0,0-1-1,0 0 1,0 0-1,1 0 1,-1 0 0,0 0-1,0 0 1,0 0-1,0 0 1,0 0 0,1 1-1,-1-1 1,0 0-1,0 0 1,0 0-1,0 0 1,1 0 0,7 5 71,-7-5-82,4 2 21,2 1-5,0-1 0,0 1 0,0-1 1,0-1-1,0 0 0,0 0 0,9 0 0,61-9 620,-35 4-305,-25 3-192,-16 2-239,1-1-7,-1 0 81,0 0-1,0 1 1,0-1-1,1 1 1,-1-1-1,0 1 1,0-1-1,0 1 1,1 1-1,-1-2 43,0 0-1,-1 1 1,1-1-1,-1 1 0,0-1 1,1 1-1,-1-1 1,1 1-1,-1-1 0,0 1 1,1-1-1,-1 1 0,0 0 1,1-1-1,-1 1 1,0 0-1,0-1 0,0 1 1,0 0-1,0-1 1,1 1-1,-1 0 0,0-1 1,-1 1-1,1-1 1,0 1-1,0 0 0,0-1 1,0 1-1,0 0 1,-1 0-1,-1 2 10,0-1 1,0 0 0,0 0-1,-1 0 1,1 0-1,-5 3 1,2-1-10,0-1 1,0 0 0,0 0-1,0 0 1,-1 0 0,1-1-1,-1 0 1,0 0 0,1 0-1,-1-1 1,0 0 0,-7 0-1,-73 2-21,77-3-79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53.0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0 992,'-5'7'2223,"5"-5"-2126,0 24 19,-2 0 0,0 0 0,-11 44 0,3-30-40,-31 106 179,28-110-682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24.5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68 896,'-3'-4'256,"5"4"-177,-2 0-48,0 0 0,1 1 0,-1-1 0,1 0-1,-1 0 1,1 0 0,-1 0 0,1 0 0,-1 0 0,1 0 0,-1 1-1,1-1 1,-1-1 0,1 1 0,-1 0 0,1 0 0,0 0 0,4-8 309,-4 7-336,-1 0 0,1 0 0,-1 0 0,1 0 0,-1 0 0,1 0 0,0 0 0,0 0 0,-1 0 0,3-1 0,-2 1 38,0 0 1,0 0 0,0 0 0,-1 0 0,1 0 0,0 0-1,0-1 1,-1 1 0,2-3 0,5-7 227,-7 10-283,0 1-1,1 0 0,0-1 1,-1 1-1,1 0 0,-1 0 1,1 0-1,-1-1 0,1 1 1,-1 0-1,1 0 0,-1 0 1,1 0-1,0 0 0,-1 0 1,1 0-1,0 0 0,0 0 26,-1 1-1,1-1 0,0 0 1,-1 0-1,1 0 0,-1 0 0,1 0 1,0-1-1,-1 1 0,1 0 1,0 0-1,-1 0 0,12-15 1786,-11 13-1697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26.5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336 170 832,'-4'-15'294,"4"12"-231,-1 1 0,1-1 0,-1 1 0,0-1 0,0 1 0,1 0 0,-2-1 0,1 1 0,0 0 0,0 0 1,-4-4-1,3 5 59,-1-1 1,0 1-1,0 0 1,1 0-1,-1 0 0,0 0 1,0 0-1,0 1 1,-1-1-1,1 1 1,0 0-1,0 0 1,0 0-1,-6 1 1,1 0-70,0 0-1,0 1 1,0 0 0,-13 5 0,8 0-2,-1 0 1,2 0-1,-1 1 0,1 1 1,0 0-1,1 1 1,0 0-1,1 0 0,0 1 1,-14 20-1,-27 34 232,29-34 272,22-32-609,1 0 33,-1 1-1,1-1 1,-1 0-1,1 1 1,0-1-1,-1 1 1,1-1-1,-1 1 1,1-1-1,0 1 1,-1-1-1,1 1 1,0 0-1,0-1 1,-1 1-1,1 0 1,0 0-1,0 0 1,0-1-1,7-1-28,6-8 67,0 0 0,-1-1-1,0 0 1,-1-1 0,13-15 0,3-3 309,93-101 282,-109 118-343,-1-1 0,14-24-1,-25 38-251,0 0 0,1-1 0,-1 1-1,0-1 1,0 1 0,0 0-1,1-1 1,-1 1 0,0-1-1,0 1 1,0-1 0,0 1 0,0 0-1,0-1 1,0 1 0,0-1-1,0 1 1,0-1 0,0 1-1,0-1 1,0 1 0,0-1 0,-1 1-1,1 0 1,0-1 0,0 1-1,-1-1 1,0 0 7,1 0 0,-1 0 0,0 1-1,0-1 1,0 1 0,0-1 0,0 1 0,0-1 0,0 1-1,0-1 1,-2 1 0,0-1 1,-1 0 0,1 1 0,-1-1 0,1 1 1,-1 0-1,-5 0 0,3 2-32,-1 1 0,1-1 0,0 1-1,0 0 1,0 1 0,0-1 0,0 1 0,1 0 0,-6 6 0,2-3 27,1-1-1,-13 8 1,-49 24-134,45-31-116,25-45 724,-2 35-484,0 1-1,0 0 0,0 0 1,0 0-1,0 0 0,0 0 1,-1 1-1,-1-3 0,3 4-11,1 0 0,0 1-1,0-1 1,0 0 0,0 0-1,0 0 1,0 0 0,0 0-1,-1 0 1,1 0 0,0 0-1,0 0 1,0 0-1,0 1 1,0-1 0,0 0-1,0 0 1,0 0 0,0 0-1,0 0 1,0 0 0,0 1-1,0-1 1,0 0 0,0 0-1,0 0 1,0 0 0,0 0-1,0 0 1,0 1-1,0-1 1,0 0 0,0 0-1,0 0 1,0 0 0,0 0-1,0 0 1,0 1 0,0-1-1,0 0 1,0 0 0,0 0-1,0 0 1,0 0 0,1 0-1,-1 0 1,0 0-1,0 0 1,0 1 0,8 11-147,10 9-129,-1-1 289,-15-18 14,0 1 0,1 0 0,-1-1 1,0 1-1,1-1 0,-1 1 0,4 1 0,-3-3-16,1 1-1,0-1 0,0 1 0,0-1 1,0 0-1,0-1 0,0 1 0,0-1 1,0 0-1,0 0 0,4 0 0,1 0 308,-9 1-323,0 0 0,0 0 0,1 1-1,-1-1 1,0 0 0,1 0 0,-1 1 0,1-1-1,1 2 1,7 13-784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27.6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7 126 480,'-6'-17'4219,"6"16"-4113,4-6 267,3-2-404,0 2 110,0-1 0,-1 0 0,0 0 0,0-1 1,-1 0-1,9-18 0,-5 11-1417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28.8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222 48 1568,'-10'-3'755,"9"2"-696,0 1 1,1-1-1,-1 1 0,0-1 0,0 1 0,0 0 0,0-1 0,0 1 1,0 0-1,0 0 0,0-1 0,0 1 0,0 0 0,-1 0 1,-1 0-37,3 1 7,-1-1 0,1 0 0,-1 0 0,0 0 0,1 0 0,-1 0 0,1 0 0,-1 0 0,0 0 0,1 0 0,-1-1-1,1 1 1,-1 0 0,1 0 0,-1 0 0,1-1 0,-1 1 0,1 0 0,-1-1 0,1 1 0,-1 0 0,1-1 0,-1 1 0,1 0-1,0-1 1,-1 1 0,1-1 0,0 1 0,-1-1 0,1 1 0,0-1 0,-2-1 68,1 0 1,-1 1-1,1-1 1,-1 1-1,1-1 1,-1 1-1,0 0 1,0 0-1,0 0 1,0 0-1,-2-1 1,-12-8-172,15 9 101,0 0-1,0 1 0,1-1 1,-1 1-1,0-1 0,0 1 1,0 0-1,0-1 0,0 1 1,0 0-1,0-1 0,0 1 1,0 0-1,1 0 0,-1 0 1,0 0-1,0 0 1,0 0-1,0 0 0,0 0 1,0 1-1,0-1 0,0 0 1,0 0-1,0 1 0,0-1 1,0 1-1,0-1 0,1 1 1,-1-1-1,-1 2 1,-3 1-50,1 1 1,0 0-1,-8 7 1,12-10 26,-21 33 251,19-31-284,0-1 0,0 1 0,1 0 1,-1 0-1,1-1 0,-2 5 0,3-5 18,-1 1-1,0-1 1,0 1-1,-1-1 1,1 1 0,-1-1-1,1 0 1,-1 0-1,0 0 1,-1 2-1,-25 26 91,21-28 259,14-3-278,1 1-166,-1-1 0,1 0-1,0 0 1,0 0-1,-1-1 1,1 0-1,-1-1 1,14-6-1,-9 3-854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22.2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61 104 416,'0'0'4,"0"-1"0,0 1 0,0 0 0,0-1 0,0 1 0,0-1 0,0 1 0,0 0 0,0-1 0,0 1 0,0 0 0,0-1 0,0 1 0,0 0-1,0-1 1,-1 1 0,1-1 0,0 1 0,0 0 0,0 0 0,-1-1 0,1 1 0,0 0 0,0-1 0,-1 1 0,1 0 0,0 0 0,0-1 0,-1 1 0,1 0 0,0 0 0,-1 0 0,1 0 0,0-1 0,-1 1 0,1 0 0,-1 0 0,0 0 0,14-15 1286,-9-1-351,-4-40 1855,-9 51-2426,7 5-367,0 0-1,1 0 0,-1 1 0,1-1 1,-1 1-1,0 0 0,1-1 0,-1 1 1,1 0-1,-2 1 0,1-1 41,1 0 1,-1 0-1,0 0 1,0 0-1,0 0 1,1-1-1,-11 2 1224,-4-2 265,14 0-1524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2:23.7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0 204 896,'8'-20'683,"-6"17"-626,0 0 1,-1-1-1,1 1 1,-1 0-1,0-1 1,0 1-1,1-5 1,4-10-140,27-62 82,-32 78 68,0 0-1,0 0 1,1 1-1,-1-1 0,0 1 1,0-1-1,1 1 1,-1 0-1,1-1 1,1 0-1,12-12 477,-1-8-18,-14 22-475,0 0-26,-1 0 1,1 0-1,-5 2 688,4-2-687,-10 10-181,-1 18 233,2 0 1,0 2 0,-8 50-1,16-74-189,0 7-565,1 0 1,0 24 0,1-25-19,0 6-10,0-11 533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01.1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519 125 1056,'4'-11'795,"-3"11"-782,-1-1 1,0 1 0,0-1 0,0 1-1,0-1 1,0 1 0,0-1 0,0 1 0,0 0-1,0-1 1,0 1 0,-1-1 0,1 1-1,0-1 1,0 1 0,0-1 0,-1 1-1,1 0 1,0-1 0,0 1 0,-1-1-1,1 1 1,0 0 0,-1-1 0,-3-3 500,2-2-99,2 6-405,0-1 1,0 1-1,0 0 0,-1-1 1,1 1-1,0-1 0,0 1 0,0-1 1,-1 1-1,1-1 0,0 1 1,-1 0-1,1-1 0,0 1 0,-1 0 1,1-1-1,0 1 0,-1 0 1,1-1-1,-1 1 0,1 0 0,0 0 1,-1 0-1,0-1 0,-10-3 382,8 2-302,0 1 0,0 0 0,0 0-1,0 0 1,0 1 0,0-1 0,0 1-1,-5-1 1,-22-3 22,28 4-26,0-1 1,0 1-1,0 0 0,0-1 0,0 1 0,1-1 1,-1 0-1,0 1 0,-3-3 0,4 2-104,0 1-1,-1-1 1,1 0 0,0 1-1,0-1 1,-1 1-1,1-1 1,0 1 0,-1 0-1,1 0 1,-1-1-1,1 1 1,0 0 0,-1 0-1,1 0 1,-3 1 0,-12 0 405,15-1-349,-1 0-1,1 0 1,0 0-1,-1 1 1,1-1-1,-1 0 1,1 0-1,0 1 0,-1-1 1,1 1-1,-2 0 1,1 0-43,0 0 1,0 0-1,0-1 0,0 1 1,0 0-1,0-1 0,0 0 1,-3 1-1,3-1 2,0 0-1,0 0 1,0 1-1,0-1 1,0 1-1,0-1 1,-3 3-1,2-3 45,0 1-1,1 0 0,-1-1 0,0 0 1,0 0-1,0 0 0,0 0 0,0 0 1,-3-1-1,-5 0-69,6 2-2,4-1 39,0 0 0,0 0 0,0 0 0,0 0 0,0 0 0,0 0 0,0 0 0,0 0 0,0 0 0,0 0 1,0-1-1,1 1 0,-1 0 0,0 0 0,0-1 0,0 1 0,0-1 0,0 1 0,1-1 0,-2 0 0,1 0 23,0 0 0,1 0 0,-1 1-1,0-1 1,0 0 0,0 1-1,0-1 1,0 1 0,0-1-1,0 1 1,0-1 0,-1 1-1,1-1 1,-1 1 0,-12-6 68,12 4-67,0 1 0,0 0 0,0 1 0,0-1 0,0 0 0,0 0-1,-1 1 1,1-1 0,0 1 0,0 0 0,0 0 0,-1 0-1,1 0 1,-3 0 0,1 0-243,-18-8 872,0 0-730,21 8 73,0-1-1,1 1 1,-1 0 0,0-1-1,0 1 1,0 0-1,1 0 1,-1 0 0,0 0-1,0 0 1,0 0-1,1 0 1,-1 0 0,0 0-1,0 0 1,1 0 0,-1 0-1,0 1 1,-1 0-1,2-1 5,-1 0-1,1 0 1,0 0-1,-1 0 0,1 0 1,-1 1-1,1-1 0,0 0 1,-1 0-1,1 0 1,0 0-1,-1 0 0,1 0 1,-1 0-1,1 0 0,0 0 1,-1 0-1,1 0 1,0-1-1,-1 1 0,0 0 1,-12-1 85,11 2-96,0-1 1,0 0-1,0 0 1,0 0 0,0 0-1,0 0 1,0-1-1,0 1 1,0-1-1,1 1 1,-1-1-1,0 0 1,-3-1-1,3 0 51,1 1-1,-1 0 0,0 0 1,1 0-1,-1 0 0,0 0 0,0 0 1,0 0-1,0 1 0,0-1 1,0 0-1,0 1 0,0 0 0,-4-1 1,-13-2-118,15 1-15,-3-2 17,23 7-675,10 1 727,-22-3 41,-1 0 0,1 0-1,0-1 1,-1 0 0,1 1-1,0-1 1,4-1 0,-5 1-14,-1 0 1,1 0-1,0 0 1,0 0-1,-1 1 1,5 0-1,-5-1-4,1 1-1,-1-1 1,1 1 0,-1-1-1,1 0 1,-1 0-1,4-1 1,28-4-111,-32 5 121,0 0 1,0 0 0,1 1 0,-1-1-1,0 0 1,0 0 0,0 1 0,0 0-1,0-1 1,0 1 0,0 0 0,0 0-1,3 2 1,0 0-24,1 1-1,0-1 1,0 0-1,0-1 1,0 1-1,8 1 1,6 2-216,74 27-5425,-68-25 4116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00.9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1297 40 1472,'-16'25'380,"2"1"0,1 1 0,-11 28 0,13-29 11,-1-1 0,-2 0-1,-31 44 1,-65 60 616,-109 144 663,212-263-1610,-6 10 47,-1-2-1,-1 0 0,-1 0 0,-24 20 1,39-36-98,-1-1 1,1 0 0,-1 1 0,0-1-1,1 0 1,-1 0 0,0 0 0,0 0-1,0-1 1,0 1 0,0 0 0,0-1-1,0 1 1,0-1 0,-3 0 0,4 0-6,-1 0 1,1-1-1,0 1 1,0-1-1,0 1 1,0-1-1,0 0 1,0 1-1,0-1 1,0 0-1,0 0 1,0 0-1,0 1 1,0-1-1,1 0 1,-1 0-1,0 0 1,1 0-1,-1-1 1,1 1-1,-1 0 1,1 0-1,-1 0 1,1 0-1,0 0 1,-1-3-1,-1-7-14,0 0-1,1-1 1,0 1 0,1 0-1,0-1 1,1 1 0,0-1-1,1 1 1,3-12-1,6-16-30,18-44-1,129-306 250,-151 368-426,-23 40 298,1 1-1,1 0 1,-15 29 0,10-18-5,-7 12 62,-2-1 0,-64 74 0,76-100-159,3-1 79,-1-1 1,-21 16 0,31-26 1,-1-1-1,0 0 1,0 0-1,0-1 1,0 1-1,0-1 1,0 0-1,-1-1 1,1 1-1,-1-1 1,1 0 0,-11 0-1,14-1-46,1 0 1,-1 0-1,0 0 0,0-1 1,0 1-1,0-1 0,0 1 1,1-1-1,-1 0 0,0 1 1,1-1-1,-1 0 0,0 0 1,1 0-1,-1 0 1,1-1-1,-1 1 0,1 0 1,0-1-1,0 1 0,-1 0 1,1-1-1,0 0 0,0 1 1,0-1-1,1 0 0,-1 1 1,0-1-1,1 0 0,-1 0 1,1 0-1,-1 1 0,1-4 1,-1-4-1,0 0-1,1-1 1,0 1 0,1-1 0,1-12 0,19-77-376,-4 19 258,-6 24 112,8-48 360,-17 87-282,-1 0-1,-1 0 1,0 0-1,-3-19 1,3 32-70,-1-1 0,0 1 0,0 0 1,0-1-1,-1 1 0,1 0 0,-3-4 0,3 6-18,-1 0 0,1 0 1,0 1-1,-1-1 0,1 1 0,-1-1 0,0 1 0,1 0 0,-1-1 0,0 1 0,0 0 0,0 0 0,0 0 0,0 1 0,0-1 0,0 0 0,-2 0 0,-3 0-16,0 0 0,0 1 0,0 0 0,0 0-1,0 0 1,0 1 0,0 0 0,0 1 0,0-1-1,0 1 1,1 1 0,-7 2 0,-6 4-53,0 0 1,-30 22-1,19-10 25,2 2-1,1 1 0,1 1 0,1 1 1,1 2-1,-34 50 0,51-68 48,0 1-1,1 0 1,0 1-1,1-1 1,0 1-1,1 0 1,1 0-1,0 0 1,0 1-1,-1 23 1,4-32-21,0-1 0,1 1 0,-1 0 0,1-1 0,0 1 0,0-1 0,0 0 0,0 1 0,1-1 0,0 0 0,-1 1 0,1-1 0,0 0 0,0 0 0,4 3 0,2 2-38,0 0 0,1-1 0,16 11 0,219 140-47,-228-147 85,31 22 226,2-2-1,91 43 1,-121-66-98,0-2 1,0 0-1,0-1 1,36 4-1,-41-8-64,0 0 0,0-1 0,0-1 0,0-1 0,0 1 0,-1-2-1,24-7 1,-7-2-33,43-23-1,-52 23-42,1 1-1,1 1 1,-1 1 0,29-7 0,-46 14 28,-1 1 1,0 1 0,1-1-1,-1 1 1,0 0 0,1 0-1,-1 0 1,1 0 0,-1 1-1,0 0 1,1 0 0,-1 0-1,0 0 1,0 1 0,5 2-1,-5-2 32,1 0 0,-1 0-1,0 0 1,1-1 0,-1 0-1,1 1 1,-1-1 0,1-1-1,-1 1 1,1-1 0,0 0-1,-1 0 1,1 0 0,0-1-1,4 0 1,-8 1-24,-1-1 0,0 1 1,0 0-1,1 0 0,-1 0 0,0 0 0,1 0 1,-1 0-1,0 0 0,1 0 0,-1 0 1,0 0-1,1 0 0,-1 0 0,0 0 0,0 0 1,1 0-1,-1 1 0,0-1 0,1 0 0,-1 0 1,0 0-1,0 0 0,1 0 0,-1 1 1,0-1-1,0 0 0,1 0 0,-1 1 0,0-1 1,2 11 23,-8 17-6,5-24-7,0 0-16,0 0 0,-1 0 0,1 0 0,-1 0 0,0 0 0,0-1 0,0 1 0,0-1 1,-1 0-1,-3 4 0,4-5-112,0 0 0,0 0 0,0-1 0,0 1 1,0-1-1,-1 0 0,1 1 0,-1-1 0,1 0 1,-1-1-1,0 1 0,1 0 0,-1-1 0,1 1 1,-1-1-1,-4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03.5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319 1 640,'-4'11'411,"2"-4"-298,-2 0 0,1-1 1,-1 1-1,0-1 1,0 0-1,0 0 0,-1 0 1,0-1-1,-7 7 0,0 0 82,8-8-132,0-1 0,0 1 1,0-1-1,0 0 1,-1-1-1,-5 4 0,-16 9 144,18-9-39,0 0-1,-13 5 1,20-10-133,-1 0 0,1 0 0,-1 0 0,0 0 0,1-1 0,-1 1 0,0-1 0,0 1 0,0-1 0,1 0 0,-1 1 0,0-1 0,0 0 0,0 0 0,0-1 0,0 1 0,1 0 0,-1-1 0,0 1 0,-3-2 0,4 2-46,2 0 13,0-1 0,0 1 0,0 0-1,0 0 1,0 0 0,0 0 0,0-1 0,0 1 0,-1 0 0,1-1 0,0 1 0,0-1 0,1 0 0,9-3-64,-8 3 45,-1 0 0,1 1 0,-1-1 0,1 0 0,-1-1 0,6-3 954,-12 6-859,0 0 0,1 0 0,-1 0 0,0 0 0,-6 3-1,-4 2 69,1-3-32,1 0 0,-1-1 1,0 0-1,-22-1 0,1 4 216,33-5-378,6-2-90,86-44-396,-45 17-356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06.5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506 30 320,'-5'8'1557,"3"-8"-1452,1 0 0,-1 0 0,0 0-1,1 0 1,-1 0 0,1 1 0,-1-1 0,1 1-1,-1-1 1,1 1 0,-1-1 0,1 1 0,-3 1-1,2-1-99,-11 5 257,-1-1-1,1 0 0,-1-1 1,0-1-1,-16 2 0,11-1 125,-25 7-1,31-7-60,0-1 0,0 0-1,0-1 1,-18 1 0,21-4-186,0 0 1,1-1 0,-1 0-1,0 0 1,1-1-1,0 0 1,-1-1 0,-12-8-1,8 6-280,0 0-1,-19-6 1,30 11 186,-34-10-162,34 10 181,1 0 0,-1 0-1,1-1 1,0 1 0,0 0 0,0-1-1,-1 1 1,1-1 0,0 0 0,1 0-1,-4-4 1,4 6-67,1 0 1,0-1-1,0 1 0,0-1 1,0 1-1,0 0 0,0-1 1,0 1-1,0 0 0,0-1 1,0 1-1,0-1 0,0 1 0,0 0 1,0-1-1,0 1 0,1 0 1,-1-1-1,0 1 0,0 0 1,0-1-1,0 1 0,1 0 1,-1-1-1,0 1 0,0 0 1,1-1-1,-1 1 0,0 0 0,1 0 1,-1-1-1,0 1 0,0 0 1,1 0-1,-1 0 0,1 0 1,-1-1-1,0 1 0,1 0 1,-1 0-1,0 0 0,1 0 1,-1 0-1,1 0 0,-1 0 1,1 0-1,20-2-10,-14 3-10,0 0-1,0 0 0,0 1 1,0 1-1,0-1 1,10 6-1,2 0 88,2 1-67,0 2 1,-1 0-1,0 1 0,33 25 1,-22-10-48,52 57 1,-2-1-638,-68-71-324,1 0-1,1-2 1,0 0 0,23 12-1,-20-14-513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19.4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245 76 736,'0'4'117,"-1"0"1,1 0-1,-1 0 0,1-1 1,-1 1-1,0 0 0,-1-1 1,1 1-1,-1-1 0,1 1 1,-1-1-1,0 1 0,-1-1 1,1 0-1,-4 4 0,3-2-53,-1 0 0,2 0 0,-1 0 0,-2 6 0,3-6 168,0 0-1,0-1 1,0 0 0,-1 1-1,0-1 1,-5 7 0,7-11-159,0 1 1,0-1 0,0 1 0,1-1 0,-1 1 0,0-1-1,0 0 1,0 0 0,0 1 0,0-1 0,0 0 0,0 0 0,0 0-1,0 0 1,0 0 0,0 0 0,0 0 0,0 0 0,0 0-1,0-1 1,0 1 0,0 0 0,0-1 0,0 1 0,-2-2 0,2 1-28,-1 0 0,0 0 1,0 0-1,1 0 1,-1 0-1,1 0 1,-1-1-1,1 1 1,-1-1-1,1 1 1,0-1-1,0 1 1,-1-3-1,-7-10 51,8 13-67,0 0-1,0 0 0,0 0 0,1 0 0,-1-1 0,0 1 0,1 0 1,-1 0-1,1 0 0,-1-1 0,1 1 0,-1 0 0,1-1 0,0 1 1,0 0-1,0-1 0,0 1 0,0 0 0,0-1 0,0-1 0,1-1-43,1 0 1,0-1-1,0 1 0,0 0 0,0 0 0,1 0 0,0 0 0,-1 0 0,1 1 0,5-5 0,-8 8 13,22-35-10,4 11 155,-13 11-192,4-4-144,-14 14 165,3 0 298,-5 3-266,-1 0-1,0 0 1,0 0 0,0 0 0,0 0 0,0 0 0,1 0 0,-1 0-1,0 0 1,0 0 0,0 0 0,0 1 0,0-1 0,1 0 0,-1 0 0,0 0-1,0 0 1,0 0 0,0 0 0,0 1 0,0-1 0,0 0 0,0 0-1,0 0 1,0 0 0,1 0 0,-1 1 0,0-1 0,0 0 0,0 0 0,0 0-1,0 0 1,0 1 0,0-1 0,0 0 0,0 0 0,0 0 0,0 0-1,0 1 1,-1-1 0,1 0 0,-8 38-53,7-35 101,0-1-1,0 1 0,0-1 1,0 1-1,0-1 1,-1 1-1,1-1 1,-3 2-1,3-2-6,1-1 0,-1 0 1,0 0-1,0 0 0,0 0 0,0 0 0,0 0 0,0 0 1,0-1-1,-1 1 0,1 0 0,0 0 0,0-1 0,-1 1 1,-2 0-1,1-12-132,4 5 159,-1 2 67,-8 11-107,-47 34 73,-18 20 177,73-61-276,-1 1-3,1-1 0,-1 1-1,1-1 1,-1 1 0,1-1-1,-1 0 1,1 0 0,-1 1-1,1-1 1,-1 0 0,1 0-1,-1 1 1,1-1 0,-1 0-1,1 0 1,-1 0 0,0 0-1,1 0 1,-1 0 0,1 0-1,-1 0 1,0 0 0,1 0-1,-1 0 1,1 0 0,-1 0-1,1 0 1,-1-1 0,0 1-1,0-1-5,1 1-1,0 0 1,0-1-1,0 1 1,-1-1-1,1 1 0,0-1 1,0 1-1,0 0 1,0-1-1,0 1 1,0-1-1,0 1 1,0-1-1,0 1 0,0 0 1,0-1-1,0 1 1,0-1-1,0 1 1,0-1-1,0 1 1,0 0-1,1-1 1,-1 1-1,0-1 0,0 1 1,0 0-1,1-1 1,-1 1-1,0 0 1,1-1-1,10-12 45,18-13-122,-22 21 97,-1 0 1,0 0-1,0-1 1,-1 0-1,0 0 1,7-14 560,-17 20-379,-6 3-137,-39 34-137,29-20-96,19-15 184,0 0 0,0 0 0,0 0 0,-1 0 0,1-1 0,0 1 0,-1 0 0,0-1 0,1 0 0,-1 0 0,0 0 0,0 0 0,-5 1 0,21-28 125,-9 20-201,1-1 0,-1 0 1,1 1-1,11-10 346,-16 17-346,0 0 0,1 0 1,-1 0-1,0 0 0,0-1 0,0 1 0,1 0 0,-1 0 0,1 0 0,-1 0 0,1 0 0,-1 0 0,1 0 0,-1-1 0,1 1 1,-1 0-1,1 0 0,0-1 0,0 1 0,-1 0 0,1-1 0,0 1 0,0-1 0,1 1 0,25 8-2680,-9-3 1209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29.6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304 0 576,'-4'46'1093,"-1"-5"-773,1-16-170,1-6-165,-1-1 1,-7 18-1,0 6 149,1-2-7,-2 0 0,-2-1 0,-1-1 0,-33 61 0,47-98-123,-13 25-69,-1-2 1,-1 0-1,-1 0 0,-23 23 0,29-35 140,0 0 1,-11 18 0,6-4 399,16-26-455,0 0 0,0 1 0,0-1-14,0 0 1,11-7 32,13-10-10,8-9 305,34-35 1,-53 46-369,0 0 1,0 0-1,-2-1 1,16-29-1,-16 24 39,1-1 147,16-44 0,28-83-493,-51 129-1563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30.9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0 287 832,'45'-34'459,"-30"23"-217,-1 0 1,0-1 0,15-16-1,-4 1-31,0 1 0,1 2-1,44-33 1,-49 41-96,15-11-157,-33 25 40,-1 0 1,1 1 0,0-1-1,0 1 1,0 0 0,0 0 0,0 0-1,0 0 1,0 0 0,7 0 730,-11 6-728,0 0-1,0 0 1,0 0-1,-1 0 1,0 0-1,0-1 1,-2 6-1,-4 8 2,-5 21-186,9-24 163,-1-1 1,-8 18-1,-15 28 144,-26 46 160,48-96-291,-103 161-1323,82-137 1187,23-29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33.4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126 156 832,'-3'0'913,"4"0"-891,-1 0 1,1-1-1,0 1 1,-1 0 0,1-1-1,-1 1 1,0-1-1,1 1 1,-1-1-1,1 1 1,-1-1-1,0 1 1,1-1-1,-1 0 1,0 1-1,1-2 1,13-21-58,-2 5 209,9-16-126,-20 32-20,0 0 1,1-1 0,-1 1 0,1 0-1,0 0 1,0 0 0,0 0 0,0 0-1,4-2 1,-3 2-56,-1 0-1,1 0 1,-1-1 0,0 1-1,0 0 1,3-4 0,-5 6 30,0 0 0,0-1-1,0 1 1,0 0 0,0 0 0,0 0 0,0 0 0,1 0 0,-1 0 0,0 0 0,0 0 0,0 0 0,0 0 0,0 0 0,0 0 0,0 0 0,0-1 0,0 1 0,0 0 0,0 0 0,0 0 0,0 0 0,0 0 0,0 0 0,0 0-1,0 0 1,0 0 0,0-1 0,0 1 0,0 0 0,0 0 0,0 0 0,0 0 0,0 0 0,0 0 0,0 0 0,0 0 0,0 0 0,0 0 0,0 0 0,-1-1 0,1 1 0,0 0 0,0 0 0,0 0 0,0 0 0,0 0 0,0 0 0,0 0-1,0 0 1,0 0 0,0 0 0,0 0 0,0 0 0,-1 0 0,1 0 0,0 0 0,0 0 0,0 0 0,0 0 0,0 0 0,0 0 0,0 0 0,0 0 0,0 0 0,-1 0 0,1 0 0,-11 3 404,-12 9 137,-8 7-438,2 2 1,0 1 0,1 1-1,-31 34 1,56-51-63,10-9 63,11-9 131,80-72 427,-48 40-354,-45 39-281,0 2-38,0-1 0,-1 0 0,0-1 0,0 1 0,0-1 0,5-7 0,-9 12 8,0-1 0,0 1 1,1 0-1,-1 0 1,0 0-1,0 0 1,0 0-1,0 0 1,0 0-1,0 0 1,0 0-1,0-1 1,0 1-1,0 0 1,0 0-1,0 0 1,0 0-1,0 0 1,0 0-1,0 0 1,0 0-1,0-1 0,0 1 1,0 0-1,0 0 1,-1 0-1,1 0 1,0 0-1,0 0 1,0 0-1,0 0 1,0 0-1,0 0 1,0 0-1,0-1 1,0 1-1,0 0 1,0 0-1,0 0 1,-1 0-1,1 0 1,0 0-1,0 0 0,0 0 1,0 0-1,0 0 1,0 0-1,0 0 1,0 0-1,-1 0 1,-7 1 21,-7 4 1,-17 10 9,13-7 10,0 0-1,1 2 1,0 0-1,-31 24 1,46-31-73,0 0 0,0 0 1,0 0-1,0 0 0,1 1 1,-1-1-1,1 1 0,0-1 1,0 1-1,0 0 1,0 0-1,1 0 0,0 0 1,-1 0-1,1 6 0,1-9 34,0-1-1,0 0 0,0 0 1,1 0-1,-1 0 1,0 0-1,0 1 1,1-1-1,-1 0 0,0 0 1,0 0-1,1 0 1,-1 0-1,0 0 1,0 0-1,1 0 1,-1 0-1,0 0 0,1 0 1,-1 0-1,0 0 1,0 0-1,1 0 1,-1 0-1,0 0 0,0 0 1,1 0-1,-1 0 1,0-1-1,1 1 1,9-3-41,-5 0 64,22-12-173,43-16 1,-46 18 617,-21 11-340,-2 1-40,3 0-479,-3 0 429,0 1 0,0-1 0,0 0 0,1 0 1,-1 0-1,0 1 0,0-1 0,0 0 0,0 0 0,1-2 1,1 0 21,-3 2-138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35.1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1 437 320,'5'99'517,"7"-114"107,-4-3-666,-2-1 0,-1 1 0,0-1-1,-1-1 1,2-33 0,3-14 141,-6 48-71,-1-1 0,-2-34 0,0 29-166,1 27 96,4 10 106,-1 1 0,0 0 0,-1 1 0,0-1 0,0 17 0,0 70 97,-3-72-40,-1-16-106,-2 25-1,2-32 61,0 0 0,0 0 0,-1 0 0,1 0 0,-1-1 0,0 1 1,-5 8-1,7-13-77,0 0 1,-1 1-1,1-1 0,0 0 1,0 0-1,0 1 1,0-1-1,0 0 1,-1 0-1,1 0 1,0 1-1,0-1 1,0 0-1,-1 0 1,1 0-1,0 1 1,0-1-1,-1 0 1,1 0-1,0 0 0,0 0 1,-1 0-1,1 0 1,0 1-1,0-1 1,-1 0-1,1 0 1,0 0-1,-1 0 1,1 0-1,0 0 1,0 0-1,-1 0 1,1 0-1,0 0 1,-1-1-1,1 1 0,0 0 1,0 0-1,-1 0 1,1 0-1,0 0 1,0 0-1,-1-1 1,1 1-1,0 0 1,0 0-1,0 0 1,-1-1-1,1 1 1,0 0-1,0 0 1,0 0-1,0-1 0,-1 1 1,1 0-1,0-1 1,0 1-1,0 0 1,0-1-1,-5-18-107,6-11 126,0 0 1,1 0 0,2 0-1,2 0 1,0 0-1,13-33 1,6-14 3,-23 68-53,-5 21-164,0-4 275,-4 11 48,4-14 263,5-15-59,3-6-342,1 0 1,1 1 0,0 0 0,17-26 0,-13 22 386,27-38-680,-37 56 275,0 0 1,0 1-1,0-1 0,-1 0 1,1 1-1,0-1 0,0 0 1,0 1-1,0-1 0,0 1 1,0-1-1,0 1 0,2-1 1,9-5-803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38.3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361 0 832,'-25'49'512,"22"-44"-295,0 0-1,0 1 1,0-1-1,-2 7 1,-8 16 172,-98 113-17,83-108-312,14-17-9,0-1 0,-1 0 0,-1 0 0,0-2 0,-1 0 0,-24 14 0,39-26 20,1-1 0,-1 1 1,0 0-1,1 0 0,-1-1 0,0 0 0,0 1 0,0-1 0,0 0 1,0 0-1,1 1 0,-5-2 0,6 1-50,-1 0 1,1 0 0,0 0-1,-1 0 1,1 0-1,0-1 1,-1 1-1,1 0 1,0 0-1,-1 0 1,1-1 0,0 1-1,0 0 1,-1 0-1,1-1 1,0 1-1,0 0 1,-1 0-1,1-1 1,0 1-1,0 0 1,0-1 0,0 1-1,-1 0 1,1-1-1,0 0 3,0 0 0,0 0 0,0 0 0,0 0-1,1 0 1,-1 0 0,0 0 0,0 0 0,1 0 0,-1 0-1,1 0 1,-1 0 0,2-1 0,2-4-49,0 0 0,1 1 1,0 0-1,0-1 0,0 2 0,8-6 1,5-6-70,13-10 14,-2-2 0,-1-2 0,42-57 0,-42 45 86,-3 3-81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38.7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1 64,'-3'3'32,"-2"5"-32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39.4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261 100 640,'-25'14'324,"22"-11"-138,0-1 0,0 0 0,0 0-1,-1 0 1,1 0 0,-1-1 0,1 0 0,-1 1-1,1-1 1,-7 1 0,-8 2 267,10-3-267,0 0-1,-1 0 0,-9 4 1,16-5-160,0 1 1,1 0 0,-1 0-1,0 0 1,0 0 0,0 0-1,1 1 1,-3 1 0,-12 8 69,-6 5-266,20-13 164,-1-1 0,0 1-1,0-1 1,0 0 0,0 0 0,-5 2-1,-10 1 1063,18-6-1042,0 0 1,0 0-1,0 0 0,0 0 1,0-1-1,0 1 0,0 0 0,0 0 1,1 0-1,-1 0 0,0 0 0,1 0 1,-1 0-1,1 0 0,0-1 1,-1 1 12,4-9-38,1 1 0,0-1-1,0 1 1,0 0 0,1 1 0,1-1-1,13-13 1,-8 9-32,14-22 0,13-11-165,-39 45 209,0 1 1,0 0-1,1 0 0,-1 0 0,0 0 1,0 0-1,0 0 0,0-1 0,0 1 1,0 0-1,0 0 0,0 0 0,1 0 1,-1-1-1,0 1 0,0 0 0,0 0 1,0 0-1,0-1 0,0 1 0,0 0 1,0 0-1,0 0 0,0 0 0,0-1 1,0 1-1,0 0 0,-1 0 0,1 0 0,0 0 1,0-1-1,0 1 0,0 0 0,0 0 1,0 0-1,0 0 0,0-1 0,0 1 1,-1 0-1,1 0 0,0 0 0,0 0 1,0 0-1,0 0 0,0 0 0,-1 0 1,1-1-1,0 1 0,0 0 0,0 0 1,0 0-1,-1 0 0,1 0 0,0 0 1,-1 0-1,1 0 3,-1 0 0,0 0 0,1 0 0,-1 0 0,0 0 0,0 1 0,1-1 0,-1 0 0,0 0 0,1 1 0,-1-1 0,0 0 0,1 1 0,-1-1 0,0 1 0,-28 27 342,-29 36 1,14-15-475,42-47 142,-1 2-78,-1 0 0,0 0 0,1 0 0,-3 6 0,6-10 36,-1 1 0,1 0 0,-1 0 0,1-1 0,0 1 0,-1 0 0,1 0 0,0-1 0,0 1 0,0 0 0,0 0 0,-1 0 0,1-1 0,0 1 0,0 0 0,1 0 0,-1 0 0,0-1 0,0 1 0,0 0 0,0 0 0,1-1 0,-1 1 0,0 0 0,1 0 0,-1-1 0,1 1 0,-1 0 0,1-1 0,-1 1 0,1-1 0,-1 1 0,1 0 1,0 0-1,3 1-253,0 1 0,0-1 0,0 0 0,0 0 0,7 2 0,9 0-1292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02.1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305 535 576,'0'-2'22,"0"0"-1,0 0 1,-1 0 0,1 0 0,-1 0-1,0 0 1,1 0 0,-1 0 0,0 1-1,-2-4 1,2 2 68,-1 1-1,1 0 0,0-1 1,0 0-1,0 1 1,0-1-1,-1-5 1,-3-22 1291,-12-38 1,9 37-679,5 22-503,0-1 0,-1 1-1,0 0 1,-1 0 0,0 0 0,-9-12-1,-42-45 590,40 47-512,-13-10-129,18 19-213,1 0-1,-10-14 1,59 62-548,-2 7 789,-27-31-46,1 0-1,26 24 220,-41-42 93,-4-9-195,-9-23-1,-1-3 35,-69-116 364,83 149-781,3 5 81,0 0-1,1 0 1,-1 0-1,0 0 1,0 0-1,1 0 1,-1 0 0,0 0-1,1-1 1,0 1-1,-1 0 1,1 0-1,-1-3 1,0 6 43,1 0 1,-1-1-1,1 1 1,-1 0-1,1-1 0,-1 1 1,1 0-1,0 0 1,0 0-1,0-1 0,0 1 1,0 0-1,0 0 1,1 3-1,10 28-264,-5-15 65,14 65 664,-20-82-413,0 1-1,0-1 1,0 1-1,0-1 1,0 1-1,0-1 1,0 1-1,-1-1 1,1 1-1,0-1 1,-2 3-1,2-3-29,0-1 0,0 0 0,0 1 1,-1-1-1,1 0 0,0 0 0,0 1 0,-1-1 0,1 0 0,0 0 1,0 1-1,-1-1 0,1 0 0,0 0 0,0 0 0,-1 1 0,1-1 0,0 0 1,-1 0-1,1 0 0,0 0 0,-1 0 0,1 0 0,0 0 0,-1 0 1,1 0-1,0 0 0,-1 0 0,1 0 0,0 0 0,-1 0 0,1 0 1,0 0-1,-1 0 0,1 0 0,0 0 0,-1 0 0,1-1 0,0 1 0,-1 0 1,1 0-1,0 0 0,0-1 0,-1 1 0,1 0 0,0 0 0,0-1 1,-1 1-1,-3-6 116,-1 1-1,1-1 1,0 1 0,-5-12 0,-3-4-126,2 6-73,8 10-37,-1 0 1,0 1-1,0-1 1,-1 1-1,1-1 1,-1 1-1,-7-6 1,11 23-387,6 15 543,1 1-1,11 29 1,3 10-891,1 12-340,7 7-2208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3:50.2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298 169 1056,'-6'12'248,"5"-10"-86,0 0-1,0 0 1,0 0 0,-1 0 0,1 0 0,0 0 0,-7 6 862,7-8-936,0 0-1,0-1 1,0 1-1,0 0 0,0 0 1,0-1-1,1 1 1,-1 0-1,0-1 1,-5-3 611,5 2-611,-11-18 101,10 16-170,0 1 1,0 0 0,0 0-1,0 0 1,-4-4-1,-33-32-266,6 4 521,18 23-76,11 10-540,10 9 161,14 12 306,25 34 0,-29-22-333,-6-17 57,2 10 995,-12-26-811,0 1 0,0 0-1,0-1 1,0 1-1,0 0 1,0 0 0,0-1-1,0 1 1,-1 0-1,1-1 1,-1 1 0,0-2-1,0-1 14,-5-25 78,3 13-2,-10-27 0,1-13 790,11 55-913,1 0 1,0 0-1,0 1 1,0-1 0,-1 0-1,1 1 1,0-1-1,-1 1 1,1-1-1,0 0 1,-1 1 0,1-1-1,-1 1 1,1-1-1,-1 1 1,1-1-1,-1 1 1,0-1 0,1 1-1,-1 0 1,1-1-1,-1 1 1,0 0 0,1-1-1,-1 1 1,-1 0-1,1 0-19,1 0 0,-1 0 0,0 1 0,1-1 0,-1 0 0,1 1-1,-1-1 1,1 0 0,-1 1 0,0-1 0,1 1 0,0-1 0,-1 0 0,1 1-1,-1-1 1,1 1 0,-1 0 0,1-1 0,0 1 0,-1-1 0,1 1 0,0 0 0,0-1-1,0 1 1,-1-1 0,1 2 0,-5 24-61,1-1 0,-2 42 0,3-20 420,-3-13-228,4-26-141,1-1-1,-1 1 1,1-1-1,1 1 0,-1-1 1,1 1-1,2 8 1,0-10 138,-2-6-100,6-12 164,-2 3-148,0 0-1,-1-1 1,0 1 0,3-18-1,-2 8 8,-1 5-40,-1 0-1,0-24 1,0 1 149,0-4-88,-2 37-46,0 1 1,-1 0-1,1-1 0,-1 1 1,0 0-1,0 0 1,0 0-1,0 0 1,0 0-1,-2-3 1,3 5-9,0 1 1,-1 0 0,1 0 0,0-1-1,0 1 1,0 0 0,0 0 0,-1 0-1,1-1 1,0 1 0,0 0 0,-1 0-1,1 0 1,0 0 0,0 0-1,-1 0 1,1-1 0,0 1 0,0 0-1,-1 0 1,1 0 0,0 0 0,0 0-1,-1 0 1,1 0 0,0 0 0,-1 0-1,1 0 1,0 0 0,0 0-1,-1 0 1,1 1 0,0-1 0,0 0-1,-1 0 1,1 0 0,0 0 0,0 0-1,-1 0 1,1 1 0,0-1 0,0 0-1,0 0 1,-1 0 0,1 1-1,0-1 1,0 0 0,-9 14-243,8-11 239,-3 4-52,2 0-1,-1 0 1,-2 11-1,-4 11-74,-11 31 195,15-41 90,-1 0 1,-1 0 0,-14 27-1,-5 4-345,24-49 253,0-6-51,2-7 20,14-44-48,-8 35 91,3-23 0,-5 28-99,0 0 0,9-22-1,-8 24-91,-4 5-74,1 3 51,4 10 143,-5-3-8,0 0 0,0 1 0,0-1 0,-1 1-1,1-1 1,0 1 0,-1 0 0,1-1 0,0 1 0,-1 0-1,0-1 1,1 1 0,-1 2 0,0 26 93,-1-16-157,1-2 67,1 0-1,2 13 0,-3-21 1,0 0 1,0-1-1,0 1 0,0 0 0,-2 5 0,0 8-65,-1 15 287,3-31-278,8 2-5,-7-3 62,0 0 0,0 0 0,0 0-1,0 0 1,1 0 0,-1 0 0,0 0 0,0 0 0,0 0 0,0-1-1,0 1 1,0 0 0,0-1 0,0 1 0,0-1 0,0 1-1,0-1 1,0 1 0,0-1 0,0 0 0,1 0 0,14-21 253,-8 8-300,-4 9 61,-1-1 0,0 0 0,0 0 0,-1-1 0,0 1 0,0 0 0,0-1 0,-1 1 0,0-1 0,1-10 0,-2 1-10,0 0-1,0 0 1,-4-20-1,2 27 77,1 0 0,-1 1 0,0-1 0,-1 0 0,-6-15-1,7 22-64,1 0-1,0 0 0,-1 0 1,1 1-1,-1-1 0,1 0 1,-1 0-1,0 1 0,0-1 1,0 1-1,0 0 0,0-1 1,0 1-1,0 0 0,0 0 1,-1 0-1,1 1 0,0-1 1,0 1-1,-1-1 0,1 1 1,-1-1-1,1 1 0,0 0 1,-1 0-1,-3 1 0,2 0-59,0-1 0,1 1 0,-1 0 0,1 0-1,-1 0 1,1 1 0,-1-1 0,1 1 0,0 0 0,0 0-1,-5 4 1,3-2 29,0 1 0,0 1-1,0-1 1,1 1 0,-7 9-1,3-1-3,1 0-1,1 1 0,0-1 1,-7 28-1,12-37 27,0-1-1,0 0 1,0 0-1,1 0 1,0 1-1,0-1 1,0 0-1,1 7 0,-1-10-12,1 1 0,-1 0 0,1 0 0,0-1 0,0 1 0,0 0 0,0-1 0,0 1 0,0-1 0,0 1 0,0-1 0,0 0 0,1 1 0,-1-1 0,0 0 0,1 0 0,0 0 0,-1 0 0,1 0 0,-1 0 0,1 0 0,2 0 0,3 1-220,1-1-1,-1 0 1,1 0 0,-1 0-1,0-1 1,1 0 0,-1-1 0,1 0-1,-1 0 1,0 0 0,10-4-1,13-2-2143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00.7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15 112 640,'2'5'241,"-1"1"0,0 0 0,-1-1 0,0 1 1,1 0-1,-2-1 0,1 1 0,-1 0 0,0-1 0,0 1 0,-3 8 0,-3 22-126,6-22 92,-1-4-109,2 0 0,-1-1 0,1 1 0,0 0 0,2 9 0,-2-18-97,0-1 1,0 1 0,0-1 0,1 0 0,-1 1 0,0-1 0,0 1 0,0-1 0,0 0 0,1 1 0,-1-1 0,0 0 0,0 1 0,1-1 0,-1 0-1,0 1 1,1-1 0,-1 0 0,0 0 0,1 1 0,-1-1 0,0 0 0,1 0 0,-1 0 0,0 0 0,1 1 0,-1-1 0,1 0 0,13-3 255,-10 1-189,-1 0 1,1-1 0,0 1-1,-1-1 1,4-3 0,3-5-27,-1 0-1,0 0 1,-1-1 0,0 0 0,9-20 0,25-71 539,-16 37 555,-17 39-875,-6 18 5,-7 19-73,-6 12-292,-16 28 0,15-32-1,1 1 1,-10 26 0,17-29-424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19.1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363 142 1472,'-13'41'537,"3"-1"1,1 2-1,-4 53 1,1-13-400,-1-1-74,-2 2 107,-7 157-1,22-235-138,0 0 0,0-1 0,-1 1 0,0 0 0,0-1 0,0 1 0,-4 8 0,0-29 208,-1-55-190,2-93 0,2 10 42,2 68 163,1 57-64,-1-1-1,-6-46 1,2 65-105,4 11-86,0 0 0,0-1 0,0 1 0,-1 0 0,1 0 0,0 0 1,0 0-1,0 0 0,0 0 0,0 0 0,0 0 0,0 0 0,-1 0 0,1 0 1,0 0-1,0 0 0,0-1 0,0 1 0,0 0 0,-1 0 0,1 0 0,0 0 0,0 0 1,0 0-1,0 1 0,0-1 0,-1 0 0,1 0 0,0 0 0,0 0 0,0 0 1,0 0-1,0 0 0,-1 0 0,1 0 0,0 0 0,0 0 0,-1 1 1,0 1 0,1-1 0,-1 0-1,0 0 1,1 0 0,-1 0 0,1 1-1,-1-1 1,1 0 0,0 1 0,-1-1 0,1 0-1,0 3 1,-13 146 352,-40 283-482,45-399 225,5-20 96,-1 1 0,2-1 0,-2 24 0,5-46-225,0 0-1,0 0 1,3-9-1,1-11 29,-2 7 98,34-224-52,-33 214-74,1-50 0,-3 21 413,-1 19 58,-2 28-283,-1 28-188,-16 185-73,8 12 90,8-169 41,-2-1 0,-14 62-1,16-87-11,-2 10 164,4-26-158,-1 0 1,1 0-1,0 0 0,0 0 0,0-1 1,-1 1-1,1 0 0,0 0 0,-1 0 1,1-1-1,-1 1 0,1 0 0,-1-1 1,1 1-1,-1 0 0,0-1 0,1 1 1,-1-1-1,0 1 0,1-1 0,-2 1 1,1-1-14,1 0 1,-1 0 0,1 0-1,-1-1 1,1 1 0,-1 0-1,1 0 1,-1-1-1,1 1 1,0-1 0,-1 1-1,1 0 1,0-1 0,-1 1-1,1-1 1,0 1-1,-1-1 1,1 1 0,0-1-1,0 1 1,0-1 0,-1 1-1,1-1 1,0 0 0,-5-15 88,0-12-279,1 0 0,1-1 0,1-30-1,-1-7 341,-1-29 110,4 94-265,0 0-1,0 1 0,0-1 0,0 0 1,0 0-1,0 1 0,0-1 0,-1 0 0,1 0 1,0 1-1,0-1 0,-1 0 0,1 0 0,-1 1 1,0-2-1,1 2-2,0 0-1,0 0 1,-1 0-1,1 0 1,0 0 0,-1 0-1,1 0 1,0 0-1,0 0 1,-1 0 0,1 0-1,0 0 1,-1 0 0,1 0-1,0 0 1,0 0-1,-1 0 1,1 0 0,0 0-1,-1 1 1,1-1-1,0 0 1,0 0 0,0 0-1,-1 0 1,1 1 0,0-1-1,0 0 1,-1 0-1,1 0 1,0 1 0,0-1-1,0 0 1,0 0 0,0 1-1,-1-1 1,1 0-1,0 1 1,0-1 0,0 0-1,0 0 1,0 1-1,0-1 1,-2 7-75,-1-1 0,2 0 0,-3 9 0,1 1 17,-43 162 140,40-147 31,6-30-96,0 0 0,0 0 0,0 1-1,0-1 1,0 0 0,0 0 0,0 0 0,0 1 0,1-1-1,-1 0 1,0 0 0,1 0 0,-1 1 0,1-1 0,-1 0-1,1 0 1,0 0 0,-1 0 0,1 0 0,0 0 0,1 1-1,-1-2-15,0 0-1,-1 1 1,1-1 0,0 0-1,0 0 1,-1 0-1,1 0 1,0 0-1,0 0 1,-1-1-1,1 1 1,0 0-1,-1 0 1,1 0-1,0-1 1,-1 1 0,1 0-1,0-1 1,-1 1-1,1 0 1,-1-1-1,1 1 1,0-1-1,-1 1 1,1-1-1,-1 0 1,0 1-1,1-1 1,-1 1 0,1-1-1,-1 0 1,0 1-1,1-2 1,12-25-116,-13 27 118,15-36-26,47-125 247,-57 135 87,-5 21-46,-1 17-184,-3 16-176,-10 39 1,0 4 774,21-150-928,-4 56 441,-1-42 1,-2 58-106,0 6-85,0 1 1,0-1-1,0 1 0,0-1 1,0 1-1,0-1 0,0 1 1,0-1-1,0 1 0,0-1 1,0 1-1,-1-1 0,1 1 1,0-1-1,0 1 1,0-1-1,-1 1 0,0-1 1,-4 5 100,-5 17 58,-19 69-277,29-89 110,-1 0 0,1-1 0,0 1-1,0 0 1,0 0 0,0-1 0,0 1 0,0 0 0,0 0 0,0-1 0,0 1 0,0 0 0,0 0 0,1-1 0,-1 1 0,1 1 0,1-3-108,-1-6 387,-1 7-336,-13 7 181,13-6-110,-1 0-1,1 0 1,-1 1 0,1-1-1,-1 0 1,0 0-1,0 0 1,1 0-1,-1 0 1,0 0-1,0 0 1,-1 1-1,-3 1-155,9-10-224,1-3 350,0 1 0,0-1-1,-1 0 1,0-1 0,-1 1 0,3-12-1,7-23 54,55-159 73,-28 82-270,-26 70 204,-2-1 0,4-55 1,-7 36-98,5-35-46,-12 94 106,-1-1 0,-1-13 0,0 26-133,0 3-75,-4 80 147,-29 149 0,32-221 39,-5 19 54,0-1 0,-2 1 0,-1-1 0,-1-1 0,-2 0 0,-1 0 0,-21 33 0,35-65-49,1 0 0,-1 0 0,0-1-1,0-7 1,-1 10 28,10-79-325,7-106 596,-17 180-243,0 0 0,-1 0-1,-2-14 1,3 22-41,0 0 0,0 0 0,0 0 0,0 0 0,0-1 0,0 1 0,0 0 0,0 0-1,0 0 1,0 0 0,-1-1 0,1 1 0,0 0 0,0 0 0,0 0 0,0 0 0,0 0 0,0 0 0,0-1 0,0 1 0,0 0 0,-1 0 0,1 0-1,0 0 1,0 0 0,0 0 0,0 0 0,0 0 0,0 0 0,-1 0 0,1 0 0,0-1 0,0 1 0,0 0 0,0 0 0,-1 0 0,1 0-1,-4 5-188,-2 10-3,-49 155 295,52-159-187,0 0 0,-2 18-1,4-15 165,0-14-80,1 1 0,0 0 0,0 0 0,0 0 1,0 0-1,0 0 0,0 0 0,0 0 0,0 0 0,0 0 0,0 0 0,0 0 0,1 0 0,-1 0 0,1 0 1,0 2-1,-1-3-1,0 0-1,1 0 1,-1 1 0,0-1 0,1 0 0,-1 1 0,1-1 0,-1 0 0,1 0 0,-1 0 0,0 0 0,1 0 0,-1 1 0,1-1 0,-1 0-1,1 0 1,-1 0 0,1 0 0,-1 0 0,1 0 0,-1 0 0,0 0 0,1-1 0,0 1 0,1-1 2,1 1-1,-1-1 1,0-1 0,0 1 0,0 0 0,1 0-1,-1-1 1,0 1 0,-1-1 0,3-2-1,8-11 44,-1-1-1,0 0 0,-1 0 0,8-20 0,5-10-23,-18 37 92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20.4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 0 1248,'7'1'1996,"-6"10"-1939,-4 127-9,2-125 144,0 1 0,-6 23 0,2-13 118,0-2-111,3-17-175,0 0 1,1 1-1,0-1 1,0 0 0,0 7-1,1-9-11,0 0 0,0 0 0,1 0 0,-1 0 0,1 0 0,0 0 0,0 0 0,0-1 0,0 1 0,0 0 0,0-1 0,1 1 0,0-1 0,-1 1-1,1-1 1,0 0 0,0 1 0,0-1 0,0 0 0,5 3 0,0 0 35,-6-4-55,0 0 0,0-1 0,0 1 0,-1-1 0,1 1 0,0-1 0,0 1 0,0-1 0,0 1 0,0-1 0,4 1 607,-5-1-563,0 1 0,-1-1-1,1 0 1,0 1 0,-1-1 0,1 0 0,-1 0 0,1 1-1,-1-1 1,1 0 0,0 0 0,-1 0 0,1 0 0,-1 1 0,1-1-1,-1 0 1,1 0 0,-1 0 0,1 0 0,-1 0 0,1 0-1,-1-1 1,-16 1 210,14 0-296,2 0 47,-1 0 1,1 0-1,-1 0 0,1-1 1,-1 1-1,1 0 0,-1-1 1,1 0-1,-1 1 0,1-1 1,0 0-1,-1 1 0,1-1 1,0 0-1,0 0 0,0 0 1,-1 0-1,1 0 0,0 0 1,0-1-1,1 1 0,-1 0 1,0 0-1,0-1 0,0 1 1,1-1-1,-1 1 0,1 0 1,-1-1-1,1 1 0,0-1 1,0 1-1,-1-3 0,0-6 20,1 1 0,-1-1 0,2 0 0,1-10 0,-2 17-24,7-52-555,2-30-2681,-8 35 1701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23.0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357 0 992,'0'1'24,"0"0"0,0 0 1,-1 0-1,1 0 0,0 0 0,0 0 0,-1 0 0,1 0 1,-1 0-1,1 0 0,-1 0 0,1 0 0,-1 0 0,0 0 1,1 0-1,-1-1 0,0 1 0,-1 1 0,1-1 41,-1 1-1,1-1 1,0 1 0,0-1-1,-1 1 1,1-1-1,-1 4 1,-1 1 88,0-1 0,0 1 0,-1-1 0,1 0 0,-1 0 0,0 0 0,-1 0 0,1-1 0,-1 1 0,-8 4 0,-6 4 266,-34 16 1,37-20-211,-44 16 20,4-1 891,50-22-1037,-2 0 0,1-1 1,0 1-1,0-1 0,0-1 0,-15 0 1,21 0-81,-14 2 479,15-2-481,0 0 1,0 0-1,0 0 0,0 0 1,0 0-1,0 0 0,0 1 1,0-1-1,0 0 0,0 0 1,0 0-1,0 0 1,0 0-1,0 0 0,0 1 1,0-1-1,0 0 0,0 0 1,0 0-1,0 0 0,0 0 1,0 0-1,0 0 1,0 0-1,1 0 0,-1 1 1,0-1-1,0 0 0,0 0 1,0 0-1,0 0 0,0 0 1,0 0-1,0 0 0,1 0 1,-1 0-1,0 0 1,0 0-1,0 0 0,0 0 1,0 0-1,0 0 0,0 0 1,1 0-1,-1 0 0,0 0 1,0 0-1,0 0 1,0 0-1,0 0 0,31 7-141,16-2 132,-29-4 71,0 1 0,18 5 0,-26-4 14,1-1 0,0-1 0,0 0 0,12 0-1,-15 0 776,-8-1-835,0 0-1,0 0 0,0 0 1,1-1-1,-1 1 1,0 0-1,0 0 0,0 0 1,0-1-1,0 1 0,0 0 1,0 0-1,0 0 0,0-1 1,0 1-1,0 0 1,0 0-1,0 0 0,0-1 1,-1 1-1,1 0 0,0 0 1,0 0-1,0-1 0,0 1 1,0 0-1,0 0 1,0 0-1,-1 0 0,1-1 1,0 1-1,0 0 0,-2-2 4,0 0-1,0 0 0,0 0 0,0 0 1,0 1-1,0-1 0,-1 1 1,1-1-1,-1 1 0,1 0 0,-4-1 1,-34-11 152,25 9-106,-45-15-728,120-47-2420,-46 52 3203,0 0 0,13-19-1,-26 33-90,-1-1-1,1 1 0,-1-1 0,1 0 1,-1 1-1,0-1 0,1 0 0,-1 1 1,0-1-1,0 0 0,1 0 0,-1 1 0,0-1 1,0-1-1,0 2-5,0-1 0,0 1-1,0 0 1,0-1 0,0 1 0,0 0 0,0 0-1,-1-1 1,1 1 0,0 0 0,0 0 0,0-1 0,0 1-1,-1 0 1,1 0 0,0-1 0,0 1 0,-1 0-1,1 0 1,0 0 0,0-1 0,-1 1 0,1 0 0,-1 0-1,0 0 18,0-1 0,0 1 0,-1 0-1,1 0 1,0 0 0,-1 0-1,1 0 1,0 0 0,0 0-1,-1 0 1,1 1 0,0-1 0,0 0-1,-1 1 1,-1 0 0,-10 5-56,6-3 47,0 1-1,0-1 0,0 1 1,1 0-1,-1 0 0,1 1 1,0 0-1,0 0 1,1 1-1,-6 6 0,21-8-253,-1-2 185,1 0 1,0 0 0,0-1 0,-1 0 0,17-2 0,14 2-2298,-14 0 878,3-10-661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30.2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264 1 480,'-3'0'59,"1"0"0,0 0 0,0 0 0,-1 0 0,1 0 0,0 1 0,0-1 1,0 0-1,0 1 0,-1 0 0,1 0 0,0-1 0,-3 3 0,-17 6 725,8-7-171,-3 1-373,0 0 0,-27 0 0,10 2 165,32-5-412,0 0-1,1 0 0,-1 0 1,0 0-1,1 0 1,-1 0-1,0 1 0,1-1 1,-1 1-1,1-1 0,-1 1 1,0-1-1,1 1 1,0 0-1,-1 0 0,1 0 1,-1 0-1,1 0 0,0 0 1,0 0-1,0 0 1,-1 1-1,1-1 0,0 0 1,1 1-1,-1-1 1,0 1-1,0-1 0,1 1 1,-1-1-1,0 1 0,1-1 1,0 1-1,-1 1 1,-4 55-111,2 84 417,3-139-328,0 1 0,0 0 0,0-1 0,-1 1-1,0-1 1,0 1 0,0-1 0,0 1 0,0-1 0,-2 4 0,-5 16 1026,7-23-1016,1 0 0,-1 0 0,1 0-1,-1 0 1,1 1 0,-1-1 0,1 0 0,0 0-1,-1 0 1,1 0 0,-1 0 0,1 0 0,-1-1-1,1 1 1,-1 0 0,1 0 0,0 0 0,-1 0-1,1 0 1,-1-1 0,1 1 0,-1 0 0,1 0-1,0-1 1,-1 1 0,1 0 0,0-1 0,-1 1-1,1-1 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32.6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419 68 320,'-5'-48'165,"5"48"-151,-1-1-1,1 0 1,0 0-1,0 0 1,0 0-1,-1 0 0,1 0 1,0 0-1,-1 1 1,1-1-1,-1 0 1,1 0-1,-1 1 0,1-1 1,-1 0-1,1 0 1,-1 1-1,0-1 1,1 1-1,-1-1 0,0 1 1,0-1-1,1 1 1,-1-1-1,0 1 1,0-1-1,0 1 1,0 0-1,0 0 0,1-1 1,-1 1-1,0 0 1,0 0-1,0 0 1,0 0-1,0 0 0,0 0 1,0 0-1,-1 1 1,-2 0 75,1 0 1,-1 1 0,1-1-1,-1 1 1,1 0-1,0 0 1,0 0 0,-4 4-1,-2 3 117,-1 2 1,2-1-1,-1 1 0,-12 23 0,6-10-223,-13 24 147,18-31 27,0 0 0,-1-1-1,-16 20 1,25-34-134,0 0 0,0-1 0,-1 1 0,1 0 0,0-1 1,-1 1-1,1-1 0,-1 0 0,1 1 0,-1-1 0,1-1 0,-1 1 0,0 0 0,0-1 1,1 1-1,-1-1 0,0 0 0,0 0 0,0 0 0,-2 0 0,5 0-25,-1 0-1,1 0 0,0 0 1,0 0-1,0 0 1,0 0-1,0-1 0,0 1 1,0 0-1,-1 0 0,1 0 1,0 0-1,0 0 1,0 0-1,0 1 0,0-1 1,0 0-1,-1 0 1,1 0-1,0 0 0,0 0 1,0 0-1,0 0 1,0 0-1,0 0 0,0 0 1,-1 0-1,1 0 0,0 0 1,0 0-1,0 1 1,0-1-1,0 0 0,0 0 1,0 0-1,0 0 1,0 0-1,0 0 0,0 0 1,0 1-1,0-1 0,-1 0 1,2 8-120,3 8-17,35 64 137,-24-51 6,-2 0 0,19 55 1,20 83 661,-44-144 354,-9-35-664,-7-28-220,-3 0 0,-1 2 0,-25-58 0,-4 18-96,26 52 185,-15-37 1,-4-10 245,13 31-489,17 25-659,63 121-279,-16-30 1357,-34-58-324,0-1-1,20 26 0,-28-40-82,0 0-1,1 0 0,-1 1 0,0-1 0,-1 1 0,1-1 0,0 0 1,0 1-1,-1 0 0,2 2 0,4 12 520,-27-27 377,9-3-921,0 0-1,0-1 1,2 0-1,0 0 1,-12-27-1,-16-22 109,36 60-28,2 3-63,-1 0-1,1 0 1,0 1-1,-1-1 1,1 0-1,-1 0 1,1 1-1,-1-1 1,1 1-1,-1-1 1,0 0-1,1 1 1,-1-1 0,0 1-1,1-1 1,-2 0-1,31 75-774,9 59 975,-38-126 355,-6-11-262,-10-13-74,13 13-110,-22-29 53,21 27-229,0-1 0,-1 1 0,0 0 0,-1 0 0,0 0-1,1 1 1,-12-8 0,19 15 39,0 0-1,0 0 1,-1 1-1,1-1 1,-1 0-1,3 5 1,3 6-34,32 34 76,-30-38 422,-11-16 46,-14-19-233,15 24-236,-40-49 91,35 45-37,1 0 1,-1 0 0,-1 1-1,1 0 1,-1 0-1,-9-5 1,15 9-72,-1 0-1,0 0 1,0 0 0,0 1-1,0-1 1,-1 1-1,1-1 1,-3 0 0,10 9-260,-2-3 148,1-1-1,1 0 1,-1 0-1,0 0 1,1 0-1,0 0 1,0-1-1,0 0 1,0 0-1,0-1 1,1 1-1,-1-1 0,1 0 1,0 0-1,-1-1 1,1 0-1,0 0 1,0 0-1,0-1 1,8 0-1,15 0-957,2 0-1125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33.8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367 189 160,'-8'6'42,"0"1"-1,0-1 1,0 2 0,1-1 0,0 1-1,1 0 1,-7 10 0,-21 25 269,28-36-222,0-1 0,-1 0 0,0-1 0,0 1 0,0-2 0,0 1 0,-1-1-1,-14 7 1,18-11-26,0 1-1,1-1 1,-1 0-1,0 0 1,0 0-1,0 0 1,0 0-1,-4-2 1,5 1-14,0 1 0,0-1 0,0 1 0,0 0 0,-1 0 0,1 0 1,-3 1-1,4-1-64,1 1 1,-1 0 0,1-1-1,-1 1 1,1 0 0,0 0-1,-1 0 1,1-1 0,0 1-1,0 1 1,0-1-1,0 0 1,0 0 0,0 0-1,0 1 1,0-1 0,0 0-1,-1 3 1,-36 88 291,23-56-387,8-23 35,-6 22-1,-12 38 497,25-73-412,0 1-1,-1-1 0,1 1 0,0-1 1,0 1-1,-1-1 0,1 1 1,0 0-1,0-1 0,0 1 1,0-1-1,0 1 0,0-1 0,0 1 1,0-1-1,0 1 0,0 0 1,0-1-1,1 1 0,-1-1 1,0 1-1,0-1 0,1 2 1,-1-2-2,1 0 1,0 0-1,-1 0 1,1 0-1,-1 0 1,1 0 0,-1 0-1,1-1 1,-1 1-1,1 0 1,-1 0-1,1 0 1,-1 0-1,1-1 1,-1 1 0,0 0-1,1 0 1,-1-1-1,1 0 1,23-20 161,-23 21-166,21-25-26,-2-1 0,35-54 0,-24 31 161,0 4-513,2 1 0,71-74 0,-81 95 115,-7 7 299,26-22 1,-36 34 54,0 0 0,0-1 1,-1 0-1,0 0 1,0-1-1,-1 1 0,1-1 1,-1 0-1,6-12 1,-6 9-112,1-1-1,-1 1 1,2 1 0,7-11 0,-4 11-203,-8 8 162,0-1 0,0 0 0,0 0 0,0 0 0,0 1 0,0-1 0,0 0 0,0 0 0,-1 0 0,2-2 0,3-5-929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39.7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12 640,'-2'-2'31,"0"1"1,0 0 0,0 0-1,0 0 1,0 0-1,0 0 1,0 0-1,0 1 1,-1-1-1,1 1 1,0-1-1,0 1 1,0 0-1,-1 0 1,1 0-1,0 0 1,0 0-1,0 1 1,-4 0-1,0 0 23,1 0 0,-1 1 0,0 0 1,0 0-1,-9 6 0,6-4 34,8-3-16,0-1 0,0 1 0,0-1 0,0 0-1,0 1 1,0-1 0,0 1 0,0 0 0,0-1 0,1 1-1,-1 0 1,0 0 0,1-1 0,-1 1 0,0 0-1,1 0 1,-1 0 0,1 0 0,-1 0 0,1 0-1,-1 0 1,1 0 0,0 0 0,-1 0 0,1 0 0,0 0-1,0 0 1,0 0 0,0 0 0,0 0 0,0 0-1,0 1 1,0 115 1752,0-116-1941,11 14 415,-10-14-271,1 0-1,-1 0 0,0 0 0,0 0 0,0 0 0,0 0 1,0 1-1,-1-1 0,1 0 0,0 0 0,0 1 0,-1-1 1,1 1-1,-1-1 0,1 0 0,-1 1 0,1 2 0,0 28 79,-1-26-89,0-4 75,1 23 256,3-17-220,0-1-108,0 1 0,-1 0 0,3 8-1,-4-9-42,1-1 0,-1 0 0,1 0 0,1 0-1,5 8 1,10 18 527,-9-15 126,5 19-810,5-1 111,-13-24-36,-6-8 319,5 7-91,2 8-141,-8-17 27,0 0 0,0-1 0,0 1 0,1-1 0,-1 1 0,0 0 0,0-1 0,0 1 0,0 0 0,-1-1 0,1 1 0,0 0 1,0-1-1,0 1 0,0 0 0,-1-1 0,1 1 0,0-1 0,-1 1 0,1 0 0,-25 0 323,21-3-311,1 0-1,0-1 1,0 1 0,0 0 0,1-1 0,-1 0-1,-2-3 1,-4-4 40,6 7-43,-5-5-48,-1 0-1,2-1 1,-1 0 0,1 0 0,-11-19 0,17 24 33,1 0 1,-1 0-1,1 0 1,0-1-1,0 1 1,0 0-1,1 0 1,-1 0-1,1 0 1,0 0-1,0 0 1,2-4-1,0-1-114,14-64-1320,10-37-1888,-11 60 1224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43.8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266 98 160,'0'0'53,"0"1"0,-1 0 0,0-1 0,1 1 0,-1 0 0,1-1 0,-1 1-1,0-1 1,1 1 0,-1-1 0,0 1 0,1-1 0,-3 1 0,-3 4 502,-77 105 1088,68-86-1341,1 1 0,-17 41 0,24-49-190,-2 5 0,-8 31 0,-5 8 121,1 3 2467,30-204-2508,-5 119-246,6-23 0,-2 10 114,-4 12 9,47-194-111,-50 210 81,0-1 0,0 0-1,0 0 1,-1 0 0,-1-11 0,1 1 117,0 17-157,0 0 1,0-1-1,0 1 0,0 0 0,0 0 0,0-1 0,0 1 0,0 0 0,0 0 0,0-1 0,0 1 0,0 0 0,0-1 0,0 1 0,0 0 0,0 0 0,0-1 0,0 1 0,-1 0 0,1 0 0,0 0 1,0-1-1,0 1 0,0 0 0,0 0 0,-1 0 0,1-1 0,-5 6 1,-4 12-27,4 0-107,-32 99 341,27-89 121,-1 0-1,-17 29 1,19-38-431,6-13 243,3-20 154,1-16-203,3-1 1,10-47-1,-4 27-317,-10 47 215,2-9-160,-2 13 168,0 1 0,0 0 0,0-1-1,0 1 1,0 0 0,0 0 0,0-1-1,0 1 1,0 0 0,0 0 0,1-1 0,-1 1-1,0 0 1,0 0 0,0-1 0,0 1-1,0 0 1,1 0 0,-1 0 0,0-1 0,0 1-1,1 0 1,-1 0 0,0 0 0,0 0-1,0 0 1,1 0 0,-1-1 0,0 1 0,0 0-1,1 0 1,-1 0 0,0 0 0,1 0-1,-1 0 1,0 0 0,1 0 0,1 2-196,1 0 1,0 0 0,-1 0-1,0 1 1,0-1 0,1 1-1,-2-1 1,1 1 0,0 0 0,2 4-1,0 0-238,-2-4 235,-1-1 0,1 0 0,0 1 0,0-1-1,0 0 1,0 0 0,0 0 0,1 0 0,-1 0 0,1-1-1,-1 1 1,1-1 0,0 1 0,-1-1 0,1 0 0,0 0 0,0 0-1,0-1 1,0 1 0,5 0 0,1-1-854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34.4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940 229 320,'-1'-6'449,"0"-1"1,0 1-1,0 0 0,-1 0 1,0-1-1,0 1 0,-5-9 1,-3-10 451,5 14-718,0 1 1,-1 0-1,-9-15 0,-10-15 865,23 36-942,0 0-1,0 0 0,0 1 1,-1-1-1,0 0 1,1 1-1,-1-1 1,-1 1-1,1 0 0,0 0 1,-1 1-1,-6-5 1,9 7-100,1 0 0,0 0-1,-1 0 1,1 0 0,-1 1 0,1-1 0,0 0 0,-1 0 0,1 1 0,0-1 0,0 0 0,-1 0 0,1 1 0,0-1-1,-1 0 1,1 1 0,0-1 0,0 0 0,0 1 0,-1-1 0,1 1 0,0-1 0,0 0 0,0 1 0,0-1-1,0 1 1,-5 17-74,4-14 78,-3 17-94,1 1 1,1-1-1,0 1 0,4 39 1,-1-9 165,-10 204 963,-9-95-838,2-28 248,4-51-171,6-50-154,-3 61 0,9-85-101,0-1 0,-1 1 1,0-1-1,0 0 0,-1 0 1,0 0-1,0 0 0,-1 0 1,-6 13-1,4-8-152,5-9 101,-1 0 1,0 0 0,-1 0 0,1-1-1,-1 1 1,1 0 0,-3 3 0,2-3 63,1-1 1,0 1 0,0 0 0,0 0-1,0-1 1,1 1 0,-1 0 0,1 0 0,-1 5-1,-2 13 21,1-13-96,2 0 0,-1 1 0,1-1-1,0 0 1,1 9 0,0 5 24,-1-21 100,-2 4-81,-1 1 0,2 0 0,-1-1 0,0 1 0,1 0 0,0 0 1,1 0-1,-1 12 384,2-23-410,11-39 45,2 1 0,2 0 1,27-52-1,-6 16-65,63-121 56,-96 193-51,14-24-19,0-2-1,18-51 1,-32 75 38,-1 0 0,-1-1 1,1 1-1,-2-1 0,1 1 1,-1-1-1,-1 1 0,0-1 1,0 1-1,-1-1 0,0 1 1,-1-1-1,0 1 0,-6-18 1,6 22 14,0-1 0,0 1 0,1 0 0,-1-1 0,1 1 0,0-1 0,1 1 0,-1-1 0,1 0 0,0 1 0,1-1 0,-1 1 0,2-8 0,0 6-47,-1 1 0,-1-1 0,0 0 0,0 0-1,0 0 1,-3-13 0,3 18 60,-1 0-1,1 0 1,-1 1 0,0-1-1,0 0 1,1 1-1,-1-1 1,-1 1 0,0-3-1,1 4-17,0-1 0,1 1 0,-1-1 0,0 1 0,0-1-1,1 1 1,-1-1 0,0 1 0,0 0 0,0-1 0,0 1-1,1 0 1,-1 0 0,0 0 0,0 0 0,0 0 0,0 0-1,0 0 1,0 0 0,0 0 0,0 0 0,-1 1 0,-10 3-81,0 1 0,0 0 0,0 1 0,0 0 0,1 1 0,-17 14 0,2-3 61,3-2 53,1 1 0,1 1 0,0 1 0,1 0 0,2 2 0,0 0 0,1 1-1,1 1 1,-14 26 0,16-24-2,-52 88-367,45-77 258,16-25 162,-1-1 0,-11 14-1,15-23 69,4-8-27,7-17 30,-1-1-147,52-183 74,-47 174-9,-10 28-109,0-1-1,0 1 1,-1-1 0,0 0 0,0 0-1,1-12 1,-3 19 34,0 0 0,0 0 0,-1 0 0,1 0 0,0 0 0,0 0 0,0 0 0,0 0 0,0 0 0,0 0 0,0 0 0,0 0 0,0 0 0,0 0 0,0 0 0,0 0 1,0-1-1,0 1 0,0 0 0,0 0 0,0 0 0,0 0 0,0 0 0,0 0 0,-1 0 0,1 0 0,0 0 0,0 0 0,0 0 0,0 0 0,0 0 0,0 0 0,0 0 0,0 0 0,0 0 0,0 0 0,0 0 0,0 0 0,0 0 0,0 0 0,-1 0 0,1 0 0,0 0 0,0 0 0,0 0 0,0 0 0,0 0 0,0 1 0,0-1 0,0 0 1,0 0-1,0 0 0,0 0 0,0 0 0,0 0 0,0 0 0,0 0 0,0 0 0,-7 6-77,-5 8-41,-29 59 99,9-15 626,-50 70 1,79-124-534,0 0-1,0 0 1,-1-1 0,1 1 0,-1-1 0,0 1 0,0-1 0,0-1-1,-6 5 1,9-7-66,1 0 0,-1 0 0,1 0 0,-1 0-1,1 0 1,-1 0 0,1 0 0,-1 0 0,1 0 0,-1 0 0,1-1-1,-1 1 1,1 0 0,-1 0 0,1 0 0,-1-1 0,1 1-1,-1 0 1,1 0 0,0-1 0,-1 1 0,1 0 0,0-1-1,-1 1 1,1-1 0,0 1 0,-1 0 0,1-1 0,0 1-1,0-1 1,-1 1 0,1-1 0,0 1 0,0-1 0,0 1-1,0-1 1,0 1 0,0-1 0,0 1 0,0-1 0,-3-22 14,4 2 9,2 0-1,0 0 1,7-24-1,2-6 39,-4 10-317,1 1 0,3-1 0,18-41 0,-30 100 7,-5 4 341,-1 0 0,-1 0 0,-10 22 0,7-20-138,-1 0 0,-1 0 0,-1-1 1,-1 0-1,-29 34 0,41-54 83,0-1 1,-1 0-1,1 1 1,-1-1-1,0 0 0,1 0 1,-1-1-1,0 1 1,0-1-1,-4 2 1,5-2-23,1-1 1,0 0 0,0 0 0,-1 0 0,1 0 0,0 0-1,-1 0 1,1 0 0,0 0 0,-1-1 0,1 1 0,0 0-1,-1-1 1,1 1 0,0-1 0,0 0 0,0 1 0,0-1-1,-1 0 1,1 0 0,0 1 0,0-1 0,0 0 0,1 0-1,-1 0 1,0 0 0,0 0 0,0-1 0,0 0 0,-3-5-6,0-1 0,1 0 0,-1 0 0,1 0 0,1 0 0,0 0 0,0 0 0,-1-14 0,0-71-153,3 77 13,-1-76-535,-3 102 665,-1 1-1,-1-1 1,1 1 0,-2-2 0,1 1 0,-2-1 0,1 0 0,-1 0 0,0-1-1,-18 14 1,25-21 14,0 0 1,0 0-1,-1 0 0,1 0 0,0 0 0,0 0 0,-1 0 0,1-1 0,-1 1 0,1-1 0,0 1 1,-1-1-1,1 1 0,-1-1 0,0 0 0,1 0 0,-1 0 0,1 0 0,-1 0 0,1 0 0,-1 0 1,1 0-1,-1-1 0,1 1 0,-1 0 0,1-1 0,-1 0 0,1 1 0,0-1 0,-1 0 0,1 0 1,0 1-1,-1-1 0,1 0 0,0 0 0,0 0 0,0-1 0,0 1 0,0 0 0,-1-2 0,-2-4-47,0 0-1,0 0 0,1-1 0,0 1 0,1-1 0,-3-10 1,1 3-5,1-1 1,0 1 0,0-31-1,11 66-872,-6-13 1012,-1 1 1,1 0 0,-2 0-1,1 0 1,-2 14 0,1-5 117,-2-7-1,-2-8 25,3-3-233,0 1 0,1-1 0,-1 1 0,1-1 0,0 1 0,-1-1 0,1 1 0,-1-1 0,1 1 0,0-1 0,-1 1 0,1-1 0,0 0 0,0 1 0,0-1 0,-1 0 0,1 1 0,0-1 0,0 0 0,0 1 0,0-1 0,0-1 0,0-4 35,1 0 0,-1 0 0,1 0 0,0 0 0,1-1 0,-1 2 0,4-9 0,-5 13-65,1 0 0,0 0 0,-1 0 0,1 0 0,0-1 0,0 1 0,-1 0 0,1 0 0,0 1 0,0-1 0,0 0 0,0 0 0,0 0 0,0 1 0,1-1 0,1-1 0,-2 2-16,1 0-1,-1 0 0,1 0 1,-1 0-1,0 0 1,1 0-1,-1 0 1,0 1-1,1-1 1,-1 0-1,0 1 1,1-1-1,-1 1 1,0-1-1,1 1 0,-1 0 1,0-1-1,0 1 1,2 2-1,10 8-15,0 0 1,-1 1-1,-1 0 0,14 18 0,34 59 143,-45-65-44,-6-9 34,1-1-1,1 1 1,0-2-1,0 1 0,16 13 1,-26-26-80,1 0-1,0-1 1,0 1 0,0 0 0,1-1 0,-1 1-1,0 0 1,0-1 0,0 0 0,0 1-1,0-1 1,1 0 0,-1 1 0,0-1-1,0 0 1,0 0 0,1 0 0,-1 0 0,0 0-1,0 0 1,0-1 0,1 1 0,-1 0-1,0-1 1,0 1 0,0-1 0,0 1-1,0-1 1,1 1 0,-1-1 0,0 0 0,0 1-1,-1-1 1,1 0 0,0 0 0,0 0-1,1-2 1,4-3 66,0-2 0,-1 1-1,0-1 1,4-8 0,-5 8-74,9-14 80,0-1-277,30-42 0,-40 62 189,0 0 1,0 0-1,1 1 1,-1-1-1,1 1 0,-1 0 1,8-4-1,33-10-106,-14 5 144,22-15-178,61-21 272,-33 13-36,-72 31-119,0-1-1,0 0 1,0-1-1,7-5 1,-12 8 72,0 0 0,-1 0 1,1-1-1,-1 1 1,0-1-1,0 1 0,0-1 1,0 1-1,0-1 1,0 0-1,-1 0 0,0 0 1,3-6-1,-4 6-13,0 1 0,0 0 0,0 0-1,0 0 1,0 0 0,-1-1 0,1 1 0,-1 0-1,1 0 1,-1 0 0,0 0 0,0 0-1,0 0 1,0 0 0,0 1 0,0-1 0,-1 0-1,-1-2 1,-4-3-81,0-1-1,-12-9 1,14 13-18,-1-1 62,0 0 0,0 1 0,-1-1 0,1 1 0,-1 1 1,0-1-1,0 1 0,0 1 0,0-1 0,-1 1 0,1 0 0,-1 1 0,0 0 0,1 0 0,-1 0 1,0 1-1,1 1 0,-1-1 0,0 1 0,1 0 0,-1 1 0,-11 3 0,-20 3 25,31-7-148,0 0 0,0 0 0,-9 4 0,14-4 143,1 1 0,-1-1 0,1 1 0,0-1 0,0 1 0,0 0 0,0 0 0,0 0 1,0 0-1,0 0 0,0 0 0,1 1 0,-1-1 0,0 3 0,-4 7-180,-7 22-1,10-25 75,-1 8 199,4-15-109,-1 1 0,1 0 1,-1 0-1,0 0 1,0-1-1,0 1 0,0 0 1,-2 2-1,1-2 84,0 0-63,1 0 0,-1-1 0,0 1 0,0-1 0,1 1 0,-2-1 0,1 0 0,0 0 0,0 0 0,-1 0 0,1 0 0,-1-1 0,1 1 0,-1-1 0,0 0 0,-4 2 0,-29 12 301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48.5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470 1 992,'0'0'33,"-1"0"-1,0 0 1,0 0 0,0 1-1,1-1 1,-1 0-1,0 1 1,0-1 0,1 0-1,-1 1 1,0-1 0,1 1-1,-1-1 1,1 1 0,-1 0-1,0-1 1,1 1-1,-1 1 1,-11 17 521,2-3-144,3-8-262,1 0 0,-9 18 1,-3 2-71,-27 36 205,18-23-67,-2-2 0,-2-1-1,-41 40 1,-51 37 67,99-96-303,19-17 22,1 1 0,0 0 0,0 1-1,0-1 1,0 1 0,1 0 0,-5 6 0,7-8-104,9-2 54,1-2 84,0 1-1,0-2 1,-1 1-1,1-1 1,-1 0-1,1-1 0,13-8 1,-18 10-48,16-9 77,-1-1-1,0-1 1,0-1-1,-2-1 1,0-1 0,0 0-1,26-35 1,-17 16 88,-2-2 1,-2 0-1,22-50 1,-32 52-17,-12 33-134,1 1 0,-1-1-1,1 0 1,-1 0 0,0 0 0,0 0-1,0 0 1,0 0 0,0 0 0,-1 0-1,1 0 1,0 0 0,-1 0 0,0 0-1,0-2 1,0 3 4,0 1-1,0-1 1,0 1-1,0-1 1,0 1-1,0-1 1,0 1-1,0 0 1,0-1 0,0 1-1,0 0 1,0 0-1,0 0 1,0-1-1,0 1 1,0 0-1,0 1 1,0-1-1,0 0 1,-1 0-1,1 0 1,0 1 0,0-1-1,0 0 1,-1 2-1,-26 11 128,2 0-108,-26 9 1,-16 8-192,62-27 224,1 1-1,-1 1 1,1-1-1,0 1 1,0 0-1,-5 6 1,9-10-58,0 0-27,0 1 1,0-1-1,0 0 1,0 1-1,1-1 1,-1 1-1,0-1 1,1 1-1,0-1 1,-1 1-1,1-1 1,0 1-1,-1 2 0,3-4 12,-1 0-1,0 0 0,0 1 1,1-1-1,-1 0 0,0 0 1,0 0-1,1 0 0,-1 0 1,0 0-1,2-1 0,10-3 73,-1 0-1,0-1 1,0-1-1,-1 0 0,1-1 1,-1 0-1,11-9 1,28-17-160,-46 30 53,1 0 0,-1 0 0,-1 0 0,8-8 0,10-8 230,-31 28 101,-4 14-468,11-17 166,0-1 0,-1 1 0,-5 6 0,-9 10 63,-22 36 0,16-21-353,-12 20-1445,20-27 406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51.4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318 59 1312,'-3'3'109,"-1"1"1,1 0-1,0-1 1,1 1-1,-1 0 1,1 1-1,-1-1 1,1 0-1,-2 7 0,-11 19 253,-10 8-45,-2-2 1,-2-1-1,-58 55 0,52-60 33,24-22-308,0 1 0,0 1 1,1 0-1,0 0 0,-8 13 0,25-31 14,0 0 0,0 1-1,0 0 1,1 0 0,14-9 0,10-9 52,-10 3-160,0 0 0,-1-1 1,-2-2-1,0 0 1,28-52-1,9-22 356,-26 49-26,-21 37-267,-13 22 729,-6 9-360,-7 9-45,-125 127-127,87-109 64,44-39-226,11-6-44,0 0 1,0-1 0,1 1 0,-1 0-1,0 0 1,0-1 0,0 1 0,0 0-1,0-1 1,0 1 0,0 0 0,1 0-1,-1-1 1,0 1 0,0 0-1,0 0 1,1-1 0,-1 1 0,0 0-1,0 0 1,1 0 0,-1 0 0,0-1-1,1 1 1,-1 0 0,0 0 0,0 0-1,1 0 1,-1 0 0,0 0 0,1 0-1,4-4 10,-1 1 0,1-1-1,-1 0 1,5-6 0,11-10-108,-20 20 94,1 0 4,-1-1 0,1 1 0,-1-1 0,1 1 0,0-1 1,-1 1-1,1-1 0,-1 0 0,1 1 0,-1-1 0,0 1 0,1-1 0,-1 0 0,0 0 0,1 1 0,-1-1 0,0 0 0,0 0 0,1 1 0,-1-1 0,0-1 0,-6 11-146,2-2 167,0 0 1,-1 0-1,0 0 1,-5 5-1,-77 69 244,82-79-267,7-8 0,10-15 0,-8 16 0,15-30-63,-5 10 100,1 0 0,35-44 0,-48 66-80,-1 3 48,0-1 0,-1 1 0,1-1 0,-1 0 0,1 1 0,-1-1 0,1 0 1,-1 0-1,1 1 0,-1-1 0,0 0 0,1 0 0,-1 0 0,0 0 0,1 1 0,-1-1 0,0 0 0,0 0 1,0 0-1,0-1 0,0 2-5,0 1 1,0-1 0,0 0-1,0 0 1,0 0 0,0 0-1,0 0 1,0 1 0,1-1-1,-1 0 1,0 0 0,0 0-1,0 0 1,0 0 0,0 0-1,0 1 1,0-1 0,1 0-1,-1 0 1,0 0 0,0 0-1,0 0 1,0 0 0,0 0-1,1 0 1,-1 0 0,0 0-1,0 0 1,0 0-1,0 0 1,0 0 0,1 0-1,-1 0 1,0 0 0,0 0-1,0 0 1,0 0 0,1 0-1,-1 0 1,0 0 0,0 0-1,9-2 12,-6 1-3,11-3-188,-11 3 92,0 1 0,-1-1-1,1 0 1,0 1 0,0 0 0,-1-1 0,1 1-1,0 0 1,4 1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55.3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28 1056,'-6'-11'677,"0"0"-90,3 7-495,-3 3 45,5 1-139,1 0 0,-1 0 0,1 0 0,-1 0 0,1 0 0,-1 0 0,1 0 0,-1 0 0,1 0 0,-1 0 0,1 0 0,-1 0 0,1 0 0,-1 1 0,1-1 0,0 0 0,-1 0 0,1 1 0,-1-1 0,1 0 0,0 1 0,-1-1 0,1 0 0,0 1 0,-1 0 0,0 12-196,1-3 352,0 265 369,1-257-427,6 34 0,-3-34 72,0 34 0,-4-51-152,-2 16 386,2-16-364,0-1-1,-1 1 1,1-1-1,0 1 0,-1-1 1,1 1-1,-1-1 1,1 0-1,-1 1 1,1-1-1,-1 0 1,1 1-1,-1-1 0,1 0 1,-1 0-1,1 0 1,-1 1-1,0-1 1,1 0-1,-1 0 1,1 0-1,-1 0 1,0 0-1,1 0 0,-2 0 1,2-1-36,-1 1-1,1 0 1,-1-1 0,1 1 0,0-1 0,-1 1 0,1-1-1,0 1 1,-1-1 0,1 1 0,0-1 0,0 1-1,0-1 1,-1 1 0,1-1 0,0 0 0,0 1 0,0-1-1,0 1 1,0-1 0,0 0 0,0 1 0,0-2-1,1-21-211,-1 17 260,0 2-58,-1-1 1,1 0 0,-1 0-1,0 1 1,0-1 0,0 0-1,-4-7 1,4 9 22,0-1 0,1 1-1,-1 0 1,0 0 0,1-6 0,-3-9-8,2 15-21,1 0 1,-1 0-1,1 0 1,0 0-1,0 0 0,1-4 1,-1 5 32,0 0 1,0 0-1,1 0 1,-1 0-1,-1 0 1,1-1-1,0 1 1,-1 0-1,1 0 1,-1 0-1,-1-4 1,0 2-107,2 4 81,0 0 1,0 0-1,0-1 0,0 1 1,0 0-1,0 0 0,0 0 0,0-1 1,0 1-1,0 0 0,0 0 0,-1 0 1,1 0-1,0-1 0,0 1 1,0 0-1,0 0 0,-1 0 0,1 0 1,0 0-1,0 0 0,0-1 0,0 1 1,-1 0-1,1 0 0,0 0 1,0 0-1,0 0 0,-1 0 0,1 0 1,0 0-1,0 0 0,-1 0 0,1 0 1,0 0-1,0 0 0,-1 0 1,0 17-193,1 131 342,-4-131-202,3-13 152,2-10 137,5-8-251,-4 9 9,0-1 1,0 0-1,-1 0 0,1 0 0,-1 0 0,0-9 0,-1 13-4,0-1-1,0 1 1,1-1 0,-1 1-1,0 0 1,1-1 0,0 1 0,-1 0-1,1-1 1,0 1 0,0 0-1,1 0 1,-1 0 0,3-4 0,5-6 41,-9 10-28,1 0 0,-1-1-1,1 1 1,-1-1-1,0 1 1,0-1 0,0 1-1,-1-5 1,0 2 2,1-17 608,0 22-555,8 16-746,-8-16 696,0 0 0,0 0 0,0 0 0,0 1 1,0-1-1,0 0 0,0 0 0,0 1 0,0-1 0,0 0 1,0 0-1,0 1 0,0-1 0,0 0 0,1 0 0,-1 0 1,0 1-1,0-1 0,0 0 0,0 0 0,0 0 0,0 1 0,1-1 1,-1 0-1,0 0 0,0 0 0,0 0 0,0 0 0,1 1 1,-1-1-1,0 0 0,0 0 0,0 0 0,1 0 0,-1 0 0,0 0 1,0 0-1,1 0 0,-1 0 0,0 0 0,0 0 0,0 0 1,1 0-1,-1 0 0,0 0 0,0 0 0,1 0 0,-1 0 1,1 0 17,13-11-282,-13 8 267,1 0 1,-1 1 0,0-1 0,0 0 0,0 0 0,-1 0 0,1 0 0,-1 0 0,1-5 0,-1 7 57,0 1-67,0 0 1,0 0-1,-1 0 0,1 0 1,0 0-1,0 0 1,0-1-1,0 1 0,0 0 1,0 0-1,0 0 0,0 0 1,0 0-1,0 0 1,0 0-1,-1 0 0,1 0 1,0 0-1,0 0 0,0 0 1,0 0-1,0 0 1,0 0-1,0 0 0,0 0 1,0 0-1,-1 0 1,1 0-1,0 0 0,0 0 1,0 0-1,0 0 0,0 0 1,0 0-1,0 0 1,0 0-1,0 0 0,-1 0 1,1 1-1,0-1 1,0 0-1,0 0 0,0 0 1,0 0-1,0 0 0,0 0 1,0 0-1,0 0 1,0 0-1,0 0 0,0 0 1,0 1-1,0-1 0,0 0 1,-19 58-211,14-41 172,0 0 0,-10 20 0,13-34 44,1 0-1,0 0 1,0 1 0,0-1-1,0 0 1,1 1 0,-1 3-1,1-6 52,0 2 35,0 0-232,4-5 106,2-2-23,-1 0-1,0-1 1,0 0-1,6-6 1,9-10 69,0 1-18,26-35 1,-44 53-23,5-9 387,-8 8-122,-5 6-147,6 1-301,0-2 229,0 1 0,0-1 0,0 1 0,-1-1 0,1 1 0,-1-1 0,1 1 0,-1-1 0,0 0 0,0 0 0,0 1 0,-1-1 0,1 0 0,-2 2 0,-2 3-37,-8 13 422,25-26-496,-5 1 81,0 0 0,-1-1 1,0 0-1,0 0 0,5-7 0,16-15-488,-6 5-206,-28 31 592,1 0 0,0 0 1,0 1-1,-5 10 0,4-7-724,-13 19-1,7-15 229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4:59.3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230 17 1056,'0'0'57,"0"-1"-1,0 0 1,0 1 0,0-1-1,0 0 1,0 1-1,0-1 1,0 0 0,-1 1-1,1-1 1,0 1 0,0-1-1,-1 0 1,1 1 0,0-1-1,-1 1 1,1-1 0,-1 1-1,1-1 1,-1 1 0,1-1-1,-1 1 1,1 0-1,-2-1 1,1 0 9,0 1 0,0-1 0,0 1 0,-1 0 0,1 0 0,0-1 0,0 1 0,-1 0-1,1 0 1,0 0 0,0 1 0,-2-1 0,0 1-56,0-1 0,0 1 0,0 0 0,0 0 1,0 0-1,1 1 0,-1-1 0,0 1 0,1-1 0,-5 5 0,1 1-28,0 1 1,1-1-1,-1 1 1,2 0-1,-7 14 1,-13 47 556,15-44-340,-11 26 0,-22 40 665,41-88-848,0-1 0,0 0-1,0 0 1,0 0 0,-1 0 0,1 0 0,0 0 0,-4 2 0,5-4-11,0 0 0,0 0 0,0 1-1,-1-1 1,1 0 0,0 0 0,0 0 0,0 0 0,-1 0 0,1 0 0,0 0 0,0 0 0,0 0 0,-1 0 0,1 0 0,0-1 0,0 1 0,0 0-1,-1 0 1,1 0 0,0 0 0,0 0 0,0 0 0,0 0 0,-1 0 0,1-1 0,0 1 0,0 0 0,0 0 0,0 0 0,0 0 0,-1-1 0,-6-13 281,5 6-228,0 0 1,0 0 0,1-1-1,0 1 1,0 0 0,1-1-1,0 1 1,0 0 0,1-1-1,0 1 1,1 0 0,0 0-1,5-15 1,-1 8 196,-5 11-244,0 1 0,0-1 1,1 1-1,-1-1 0,1 1 0,0 0 0,0-1 0,0 1 1,0 0-1,1 1 0,-1-1 0,7-5 0,59-33 128,-34 25-886,1 0-1466,-13 5 421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5:03.3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185 1 480,'4'4'923,"-5"-4"-918,1 1 0,-1-1 1,1 1-1,0 0 1,-1-1-1,1 1 1,0-1-1,0 1 0,-1 0 1,1-1-1,0 1 1,0 0-1,0-1 1,0 1-1,0 0 0,0 0 1,0 0-2,0 0 0,-1-1 0,1 1 0,0 0 0,0-1 0,0 1 0,0 0 0,0-1 0,-1 1 0,1 0 0,0-1 0,-1 1 0,1-1 0,0 1 0,-1-1 0,0 2 0,0 0 92,-1 0 1,1 0-1,0 0 1,0 1 0,0-1-1,0 0 1,1 1-1,-1-1 1,0 0-1,1 5 1,-6 13 478,0-7-537,2-1 0,-1 1 0,2 0 0,0 0 0,-2 20 0,-4 15 75,5-32 47,-10 23 1,5-18-156,3-6 113,-2 0 0,-14 22 0,7-12 184,-5 1 315,17-23-593,0 1 1,0-1 0,0 1-1,0 0 1,1 0-1,-3 6 1,3-3-93,-1 2-88,2-9 159,1 1 1,-1 0-1,1-1 0,0 1 1,-1-1-1,1 1 1,0 0-1,0-1 1,0 1-1,-1-1 0,1 1 1,0 0-1,0-1 1,0 1-1,0 0 0,0-1 1,0 1-1,0 0 1,1-1-1,-1 1 0,0 0 1,0-1-1,0 1 1,1 0-1,-1-1 0,1 2 1,-1-2-16,0 1 140,6 3 298,-5-4-428,-1 0-1,1 0 0,0 0 1,0 0-1,0 0 0,0 0 0,-1-1 1,1 1-1,0 0 0,0 0 0,0-1 1,-1 1-1,1 0 0,0-1 1,0 1-1,-1-1 0,1 1 0,0-1 1,-1 1-1,1-1 0,-1 1 0,1-1 1,0 0-1,-1 1 0,1-1 0,-1 0 1,1-1-1,19-28 456,-13 18-264,-3 5-101,0 0 0,5-14 0,4-9-80,21-45-2046,-3 5-937,-10 39 2068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5:08.5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84 1152,'0'0'34,"-1"-1"1,1 0-1,0 1 1,-1-1-1,1 1 1,0-1-1,0 1 1,-1-1-1,1 0 1,0 1-1,0-1 1,0 1-1,0-1 1,0 0-1,0 1 1,0-1-1,0 0 1,0 1-1,0-1 1,0 1-1,1-1 1,-1 0-1,0 1 1,0-1-1,0 1 1,1-1-1,-1 1 1,0-1-1,1 1 1,-1-1-1,1 1 1,0-2-1,-1 2-22,1-1 0,0 0-1,-1 0 1,1 0-1,-1 0 1,1 1-1,-1-1 1,0 0 0,1 0-1,-1 0 1,0 0-1,1 0 1,-1 0-1,0-2 1,1 1-25,0-1 0,1 1 0,-1 0 0,1 0 0,-1 0 0,1 0 0,0 0 0,0 0 1,0 0-1,4-2 0,-6 3 32,20-22-499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5:17.2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151 71 480,'-13'-22'2933,"14"20"-2815,-3 1-38,1 0 0,-1-1 0,1 1 0,-1 0 0,0 0 1,1 0-1,-1 1 0,0-1 0,1 0 0,-1 1 0,-4-2 1,-4-2 237,4 1-16,-13-9 279,19 11-589,-1 1-1,0-1 0,0 0 1,1 1-1,-1-1 0,0 0 1,1 1-1,-1-1 0,0 0 0,1 0 1,-1 1-1,1-1 0,0 0 1,-1 0-1,1 0 0,-1-1 0,1 1 25,-1 1 0,0 0 0,1 0 0,-1 0 0,0 0-1,1 0 1,-1 0 0,0 0 0,1 0 0,-1 0-1,0 0 1,1 0 0,-1 0 0,1 0 0,-1 0-1,0 1 1,1-1 0,-1 0 0,1 1 0,-1-1-1,0 0 1,1 1 0,-1-1 0,1 0 0,-1 1 0,1-1-1,-1 2 1,-4 30-108,0-5 403,-3 106 222,3-55-874,6-78 352,-1 0 0,0 1 0,0-1 0,0 0 0,0 0 0,0 1-1,0-1 1,0 0 0,0 1 0,0-1 0,0 0 0,0 1 0,0-1 0,0 0 0,0 1 0,0-1 0,0 0 0,0 1 0,0-1 0,-1 0 0,1 1 0,0-1 0,0 0 0,0 0 0,0 1 0,-1-1 0,1 0 0,0 0 0,-1 1-1,1-15 104,11-129-66,-11 138-17,1 0-1,-2 0 0,1 0 0,-2-7 0,0-10 209,2 21-238,0 1 0,0-1 0,0 0 0,0 1 1,0-1-1,0 0 0,0 1 0,0-1 0,0 1 0,-1-1 1,1 0-1,0 1 0,0-1 0,-1 1 0,1-1 1,0 0-1,-1 1 0,1-1 0,-1 1 0,1-1 0,-1 1 1,1 0-1,-1-1 0,1 1 0,-1-1 0,1 1 0,-1 0 1,1-1-1,-1 1 0,0 0 0,1 0 0,-1 0 0,1-1 1,-1 1-1,0 0 0,1 0 0,-1 0 0,0 0 0,1 0 1,-2 0-1,1 0-2,0-1 0,0 1 0,0-1 0,0 1 0,1-1 0,-1 0 0,0 1 0,0-1 0,0 0 0,1 0 0,-1 0 0,1 1 1,-1-1-1,0 0 0,1 0 0,-1-2 208,-4 22-266,5-17 49,1 1 0,-1-1 0,0 0 0,1 1 0,0-1 1,-1 0-1,1 1 0,2 3 0,-2-4-15,0 0 1,0 0-1,0 1 1,0-1 0,0 0-1,-1 1 1,1-1-1,-1 5 1,3 15 48,-3-22-28,1 1 0,-1 0 0,0 0 0,1 0 1,-1 0-1,1 0 0,-1 0 0,1 0 1,-1-1-1,1 1 0,-1 0 0,1 0 0,0-1 1,0 1-1,-1 0 0,1-1 0,0 1 1,1 0-1,-1-1-75,0 0 1,0 0-1,0 0 0,0 0 1,0-1-1,0 1 0,0 0 1,-1-1-1,1 1 1,0 0-1,0-1 0,0 1 1,0-1-1,-1 1 1,1-1-1,0 0 0,-1 1 1,1-1-1,0 0 0,-1 0 1,1 1-1,0-2 1,43-55-4274,-23 33 3696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5:18.0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69 896,'0'0'9,"-1"0"-1,1-1 1,0 1 0,-1 0 0,1 0-1,0 0 1,-1 0 0,1 0-1,0 0 1,-1 0 0,1 0-1,0 0 1,0 0 0,-1 0 0,1 0-1,0 0 1,-1 0 0,1 0-1,0 0 1,-1 1 0,1-1 0,0 0-1,0 0 1,-1 0 0,1 0-1,0 1 1,-1-1 0,1 0-1,0 0 1,0 0 0,0 1 0,-1-1-1,1 0 1,0 0 0,0 1-1,0-1 1,0 0 0,-1 1 0,1-1-1,-10 18-157,5-10 494,-21 46 1282,-1-16-865,19-29-619,1 0 0,0 1 1,1 0-1,0 0 0,1 1 1,-5 12-1,4 4 214,7-15-517,0-9 200,0 0 0,0 0 0,-1 0 0,1-1 0,-1 1-1,0 0 1,0 0 0,0 0 0,0 3 0,0 2 580,0-23-114,1-9-368,4-26-1,-2 26-79,1-28-1,3-41 131,-4 68-440,-3 22 84,1 1 0,-1-1 0,1 1 0,0-1 0,0 1 0,0-1 0,0 1 0,0 0 0,1-1 0,-1 1 0,1 0 0,-1 0 0,4-3 0,27-20-3475,-19 17 3046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5:23.1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388 342 480,'-1'-9'0,"-5"-21"492,5 28-459,1 1 1,-1-1-1,0 1 1,0-1-1,1 1 1,-1-1-1,0 1 1,0 0-1,0-1 1,-1 1-1,1 0 1,0 0-1,0 0 1,-1 0-1,1 0 1,-2-1-1,-12-6 665,13 6-466,-1 0 1,1 1-1,-1-1 1,0 1-1,0 0 1,0 0-1,0 0 1,0 0 0,0 0-1,0 1 1,-6-1-1,6 1-132,0 0 0,0 0 0,0 1 0,0-1 0,0 1 0,0 0 0,1 0-1,-1 0 1,0 0 0,0 0 0,1 1 0,-1-1 0,1 1 0,-5 3 0,3-1-2,1 0 1,-1 0-1,0 0 0,1 1 1,0-1-1,0 1 1,-3 7-1,0 3 43,0 1 0,1 0 1,1 0-1,-3 22 0,-2 23 131,-3 91 0,11-145-232,0 0 0,-1 0 0,0 1 0,0-1 0,0-1 0,-1 1 0,-5 8 0,3-6-125,-2 6 150,-4 9 195,8-15-91,-1-1 0,0 0 0,0 0 0,-1 0 0,0-1 0,0 0 0,-1 1 1,1-2-1,-10 8 0,15-13-167,-1-1 1,1 0-1,-1 0 0,0 0 1,1 0-1,-1 0 1,1 0-1,-1 0 1,0 0-1,1 0 0,-1 0 1,1 0-1,-1 0 1,0 0-1,1-1 1,-1 1-1,1 0 0,-1 0 1,1-1-1,-1 1 1,0 0-1,1-1 1,0 1-1,-1 0 1,1-1-1,-1 1 0,0-2 1,-12-11-194,10 7 193,0 0-1,1 0 1,-1 0-1,2 0 1,-1-1-1,0 1 1,0-12-1,-2-5 355,-6-25-396,-5-84 0,10 232-29,5-100 70,0 7-43,0 0-1,0 0 1,1 0-1,2 11 0,-2-17 46,-1 0-1,0 0 0,0 0 0,1 0 1,-1 0-1,1 0 0,-1 0 0,1 0 1,-1-1-1,1 1 0,0 0 0,-1 0 1,1 0-1,0-1 0,0 1 0,-1 0 1,1-1-1,0 1 0,0 0 0,0-1 1,0 1-1,0-1 0,0 1 0,0-1 1,0 0-1,0 0 0,0 1 0,0-1 1,0 0-1,0 0 0,0 0 0,0 0 1,0 0-1,1 0 0,-1 0 0,2-1 1,5-1 43,-6 2-55,1 0-1,0-1 1,-1 1-1,1-1 1,-1 0-1,1 0 1,-1 0 0,1 0-1,2-3 1,18-10-688,-19 12 613,0 0 0,-1 0 0,1-1 0,-1 1 0,1-1 0,-1 0 1,0 0-1,0 0 0,4-6 0,-1 0 45,-3 5 46,0 0-1,0-1 1,0 0-1,-1 1 0,0-1 1,1 0-1,-2 0 1,1-1-1,-1 1 0,1-7 1,15-75 99,0-55-63,-5 75 25,-6 39-133,-1 1 0,2-46-1,-3-19 557,-4 91-483,0 0 0,0 0 1,0 0-1,0 0 0,0 0 0,-1 0 1,1 0-1,0 0 0,-1 0 1,1 0-1,-1 0 0,1 0 0,-1 0 1,1 1-1,-1-1 0,0 0 1,-1-1-1,2 2-8,0 0-1,-1 0 1,1-1-1,0 1 1,-1 0-1,1 0 1,0 0-1,-1 0 1,1 0 0,-1 0-1,1-1 1,0 1-1,-1 0 1,1 0-1,0 0 1,-1 0-1,1 0 1,-1 1 0,1-1-1,0 0 1,-1 0-1,1 0 1,0 0-1,-1 0 1,1 0-1,0 1 1,-1-1 0,1 0-1,0 0 1,-1 0-1,1 1 1,0-1-1,0 0 1,-1 1-1,1-1 1,0 0 0,0 0-1,-1 1 1,1-1-1,0 0 1,0 1-1,0-1 1,0 1-1,0-1 1,0 0 0,-1 1-1,1-1 1,-8 21-6,-39 104 422,46-120-412,1-4-8,0 0 0,0 0 0,-1 0 0,1 0 0,0 0-1,0 0 1,0 0 0,-1 0 0,1 0 0,0-1 0,-1 1 0,1 0-1,-1 0 1,1 0 0,-1-1 0,1 1 0,-1 0 0,-1 1 0,3-4 50,-1 1 0,0-1 0,0 0 0,1 1 0,-1-1 0,0 1 0,1-1 0,1-2 0,-2 4-44,9-24 32,10-51 1,-4 15 66,-12 40 13,-3 18-116,0 0 0,0 0 0,0-1 0,0 1 0,1 0 0,-1 0 0,1 0 0,1-4 0,0 3 71,-5 3-73,-3 7-34,2-1 160,3-5-131,1-1 0,-1 1 0,1 0 0,-1 0 0,1-1 1,-1 1-1,1 0 0,0 0 0,0 0 0,-1-1 1,1 1-1,0 0 0,0 0 0,0 1 0,-8 51-1367,8-50 1228,0-1-1,0 1 0,0-1 1,0 1-1,1-1 0,-1 0 1,1 1-1,1 3 0,-1-5 46,0 1-1,0-1 1,-1 0-1,1 0 1,0-1-1,0 1 1,0 0-1,0 0 1,0 0-1,0 0 1,0-1-1,0 1 1,0 0-1,0-1 1,0 1-1,1-1 1,-1 0-1,0 1 1,2-1-1,14 1-1602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5:29.5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 1 1472,'-1'1'50,"1"0"0,-1 0 0,1 0 1,-1-1-1,1 1 0,-1 0 0,1 0 0,0 0 0,-1 0 1,1 1-1,0-1 0,0 0 0,0 0 0,0 0 0,0 0 1,0 0-1,0 0 0,0 0 0,0 0 0,0 0 0,1 0 1,-1 0-1,0 0 0,1 0 0,-1 0 0,2 2 0,-1 0 25,1 1 0,-1-1-1,1 0 1,0 1 0,0-1 0,5 5-1,-4-4-34,0-1-1,-1 1 0,1-1 1,-1 1-1,0 0 0,0 0 1,0 0-1,1 6 0,5 8 253,-4-7-136,0 0 1,-1 0-1,0 0 0,0 0 1,-1 0-1,0 13 1,0 71 412,-3-58-570,1-17 215,-2 0-1,-7 36 0,8-21-549,-12-21 502,7 1-232,0 0-1,1 0 1,-4 25 0,-5 14-341,-50 137-3566,55-161 3162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35.8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493 95 992,'-1'-13'1374,"1"13"-1332,-12 6 917,11-6-939,-6 5 485,-2-1-1,1 1 1,0-2 0,-15 6 0,18-8-383,0 0-1,1 0 1,-1-1-1,0 1 1,0-1-1,0 0 1,0 0-1,1-1 1,-1 1-1,-8-3 1,-4-3 295,1-1 1,-1 0-1,-20-14 0,23 12-319,-1 1 0,0 1 1,0 0-1,-20-5 0,2 2 106,-38-7 107,63 16-360,1 0-1,-1 0 0,0 1 0,0 0 0,1 1 1,-1 0-1,-10 2 0,18-3 41,0 0 0,0 0 0,-1 0 0,1 0 1,0 0-1,-1 0 0,1 0 0,0 0 0,0 1 0,-1-1 0,1 0 0,0 0 0,0 0 0,-1 1 1,1-1-1,0 0 0,0 0 0,0 1 0,0-1 0,-1 0 0,1 0 0,0 1 0,0-1 1,0 0-1,0 0 0,0 1 0,0-1 0,0 0 0,0 1 0,0-1 0,0 0 0,0 1 0,0-1 1,0 0-1,0 0 0,0 1 0,0-1 0,0 0 0,0 1 0,0-1 0,0 0 0,0 0 1,0 1-1,0-1 0,1 0 0,-1 1 0,0-1 0,0 0 0,0 0 0,1 1 0,11 13-284,1-4 307,1 0-1,1-1 0,-1 0 0,18 6 0,21 14-116,51 29 66,-52-26 160,-39-23 1,0-1 0,0-1-1,24 10 1,-10-9 127,-26-8-273,1 0-1,-1 0 1,0 0-1,0 0 1,0 0-1,1 1 1,-1-1-1,0 0 1,0 1-1,0-1 1,1 0-1,-1 1 1,1 0-1,18 29-46,-17-26 14,4 0 761,-8-6-689,0 0 0,0 1 1,0-1-1,-1 0 1,1 1-1,0-1 0,-1 1 1,1 0-1,-1-1 1,-3-1-1,1-1-6,-17-13-192,14 11 211,-1 0 0,-12-14 1,11 10 185,7 9-184,0-1 1,0-1-1,1 1 0,-1 0 0,0 0 0,1-1 1,-1 1-1,1-1 0,-1-2 0,-5-4-32,7 8-24,-1 1 1,1 0 0,0-1-1,-1 1 1,1-1 0,-1 1-1,1-1 1,0 1 0,-1-1-1,1 0 1,0 1 0,0-1-1,-1 1 1,1-1 0,0 0-1,0 1 1,0-1 0,0 1-1,0-1 1,0-1 0,16 2-20,-12 0-101,1 0 0,-1 0 0,1 0 0,-1 1 0,1-1 0,-1 1 0,1 0 0,-1 1 0,0-1 0,0 1 0,0 0 0,1 0 0,-2 0 0,1 0 0,6 5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5:39.1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9 416,'-12'-8'128,"16"8"-96,0 8 32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5:39.9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484 0 1312,'-1'11'1973,"-1"-8"-1820,0 0-1,0 0 0,-1 0 1,1 0-1,-1-1 0,-4 4 1,-23 8-100,17-9 75,3-1 144,0-1-1,-17 4 1,18-5-105,-1 0 0,1 1 0,-11 4 0,-16 5 140,29-10-314,0 0-1,0 1 1,-13 5-1,-13 10 704,-46 28 224,74-42-899,1 0 1,-1 0-1,1 1 0,0-1 0,1 1 0,-4 6 1,3-6-8,1 0 0,-1 0 0,0-1 0,-5 6 0,1-3 232,7-5-165,0-1-1,0 0 1,0 0-1,-1 0 1,1 1-1,0-1 0,-1 0 1,-2 1-1,-6 5 443,9-6-455,0 0-1,-1 1 1,1-1-1,0 0 1,-1 0 0,1-1-1,-1 1 1,1 0-1,-1 0 1,1-1-1,-4 1 1,-22 7 1105,48-30-672,-17 17-410,0 0 1,0 1-1,1-1 0,-1 1 0,1 0 0,0 0 0,1 0 0,-1 1 1,0-1-1,11-3 0,69-25-470,-60 22 636,-16 7-204,-1 0 0,0-1 0,15-9 1,-17 9 3,-5 4-75,-1 0 1,1-1 0,0 1-1,-1 0 1,1-1-1,0 1 1,-1-1-1,1 1 1,0-1 0,-1 1-1,1-1 1,-1 1-1,1-1 1,-1 0-1,0 1 1,1-1-1,-1 0 1,0 1 0,1-1-1,-1 0 1,0 1-1,0-1 1,1 0-1,-1-1 1,-4 1-185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38.8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548 241 736,'-10'0'401,"0"0"-1,0-1 1,0 0 0,0 0-1,0-1 1,1-1 0,-13-4-1,-8-5 153,-30-11-76,8 12-436,33 7-168,-30-9-1,44 12 170,0-1 1,0-1-1,1 1 0,-1-1 0,0 0 0,1 0 0,0 0 1,0-1-1,0 1 0,-6-8 0,8 10-20,-2-3-8,0-1 0,1 0 0,-1 1 0,1-1 0,0 0 0,0-1 0,-2-5 0,-1-2 50,3 3 228,-1 1 0,-1 0 0,-8-14-1,12 22-303,0 0-1,0 0 1,0 0 0,0-1-1,-1 1 1,1 0-1,0 1 1,-1-1-1,1 0 1,-1 0-1,1 1 1,-1-1-1,1 0 1,-1 1-1,0 0 1,-1-1-1,-1 1 64,0-1-1,-1 1 1,1 0-1,0 0 1,-6 2-1,7-1-51,0 0 1,0 0-1,0 1 0,1-1 1,-1 1-1,0-1 0,1 1 1,0 0-1,-3 2 0,-9 7-259,-7 7 612,17-2 107,2-10-456,1-5 21,1 1 1,-1-1 0,1 1-1,-1-1 1,1 1 0,0 0-1,0-1 1,0 1 0,-1 0-1,2-1 1,-1 1 0,0-1-1,0 1 1,0 0 0,1-1-1,-1 1 1,1-1 0,-1 1-1,2 1 1,45 92-212,-41-83 263,0 1 0,0-1 0,-2 1-1,4 14 1,-5-8 33,0 0 0,-2 0-1,0 0 1,-4 38 0,-1-33 57,-1 11-124,0 27-202,4-41 145,1-15 45,-1-1 1,1 1 0,0-1 0,1 1-1,-1-1 1,1 1 0,0-1 0,3 10-1,0-5-41,0 0 0,1 0-1,0-1 1,0 1-1,1-1 1,8 9-1,20 35 156,-29-48-190,-2 1 0,1 0-1,5 12 1,1 1 34,-5-4 316,-5-14-336,0 0 110,0 1 1,1-1-1,-1 1 1,0-1-1,1 0 0,-1 1 1,1-1-1,-1 0 1,2 2-1,12 8-34,-12-9-61,0 0 0,0-1 1,1 1-1,-1 0 0,0-1 0,1 0 1,-1 1-1,5 0 0,105 37-173,11 3 210,-77-27-142,-34-10 181,0 0-1,1-2 1,0 1-1,-1-2 1,27 3-1,48-10 43,-80 5-102,-1 1 0,1 0 0,-1 0 0,0 0-1,1 1 1,-1-1 0,0 2 0,9 3-1,-1 2 35,0 0-1,16 14 0,-10-9-48,27 14 0,-36-21 42,9 3 8,-14-6-48,-1 0 1,1 0-1,-1 0 1,1 0-1,7 7 0,8 8 114,-15-13-125,0-1 0,0 1 0,0 1 0,-1-1 0,0 1 1,7 10-1,7 11 441,-20-26-379,1 0 0,0-1 1,0 1-1,0 0 0,-1 0 1,1 0-1,0-1 0,-1 1 1,1 0-1,0-1 0,-1 1 1,0 1-1,-2-2-17,0 0 1,0 0-1,0-1 0,1 1 0,-1-1 1,0 1-1,0-1 0,1 0 0,-1 0 1,1 0-1,-1 0 0,0-1 0,1 1 1,-4-4-1,-188-117 241,170 106-242,0 1-44,-44-23-1,61 35-1,0 0-1,0 0 1,-1 1-1,1 0 1,-1 0-1,1 1 1,-1-1-1,0 2 1,1-1-1,-1 1 1,0 1-1,-13 1 1,8 0 95,0-1 0,-24 0 0,27-1-27,-46-2 199,-1-3 0,1-3 0,-60-15 0,98 19-161,0 1 0,0 1-1,-23 0 1,-1-1-794,44 3 697,0 0-1,1 1 0,-1-1 1,0 1-1,1 0 0,-1-1 0,3 3 1,8 1-14,110 41-486,-61-21 433,42 21 460,16 6-622,-92-42 283,1-1 0,-1-2 0,1 0 0,1-2-1,-1-1 1,44-2 0,-37-4-779,61-13 0,20-1-4485,-84 16 2785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41.6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1747 95 992,'-22'-11'1989,"15"7"-1679,0 0 1,0 0-1,0 0 0,-1 1 0,1 0 1,-1 1-1,0 0 0,-12-2 0,-26-9 647,-52-17 414,94 28-1293,0 0 0,-1 1 0,1 0 0,-1-1 0,0 1 0,1 1 0,-1-1 0,0 1 0,1 0 0,-1 0-1,0 0 1,-5 1 0,5 2-49,1-1-1,0 1 0,0 0 0,1-1 0,-1 2 1,0-1-1,1 0 0,0 1 0,0 0 0,0-1 0,0 1 1,1 0-1,-5 9 0,5-9 88,0-1-1,-1 0 1,1 1 0,-1-1-1,0 0 1,0 0 0,0-1-1,-1 1 1,1-1 0,-1 1-1,1-1 1,-1 0 0,0 0-1,1-1 1,-7 3 0,-41 14-164,45-16 61,-1 0 1,1 0 0,-1 0 0,1 1 0,0 0-1,-8 6 1,11-7-41,1 0 0,-1 0 0,1 1 0,-1-1 0,1 1 0,0-1 0,0 1 0,0 0 0,0 0 0,1 0 0,-1 0-1,1 0 1,0 0 0,-2 6 0,1 1-41,0 0 0,1 0 0,0 1 0,1-1 0,0 0 1,2 19-1,-1-25 72,-1 0 0,1-1 0,0 1 0,0-1 1,0 1-1,1-1 0,-1 0 0,1 1 1,0-1-1,0 0 0,0 0 0,0 0 0,0 0 1,1 0-1,0-1 0,-1 1 0,1-1 1,0 0-1,0 1 0,0-1 0,0-1 0,6 4 1,-6-4 3,1 0 1,-1-1 0,1 1-1,-1 0 1,1-1 0,-1 0-1,1 0 1,-1 0 0,1 0-1,-1-1 1,1 1 0,-1-1 0,0 0-1,1 0 1,5-2 0,2-3 20,-1 1 0,1-2 0,10-8-1,-3 3-16,-17 12-16,-1 0 0,0 0-1,1 1 1,-1-1 0,0 0-1,0 0 1,1 1 0,-1-1-1,0 0 1,0 1 0,1-1 0,-1 0-1,0 1 1,0-1 0,0 0-1,1 1 1,-1-1 0,0 1-1,0-1 1,0 1 0,0 6 12,0 1 0,0-1-1,-1 1 1,0-1 0,0 0 0,-1 0 0,-5 14 0,2-5 14,-2 6-27,-1 0-1,-1 0 1,0-1 0,-2-1-1,-1 0 1,0 0 0,-18 20-1,-22 20 337,63-70-475,0-1 0,10-15 0,63-117-485,-70 116 649,-5 6 136,2 1 0,0 0 1,14-18-1,-25 38-160,0 0 0,0 0 0,0 0 1,0 0-1,0 0 0,0 0 0,0 0 0,0 0 0,0-1 0,0 1 1,0 0-1,0 0 0,0 0 0,0 0 0,0 0 0,0 0 0,0 0 0,0 0 1,1 0-1,-1 0 0,0 0 0,0 0 0,0 0 0,0 0 0,0 0 1,0 0-1,0 0 0,0 0 0,0 0 0,0-1 0,0 1 0,0 0 1,0 0-1,1 0 0,-1 0 0,0 0 0,0 0 0,0 0 0,0 0 0,0 0 1,0 0-1,0 0 0,0 0 0,0 1 0,0-1 0,0 0 0,0 0 1,0 0-1,1 0 0,-1 0 0,0 0 0,0 0 0,0 0 0,0 0 1,0 0-1,0 0 0,0 0 0,0 0 0,0 0 0,0 7-115,-4 12-26,-5 12 258,-1 0 0,-2-1 0,-1 0 0,-26 43 0,-289 390 975,250-357-1218,-90 163-1,140-221 135,-9 16 125,30-53 48,7-11-175,0 0 1,0 0 0,0 0 0,0 0-1,0 0 1,0 0 0,0 0-1,0 0 1,0 0 0,0 0-1,0 0 1,-1 0 0,1 1-1,0-1 1,0 0 0,0 0-1,0 0 1,0 0 0,0 0 0,0 0-1,0 0 1,0 0 0,0 0-1,0 0 1,-1 0 0,1 0-1,0-1 1,0 1 0,0 0-1,0 0 1,0 0 0,0 0-1,0 0 1,0 0 0,0 0 0,0 0-1,0 0 1,0 0 0,0 0-1,-1 0 1,1 0 0,0 0-1,0 0 1,0 0 0,0 0-1,0 0 1,0-1 0,0 1-1,0 0 1,0 0 0,0 0 0,0 0-1,0 0 1,0 0 0,0 0-1,0 0 1,0 0 0,0 0-1,0-1 1,0-1 14,0-1 1,0 1-1,0-1 0,1 0 0,-1 1 1,2-5-1,4-11-73,1 0-1,1 1 1,0 0 0,1 0-1,22-29 1,67-71-486,60-51 3,-46 50 571,-109 114-19,1 0-1,-1 0 1,1 1-1,0 0 1,0-1-1,0 1 0,0 1 1,9-5-1,-13 6-10,0 1-1,1 0 0,-1 0 0,1 0 0,0-1 1,-1 1-1,1 0 0,-1 0 0,1 0 1,-1 0-1,1 0 0,-1 0 0,1 0 1,-1 0-1,1 0 0,-1 1 0,1-1 0,-1 0 1,1 0-1,-1 0 0,1 0 0,-1 1 1,1-1-1,-1 0 0,1 1 0,-1-1 1,1 0-1,-1 1 0,0-1 0,1 0 0,-1 1 1,0-1-1,1 1 0,-1-1 0,0 1 1,0-1-1,1 1 0,-1-1 0,0 1 1,0-1-1,0 1 0,0-1 0,0 1 0,1-1 1,-1 1-1,0-1 0,0 1 0,0-1 1,-1 1-1,1-1 0,0 1 0,0 0 1,0 4 35,-1 1 0,1-1 0,-3 10 0,-3 2-31,1-1 0,-2 0 0,0 0 0,-1 0 0,0-1 1,-2-1-1,-12 17 0,-87 91 529,47-57-175,-8 4-136,70-68-203,-1 0-1,0 0 1,0-1 0,1 1 0,-1 0 0,0-1 0,0 1 0,0-1 0,0 1 0,0-1 0,0 0 0,0 1-1,-1-1 1,1 0-24,1 0 0,0 0 0,0 0 0,-1 0 0,1 0 0,0 0-1,0 0 1,0 0 0,-1 0 0,1-1 0,0 1 0,0 0 0,0 0-1,-1 0 1,1 0 0,0-1 0,0 1 0,0 0 0,-1 0 0,1 0 0,0-1-1,0 1 1,0 0 0,0 0 0,0-1 0,0 1 0,0 0 0,0 0-1,0 0 1,-1-1 0,1 1 0,0-1 0,0-1-44,0-1-1,1 0 1,-1 0 0,0 1 0,1-1 0,0 1 0,-1-1-1,1 0 1,2-2 0,13-31 179,45-113-83,-57 137 11,42-146 278,-35 116-297,8-75 0,-18 108-53,-1-1-1,0 1 0,0 0 1,0 0-1,-4-15 0,4 22 11,-1 0 0,1 0-1,-1 0 1,1 1 0,-1-1-1,0 0 1,0 0 0,0 1-1,0-1 1,0 0 0,0 1 0,0-1-1,-1 1 1,1 0 0,0-1-1,-1 1 1,1 0 0,-1 0-1,0 0 1,1 0 0,-1 0-1,0 0 1,0 0 0,1 1-1,-1-1 1,0 1 0,0-1-1,0 1 1,0 0 0,0-1 0,0 1-1,1 0 1,-3 1 0,-2-1 27,0 2 1,1-1-1,-1 0 1,1 1 0,0 0-1,0 0 1,0 1-1,0-1 1,0 1-1,0 0 1,0 1 0,1-1-1,0 1 1,-8 7-1,-1 5 59,-1 0 0,-17 29-1,-16 34 4,27-43-47,-1-2 1,-46 56-1,64-87 8,-10 10 265,13-12-312,0-1 0,-1 0 0,1 0 0,0 0 0,0 0-1,-1 0 1,1 0 0,0 1 0,0-1 0,-1 0 0,1 0 0,0 0-1,0 0 1,-1 0 0,1 0 0,0 0 0,0 0 0,-1 0 0,1 0-1,0 0 1,0 0 0,-1 0 0,1-1 0,0 1 0,0 0 0,0 0-1,-1 0 1,1 0 0,0 0 0,0 0 0,-1-1 0,1 1 0,0 0-1,0 0 1,0 0 0,0-1 0,-1 1 0,1 0 0,0 0 0,0 0-1,0-1 1,0 1 0,0 0 0,0 0 0,0-1 0,0 1 0,-1 0-1,1 0 1,0-1 0,0 1 0,0 0 0,0 0 0,0-1 0,0 1-1,0 0 1,1 0 0,-1-1 0,-1-11-8,1 1-1,1-1 1,0 1-1,1-1 1,0 1-1,6-17 1,-1-2 16,12-45-16,3 2 0,54-121 0,-59 162-47,-12 24-19,-1-1 1,7-16-1,-10 18-1,-2 5 26,-8 12-1,-26 38 89,-128 171-206,-16-15 351,-11-28 119,187-173-291,0 0-11,1-1 1,-1 1 0,0-1 0,0 0-1,0 0 1,0 0 0,0 0-1,-1-1 1,1 1 0,-5 0 0,8-2-4,0 0 1,-1 0 0,1 0-1,0 0 1,0 0-1,0 0 1,-1 0 0,1 0-1,0-1 1,0 1 0,0 0-1,-1 0 1,1 0 0,0 0-1,0 0 1,0-1 0,0 1-1,0 0 1,-1 0-1,1 0 1,0 0 0,0-1-1,0 1 1,0 0 0,0 0-1,0 0 1,0-1 0,0 1-1,0 0 1,0 0 0,0-1-1,0 1 1,0 0-1,0 0 1,0 0 0,0-1-1,0 1 1,0 0 0,0 0-1,0-1 1,0 1 0,0 0-1,0 0 1,0-1 0,2-5 8,0 0 0,0 0 0,0 0 0,1 0 0,0 1 0,0-1 0,5-7 0,3-4-8,157-225-150,-99 148 57,64-113 0,94-193-30,-220 386 234,-7 14-110,0 0 1,0 0-1,0 0 1,0 0-1,0 0 0,0 0 1,0 0-1,0 1 1,0-1-1,0 0 0,0 0 1,0 0-1,0 0 1,0 0-1,-1 0 0,1 0 1,0 0-1,0 0 1,0 0-1,0 0 0,0 0 1,0 0-1,0 0 1,0 0-1,0 0 0,0 0 1,0 0-1,0 0 1,0 0-1,0 0 0,0 0 1,0 0-1,0 0 1,-1 0-1,1 0 0,0 0 1,0 0-1,0 0 1,0-1-1,0 1 1,0 0-1,0 0 0,0 0 1,0 0-1,0 0 1,0 0-1,-17 24-18,-1 11-15,-1 3-27,-2 0 1,-30 39-1,-80 68 378,25-32 2,-126 199 65,174-230-372,-6 0 57,40-53-93,2 1 0,-34 57 0,56-86 2,-1 0 1,1 0-1,-1 0 0,1 0 0,-1 0 1,1 0-1,0 0 0,0 1 0,-1-1 0,1 0 1,0 0-1,0 0 0,0 0 0,0 0 1,1 0-1,-1 0 0,0 3 0,1-4 11,-1 0-1,0 0 1,0 1 0,0-1-1,1 0 1,-1 0-1,0 1 1,0-1 0,0 0-1,1 0 1,-1 0-1,0 1 1,1-1 0,-1 0-1,0 0 1,0 0-1,1 0 1,-1 0-1,0 0 1,1 1 0,-1-1-1,0 0 1,1 0-1,-1 0 1,14-5-296,5-9 207,32-27 0,-15 9 134,174-148 124,-143 121-138,-59 53-30,3-5-71,2 0 1,-1 1-1,1 1 0,1 0 0,14-6 1,-27 14 78,-1 1 0,1-1 0,0 1-1,-1 0 1,1 0 0,0-1 0,0 1 0,0 0 0,-1 0 0,1 0 0,0 0 0,0 0 0,0 0 0,-1 0 0,3 0 0,-3 0 1,0 1 0,0-1 0,1 0-1,-1 0 1,0 1 0,0-1 0,1 0 0,-1 0-1,0 1 1,0-1 0,0 0 0,1 0 0,-1 1 0,0-1-1,0 0 1,0 1 0,0-1 0,0 0 0,0 1 0,1-1-1,-1 0 1,0 1 0,0-1 0,0 0 0,0 1 0,-1 3 7,0 1 1,1-1-1,-1 0 1,-3 8 0,2-7-9,-4 10 36,0-1 1,-1 1 0,0-1 0,-1-1 0,-16 21-1,-59 62 68,27-34-231,24-22-593,1 2 0,-38 68 1,47-69-1434,3 1 0,-29 88 0,36-84-402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42.4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1059 462 2912,'-19'-9'537,"0"0"0,-24-18 0,34 20 93,6 4-394,0 1 0,-1-1 0,0 1 0,1 0 1,-9-4-1,11 6-220,-1-1 0,1 1 1,-1 0-1,1 0 0,-1 0 0,0 0 1,1 0-1,-1 0 0,0 0 1,1 0-1,-1 1 0,1-1 1,-1 1-1,1-1 0,-1 1 1,1-1-1,-1 1 0,1 0 0,-2 1 1,-6 5 68,0 1 0,1-1 1,0 1-1,1 1 0,0 0 1,-7 10-1,-10 13 224,-3 1 99,-29 45 0,37-48-397,18-24 196,6-9-2,8-9 178,-1-5-148,1-1 0,-2 0 1,0-1-1,-2 0 0,9-23 0,11-19-25,-18 38-53,84-147 822,-87 158-947,18-19 0,-26 31-39,1-1 0,-1 1 0,0 0 0,0 0-1,0-1 1,1 1 0,-1 0 0,0-1 0,1 1 0,-1 0 0,0 0 0,1 0 0,-1-1 0,0 1-1,1 0 1,-1 0 0,0 0 0,1 0 0,-1 0 0,0-1 0,1 1 0,0 0 0,-1 1 3,0-1 0,0 1 0,0-1 1,0 1-1,1-1 0,-1 1 0,0-1 1,0 1-1,0 0 0,-1-1 0,1 1 1,0-1-1,0 1 0,0-1 0,0 1 1,0-1-1,-1 1 0,1 0 0,-13 30 41,-1 0 0,-19 30 0,6-11-110,-22 36 265,-83 114 0,128-196-146,-19 25 196,22-28-226,0 0 0,0 0 0,0 0 0,-1 0 0,1 0 0,-1 0 0,1 0 0,0 0 0,-1-1 0,1 1 0,-1 0 0,0-1 0,1 1 0,-1-1 0,0 0 0,1 0 0,-4 1 0,4-2-16,1 1 0,-1 0 0,0 0 0,0-1 1,1 1-1,-1 0 0,0-1 0,1 1 0,-1-1 0,0 1 1,1-1-1,-1 1 0,1-1 0,-1 1 0,1-1 1,-1 0-1,1 1 0,-1-1 0,1 0 0,0 0 1,-1 1-1,1-1 0,0 0 0,-1 0 0,1 1 0,0-1 1,0 0-1,0 0 0,0 0 0,0 1 0,0-1 1,0 0-1,0 0 0,0 0 0,1-1 0,0-5-52,0-1 0,4-13 0,-3 16 42,22-81-227,23-95 260,-33 119-26,2-10 170,7-76 0,-22 139-151,0 0-1,-1 1 1,-1-1-1,1 1 1,-3-13 0,3 20-27,-1-1 0,1 1 0,0-1-1,-1 1 1,1-1 0,-1 1 0,0 0 0,1-1 0,-1 1 0,0 0 0,0-1 0,0 1 0,0 0 0,0 0 0,0 0 0,0 0 0,0 0 0,-1 0 0,1 0 0,0 0 0,-1 0 0,1 1 0,0-1 0,-1 0 0,1 1 0,-1-1 0,1 1 0,-1 0 0,1-1 0,-1 1 0,1 0-1,-1 0 1,1 0 0,-1 0 0,0 0 0,-2 1 0,0 0-13,-1 0-1,1 1 1,-1-1-1,1 1 1,0 0 0,0 0-1,0 0 1,-5 5-1,-30 26-65,26-21 70,-297 316-51,158-158 632,60-78-245,4-6-4482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22.3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387 1 832,'-14'3'704,"-24"40"299,34-40-898,0 2 61,0-1 0,-1 0 0,0-1 0,0 1 0,0-1 0,0 0 0,0 0 0,-1 0 0,-10 3 0,-114 33 1850,85-25-1627,27-8-75,-1-1 1,-18 4 0,19-8-296,14-3 114,11-1-66,27-11-68,-8 2 183,117-34 74,-119 32 538,-18 9-740,-6 5-46,0 0-1,0 0 1,0 0-1,0 0 0,1 0 1,-1 0-1,0 0 1,0 0-1,0 0 1,0 0-1,0 0 1,0 0-1,0-1 1,0 1-1,0 0 1,0 0-1,0 0 1,1 0-1,-1 0 1,0 0-1,0 0 1,0-1-1,0 1 1,0 0-1,0 0 1,0 0-1,0 0 1,0 0-1,0 0 1,0 0-1,0-1 1,0 1-1,0 0 1,0 0-1,0 0 1,0 0-1,0 0 1,-1 0-1,1 0 1,0-1-1,0 1 1,-5-4 28,-8 0-215,13 4 178,-10-2 33,0 0 0,0 1 1,0 1-1,-1-1 0,1 2 1,0-1-1,0 2 0,0-1 1,0 1-1,0 1 0,0-1 0,1 2 1,-1-1-1,1 2 0,0-1 1,-13 9-1,18-11-43,-7 8-300,11-10 307,0 1 1,0-1-1,0 0 1,0 0-1,0 0 1,0 1-1,0-1 1,0 0-1,0 0 0,0 0 1,0 1-1,0-1 1,0 0-1,0 0 1,0 0-1,0 1 1,0-1-1,0 0 1,0 0-1,0 0 0,0 0 1,0 1-1,0-1 1,0 0-1,0 0 1,1 0-1,-1 1 1,0-1-1,0 0 0,0 0 1,0 0-1,0 0 1,1 0-1,-1 0 1,0 1-1,0-1 1,0 0-1,0 0 0,1 0 1,-1 0-1,0 0 1,0 0-1,0 0 1,1 0-1,-1 0 1,0 0-1,0 0 1,0 0-1,1 0 0,-1 0 1,0 0-1,0 0 1,0 0-1,0 0 1,1 0-1,-1 0 1,0 0-1,10 0 65,0 0 0,-1 0-1,1-1 1,0 0 0,-1 0 0,15-5 0,-12 3-60,0 1 1,1 0-1,14-1 1,-30 5 16,0-1-1,0 1 0,0 0 1,0-1-1,0 1 1,0 1-1,1-1 1,-1 0-1,-3 5 1,3-4-102,-14 21-2295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42.9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 58 3392,'6'-9'364,"-3"3"-162,1 0 1,0 0-1,1 1 1,-1 0-1,1-1 1,7-4-1,-12 9-191,1 1 1,-1 0-1,1-1 0,-1 1 0,1 0 0,-1-1 1,1 1-1,-1 0 0,1 0 0,-1-1 1,1 1-1,-1 0 0,1 0 0,-1 0 0,1 0 1,-1 0-1,1 0 0,0 0 0,-1 0 0,1 0 1,-1 0-1,1 0 0,-1 0 0,1 0 0,0 0 1,-1 0-1,1 1 0,-1-1 0,1 0 1,-1 0-1,1 1 0,-1-1 0,1 0 0,0 1 1,-1 0 8,0 0 1,1-1 0,-1 1 0,0 0-1,0 0 1,0-1 0,0 1 0,1 0 0,-1 0-1,0-1 1,0 1 0,-1 0 0,1 0 0,0-1-1,0 1 1,0 0 0,0 0 0,-1-1-1,1 1 1,0 0 0,-1-1 0,1 1 0,0 0-1,-2 0 1,-6 10 337,-1-1 0,-1 0-1,0 0 1,-1-1 0,-21 15-1,14-11-130,13-10-181,-14 11-407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21.7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350 553 736,'-2'-1'33,"-1"0"0,1-1 0,-1 1 0,1 0 0,-1 0 0,1 0 0,-1 0 0,1 1 0,-1-1 0,-3 0 0,-2 0-108,1 3-10,3-1 177,1 0 0,-1-1 0,1 1 0,-1-1 0,0 0 0,-6 0 0,2 0 357,7-1-461,1 1 1,-1 0-1,1 0 0,-1 0 1,1 0-1,-1 1 0,1-1 1,-1 0-1,1 0 0,-1 0 1,1 0-1,-1 0 0,1 1 1,-1-1-1,1 0 0,-1 0 1,1 1-1,0-1 0,-1 0 1,1 1-1,-1 0 0,1-1 29,-1 0 0,1 1 0,-1-1-1,1 0 1,0 1 0,-1-1 0,1 0-1,-1 0 1,1 1 0,-1-1 0,1 0-1,-1 0 1,1 0 0,-1 0 0,1 0-1,-1 1 1,1-1 0,-1 0 0,1 0-1,-1 0 1,0-1 0,0 2-17,0-1 0,0 0 0,-1 1 0,1-1 0,0 0 0,0 1 0,0-1 0,0 1 0,0 0 0,0-1 0,0 1 0,-2 1 0,2-1-14,0 0 0,0 0-1,0 0 1,0-1-1,0 1 1,0 0 0,-1-1-1,1 1 1,0-1-1,0 0 1,-1 1 0,-1-1-1,1 1 29,0-1 0,0 0-1,0 0 1,1 1-1,-1-1 1,0 1 0,0 0-1,-2 1 1,2-1-6,0 0-1,1-1 1,-1 1 0,0 0-1,0-1 1,0 1 0,0-1 0,-3 1-1,-30-6 1017,-4-2-490,0 11-17,30-8-154,7 4-429,2 1 74,0-1 0,0 0 0,0 0 0,-1 0 0,1 0 0,0 0 0,0 0 0,0 0 0,-1 0 0,1 0 0,0 0 0,0 0 0,-1 0 0,1 0 0,0 0 0,0 0 0,0 0 0,-1 0 0,1-1 0,0 1 1,0 0-1,0 0 0,0 0 0,-1 0 0,1 0 0,0 0 0,0-1 0,0 1 0,0 0 0,-1 0 0,1 0 0,0 0 0,0-1 0,0 1 0,0 0 0,0 0 0,0 0 0,0-1 0,0 1 0,0 0 0,0 0 0,0 0 0,0-1 0,-1 1 0,2 0 1,-18 4 353,6-3 39,-1 0-626,18-3 81,10-3 135,-8 2 19,0 1 1,0 0-1,0 1 1,0 0-1,10-1 0,18 0 23,-27 0-35,0 2 0,0-1-1,0 1 1,12 2 0,-9-1-3,24 0-1,-14-8 57,-21 7-55,0-1 0,0 1 0,0-1 0,0 1 1,1-1-1,-1 0 0,0 1 0,-1-1 0,1 0 0,0 0 1,0 0-1,0 1 0,0-1 0,-1 0 0,2-2 1,-2 2 0,1 1 0,-1-1 1,0 1-1,1-1 1,-1 1-1,1 0 1,-1-1-1,0 1 1,1 0-1,-1-1 1,1 1-1,-1 0 0,1 0 1,-1-1-1,1 1 1,-1 0-1,1 0 1,-1 0-1,1 0 1,-1-1-1,1 1 1,-1 0-1,1 0 0,0 0 1,-1 0-1,1 0 1,-1 0-1,1 1 1,-1-1-1,1 0 1,-1 0-1,1 0 1,0 1-1,16 2-92,-16-2 234,20 10 154,-19-11-479,-2 2 249,2 3-20,-1-4 10,3 14-175,-10-11 280,5-4-157,0 1 1,1 0-1,-1-1 1,0 1-1,0-1 1,1 1 0,-1-1-1,0 1 1,0-1-1,0 1 1,0-1-1,0 0 1,0 0 0,-1 1-1,2-1 58,1 1-193,-1-1 127,0 1 0,1-1 0,-1 0 0,0 0-1,1 1 1,-1-1 0,0 0 0,1 0 0,-1 1 0,1-1-1,-1 0 1,1 0 0,-1 0 0,1 0 0,0 1 0,-1-1 4,0 0 1,0 0-1,1 0 1,-1 0-1,0 0 1,0 0-1,0 0 1,1 0-1,-1 0 1,0 0-1,0 0 1,1 0-1,-1 0 1,0 0-1,0 0 1,1 0-1,-1 0 1,0 0-1,0 0 1,0 0 0,1 0-1,-1 0 1,0 0-1,0-1 1,0 1-1,1 0 1,-1 0-1,0 0 1,0 0-1,0 0 1,1-1-1,-1 1 1,0 0-1,0 0 1,0 0-1,1-3 362,-17 12-545,14-9 180,0 1 1,0 0 0,0 0-1,0 0 1,1 0 0,-1 0-1,-3 3 1,-5 4 20,8-6 1,1-1-1,-1 1 1,0 0-1,0-1 1,1 1-1,-1 0 1,1 0-1,-3 3 0,-20 29-462,23-33 456,0 1 0,0-1 1,0 1-1,1-1 0,-1 1 1,1 0-1,-1-1 0,1 1 1,0 0-1,0 0 0,0-1 1,0 1-1,0 0 0,0 0 1,0-1-1,0 1 0,1 0 1,-1-1-1,1 1 1,-1 0-1,1-1 0,0 1 1,1 2-1,2 2-58,0-1 0,0 0 0,0 1 0,1-2 0,8 8 0,-10-10 71,-1-1-1,0 1 1,1-1-1,-1 0 1,1 0-1,-1 0 1,1 0-1,4 1 1,9 3 115,-13-4-153,0 0 0,0 1 1,0 0-1,0 0 0,-1 0 0,1 0 0,0 0 1,-1 1-1,0-1 0,1 1 0,-1 0 1,0-1-1,-1 1 0,1 0 0,0 0 0,-1 0 1,1 1-1,-1-1 0,0 0 0,1 5 1,-1 1 66,1-1 0,-1 1 0,-1 0 0,1 0 0,-2 0 0,-1 14 0,-1 9-158,2-19 175,-1 0 0,-5 22-1,3-23-118,0 0-1,-1 0 1,-1-1-1,1 0 1,-11 14-1,16-24 78,0-1 1,-1 1-1,1-1 0,0 1 1,-1-1-1,1 1 0,0-1 0,-1 1 1,1-1-1,-1 1 0,1-1 0,-1 0 1,1 1-1,-1-1 0,1 0 1,-1 0-1,1 1 0,-1-1 0,1 0 1,-1 0-1,0 0 0,1 1 1,-1-1-1,0 0 0,1 0-28,-1-1 0,1 1 0,0 0 1,0-1-1,-1 1 0,1 0 0,0 0 0,0-1 0,0 1 0,0 0 1,-1-1-1,1 1 0,0-1 0,0 1 0,0 0 0,0-1 0,0 1 1,0 0-1,0-1 0,0 1 0,0-1 0,0 1 0,0 0 0,0-1 1,0 1-1,0 0 0,1-1 0,-1 1 0,0 0 0,0-1 0,0 1 0,9-26-211,-2 7 251,5-22-1,-4 11 25,2 1-1,17-36 1,-13 33-45,-5 13-41,2 0 0,-1 1 0,2 1 0,0-1-1,2 2 1,-1 0 0,2 1 0,0 0-1,1 1 1,21-14 0,-25 18 1,1 1 0,1 0 1,-1 1-1,1 1 0,1 0 1,-1 1-1,29-8 0,-24 10 94,0-1-1,-1 0 1,0-2-1,20-10 0,-27 6-312,-11 11 244,0-1 0,1 0 0,-1 0 0,1 1 0,-1-1 0,1 0 0,-1 1 0,1-1 1,0 1-1,-1-1 0,1 1 0,0-1 0,-1 1 0,1-1 0,0 1 0,0-1 0,-1 1 0,1 0 0,0 0 0,0-1 0,0 1 0,-1 0 1,1 0-1,0 0 0,0 0 0,1 0 0,-1 0 7,-1 0 0,0 0 0,0 0 0,1 0 0,-1 0 0,0 0 0,0 0 0,1-1 0,-1 1 0,0 0 0,0 0 0,1 0 0,-1 0 0,0 0 0,0 0 0,0-1 0,0 1 0,1 0 0,-1 0 0,0 0 0,0-1 0,0 1 0,0 0 0,0 0 0,1-1 0,-1 1 0,0 0 0,0 0 0,0 0 0,0-1 0,0 1 0,0-1 0,2-11-187,-1 3 320,20-26-121,-12 19-1135,-8 15 1099,-1 0 0,1 0 0,-1 0 1,1 0-1,-1-1 0,1 1 0,-1 0 0,0 0 1,1 0-1,-1-1 0,0 1 0,0 0 0,0-1 0,0 1 1,0 0-1,0 0 0,0-1 0,-1 1 0,1 0 1,-1-2-1,-11-30 188,8 22-296,1 2 119,-1 1 0,0 1 0,0-1 1,-1 0-1,0 1 0,0 0 0,-1 0 1,1 1-1,-14-12 0,9 8 189,0-1 0,1 0 0,1 0 0,0-1 0,-12-22-1,15 24-190,1 4 29,0-1-1,0 1 1,1-1-1,0 0 1,0 0-1,1 0 1,0 0-1,0 0 1,0-9-1,-3-15 1274,5 29-1273,0 0-1,0 1 1,0-1 0,0 0-1,-1 0 1,1 0 0,0 1-1,-1-1 1,0 0 0,1 1-1,-1-1 1,0 0 0,0 1-1,0-1 1,0 1 0,0-1-1,0 1 1,-1-2 0,-2 1 8,1-1 0,-1 1 0,1 0 0,-1 0 0,0 1 0,-4-3 0,7 4-7,-2-1 89,-2-1-43,6 6-251,2 6 206,3 8-47,2-1 1,11 22-1,-10-21-36,14 35-1,-16-33-1418,2 0 0,11 22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23.4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34 736,'-2'-3'77,"-6"-14"162,7 17-227,1-1 1,0 1-1,0-1 1,0 1-1,-1 0 1,1-1-1,0 1 1,0-1-1,0 1 0,0-1 1,0 1-1,0-1 1,0 1-1,0-1 1,0 1-1,0-1 1,0 1-1,0-1 1,0 1-1,1 0 1,-1-1-1,0 1 0,0-1 1,0 1-1,1-1 1,-1 1-1,0 0 1,1-1-1,0 0-22,1 2 41,-1-1-1,1 0 1,0 1 0,0-1 0,-1 1 0,1 0 0,0-1 0,-1 1 0,1 0 0,-1 0 0,1 0 0,-1 0 0,1 0 0,1 3 0,21 23 587,-15-15-538,-5-7-100,0 0 0,0-1 1,1 0-1,-1 0 0,1 0 0,0 0 0,0-1 0,0 1 0,0-1 0,10 3 1,-10-3 75,1 0 0,-1 0 0,1 0 0,-1 0 0,0 1 0,0 0 0,-1 0 0,1 0 0,-1 1 0,0-1 0,6 9 0,-10-12-94,14 16 1658,-18-26-1650,0-14-77,4 23 102,0-1 0,0 1 1,0 0-1,0 0 0,-1-1 1,1 1-1,0 0 0,0-1 0,0 1 1,0 0-1,0 0 0,0-1 0,0 1 1,1 0-1,-1-1 0,0 1 1,0 0-1,0-1 0,0 1 0,0 0 1,0 0-1,1-1 0,-1 1 0,0 0 1,0-1-1,1 1 3,-1 0 1,0 0-1,0 0 0,0 0 1,0 0-1,0-1 0,0 1 1,0 0-1,1 0 0,-1 0 1,0 0-1,0 0 0,0-1 1,0 1-1,0 0 0,0 0 1,0 0-1,0 0 0,0-1 1,0 1-1,0 0 0,0 0 1,0 0-1,0 0 0,0-1 1,0 1-1,0 0 0,0 0 1,0 0-1,0 0 0,0-1 1,-1 1-1,1 0 0,0 0 1,0 0-1,0 0 0,0 0 1,0 0-1,0-1 0,0 1 1,0 0-1,-1 0 0,1 0 1,0 0-1,0 0 0,0 0 1,0 0-1,-1 0 0,1 0 1,0-1-1,0 1-76,-1-6 617,1 6-554,0 0 0,0 0 0,1 0 1,-1 0-1,0 0 0,0 0 1,1 0-1,-1 0 0,0 0 0,0 0 1,1 0-1,-1 0 0,0 1 0,0-1 1,1 0-1,-1 0 0,0 0 1,0 0-1,0 0 0,1 0 0,-1 1 1,0-1-1,0 0 0,0 0 1,1 0-1,-1 0 0,0 1 0,0-1 1,0 0-1,0 0 0,0 0 0,0 1 1,1-1-1,-1 0 0,0 1 1,14 11 1128,-14-12-1099,1 0-1,-1 0 1,1 0-1,-1 0 1,1 0-1,-1 0 1,1 0-1,-1 0 1,0 0-1,1 0 1,-1 0-1,1 0 1,-1 0-1,1-1 1,-1 1-1,1 0 1,-1 0-1,0 0 1,1-1-1,-1 1 0,0 0 1,1-1-1,-1 1 1,0 0-1,1-1 1,-1 1-1,0 0 1,1-1-1,-1 1 1,0-1-1,0 1 1,0 0-1,1-1 1,-1 1-1,0-1 1,0 1-1,0-1 1,0 1-1,0-1 1,4-23-238,-3 23 221,-1 1-1,0 0 0,0-1 0,0 1 0,0 0 1,1-1-1,-1 1 0,0 0 0,0-1 0,1 1 0,-1 0 1,0 0-1,0-1 0,1 1 0,-1 0 0,0 0 0,1 0 1,-1-1-1,1 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47.6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298 44 992,'-5'-2'418,"5"2"-414,0 0 0,0 0 1,0 0-1,0 0 0,0 0 1,-1 0-1,1 0 0,0 0 1,0 0-1,0 0 0,0 0 1,0 0-1,0 0 0,0 0 1,0-1-1,0 1 0,-1 0 1,1 0-1,0 0 0,0 0 1,0 0-1,0 0 0,0 0 1,0 0-1,0 1 0,0-1 1,0 0-1,-1 0 0,1 0 1,0 0-1,0 0 0,0 0 1,0 0-1,0 0 0,0 0 1,0 0-1,0 0 0,0 0 1,0 0-1,0 0 0,-1 0 1,1 0-1,0 1 0,0-1 1,0 0-1,0 0 0,0 0 1,0 0-1,0 0 0,0 0 1,0 0-1,0 0 0,0 0 1,0 1-1,-1-1 86,0 0-1,0 1 1,1-1 0,-1 0-1,0 1 1,0-1-1,0 0 1,0 0 0,0 0-1,0 0 1,0 0 0,0 0-1,0 0 1,0 0 0,0 0-1,0 0 1,0-1 0,0 1-1,0 0 1,-1-1 0,-20-12 6,20 12-10,-1 0 0,0 0 0,1 0 0,-1 0 0,1-1 0,0 1 0,-4-3 0,5 2-4,-1 1 0,1 0 0,-1 0 0,0 0-1,0 0 1,1 0 0,-1 0 0,0 0 0,0 0 0,0 1 0,0-1-1,0 1 1,-4-1 0,-49 4-295,33-7 800,-1-1-562,22 5-37,0 1 1,-1-1 0,1 0 0,0 0 0,0 0 0,0 1 0,0-1-1,0 0 1,0 1 0,0-1 0,0 1 0,0-1 0,0 1 0,0 0-1,0-1 1,0 1 0,0 0 0,-1 1 0,-4 6 235,5-7-195,0 1 0,0 0-1,-1-1 1,1 1 0,0-1-1,-1 0 1,1 1 0,-1-1-1,1 0 1,-1 0 0,0 0 0,1 0-1,-1 0 1,0 0 0,0-1-1,0 1 1,0 0 0,0-1 0,1 0-1,-1 1 1,0-1 0,0 0-1,0 0 1,0 0 0,-2 0-1,-17 0 47,20 0-144,2 2-121,-1-1 186,1 1 0,-1-1-1,1 0 1,-1 0 0,1 0 0,0 1-1,-1-1 1,1 0 0,0 0 0,0 0-1,0 0 1,0 0 0,0-1 0,0 1-1,0 0 1,0 0 0,0-1 0,3 2-1,24 11-62,-27-13 74,32 11 45,46 19 67,-76-29-76,0 0 0,0 0 0,1 0 0,-1-1 0,0 1 0,6-1 0,13 2 114,-16 1-286,-1-1-1,1 1 1,-1 0-1,0 1 1,0-1-1,0 1 1,6 5-1,24 17-3201,-13-20 1800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49.8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82 203 160,'-1'0'20,"0"0"0,0-1 0,0 1-1,0 0 1,0 0 0,0 1 0,0-1 0,0 0 0,0 0 0,0 0 0,0 1-1,0-1 1,0 0 0,1 1 0,-3 0 0,-3 1 606,-1-2-18,-3 14-560,8-8 71,0-1-1,0 1 1,1-1 0,-2 10 0,-4 13-30,6-24-62,0-1 0,1 1 1,-1-1-1,1 0 1,0 6-1,0-6 18,0-1 0,0 0 0,0 1 0,0-1 0,-1 0-1,1 1 1,-1-1 0,1 0 0,-2 4 0,1-5 56,1 0-88,0-1 1,1 0-1,-1 0 0,0 0 0,0 0 0,1 0 0,-1 1 0,0-1 0,0 0 1,0 0-1,1 0 0,-1 1 0,0-1 0,0 0 0,0 0 0,0 1 1,0-1-1,1 0 0,-1 1 0,0-1 0,0 0 0,0 0 0,0 1 1,0-1-1,0 0 0,0 1 0,0-1 0,0 1 0,0 13 255,1-4-357,24 20 3457,-24-31-3317,15-33 109,-16 20-38,-9 33-175,7-15 47,1 0 0,-1 0 0,0 0 1,0 0-1,0-1 0,-1 1 0,1-1 0,-1 0 0,-4 4 0,3-2 39,3-5-23,1 1 1,-1 0-1,0-1 0,1 1 1,-1 0-1,0-1 0,0 1 1,1-1-1,-1 1 0,0-1 1,0 0-1,0 1 0,0-1 1,0 0-1,1 0 0,-1 1 1,-2-1-1,-4 1-44,6 0 109,2-5-5,0 1-58,5-10 22,3-8-122,-8 17 54,0-1 0,1 1 0,0 0-1,0-1 1,0 1 0,6-7-1,4-9 99,8-21-36,28-47 99,-14 28-1677,24-35-2217,-25 50 2439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16.4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174 101 896,'-5'-6'302,"5"6"-293,0 0 0,0 0-1,-1 0 1,1 0 0,0 0 0,0 0 0,0 0 0,0-1 0,0 1 0,0 0 0,0 0 0,0 0 0,0 0 0,0 0 0,-1 0 0,1-1-1,0 1 1,0 0 0,0 0 0,0 0 0,0 0 0,0 0 0,0-1 0,0 1 0,0 0 0,0 0 0,0 0 0,0 0 0,0 0 0,0 0-1,0-1 1,0 1 0,0 0 0,1 0 0,-1 0 0,0 0 0,0 0 0,0 0 0,0-1 0,0 1 0,0 0 0,0 0 0,0 0 0,0 0-1,1 0 1,-1 0 0,0 0 0,0 0 0,0 0 0,0-1 0,0 1 0,0 0 0,1 0 0,-1 0 0,0 0 0,0 0 0,1 0 6,-1 0 0,0-1 0,1 1 0,-1-1 0,0 1 0,1 0 0,-1-1 0,0 1 0,1-1 0,-1 1 0,0 0 0,0-1 0,0 1 0,1-1 0,-1 1 0,0-1 0,0 1 0,0-1 0,0 1 0,0-1 0,0 1 0,0-1 0,0 1 0,0-1 0,0 1 0,0-1 0,0 1 0,0-1 0,-1 1 0,1-1 0,0 1 0,0-1 0,0 1 0,-1-1 0,1 1 0,0 0 0,-1-1 0,1 1 0,0-1 0,-1 1 0,1 0 0,0-1 0,-1 1 0,1 0 0,-2-1 0,-1-2 121,1-7 212,2 9-335,0 0 1,-1 0-1,1 0 0,0-1 0,-1 1 1,1 0-1,-1 0 0,1 0 0,-1 0 1,1 0-1,-1 0 0,0 0 0,0-1 1,-3-1 41,1-1 0,-1 1 0,1 0 0,-1 0 1,0 0-1,0 0 0,-1 1 0,1-1 0,0 1 0,-1 0 1,1 0-1,-1 1 0,0 0 0,0-1 0,1 1 1,-1 1-1,0-1 0,0 1 0,0 0 0,0 0 0,0 0 1,-5 2-1,8-2-56,0 1 1,-1-1-1,1 1 1,0 0 0,0 0-1,0 0 1,0 0-1,0 0 1,0 0-1,0 0 1,0 1-1,0-1 1,0 1-1,1-1 1,-1 1 0,1 0-1,-1 0 1,1-1-1,-1 1 1,1 0-1,0 0 1,-1 4-1,0 2-25,0-1-1,1 0 1,0 1-1,1-1 0,0 13 1,0-16-49,4 45 859,-4-34-1030,0-14 321,-4 14-374,8 88 262,-3-91 11,0 1 0,4 14 0,-3-15 91,0 0 0,0 16 0,3 102-214,-5-113 138,-1-2 53,1-1-1,1 0 0,0 1 0,1-1 0,0 0 0,6 16 0,-3-10 24,2 4-39,6-37 353,-11 7-362,1 1 0,-1 0 1,0-1-1,-1 1 1,1-1-1,-1 0 0,1-9 1,1-3-477,14-96-1734,-12 79 1474,-2 8-44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4:17.1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319 214 1056,'0'-1'11,"0"1"1,-1 0-1,1-1 1,-1 1 0,1-1-1,0 1 1,-1 0-1,1-1 1,-1 1-1,1 0 1,-1-1-1,1 1 1,-1 0-1,1 0 1,-1 0-1,0 0 1,1-1-1,-1 1 1,1 0-1,-1 0 1,1 0-1,-1 0 1,0 0-1,1 0 1,-1 0-1,1 1 1,-1-1-1,1 0 1,-1 0-1,1 0 1,-1 0-1,0 1 1,1-1-1,-1 0 1,1 1-1,0-1 1,-2 1-1,1 0 13,0 0 0,0-1 0,-1 1-1,1 0 1,0-1 0,-1 1 0,1-1 0,-1 1-1,1-1 1,0 0 0,-1 0 0,-2 1 0,-12 0 363,14-1-297,0 1-1,0-1 1,0 0 0,0 0 0,0 0 0,0 0 0,0 0 0,0 0-1,0-1 1,0 1 0,1-1 0,-1 1 0,0-1 0,0 0 0,0 0-1,-2-1 1,-24-10 196,9 5-172,16 5-71,-1 0 0,1 0 0,0 0 0,0 0-1,-3-4 1,-2-1-177,-9-15 315,9 10-34,7 10-117,0 1 0,1 0 1,-1-1-1,0 1 0,0 0 1,0 0-1,-1-1 0,1 1 1,0 0-1,-2-1 0,-9-9 131,10 10-141,1-1 1,-1 1 0,0-1-1,1 1 1,-1 0 0,0-1-1,0 1 1,-3-1 0,-12-9-320,14 9 406,0 0 0,0 0 0,0 0 0,0 0 0,0-1 0,1 1 0,-4-5 0,-7-6 344,11 12-447,0-1 0,0 0 1,0 0-1,0 0 0,0-1 0,1 1 1,-1 0-1,1-1 0,-1 1 0,1-1 1,0 1-1,0-1 0,0 0 1,0 1-1,1-1 0,-1 0 0,1 0 1,-1 1-1,1-5 0,17 14-73,-1-4 592,48 9-1997,-57-11 956,0 0 0,-1-1 0,1 1 1,0-2-1,0 1 0,12-3 0,4-7-602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04.6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102 395 1664,'-1'-2'64,"-1"0"0,0 1 0,0-1 0,0 1 0,0-1 0,0 1 0,0 0 0,0 0 0,0 0 0,0 0 0,-1 0 0,1 0 0,0 0 0,-1 1 0,1-1 0,-1 1 0,1 0 0,-3 0 0,-24-8 421,28 8-543,10 3 100,0 0 21,0-1 0,0-1 0,-1 0-1,1 0 1,0-1 0,14 0 0,-14-1-121,0 1 1,0 0-1,0 1 1,0 0-1,0 0 1,16 5 0,-11-1 38,-1 1 0,0 1 1,0 0-1,0 1 0,-1 0 1,0 1-1,14 13 0,-26-21 78,9 2 976,-7-3-1051,0 0 0,0-1 0,-1 0 0,1 1 0,0-1 0,-1 0 0,1 0 0,0 0 0,-1 0 0,3-2 0,9-6-251,-9 8 319,16-10 173,-19 10-221,0 1 0,0-1 0,-1 1 0,1-1 0,0 1 0,-1-1 0,1 1 0,0-1 0,-1 0-1,1 1 1,-1-1 0,1 0 0,-1 0 0,1 1 0,-1-1 0,0 0 0,1 0 0,-1-1 0,0 1 12,20-1-1391,-9 3 1327,0 0 1,20 7-1,-21-5-69,1 0-1,0-1 0,21 1 0,-27-3 146,12 1 56,0-2-1,0 0 1,25-5-1,-30 1 82,-12 4-47,-6 0-33,-21-7-394,7 7 516,-1 0 0,-27 2 0,5 0 63,31-1-170,0 0 0,1 0 0,-1-2 0,1 1 0,-1-1 0,1-1 0,-16-5 0,26 7-107,0 1 1,0-1 0,0 1-1,1 0 1,-1-1 0,0 1 0,1-1-1,-1 0 1,0 1 0,1-1-1,-1 1 1,1-1 0,-1 0 0,1 1-1,-1-1 1,1 0 0,0 0-1,-1 0 1,1 1 0,0-1 0,-1-1-1,0-21-138,2 12 541,-1 11-428,-13 3-6,4 4-53,6-3 37,-1-1 0,0 0-1,0 0 1,0 0 0,-7 2 0,-28 17 366,29-16-387,-1 0 0,1 0-1,-22 7 1,23-10 107,7-2-39,1-1 1,0 1-1,0-1 0,0 0 1,-1 1-1,1-1 0,0 0 1,-1 0-1,1 0 0,0 0 1,0 0-1,-1 0 0,1 0 1,0 0-1,0 0 0,-1-1 1,1 1-1,0 0 0,-2-1 1,-7-3 155,8 4-144,1-1 0,0 1 0,0 0 0,0-1 0,0 1-1,-1-1 1,1 0 0,0 1 0,0-1 0,0 0 0,-1-1 0,-16-10 122,16 11-125,-1-1-1,1 1 1,0 0 0,0-1-1,1 1 1,-1-1 0,0 1-1,0-1 1,1 0 0,-1 0 0,1 1-1,-2-4 1,-1-2 81,3 5-131,0 0 0,-1 0-1,1-1 1,0 1 0,1 0-1,-1 0 1,0-1 0,1 1-1,-1-4 1,-4-13 260,4 17-207,0 0 1,1 0-1,-1 0 1,1-1-1,-1 1 1,1 0-1,-1-3 1,1-44-230,1 43 210,-1 1 0,1 0 0,0 0 1,2-9-1,0 3-50,5-21 240,-6 20-265,-2 11 84,0 0-1,0 1 1,0-1-1,0 0 1,0 0-1,0 0 1,0 0-1,0 0 1,1 1-1,-1-1 1,0 0-1,1 0 1,-1 0-1,2-1 1,-1 0 8,0-1-1,0 1 1,-1-1 0,1 0 0,0 0 0,-1 1 0,0-1-1,1 0 1,-1 0 0,0 0 0,0 1 0,-1-1-1,1 0 1,-1 0 0,1 1 0,-1-1 0,0 0-1,-1-2 1,0 2-32,1 1-1,0 0 1,0-1 0,0 1-1,0-1 1,0 1-1,0-1 1,1 1 0,-1-1-1,1 1 1,0-1-1,0 0 1,0 1 0,0-4-1,0 5 29,-3-17 263,2 14-301,0 1 0,0 0 0,0-1 0,1 1 0,-1-1 0,1-3 0,2-1 78,1-2-206,-3 5 137,0 10-57,8 280 337,-8-271-232,0 0 0,4 16 0,-4-28-29,0 0 0,0 1 0,0-1 0,0 0 0,0 0 0,-1 0 0,0 4 1,0 11 49,2-9-11,0-8-9,-1 1 0,1 0 0,-1 0 0,0 0 0,1-1 0,-1 1 0,0 0 0,0 0 0,0 0 0,0 0 0,0 0 0,0 0 0,0-1 0,0 1 0,0 0 0,0 0 0,0 0 0,-1 0 0,1 0 0,0-1 0,-1 1 0,1 0 0,0 0 0,-1 0 0,0 1 0,-2 23-403,2-23 370,1-1 0,0 1 1,0-1-1,-1 0 0,1 1 0,-1-1 0,1 0 0,-1 0 0,0 1 1,1-1-1,-1 0 0,0 0 0,0 0 0,-2 2 288,3-2-289,1 0-1,-1 0 1,0 0-1,1 0 0,-1 0 1,1 0-1,0-1 1,-1 1-1,1 0 1,-1 0-1,3 1 1,-3-2 6,1 2-21,0-1 0,0 0 0,0 0-1,0 0 1,0 0 0,1 0 0,-1 0 0,0 0 0,1 0 0,-1 0 0,0 0-1,1-1 1,-1 1 0,1-1 0,1 1 0,-1 1 41,-1-1-28,1 0 1,-1 0 0,1 0 0,0 0 0,-1 0 0,1 0-1,0-1 1,0 1 0,-1-1 0,1 1 0,3 0 0,15 4 300,-14-3-262,0 0 0,0-1 0,1 0 0,-1 0-1,1 0 1,-1-1 0,1 0 0,-1 0 0,1 0-1,6-2 1,66-8 305,-30 5-366,15-5-1,79-23 0,-116 21 165,-22 10-81,0-1 0,0 1 1,0 0-1,9-2 1,-14 4-37,1 0-1,-1 0 1,1 0 0,0 0-1,-1 0 1,1 0 0,-1 0 0,1 0-1,0-1 1,-1 1 0,1 0-1,-1 0 1,1-1 0,-1 1 0,1 0-1,-1-1 1,1 0 0,-7-3-36,-21-1 194,3 6-179,0 1-1,1 0 1,-1 2 0,-34 10-1,21-1-136,-70 32-1,8-3 413,78-33-270,-27 9 1,30-13-12,1 2 0,0 0 0,-21 12 0,13-4-2,34-14 58,0-2-44,0 0 1,1 0-1,-1-1 0,0 0 0,0 0 1,13-7-1,55-27 111,-33 13-182,-34 18 93,193-93 183,-178 84-129,-1-1 1,44-36-1,-23 20-3,-34 25 4,0-1 0,-1 0 0,12-11 1,-38 29-18,10-7-65,0 0 0,0 0 0,-13 6-1,-4 3 51,18-10-2,-1 0-1,0 1 0,1-2 1,-1 1-1,0-1 1,0 0-1,0 0 0,0 0 1,-1-1-1,1 0 1,0 0-1,-1-1 0,1 0 1,-1 0-1,1 0 0,0-1 1,-1 0-1,1 0 1,0-1-1,0 1 0,-9-5 1,11 4-22,0 0 0,1 1 0,-1-1 0,0 1 0,0 0 0,0 0 0,0 0 0,-1 0 0,1 1 0,0-1 0,0 1 0,0 0 0,0 1 0,-1-1 0,1 1 0,0-1 0,0 1 0,-5 2 0,5-1 34,0-1-1,0 0 1,0 0-1,0 0 1,0-1-1,0 1 0,0-1 1,-6 0-1,9 0-111,3-2 74,0 1 0,-1 0 0,1-1 0,0 1 0,0 0 0,0 0 0,2-1 0,-3 2-10,22-9-77,1 1-1,0 1 0,38-5 1,33-10 131,-32-4 157,-42 16-194,23-7 0,-39 15-12,-1 1 0,1 1 0,-1-1 0,1 1 0,-1-1 0,1 1-1,-1 1 1,1-1 0,-1 0 0,7 3 0,-10-3 8,0 1-1,-1 0 1,1-1 0,0 1 0,-1 0 0,1-1-1,-1 1 1,1 0 0,-1 0 0,0 0 0,1-1-1,-1 1 1,1 1 0,1 3 16,14 10-125,-3-13-281,-12-1 375,1-1 1,-1 0-1,0 1 0,1-1 1,-1 0-1,1 0 0,-1 0 1,1-1-1,-1 1 0,0 0 1,1 0-1,-1-1 0,3 0 1,23-17 484,-15 10-764,-11 7 313,-6 5 128,-20 23-136,-1 0 0,-1-2 0,-2-1 0,0-2 0,-55 33 0,-156 90-312,224-133 262,0 0-1,1 1 0,-20 22 1,34-33 22,-1 0 1,1 0 0,-1-1-1,1 2 1,0-1-1,0 0 1,-1 0 0,0 3-1,2-4 2,0-1-1,0 0 1,0 1-1,0-1 1,0 0-1,0 1 0,0-1 1,0 0-1,0 1 1,0-1-1,0 0 1,0 1-1,0-1 1,0 0-1,0 1 1,0-1-1,1 0 1,-1 1-1,0-1 1,0 0-1,0 1 1,1-1-1,-1 1 0,1-1 0,-1 0 0,1 1-1,-1-1 1,1 0 0,0 0 0,-1 0 0,1 1-1,-1-1 1,1 0 0,0 0 0,-1 0 0,1 0-1,-1 0 1,1 0 0,0 0 0,-1 0 0,1-1-1,10-1 12,0 0 0,-1-1 0,1-1 0,10-5 0,7-2-144,21-8 35,62-33 0,-87 38 125,-1 0-1,-1-2 0,0 0 1,29-29-1,55-78 45,4-5-72,-65 89-56,1 1-1,95-57 1,-124 84-27,-5 4 418,-32 13-261,-11 7-144,1 2-1,0 1 0,-34 24 1,51-31 148,1 1-1,0 1 1,0 0 0,1 1 0,-11 14 0,0 3-2,-20 38-1,29-46-110,-1-1-1,0 0 1,-2-1-1,0 0 1,-1-2-1,-1 0 1,-1-1-1,0 0 0,-1-2 1,-1 0-1,-34 16 1,-17 5 89,-95 49 150,116-53-219,-75 59-1,74-51 390,27-21-225,0 2 1,1 1-1,-27 31 0,50-52-155,0 1 0,0 0 0,1 0-1,-1 0 1,0 0 0,1 0 0,-1 1-1,1-1 1,-1 0 0,1 0 0,0 0-1,-1 2 1,1-3 4,0 1 0,0-1 0,0 0 0,0 1 0,0-1 0,0 0 0,1 1 0,-1-1 0,0 0 0,0 1 0,0-1-1,0 0 1,0 1 0,1-1 0,-1 0 0,0 1 0,0-1 0,1 0 0,-1 0 0,0 1 0,0-1 0,1 0 0,-1 0 0,0 0 0,1 1 0,-1-1 0,2 1-9,0-1 0,0 0 1,-1 1-1,1-1 0,0 0 0,0 0 1,0 0-1,-1 0 0,1 0 1,0-1-1,0 1 0,-1-1 1,1 1-1,2-1 0,3-3-16,-1 1-1,1-1 1,0 0 0,-1-1-1,0 1 1,0-1 0,7-7-1,12-11 11,38-22 162,3 3-1,120-58 0,-125 67-207,-2-2-1,59-46 1,-112 77 89,0 0 0,-1 0 0,0-1 1,0 0-1,0 0 0,0 0 0,-1-1 1,1 1-1,-1-1 0,-1 0 0,4-7 0,-7 12-6,0 0-1,0 0 0,0 0 0,0 0 0,0 0 0,0 1 0,0-1 0,0 0 1,0 0-1,0 0 0,-1 0 0,1 0 0,0 0 0,-1 0 0,1 1 0,-1-1 0,1 0 1,-1 0-1,1 0 0,-1 1 0,1-1 0,-1 0 0,0 1 0,1-1 0,-1 1 1,0-1-1,0 1 0,0-1 0,1 1 0,-1-1 0,0 1 0,0 0 0,0-1 1,-1 1-1,-3-2 43,0 0 0,-1 0 1,1 1-1,-9-2 1,-24 0 71,1 1 1,-48 5-1,-74 15-233,28 11 312,54-11-354,76-17 131,0-1 0,0 0 1,-1 0-1,1 0 0,0 1 1,0-1-1,0 0 0,1 1 0,-1-1 1,0 1-1,0-1 0,0 1 1,0 0-1,0-1 0,0 1 1,1 0-1,-1-1 0,0 1 0,1 0 1,-1 0-1,0 0 0,1 0 1,-1 2-1,0-2 4,1 0 1,1 0-1,-1 0 1,0 1-1,0-1 1,0 0-1,1 0 1,-1 0-1,0 0 1,1 0-1,-1 0 0,1 1 1,-1-1-1,1 0 1,0 0-1,-1-1 1,1 1-1,0 0 1,0 0-1,0 0 1,1 1-1,7 6-84,-1 0 90,0-1-1,0 0 1,19 11-1,-19-14 49,0 1-1,0-1 0,-1 1 1,1 1-1,-1 0 1,12 12-1,-19-17-36,1 1 0,0 0-1,0 0 1,0-1 0,-1 1 0,1 0-1,-1 0 1,0 0 0,1 0 0,-1 0-1,0 0 1,0 0 0,0 0 0,-1 0-1,1 0 1,0-1 0,-1 1 0,1 0-1,-2 3 1,-2 5 49,0-1 0,-7 14 0,6-14-28,-32 75 30,2-4-148,31-74-170,1 1 1,0 0 0,1-1-1,-1 1 1,2 0-1,-1 1 1,1-1 0,0 0-1,0 0 1,1 12 0,0-18 143,0 0 0,0 0 1,0 0-1,1 0 0,-1 0 1,0 0-1,1 0 1,34 10-3227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11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272 380 832,'-7'7'613,"6"-6"-495,0 0 1,0-1 0,0 1-1,0 0 1,0-1-1,0 1 1,0-1-1,-1 1 1,1-1-1,0 0 1,0 1-1,0-1 1,-1 0-1,1 0 1,0 0-1,0 0 1,-3 0 0,1 0-22,0 0 0,0 0 1,0 0-1,0 0 0,0 0 1,0-1-1,1 1 0,-1-1 1,0 0-1,0 0 0,0 0 1,1 0-1,-1 0 0,0-1 1,-2-1-1,-2-3 146,-2 1 0,1 0 0,-1 1-1,0-1 1,0 1 0,-13-3 0,19 6-246,-1 0 0,1 0 0,-1 1 0,1-1 0,-1 1-1,1 0 1,-1 0 0,1 0 0,-1 0 0,1 1 0,0-1 0,-1 1 0,1 0 0,-1 0 0,1 0-1,0 1 1,0-1 0,0 1 0,0 0 0,0 0 0,-4 2 0,-30 24 933,31-29-980,24 8-542,46-2 544,-61-6 107,0 1 0,1 0 1,-1-1-1,0 0 0,6-2 1,-6 2-71,0 0 1,1 0-1,-1 0 1,1 0 0,5 0-1,-8 2 22,-1-1-1,1 0 1,0 0-1,-1-1 1,1 1 0,0 0-1,0 0 1,-1 0-1,1 0 1,0-1 0,-1 1-1,1 0 1,-1 0-1,1-1 1,0 1 0,-1-1-1,1 1 1,-1 0-1,1-1 1,-1 1 0,1-1-1,-1 0 1,1 1-1,-1-1 1,0 1 0,1-1-1,-1 0 1,0 1-1,1-1 1,-1 1 0,0-1-1,0 0 1,1 0-1,-1 1 1,0-1-1,0 0 1,0 1 0,0-1-1,0 0 1,0 1-1,0-1 1,-1 0 0,1 1-1,0-1 1,0 0-1,-1-1 1,-1-5 26,0 0 0,-1-1 0,-5-10-1,3 8-89,-6-30-51,5 15-27,5 18 133,0 1 0,1-1 0,-1 0 0,2 1 0,-1-1 0,1 0-1,0 1 1,0-1 0,4-10 0,1-13-143,-1-9 386,-6 22-278,1 15 20,0-1 0,0 1 0,0-1 0,0 1 0,0-1 0,0 1 1,0 0-1,2-4 0,-12 23-94,3-1 268,4-10-103,0 0 1,0 1-1,-2 10 1,3-8-5,-23 92 73,18-62-287,6-34 400,2-12-210,1-1 0,0 1-1,0-1 1,0 1 0,1 0 0,5-9-1,-6 11-45,6-11-7,-2-1-1,0 0 1,-1 0-1,3-20 1,-7 36 11,0-16 479,-4 13-317,-4 8-483,-6 12 301,1 0 0,0 1 0,2 0 0,-10 19 0,-15 25 240,31-51-232,-1-1-123,14-20-301,64-72 565,-65 76-164,-1 0 0,12-7 0,6-6 50,-17 14-92,-1 1 1,1 0-1,-1 1 1,1-1-1,17-5 1,-12 5-89,18-12-1,-29 16 261,1 0 0,-2-1 0,1 0 0,0 1 0,0-1 0,0 0 0,-1 0 0,1 0 0,-1 0-1,0 0 1,1-1 0,-1 1 0,0 0 0,0-1 0,-1 1 0,1 0 0,0-1 0,0-2-1,-1 3-53,0 1-1,0 0 0,0-1 0,0 1 0,-1 0 0,1-1 0,0 1 0,0 0 0,-1-1 0,1 1 1,-1 0-1,1 0 0,-1-1 0,0 1 0,1 0 0,-1 0 0,0 0 0,0 0 0,0 0 0,0 0 1,0 0-1,0 0 0,0 0 0,0 1 0,0-1 0,0 0 0,0 1 0,-1-1 0,1 0 0,0 1 1,0 0-1,-1-1 0,1 1 0,0 0 0,-3-1 0,-1 0 139,-7-1-529,12 2 331,-1 0-1,1 0 1,-1 0 0,1 0 0,0 0 0,-1 0-1,1 0 1,0 0 0,-1 1 0,1-1 0,0 0-1,-1 0 1,1 0 0,0 1 0,-1-1-1,1 0 1,0 0 0,0 1 0,-1-1 0,1 0-1,0 0 1,0 1 0,0-1 0,-1 0 0,1 1-1,0-1 1,0 0 0,0 1 0,0-1 0,-1 1-1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13.8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23 992,'-1'1'36,"0"1"0,-1-1 0,1 0 0,0 1 0,0-1 0,0 1 0,0 0 0,0-1 0,1 1 0,-1 0 0,0-1 0,1 1 0,0 0 0,-1 0 0,1 0 0,0 0-1,0-1 1,0 1 0,0 0 0,0 0 0,0 2 0,0 4 266,0 3 72,-2 0 0,-3 19-1,-1-2 266,-16 67-324,22-94-300,-1 0 0,1-1 0,0 1 0,0 0 0,0 0 0,0 0 0,0 0 0,0 0 0,0 0 0,0 0 0,0 0 0,0 0 0,1-1 0,-1 1 0,0 0 0,1 0 0,0 1 0,-1-2-7,1 1 0,0-1 0,-1 1 0,1-1 0,0 0 0,-1 0 0,1 1 0,0-1 0,-1 0 0,1 0 0,0 0 0,0 0 0,-1 0 0,1 0 0,0 0-1,0 0 1,-1 0 0,1 0 0,0 0 0,1-1 0,3 0-2,1-1-1,-1 0 1,0-1 0,0 1-1,0-1 1,0 0-1,0 0 1,0 0 0,-1-1-1,0 0 1,5-4 0,6-8 16,19-26 0,33-66-149,-57 91-146,16-25-1860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27.0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137 215 832,'-4'-12'273,"3"11"-235,1 0 0,-1 0 0,1 0 0,0 1 0,-1-1-1,1 0 1,0 0 0,0 0 0,-1 0 0,1 0 0,0 0 0,0 0 0,0 0 0,0 0 0,0-1 0,1 1 27,-1 0 1,0 0-1,0-1 0,0 1 1,0 0-1,0 0 1,0 0-1,0-1 0,0 1 1,-1 0-1,1 0 1,0 0-1,-1 0 0,1-1 1,-1 1-1,1 0 0,-1 0 1,1 0-1,-1 0 1,0 0-1,0 0 0,0 0 1,1 0-1,-1 1 0,0-1 1,0 0-1,-1 0 1,1 0-25,0 1 1,0-1-1,0 1 1,1 0-1,-1-1 1,0 1-1,0 0 1,0 0-1,0-1 1,0 1-1,0 0 1,0 0-1,0 0 1,0 0-1,0 0 1,0 1-1,1-1 1,-1 0-1,0 0 1,0 0-1,0 1 1,0-1-1,0 1 1,0-1-1,1 1 1,-1-1-1,0 1 1,0-1-1,1 1 1,-1-1-1,0 1 1,1 0-1,-1 0 1,1-1-1,-1 1 1,0 0-1,1 1 1,-7 8 296,3-5-277,1 0-1,0 0 0,0 0 1,0 0-1,1 0 1,-1 1-1,1-1 0,1 1 1,-1 0-1,0 5 0,2-10-43,0-1-1,0 0 0,0 0 0,1 0 0,-1 0 0,0 0 0,0 1 0,1-1 0,-1 0 0,0 0 0,0 0 0,1 0 0,-1 0 0,0 0 0,0 0 0,1 0 0,-1 0 0,0 0 0,0 0 0,1 0 0,-1 0 1,0 0-1,0 0 0,1 0 0,-1 0 0,0 0 0,0 0 0,0 0 0,1 0 0,-1 0 0,0-1 0,0 1 0,1 0 0,8-4 110,-4-1-107,-1 0 0,1-1 0,-1 0 0,4-8 0,1 0 9,7-12 199,18-43-1,-11 3 334,-20 47-490,-4 12-51,0 7-28,1 0 0,0 0 0,-1 0 0,1 0-1,0 0 1,0 1 0,-1-1 0,1 0 0,0 0 0,0 0 0,-1 0 0,1 0-1,0 1 1,0-1 0,0 0 0,-1 0 0,1 0 0,0 1 0,0-1 0,0 0-1,0 0 1,-1 1 0,1-1 0,0 0 0,0 0 0,0 1 0,0-1 0,0 1-1,-5 6-140,2-3 144,1 0 0,-1 0-1,1 0 1,0 0 0,0 1-1,0-1 1,1 0 0,0 1-1,-2 6 1,-6 46 129,3-32-300,3-16 146,1-3 75,0-1 0,-1 0 0,1 0 0,-6 9 0,0-2-30,4-5 69,-11 17-224,14-23 154,0 0 0,0 0 0,0 0 0,-1 0 0,1 0 0,0-1 0,0 1 0,0 0 0,-1-1 0,1 1 0,0-1 0,-1 1 0,1-1 0,-1 0 0,1 0 0,0 1 0,-3-1 0,-2 0 64,-9-2 268,15 2-335,-1-1 0,1 1 1,-1-1-1,1 0 1,0 1-1,-1-1 1,1 1-1,0-1 1,-1 1-1,1-1 0,0 0 1,0 1-1,-1-1 1,1 0-1,0 1 1,0-1-1,0 0 0,0 1 1,0-1-1,0 0 1,0-1-1,-3-177 566,2 168-866,6 27-161,-2-11 421,-1 1 1,1 0-1,-2 0 1,1 0-1,-1 0 1,0 0-1,1 9 1,0 48 264,-2-51-165,5 96-263,-3-94 61,0 0 0,1 0-1,1-1 1,0 1 0,11 21-1,-8-19 30,-5-11 141,1 1 1,-1-1 0,1 0-1,0 0 1,7 8-1,-9-12-27,1 1-1,-1-1 0,1 0 1,0 0-1,0 1 1,-1-1-1,1 0 1,0-1-1,0 1 0,0 0 1,0-1-1,0 1 1,0-1-1,0 1 1,0-1-1,0 0 0,0 0 1,0 0-1,0 0 1,4-1-1,38-12-154,-21 2 288,-11 4-81,-7 3-221,-3 13 162,-2-4-16,-1-1-1,0 0 0,0 0 0,0 0 0,0 0 0,-1 0 1,0 0-1,-4 7 0,-5 14-176,9-20 164,0 1-1,-1-1 0,0 0 0,0-1 0,0 1 0,-1 0 1,-5 5-1,-5 7-125,-23 26 225,14-18-52,-29 22 79,47-41-117,0-1 0,-1 0 0,0-1 0,-6 5 0,-10 8 432,15-14-232,8-9 149,11-11-380,0 4 89,0 1 1,2 0 0,-1 1-1,21-12 1,3 7-11,-36 16-97,1-1-1,-1 1 1,0 0 0,1-1-1,-1 1 1,0 0 0,0 0-1,1-1 1,-1 1 0,0 0-1,1 1 1,-1-1 0,0 0-1,1 0 1,-1 0 0,0 1-1,1-1 1,-1 1 0,0-1-1,0 1 1,2 0 0,-1 0-83,-1 0 1,1 0 0,0-1 0,0 1-1,0-1 1,0 1 0,0-1 0,1 1-1,25-1-2337,-5 0 864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15.6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13 416,'-5'-4'128,"5"0"-96,0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16.7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156 363 992,'-1'-2'78,"0"-1"1,1 0-1,-1 1 1,0-1-1,1 1 1,-1-5-1,-3-16 1256,-4-5-22,7 4-935,1 20-305,0 0 0,0 0 0,0 0 0,-1 0 1,1 0-1,-1 0 0,-2-4 0,-2-6 448,4 11-426,0 1-1,0-1 1,0 0-1,0 0 1,-1 1 0,1-1-1,-1 1 1,1-1 0,-4-2-1,-16-22 318,3 12-11,18 14-394,0 0 0,-1 0 0,1 0 1,-1 0-1,1 1 0,-1-1 0,1 0 0,-1 0 1,1 1-1,-1-1 0,0 0 0,1 1 1,-1-1-1,-1 0 0,-5-6-14,2 1-104,5 6 126,0-1 0,-1 1 0,1-1-1,-1 1 1,1 0 0,0-1 0,0 1-1,-1-1 1,1 1 0,0-1-1,0 1 1,-1-1 0,1 0 0,0 1-1,0-1 1,0 1 0,0-1 0,0 0-1,0 0-13,-1 0 0,1 0-1,0 0 1,-1-1-1,1 1 1,-1 0 0,1 0-1,-1 0 1,1 1-1,-1-1 1,0 0 0,1 0-1,-1 0 1,0 0-1,0 1 1,-1-2-1,1 1 6,0 0-1,0 1 1,0-1-1,1 0 1,-1 0-1,0 0 1,0 0-1,1 0 1,-1 0-1,0 0 1,1 0-1,-1 0 1,1 0-1,0 0 1,-1 0-1,1-2 1,-8-19 560,8 20-579,-1 0 1,1 1-1,0-1 1,-1 1-1,1-1 1,-1 1-1,1-1 0,-1 1 1,0 0-1,1-1 1,-1 1-1,0 0 1,-1-2-1,1 2-7,0 0 0,0-1 0,0 1 0,0 0 0,1-1-1,-1 1 1,0 0 0,1-1 0,0 1 0,-1-1 0,1 1 0,0-1 0,-1-1 0,3-6-32,2 15-154,3 18-77,-1-5 271,0-1 0,2 1 1,12 22-1,1 3 117,-14-29-105,-1 1 0,0 0 0,-1 0 1,0 0-1,3 30 0,-3-13 62,-3-22 52,-1 1 0,1 13 0,-2 44-199,-5-38 502,5-30-413,0-1 0,0 0-1,0 1 1,0-1 0,0 0 0,0 0-1,0 1 1,0-1 0,0 0-1,0 1 1,-1-1 0,1 0-1,0 0 1,0 1 0,0-1-1,-1 0 1,1 0 0,0 1 0,0-1-1,-1 0 1,1 0 0,0 1-1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18.6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17 1056,'21'-3'1131,"26"-2"-155,-38 5-784,0-1 0,0 0 0,0 0 0,11-3 0,-4 3 26,-14 1-319,6 0 165,-7 0-2,1 0 1,-1 0-1,0 0 0,11 5 1374,-12 22-476,0-27-955,0 1 1,0-1-1,0 0 0,0 0 0,0 1 1,0-1-1,0 0 0,0 1 0,0-1 1,0 0-1,0 0 0,0 1 0,0-1 1,0 0-1,0 0 0,0 1 1,0-1-1,-1 0 0,1 0 0,0 1 1,0-1-1,0 0 0,0 0 0,-1 1 1,1-1-1,0 0 0,0 0 0,0 0 1,-1 1-1,1-1 0,0 0 0,0 0 1,-1 0-1,1 0 0,0 0 0,-1 0 1,2-1 37,8 0-78,7 1-51,-13 0 143,0-1-1,0 0 1,0 0-1,1 0 1,4-3-1,1 1-181,20 3 477,-21-6-59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21.3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170 54 224,'0'-1'9,"0"1"0,0 0 1,1 0-1,-1 0 0,1 0 0,-1 0 1,0 0-1,1 0 0,-1 0 0,0 0 1,1 0-1,-1 0 0,0 0 0,1 0 0,-1 0 1,0 0-1,1 0 0,-1 0 0,1 0 1,-1 0-1,0 0 0,1 1 0,-1-1 1,0 0-1,1 1 0,13 9 796,-10-7-636,-1 0 0,0 1 0,0 0 0,0-1 0,4 8 0,-1 5 29,-1 0 1,0 1-1,-2-1 1,0 1-1,2 25 1,0 5 274,2 16-185,-2 92 0,-5-148-276,0 13 294,-4 38 0,0-27-35,-5 25-15,-4 36-213,11-76 133,0 0 0,1 0 0,2 29 0,4-68-199,-1-1 0,-1 1-1,-1 0 1,-1-1 0,-3-31-1,2-45 377,7 5-225,-6-114 0,-3 193-20,0 0 0,-1 0 0,0 1 0,-12-31-1,12 36-69,-2 1 0,1-1 0,-1 1 0,-1 0 0,0 0 0,0 1 0,-1 0 0,-12-12-1,10 12-17,-31-26-11,36 32-20,0-1-1,0 0 1,0 1-1,-1 0 1,1 0-1,-1 0 1,1 1-1,-7-2 1,9 3 12,1 0 1,-1 0-1,1 0 1,-1 0 0,1 0-1,-1 1 1,1-1-1,0 0 1,-1 1 0,1-1-1,-1 1 1,1-1-1,0 1 1,-1 0-1,1 0 1,0-1 0,0 1-1,0 0 1,0 0-1,-1 0 1,1 0-1,1 1 1,-1-1 0,0 0-1,-1 3 1,-2 2-3,1 0 0,0 0 1,1 0-1,-3 10 0,0 4 62,1 0 0,1 1 0,1-1-1,0 21 1,7 82-122,-4-102 63,0 4-26,7 184 891,0 61-200,-7-285-817,4-24 0,1-9 82,-5-81 359,-1 71-332,0 57 34,0 1-1,0-1 1,0 1-1,0-1 1,0 0-1,0 1 1,0-1-1,0 1 1,0-1-1,1 1 1,-1-1-1,0 0 1,0 1-1,1-1 1,-1 1-1,0-1 1,1 1-1,-1-1 1,0 1-1,1 0 1,-1-1-1,1 1 1,-1-1-1,1 1 1,-1 0-1,1-1 1,0 1-1,0-1 0,12 20 168,-13-19-155,0 1 1,0-1 0,0 1-1,0-1 1,1 0 0,-1 1-1,0-1 1,0 0 0,0 1-1,1-1 1,-1 0 0,0 1-1,1-1 1,-1 0 0,0 0-1,0 1 1,1-1 0,-1 0 0,0 0-1,1 1 1,-1-1 0,1 0-1,-1 0 1,0 0 0,1 0-1,-1 0 1,1 0 0,-1 0-1,0 1 1,1-1 0,-1 0-1,1 0 1,-1-1 0,1 1-1,0 0 9,0-1-1,0 0 1,0 1-1,0-1 1,0 0 0,0 0-1,-1 1 1,1-1-1,0 0 1,0 0-1,1-2 1,1-4 33,1 1 0,-1-1 0,3-9 0,0-12-76,7-44 0,-9 41 229,11-39-1,-15 69-210,0 0 0,0 0 0,1 0 0,-1 0 0,1 0 0,-1 0 0,1 0 0,-1 0 0,1 0 0,-1 0 0,1 0 0,1-1 0,-2 1 5,1 1-1,-1 0 0,0 0 1,0 0-1,1 0 1,-1 0-1,0 0 0,0 0 1,0 0-1,1 0 1,-1 0-1,0 0 0,0 0 1,1 1-1,-1-1 1,0 0-1,0 0 0,0 0 1,1 0-1,-1 0 1,0 0-1,0 0 0,0 1 1,1-1-1,-1 0 1,0 0-1,0 0 0,0 0 1,0 1-1,0-1 1,1 0-1,-1 0 0,0 1 1,0-1-1,3 5-55,-1 1 0,0-1 0,2 9-1,-3-9 105,11 40 82,-3 0 1,6 65-1,-7 94 212,-8-203-261,0-7 256,3-46-529,2 1 0,15-65 1,-18 107 192,0-13 109,-2 18-117,0-1-1,1 1 0,-1 0 0,1 0 0,2-6 1,-3 8 38,-2 5-66,-3 7-130,-12 61 7,-12 128-1,15 74-1346,16-126-1181,-1-94 1870,0 53-1685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34.0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 18 896,'0'-18'3008,"3"68"-3632,-3-49 683,-3 7 202,3-8-245,0-1 1,0 1-1,0 0 1,-1-1-1,1 1 1,0 0-1,0-1 0,0 1 1,0 0-1,0-1 1,-1 1-1,1 0 1,0-1-1,0 1 1,-1 0-1,1 0 1,0 0-1,0-1 0,-1 1 1,1 0-1,0 0 1,0 0-1,-1-1 1,1 1-1,0 0 1,-1 0-1,1 0 1,0 0-1,-1 0 0,1 0 1,0 0-1,-1 0 1,-14-1-6,11 1 107,4 0-70,-18-11 1173,3 0-787,14 10-410,1 1-1,-1 0 0,0-1 1,1 1-1,-1 0 0,0 0 1,0 0-1,1-1 0,-1 1 1,0 0-1,0 0 0,1 0 1,-1 0-1,0 0 0,1 1 1,-1-1-1,0 0 0,0 0 1,1 0-1,-1 0 0,0 1 0,0 0 1,-7 0 7,6 0-188,1 5 53,0 7 92,1-11 25,-1 0 1,1 0-1,0-1 1,0 1-1,0 0 1,0 0 0,0 0-1,1-1 1,0 4-1,-4 6-157,4-8 235,14 9 79,-13-11-138,-1 0-71,0 0-1,1 1 1,-1-1-1,1 0 1,-1 0-1,1 0 0,0 0 1,-1 0-1,1 0 1,2 0-1,2 2 11,-4-2 77,0 0 0,0 0 0,0-1 0,0 1 0,1-1 0,-1 1 0,4 0 0,7 1 64,-10-2-144,0-1-1,0 1 1,-1-1 0,1 1-1,0-1 1,0 0-1,0 0 1,0 0-1,-1 0 1,4-3-1,7-8 417,-12 11-386,0 1 0,-1-1-1,1 1 1,-1-1 0,1 1 0,0-1-1,-1 0 1,1 0 0,-1 1-1,1-1 1,-1 0 0,0 0 0,1-1-1,1-2-354,5-19-523,-6 22 906,0-1 1,0 0-1,-1 1 1,1-1-1,0 0 0,-1 1 1,0-1-1,1 0 1,-1 0-1,0 0 1,0 1-1,1-1 0,-2 0 1,1 0-1,0 0 1,0 0-1,0 1 1,-1-1-1,1 0 1,-1 0-1,0 1 0,-1-3 1,1-1-43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35.7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116 224 896,'-12'10'1866,"11"-22"-1455,1 6-377,-1 1-1,0-1 0,-3-11 0,2 11-10,1 0 0,-1 0 0,0-13-1,-3-15-523,5 33 506,0 0 0,0 0 0,0 0 0,0 0-1,0 0 1,0 1 0,-1-1 0,1 0 0,0 0 0,-1 0 0,1 1 0,0-1 0,-2-1 0,2 2 13,-1-1 1,1 0 0,0 1-1,-1-1 1,1 0 0,0 1 0,-1-1-1,1 0 1,0 0 0,0 0-1,0 1 1,0-1 0,0-1 0,-1 0-32,0 0 0,0 0 1,-1 0-1,1 0 0,0 1 1,-1-1-1,1 0 0,-1 0 1,1 1-1,-4-3 0,-7-8 297,11 10-265,0 0 0,1 1 0,-1-1 0,0 0 0,1 0 0,-1 0 0,1 1 0,-1-1 0,1 0 0,0 0 0,0 0 0,0 0 0,0-2 0,6-7 152,-6 11-129,0-1 0,1 1 0,-1-1 0,1 1 0,-1-1 0,0 1 0,1-1 0,-1 0 0,0 1 0,0-1 1,0 1-1,1-1 0,-1 0 0,0 1 0,0-1 0,0 1 0,0-2 0,-2 1-38,0 1 0,0-1 0,-1 1 0,1-1 0,0 1 0,0 0 0,-5 0 0,-2-3 293,9 3-267,-1 0 1,1-1 0,-1 1-1,0 0 1,1-1 0,-1 1-1,0 0 1,0 0 0,1 0-1,-1 0 1,0-1 0,1 1-1,-1 0 1,0 0-1,0 0 1,1 1 0,-1-1-1,0 0 1,1 0 0,-1 0-1,0 0 1,0 1 0,1-1-1,-1 0 1,1 1 0,-1-1-1,0 0 1,1 1 0,-2 0-1,5 5-176,0 0 101,1-1 0,0 0 0,9 9 0,-8-9 108,-1 0-1,1 0 0,-1 0 0,0 0 1,2 7-1,8 10-57,-13-21-85,-1 0 90,0 0 18,0-1 1,0 0-1,0 0 1,0 1-1,0-1 1,0 0-1,0 0 1,0 1-1,0-1 1,0 0-1,0 2 229,-1-1-229,0-1-38,-1-1-1,0 1 1,1 0-1,-1-1 1,1 0-1,-1 1 1,0-1-1,1 0 1,-1 1-1,1-1 1,0 0-1,-1 0 0,1 0 1,0 0-1,0-1 1,-1 1-1,1 0 1,0 0-1,0-1 1,0 1-1,1-1 1,-1 1-1,0-1 1,0 1-1,0-4 0,-1-1-117,0 0 0,0 0-1,1 0 1,0 0-1,0 0 1,1-9-1,0 18 17,1 0 0,-1 0 0,1 0-1,0 0 1,0 0 0,1 0 0,1 3 0,4 9-95,-2 1 68,-1-7 126,-1 0 0,-1 0 1,1 0-1,-1 0 0,-1 1 0,1 11 0,-2 52-1608,0-62 442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40.1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159 66 640,'0'0'6,"0"0"0,0 0 0,0 0-1,0 0 1,0 0 0,0 0 0,0 0 0,0 0 0,0 0-1,0 0 1,0 1 0,0-1 0,0 0 0,0 0 0,0 0 0,-1 0-1,1 0 1,0 0 0,0 0 0,0 0 0,0 0 0,0 0-1,0 0 1,0 0 0,0 0 0,-1 0 0,1 0 0,0 0 0,0 0-1,0 0 1,0 0 0,0 0 0,0 0 0,0 0 0,0 0 0,-1 0-1,1 0 1,0 0 0,0 0 0,0 0 0,0 0 0,0 0-1,0 0 1,0 0 0,0 0 0,0-1 0,0 1 0,-1 0 0,1 0-1,-8-8 759,6 1 107,2 6-862,0 1 0,0 0 0,0-1 0,0 1 0,0 0 0,0-1 1,0 1-1,0 0 0,0-1 0,0 1 0,0 0 0,0-1 0,0 1 0,0 0 0,-1-1 1,1 1-1,0 0 0,0 0 0,0-1 0,-1 1 0,1 0 0,0 0 0,0-1 0,-1 1 1,-4-6 380,-6-4 118,10 10-516,1 0 0,-1-1 0,1 1 0,-1 0 1,1 0-1,0 0 0,-1 0 0,1-1 0,-1 1 1,1 0-1,-1 0 0,1 0 0,-1 0 1,1 0-1,-1 0 0,1 1 0,-1-1 0,1 0 1,-1 0-1,1 0 0,-1 0 0,1 0 0,-1 1 1,1-1-1,-1 0 0,1 0 0,0 1 0,-1 0 1,-1 1 95,-1-1 1,1 1 0,0 0 0,-1-1 0,1 1 0,-1-1 0,0 0 0,1 0 0,-1 0-1,0 0 1,0 0 0,1 0 0,-1-1 0,0 0 0,0 1 0,0-1 0,-5-1 272,8 1-351,0 0 1,-1 0-1,1 0 1,0 0 0,0 0-1,0 0 1,-1-1 0,1 1-1,0 0 1,0 0 0,0 0-1,0-1 1,-1 1 0,1 0-1,0 0 1,0 0-1,0-1 1,0 1 0,0 0-1,0 0 1,0-1 0,-1 1-1,1 0 1,0 0 0,0-1-1,0 1 1,0 0 0,0 0-1,0-1 1,0 1 0,0 0-1,0 0 1,1-1-1,-1 1 1,0 0 0,0 0-1,0-1 1,0 1 0,-1-8-379,1 8 393,-1-1 0,0 1-1,1-1 1,-1 1 0,1-1-1,-1 1 1,1-1 0,-1 0-1,1 1 1,-1-1 0,1 0-1,-1 1 1,1-1 0,0 0-1,-1 1 1,1-2 0,-3-5-2,2 6-39,0 1 59,-9 2 308,8 2-149,3-3-297,-1 0 21,-15 10 303,22-11-842,-5 0 639,-1 1 0,1-1-1,0 0 1,-1 0 0,1 1 0,0-1 0,-1 1-1,1-1 1,0 1 0,-1 0 0,1 0-1,-1 0 1,2 1 0,6 2 557,-21-2-531,10-1 2,-2 0-10,3-1-45,0 0 0,0 0 0,0 0 0,0 0 0,0 1 0,0-1 1,1 0-1,-1 1 0,0-1 0,0 0 0,0 1 0,0 0 0,-1 0-2,1 0 0,-1 0-1,1-1 1,-1 1-1,1 0 1,-1-1-1,0 0 1,1 1 0,-1-1-1,0 0 1,0 1-1,1-1 1,-4 0 159,15 4-726,22 0 650,-5 3-262,-14 0 367,-4-2-87,0-1-99,-7-6-26,1 0 268,-1 2-300,-1 0 47,-1 0-1,1 0 0,-1 0 0,1 0 0,-1 0 1,1 0-1,-1 0 0,1 0 0,-1 0 0,1 0 1,-1 0-1,1 0 0,-1 0 0,1 0 1,-1 0-1,1 0 0,-1-1 0,1 1 0,-1 0 1,0 0-1,1-1 0,-1 1 0,1 0 1,0-2 127,-9-10-505,4 5 477,4 6-61,-1 1 0,1-1 1,-1 1-1,1-1 0,0 1 1,-1-1-1,1 0 0,0 1 0,0-1 1,-1 1-1,1-1 0,0 0 1,0 1-1,0-1 0,0 0 0,0 0 1,0 1-34,0-1-1,0 1 1,0 0 0,0-1 0,0 1-1,-1 0 1,1-1 0,0 1 0,0 0-1,0-1 1,0 1 0,0 0 0,-1 0-1,1-1 1,0 1 0,0 0 0,0 0-1,-1-1 1,1 1 0,0 0 0,0 0-1,-1 0 1,1-1 0,0 1 0,-1 0 0,1 0-1,0 0 1,-1 0 0,1 0 0,0-1-1,0 1 1,-1 0 0,1 0 0,0 0-1,-1 0 1,1 0 0,0 0 0,-1 0-1,1 0 1,-1 1 0,1-1 8,0 0 1,-1 0-1,1 0 1,0 0-1,0 0 1,-1 0-1,1 0 1,0 0-1,0 0 0,-1 0 1,1 0-1,0 0 1,-1 0-1,1 0 1,0 0-1,0-1 1,0 1-1,-1 0 1,1 0-1,0 0 1,0 0-1,-1 0 0,1-1 1,0 1-1,0 0 1,0 0-1,0 0 1,-1-1-1,1 1 1,0 0-1,0 0 1,0 0-1,0-1 1,0 1-1,0 0 0,-1 0 1,1-1-1,0 1 1,-9-27 99,8 26-193,-1 1 116,1 0 1,0-1 0,0 1 0,0 0-1,0-1 1,0 1 0,0-1-1,0 1 1,0-1 0,-1-1 0,-10-3 131,-6 14-284,14 1 241,4-10-120,0 0 1,0 0-1,0 1 1,0-1-1,0 0 1,0 1-1,-1-1 0,1 0 1,0 0-1,0 1 1,0-1-1,0 0 1,0 0-1,-1 1 0,1-1 1,0 0-1,0 0 1,0 0-1,-1 1 0,1-1 1,0 0-1,0 0 1,-1 0-1,1 0 1,0 1-1,0-1 0,-1 0 1,1 0-1,0 0 1,-1 0-1,1 0 1,0 0-1,0 0 0,-1 0 1,4 4-74,-2-3-6,11 8-127,22 6 90,-32-15 233,-1-2-83,12 1-441,-7 0 470,-5 1-42,-1 0 0,1-1 0,0 1 0,-1 0 0,1 0 0,-1 0 0,1 0 0,0 0 0,-1 0 0,1 0 0,-1 0 0,1 0 0,0 0 0,-1 1 0,1-1 0,1 0-1,-1 1-178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46.3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244 9 480,'-7'-3'176,"7"3"-157,0-1 0,-1 1 0,1-1-1,-1 1 1,1 0 0,-1-1 0,0 1 0,1 0 0,-1-1 0,1 1 0,-1 0 0,0 0 0,1 0 0,-1 0 0,1-1 0,-1 1 0,-1 0 0,-7 0 965,-7 0 0,3 0-603,12 0-378,-1-1-1,1 1 1,0 0 0,0 0 0,-1 0-1,1 0 1,0 0 0,0 1-1,0-1 1,-1 0 0,1 0 0,-2 2-1,-4 1 162,0 1-1,0 0 1,1 1 0,-1 0-1,1 0 1,-7 7-1,-31 39 114,34-38-173,-12 7 1061,6-6-933,16-6-1006,19 14 1228,-18-21-380,4 8-84,-3-7 27,0 0 0,0-1 1,-1 0-1,1 1 0,0-1 1,0 0-1,1 0 0,-1 0 1,0 0-1,0 0 0,0 0 1,1-1-1,-1 1 0,0-1 1,1 0-1,-1 0 0,0 1 1,1-2-1,-1 1 0,0 0 1,1 0-1,-1-1 0,4 0 1,5-3-30,-10 3 11,1 1 0,-1 0-1,0-1 1,0 1-1,1-1 1,-1 1 0,0-1-1,0 0 1,0 1 0,1-2-1,0 1-30,0 1 0,-2 0 49,0 0-1,0 0 0,1 0 1,-1 0-1,0 0 0,0 0 1,1 0-1,-1 0 0,0 0 1,0 0-1,0 0 1,1 0-1,-1 0 0,0 0 1,0 0-1,0 0 0,1 0 1,-1 0-1,0 0 1,0 0-1,0 0 0,0-1 1,1 1-1,-1 0 0,0 0 1,0 0-1,0 0 0,0 0 1,0-1-1,0 1 1,1 0-1,-1 0 0,0 0 1,0 0-1,0-1 0,0 1 1,0 0-1,0 0 1,0 0-1,0-1 0,0 1 1,0 0-1,0 0 0,0-1 1,0 1-1,0 0 1,0 0-1,0 0 0,0-1 1,0 1-1,0 0 0,0 0 1,0 0-1,0 0 0,0-1 1,-1 1-1,1 0 1,0 0-1,0 0 0,0 0 1,0-1-1,0 1 0,0 0 1,-1 0-1,1 0 1,0 0-1,0 0 0,0 0 1,-1-1-1,-10-9-175,6 7 76,4 1 186,-1 1 0,0 0 0,0-1 0,0 1 0,0 0 0,0 0 0,0 0 0,0 1 0,0-1 0,0 0 1,0 1-1,-1 0 0,-1-1 0,-6-1-156,9 1 57,0 1 1,1 0-1,-1-1 0,0 1 0,1 0 1,-1 0-1,0 0 0,1-1 0,-1 1 0,0 0 1,0 0-1,1 0 0,-1 0 0,0 0 1,0 0-1,1 1 0,-1-1 0,0 0 1,0 0-1,-21 9 902,35-6-1643,-2-1 820,13 1 1,-23-3-88,0 0 0,-1 0 0,1 0 0,-1 0 0,1 0 0,0 0 0,-1 0 0,1 0 0,0 0 0,-1 0 0,1-1 0,-1 1 0,1 0 0,0 0 0,-1-1 0,1 1 0,-1 0 0,1-1 0,-1 1 1,1 0-1,-1-1 0,1 1 0,-1-1 0,1 1 0,-1-1 0,0 1 0,1-1 0,-1 0 0,1 1 10,-1-1 0,0 1 0,0 0 0,0 0 0,0-1 0,0 1 0,1 0 0,-1 0 0,0-1 0,0 1 0,0 0 0,1 0 0,-1 0 0,0-1 0,0 1 0,0 0 0,1 0 0,-1 0 0,0 0 0,1 0 0,-1-1 0,0 1 0,0 0 0,1 0 0,-1 0 0,0 0 0,1 0 0,-79 0 559,64 16-927,14-16 379,-1 1 0,1-1 0,-1 0 0,1 1 0,0-1 0,-1 0 0,1 1 0,0-1 0,-1 0 0,1 1 0,0-1 0,0 1 0,-1-1 0,1 1 0,0-1 0,0 1 0,0-1 0,-1 0 0,1 1 0,0 0-13,0-1-1,0 1 1,0-1 0,0 0 0,0 1 0,0-1-1,-1 1 1,1-1 0,0 0 0,0 1 0,-1-1-1,1 0 1,0 1 0,0-1 0,-1 0 0,1 1-1,0-1 1,-1 0 0,1 0 0,0 0 0,-1 1-1,1-1 1,0 0 0,-1 0 0,1 0 0,-1 1-1,-10 7-169,11-5-105,6-4 314,78-41-2211,-8 3-240,-46 28 1485,0 0-1082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58.5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2 224,'-1'0'16,"1"-1"0,0 1 0,-1 0 0,1 0-1,0 0 1,-1 0 0,1 0 0,0 0 0,-1 0 0,1 0 0,-1 0 0,1 0 0,0 0-1,-1 0 1,1 0 0,0 0 0,-1 0 0,1 0 0,0 0 0,-1 0 0,1 0 0,0 1-1,-1-1 1,1 0 0,0 0 0,-1 0 0,1 1 0,0-1 0,0 0 0,-1 0 0,1 1-1,0-1 1,0 0 0,-1 1 0,1-1 0,0 0 0,0 1 0,0-1 0,0 0 0,-1 1-1,-4 7 273,4-5-176,-1 0 1,1 0-1,-1 0 0,1 0 1,0 1-1,0-1 1,1 0-1,-1 1 1,1-1-1,-1 5 1,-1 11 996,0-5-971,0-1-1,1 0 1,1 1-1,0-1 1,1 0-1,3 17 1,1 33-13,-14 68 318,1-39-144,7-61-292,1-15 3,-3 28-1,2-22-25,1-21 11,1-1 36,0 0 0,-1-1 0,1 1-1,0-1 1,0 1 0,0-1 0,-1 1 0,1-1 0,0 1 0,-1-1 0,1 0 0,0 1 0,-1-1-1,1 0 1,-1 0 0,1 1 0,-1-1 0,1 0 0,-1 0 0,0 0 0,1-1 0,6-19 121,-1-10-135,-1 0 0,0-36 0,1-1 284,25-96 317,-24 150-639,-8 51 658,2 38-458,-1-11-419,9-71 357,-5 1-61,-1-1-1,0 0 1,0 0-1,-1 0 1,0-1-1,0 1 1,1-14-1,0-3-10,-2-26 0,4-18 621,-5 65-652,0 1-1,0 0 1,-1-1-1,1 1 1,-1 0-1,1 0 1,-1 0-1,0-1 1,0 1-1,0 0 1,0 0 0,0 0-1,-1 0 1,-1-2-1,3 4-18,0 0 0,0 0 0,0 0-1,-1 0 1,1-1 0,0 1 0,0 0 0,0 0 0,0 0-1,0 0 1,0 0 0,-1 0 0,1 0 0,0 0 0,0 0-1,0 0 1,0 0 0,0 0 0,0 0 0,-1 0 0,1 1-1,0-1 1,0 0 0,0 0 0,0 0 0,0 0-1,0 0 1,0 0 0,-1 0 0,1 0 0,0 0 0,0 0-1,0 0 1,0 0 0,0 1 0,0-1 0,0 0 0,0 0-1,0 0 1,0 0 0,0 0 0,0 0 0,0 0 0,0 1-1,0-1 1,0 0 0,0 0 0,0 0 0,0 0 0,0 0-1,0 0 1,0 1 0,-1 4-190,2 7-997,1 0-1,0 1 1,7 23 0,-1-3-327,1 10 47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5:59.7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294 200 1728,'-2'0'107,"1"1"1,-1-1-1,1 0 0,0 1 0,-1-1 1,1 0-1,-1 0 0,1 0 0,-1 0 1,1 0-1,-1-1 0,1 1 1,-1 0-1,1-1 0,0 1 0,-1-1 1,1 1-1,-1-1 0,0-1 0,-4-2 448,1 0 0,-1 0 0,-5-6 0,7 6-355,0 0 0,0 0 0,-1 1 0,-6-5 0,6 5-131,0 0-1,1-1 1,-1 0-1,1 0 1,-1 0-1,1 0 1,0-1-1,1 1 1,-1-1-1,1 0 1,0 0-1,-4-11 1,-2 1 181,-13-18 1,15 26 20,7 7-256,-1 0 0,1-1-1,-1 1 1,1 0 0,0-1 0,-1 1-1,1 0 1,-1-1 0,1 1-1,0-1 1,-1 1 0,1-1-1,0 1 1,0-1 0,-1 1 0,1-1-1,0 1 1,0-1 0,-1 0-1,1 0-19,1-2-322,-1 3 329,0 0-1,0 0 0,0 0 1,0 0-1,0-1 0,0 1 0,0 0 1,0 0-1,0 0 0,0 0 0,0 0 1,0-1-1,0 1 0,0 0 1,0 0-1,0 0 0,-1 0 0,1 0 1,0 0-1,0-1 0,0 1 0,-3 0 54,1-1 0,0 1 0,-1-1 0,1 1-1,-1 0 1,1 0 0,-1 0 0,-3 1-1,-1 0 136,-19-6 962,26 5-1147,0 0-1,-1 0 1,1 0 0,0 0 0,0 0-1,-1 0 1,1 0 0,0-1-1,0 1 1,-1 0 0,1 0 0,0 0-1,0 0 1,-1 0 0,1-1-1,0 1 1,0 0 0,0 0 0,-1 0-1,1 0 1,0-1 0,0 1 0,0 0-1,-1-1 1,1 1-2,0 0 1,0-1-1,0 1 1,0 0-1,-1 0 0,1-1 1,0 1-1,0 0 0,-1 0 1,1-1-1,0 1 1,-1 0-1,1 0 0,0 0 1,0 0-1,-1-1 1,1 1-1,0 0 0,-1 0 1,1 0-1,0 0 1,-1 0-1,1 0 0,-1 0 1,0 0 70,1 16 60,0-8-220,1 0 1,0 0 0,0 0-1,1 0 1,0-1 0,5 14-1,13 51 497,-19-70-544,-1-2 139,0 0 1,0-1-1,-1 1 0,1 0 1,0 0-1,0 0 1,0 1-1,-1-1 0,1 0 1,0 0-1,0 0 1,0 0-1,-1 0 1,1 0-1,0 0 0,0 0 1,0 0-1,0 0 1,-1 0-1,1 1 0,0-1 1,0 0-1,0 0 1,0 0-1,0 0 1,0 0-1,-1 1 0,1-1 1,0 0-1,0 0 1,0 0-1,0 1 1,0-1-1,0 0 0,0 0 1,0 0-1,0 0 1,0 1-1,0-1 0,0 0 1,0 0-1,0 0 1,0 1-1,0-1 1,0 0-1,0 0 0,0 0 1,0 1-1,0-1 1,0 0-1,0 0 1,0 0-1,1 1 0,-4-3-8,0-1 0,0 1 0,1-1 0,-1 1 0,1-1 0,-4-5 0,-11-11 251,15 18-262,0-1-1,1 1 1,-1 0-1,0-1 1,1 1-1,-1-1 1,1 0-1,-1 1 1,1-1 0,0 0-1,-1 0 1,1 0-1,0 0 1,0 0-1,1 0 1,-1 0 0,0 0-1,1-1 1,-1 1-1,1 0 1,0 0-1,0 0 1,-1-1-1,2-2 1,-1 5-10,0-1 0,0 1 1,0 0-1,0-1 0,0 1 0,0 0 0,0-1 1,0 1-1,0 0 0,0-1 0,1 1 1,-1 0-1,0-1 0,0 1 0,0 0 0,1 0 1,-1-1-1,0 1 0,0 0 0,1 0 0,-1-1 1,0 1-1,0 0 0,1 0 0,-1-1 0,0 1 1,1 0-1,-1 0 0,0 0 0,1 0 1,-1 0-1,0 0 0,1 0 0,-1 0 0,0 0 1,1-1-1,-1 1 0,0 1 0,1-1 0,0 0 1,18 4-1906,-13-3 1377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39.1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191 169 160,'-1'-4'-2,"1"0"1,0 1-1,0-1 1,0 0-1,1 1 1,-1-1-1,1 0 1,0 1-1,0-1 1,0 1-1,0-1 1,1 1-1,0 0 1,-1-1-1,1 1 1,0 0-1,1 0 1,-1 0-1,0 1 1,4-4-1,1 1 8,1-1-1,0 1 1,0 0 0,10-4 0,-7 4 11,19-12 1,41-26 3565,-78 47-3561,1 4 96,1 0-1,-1 1 1,1-1-1,-6 16 1,10-21-108,-15 38 105,1 1 1,-13 70 0,13-51-5,5-22-50,2-14-96,2 1 1,1 0-1,1 0 1,-1 28-1,5-54 35,0 0 0,0 0 0,0 0 0,0 0 0,0 0 0,0 0-1,0 0 1,0 0 0,0 0 0,0 0 0,0 0 0,0 0 0,0 0 0,0 0 0,0 0-1,0 0 1,0 0 0,1 0 0,-1 0 0,0 0 0,0 0 0,0 0 0,0 0 0,0 0 0,0 0-1,0 0 1,0 0 0,0 0 0,0 0 0,0 0 0,0 0 0,0 0 0,0 0 0,0 0-1,0 0 1,0 0 0,0 0 0,0 0 0,0 0 0,0 0 0,0 0 0,0 0 0,0 0-1,0 0 1,0 0 0,0 0 0,0 0 0,0 1 0,0-1 0,0 0 0,0 0 0,0 0-1,0 0 1,0 0 0,0 0 0,0 0 0,0 0 0,0 0 0,0 0 0,0 0 0,0 0 0,0 0-1,0 0 1,0 0 0,0 0 0,4-5-20,4-10-43,-3 0 117,0 0 0,-1-1 1,0 1-1,1-18 0,6-21 944,-9 45-840,-3 17-178,-4 15-92,-1-2 203,5-16-34,0 0 1,0 0 0,-1 0-1,1 0 1,-1 0-1,-1 0 1,1-1 0,-1 1-1,-5 8 1,8-13-59,-1 0 0,1 0-1,0 1 1,0-1 0,-1 0-1,1 0 1,0 1 0,0-1 0,-1 0-1,1 0 1,0 0 0,0 0 0,-1 1-1,1-1 1,0 0 0,-1 0-1,1 0 1,0 0 0,-1 0 0,1 0-1,0 0 1,-1 0 0,1 0 0,0 0-1,-1 0 1,1 0 0,0 0-1,-1 0 1,1 0 0,0 0 0,0 0-1,-1 0 1,1 0 0,0 0-1,-1-1 1,1 1 0,0 0 0,-1 0-1,1 0 1,0-1 0,0 1 0,-1 0-1,1 0 1,0-1 0,0 1-1,0 0 1,-1 0 0,1-1 0,0 1-1,0 0 1,0-1 0,0 1 0,0 0-1,0-1 1,0 1 0,0 0-1,-1-1 1,-2-21-186,17-231 144,-11 227 157,-2 1 0,-2-36-1,1 61-111,0-1-1,0 0 0,0 0 0,0 1 0,-1-1 0,1 0 1,0 0-1,0 0 0,-1 1 0,1-1 0,0 0 0,-1 1 1,1-1-1,-1 0 0,1 1 0,-2-2 0,2 2 4,0 0 0,-1 0-1,1 0 1,-1 0 0,1 0 0,-1 0-1,1 0 1,0 0 0,-1 0 0,1 0-1,-1 0 1,1 1 0,-1-1 0,1 0 0,0 0-1,-1 0 1,1 0 0,0 1 0,-1-1-1,1 0 1,-1 0 0,1 1 0,0-1-1,0 0 1,-1 1 0,1-1 0,0 0-1,0 1 1,-1-1 0,1 1 0,0-1-1,0 0 1,-1 2 0,-3 5 13,0 1 0,1 1 0,0-1 0,0 0 0,-2 16 0,2-11-20,-77 396 677,62-302-576,10-46-585,21-148 817,-8 52-332,-3 22-103,-2 18 129,-9 87 347,5 126-1,22 91-655,-17-284 284,0-16 2,-1 0-1,1 0 1,0-1-1,1 1 1,0 0-1,4 10 0,-6-19 2,0 1 0,0 0-1,0-1 1,1 1 0,-1-1-1,0 1 1,0-1 0,1 1-1,-1-1 1,1 1 0,-1-1-1,0 0 1,1 1 0,-1-1-1,1 1 1,-1-1 0,2 1-1,-2-1-2,0 0 0,0 0 1,1 0-1,-1 0 0,0 0 0,1 0 0,-1 0 0,0 0 0,1-1 0,-1 1 0,0 0 0,0 0 0,1 0 0,-1 0 0,0 0 0,1 0 0,-1-1 0,0 1 1,0 0-1,1 0 0,-1 0 0,0-1 0,0 1 0,1 0 0,0-3-20,1 1 0,-1-1 0,1 0 0,-1 1 0,0-1 0,2-5 0,2-19-32,-1 0 0,-1 0 0,-2 1 0,-1-40 0,-1 25 125,-2-153 1596,38 570-1250,-27-317-390,56 277-653,-62-327 449,1 0 0,0 0 0,0 0 0,1 0 0,6 10 0,-10-19 160,0 1 0,0-1 0,1 1-1,-1 0 1,0-1 0,0 1 0,1-1 0,-1 0 0,1 1 0,-1-1 0,0 1 0,1-1 0,-1 1 0,1-1 0,-1 0 0,1 1-1,-1-1 1,1 0 0,0 0 0,-1 1 0,1-1 0,0 0 0,0-1 18,-1 1 1,1-1-1,-1 1 0,1-1 1,0 0-1,-1 0 1,0 1-1,1-1 0,-1 0 1,1 0-1,-1 0 0,0 0 1,0 1-1,1-1 1,-1 0-1,0 0 0,0 0 1,0-1-1,3-19-32,0 0 0,-2 0 0,0-1 0,-4-32 0,-2 11 227,-15-55 0,15 75 202,-1 2 0,-1-1 0,-14-27 0,18 45-331,0 6-54,1 10-3,0 23 10,1 1 0,6 40 0,13 74-147,64 273-35,-78-408 111,-3-9-24,0 0 0,1 0 1,0-1-1,0 1 0,0 0 0,1-1 1,-1 0-1,5 7 0,-7-12 66,0 0-1,1 0 1,-1 1 0,0-1-1,0 0 1,0 0-1,0 1 1,1-1 0,-1 0-1,0 0 1,0 0-1,1 0 1,-1 1 0,0-1-1,0 0 1,1 0-1,-1 0 1,0 0 0,0 0-1,1 0 1,-1 0-1,0 0 1,1 1 0,-1-1-1,0 0 1,0 0 0,1 0-1,-1 0 1,0-1-1,1 1 1,-1 0 0,0 0-1,0 0 1,1 0-1,-1 0 1,0 0 0,0 0-1,1 0 1,-1-1-1,0 1 1,0 0 0,1 0-1,-1 0 1,0-1 0,0 1-1,0 0 1,1 0-1,-1 0 1,0-1 0,0 1-1,0 0 1,0-1-1,5-15-179,-4 15 163,1-18-48,-1 0 1,0 0-1,-1 0 0,-1 0 0,-1 0 0,-6-27 0,2 7 74,-1-5 446,-1 2 0,-21-63 0,28 102-361,0 0 1,-1-1-1,1 1 0,-1 0 1,-3-4-1,5 6-79,-1 1 0,1 0 0,0-1 0,-1 1 1,1 0-1,0-1 0,-1 1 0,1 0 0,0 0 0,-1 0 1,1-1-1,-1 1 0,1 0 0,0 0 0,-1 0 0,1 0 1,-1-1-1,1 1 0,-1 0 0,0 0 0,1 1-4,-1-1 0,1 0 0,-1 0 0,0 1 0,1-1 0,-1 0 0,1 1 0,0-1 0,-1 1 0,1-1 0,-1 0 0,1 1 0,0-1 0,-1 1 0,1-1 0,0 1 0,-1-1 0,1 1 0,0 0 0,-1 0 0,-3 9 19,1 1 1,-1 0-1,2-1 1,-1 1-1,0 14 1,-2 62-113,4-46 95,0 388 213,3-374-256,-13 104-1,3-122-250,8-36 266,0 0 0,0 0 1,0-1-1,0 1 0,-1 0 0,1 0 0,0-1 0,-1 1 0,1 0 0,-1-1 0,1 1 0,-1 0 0,1-1 0,-1 1 0,1-1 0,-1 1 0,1 0 0,-1-1 0,0 0 0,0 1 1,0-1-2,0 0 1,1 0 0,-1 0 0,0-1 0,0 1 0,1 0-1,-1-1 1,1 1 0,-1-1 0,0 1 0,1 0 0,-1-1-1,1 1 1,-1-1 0,1 0 0,-1 1 0,1-1 0,-1 1-1,1-1 1,0 0 0,-1 1 0,1-2 0,-7-11-244,1 0 0,1 0 1,0 0-1,1-1 1,-4-24-1,5 23 201,-117-652 1366,108 580-797,-19-92 1200,34 197-1549,2 26 0,0-1-118,16 106-104,78 677-37,-95-785-57,-2-25 26,0-1-1,-2 1 0,-1 19 0,1-35 129,0 0 0,0-1-1,0 1 1,0 0 0,0 0-1,0 0 1,0 0 0,0 0-1,0 0 1,0 0 0,-1 0-1,1 0 1,0 0 0,0 0-1,0 0 1,0 0 0,0 0-1,0 0 1,0 0 0,0 0-1,-1 0 1,1 0 0,0 0-1,0 0 1,0 0-1,0 0 1,0 0 0,0 0-1,0 0 1,0 0 0,0 0-1,0 0 1,-1 0 0,1 0-1,0 1 1,0-1 0,0 0-1,0 0 1,0 0 0,0 0-1,0 0 1,0 0 0,0 0-1,0 0 1,0 0 0,0 0-1,0 0 1,0 1 0,0-1-1,-5-11-83,-14-65-238,13 49 430,-1-1-1,-21-50 1,18 61 256,4 14-157,6 3-192,0 1 0,-1-1 0,1 0 1,0 0-1,-1 1 0,1-1 0,0 0 0,-1 1 0,1-1 0,0 0 1,0 1-1,0-1 0,-1 0 0,1 1 0,0-1 0,0 0 0,0 1 0,0-1 1,0 1-1,0-1 0,-1 1 0,-2 17 26,1-1 0,-1 28-1,1 330-27,3-196-6,0-63 28,-6 243 477,6-338-545,-1-18 7,1 0 1,-1 0-1,0 0 0,0 0 0,-1 0 0,1 0 0,-1 0 0,0 3 0,-3-15-602,-6-52 219,2 0 1,0-74-1,5 58 399,-2-128 1543,5 200-1464,0 0-15,0 1 0,0-1 1,0 0-1,0 1 0,1-1 0,-1 1 0,1-1 0,1 1 1,-1-1-1,3-6 0,-4 11-46,1 0 0,-1 0 0,0 0 1,1 0-1,-1-1 0,0 1 0,0 0 0,1 0 0,-1 0 0,0 0 1,1 0-1,-1 0 0,0 0 0,1 0 0,-1 0 0,0 0 1,1 0-1,-1 0 0,0 0 0,0 0 0,1 0 0,-1 0 0,0 0 1,1 0-1,-1 0 0,0 0 0,1 0 0,-1 1 0,0-1 0,0 0 1,1 0-1,-1 0 0,0 1 0,0-1 0,1 0 0,-1 0 0,0 1 1,0-1-1,0 0 0,1 0 0,-1 1 0,0-1 0,0 0 0,0 1 1,9 15-38,0 4-31,-1 2 0,10 41 0,2 49 56,-14-78 52,75 510 727,-77-513-757,2 11-310,-11-109-1145,0 8 1118,-20-401 1638,25 449-1158,-1-5 65,0 0 0,3-26-1,-1 40-225,-1 1 0,0 0 0,0 0 0,0 0 0,1 0 0,-1-1 0,1 1 0,-1 0 0,1 0 0,-1 0 0,1 0 0,-1 0 1,2-1-1,-2 2 4,1-1 1,-1 1 0,0 0 0,1 0-1,-1 0 1,0 0 0,1-1 0,-1 1 0,0 0-1,1 0 1,-1 0 0,0 0 0,1 0 0,-1 0-1,0 0 1,1 0 0,-1 0 0,0 0-1,1 0 1,-1 0 0,1 0 0,-1 0 0,0 0-1,1 0 1,-1 1 0,0-1 0,1 0 0,-1 0-1,2 2 2,1 0 0,-1 0 0,-1 0 0,1 0 0,0 0-1,0 0 1,-1 0 0,1 1 0,-1-1 0,0 0 0,2 4-1,8 21 79,-2 1 0,10 42 0,5 65 328,-10-55-609,39 164-52,-38-197-1104,-14-57 1405,0 0 0,1 0 0,0 0-1,3-10 1,-2 8-82,5-14-47,-3 7 72,-4 17 70,-3 8 65,-13 22-117,5-9-6,-51 129 144,27-61-27,-59 112-84,69-156 10,-2 0-1,-45 54 0,67-91-52,-1 0 5,0 0-1,-1 0 1,1 0-1,-1-1 1,-7 6-1,13-11 4,-1 0 0,1 0 0,0 0 0,-1 1-1,1-1 1,0 0 0,-1 0 0,1 0 0,0 0-1,-1 0 1,1 0 0,-1 0 0,1 0-1,0 0 1,-1 0 0,1 0 0,-1 0 0,1 0-1,0 0 1,-1 0 0,1 0 0,0 0 0,-1 0-1,1 0 1,0-1 0,-1 1 0,1 0 0,0 0-1,-1-1 1,1 1 0,0 0 0,-1 0 0,1-1-1,0 1 1,0 0 0,-1 0 0,1-1 0,0 1-1,0 0 1,0-1 0,0 1 0,-1-1 0,1 1-1,0 0 1,0-1 0,0 1 0,0 0 0,0-1-1,0 1 1,0-1 0,0 1 0,0 0 0,0-1-1,0 0 1,1-25-77,-1 24 98,4-21-124,1 0 0,1 0 0,10-27 0,-7 24 88,5-15 19,1 0 0,2 1 0,2 1 0,2 0 0,2 2 0,1 0 0,49-56 0,-61 79-69,69-68-85,-62 63 58,-15 14 134,1 0-1,0 0 1,10-7-1,23-15 228,-38 27-260,0 0 0,1 0 0,-1-1 0,1 1 0,-1 0 0,0-1 0,1 1 0,-1 0 0,0-1 0,1 1 1,-1-1-1,0 1 0,1-1 0,-1 1 0,0 0 0,0-1 0,0 1 0,1-1 0,-1 0 0,0 1-10,0-1 1,0 1-1,0-1 0,0 1 0,1 0 0,-1-1 1,0 1-1,0-1 0,0 1 0,1 0 0,-1-1 0,0 1 1,0 0-1,1-1 0,-1 1 0,0 0 0,1 0 1,-1-1-1,1 1 0,-1 0-5,0 0 0,1 0 1,-1-1-1,0 1 0,0 0 0,0 0 0,1 0 0,-1 0 0,0-1 1,0 1-1,0 0 0,0 0 0,1 0 0,-1-1 0,0 1 1,0 0-1,0 0 0,0 0 0,0-1 0,0 1 0,0 0 1,0 0-1,0-1 0,0 1 0,0 0 0,0 0 0,0-1 1,0 1-1,0 0 0,0 0 0,0-1 0,0 1 0,0 0 0,0-4-258,-1 21-790,-3-5 953,0 0 0,-9 15-1,-6 2 19,15-24-372,0 0 1,1 1-1,0-1 1,-1 1-1,2 0 0,-1-1 1,-2 10-1,0 7-2103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04.4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28 232 992,'-27'-8'1829,"32"0"-1765,8 0 96,-12 7-179,1 1-1,-1-1 1,0 0 0,0 0 0,1 0 0,-1 1 0,0-1-1,1 1 1,-1-1 0,1 1 0,-1-1 0,0 1 0,1 0-1,1 0 1,-2 0 21,0 0 0,-1 0-1,1 0 1,0-1 0,0 1-1,0 0 1,-1 0 0,1 0-1,0-1 1,-1 1 0,1 0-1,0-1 1,-1 1 0,1-1-1,0 1 1,-1-1 0,1 1-1,-1-1 1,1 1 0,0-1-1,-1 0 1,0 1 0,1-1-1,-1 0 1,1 1 0,-1-1 0,0 0-1,1 1 1,-1-3 0,1-2 241,0 1 1,0-1-1,-1 0 1,0-5-1,3-14 169,-2 22-451,-1 0 0,1 1 0,-1-1 0,0 0 0,1 0 0,-1 0 0,0 0-1,0 0 1,-1 0 0,1 0 0,-1-3 0,1 4 66,-1-1-1,1 0 1,0 0 0,0 0-1,0 0 1,0 0 0,0 1-1,0-1 1,0 0 0,1 0-1,0-3 1,6-17-171,3 6 357,-10 15-224,0 0 0,0 0-1,0 0 1,1 0 0,-1 0 0,1 0-1,-1-1 1,1 1 0,-1 0 0,1 0-1,1-1 1,-2 1-15,1 0 0,0 0 0,0 0 0,-1 0 0,1-1 0,-1 1 0,1 0 0,-1 0-1,0-1 1,1 1 0,-1-2 0,0 2 31,1 0 0,-1 1 0,0-1 0,0 0 1,0 1-1,1-1 0,-1 0 0,0 1 0,1-1 0,-1 1 0,1-1 0,-1 1 0,0-1 0,1 1 0,-1-1 0,1 1 0,0-1 0,-1 1-3,1-1-1,-1 1 1,0 0-1,0 0 1,0 0-1,1 0 0,-1 0 1,0 0-1,0-1 1,1 1-1,-1 0 1,0 0-1,0 0 1,1 0-1,-1 0 1,0 0-1,0 0 1,1 0-1,-1 0 0,0 0 1,0 0-1,1 0 1,-1 0-1,0 0 1,0 0-1,1 1 1,-1-1-1,0 0 1,0 0-1,0 0 0,1 0 1,-1 0-1,0 1 1,0-1-1,0 0 1,1 0-1,-1 0 1,0 0-1,0 1 1,0-1-1,0 0 0,0 0 1,1 1-1,-1-1 1,0 0-1,0 0 1,0 0-1,0 1 1,0-1-1,0 1 1,0 0 30,0 1 1,0-1-1,0 1 1,0-1-1,0 1 1,0-1 0,0 1-1,-1-1 1,1 1-1,0-1 1,-1 1-1,0-1 1,1 0 0,-1 1-1,-1 2 1,-4 8 240,-9 48 294,-15 119 0,23-125-458,5-42-121,-1 4-363,1 0 1,1 1 0,1 23 0,3-25-677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05.5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3 640,'-1'-1'17,"1"1"0,0 0 0,-1 0 0,1-1-1,0 1 1,-1 0 0,1 0 0,0 0 0,-1 0 0,1 0 0,-1 0 0,1 0 0,0-1 0,-1 1 0,1 0-1,-1 0 1,1 0 0,0 1 0,-1-1 0,1 0 0,-1 0 0,1 0 0,0 0 0,-1 0 0,1 0-1,-1 1 1,1-1 0,0 0 0,-1 1 0,0 10 554,0 1-385,-2 2-180,2-9 145,-1 1 0,1 1 1,0-1-1,1 6 1,0 149 1624,4-93-369,-12-243-1204,9 166-1088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07.0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233 28 1472,'-4'12'418,"1"0"0,0 0 0,-1 21 0,-3 8-207,3-22-132,2-6-11,-1-1 0,0 1 0,-1-1 0,0 1-1,-1-1 1,-8 13 0,-8 11 23,14-21 67,-2-1 0,0 0 1,0 0-1,-2-1 0,-18 19 0,13-16-29,13-13-58,0 1-1,-1-1 0,1 0 1,-1 1-1,0-2 1,0 1-1,0 0 0,-7 3 1,1 2 126,9-7-185,1-1 0,-1 1 1,1-1-1,-1 1 0,1-1 0,-1 1 1,0-1-1,1 1 0,-1-1 0,0 1 1,1-1-1,-1 0 0,0 1 0,1-1 1,-1 0-1,-1 1 0,2-1 68,12-30 350,0 0 0,7-33 0,-2 8 56,5-27-419,-15 50-226,2 0 0,14-31-1,-21 58-24,0 0-1,1 0 0,0 0 0,0 0 0,0 0 0,1 0 0,-1 1 0,1 0 0,0-1 1,1 2-1,7-7 0,8 1-1991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08.0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225 380 1824,'-2'-3'93,"1"-1"-1,-1 1 1,0 0 0,1 0 0,0-1-1,-1 1 1,1-1 0,1 1-1,-1-1 1,1 0 0,-1 1 0,1-6-1,0 7-90,0 1 0,0-1 0,0 0 0,-1 1 0,1-1-1,0 0 1,-1 1 0,0-1 0,1 0 0,-1 1 0,0-1 0,0 1-1,1-1 1,-1 1 0,0 0 0,0-1 0,-1 1 0,1 0 0,0 0-1,0 0 1,-1 0 0,-1-1 0,2 0-2,-22-31 160,17 27-25,0-1 1,1 1-1,0-1 1,1 0-1,0 0 1,0-1-1,0 1 1,-3-12-1,1 5-69,-4-13 243,6 17-320,1 0 1,-10-17 0,-5-14 479,11 27-136,6 11-257,-1 0-1,1 0 1,-1 0 0,0 0 0,1 0 0,-1 1 0,0-1 0,-1 1 0,1-1 0,-3-1 0,-2-2-246,7 5 169,0 1 0,0 0-1,-1-1 1,1 1 0,0 0 0,-1-1 0,1 1 0,0 0 0,-1-1-1,1 1 1,-1 0 0,1 0 0,0 0 0,-1-1 0,1 1 0,-1 0-1,1 0 1,-1 0 0,1 0 0,-1 0 0,1 0 0,-1 0 0,0 0 143,0 4-117,1 0 0,-1 0-1,0 0 1,0 0 0,-2 5-1,-2 15-22,3 8 65,3 44 0,1-44 55,-5 47 0,0-61-130,-1 9-1386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11.5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253 8 832,'-13'-7'251,"13"7"-242,-1 0 0,0 0 0,1-1 0,-1 1-1,1 0 1,-1 0 0,0 0 0,1 0 0,-1 0 0,0 0 0,1 0 0,-1 0 0,1 0 0,-1 1 0,0-1 0,1 0 0,-1 0 0,1 1 0,-1-1 0,1 0 0,-1 0 0,0 1 0,0 0 46,-14 3 843,9-3-714,0 1-1,0-1 1,-9 5-1,-7 3-8,18-8-187,0 1-1,1-1 1,-1 1 0,1-1-1,-1 1 1,1 0 0,0 1-1,-4 2 1,4-2 39,0 1-1,0-1 1,1 1 0,-1-1-1,1 1 1,0 0 0,0 0-1,0 0 1,0 0 0,1 0-1,0 1 1,0-1 0,0 0-1,0 1 1,1-1 0,0 1-1,-1-1 1,2 7 0,0 4 150,0-13-164,-1-1 0,1 1 0,-1-1 1,0 1-1,0-1 0,0 0 1,0 1-1,0-1 0,0 1 0,-1-1 1,1 1-1,0-1 0,-1 0 1,1 1-1,-1-1 0,1 1 0,-1-1 1,0 0-1,1 0 0,-1 1 1,-2 1-1,-39 49 307,40-51-253,0 0 0,0 0 0,0 0 0,1-1 0,-1 1 0,0-1 0,0 1 0,-1-1 1,1 0-1,0 0 0,0 0 0,0 0 0,0 0 0,-3-1 0,-4 1-166,8 0 157,10-5-255,15-8 134,29-15 313,76-38-405,-121 63 79,18-9-148,1 2 1,37-11-1,-47 18-453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15.3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132 0 576,'-5'2'84,"3"-2"-85,1 0 1,-1 1-1,1-1 1,-1 1-1,1-1 1,-1 1-1,1 0 1,-1 0-1,1 0 1,0-1 0,0 1-1,-1 0 1,1 1-1,0-1 1,0 0-1,0 0 1,0 0-1,-1 2 1,-2 4 338,-1 0-1,0-1 1,-11 12 0,11-14-247,1 1 0,0-1 0,0 1 0,0 0 0,1 0 0,-1 0 0,1 1 0,1-1 0,-4 9 0,-16 70-134,19-59 202,0-1 1,2 0-1,2 25 0,0-19 56,-4 41 0,2-55-335,0 29 1,2-7 379,-1-38-258,0 1 0,0-1 0,0 0 0,0 1 0,0-1 0,0 1 0,1-1 1,-1 0-1,0 1 0,0-1 0,0 1 0,0-1 0,1 0 0,-1 1 0,0-1 0,0 0 0,1 1 0,-1-1 0,0 0 0,1 1 0,-1-1 0,0 0 0,1 0 0,-1 1 0,0-1 0,1 0 0,-1 0 0,1 0 0,-1 0 0,0 0 0,1 1 0,-1-1 0,1 0 0,-1 0 0,0 0 1,1 0-1,-1 0 0,1 0 0,-1 0 0,1 0 0,-1 0 0,0-1 0,1 1 0,-1 0 0,1 0 0,-1 0 0,0 0 0,1 0 0,-1-1 0,0 1 0,1 0 0,-1 0 0,0-1 0,1 1 0,2-5-10,-1 0 1,0 0-1,0 0 0,0 0 1,-1 0-1,0 0 0,0 0 0,0-1 1,0-7-1,1-5 43,16-144 1373,-16 147-1281,1 1 0,8-25 1,-10 35-162,1 0 1,-1 1 0,1-1 0,0 1 0,0 0-1,0-1 1,1 1 0,-1 0 0,1 0-1,-1 1 1,1-1 0,0 1 0,0-1 0,0 1-1,7-4 1,-9 5 40,1 1 0,-1-1 0,1 0 0,-1 1-1,1 0 1,-1-1 0,1 1 0,0 0 0,-1-1 0,1 1 0,-1 0 0,1 0-1,0 1 1,-1-1 0,1 0 0,-1 0 0,1 1 0,-1-1 0,1 1-1,-1-1 1,1 1 0,-1 0 0,1 0 0,-1-1 0,0 1 0,1 0-1,-1 0 1,0 0 0,0 0 0,0 1 0,0-1 0,0 0 0,0 0-1,0 1 1,0-1 0,1 3 0,2 5 21,0 1-1,0 0 1,-1-1-1,3 18 1,-2-10-31,4 44-130,-7-57 138,0 1 0,-1 0 0,0-1 1,0 1-1,0 5 0,-1 3 183,1-13-224,-1-1 0,0 1 0,1 0 0,-1-1 0,1 1 0,-1-1 0,1 1 0,-1-1 0,1 1 0,-1-1 0,1 1 0,-1-1 0,1 1 0,0-1 0,-1 1 0,1-1 0,0 0 0,-1 1-1,1-1 1,0 1 0,0-1 0,0 0 0,0 1 0,-1-1 0,1 0 0,0 1 0,0-2 0,0 0-153,0 1 1,0-1-1,0 0 0,0 1 0,0-1 0,0 0 0,0 1 1,1-1-1,-1 0 0,0 1 0,2-3 0,10-8-1144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17.0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2 1056,'0'0'36,"-1"-1"0,1 1 0,-1 0 0,0 0 0,1 0 0,-1 0 0,1 0 0,-1 0-1,0 0 1,1 0 0,-1 0 0,1 0 0,-1 0 0,1 1 0,-1-1 0,0 0 0,1 0 0,-1 0 0,1 1 0,-1-1 0,1 0 0,-1 1 0,1-1 0,-1 0 0,1 1 0,0-1-1,-1 1 1,1-1 0,-1 1 0,1-1 0,0 1 0,0-1 0,-1 1 0,1-1 0,0 1 0,0-1 0,-1 1 0,1 0 0,0-1 0,0 1 0,0-1 0,0 1 0,0-1 0,0 1 0,0 0-1,0-1 1,0 1 0,0-1 0,1 2 0,1 30-55,2 0-1,1-1 1,2 1-1,14 42 0,-17-60-4,2 8 13,20 59 72,-22-69 5,1-1-1,0 0 1,1 0 0,12 16-1,-16-24-8,0-1 0,0 1 0,0-1 0,1 0 0,-1 1 0,0-1 0,1 0 0,0 0 0,-1-1 0,1 1 0,0-1 0,0 1 0,0-1 0,0 0 0,0 0 0,0 0 0,0 0 0,6 0 0,-5-1 9,0-1 0,-1 1 1,1-1-1,0 0 0,0 0 1,-1 0-1,1 0 0,0-1 1,-1 1-1,1-1 0,-1 0 1,0 0-1,0 0 0,0-1 1,4-2-1,4-6-31,-1 0 0,0 0 0,-1-1 0,0 0 1,0 0-1,10-22 0,32-87 104,-43 100-39,-7 20-97,8-23 247,0 0 0,-1 0 0,5-34 0,-14 38 54,-3 15-164,-3 11-184,2 2-169,1 1 0,0-1 0,0 1 1,1 0-1,1 0 0,-1 0 0,1 0 0,1 0 0,0 0 0,0 0 0,1 11 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21.3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87 413 896,'0'-2'50,"0"0"0,0 1 0,0-1 0,0 1 0,0-1 0,0 0 0,1 1 1,-1-1-1,1 1 0,-1-1 0,1 1 0,0-1 0,-1 1 0,1-1 0,0 1 0,0 0 0,1-2 0,0 0 23,0 0 0,-1 0 0,1 0 0,-1 0 0,0-1 0,1 1-1,-2 0 1,2-6 0,1-59 455,-1 45-169,-1 19-251,0-1 0,-1 1-1,0 0 1,0 0 0,0 0-1,0 0 1,-1-1 0,-1-3-1,0-2 220,2 9-317,0 0 0,0 0 1,-1 0-1,1 0 0,0-1 1,-1 1-1,1 0 0,0 0 1,-1 0-1,0 0 0,1 0 1,-1 0-1,0 0 0,1 0 1,-1 0-1,0 0 0,0 1 1,-1-2-1,1 1-1,0 1 1,0-1-1,0 0 0,0 1 1,1-1-1,-1 0 1,0 1-1,0-1 0,1 0 1,-1 0-1,1 0 1,-1 0-1,1 0 0,-1 0 1,1 1-1,-1-1 1,1 0-1,0 0 0,-1 0 1,1-3-1,-8-18 263,-14 6 368,20 12-659,-1 0 0,1 0-1,0-1 1,0 1 0,-2-9-1,2 7 128,0 1-1,0-1 1,-1 1-1,-4-7 0,0 1-61,5 8-70,0 1 0,0-1 0,0 1 0,1-1 1,-1 0-1,1 0 0,0 1 0,0-1 0,0 0 0,0 0 1,0 0-1,1 0 0,-1 0 0,1 0 0,0-5 0,0 11-2,1 0-1,0 0 0,-1 0 0,1 0 0,0-1 0,0 1 0,2 3 0,6 18-78,13 101 121,-20-112-26,7 24 0,-7-28 4,1 1 1,-1 0-1,-1-1 1,1 14-1,2 1 321,-4-22-221,1-3-14,-3-13-3,-17-85-3,17 82 101,-1-4-376,24 25-1602,-26 7 1846,4-9-126,-5 13 384,0-14 351,-1-8 46,4 3-638,-1-1 0,2 1 0,-1-1 1,1 1-1,-1-1 0,1 0 0,0 0 0,1 0 1,0 0-1,-1 0 0,1 0 0,1 0 0,-1-9 0,6 2-410,-2 10 206,-2 8 100,3 50-2857,0-31 1066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30.5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9 160,'-5'-8'64,"10"11"-64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31.4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423 50 736,'-58'8'789,"18"-6"-487,25-1-75,1 0 0,-1-1 1,-24-4-1,-17-2-112,40 5-22,1-1-1,-1 0 1,-20-6-1,25 4 297,1 0-1,-1-1 1,1-1-1,0 1 0,-10-9 1,19 14-331,1 0-68,-1 0 0,1 1-1,0-1 1,0 0 0,-1 0-1,1 1 1,0-1 0,0 0-1,-1 0 1,1 1 0,0-1-1,0 0 1,0 1-1,-1-1 1,1 0 0,0 1-1,0-1 1,0 0 0,0 1-1,0-1 1,0 0 0,0 1-1,0-1 1,0 0-1,0 1 1,0-1 0,0 1-1,0-1 1,0 0 0,0 1-1,0-1 1,0 0 0,0 1-1,1-1 1,-1 0 0,0 1-1,0-1 1,0 0-1,1 1 1,6 13-98,19 26 803,38 53-313,-61-89-317,0 0 1,0 0-1,-1 0 0,1 0 1,-1 1-1,0-1 0,0 1 1,-1-1-1,1 1 0,-1 0 1,1 7-1,-2-12-58,0 1-1,0-1 0,0 0 1,0 1-1,0-1 1,0 0-1,0 0 1,0 1-1,0-1 1,-1 0-1,1 0 0,0 1 1,0-1-1,0 0 1,0 0-1,-1 0 1,1 1-1,0-1 1,0 0-1,0 0 0,-1 0 1,1 0-1,0 1 1,0-1-1,0 0 1,-1 0-1,1 0 1,0 0-1,0 0 0,-1 0 1,1 0-1,0 0 1,-1 0-1,1 0 1,0 0-1,0 0 1,-1 0-1,1 0 0,0 0 1,0 0-1,-1 0 1,1 0-1,0 0 1,0 0-1,-1 0 0,-11-5 157,4-2 12,0 0 1,1 0 0,-1-1-1,1 0 1,-9-16 0,10 16-142,-14-21 355,9 13-466,-14-18-1,20 26-22,5 7 92,0 1-1,0 0 0,0-1 1,0 1-1,0 0 0,0-1 1,0 1-1,0 0 0,-1-1 1,1 1-1,0 0 0,0 0 1,0-1-1,-1 1 0,1 0 1,0-1-1,0 1 0,-1 0 1,1 0-1,0 0 0,-1-1 1,1 1-1,0 0 0,-1 0 1,1 0-1,0 0 0,-1 0 1,1-1-1,0 1 0,-1 0 1,1 0-1,0 0 0,-1 0 1,6 17-323,-2-12 299,0 1 0,0-1-1,6 8 1,7 10-52,-3 2 113,-1 1 0,-1 0 1,-1 0-1,-1 1 0,9 46 1,-15-45 127,-2-21-270,-1 0 0,1 0 0,1 0 0,-1 0-1,1 0 1,5 11 0,-5-15-21,14 24-1554,-15-26 1619,-1 0 0,1-1 0,0 1 0,0 0-1,-1 0 1,1 0 0,0-1 0,0 1 0,0 0-1,0-1 1,0 1 0,0-1 0,0 1 0,0-1-1,1 0 1,-1 1 0,0-1 0,0 0 0,0 0-1,0 0 1,0 0 0,1 0 0,0 0 0,6-3-774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51.1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457 3 416,'-14'0'2603,"-29"-2"-569,-25 1-506,46 4-1375,0 1 1,0 2-1,-40 14 0,3 7-103,26-11 60,30-15-106,-1 1 0,1-1 0,0 1 0,-1 0 0,1 0 0,0 1 0,0-1 0,0 1 0,1-1 0,-1 1 0,-3 4 0,-4 6-87,-10 12 92,13-12 136,-1 0 0,0-1 1,-11 12-1,25-20-241,-1-3 101,0 0-1,0 0 0,0 0 1,1-1-1,-1 1 1,0-1-1,0-1 0,1 1 1,-1-1-1,7-1 1,4-2-91,-1-1 1,18-7-1,228-82-60,-170 63 212,-79 27-63,0 0-1,-1 1 1,2 0 0,-1 1-1,0 1 1,0 0 0,17 0-1,-19 3-25,0 0-1,0 1 0,18 6 1,14 5 288,-17-10-306,1-1 0,46 0 0,-48-3 72,0 1 0,0 1-1,38 7 1,-57-7-51,1-1 0,-1 0-1,0-1 1,8 1 0,-11-1 142,-13-1 118,-51-16 316,-14-3-98,57 16-458,-63-9-25,72 12 35,0 0 1,0 1-1,0 0 1,1 1-1,-1 0 0,-13 4 1,19-4-16,0 1 0,0 0 0,0-1 0,1 2 0,-1-1 1,0 0-1,1 1 0,0-1 0,0 1 0,0 0 0,0 0 0,0 0 1,0 1-1,1-1 0,0 1 0,-1-1 0,1 1 0,1 0 1,-1 0-1,0 0 0,1 0 0,-1 5 0,-2 8-12,1 1 1,1 0-1,-1 32 0,3-39 20,-1 23-95,2 0 0,1 0 1,2 0-1,11 48 0,-14-77 96,1 0 0,0 1 0,0-1 0,0 0 0,5 9-1,-6-13-3,-1-1 1,1 1-1,-1 0 0,1 0 0,-1-1 0,1 1 0,0 0 0,-1-1 0,1 1 0,0-1 0,-1 1 0,1-1 0,0 1 0,-1-1 0,1 0 1,0 1-1,0-1 0,0 0 0,0 1 0,-1-1 0,1 0 0,0 0 0,0 0 0,0 0 0,0 0 0,0 0 0,-1 0 0,1 0 0,0 0 1,0 0-1,0-1 0,0 1 0,0 0 0,-1-1 0,1 1 0,0 0 0,0-1 0,-1 1 0,1-1 0,0 1 0,-1-1 0,1 1 0,0-1 0,-1 0 1,1 1-1,-1-1 0,2-1 0,3-5 30,-1 0 1,1 0-1,-1 0 1,0-1-1,0 1 0,4-17 1,1 1-90,66-183 251,-69 182-6,-6 24-174,1-1 0,-1 0 0,0 1 0,0-1 0,0 0 0,0 1 0,0-1 0,0 0 0,0 1-1,0-1 1,0 0 0,0 1 0,0-1 0,0 1 0,0-1 0,-1 0 0,1 1 0,0-1 0,0 0 0,-1 1 0,1-1 0,0 1 0,-1-1 0,1 1 0,-1-1 0,1 1 0,-1-1-1,1 1 1,-2-1 0,2 1-9,-1 0 1,0 0-1,0 0 0,0 0 0,1 1 0,-1-1 0,0 0 0,0 0 0,1 1 0,-1-1 0,0 0 0,1 1 0,-1-1 0,0 1 0,1-1 1,-1 1-1,0-1 0,1 1 0,-1 0 0,0 0 0,-12 17-51,12-16 47,-9 15-61,1-1-1,1 2 1,1-1-1,-10 35 1,-12 78-94,24-107 96,2 13 178,3-33-140,0-1 1,0 1-1,0 0 0,1 0 0,-1-1 0,1 1 0,0 0 0,0 0 0,0-1 1,1 4-1,-1-6 20,-1 1 0,1 0 1,-1-1-1,1 1 0,0 0 0,-1-1 1,1 1-1,0-1 0,0 1 0,-1-1 1,1 0-1,0 1 0,0-1 0,0 0 1,-1 1-1,1-1 0,0 0 0,0 0 1,0 0-1,1 0 0,1 0-11,-1 0 0,1 0 0,0-1 0,0 1 0,-1-1 0,5-1 0,1-1-30,1-1 0,-1 1 1,8-7-1,-2-1 89,-1 0 0,0-1 0,0 0 0,-1-1 0,15-22 0,-20 26 9,3-4-43,-8 9-17,0 1 0,1-1 0,0 0 0,0 1 0,0 0 0,0 0 1,1 0-1,7-5 0,-11 8 1,1-1 1,-1 1-1,0 0 1,1 0-1,-1 0 1,1 0-1,-1 0 1,1 0-1,-1 0 1,0 0 0,1 0-1,-1 0 1,1 0-1,-1 0 1,1 0-1,-1 0 1,1 0-1,-1 0 1,0 0-1,1 0 1,-1 1-1,1-1 1,-1 0-1,0 0 1,1 1-1,0-1 1,6 13-55,-1 18-28,-6-31 84,2 160 275,-3-83-594,6-132 614,2-20-346,-7 51 67,1 5-9,-1 1-1,-1-1 1,-1 0 0,-4-18-1,6 36-12,0 0 0,0 0-1,-1 0 1,1 0 0,0 0-1,-1 0 1,1 0 0,-1 0 0,1 0-1,-1 0 1,1 0 0,-1 0 0,0 0-1,1 0 1,-1 1 0,0-1 0,-1-1-1,2 2 10,-1 0 0,1 0 0,-1 0 1,1 0-1,-1 0 0,1 0 0,-1 0 0,1 0 0,-1 0 0,1 1 0,-1-1 0,1 0 0,0 0 0,-1 0 0,1 0 0,-1 1 0,1-1 0,0 0 0,-1 1 0,1-1 1,0 0-1,-1 1 0,1-1 0,0 0 0,-1 1 0,1 0 0,-4 5 43,0 0 0,1 0-1,-5 12 1,5-13-46,-50 150-385,37-104 364,7-23 32,1 0 139,-18 38-1,21-52-178,3-10 49,1-1 0,0 0-1,0 0 1,-1 0 0,0-1 0,0 1 0,-3 4 0,4-6-45,-2-2 54,0 1 1,1-1-1,-1 0 1,1 0-1,-1 0 0,1 0 1,-1-1-1,1 1 0,0-1 1,-1 1-1,1-1 1,0 0-1,-3-3 0,3 3-31,-1 0-19,0-1 0,0 1 0,0 0 1,0-1-1,0 1 0,-1 1 0,-4-3 1,7 3 71,-1 1-1,0-1 1,0 1 0,0 0 0,1 0 0,-1 0 0,0 0 0,0 0 0,0 0-1,1 0 1,-1 0 0,0 1 0,0-1 0,1 1 0,-1-1 0,0 1 0,1 0-1,-3 1 1,-1 1 268,-14 8 343,18-11-654,0 1-1,1 0 1,-1-1 0,0 1 0,0 0 0,1 0 0,-1-1 0,1 1 0,-1 0-1,1 0 1,-1 0 0,1 0 0,-1 0 0,1 0 0,0 0 0,0 0 0,-1 0-1,1 1 1,0-1-6,1 0 0,-1 0 0,0-1 0,1 1 0,-1 0 0,1-1-1,-1 1 1,1 0 0,0-1 0,-1 1 0,1-1 0,-1 1 0,1-1 0,0 1-1,-1-1 1,1 1 0,0-1 0,0 0 0,0 1 0,-1-1 0,2 0 0,19 7-21,-20-7 18,14 3-2,1-2 0,-1 0 0,1 0 0,24-3 0,-26 1 14,19-1 23,0-2 1,0 0 0,-1-3-1,0-1 1,0-1 0,0-1-1,41-21 1,-62 26-79,13-9-537,-22 12 572,0 0 0,1 0 0,-1 1 0,0-1 0,1 1 0,-1 0 0,0 0 0,1 0 0,0 0 0,-1 0 0,1 0 0,0 0 0,-1 1 0,5-1 0,-5 2-9,0-1-1,1 1 0,-1-1 0,1 1 1,-1 0-1,0 0 0,0 0 0,1 0 0,-1 0 1,0 1-1,0-1 0,0 1 0,0-1 1,0 1-1,-1 0 0,3 2 0,0 1-33,1 1-1,-1 0 1,0 0-1,-1 0 1,1 0-1,3 10 1,13 45-171,-11-32 197,45 183 177,-35-131 91,-14-53-269,-1 0 1,-1 1-1,-2 46 1,-1-62-13,-3-3 177,3-10-133,0 0-1,0 0 0,0 0 1,0 1-1,0-1 0,0 0 0,0 0 1,-1 0-1,1 0 0,0 0 1,0 0-1,0 1 0,0-1 1,0 0-1,0 0 0,0 0 0,0 0 1,0 0-1,-1 0 0,1 0 1,0 0-1,0 0 0,0 0 1,0 0-1,0 0 0,0 1 1,-1-1-1,1 0 0,0 0 0,0 0 1,0 0-1,0 0 0,0 0 1,-1 0-1,1 0 0,0 0 1,0 0-1,0 0 0,0-1 0,0 1 1,-1 0-1,1 0 0,0 0 1,0 0-1,0 0 0,0 0 1,0 0-1,0 0 0,-1 0 1,1 0-1,0 0 0,0-1 0,0 1 1,0 0-1,0 0 0,0 0 1,0 0-1,0 0 0,0 0 1,0-1-1,0 1 0,0 0 0,0 0 1,0 0-1,-1 0 0,-4-15 13,-1 1-1,2-1 0,-4-16 1,6 20-35,-20-100-362,-4-15 86,-59-188-114,64 244 559,29 130-234,39 178 223,56 301 284,-82-429-298,18 113 434,-39-215-925,-2-9 115,-5-18-179,-8-45-434,-10-99 1,1 3 801,-28-98 2889,51 244-2022,7 31-664,9 39-131,9 69-1,-11-57-46,-13-65 37,94 503-393,-93-498 375,1-1-127,-1 0 1,0 1-1,0-1 1,-1 0-1,1 0 0,-2 0 1,-1 11-1,2-18 135,0 0 0,0 0 0,0 0 0,0 0 0,0 0 0,0 0 0,0 1 0,0-1 0,0 0 0,-2 1-231,2-1 231,0 0 0,0 0 0,0 0 0,0 0 0,0 0 0,-1 0 0,1 0 0,0 0 0,0 0 0,0 0 0,0 0 0,0-1 0,0 1 0,-1-1-187,-3-5 86,1 1-1,0-1 0,0 0 0,0 0 0,1 0 1,0 0-1,-2-7 0,-2-8 141,-12-34 1209,-19-102 0,41 230-1023,22 178-241,-24-207 216,0-20-322,-1 1 1,-1-1-1,-6 40 1,6-64 127,0 0 0,0 0 1,0 0-1,0 0 0,0 1 1,0-1-1,0 0 0,0 0 1,0 0-1,0 0 0,0 0 1,0 0-1,0 0 0,0 0 1,0 0-1,0 0 0,0 0 1,0 1-1,0-1 0,0 0 1,0 0-1,0 0 0,0 0 1,0 0-1,0 0 0,0 0 1,0 0-1,0 0 0,0 0 1,-1 0-1,1 0 0,0 0 1,0 0-1,0 1 0,0-1 1,0 0-1,0 0 0,0 0 1,0 0-1,0 0 0,0 0 1,0 0-1,0 0 0,-1 0 1,1 0-1,0 0 0,0 0 1,0 0-1,0 0 0,0 0 1,0 0-1,0 0 0,0 0 1,0 0-1,0 0 0,0 0 1,-1 0-1,1-1 0,0 1 1,0 0-1,0 0 0,0 0 1,0 0-1,0 0 0,0 0 1,0 0-1,0 0 1,-5-9-206,-4-15 1,8 22 193,-8-24-3,-2 0 0,-1 0 1,-1 1-1,-1 1 0,-20-27 1,31 48 99,0 0 1,0 0-1,0 0 0,0 0 1,0 0-1,0 1 1,-1-1-1,1 1 0,-5-2 1,7 3-75,0 1-1,0-1 1,-1 1 0,1 0 0,0-1 0,-1 1-1,1 0 1,-1 0 0,1 0 0,0 0 0,-1 0 0,1 0-1,0 0 1,-1 0 0,1 1 0,0-1 0,-1 1-1,1-1 1,0 1 0,0-1 0,-1 1 0,1 0 0,0-1-1,0 1 1,0 0 0,0 0 0,0 0 0,0 0 0,-2 2-1,1 1-14,-1 0-1,0 0 1,1 0-1,0 1 1,0-1-1,0 1 1,0-1-1,1 1 1,0 0-1,-1 8 1,0 6 50,1 27 1,1-33-19,0 17 79,2 0-1,5 36 1,-4-54-131,-1 1 1,2-1 0,0 0 0,0 0 0,1-1 0,1 1 0,0-1 0,7 10 0,-11-17 5,1-1 0,0 1-1,0-1 1,0 0 0,0 0-1,0 0 1,5 2 0,-7-4 8,0 0 1,1 0 0,-1-1 0,0 1 0,1-1-1,-1 1 1,1-1 0,-1 0 0,1 1-1,0-1 1,-1 0 0,1 0 0,-1 0 0,1 0-1,-1 0 1,1 0 0,-1-1 0,1 1-1,-1-1 1,1 1 0,-1-1 0,1 1 0,2-2-1,2-2-10,0-1-1,0 1 0,-1-1 1,1 0-1,-1-1 1,7-8-1,28-44 195,-20 28-8,4-1 3,2 0 0,1 2-1,1 1 1,1 2 0,2 0-1,0 2 1,39-22 0,-67 44-181,0 0 1,1 1-1,-1-1 1,0 1-1,5-2 1,-7 3 17,-1 0 1,0 0 0,1 0 0,-1-1 0,1 1 0,-1 0-1,1 0 1,-1 0 0,1 0 0,-1 0 0,1 0 0,-1 0-1,1 0 1,-1 0 0,0 0 0,1 1 0,-1-1-1,1 0 1,-1 0 0,1 0 0,-1 1 0,0-1 0,1 0-1,-1 0 1,1 1 0,-1-1 0,0 0 0,1 0 0,-1 1-1,0-1 1,0 1 0,1-1 0,-1 0 0,0 1 0,0-1-1,1 1 1,-1-1 0,0 0 0,0 1 0,0-1 0,0 1-1,0-1 1,0 1 0,0-1 0,0 1 0,0-1-1,0 1 1,0 9 87,-1 0 0,-1 0-1,-5 17 1,1-2-54,-43 251-342,46-257 239,-4 15 139,3-22-35,3-9-56,0-4-39,6-21-12,-5 21 118,-1 9 80,0-3-122,-1-1-1,0 1 1,-1 0-1,1-1 1,-1 0-1,0 1 1,0-1-1,-5 5 1,0 0 16,-1 0 1,-15 11 0,4-6-97,11-8 19,0 0-1,-9 10 1,18-15 49,0-1 0,0 0 1,0 1-1,0-1 0,0 0 1,0 1-1,0-1 0,0 0 0,0 1 1,0-1-1,0 0 0,1 1 1,-1-1-1,0 0 0,0 1 1,0-1-1,1 0 0,-1 1 1,0-1-1,0 0 0,1 0 0,-1 1 1,0-1-1,0 0 0,1 0 1,-1 0-1,0 1 0,1-1 1,8 7-145,-1-1 113,1-1 0,0 1 1,0-1-1,0-1 0,1 0 0,0 0 0,-1-1 1,1 0-1,17 2 0,21 3 490,-48-8-440,1 0-1,-1 0 1,1 1-1,-1-1 0,1 0 1,-1 0-1,0 0 1,1 0-1,-1 0 1,1 0-1,-1 0 0,1 0 1,-1 0-1,1 0 1,-1 0-1,1-1 1,-1 1-1,0 0 0,1 0 1,-1 0-1,1-1 1,-1 1-1,0 0 1,1-1-1,-1 1-1,0-1 0,0 1 0,0 0 0,0-1 0,0 1 0,0-1 0,0 1 0,0 0 0,0-1 0,-1 1 0,1-1 1,0 1-1,0 0 0,0-1 0,-1 1 0,1 0 0,0-1 0,0 1 0,-1 0 0,1-1 0,-3-1 18,1-1 1,-1 1 0,0 0-1,0-1 1,-5-2-1,-108-40 151,93 38-141,0 1 0,0 1 0,-32-3 0,46 8-54,-1 1 0,1 0 1,0 0-1,0 1 0,0 0 0,0 1 0,0-1 0,1 2 0,-12 5 0,5-3 2,-23 8-1,29-11-2,1 0 0,0 0 0,-15 10 0,14-8-14,0-1 0,-16 7 0,16-8 49,0-1 0,-1-1 0,1 1 1,0-1-1,-1-1 0,-8 0 1,-56-9 219,23 1-144,-99-11 268,129 16-544,17 2 198,0 0 0,0 0 0,0 1 0,0-1 0,-1 1-1,1 0 1,0 0 0,0 1 0,0-1 0,-7 3 0,-7 0 247,16-3-248,0 0 0,1 0 0,-1 0 0,0 0 0,1 1 0,-1-1-1,0 1 1,-2 0 0,4 0-45,-1-1 0,0 1 0,1-1 0,-1 1 0,1-1 0,-1 1 0,1 0 0,-1-1 0,1 1 1,0 0-1,-1-1 0,1 1 0,0 0 0,-1 0 0,1-1 0,0 1 0,0 0 0,0 0 0,0 0 0,0-1 0,0 1 0,0 0 0,0 1 0,0-1 28,0 0 0,0 0 0,0 0 0,0 0 0,0 0 0,0 0 1,1 0-1,-1 0 0,0 0 0,1 0 0,-1 0 0,0 0 0,1 0 0,-1 0 0,1 0 0,1 1 0,0 0-11,-1-1-1,1 0 1,0 1-1,0-1 1,0 0-1,0 0 1,0 0-1,3 0 1,5 1 11,1 1-1,0-2 1,-1 0 0,1 0-1,15-1 1,-15 0-66,0-2 451,-15-3 63,-18-4-158,-77-17-226,86 23 5,0 1 0,-1 1-1,1 0 1,0 1 0,-23 3 0,33-3-54,-12 2-134,1 0-1,-27 9 1,41-11 101,-1 0 1,0 0-1,1 1 0,-1-1 0,1 0 1,-1 0-1,0 0 0,1 1 1,-1-1-1,1 0 0,-1 1 1,1-1-1,-1 1 0,1-1 0,0 0 1,-1 1-1,1-1 0,-1 1 1,1-1-1,0 1 0,-1-1 1,1 2-1,0-2 0,0 1 0,0-1-1,1 0 1,-1 1 0,0-1 0,0 1 0,1-1 0,-1 0-1,0 1 1,1-1 0,-1 0 0,0 1 0,1-1 0,-1 0-1,1 0 1,-1 1 0,0-1 0,1 0 0,-1 0 0,1 0-1,0 0 1,28 7-318,-19-7 460,0-1 1,0 0 0,0 0 0,0-1 0,-1-1 0,1 0 0,0 0-1,13-7 1,0 1-86,-6 3 4,-1-1 0,0-1 0,0 0 0,-1-1 0,-1 0 0,1-1 1,-1-1-1,-1-1 0,18-18 0,-30 28-12,0 1 1,0 0-1,0-1 0,0 1 1,-1 0-1,1-1 0,0 1 1,-1-1-1,1 1 0,-1-1 1,1-1-1,-1 2-17,0 1-1,0-1 1,0 1-1,0-1 1,0 1-1,-1 0 1,1-1-1,0 1 1,0-1-1,0 1 1,0-1 0,-1 1-1,1-1 1,0 1-1,0 0 1,-1-1-1,1 1 1,0 0-1,-1-1 1,1 1-1,0 0 1,-1-1-1,1 1 1,0 0-1,-1 0 1,1-1 0,-1 1-1,1 0 1,-1 0-1,1 0 1,-1 0-1,1-1 1,0 1-1,-1 0 1,1 0-1,-1 0 1,1 0-1,-1 0 1,1 0-1,-1 0 1,0 1 0,-8-1 17,1 1 0,-1 1 0,1 0 0,-1 0 1,-10 5-1,11-4-165,-1 0 0,0-1-1,1 1 1,-1-2 0,-13 2 0,26-7-217,18-11-867,1 2-1,48-21 1,51-10-4790,-92 34 5111,21-9-1075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33.0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1 1248,'-1'1'44,"0"0"0,0 0 0,0 0 1,0 0-1,0 0 0,0 1 0,0-1 0,0 0 1,1 1-1,-1-1 0,0 1 0,1-1 0,-1 1 0,1-1 1,-1 4-1,-1 28 506,1-14-164,-1 4-57,2 34 1,1-22-152,5 81 298,1 1-472,-7-97 279,2 0-1,4 23 1,-8-31 68,0-4 258,-5-29-193,5-8-28,4-43 0,1 11-2,-2 47-512,-1 14 121,0 0 0,0 0 0,1 0 0,-1 0 0,0 0 0,0 0-1,0 0 1,0 0 0,0 0 0,0 0 0,0 0 0,0-1 0,0 1 0,1 0 0,-1 0-1,0 0 1,0 0 0,0 0 0,0 0 0,0 0 0,0 0 0,0 0 0,0 0 0,0 0-1,1 0 1,-1 0 0,0 0 0,0 0 0,0 1 0,0-1 0,0 0 0,0 0 0,0 0 0,0 0-1,0 0 1,1 0 0,-1 0 0,0 0 0,0 0 0,0 0 0,0 0 0,0 0 0,0 0-1,0 1 1,0-1 0,0 0 0,0 0 0,0 0 0,0 0 0,0 0 0,0 0 0,0 0 0,0 0-1,2 3-27,-1 1 0,1-1-1,-1 0 1,0 0-1,1 5 1,13 56 271,3 16 436,-18-77-614,0-1 0,1 1 0,-1-1 0,1 1 1,0-1-1,2 5 0,-3-6-43,0-1 0,1 0 1,-1 0-1,0 1 0,0-1 1,0 0-1,1 0 0,-1 1 1,0-1-1,0 0 0,1 0 1,-1 0-1,0 1 0,1-1 0,-1 0 1,0 0-1,0 0 0,1 0 1,-1 0-1,0 0 0,1 1 1,0-1-1,-1-1-3,1 1 1,0 0 0,-1 0-1,1 0 1,-1-1-1,1 1 1,0 0-1,-1-1 1,1 1-1,-1-1 1,1 1 0,-1 0-1,1-1 1,-1 1-1,0-1 1,1 0-1,2-4 6,0 0 0,0 1 0,0-1 0,-1-1 0,0 1 0,0 0 0,1-6 0,7-41 724,-8 37-266,-2 5-644,0 15 108,2 12 59,-1-1 1,-1 0 0,0 1 0,-4 19-1,2-20-349,0 0 0,2 0-1,0 1 1,3 23-1,0-18-1485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36.2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386 0 320,'-6'1'19,"0"1"0,0-1 0,1 1-1,-1 0 1,0 1 0,1-1 0,0 1 0,-1 0 0,1 1-1,1-1 1,-1 1 0,0 0 0,1 0 0,-5 5 0,-9 12 316,-22 35 0,26-35 30,-2-1 0,-20 22 0,-50 47 1960,86-87-2340,-1-1 0,0 0 0,0 1 0,1-1 0,-1 1 0,1-1 0,0 1 0,-1 0 0,1-1 0,0 1 0,0-1 0,0 1 0,0 0 0,0-1 0,0 1 0,0 0 0,1-1 0,-1 1 0,1-1 0,0 3 0,0-1 20,0-1 0,0 1 0,0-1 0,0 0 0,0 1 0,1-1 0,-1 0-1,1 0 1,0 0 0,-1 0 0,5 3 0,-3-2 63,0 0 1,0-1-1,0 1 0,5 6 0,-5-6 105,-1 1 0,2-1 0,-1 0 0,7 5-1,-8-7-161,-1 0-1,0 0 0,1 1 1,-1-1-1,0 0 0,0 0 0,1 1 1,-1-1-1,0 1 0,0-1 1,-1 1-1,1-1 0,0 1 0,1 3 1,-2-5 1,0 1 1,0-1-1,0 1 1,0-1-1,0 1 1,0-1-1,0 1 1,0-1-1,0 1 1,0-1-1,0 1 1,0-1-1,-1 1 1,1-1-1,0 1 1,0-1-1,0 1 1,-1-1-1,1 0 1,0 1 0,-1 0-1,0-1 38,0 1-1,1-1 1,-1 1-1,0-1 0,0 1 1,0-1-1,0 0 1,0 1-1,0-1 1,1 0-1,-1 0 1,0 0-1,0 0 1,0 0-1,-2 0 1,-47-4 1013,38 2-980,0 0 0,0 1 0,-1 1-1,-12 1 1,18-1-38,-10 3-412,17-3 362,0 0 1,-1 0-1,1 0 1,0 0-1,0 1 0,-1-1 1,1 0-1,0 0 0,0 0 1,0 1-1,-1-1 1,1 0-1,0 1 0,0-1 1,0 0-1,0 0 0,-1 1 1,1-1-1,0 0 1,0 1-1,0-1 0,0 0 1,0 1-1,0-1 0,0 0 1,0 0-1,0 1 1,0-1-1,0 0 0,0 1 1,0-1-1,0 0 0,0 1 1,1-1-1,-1 0 1,0 1-1,0-1 0,0 0 1,0 0-1,0 1 0,1-1 1,-1 0-1,0 0 1,0 1-1,1-1 0,-1 0 1,0 0-1,2 2-4,-1-1-1,0 0 1,1 0 0,-1-1 0,0 1-1,1 0 1,-1 0 0,1-1-1,-1 1 1,3 0 0,3 1-1,-1 2 32,1-2 0,0 1 0,-1-1 0,1 0 0,0 0 0,0-1 0,1 0-1,-1 0 1,0 0 0,0-1 0,1 0 0,-1-1 0,0 0 0,0 0 0,0 0 0,0-1 0,7-3 0,21-11-897,-19 8 326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37.0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335 1 160,'-7'11'210,"0"0"0,1 0 0,0 1 0,1-1 0,-4 16 0,1-5 503,-23 65 717,-36 46-860,60-122-528,-1 3 59,0 0 1,-1-1 0,-15 16-1,-85 85 1184,107-111-1271,-1 0 0,0 0 0,1 0 0,0 1 0,0-1 0,0 1 0,0-1 0,0 1 0,-1 5 0,3-8-5,0 0 0,0-1-1,-1 1 1,1 0 0,0 0-1,0-1 1,0 1 0,1 0 0,-1 0-1,0-1 1,0 1 0,0 0-1,0 0 1,1-1 0,-1 1 0,0 0-1,1-1 1,-1 1 0,0 0-1,1-1 1,0 2 0,0-1 9,1-1 0,-1 1 0,0 0 0,1 0 0,-1-1 0,1 1 0,-1-1 0,0 1-1,1-1 1,-1 0 0,1 1 0,-1-1 0,1 0 0,0 0 0,1 0 0,0-1-1,1 1 0,-1 0 0,0-1 0,0 1 0,1-1 0,-1 0 0,0 0 0,0 0 0,0-1 0,0 1 0,0-1 0,0 0 0,5-3 0,0-3-102,0 1-1,13-18 0,2-2-1004,1 3-3,1-6-1174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39.0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12 480,'-6'-6'350,"5"6"-294,1-1 0,-1 0 0,0 1 0,1 0 0,-1-1 0,0 1 0,1-1 0,-1 1 0,0 0 0,1-1 0,-1 1 0,0 0 0,1 0-1,-1 0 1,0-1 0,0 1 0,1 0 0,-1 0 0,0 0 0,-1 0 0,1 0-35,1 0 0,-1 0 0,0 0-1,0 0 1,1 1 0,-1-1-1,0 0 1,1 0 0,-1 0 0,0 0-1,1 1 1,-1-1 0,0 0 0,1 1-1,-1-1 1,1 1 0,-1-1 0,1 0-1,-1 1 1,1-1 0,-1 1 0,1-1-1,-1 1 1,1 0 0,-1-1 0,1 1-1,0-1 1,0 1 0,-1 0 0,1-1-1,0 1 1,0 0 0,-1-1 0,1 1-1,0 1 1,0 3 43,0 0 0,0 0-1,1 0 1,1 7 0,0 10 326,-2 246 853,4-205-768,-2-42-435,-1 0 0,-1 0 0,-3 25 0,-1-28 117,3-13-73,0 1-1,0-1 0,-1 11 0,2-16-74,1 0-1,-1 0 1,0 0-1,0 1 1,0-1-1,0 0 1,0 0-1,0 1 1,0-1 0,0 0-1,0 0 1,-1 1-1,1-1 1,0 0-1,0 0 1,0 1-1,0-1 1,0 0-1,0 0 1,0 0-1,-1 1 1,1-1 0,0 0-1,0 0 1,0 0-1,0 1 1,-1-1-1,1 0 1,0 0-1,0 0 1,0 0-1,-1 0 1,1 0-1,0 1 1,0-1 0,-1 0-1,1 0 1,0 0-1,0 0 1,-1 0-1,1 0 1,0 0-1,0 0 1,-1 0-1,1 0 1,0 0-1,-1 0 1,1-1 12,-1 1 1,1 0-1,-1-1 0,1 1 1,-1 0-1,1-1 1,-1 1-1,1 0 0,-1-1 1,1 1-1,0-1 0,-1 1 1,1-1-1,0 1 1,-1-1-1,1 0 0,0 1 1,0-1-1,0 1 0,-1-1 1,1 1-1,0-2 0,-4-20 241,2 13-214,0 0 0,0-16 0,0-44-135,0 29 394,5-53 1,-2 71-271,0 15-83,-1-1-1,1 1 0,3-13 0,-1 33-252,-3 15 838,0-23-497,1 1 20,-1 1 1,-1-1-1,1 0 1,-1 0-1,-2 8 0,-3 11-1,2 0 0,-2 37 0,5-48-25,0 80-134,1-54 335,0-37-173,0 0 0,0 0 0,1 0 0,-1 0 0,1 0 0,1 4 0,-1-7-46,-1 0-1,1 0 1,0-1 0,-1 1 0,1 0 0,-1-1 0,1 1 0,-1 0 0,1-1 0,-1 1-1,1-1 1,-1 1 0,1-1 0,-1 1 0,0-1 0,1 0 0,3-5 0,0-1 1,0 0 0,-1 0-1,0 0 1,0 0 0,3-14-1,6-49 190,-9 46 19,-1 6-564,-1-25 0,1-11 718,0 24-474,-2-38 1,-1 26 31,2 36-111,1 10 54,3 15-50,5 45-1315,-3-19 646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42.3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49 199 1472,'-11'-6'603,"0"0"-1,-10-9 1,20 15-607,1 0 0,-1-1 0,1 1 1,-1-1-1,1 0 0,0 1 0,-1-1 0,1 1 0,0-1 0,-1 1 1,1-1-1,0 0 0,0 1 0,0-1 0,0 0 0,-1 1 1,1-1-1,0 0 0,0 1 0,0-1 0,0 0 0,1 1 1,-1-1-1,0 1 0,0-1 0,0 0 0,0 1 0,1-1 1,-1 0-1,0 1 0,0-1 0,1 0 0,17-21-48,-8 11 210,-1-6 296,0 1 1,9-25-1,-18 40-436,16-24 105,-15 24-118,0-1 0,0 1 1,0-1-1,1 1 0,-1 0 1,1 0-1,-1 0 0,1 0 1,-1 0-1,1 0 0,0 0 1,3-1-1,-2 1-38,1 1 0,0-1 0,0 1 0,0 0 0,-1 0 0,1 0 0,0 1 1,0-1-1,-1 1 0,1 0 0,0 0 0,-1 0 0,6 3 0,-3 0 25,0-1-1,-1 1 1,0 1 0,1-1-1,-2 1 1,1-1-1,4 7 1,2 3 20,0 1 0,-2 0 0,1 0 1,-2 1-1,12 29 0,20 88-92,-6-15 364,-22-72-243,-10-34-33,1 0-1,5 13 1,-8-24 0,0-1 1,0 1-1,1 0 0,-1 0 1,0 0-1,0-1 0,1 1 0,-1 0 1,1-1-1,-1 1 0,1 0 1,-1-1-1,1 1 0,-1 0 0,1-1 1,-1 1-1,1-1 0,0 1 0,-1-1 1,1 1-1,0-1 0,0 0 1,-1 1-1,1-1 0,0 0 0,0 0 1,3 1 514,13 0 111,-16 2-614,0 0 0,0 0 0,0 0 0,0 1-1,-1-1 1,0 0 0,1 0 0,-1 0-1,0 0 1,-1 5 0,-5 33-360,-5 10 484,-21 59 0,23-81-385,6-17 300,-1-1 0,-5 13 0,4-9 109,3-5-7,1-20-282,2-72 798,-3-95-394,-2 141-285,-1-40 84,5 49-137,4-103-274,4 31-77,-8 82 334,0 15 30,-1 0 1,1 0-1,0 0 1,0 0 0,0 0-1,0 1 1,0-1-1,0 0 1,1 0-1,-1 0 1,1 0-1,-1 0 1,1 0-1,0 1 1,1-3-1,-1 14-176,-7 98 529,3-58-254,-20 190 66,21-225-60,-16 77 709,9-52-520,8-33-229,-1 1-1,0-1 0,-1 0 0,1 0 1,-9 14 308,7-20 0,0-1-429,3-9 233,-2-90 388,3 82-497,-1-11 22,2 1 0,6-39 0,-5 51-196,2 0 0,-1 0 0,2 0-1,7-17 1,-11 30-66,1 0 1,-1 0-1,20-14-2137,-19 15 2229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43.5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1 224,'6'3'4051,"0"19"-3690,1 6-720,1-8 693,7 23 0,-10-26-261,0 0 0,2-1 0,8 17 0,-8-20 22,-1 1-1,8 23 0,6 16 44,-19-52-120,-1-1-1,1 1 0,-1-1 0,0 1 1,1 0-1,-1-1 0,0 1 0,1 0 1,-1-1-1,0 1 0,0 0 0,0-1 0,0 1 1,1 0-1,-1 0 0,0-1 0,0 1 1,-1 0-1,1 0 0,0-1 15,-1 0 0,1 0 0,-1 0 0,1 0 0,-1 0 0,1 0 0,-1 0 0,1 0 0,-1-1 0,1 1 0,-1 0 0,1 0 0,-1-1 1,1 1-1,-1 0 0,1-1 0,0 1 0,-1-1 0,-4-3 96,0 0 0,1 0 1,-7-8-1,-1-10-159,0-1 0,2 0 0,0 0 0,-10-38 0,8 28-200,8 26 84,7 23-61,1-2 130,1 3 19,0-1 0,1 1 0,0-1 0,15 25-1,-10-20-214,-9-17 13,-1-1-1,1 1 0,0-1 1,0 0-1,0 0 1,0 0-1,1 0 0,-1 0 1,4 3-1,1 0-554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6:57.5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180 77 320,'1'1'83,"-1"0"0,0 0 0,1 0-1,-1-1 1,0 1 0,1 0 0,-1 0 0,0 0 0,0 0 0,0 0-1,1 0 1,-1 0 0,0-1 0,0 1 0,-1 2 61,-2 141 1306,2-127-1267,-1-1-1,0 0 1,-2 0-1,-8 27 1,6-24-30,1 0-1,-3 27 1,5-30-136,-6 24 0,0-3 98,3-7-8,-2 1 0,-1-2-1,-2 1 1,-24 48 0,15-33-129,17-35 46,-1 0 1,0-1 0,0 0-1,-8 11 1,9-18 260,4-8-234,6-10 13,0 1-80,-1 0 0,-1 0 0,0-1 0,5-27 0,-2 10-43,0-1-30,46-154 13,10 36 198,-60 145-195,0 1-1,1 0 0,0 0 0,0 0 0,0 0 0,10-7 0,-11 8 180,-8 9 71,-6 15 75,-15 20-126,20-31-111,-1 0 0,-5 13 0,7-12 8,-1-1-1,-10 15 0,5-9 182,0 1-1,2 1 0,-1-1 0,-10 32 0,10-23-276,-17 28 0,24-48 66,1-2 53,-1 0 0,1 0 0,0 0 0,0 0 0,0 1 0,0-1-1,1 0 1,-1 1 0,0-1 0,1 0 0,0 4 0,0-6-36,0 0 0,0 0 0,0 1 0,0-1 0,0 0 0,0 0 0,0 0 0,0 0 0,0 0 0,0 1 0,0-1 0,0 0 0,0 0 0,-1 0 0,1 0 0,0 1 0,0-1 0,0 0 0,0 0 0,0 0 0,0 0 0,0 0 0,0 0 0,0 1 1,0-1-1,-1 0 0,1 0 0,0 0 0,0 0 0,0 0 0,0 0 0,0 0 0,-1 0 0,1 0 0,0 0 0,0 1 0,0-1 0,0 0 0,0 0 0,-1 0 0,1 0 0,0 0-4,-1-1 1,1 1-1,0 0 0,-1 0 0,1 0 1,0 0-1,0-1 0,-1 1 0,1 0 1,0 0-1,0 0 0,-1-1 0,1 1 1,0 0-1,0 0 0,0-1 1,0 1-1,-1 0 0,1 0 0,0-1 1,0 1-1,0-1 0,-1-7 26,0-1 0,0 1 0,1-1 0,0 1 0,3-13 0,-1 11-93,0 0-1,0 1 1,5-11-1,5-20 31,-11 32 56,1-1 1,0 1 0,1 0-1,-1 0 1,2 0-1,-1 0 1,1 0 0,0 1-1,10-14 1,-3 8-170,-9 10 103,0 0-1,0 0 1,1 0 0,-1 0-1,1 1 1,0-1-1,3-1 1,-5 3 67,0 0-1,1 0 0,-1-1 1,0 1-1,0 0 1,0 0-1,0 0 0,-1-1 1,1 1-1,0 0 1,-1-1-1,1 1 1,0-1-1,-1 1 0,0-1 1,1 1-1,-1-3 1,2-31 182,0 1-239,10-12-471,-6 22 896,-6 21-375,0 0 0,1 0 0,0 0 0,-1 0 0,1 0 0,0 0 1,0 1-1,2-4 0,4-4-103,1 0 0,1 0 0,15-14 0,9-11-546,-30 32 487,1 0-1,-1 0 0,0 0 0,1 1 0,6-4 0,-1 0 282,-10 6-122,0 0-1,1 1 1,-1-1-1,0 0 1,1 1 0,-1-1-1,1 1 1,-1-1-1,1 1 1,-1-1 0,1 1-1,-1-1 1,1 1-1,-1-1 1,1 1 0,0-1-1,-1 1 1,1 0-1,-1 1 1,-5 15 110,5-15-95,-18 45 278,-5 17-628,4-4 458,-9 33-204,27-78-27,0 1 0,0-1 0,1 16 0,-3 6 60,3-25-7,0-1 0,-4 16-1,-1 17-156,2 175 276,2-152-190,7 75 1,-1-73 187,-3 0 1,-15 119-1,6-62-276,5-92 652,2-28-485,0 0-1,0 1 1,0-1 0,1 1-1,0-1 1,1 0 0,1 11-1,3-9-69,21 29-670,-15-22 736,0 0 1,14 14-1,-17-20-17,0 1 1,0 0-1,-1 0 0,0 1 0,-1 0 0,5 12 1,-7-12 44,0 1 0,3 14 0,-6-22 24,0 0 0,-1 0 1,0 0-1,1 0 1,-1 0-1,-1 0 0,1 0 1,0 0-1,-1-1 1,-2 8-1,-1-1 19,0 0 0,-1 0 0,0-1 0,-12 17 0,16-24-14,-1 0 1,1 0-1,0-1 0,-1 1 0,0-1 0,1 1 1,-1-1-1,0 1 0,0-1 0,0 0 1,0 0-1,0 0 0,0 0 0,0 0 1,0-1-1,0 1 0,0-1 0,-1 1 1,1-1-1,0 0 0,0 0 0,0 0 1,-1 0-1,1 0 0,0 0 0,0 0 1,-1-1-1,1 1 0,0-1 0,-3-1 0,-6-4 45,0 0 0,1-1 0,-1 0-1,1-1 1,-14-15 0,-10-7 279,24 26-607,8 6 1,6 5 306,59 88-62,-57-84-97,0 0-1,8 24 0,-10-23 244,1 0 0,8 14 522,-12-26-641,-1 0-1,0 0 1,0 0 0,0-1-1,1 1 1,-1 0 0,0 0-1,0 0 1,0 0 0,0 0-1,1 0 1,-1-1-1,0 1 1,0 0 0,0 0-1,0 0 1,0 0 0,1-1-1,-1 1 1,0 0 0,0 0-1,0 0 1,0-1 0,0 1-1,0 0 1,0 0-1,0 0 1,0-1 0,0 1-1,0 0 1,0 0 0,0-1-1,0 1 1,0 0 0,0 0-1,0 0 1,0-1-1,0 1 1,0 0 0,0 0-1,0 0 1,0-1 0,-1 1-1,1 0 1,0 0 0,0-1-1,-6-12-27,5 11 41,-4-7-9,1-1 0,-3-14 0,5 14 44,-1 1 1,0 0-1,-8-15 0,9 21-52,-2-3 55,1-1 1,-1 0-1,-4-15 0,-11-13-344,15 27-138,10 19-280,41 54-1220,-40-54 1610,1-1 0,0 0 0,0-1 0,0 0 0,1 0 0,1-1 0,14 10 0,5-1-794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00.1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196 379 1472,'-1'0'51,"0"0"1,1 0-1,-1-1 1,0 1-1,0 0 1,1-1-1,-1 1 1,0 0-1,0-1 1,1 1-1,-1-1 1,0 1-1,1-1 1,-1 0-1,1 1 1,-1-1-1,1 1 1,-1-2-1,-12-20 723,11 18-748,0 0 0,-1 0 0,1 0 0,-6-6 1,1 3 2,0-1 1,1 0 0,-1-1 0,2 1-1,-1-1 1,2 0 0,-6-11-1,-8-17 144,2 17 104,-2-6-228,17 23-36,-1 1 0,0-1 0,0 0 0,0 1 0,-5-5 0,-6-7-43,13 14 17,0-1 0,0 1 0,0 0 0,0 0 0,0 0 0,0-1 0,1 1 0,-1 0 0,0 0 1,0 0-1,0-1 0,0 1 0,1 0 0,-1 0 0,0 0 0,0 0 0,0-1 0,1 1 1,-1 0-1,0 0 0,0 0 0,0 0 0,1 0 0,-1 0 0,0 0 0,0 0 0,1 0 0,-1-1 1,0 1-1,0 0 0,1 0 0,-1 0 0,0 0 0,0 1 0,1-1 0,-1 0 0,0 0 0,1 0 1,13 1 307,-11 0-290,-1 0 1,1 1-1,0 0 1,0-1-1,-1 1 1,1 0-1,-1 0 1,1 1 0,-1-1-1,0 1 1,3 3-1,20 36 172,-19-31-186,55 87 371,-33-55-244,-11-8-229,-9-17 164,-8-18-34,1 1 0,-1-1 0,0 1 0,1-1 0,-1 1 0,0-1 0,0 1 0,1-1 0,-1 1 0,0-1 0,0 1 0,0 0 0,0-1 0,0 1 0,0-1 0,0 1 0,0 0 0,0-1 0,0 1 0,0 0 0,0-1-2,-1 0 0,1 0 0,-1 0 0,1 0 1,-1 0-1,1 0 0,-1 0 0,1 0 0,-1 0 1,1 0-1,-1-1 0,1 1 0,0 0 0,-1 0 1,1 0-1,-1-1 0,1 1 0,-1-1 0,-22-20 223,-92-104-267,105 113 51,1 0 0,0-1 0,1 0 0,1-1 0,0 0 0,-8-22 0,7 16-357,7 20 311,1-1 0,0 1 0,0-1-1,0 1 1,-1 0 0,1-1 0,0 1 0,0-1 0,0 1 0,0-1 0,0 1 0,0 0-1,0-1 1,0 1 0,0-1 0,0 1 0,0-1 0,0 1 0,0 0 0,0-1 0,0 1-1,1-1 1,6 0-144,-5 2 162,0 0-1,0-1 1,-1 1-1,1 0 1,0 0 0,-1 0-1,1 0 1,2 3-1,8 9 109,17 15 0,8 8-450,-11-10 301,1-1 0,30 22 0,-33-28 142,-10-9-72,1 0 0,29 14 496,-53-40 177,5 8-635,-1 0-1,0 1 1,-1-1-1,0 1 0,0 0 1,-8-7-1,-46-34 294,7 5-546,50 41 145,1-1-1,-1 0 0,1 0 1,0 0-1,0-1 1,0 1-1,1 0 1,-1-1-1,1 1 1,0-1-1,-1 0 0,2 1 1,-2-8-1,1-5 145,0 0-1,1-16 1,1 8-354,-2 6 159,1 12 81,-1 0 0,1 0 0,0 0 0,2-10 0,6 25-54,-2-2 56,0 1 1,-1 0 0,0 0-1,-1 0 1,5 14-1,9 15 34,79 128-1172,-74-119 1481,-21-43-417,-1-1 1,1 1-1,-1 0 0,0 0 0,0 0 1,0 4-1,7 16-2426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06.3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328 55 224,'0'0'128,"0"4"-96,-38 95 773,34-91-479,-1 0 1,0 0-1,0 0 0,-1-1 0,0 0 0,-14 12 0,14-13-438,-1-1 869,6-5-744,1 0 0,-1 0 0,1 1 0,-1-1 0,1 0-1,0 0 1,-1 1 0,1-1 0,-1 0 0,1 1 0,0-1-1,-1 0 1,1 1 0,0-1 0,-1 0 0,1 1 0,0-1-1,-1 1 1,1-1 0,0 1 0,0 0 0,-3 5 30,1 0 1,1 0-1,-1 0 0,1 0 1,0 0-1,1 0 0,-1 10 1,1-9-44,-1-1 0,0 0 0,0 0 0,-1 0 0,-3 10 0,3-10 33,0-1 0,0 1-1,1 0 1,0 0 0,-1 9 0,2-12-62,-1 0 1,1-1-1,-1 1 1,1 0 0,-1 0-1,-1 2 1,-3 16-66,4-1 637,-5 33 0,4-46-446,-1 10-165,-2 12 3,4-13-135,-6 31 1,6-41 294,-6 23-67,4-22 19,1 0 0,1 1-1,-1-1 1,0 11-1,-6 62-445,8-66 483,0 11 253,-2-19-97,0-6-53,2-6-225,0-12 39,6-27 0,1-8 18,6-32-352,-1 12 261,-8 44-235,14-47-1,-1 4 17,-13 54 265,1 1 1,1 0 0,12-26-1,-17 40-25,0 1 0,0-1 0,0 0 0,-1 1 0,1-1 0,-1-4 0,0 5 78,0 0 0,0 0 1,1 0-1,-1 0 0,1 1 0,-1-1 1,1 0-1,1-3 0,-8 16-14,1 0-1,-6 17 1,-3 15-34,9-28 82,-6 22 0,2 4 105,3-14-185,0 1 0,2-1 0,-1 30 1,4-40 75,-1-1 1,-3 18 0,2-18-8,0 0 1,1 19 0,-3 7 173,5-41-176,0 0 0,0 0 0,-1-1 0,1 1 0,0 0 0,0 0 0,-1-1 0,1 1 0,0 0 0,-1-1 0,1 1 0,-1 0 0,1-1 1,-1 1-1,1 0 0,-1-1 0,0 1 0,1-1 0,-2 1 0,2-1-41,0 0 1,0 1 0,0-1-1,-1 0 1,1 0 0,0 0-1,0 0 1,-1 0-1,1 0 1,0 0 0,0 0-1,0 0 1,-1 1 0,1-1-1,0 0 1,0 0 0,-1 0-1,1 0 1,0 0-1,0-1 1,-1 1 0,1 0-1,0 0 1,0 0 0,0 0-1,-1 0 1,1 0-1,0 0 1,0 0 0,-1 0-1,1-1 1,0 1 0,0 0-1,0 0 1,0 0-1,-1 0 1,1-1 0,0 1-1,0 0 1,0 0 0,0 0-1,0-1 1,0 1-1,-1 0 1,1 0 0,0 0-1,0-1 1,0 1 0,0 0-1,0 0 1,0-1-1,0 1 1,0 0 0,0 0-1,0-1 1,0 1 0,0 0-1,0 0 1,1-1-1,-2-10-25,0 9-6,1-1 0,0 1 0,0-1 0,0 1 0,0-1 0,2-4 0,1-17 33,3-33 1,-3 10 77,3-12-76,3 1 0,20-73-1,-28 126-30,26-74-261,-22 69 284,0 0 0,0 1 0,0 0 1,1 0-1,13-14 0,-16 19-38,0 0 0,0 0 1,0 0-1,0-1 0,4-9 225,-8 15-191,0-1-1,1 1 1,-1-1 0,0 1 0,1 0 0,-1-1-1,0 1 1,1 0 0,-1-1 0,1 1-1,-1 0 1,1 0 0,0-1 0,-1 1 0,1 0-1,0 0 1,-1 0 0,1 0 0,0 0-1,0 1 1,-3 6 101,-45 79-73,40-74 16,1 1 1,0 1-1,1-1 0,1 1 1,0 0-1,1 0 0,-2 18 1,-19 93-210,3-27 470,16-71-286,-9 29 0,-2 3 224,16-44-140,1-15-82,0 0 0,0 0 1,0 1-1,-1-1 0,1 0 1,0 1-1,0-1 0,-1 0 1,1 0-1,-2 3 171,1 7-463,1-8 611,1-10-33,0-17-441,-1-17 249,-1 31-95,1-1 1,1 1 0,0 0-1,0-1 1,5-17 0,2-11-5,-5 22 64,3-26-171,1 0 0,3 0 1,17-48-1,-11 46 92,-11 27-4,2 1 0,0-1-1,1 1 1,13-20 0,-14 27 18,-1 0 1,1-1-1,-2 0 1,0 0-1,0-1 1,3-12-1,-3 11-8,-4 12 1,-1-1 0,1 0 0,-1 1 0,1-1 0,-1 0 0,1 1 0,-1-1 0,0-3 0,0 3-22,0 0 0,0-1 0,0 1-1,0 0 1,0 0 0,1 0 0,-1-1 0,1 1-1,-1 0 1,1 0 0,0 0 0,0 0-1,2-4 1,2-1 166,-5 7-151,0 0 0,0 0 0,0-1 0,0 1 0,0 0 0,0 0 0,0 0 0,0 0 0,0-1 0,0 1 0,0 0 0,0 0 0,0 0 0,0 0 0,0 0 0,0-1 0,0 1 0,0 0 0,0 0 0,0 0 0,0 0 0,0 0-1,0-1 1,0 1 0,0 0 0,-1 0 0,1 0 0,0 0 0,0 0 0,0 0 0,0-1 0,0 1 0,0 0 0,-1 0 0,1 0 0,0 0 0,0 0 0,0 0 0,0 0 0,0 0 0,-1 0 0,1 0 0,0 0 0,0 0 0,0 0 0,0 0 0,0 0 0,-1 0-1,1 0 1,0 0 0,-1 0-85,1 3 66,-1 0 1,0 1-1,0-1 0,0 0 1,0 0-1,0 0 0,-1 0 1,-1 3-1,-7 18 251,4 2-295,3-7 28,-2 0 0,0 0 1,-1 0-1,0-1 0,-11 18 0,8-17 161,-9 20 1,11-20-199,-1 10-86,4-9 28,2-6 129,2-13 32,0 0 0,1 0 1,-2 0-1,1 1 1,0-1-1,0 0 0,0 0 1,0 0-1,-1 0 1,1 0-1,-1 0 0,1 0 1,-1 0-1,0 1 1,-1 2-36,0 0 0,0 0 1,1 0-1,-1 1 0,1-1 1,0 0-1,0 0 1,0 1-1,1-1 0,-1 7 1,1-6 37,0 0 0,-1 0 0,1-1 0,-1 1 0,0 0 0,-1 0 0,1 0 0,-4 6 0,1-4-98,3-6 59,1-1 10,0 0 0,0 0 0,0 0 0,0 0 0,0 0 0,-1 1 0,1-1 0,0 0 0,0 0 0,0 0 0,0 0 0,0 0 0,0 0 0,0 0 0,0 0 0,0 0 0,0 0 0,0 0 0,0 0 0,0 0 0,0 0 0,-1 0 0,1 0 0,0 0 0,0 0 0,0 0 0,0 0 0,0 0 0,0 0 0,0 0 0,0 0 0,0 0 0,0 0 0,0 0 0,0 0 0,-1 0 0,1 0 0,0 0 0,0 0 0,0 0 0,0 0 0,0 0 0,0 0 0,0 0 0,0 0 0,0-1 0,0 1 0,0 0 0,0 0 0,0 0 0,0 0 0,0 0 0,0 0 0,0 0 0,0 0 0,0 0 0,0 0 0,0 0 0,0 0 0,0 0 0,0-1 0,0 1 0,1-26 45,2 0 1,1 1 0,14-50-1,-2 8-338,-11 41 135,-4 18 135,0-1 0,5-14-1,-4 17 52,-1 0-1,0 0 1,0 0-1,0-7 0,-1 8-59,1 0 0,-1 0 0,1 0 0,0 1 0,2-8 0,-2 12 26,-1-1-1,0 1 0,0 0 0,1-1 1,-1 1-1,0 0 0,0-1 0,0 1 0,0-1 1,1 1-1,-1 0 0,0-1 0,0 1 1,0-1-1,0 1 0,0-1 0,0 1 0,0 0 1,0-1-1,0 1 0,0-1 0,0 1 1,0-1-1,-1 1 0,1 0 0,0-1 0,0 1 1,0-1-1,0 1 0,-1 0 0,1-1 1,0 1-1,-1 0 0,1-1 0,0 1 0,0 0 1,-1 0-1,1-1 0,0 1 0,-1 0 1,1 0-1,-1-1 0,1 1 0,0 0 0,-1 0 1,1 0-1,-1 0 0,1 0 0,0-1 1,-1 1-1,-5 20 316,2-8-399,1 0 0,-4 18-1,6-20 16,-2 0-1,1 1 1,-1-1 0,-8 18-1,1-7 277,-11 36 0,1-1-191,1 0-252,13-37 182,-12 28 0,14-37 111,0 0 0,-4 20-1,6-22-27,0 1-1,0 0 1,-1-1-1,-7 14 0,5-9 560,10-18-1245,-5 5 658,1 0 1,-1 0-1,1-1 1,-1 1-1,1 0 0,-1-1 1,1 1-1,-1-1 0,0 1 1,1-1-1,-1 1 1,0-1-1,1 1 0,-1-1 1,0 1-1,0-1 0,1 1 1,-1-1-1,0 1 1,0-1-1,0 1 0,0-1 1,0-1-1,1-24 53,-1 7 15,9-62-73,-6 66-1,20-85-79,-20 89 93,1 0 1,1 1-1,0-1 1,0 1-1,1 0 0,13-18 1,28-28-287,17-31 438,-8 12-421,-54 73 296,0-1-1,-1 1 1,1-1 0,0 1-1,-1-1 1,1 0 0,-1 0-1,0 0 1,0 1 0,0-1-1,1-6 1,-2 8-38,0 0 0,0 0 0,1 0 0,-1-1 0,0 1 0,1 0 0,-1 0 0,1 1 0,-1-1 0,1 0-1,0 0 1,0-1 0,0 1-14,0 0 0,-1 0 0,1 1 0,-1-1 0,1 0 0,-1 0 0,1 0 0,-1 0 0,1 0 0,-1 0 0,0 1 0,0-2 0,1 1 13,-1 1 0,0-1-1,0 1 1,0 0 0,0-1 0,1 1 0,-1 0 0,0-1 0,0 1 0,1 0 0,-1-1 0,0 1 0,0 0-1,1 0 1,-1-1 0,0 1 0,1 0 0,-1 0 0,1-1 0,-1 1 24,1 0-1,-1-1 1,1 1 0,-1 0 0,1 0-1,-1-1 1,0 1 0,1-1-1,-1 1 1,1 0 0,-1-1 0,0 1-1,1-1 1,-1 1 0,0-1-1,0 1 1,0-1 0,1 1 0,-1-1-1,0 1 1,0-1 0,9-22-223,-9 22 149,0 1 1,1-1-1,-1 0 0,0 1 1,0-1-1,1 0 1,-1 1-1,0-1 0,1 1 1,-1-1-1,1 1 0,-1-1 1,1 1-1,-1-1 0,1 1 1,-1 0-1,1-1 0,-1 1 1,1 0-1,-1-1 1,1 1-1,0 0 0,-1 0 1,1-1-1,0 1 0,-1 0 1,1 0-1,-1 0 0,1 0 1,0 0-1,-1 0 0,1 0 1,1 0-1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09.2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474 1 896,'1'3'1970,"-9"3"-1780,3-1-21,1 0 1,0 0-1,0 1 1,1-1-1,-6 12 1,-3 5 205,10-19-352,-14 22 294,-26 31-1,-2-1-273,-11 11 47,20-27 115,-2-1-1,-61 47 0,74-65-123,-10 8-212,31-27 125,0 1 1,1-1-1,-1 1 1,0-1-1,0 0 1,0 0-1,0 0 0,0 0 1,0-1-1,0 1 1,-3-1-1,6 0 10,-1 0 1,1 0-1,0-1 0,0 1 0,0 0 0,0 0 1,0-1-1,0 1 0,0 0 0,0 0 1,0-1-1,0 1 0,0 0 0,0 0 0,0-1 1,0 1-1,0 0 0,0-1 0,1 1 1,-1 0-1,0 0 0,0-1 0,0 1 0,10-12 11,1 0 0,0 0 0,1 1 0,14-10 0,-10 7-42,14-11-38,73-64 66,47-55-475,-145 139 481,-3 3-16,-1 0 0,1 1 0,0-1 1,0 0-1,0 1 0,0-1 1,0 1-1,0 0 0,1 0 0,-1 0 1,0 0-1,5-1 0,-7 3 28,1 0 0,-1 0 0,1 1 0,-1-1 0,0 0 0,1 1 0,-1-1-1,0 0 1,0 1 0,0 1 0,0 2 17,-1-1 0,0 1 0,0 0 0,0-1 0,0 1 0,-1-1 0,1 0 0,-5 7 0,-22 35 126,14-24-8,-1 3-379,7-11 123,0 0 0,-2 0 0,1-1-1,-18 18 1,-2-4 1,-49 34 0,8-8 239,67-51-153,1 0 0,-1 0-1,0 1 1,1-1 0,-1 1 0,1-1-1,0 1 1,0 0 0,0 0 0,0 0-1,0 0 1,1 0 0,-1 0 0,1 1-1,0-1 1,0 0 0,0 1 0,0-1-1,1 1 1,0-1 0,-1 1-1,1-1 1,0 1 0,1-1 0,-1 1-1,1-1 1,-1 1 0,1-1 0,0 1-1,0-1 1,1 0 0,-1 0 0,1 0-1,-1 1 1,4 2 0,128 200-289,-130-201 316,1 3-25,1-1 0,1 1 1,6 7-1,-11-14 21,1 1-1,0 0 0,0-1 0,-1 1 1,1-1-1,0 0 0,0 0 1,1 1-1,-1-1 0,0 0 0,0-1 1,0 1-1,1 0 0,-1-1 1,0 1-1,5-1 0,-4 0-29,-1 1 20,0-1 0,-1 0 0,1 0-1,0-1 1,0 1 0,-1 0 0,1 0 0,0-1 0,3 0 0,-5 0 8,1 0 0,0 0 1,-1 1-1,1-1 0,-1 0 1,1 0-1,-1 1 0,1-1 1,-1 0-1,0 0 0,1 0 1,-1 0-1,0 0 0,0 0 1,0 0-1,1 0 0,-1 0 1,0 0-1,0 1 1,0-1-1,-1-2 0,11-58-112,-10 54 211,0 1 0,-1-1 1,-2-11-1,3 2-335,0 15 219,1-1 1,-1 1-1,0-1 0,0 1 1,0-1-1,0 1 1,0-1-1,-1 1 0,1-1 1,-1-1-1,0-2 7,0 1 1,0-1-1,1 1 0,-1-1 0,1 0 0,0 1 1,1-1-1,0-6 0,0 7 2,-1-1-1,1 1 1,-1-1-1,0 1 1,0-1-1,-1 0 1,1 1-1,-1-1 1,-2-6 0,0 4 42,1 0 1,0 0 0,0 0-1,1 0 1,0 0 0,0-1-1,1-10 1,-5-20-425,5 37 347,1 2 56,0-1 0,0 0 1,0 1-1,0-1 0,0 1 1,0 0-1,0-1 0,0 1 1,0 0-1,0-1 0,0 1 1,0 0-1,0 0 0,0 0 1,-1 0-1,2 2 0,11 17-75,-9-9 5,1 0 0,-1 1-1,-1 0 1,3 14 0,6 21-152,-10-40 258,0 0 1,-1 1-1,1 7 0,4 17 23,-6-32-70,0 0 0,0 0 0,1 0 0,-1 1 0,0-1-1,0 0 1,0 0 0,0 1 0,0-1 0,0 0 0,0 0 0,0 1 0,0-1 0,0 0 0,0 0 0,0 1 0,0-1 0,0 0 0,0 0 0,0 1 0,0-1 0,0 0 0,0 0 0,0 1 0,0-1 0,0 0 0,0 0 0,0 0 0,-1 1 0,1-1 0,0 0 0,0 0 0,0 0 0,0 1 0,-1-1 0,1 0 0,-1 0 30,1 0-1,0 0 1,-1-1-1,1 1 1,-1-1 111,1 1-111,-1-1-1,1 1 1,0 0-1,0-1 1,-1 1-1,1 0 0,0-1 1,0 1-1,0 0 1,0-1-1,0 1 1,0-1-1,-1 1 1,1 0-1,0-1 0,-18-64 523,16 60-546,1 0-1,-1 0 0,-1 1 0,-2-7 0,4 10-80,0-1 0,0 1 0,0-1 0,0 1 0,0-1-1,-1 1 1,1 0 0,0-1 0,-1 1 0,1 0-1,-1 0 1,1 0 0,-4-1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41.4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3 832,'5'-2'1156,"-5"2"-1117,-6 134 3195,-1 4-1925,8-58-1041,-6 168 78,2-208-309,2 1 0,8 79 1,-4-108-64,-3-12 25,0 0-1,0 0 0,0 0 0,0 0 0,0 0 0,0 0 0,0 0 0,0 0 0,0 0 0,0 0 1,0 0-1,1 0 0,-1 0 0,0 0 0,0 0 0,0 0 0,0 0 0,0 0 0,0 0 0,0 0 1,0 0-1,0 0 0,0 0 0,0 0 0,0 0 0,0 0 0,0 0 0,0 0 0,1 0 0,-1 0 1,0 0-1,0 0 0,0 0 0,0 0 0,0 0 0,0 0 0,0 0 0,0 0 0,0 0 1,0-1-1,0 1 0,0 0 0,0 0 0,0 0 0,0 0 0,0 0 0,0 0 0,0 0 0,0 0 1,0 0-1,0 0 0,0 0 0,0 0 0,0 0 0,0 0 0,0 0 0,0-1 0,0 1 0,0 0 1,0 0-1,0 0 0,0 0 0,0 0 0,0 0 0,0 0 0,4-23-275,-3 17 251,6-79 1082,-2-87 0,0 409-992,0 149 176,-1-410-613,1-197-882,-7 133 1433,-5-60 2776,7 128-2504,0 18-415,0 6-41,0-1-9,7 116-186,-2-48 237,15 306-153,-19-364 74,1 21-509,-2-30 412,-1-5 36,-3-17 68,-3-11-23,4 14 205,0 0 0,-2-29 0,5 43-109,0 0 0,0 0 0,0 0 0,0-1 0,0 1 0,-1 0 0,1 0 0,-1 0-1,1 0 1,0 0 0,-1 0 0,0-2 0,0 3-28,1 0-1,0 0 0,0 0 1,0 0-1,0 0 0,0 0 1,0 0-1,0-1 0,0 1 0,0 0 1,0 0-1,0 0 0,-1 0 1,1 0-1,0 0 0,0 0 1,0 0-1,0 0 0,0 0 0,0 0 1,0 0-1,0 0 0,-1 0 1,1 0-1,0 0 0,0 0 1,0 0-1,0 0 0,0 0 0,0 0 1,0 0-1,-1 0 0,1 0 1,0 0-1,0 0 0,0 0 1,0 0-1,0 1 0,0-1 1,0 0-1,0 0 0,-4 9-21,3 4-6,0 0 0,2 16 0,-1 7 17,-13 147-483,5-112 619,4-45 188,-1 34 0,0-110-524,0 9 68,2-4 13,-1-29 386,2 56-72,1 8-82,3 16-25,-1 3-154,0 1 0,-1-1 0,0 15 1,-1 1 2,1-21 65,9 245 442,-6-229-384,0-15-44,0-11-16,0-11-23,3-20-128,2-55 0,-8-31 980,3 139-1026,-1-9 166,-1 0 0,0 0 0,-1 0 1,1 7-1,8-52 380,-5-12-597,-4-68 0,-1 55 158,-6-184-884,7 228-272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11.0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314 67 992,'-2'0'132,"-1"1"0,1 0 1,-1 0-1,1 0 0,-1 0 1,1 0-1,0 1 0,-1-1 0,1 1 1,0 0-1,0-1 0,-2 3 0,-11 8 389,-8 0 628,-35 14 0,31-15-818,23-10-255,0 0 0,0 0-1,0 0 1,0 0 0,0 0-1,0-1 1,0 0 0,0 0-1,-1 0 1,1 0 0,0-1-1,0 0 1,-6-1 0,4 0 37,-1-1 0,1 1-1,0-1 1,1 0 0,-1 0 0,1-1 0,-10-7 0,-16-21 79,30 32-178,0-1 0,0 0 1,0-1-1,1 1 0,-1 0 0,1 0 1,-1 0-1,0 0 0,1 0 1,0-1-1,-1 1 0,1 0 0,0 0 1,-1-1-1,1 1 0,0 0 0,0-1 1,0 1-1,0 0 0,1-8 789,1 8-771,-1 0 1,1 0-1,-1 1 0,1-1 1,-1 0-1,1 0 1,0 1-1,-1-1 0,1 1 1,0 0-1,-1-1 1,1 1-1,2 0 1,9-2-93,27-9 289,0 2 1,0 1-1,57-2 0,124 6-411,-152 4 423,-68 0-224,0 0-1,0 0 0,-1 0 0,1 0 0,0 0 0,-1 0 0,1 0 1,0 0-1,0 0 0,-1 0 0,1 0 0,0 0 0,-1 0 1,1 1-1,0-1 0,-1 0 0,1 1 0,0-1 0,-1 0 0,2 1 1,-3 0-3,1 0 1,-1-1 0,1 1-1,-1-1 1,1 1 0,-1-1-1,1 0 1,-1 1 0,0-1-1,1 1 1,-1-1-1,0 0 1,1 1 0,-1-1-1,0 0 1,-34 12-5,35-12-18,-35 10 35,14-5-198,0 1 0,0 1 1,-35 18-1,51-23-48,1 1 1,-1 0 0,1 0-1,-1 0 1,1 1 0,0-1-1,0 1 1,1 0-1,-1 0 1,1 1 0,0-1-1,0 1 1,0-1-1,1 1 1,-1 0 0,1 0-1,1 0 1,-1 0 0,1 0-1,-2 8 1,2 21-2422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14.7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5 514 832,'0'-3'53,"0"1"-25,0 1 0,0 0-1,0 0 1,0-1 0,0 1 0,0 0-1,0-1 1,1 1 0,-1 0 0,0 0-1,1-1 1,-1 1 0,1 0 0,1-2 293,-2 2-288,0 1 1,0-1-1,1 1 0,-1-1 1,0 1-1,0-1 1,1 1-1,-1-1 1,0 1-1,1-1 1,-1 1-1,1-1 0,-1 1 1,1-1-1,-1 1 1,17-12 2087,21-2-2255,-36 13 194,-1 0-1,1 0 1,-1-1-1,0 1 1,1 0-1,-1 0 1,0-1-1,0 1 1,1 0-1,-1-1 1,0 0-1,-1 1 1,1-1-1,0 1 0,0-1 1,-1 0-1,1 0 1,-1 1-1,1-1 1,-1 0-1,0 0 1,0 0-1,0 1 1,0-1-1,0-3 1,1-5 311,0 0 1,6-19-1,-1 12-284,-5 14-120,0 1-1,0-1 1,0 0-1,0 0 1,0-1-1,-1 1 1,1-5-1,0 6 77,-1 0 0,0 0 0,1 0 0,-1 0-1,1 0 1,0 0 0,0 0 0,0 0 0,0 0 0,0 1 0,0-1-1,0 0 1,0 1 0,4-4 0,4-7 71,-7 5-192,1-1-9,0 6 112,0-2 25,-4 3-13,0 1 54,3-1-115,0 1 1,0 0 0,0 0-1,-1 0 1,1 1 0,0-1-1,3 1 1,-2 3 64,0 1 0,-1 0-1,1 0 1,-1-1 0,0 1-1,-1 1 1,1-1 0,-1 0 0,0 0-1,1 7 1,-2 21-37,-1 0-1,-8 45 1,5-57-66,2-8 123,0 0-1,-1 0 0,-1-1 0,-6 15 1,5-16 117,-7 13-180,5-15-114,7-8 138,-1 0-1,1 1 0,-1-1 1,0 0-1,0 0 1,1 0-1,-1 0 1,0 0-1,0 0 1,0-1-1,0 1 1,0 0-1,0 0 1,0-1-1,-1 1 1,1 0-1,0-1 1,0 1-1,0-1 0,-1 0 1,1 1-1,0-1 1,-1 0-1,1 0 1,0 0-1,-2 0 1,2-1-46,-1 0 0,1 0 0,-1 0 0,1-1 0,0 1 0,0 0 0,-1-1 0,1 1 0,0-1 1,0 0-1,0 1 0,1-1 0,-2-3 0,-2-2-31,2 4 73,1 0 0,-1 0-1,1 0 1,-1 0 0,1-1-1,0 1 1,0 0 0,1-1-1,-1 1 1,1-1-1,0 1 1,0-5 0,-5-53 248,0-8-703,5 20 558,-3-105-237,2 130 228,-2 0 0,-1 1 0,-10-36 0,-13-13 347,23 64-622,13 18-437,-5-4 595,1 0 0,-2 0-1,1 0 1,-1 1 0,0 0-1,0-1 1,-1 1 0,0 0-1,0 0 1,2 15 0,14 152-983,-10-80-1256,-5-54 148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18.5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433 0 224,'-7'2'55,"0"0"0,1 0 0,0 0 0,-1 1 1,1 0-1,0 0 0,0 1 0,-6 5 0,-8 3 153,9-7-55,1 1-1,0 1 1,0 0 0,0 0-1,1 1 1,0 0 0,-8 10-1,-1 7-190,1 2 0,1 0 0,1 0 0,-11 33 0,2-9 127,3-3 86,-27 50 717,19-44-713,-14 22-684,37-64 420,5-9 107,4-6 82,4-9 37,40-65-269,18-66-34,34-68 1044,-69 166-995,-4 8 146,-24 33-39,1 1 0,0 0 0,0 0 0,0 1 0,0-1 0,1 1 0,-1-1 0,1 1 0,-1 0 0,1 0 0,0 0 0,0 1 0,0 0 0,5-2 0,17-7 58,-6 7-116,-10 2 11,-10 1 51,0 0-1,0 0 1,0 0 0,1 0-1,-1 0 1,0 0 0,0 0 0,0 0-1,1 0 1,-1 0 0,0 0 0,0 0-1,0 0 1,0 1 0,1-1-1,-1 0 1,0 0 0,0 0 0,0 0-1,0 0 1,0 0 0,1 1-1,-1-1 1,0 0 0,0 0 0,0 0-1,0 0 1,0 1 0,0-1-1,0 0 1,0 0 0,0 0 0,0 1-1,0-1 1,0 0 0,0 0 0,0 0-1,0 1 1,0-1 0,0 0-1,0 0 1,0 1 0,-1 8-80,1-8 91,-1 3 48,0 1-1,0-1 1,0 0 0,-1 0-1,-4 7 1,-3 8 46,-64 188-241,34-98 201,33-86 65,4-17-130,1 0 0,-2 0 0,1 0 0,-5 9 0,3-4 87,5-9-69,2-8-32,49-94-48,-43 82-6,90-184 172,-52 130-2141,-43 67 1449,0 0 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23.0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470 38 736,'0'0'14,"0"-1"0,0 0-1,0 0 1,0 1 0,-1-1 0,1 0 0,0 1 0,0-1-1,-1 0 1,1 1 0,0-1 0,-1 0 0,1 1 0,0-1-1,-1 1 1,1-1 0,-1 1 0,1-1 0,-1 1 0,1-1 0,-1 1-1,1-1 1,-1 1 0,0 0 0,1-1 0,-2 1 0,0-1 147,0 0 1,-1 0 0,1 1 0,-1-1 0,0 1 0,1 0 0,-5 0 0,-4 0 377,1 1-1,-20 5 1,-101 26 1232,82-23-1091,27-5-427,1 0 0,-24 9 1,20-5 268,-49 11 1,73-18-544,0-1 0,-1 0 0,1 1 0,0 0 0,0-1 1,-1 1-1,1 0 0,0-1 0,0 1 0,0 0 0,0 0 0,-1 1 0,20 2 186,14-6-200,1-1 0,-1-2 0,47-13 0,2 0 229,-47 12-134,4-1-13,62-18 0,-97 24-17,26-10-1301,-1 2-1,1 1 1,38-5 0,-34 10-548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24.1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605 5 576,'0'0'0,"-1"0"-1,1-1 1,0 1-1,0 0 1,-1 0-1,1-1 1,0 1-1,-1 0 1,1-1-1,0 1 1,-1 0-1,1 0 1,0 0-1,-1 0 1,1-1-1,-1 1 1,1 0-1,0 0 1,-1 0-1,1 0 1,-1 0 0,1 0-1,-1 0 1,1 0-1,0 0 1,-1 0-1,1 0 1,-1 0-1,1 0 1,0 0-1,-1 1 1,-8 9-175,-1 2 173,4-7 190,0-1-1,0 1 1,0 1 0,-8 9 0,12-14-59,0 0 1,0 1 0,-1-1 0,1 0 0,-1-1 0,1 1-1,-1 0 1,1-1 0,-4 1 0,-5 1 188,-16 7 417,15-5-476,0 0 1,-1-1 0,1 0-1,-1-1 1,-18 1 0,22-3-58,-1-1 0,1 0 0,0 0 0,0-1 0,0 0 1,0-1-1,0 0 0,0 0 0,-9-5 0,10 5-171,0 0 0,0 0 0,0 1-1,-1 0 1,1 0 0,-1 1 0,0 0 0,1 1-1,-1 0 1,0 0 0,1 1 0,-1 0 0,1 1 0,-1 0-1,1 0 1,0 1 0,-1 0 0,1 0 0,1 1-1,-1 0 1,0 0 0,1 0 0,0 1 0,0 1-1,0-1 1,-10 13 0,13-14 191,0 1 1,-1-1-1,0 0 0,0 0 0,-8 5 0,2-7-101,8-3-86,10 1 17,5 0-846,-1-1-1,14-4 1,16 0-705,24 3-1589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33.3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2 376 480,'-2'0'163,"4"-1"-115,-1 0-22,0 1 1,0-1-1,0 1 1,0-1-1,0 1 1,0-1-1,0 1 1,0-1-1,-1 0 1,1 0-1,0 1 1,-1-1-1,1 0 0,0-1 1,20-46 912,-11 23-844,-3 8 124,8-34 0,-14 41 184,-1 7-368,1 1-1,-1-1 0,0 1 1,1-1-1,0 1 1,-1 0-1,1-1 0,0 1 1,0 0-1,0-1 1,2-1-1,-2 3-20,-1 1 1,0 0-1,1 0 1,-1 0-1,0 0 0,0-1 1,1 1-1,-1 0 1,0 0-1,0 0 0,1-1 1,-1 1-1,0 0 1,0 0-1,0-1 0,1 1 1,-1 0-1,0-1 1,0 1-1,0 0 0,0-1 1,0 1-1,0 0 1,0-1-1,0 1 1,0 0-1,0 0 0,0-1 1,0 1-1,0 0 1,0-1-1,0 1 0,0 0 1,0-1-1,0 1 1,0 0-1,0-1 0,0 1 1,-1 0-1,1-1 1,0 1-1,0 0 1,0 0-1,0-1 0,-1 1 1,-13-3 26,13 3-12,1 0 0,-1 0 0,1 0 0,0 0 0,-1 0 1,1 0-1,-1-1 0,1 1 0,0 0 0,-1 0 0,1 0 0,0 0 0,-1-1 0,1 1 1,0 0-1,-1 0 0,1-1 0,0 1 0,0 0 0,-1 0 0,1-1 0,0 1 0,0 0 0,-1-1 1,1 1-1,0 0 0,0-1 0,0 1 0,0 0 0,0-1 0,-1 1 0,1-1 0,0 1 1,0 0-1,0-1 0,0 1 0,0-1 0,0 0 0,-1-4-17,-1 4 230,4-1-143,-1 0-358,-1 2 252,0-1-1,1 1 1,-1-1 0,0 1-1,0 0 1,1-1 0,-1 1-1,0 0 1,1-1 0,-1 1-1,0 0 1,1 0 0,-1-1-1,1 1 1,-1 0 0,0 0-1,1-1 1,-1 1 0,1 0-1,-1 0 1,1 0 0,0 0-1,13-3 217,-12 2-181,0 1 0,0-1 0,0 1 0,0-1 0,0 1 0,0-1 0,-1 0 0,1 0 0,0 0 0,-1 0 0,1 0 0,0-1 0,-1 1 0,3-3 0,0 0-46,0 0 0,0-1-1,5-9 1,20-17 290,-25 24-325,-3 6 49,-1 0 0,1 0 0,-1 0 0,1 0 0,-1 0 0,1 1 0,0-1 0,-1 0 0,1 0 0,0 0 0,1 0-1,-1 0 101,-1-1-26,0 1-92,-1-7 113,0 8-72,1-1 0,-1 1 0,0-1 0,1 0 0,-1 1-1,1-1 1,-1 0 0,1 1 0,0-1 0,-1 0 0,1 0 0,0 1 0,-1-1 0,1 0-1,0 0 1,0 0 0,0 1 0,-1-1 0,1 0 0,0 0 0,0 0 0,0 0 0,1 0-1,-5-2 40,2-3-25,1 6-40,-6-4 675,4 3-700,2 1 38,1 3-232,0-1 234,0 0 1,0 1 0,0-1-1,0 0 1,0 1 0,1 1-1,2 17 25,-1 0-1,-1 0 1,-2 23-1,-9 62-162,4-71 96,-14 46 0,12-50 1,5-21 29,0 0 0,-1 1 1,0-1-1,-1-1 0,0 1 0,-6 9 0,6-14-142,4-4 96,0 0 1,0-1-1,1 1 1,-1 0 0,0 0-1,1-1 1,-1 1-1,1 0 1,-1 0-1,1 0 1,-1 0 0,0 1-1,-7 15 194,8-16-235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38.5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447 416 480,'0'-4'26,"-1"0"0,0 0 0,1 0 0,0 0 1,0 0-1,0 1 0,0-1 0,1 0 0,-1 0 0,3-5 0,15-42-76,-2 8 533,-4 8 222,1 1 0,20-37 0,-16 35-116,-15 32-434,-1 0 0,0 0 1,0-1-1,0 1 0,0 0 1,-1-1-1,0 1 0,0-1 0,0 1 1,0 0-1,-1-1 0,0 1 1,0 0-1,0-1 0,0 1 1,-4-7-1,5 10-121,-1 0 1,1 0-1,-1 0 0,0 0 1,0 0-1,1 0 1,-1 0-1,0 0 1,0 0-1,0 0 0,0 0 1,0 1-1,0-1 1,-1 0-1,1 1 1,0-1-1,0 1 0,0-1 1,0 1-1,-1 0 1,1-1-1,0 1 0,-2 0 1,1 0-7,0 1 0,0-1 1,0 1-1,1-1 0,-1 1 0,0 0 0,1 0 0,-1 0 1,0-1-1,1 2 0,-1-1 0,1 0 0,0 0 1,-2 2-1,-4 5 23,1 0 0,0 0 0,0 1 0,-7 15 0,-4 13 11,-17 60 0,32-93-69,-7 31-42,-9 60 0,11-48 30,4-31-6,1 0 0,1-1 1,0 17-1,1-26 24,1 0 0,0 0 0,0 0 0,0 0-1,0 0 1,1-1 0,0 1 0,0 0 0,1-1 0,-1 0 0,6 8 0,-7-12 5,0 1 1,0-1-1,0 1 1,0-1-1,1 0 0,-1 0 1,1 0-1,-1 0 1,0 0-1,1 0 1,0 0-1,-1 0 1,1 0-1,-1-1 0,1 1 1,0-1-1,0 1 1,-1-1-1,1 0 1,0 1-1,0-1 1,-1 0-1,1 0 0,2-1 1,3 0-4,-1-1 1,0 0-1,0 0 1,0 0-1,8-5 0,0 0-24,-1 0 137,-1 0 1,21-16-1,-2 0 156,-31 26-320,-6 7-6,-9 13-19,-45 70-98,11-14 458,-13 13-147,10-13 59,-82 95 1,83-118-370,15-19-105,-31 43 1,63-75 236,1 0 0,0 1 0,-5 9 0,9-15 44,0 0-1,-1 1 1,1-1 0,0 0 0,0 0-1,-1 0 1,1 1 0,0-1 0,0 0-1,-1 0 1,1 0 0,0 0 0,0 0-1,-1 0 1,1-1 0,1 1 0,5-1 10,-1-1 0,1 0 0,-1-1 0,1 1 0,-1-1 0,0 0 0,9-6-1,40-32 148,-30 18-76,-1 0-1,40-52 1,29-62 7,-29 46 197,-29 44-274,-56 89 556,21-42-571,-9 18 50,-1 0 0,-1-1 0,0 0-1,-2-1 1,-20 22 0,12-20 45,0-1 1,-1 0-1,-29 15 1,-76 31 306,119-60-384,-12 6-69,1 0 0,0 0-1,-24 18 1,42-26 36,1-1-1,-1 1 1,0-1 0,1 1-1,-1-1 1,1 1-1,-1-1 1,1 1 0,0-1-1,-1 1 1,1-1 0,-1 1-1,1 0 1,0-1-1,0 1 1,-1 0 0,1-1-1,0 1 1,0 0 0,0-1-1,0 1 1,0 0-1,0 0 1,0-1 0,0 1-1,0 0 1,0-1 0,0 1-1,0 0 1,0 0-1,1-1 1,-1 1 0,0 0-1,0-1 1,1 1 0,-1-1-1,1 1 1,-1 0-1,0-1 1,1 1 0,-1-1-1,1 1 1,-1-1 0,1 1-1,0-1 1,-1 0-1,2 1 1,1 2-5,0-1-1,1 0 1,-1 0-1,1 0 1,-1-1 0,1 1-1,6 1 1,11 0 22,0-1 1,-1 0 0,1-2-1,0 0 1,41-7 0,-38 2 29,0 0 1,0-2-1,-1 0 1,0-2 0,-1 0-1,41-24 1,-34 14 11,-1-1 0,-2-1 0,0-1 0,33-36 0,-57 56-40,77-79 170,-62 65-218,1 2 1,38-25 0,-35 25-4,-13 9 40,0-1 0,0 1 0,1 1 0,-1 0 0,1 0 0,11-3 0,-18 7-42,-1 0 0,1 1 0,0-1 0,-1 1 1,1-1-1,0 1 0,-1-1 0,1 1 0,-1 0 0,1 0 0,-1 0 1,1 0-1,-1 0 0,1 0 0,-1 0 0,0 0 0,0 1 1,0-1-1,0 0 0,0 1 0,2 2 0,2 3-603,-1 0-1,0 0 0,5 12 0,2 15-824,1 3-1184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40.6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122 617 1664,'4'-28'501,"-2"18"48,-1 0 0,1-20 0,1-8 114,-1 20-538,-2-37 1,-1 20-73,0 27 50,0 0 0,0 0 1,-3-9-1,2 9 16,1 0 1,0 0-1,-1-10 0,2 13-123,-1 1 1,1-1-1,-1 1 0,0-1 0,-2-4 1,1 4-2,1 1 1,0 0 0,0-1 0,0 1-1,0-6 1,-3-21 353,2 24-355,1 1 0,0-1 0,0-8 0,0 0 86,0 11-92,1 0-1,0 0 0,0 0 0,1-7 0,-1 8 51,1 0 0,-1 1 0,0-1-1,0 0 1,-1 1 0,1-1 0,-1 0-1,1 1 1,-1-1 0,0 1 0,0-1-1,-1-3 1,0 2-66,1 0 0,0 0-1,0 0 1,0-8 0,-3-10-220,3 17 358,-1 0 0,0 1-1,0-1 1,-4-6 0,5 4 87,-1 2-483,-4 9 220,6-2 73,-1 0-1,0-1 1,0 1-1,1 0 0,-1-1 1,1 1-1,-1 0 1,1 0-1,0-1 0,0 4 1,-3 12 168,-13 20 255,12-28-385,0-1 1,1 0 0,-4 14 0,1 13-36,-5 67-1,10 37 183,1-87-312,5-24 466,-5-29-317,1 1 0,-1-1 0,1 0-1,-1 0 1,0 0 0,0 0 0,1 0 0,-1 1-1,0-1 1,0 0 0,0 0 0,0 0-1,0 0 1,0 0 0,0 0 0,0-1-1,0 1 6,10-212-39,7 115-17,-11 81-38,-5 14-1,0 1 0,0 0 0,0-1 0,0 1 0,-1-1-1,1 1 1,0-3 0,3-5 114,-4 10-35,0-1-1,1 1 0,-1-1 1,1 1-1,-1-1 0,0 1 1,0-1-1,1 0 0,-1 1 1,0-1-1,0 0 0,0 1 1,1-1-1,-1 0 0,0 0 1,0-14-21,1 11 62,-1-1 0,0 1 0,0 0 0,0-1 0,0 1 0,-1-1 0,0 1 0,-2-8 0,1-2-176,1 6-182,-1-2 164,2 10 142,0 0 0,0-1 0,0 1 0,0 0 0,0-1 0,0 1 0,0-1 0,0 1 0,0 0 0,0-1 0,0 1 0,0 0 0,0-1 0,0 1 0,-1 0 0,1-1 0,0 1 0,0 0 0,0-1 1,0 1-1,-1 0 0,1-1 0,0 1 0,-1 0 0,1-1 0,-1 1 83,4 1-303,-2-1 205,-1 0 0,0 0-1,0 0 1,1 0 0,-1 0 0,0 0 0,0 0 0,0 0 0,1 0-1,-1 0 1,0 0 0,0 0 0,0 0 0,1 0 0,-1 0 0,0 0-1,0 1 1,0-1 0,1 0 0,-1 0 0,0 0 0,0 0 0,0 0-1,0 0 1,0 1 0,1-1 0,-1 0 0,0 0 0,0 0 0,0 1-1,0-1 1,0 0 0,0 0 0,0 0 0,1 1 0,6 52 194,-6-33-58,0 1 0,4 21 0,-4-14 62,-1-24-212,0 0 0,0 0 0,0 0 1,1 0-1,0 5 0,1 0-10,0-1 0,0 1 0,-1 0 0,0 17 0,-1-25 74,0 0-1,0 0 0,-1 0 1,1 0-1,0 0 1,0-1-1,-1 1 1,1 0-1,-1 0 1,1 0-1,-1-1 1,1 1-1,-1 0 0,1 0 1,-1-1-1,0 1 1,1-1-1,-2 2 1,-1 1-25,2-3-22,-4-3-128,0-25 199,2 17-26,-11-91 222,13 94-431,0 0 0,0 0 0,1-12 0,0 15 61,1 9 74,-1-1 0,1 1 0,0 0 0,3 7 0,2 7 1,6 38-780,39 103-1,-44-141 435,-4-10-313,0 1 0,1-1 0,0 0 0,6 9 0,2-1-919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7:44.2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151 51 736,'-1'4'35,"-1"1"0,0-1 1,1 0-1,-1 1 0,1-1 0,1 0 1,-1 1-1,0 4 0,2 42 534,0-19-79,-1-14-359,-1 0 1,0 0-1,-2 0 0,0-1 1,-1 1-1,0-1 0,-13 30 1,4-6 511,11-33-639,0 0 0,0 0 0,-1 0 0,0 0-1,-7 10 1,2-4 240,0 0-1,-9 26 1,10-23-124,-14 25 0,9-35 973,12-7-1073,0-1 1,0 1-1,0 0 0,0 0 1,0 0-1,0 0 1,0-1-1,0 1 1,0 0-1,-1-26 888,1 20-996,2-21 124,1 1-1,10-45 1,0 3 177,-3-8-65,-1 9-614,20-75 0,-16 103-275,3 7-875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9:51.0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 8 736,'7'-4'185,"-11"3"-84,-4-2 200,8 8-160,1 0 0,0-1 0,0 1 1,0-1-1,1 0 0,2 6 1,5 15 170,1 24 69,7 86 1,-2-39-109,-3-24-50,19 129 294,-17-127 1013,-15-93-1408,-1 0 0,-6-26 0,1 10-66,-20-107 1048,22 128-842,3 8-253,6 11 472,-4-11-209,-12-226 848,11 213-1008,1 16-167,0 11-18,12 235-87,-11-201 496,-1-42-330,0 0 1,0 0-1,0 0 0,-1 0 1,1 1-1,0-1 1,0 0-1,0 0 0,0 0 1,0 0-1,-1 0 1,1 0-1,0 0 0,0 0 1,0 0-1,0 0 1,0-1-1,-1 1 0,1 0 1,0 0-1,0 0 1,0 0-1,0 0 0,0 0 1,0 0-1,-1 0 1,1 0-1,0 0 0,0 0 1,0-1-1,0 1 1,0 0-1,0 0 0,0 0 1,0 0-1,0 0 1,0 0-1,-1 0 0,1-1 1,0 1-1,0 0 1,0 0-1,0 0 0,0 0 1,0 0-1,0-1 1,0 1-1,0 0 0,0 0 1,0-19-325,1 3 497,-1 0 0,-5-28-1,5 32-134,0 10-39,0 0-1,0 1 0,0-1 0,0 1 1,0-1-1,-1 1 0,1-1 0,0 1 1,-1 0-1,0-3 0,0 20-489,8 147 538,-4-134 285,-3-22-74,-3-21-109,-17-178-208,4 115 832,13 65-848,-1 16-75,1 23 197,-1 151 155,5-177-191,-1 1 1,0 0-1,0 0 0,0 0 1,0-1-1,0 1 1,-1 0-1,1 0 1,0-1-1,-1 1 1,0 0-1,1 0 1,-1-1-1,0 1 0,0-1 1,1 1-1,-1-1 1,-1 1-1,1-1 1,0 1-1,-2 1 1,3-3-20,0 0 1,-1 0-1,1 0 1,0 0-1,0 0 1,-1 0 0,1 0-1,0 0 1,-1 0-1,1 0 1,0 0-1,0 0 1,-1 0 0,1 0-1,0 0 1,0-1-1,-1 1 1,1 0-1,0 0 1,0 0-1,0 0 1,-1 0 0,1-1-1,0 1 1,0 0-1,0 0 1,-1 0-1,1 0 1,0-1 0,0 1-1,0 0 1,0 0-1,0-1 1,0 1-1,-1-1 1,-4-11 12,4 10-2,-20-65-47,19 63 92,0 1 40,1-1 1,-1 0 0,1 0-1,0 0 1,0 0 0,0 0-1,0-8 1,-5-13-132,4 18-143,5 17-46,1 2-469,0 0 0,1 0 0,1-1-1,0 0 1,0 0 0,1-1 0,0 0-1,1 0 1,0 0 0,18 15 0,-18-19-173,0-2 0,18 9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43.9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387 5 1664,'-4'-1'153,"-1"0"0,1 0 0,-1 1 1,1-1-1,-1 1 0,0 0 0,1 0 0,-1 0 0,1 1 0,-1 0 0,1 0 1,-1 0-1,-5 2 0,0 1 293,0 0 1,-23 5-1,-4 2-158,-32 15 21,56-21-31,-1-1 0,0 0 0,-1-1 0,1 0 0,0-1 0,-1-1 0,-24 0 0,39-1-283,0 0 1,0 0 0,0 0 0,0 0-1,-1 0 1,1 0 0,0 0 0,0 0-1,0 0 1,0 0 0,0 0 0,0 0-1,0 0 1,0 0 0,-1 0-1,1 0 1,0 0 0,0 0 0,0 0-1,0 0 1,0 0 0,0 0 0,0 0-1,0 0 1,-1 0 0,1 0-1,0 0 1,0 0 0,0 0 0,0 0-1,0-1 1,0 1 0,0 0 0,0 0-1,0 0 1,0 0 0,0 0 0,0 0-1,0 0 1,0 0 0,0 0-1,0 0 1,0-1 0,-1 1 0,1 0-1,0 0 1,5-5-140,8-2 9,7 3 338,-8 2-93,0-1 0,19 0 0,-31 4-95,1 0 0,-1 0 0,0-1-1,0 1 1,0 0 0,0 0 0,0 0 0,0-1-1,0 1 1,-1 0 0,1 0 0,0-1 0,0 1-1,0 0 1,-1-1 0,1 1 0,-1 1 0,-6 12 8,-1 2 13,-16 26 1,17-34-146,10-16 142,10-15 75,0 5-6,-8 9-141,1 1 0,1-1 0,8-7 459,-15 19-404,-1 0 0,1 0 0,-1 0 0,0 0 0,0 0 0,0 0 0,-1-1 0,1 1 0,-1 0 0,1 0 0,-1-1 0,0 1 0,0-1 0,0 0 0,0 1 0,-1-1 0,1 0 0,-5 3 0,-18 12 60,23-16-92,1 0-1,-1 0 1,1 1 0,-1-1 0,1 0 0,0 1 0,-1-1 0,1 1 0,0 0 0,0-1 0,0 1 0,-1 3 0,-4 14 184,5-17-161,0 1 0,0 0 0,0-1 0,0 1 0,0 0 0,1 0 0,-1 5 0,4 45-226,-2-53 227,-1 0 1,0 0-1,1 0 0,-1 0 0,0 0 0,1 0 1,-1 0-1,0 0 0,1 0 0,-1 0 1,0 0-1,0 0 0,1 0 0,-1 0 0,0 1 1,1-1-1,-1 0 0,0 0 0,0 0 1,1 1-1,-1-1 0,0 0 0,0 0 0,1 1 1,-1-1-1,0 0 0,0 0 0,0 1 1,1-1-1,0 2-19,0-1 0,0 0-1,0 0 1,0 0 0,0 0 0,1 0 0,-1 0 0,0 0 0,1 0 0,-1-1 0,0 1-1,1 0 1,-1-1 0,4 1 0,-4-1 17,0 0 0,0 0 0,0 0 1,0 0-1,1 0 0,-1 0 0,0 0 0,0-1 0,0 1 0,0-1 1,0 1-1,0 0 0,0-1 0,0 0 0,0 1 0,0-1 0,0 0 1,0 1-1,-1-1 0,1 0 0,0 0 0,1-1 0,-1 0 5,0 1 0,0-1 0,0 0 0,0 0 0,0 0 0,0 0-1,0 0 1,-1 0 0,1 0 0,0 0 0,-1 0 0,0 0 0,1-3-1,-1 5 1,0 0-1,0 0 0,0 0 1,0-1-1,0 1 0,0 0 1,-1 0-1,1 0 0,0 0 1,0-1-1,0 1 1,0 0-1,0 0 0,0 0 1,0 0-1,0-1 0,0 1 1,0 0-1,0 0 0,-1 0 1,1 0-1,0 0 0,0 0 1,0 0-1,0-1 0,0 1 1,0 0-1,-1 0 0,1 0 1,0 0-1,0 0 0,0 0 1,0 0-1,-1 0 0,1 0 1,0 0-1,-9 2 276,-12 8-76,15-6-289,-4 1 169,6-3-24,0 1 1,0-1-1,0 0 1,0-1-1,-1 1 1,1-1-1,0 0 1,-1 0 0,1 0-1,-7 0 1,15-12-382,-2 6 292,1 1 0,0-1-1,1 1 1,-1 0 0,1 0 0,0 0-1,0 1 1,0 0 0,0-1 0,1 1-1,-1 1 1,1-1 0,6-2 0,-10 4 92,10-5-137,-11 6 78,1 0-1,-1 0 0,0 0 0,0 0 1,1-1-1,-1 1 0,0 0 0,0 0 0,0 0 1,1 0-1,-1 0 0,0 0 0,0 0 1,1 0-1,-1 0 0,0 0 0,0 0 0,1 0 1,-1 0-1,0 0 0,0 0 0,1 1 1,-1-1-1,0 0 0,0 0 0,0 0 0,1 0 1,-1 0-1,0 0 0,0 1 0,0-1 1,1 0-1,-1 0 0,0 0 0,0 0 1,0 1-1,0-1 0,0 0 0,1 0 0,-1 1 1,0-1-1,0 0 0,0 0 0,0 0 1,0 1-1,0-1 0,0 0 0,0 0 0,0 1 1,0-1-1,0 0 0,0 1 0,-8 19 114,8-19-124,-1 0 0,1 0 0,-1 0 0,1 0 0,-1 0 0,1 0 0,-1 0 0,0 0 0,1 0 0,-1 0 0,0 0 0,-1 0 0,-7 12-34,8-9 34,0 0 0,0 1 0,0-1 0,1 0 1,0 5-1,5 15-319,-4-23 336,-1 0 0,1 0 0,-1 0 1,0 0-1,0 0 0,1 0 1,-1 0-1,0 0 0,0 0 0,0 1 1,0-1-1,0 0 0,0 0 0,0 0 1,-1 0-1,1 0 0,0 0 0,-1 0 1,0 3 196,-9 11-234,10-13 45,-1 4-4,0-6-29,1 0 0,-1 1 0,1-1 1,-1 0-1,0 0 0,1 1 0,-1-1 1,1 0-1,-1 0 0,0 0 1,1 0-1,-1 0 0,0 0 0,1 0 1,-2 0-1,1 0-66,1 1 40,0-1 16,-1 1 0,1-1 0,0 1 0,0-1 1,0 1-1,0-1 0,-1 1 0,1-1 0,0 1 0,0 0 0,0-1 0,0 1 0,0-1 0,0 1 0,1-1 0,-1 1 0,0-1 0,0 1 0,0-1 0,0 1 0,1 0 0,-1-1 0,0 1 0,0-1 0,1 0 0,0 2 0,12 16-100,-5-9 76,-8-8 49,1 0-1,0 0 1,-1 1 0,1-1-1,0-1 1,0 1 0,0 0 0,0 0-1,0 0 1,0 0 0,0-1-1,0 1 1,0 0 0,2 0-1,-1 0 33,-1-1-29,0 1 0,-1-1 1,1 1-1,0-1 1,0 1-1,0-1 0,0 0 1,0 1-1,0-1 1,0 0-1,0 0 0,-1 0 1,1 1-1,0-1 1,0 0-1,0 0 0,0-1 1,0 1-1,0 0 1,2 0-1,1-3-296,0 0-1,0-1 1,0 1 0,0-1-1,-1 1 1,1-1 0,4-7-1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9:52.0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323 142 992,'-2'0'189,"0"0"1,0-1-1,0 1 0,1 0 1,-1 0-1,0-1 0,0 1 1,0-1-1,0 0 0,0 1 1,0-1-1,1 0 0,-1 0 1,0 0-1,-1-2 0,-18-2 206,-34-39 863,46 34-643,8 9-598,1 0 1,-1 1 0,1-1 0,-1 0-1,0 1 1,1-1 0,-1 1-1,0-1 1,1 1 0,-1-1 0,0 1-1,0-1 1,0 1 0,1 0 0,-1-1-1,0 1 1,-1-1 0,-5 0-4,0 0 1,0-1-1,1 0 1,-1-1-1,1 1 1,-10-6-1,12 6 15,0 1-1,0-1 1,0 1 0,-1 0-1,1 1 1,0-1 0,0 1-1,-5 0 1,-17-3 6,9 2-66,16 1 60,0 0 0,-1 0-1,1 0 1,0 0 0,-1 0-1,1 0 1,0 0 0,0-1-1,-1 1 1,1 0-1,0-1 1,-2 0 0,-9-2 386,11 3-407,1 0-1,-1 0 1,1 0-1,-1 0 1,1 0-1,-1 0 1,1-1-1,-1 1 1,1 0-1,-1 0 1,1 0-1,-1 0 1,1-1-1,-1 1 1,1 0-1,-1 0 1,1-1-1,-1 1 0,1 0 1,0-1-1,-1 1 1,1-1-1,0 1 1,-1 0-1,1-1 1,0 1-1,0-1 1,-1 1-1,1-1 1,-8-15-78,16 16-330,4 2 161,53 11 281,-15-5-378,-46-8 331,0 0 0,0 1 1,0 0-1,0 0 0,0 0 0,0 0 0,-1 1 1,1-1-1,4 3 0,15 6-235,7 1-216,-19-6-247,1-1 0,17 3 0,-12-4-1409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9:53.3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301 167 1888,'-3'-3'511,"2"2"-384,0 0 1,-1 0 0,1 1-1,0-1 1,0 0 0,0 1 0,-1-1-1,1 1 1,0-1 0,0 1-1,-1 0 1,1 0 0,0-1-1,-1 1 1,-1 0 0,-34 2 480,18-1-746,10-1 600,1-1 0,0 0 0,-1 0-1,1-1 1,-13-5 0,14 5-428,3 0 16,0-1 0,0 1 0,0-1 0,0 1 0,1-1 0,-1 0 0,1-1 0,0 1 0,-5-7 0,-10-10 287,12 15-137,-2-2-278,8 8 73,0 0-1,0-1 1,-1 1 0,1 0 0,0-1-1,0 1 1,0-1 0,0 1-1,0 0 1,0-1 0,0 1 0,0 0-1,0-1 1,0 1 0,0 0 0,0-1-1,1 1 1,-1 0 0,1 0-1,29 110-244,8 51 282,-36-151 75,-1 0 0,0 0-1,-1 16 1,0-17-12,2 2-59,-2-12-32,0 0 1,0 0 0,0 0-1,1 0 1,-1 0-1,0 0 1,0 0 0,0 0-1,0 0 1,0 0-1,0 0 1,1 0 0,-1 0-1,0 0 1,0 0-1,0 0 1,0 0 0,0 0-1,0 0 1,1 0-1,-1 0 1,0-1 0,0 1-1,0 0 1,0 0-1,0 0 1,0 0 0,0 0-1,0 0 1,0 0-1,0 0 1,1-1 0,-1 1-1,0 0 1,0 0-1,0 0 1,0 0 0,0 0-1,0-1 1,7-21 58,-2-9-32,-1-1 0,-2 0 0,-1 0 1,-5-44-1,2 58 78,0 1 0,-2-1 0,0 1 1,-1 0-1,-1 0 0,0 1 0,-1-1 1,-1 1-1,-15-23 0,21 37-100,0-1 0,0 0 0,-1 1 0,1-1 0,0 1 0,-1 0 0,1 0 0,-5-3-1,6 5-11,0-1-1,1 1 0,-1 0 0,0-1 0,0 1 1,0 0-1,1 0 0,-1 0 0,0 0 0,0 0 1,0 0-1,1 0 0,-1 0 0,0 0 0,0 0 1,0 0-1,1 0 0,-1 1 0,0-1 0,0 0 1,1 1-1,-1-1 0,0 0 0,0 1 0,1-1 1,-1 1-1,0-1 0,1 1 0,-1-1 0,1 1 1,-1 0-1,1-1 0,-1 1 0,1 0 0,-1-1 1,1 1-1,-1 1 0,-3 7-59,0-1-1,0 1 1,1 1 0,0-1-1,-2 13 1,-6 50-110,10-66 166,-16 312 636,17-314-637,0 0-1,0 0 0,0 0 0,1 0 1,-1-1-1,1 1 0,0 0 1,0 0-1,0-1 0,2 5 0,-2-7-10,-1-1 0,0 1 0,1-1 0,-1 1 1,1-1-1,-1 1 0,1-1 0,-1 1 0,1-1 0,-1 0 0,1 1 0,-1-1 0,1 0 0,0 1 0,-1-1 0,1 0 0,-1 0 0,1 1 0,0-1 0,-1 0 0,1 0 0,0 0 0,-1 0 0,1 0 0,0 0 0,-1 0 0,1 0 0,0 0 0,-1 0 0,1-1 0,-1 1 0,1 0 0,0 0 1,-1-1-1,1 1 0,0-1 0,3-1-235,-1 0 1,0 0 0,1-1 0,4-4-1,14-19-1042,3-3-1466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9:55.1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485 1057 2400,'-5'-4'1211,"7"1"-1027,-2 3-182,1 0 0,-1 0 1,0 0-1,0 0 0,0-1 1,1 1-1,-1 0 0,0 0 0,0-1 1,0 1-1,0 0 0,1 0 0,-1-1 1,0 1-1,0 0 0,0 0 0,0-1 1,0 1-1,0 0 0,0 0 0,0-1 1,0 1-1,0 0 0,0-1 1,0 1-1,0 0 0,0 0 0,0-1 1,0 1-1,0 0 0,0-1 0,0 1 1,-1 0-1,-2-9 25,1 6 95,0-1 1,0 0 0,1 0-1,0 0 1,-2-7 0,-12-48 581,10 23-359,4 19 9,-2 0 1,0 0-1,0 0 0,-9-22 1,-8-28 23,19 65-346,-5-11-126,6 12 110,0 1 0,0-1 0,-1 1-1,1 0 1,0-1 0,0 1 0,-1 0-1,1-1 1,0 1 0,-1 0 0,1 0-1,0-1 1,-1 1 0,1 0 0,0 0 0,-1 0-1,1-1 1,-1 1 0,1 0 0,0 0-1,-1 0 1,1 0 0,-1 0 0,1 0-1,-1 0 1,1 0 0,0 0 0,-1 0 0,1 0-1,-1 0 1,0 2-7,1-1 1,-1 0-1,1 1 0,0-1 0,-1 0 1,1 1-1,0-1 0,0 0 1,0 1-1,0-1 0,0 0 0,0 1 1,1-1-1,0 3 0,0 8 87,2 51-94,15 89 0,-10-101 4,-7-35 9,-1-14 6,0-1-1,0 1 1,0 0-1,0 0 1,0-1-1,0 1 1,1 0 0,-1-1-1,1 1 1,-1 0-1,2 1 1,-6-11 42,1-1-1,0 0 1,1 0 0,0 0 0,-2-18 0,1 9-83,-21-103-284,18 100 350,-1 0-1,0 0 0,-18-33 0,23 51-19,0-1 1,0 1-1,0 0 0,-1 0 0,1 0 0,-1 0 0,0 0 0,-3-2 0,6 4-23,-1 1 1,1 0-1,0 0 0,0 0 0,-1-1 0,1 1 1,0 0-1,-1 0 0,1 0 0,0 0 1,-1 0-1,1 0 0,-1 0 0,1 0 1,0 0-1,-1 0 0,1 0 0,0 0 1,-1 0-1,1 0 0,0 0 0,-1 0 0,1 0 1,0 0-1,-1 0 0,1 0 0,0 0 1,-1 1-1,1-1 0,0 0 0,-1 0 1,1 1-1,-8 12 54,0 21-34,8-34-23,-19 220-54,17-185-52,1 51 100,2-51-127,-1-35 137,-1 0 0,1-1 0,0 1 0,0 0-1,0 0 1,0 0 0,0 0 0,0 0 0,0 0 0,-1 0 0,1 0 0,0 0 0,0 0-1,0 0 1,0 0 0,0 0 0,0 0 0,-1 0 0,1 0 0,0 0 0,0 0 0,0 0-1,0 0 1,0 0 0,0 0 0,0 0 0,-1 0 0,1 0 0,0 0 0,0 0 0,0 1-1,0-1 1,0 0 0,0 0 0,0 0 0,0 0 0,0 0 0,-1 0 0,1 0 0,0 0-1,0 0 1,0 1 0,0-1 0,0 0 0,0 0 0,0 0 0,0 0 0,0 0 0,0 0-1,0 1 1,0-1 0,0 0 0,0 0 0,0 0 0,0 0 0,0 0 0,0 1 0,-5-9 218,-3-33 989,0 18-921,-7-41 0,3 10-358,11 49 18,0 1-1,1 0 1,-1 0 0,1 0 0,-1-1 0,1 1 0,1 0 0,-1 0 0,1-1 0,0-4 0,0 7 43,0 1 0,-1-1 1,1 0-1,0 0 1,0 1-1,0-1 1,0 0-1,0 1 1,0-1-1,0 1 1,1-1-1,-1 1 1,1 0-1,-1 0 0,1-1 1,-1 1-1,1 0 1,0 0-1,-1 1 1,1-1-1,0 0 1,0 1-1,0-1 1,2 0-1,-2 1 9,0 0-1,-1 0 1,1 0 0,0 0 0,-1 0-1,1 0 1,0 1 0,-1-1-1,1 0 1,-1 1 0,1 0-1,0-1 1,-1 1 0,2 1-1,22 16-123,-12-8-106,-5-4 189,5 3 182,-13-9-132,0 0-1,1 0 1,-1 0-1,0 0 0,1 0 1,-1 0-1,1 0 1,-1 0-1,0 0 1,1 0-1,-1 0 1,1-1-1,-1 1 0,0 0 1,1 0-1,-1 0 1,0-1-1,1 1 1,-1 0-1,0 0 1,0-1-1,1 1 0,-1 0 1,0-1-1,0 1 1,1 0-1,-1-1 1,0 1-1,0 0 0,0-1 1,0 1-1,1 0 1,-1-1-1,0 1 1,0-1-1,0 1 1,0-1-1,1-4 40,0 0 0,-1 0 0,0 0 1,0-1-1,-1-8 0,1-4 70,-1-8-160,-2-1-1,0 0 0,-1 1 1,-2 0-1,-11-31 0,-55-124 265,60 155-118,-57-108-78,14 32-56,39 73 27,11 20-41,0 0-1,0-1 1,-3-11-1,0 4-533,12 24 563,0 0 0,-1 1 1,0-1-1,-1 1 0,3 11 0,4 11 58,4 7-18,1 0-1,2-1 1,1-1 0,30 44-1,-32-62-105,-13-16 116,0 1 1,0 0-1,0 0 0,-1 0 0,1 1 0,2 3 1,-52-124 709,16 36-761,-46-83 1,38 92 226,33 64-410,2 9-67,4 1 235,1 1-1,-1-1 0,0 0 1,1 1-1,-1-1 1,1 0-1,0 1 0,-1-1 1,1 1-1,0-1 1,0 3-1,-1 24-115,1-1-1,6 44 1,16 54 293,-3-51-974,57 137-1,-56-158 133,31 61-2340,-25-71 250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9:58.0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571 88 4160,'-34'-16'1333,"12"3"-576,20 12-700,1 0 0,-1 0 0,1 0 0,-1 0 0,1 0 0,-1 1 0,0-1 0,1 0-1,-1 1 1,0-1 0,-3 1 0,-20-7 332,20 5-317,0 1 0,0 0 0,0 0 0,-1 0 0,-7 0 0,-121 10 1462,-2 1 623,-1-7-1448,120-1-1055,14 0 137,10-1 114,20-3 141,0-1 0,29-6 0,-20 2 120,2 1-40,43-8-2571,154-7 1,-147 21 359,0 3-699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00.3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241 584 736,'0'-2'69,"-1"0"0,1 0 0,0-1 0,0 1 0,0 0-1,0 0 1,0 0 0,0-2 0,1 0-64,-1 1 1,0 0-1,0-1 0,0 1 0,-1-1 0,1 1 0,-1-1 0,-1-5 1,-1 2 106,0-1 1,1 0 0,-3-15-1,1 7 147,-40-148 456,41 148-859,1 9 189,1-1 0,-1 1 0,0 0 0,-1-1 0,0 1 0,0 0 0,0 1 0,-8-12 0,-15-13 270,25 30-306,0 0 1,0 0-1,0 0 1,0 0 0,0 1-1,0-1 1,0 0 0,0 0-1,-1 1 1,1-1 0,0 0-1,0 1 1,-1-1-1,1 1 1,0 0 0,-1-1-1,1 1 1,-1 0 0,1 0-1,0 0 1,-1 0 0,1 0-1,-3 0 1,1 0 9,1 0-12,1-1 0,-1 0 0,0 1 0,1-1 0,-1 0-1,0 0 1,1 0 0,-1 0 0,1-1 0,0 1 0,-1 0 0,1-1-1,0 1 1,0-1 0,0 1 0,0-1 0,-1-2 0,-7-7-136,8 8 193,0 1 0,1-1 0,-1 1 1,0-1-1,1 0 0,-1 1 0,1-1 0,0 0 1,0 1-1,0-1 0,0 0 0,1-4 0,0-4 83,-1 5-143,0 3 8,1 1 1,-1-1-1,0 1 0,0-1 1,0 1-1,-1 0 1,1-1-1,-1 1 1,1-1-1,-1 1 1,0 0-1,0-1 0,0 1 1,0 0-1,0 0 1,0 0-1,-1 0 1,1 0-1,-1 0 1,1 0-1,-3-1 1,-17-20 696,20 22-779,1 1 54,-1 1 16,1-1 0,0 1 0,-1-1 0,1 1 0,0-1 0,0 1 0,-1-1 0,1 1 0,0-1-1,0 1 1,0-1 0,0 1 0,-1-1 0,1 1 0,0-1 0,0 1 0,0 0 0,0-1 0,1 2 0,-1 16-44,0-14-22,0 10-139,1-1 1,1 1 0,0-1-1,1 0 1,1 1 0,0-1 0,0-1-1,1 1 1,8 13 0,-5-9-1572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02.4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6 992,'5'-5'448,"0"5"-384,-2 8 512,6 3-320,-5 0 480,-4 8-448,4 5 0,-4-5-160,0 3-96,0 2 0,-4 3-480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03.5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0 320,'0'2'8,"-1"-1"0,0 0-1,0 0 1,1 1 0,-1-1 0,1 0-1,-1 1 1,1-1 0,0 1 0,-1-1-1,1 1 1,0-1 0,0 3 0,1 23 0,0-13 78,-13 173 1220,6-104 204,3-38-1134,-15 84 0,15-108-288,1 1 1,0-1 0,3 40 0,1-13-2,-3 6 228,6 147-480,2-46-1481,-6-140 1478,-1 52-1325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07.3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1 362 224,'0'0'8,"0"1"0,0-1-1,0 1 1,0-1 0,1 1 0,-1 0-1,0-1 1,1 1 0,5 6 855,-6 7 652,0-14-1483,6-13 64,-1 0 0,-1-1 0,4-15 0,3-4-314,-9 27 211,0 0 0,0 0 0,3-12 1,7-23 470,-6 22-114,-5 16-295,1 1 1,-2-1 0,1 0 0,0 1 0,0-1 0,0-5 0,3-38 1059,-3 30-823,-1 11-171,1 1 1,-1-1-1,0 1 0,-1-1 1,1 0-1,-1 1 1,0-1-1,0 1 1,0 0-1,0-1 0,-4-6 1,3 6-42,1-1 0,0 0 0,-1-9 0,0 5-151,2 27-82,17 221-316,-9-156-492,0 10 279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12.2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29 249 832,'-11'-3'1951,"16"-4"-1063,-4 5-927,1 0 23,0 0 1,0 1-1,0-1 1,0 0-1,0 1 1,5-3-1,9-8 290,-8 7-156,0-2-33,-5 2-29,-1 3 3,0 0 1,-1-1 0,1 1-1,-1-1 1,0 0 0,0 1-1,0-1 1,0 0-1,0 1 1,-1-1 0,1 0-1,-1 0 1,1-3 0,0-3-232,0 9 181,-1-1 0,0 1 0,0 0 0,0-1 0,0 1 0,0-1 0,0 1 0,0 0 0,0-1 0,0 1 0,0-1 0,0 1 0,0-1 0,0 1 0,0 0 0,0-1 0,0 1 0,0-1 0,0 1 0,0 0 0,-1-1 0,1 1 0,0 0 0,-1-1 0,1-9 436,0 10-440,0-1-1,0 1 1,0 0-1,0-1 1,0 1 0,0 0-1,0-1 1,0 1-1,0 0 1,0 0 0,0-1-1,0 1 1,0 0 0,0-1-1,0 1 1,0 0-1,0-1 1,0 1 0,0 0-1,0-1 1,-1 1-1,1 0 1,0 0 0,0-1-1,0 1 1,0 0-1,-1 0 1,1-1 0,0 1-1,0 0 1,-1 0 0,1-1-1,-1 1 41,0-1-1,0 0 0,1 1 1,-1-1-1,0 0 0,1 0 1,-1 0-1,0 0 0,1 1 1,-1-1-1,1 0 1,-1 0-1,1 0 0,0 0 1,-1 0-1,1 0 0,0 0 1,0 0-1,0 0 0,0 0 1,0-2-1,-5-14 212,5 14-176,-1-11 329,1 13-410,-1 1 1,1 0-1,0-1 1,0 1-1,-1 0 1,1-1-1,0 1 1,-1 0-1,1 0 1,0-1-1,0 1 1,-1 0-1,1 0 1,-1 0-1,1-1 1,0 1-1,-1 0 1,1 0-1,0 0 1,-1 0-1,1 0 1,-1 0-1,1 0 1,0 0-1,-1 0 1,1 0-1,-1 0 1,-1 0-43,11 14 38,-9-12-7,1-1 1,0 0 0,-1 0-1,1 0 1,-1 0 0,1 1-1,-1-1 1,0 0 0,1 0-1,-1 1 1,0-1 0,0 0-1,0 0 1,0 3 0,0-3-11,0 0 1,0 0 0,0 1-1,0-1 1,0 0-1,0 0 1,0 0 0,1 1-1,-1-1 1,0 0 0,1 0-1,0 1 1,0-1 74,-2 15 683,1-16-753,0-1-1,0 0 1,-1 0 0,1 0-1,0 1 1,0-1 0,0 0-1,0 0 1,1 1 0,-1-1-1,0 0 1,0 0 0,0 1-1,1-1 1,-1 0 0,0 0-1,1 1 1,-1-1-1,0 0 1,2 0 0,10-26 190,-10 24-227,23-34-32,-7-2 220,-19 39-124,0 0 0,0 0 0,0 1 0,0-1 0,0 0 0,1 1 0,-1-1 0,0 1 0,0-1 0,0 1 0,0-1 0,0 1 0,1 0 0,-1 0 0,0-1-1,1 1 1,-1 0 0,-1 1 0,-11 21-141,5-8 302,6-13-176,0 0 0,0 0 0,0-1 0,0 1 0,0 0 0,-1-1 0,1 1 0,0-1 0,-1 0 0,1 0 0,-1 0 0,0 0 0,1 0 0,-1-1 0,-3 1 0,1 0 16,1 0-1,0 0 1,0 1 0,0-1-1,-4 3 1,-3-3 287,6-1-191,5 0-105,-1 0-1,1 0 1,0 0 0,0 0-1,0 0 1,-1 0-1,1 0 1,0 0-1,0 0 1,-1 0-1,1 0 1,0 0-1,0 0 1,0 0-1,-1 0 1,1 0-1,0-1 1,0 1-1,0 0 1,0 0-1,-1 0 1,1 0-1,0 0 1,0 0-1,0-1 1,0 1-1,-1 0 1,1 0 0,0 0-1,0-1 1,-3-1-151,2 2 149,1 0-1,0 0 0,0 0 1,0 0-1,0 0 1,-1 1-1,1-1 0,0 0 1,0 0-1,0 0 1,-1 0-1,1 0 0,0 0 1,0-1-1,0 1 1,0 0-1,-1 0 1,1 0-1,0 0 0,0 0 1,0 0-1,0 0 1,-1 0-1,1 0 0,0 0 1,0 0-1,0-1 1,0 1-1,0 0 0,-1 0 1,1 0-1,0 0 1,0 0-1,0-1 1,0 1-1,0 0 0,0 0 1,0 0-1,0 0 1,0-1-1,0 1 0,0 0 1,0 0-1,0 0 1,0-1-1,0 1 1,0 0-1,0 0 0,0 0 1,0 0-1,0-1 1,0 1-1,0 0 0,0 0 1,0 0-1,0-1 1,0 1-1,0 0 0,0 0 1,0 0-1,0 0 1,1 0-1,-1-1 1,0 1-1,0 0 0,1-1-11,0 1-1,-1-1 0,1 0 1,0 1-1,0-1 0,0 1 1,-1-1-1,1 1 0,0-1 1,0 1-1,0 0 0,0 0 1,0-1-1,0 1 0,0 0 1,0 0-1,1 0 0,-2 0 36,1 0 0,-1 0 0,1 0 1,-1-1-1,0 1 0,1 0 0,-1 0 0,1 0 0,-1 0 0,1-1 0,-1 1 0,0 0 0,1 0 0,-1-1 0,0 1 0,1 0 0,-1-1 0,0 1 0,1 0 0,-1-1 0,0 1 0,1 0 0,-1-1 0,0 1 0,0-1 0,0 1 0,0-1 0,1 1 0,-1 0 0,0-1 0,0 1 0,0-1 0,0 1 0,0-1 0,0 1 0,0-2 34,0-1 83,0 3-146,0 0 1,0 0-1,0-1 1,0 1-1,0 0 1,1 0-1,-1-1 1,0 1-1,0 0 1,0 0-1,0-1 1,0 1-1,0 0 1,0 0-1,-1-1 1,1 1-1,0 0 1,0 0-1,0-1 1,0 1-1,0 0 1,0 0-1,0 0 1,0-1-1,0 1 1,-1 0-1,1 0 1,0 0-1,0-1 1,0 1-1,-1 0 1,1 0-1,0 0 1,0 0-1,0 0 1,-1-1 0,1 1-1,0 0 1,0 0-1,0 0 1,-1 0-1,-1-16-95,5 25 7,0 0-1,-1 0 1,0 0 0,0 0 0,0 11-1,3 37-497,1-22-656,-4-27 1000,0 0 0,-1 0 0,0 12 1,-1 75 1382,0-103-975,6-4-357,6 14-397,-9-1 687,0 1 1,0-1 0,1 0 0,-1 0 0,1 0 0,3 0 0,-6-1-71,0 0 0,0 0-1,0 0 1,0 0 0,0 0 0,0-1 0,0 1 0,0 0-1,0 0 1,0-1 0,0 1 0,0-1 0,0 1-1,0-1 1,0 0 0,0 1 0,0-1 0,0 0-1,-1 1 1,1-1 0,0 0 0,0 0 0,-1 0 0,1 0-1,0-1 1,1-2 16,0 0 0,0 0 0,-1-1 0,1 1 0,-1 0 0,0-1 0,0 1-1,-1-1 1,1 0 0,-1 1 0,0-1 0,0-4 0,0 2 26,-1 1-78,1 5 15,0 0 0,0 0 0,0-1 0,0 1 0,0 0 0,0-1-1,0 1 1,0 0 0,0 0 0,0-1 0,1 1 0,-1 0 0,1 0 0,-1 0-1,1-1 1,-1 1 0,2-2 0,3-5-151,-4 8 140,-1-1 0,0 1 0,0-1-1,0 1 1,1 0 0,-1-1 0,0 1 0,0-1 0,1 1-1,-1-1 1,1 1 0,-1 0 0,0-1 0,1 1 0,-1 0 0,1-1-1,-1 1 1,0 0 0,1 0 0,0-1 0,7-2-22,0 0 0,0 0 1,10-6-1,-17 9 45,0-1 1,-1 1-1,1 0 0,0-1 0,-1 1 1,1 0-1,0 0 0,0 0 0,0-1 0,-1 1 1,1 0-1,0 0 0,0 0 0,1 1 1,-2-1-6,1 0 0,-1 0-1,1 0 1,-1 0 0,1 0 0,-1 0 0,1 0 0,-1 0 0,1 0 0,-1 0 0,1 0 0,-1-1 0,1 1 0,-1 0 0,1 0 0,-1 0 0,1-1 0,-1 1 0,1 0 0,-1 0-1,0-1 1,1 1 0,-1 0 0,1-1 0,-1 1 0,0-1 0,2 0 112,-1 2-144,1 0 0,-1 1 0,0-1 0,1 1 0,-1-1 1,0 1-1,0 0 0,0-1 0,2 5 0,-1 2 56,1 0 0,-1 0 0,-1 0 0,0 1 0,0-1 0,0 1 0,-1-1-1,0 1 1,-2 9 0,1 12-112,1-27 59,-1 1-1,1 0 0,-1-1 1,1 1-1,-2 4 0,-2 4 140,3-4-26,-3 7-149,2-10 44,1-1 0,-1 0 0,1 0 0,0 1 0,0-1 0,0 1 0,1-1 0,-1 1-1,2 7 1,-4 20 160,3-27-215,0-1 0,0 0 0,0 0 0,1 0 1,0 1-1,0-1 0,0 0 0,0 0 0,1 0 0,3 7 0,8 21-1735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16.2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6 547 992,'-5'-8'709,"17"-3"-1007,-3-9 789,-5 11-382,0 0 0,-1 0-1,0-1 1,2-10-1,-1 3 12,0-12 6,-12-105 876,3 97-975,0-6 149,0 9-283,8 35-167,-2-1 294,0 1 1,0-1-1,0 1 1,0-1-1,-1 1 1,1 0-1,0-1 1,0 1-1,-1 0 1,1-1-1,0 1 1,-1 0-1,1 0 1,-1 0-1,1 0 1,-1 0-1,1 0 1,-1-1-1,1 3 1,5 21 371,-6-24-376,1 0 0,-1 0 0,1 0 0,0 0 0,-1 0 0,1 0 0,0 0 0,-1 0 0,1-1 0,-1 1 0,1 0 0,-1 0 0,1-1 0,-1 1 0,1 0 0,-1-1 0,1 1 0,-1-1 0,1 1 0,-1-1 0,1 1 0,-1-1 0,0 1 0,1-1 0,-1 1 0,0-1 0,1 1 0,-1-1 0,0 0 0,3-21 190,0 1-209,1 6 131,0 6-128,-4 8 0,1 1 0,-1-1 0,0 0 0,1 0 0,-1 0 0,0 1 0,1-1 0,-1 0 0,1 1 0,-1-1 0,1 0 0,0 0 0,0 0 2,-1 1 0,0 0-1,1 0 1,-1-1 0,0 1 0,1 0 0,-1-1 0,0 1 0,1 0 0,-1-1-1,0 1 1,0-1 0,0 1 0,1 0 0,-1-1 0,0 1 0,0-1-1,0 1 1,0 0 0,0-2 0,0 2-1,0 0-1,0 0 1,0 0-1,0 0 1,0 0-1,0-1 1,0 1-1,0 0 1,0 0-1,0 0 1,0 0-1,1 0 1,-1 0-1,0-1 1,0 1-1,0 0 1,0 0-1,0 0 1,0 0-1,0 0 1,0 0-1,0 0 1,1 0-1,-1 0 1,0-1 0,0 1-1,0 0 1,0 0-1,0 0 1,0 0-1,1 0 1,-1 0-1,0 0 1,0 0-1,0 0 1,0 0-1,0 0 1,1 0-1,-1 0 1,0 0-1,0 0 1,0 0-1,0 0 1,0 0-1,1 0 1,-1 0-1,0 1 1,3-2-19,-1 2-22,-1-1 1,1 0 0,0 1-1,-1-1 1,1 1 0,0-1-1,-1 1 1,1 0 0,-1-1-1,3 3 1,-3-3 21,0 1 58,0-1 0,0 1 0,-1-1 0,1 0 0,0 1 0,0-1 0,0 0 0,0 0 0,0 0 0,-1 1 0,1-1 0,0 0 0,0 0 0,0 0 0,0 0 0,0-1 0,0 1-1,-1 0 1,1 0 0,0 0 0,0-1 0,0 1 0,1-1 0,-2-1 82,1 0 0,-1 0 0,0-1 0,0 1 0,0 0 0,0 0 0,0-4 0,-1 3-138,4-40 6,-2 44 20,-1 7 140,2-5-108,-2-3-36,0 0 1,0 0-1,0 0 0,1 0 1,-1 0-1,0 0 0,0 0 0,0 1 1,0-1-1,0 0 0,0 0 1,0 0-1,0 0 0,0 0 1,0 0-1,0 0 0,0 0 0,0 0 1,0 1-1,0-1 0,0 0 1,0 0-1,0 0 0,0 0 0,0 0 1,0 0-1,0 0 0,0 0 1,0 0-1,0 1 0,-1-1 0,1 0 1,0 0-1,0 0 0,0 0 1,0 0-1,0 0 0,0 0 1,0 0-1,0 0 0,0 0 0,0 0 1,0 0-1,0 0 0,-1 0 1,1 0-1,0 0 0,0 1 0,0-1 1,0 0-1,0 0 0,0 0 1,0 0-1,0 0 0,-1 0 0,-3-15 560,-5 3-390,6-7 288,-7 23 192,-3-16-923,13 12 259,1 1 1,-1-1-1,0 0 0,0 0 0,0 0 1,0 0-1,0 0 0,0 0 0,0 1 1,1-1-1,-1 0 0,0 0 0,0 0 1,0 0-1,0 0 0,1 0 0,-1 0 1,0 0-1,0 0 0,0 0 0,0 0 1,1 0-1,-1 0 0,0 0 0,0 0 1,0 0-1,0 0 0,1 0 1,-1 0-1,0 0 0,0 0 0,0 0 1,0 0-1,1 0 0,-1 0 0,0 0 1,0 0-1,0 0 0,0 0 0,0-1 1,1 1-1,-1 0 0,0 0 0,0 0 1,0 0-1,0 0 0,0 0 0,0-1 1,0 1-1,1 0 0,-1 0 0,0 0 1,0 0-1,0-1 0,0 1 0,0 0 1,0 0-1,0 0 0,0 0 0,0-1 1,0 1-1,0 0 0,14 18-24,-5-7 77,-6-7-31,1 0-1,0 0 0,-1 0 1,0 1-1,5 7 0,-8-11-25,1 0-1,0 0 0,-1 0 0,1-1 0,0 1 1,0 0-1,0-1 0,0 1 0,0-1 0,0 1 1,0-1-1,0 1 0,0-1 0,1 1 0,22 9-525,-22-9 558,-1-1 0,1 1 0,-1-1 1,0 1-1,1 0 0,-1 0 0,0 0 1,0 0-1,0 0 0,1 0 0,-1 0 1,0 0-1,0 0 0,0 0 0,0 2 1,2 0 1,5 11-69,1 0-1,-2 0 0,0 0 0,8 25 0,-8-20 96,17 33-1,2 1-233,-4-7 207,-22-45-14,1-1 1,-1 1-1,0 0 0,1-1 0,-1 1 1,1-1-1,-1 1 0,1-1 0,-1 1 1,1-1-1,-1 1 0,1-1 0,0 0 1,-1 1-1,1-1 0,4 3 282,-1 2-422,11 11-1010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45.3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319 204 1472,'-1'0'65,"0"-1"-1,-1 1 1,1 0 0,0 0-1,0 0 1,-1 0 0,1 0 0,0 0-1,0 0 1,-1 0 0,1 0-1,0 0 1,0 1 0,-2 0-1,-23 8 425,11-4-620,12-4 233,0 0 0,0-1 0,0 1 0,-1-1 0,1 0 0,0 0 0,0 0 0,-1 0 0,1 0 0,0-1 0,0 1 0,0-1-1,-1 0 1,1 0 0,0 0 0,0-1 0,0 1 0,0-1 0,1 1 0,-4-3 0,0-1 91,0-1-1,1 1 0,-1-1 1,1 0-1,0 0 0,1 0 0,-6-11 1,6 9-149,1 1 1,-5-16 0,6 16-25,-1-1-1,0 1 1,-5-10 0,6 13 105,1 0 1,-1-1-1,1 1 0,0-1 1,1 1-1,-1-1 0,1 1 1,0-1-1,0-5 0,0 7-103,-5-11 446,5 14-449,0-1 0,0 1 0,-1-1 0,1 1 0,0 0 0,0-1 0,-1 1 0,1 0 0,0 0 0,-1-1 0,1 1 0,0 0 0,-1 0 0,1-1 0,0 1 0,-1 0 0,1 0 0,-1 0 0,1 0 0,0-1 0,-1 1 0,1 0 0,-1 0 0,1 0 0,0 0 0,-1 0 0,1 0 0,-1 0 0,1 0 0,-1 0 0,1 0 0,0 1 0,-1-1 0,0 0-18,0 0-1,1 1 0,-1-1 0,1 0 0,-1 0 1,1 1-1,-1-1 0,1 0 0,-1 1 0,1-1 1,0 0-1,-1 1 0,1-1 0,0 1 1,-1-1-1,1 1 0,0-1 0,-1 1 0,1-1 1,0 1-1,0-1 0,-1 1 0,1 0 0,-1 1 1,-4 7 50,1 0 1,-1 1 0,1-1-1,1 1 1,-5 17 0,-6 55 437,12-73-424,-12 165 593,6-55-698,2 140-34,7-167 234,-4 211-299,9-340 64,1-71-443,-2 27 87,28-185-518,-32 253 982,0 8 26,0-1 1,0 0-1,0 1 0,0-1 0,1 1 0,3-6 1,-5 11-53,0 0 0,0 0 0,0 0 0,0 0 0,0-1 0,0 1 1,0 0-1,0 0 0,0 0 0,0 0 0,0 0 0,0 0 0,0 0 0,0-1 1,0 1-1,0 0 0,0 0 0,0 0 0,1 0 0,-1 0 0,0 0 0,0 0 1,0 0-1,0 0 0,0 0 0,0 0 0,0 0 0,1 0 0,-1-1 0,0 1 1,0 0-1,0 0 0,0 0 0,0 0 0,0 0 0,1 0 0,-1 0 1,0 0-1,0 0 0,0 0 0,0 1 0,0-1 0,0 0 0,1 0 0,-1 0 1,0 0-1,0 0 0,0 0 0,0 0 0,0 0 0,0 0 0,0 0 0,0 0 1,1 0-1,-1 0 0,0 1 0,0-1 0,0 0 0,0 0 0,0 0 0,0 0 1,4 11 414,3 37-85,2 95 1,-8-122-336,2 306 115,1-345-421,2-61-352,19-177-5,-20 218 639,12-66 999,-8 75-675,-8 26-255,0 1-1,0 0 0,0 0 1,0 0-1,0 1 0,0-1 1,1 0-1,-1 0 0,1 1 1,-1-1-1,3-1 0,-4 3-30,1-1 1,-1 1-1,0 0 0,0 0 0,1 0 0,-1 0 0,0 0 0,0-1 1,1 1-1,-1 0 0,0 0 0,1 0 0,-1 0 0,0 0 0,1 0 1,-1 0-1,0 0 0,1 0 0,-1 0 0,0 0 0,0 0 0,1 1 1,-1-1-1,0 0 0,1 0 0,-1 0 0,0 0 0,0 0 0,1 1 1,5 9 349,0 15 2,-6-24-365,3 27 89,-1 0 1,-2 1 0,-3 33 0,-16 89-164,6-63 219,12-84-162,-3 24 132,-1-17-58,5-11-60,0 0-1,0 0 1,0 1-1,0-1 1,0 0-1,-1 0 1,1 0-1,0 0 1,0 1-1,0-1 1,-1 0-1,1 0 1,0 0-1,0 0 1,-1 0-1,1 0 1,0 0-1,0 1 1,-1-1-1,1 0 1,0 0-1,0 0 1,-1 0-1,1 0 1,0 0-1,0 0 1,-1 0-1,1 0 1,0-1-1,-1 1 1,0-1-64,1 0-1,-1 0 1,0 0 0,0 0 0,1 0-1,-1-1 1,0 1 0,1 0 0,0-1-1,-1 1 1,1 0 0,0-1 0,-1 1-1,1 0 1,0-2 0,-1-2-23,-1-8-9,-2-25-1,4 33-20,0 0 0,0-1 0,0 1-1,1-1 1,0 1 0,0 0 0,3-8 0,-4 12 23,0 0 0,1 1 0,-1-1 0,21-9-1914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17.6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135 95 1056,'-1'0'13,"1"-1"0,0 1 0,0 0 0,0-1 0,0 1 0,0-1 0,0 1 0,-1 0 0,1-1 0,0 1 0,0-1 0,0 1 0,0 0 0,1-1 0,-1 1 0,0-1 0,0 1 0,0 0 0,0-1 0,0 1 0,0-1 0,0 1 0,1 0 0,-1-1 0,0 1 0,0 0 0,1-1 0,-1 1 0,0 0 0,0 0 0,1-1 0,-1 1 0,0 0 0,1 0 0,-1-1 0,0 1 0,1 0 0,-1 0 0,1 0 0,-1-1 0,4-1 291,3-9 763,-8 11-1023,-1 0 0,0 1 1,0-1-1,0 1 0,1-1 0,-1 1 1,0 0-1,1 0 0,-1 0 0,1 0 1,-1 0-1,1 0 0,-1 0 1,-1 2-1,-4 3 604,5-5-548,0 0 0,-1-1 1,1 1-1,0-1 0,0 1 0,0-1 1,0 1-1,-1-1 0,1 0 0,0 0 1,0 0-1,-4-1 0,4 1-62,1-1 0,-1 1 0,0 0 1,1-1-1,-1 1 0,1-1 0,-1 1 0,1-1 0,-1 0 0,1 0 0,-1 1 0,1-1 1,0 0-1,-1-1 0,1 1 0,0 0 0,-2-2 0,1-1 133,-1 1 0,1 0 0,-1 0 0,1 0 0,-5-3 0,4 3-27,0 1-1,1-1 1,-1 0 0,1 0 0,-1 0-1,-1-4 1,-5-4 511,8 10-654,1 1 0,-1-1 0,0 0 1,0 1-1,1-1 0,-1 0 0,1 0 0,-1 0 0,1 0 0,-1 0 0,1 1 0,-1-1 1,1 0-1,0 0 0,-1 0 0,1 0 0,0 0 0,0 0 0,0-2 0,7 5-768,-2 1 752,0 0-1,0 0 1,0 1 0,0-1 0,-1 1-1,0 0 1,6 6 0,-4-4 57,0 0 1,1 0-1,12 8 0,-14-11-177,0 0 0,0-1 1,0 1-1,0-1 0,1 0 0,-1 0 0,1-1 0,-1 0 0,1 0 0,0 0 0,-1 0 0,7-1 0,10-3-1785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38.9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99 138 320,'43'8'6149,"-55"-35"-5600,10 19-552,2 8-6,0-1 0,0 1 0,0 0-1,0 0 1,0-1 0,0 1 0,0 0 0,0 0 0,0-1 0,0 1 0,0 0 0,0 0-1,0-1 1,0 1 0,0 0 0,0 0 0,-1-1 0,1 1 0,0 0 0,0 0 0,0 0-1,0-1 1,-1 1 0,1 0 0,0 0 0,0 0 0,0-1 0,-1 1 0,1 0 0,0 0-1,0 0 1,0 0 0,-1 0 0,1 0 0,0 0 0,0 0 0,-1-1 0,1 1 0,-1 0-1,1 0 5,0 2-235,0 13 223,1 18-42,-1-31 56,-1 0 1,1 0-1,0-1 1,-1 1-1,1 0 0,-1 0 1,1 0-1,-1 0 1,0-1-1,0 1 1,0 0-1,0-1 1,-2 3-1,-4 4 43,7-7-15,-1 0 0,1-1 0,-1 1 0,0 0 0,1 0 0,-1-1 0,0 1 0,0-1 0,1 1 0,-1 0 0,0-1 0,0 1 0,0-1 0,0 0 0,0 1 0,0-1 0,0 0 0,1 0 0,-1 1 0,0-1 0,0 0 0,0 0 0,-2 0 0,2 0-52,-13-15 70,13 13 5,0 1-1,0 0 1,0-1-1,0 1 1,1 0-1,-1-1 1,1 1-1,-1-1 1,1 1-1,-1-3 1,0 3-71,-2-2-102,3 3 121,0-1 0,0 1 1,0 0-1,0 0 0,0-1 0,0 1 0,0 0 0,1 0 0,-1 0 0,0-1 0,0 1 0,0 0 0,0 0 0,1 0 0,-1-1 0,0 1 1,0 0-1,0 0 0,1 0 0,-1 0 0,0 0 0,0-1 0,1 1 0,-1 0 0,0 0 0,0 0 0,1 0 0,-1 0 0,8-5-54,-8 5 50,1-1 1,0 1-1,-1-1 1,1 1-1,0-1 1,0 1-1,-1-1 1,1 1-1,0 0 1,0-1 0,0 1-1,0 0 1,0 0-1,1-1 1,36-3 348,-20 0-240,-1 4-319,-13-2 263,-1 0 0,0 0-1,1-1 1,-1 1 0,5-6 0,10-7-256,-10 7 323,-7 7-144,-1 25 347,-3-7-754,3-16 449,-1-1-1,1 1 1,0-1 0,0 1-1,0-1 1,0 1 0,-1-1-1,1 1 1,0-1 0,-1 1-1,1-1 1,0 0 0,-1 1-1,1-1 1,0 1 0,-1-1-1,1 0 1,-1 1 0,1-1-1,-1 0 1,1 0 0,-1 1-1,1-1 1,-1 0 0,0 0-21,1 0 1,0 0 0,0 0-1,0 0 1,0-1-1,0 1 1,-1 0 0,1 0-1,0 0 1,0 0 0,0-1-1,0 1 1,0 0-1,0 0 1,0 0 0,0-1-1,0 1 1,0 0 0,0 0-1,0-1 1,0 1-1,0 0 1,0 0 0,0 0-1,0-1 1,0 1-1,0 0 1,0 0 0,0 0-1,0-1 1,0 1 0,0 0-1,0 0 1,1 0-1,-1-1 1,0 1 0,0 0-1,0 0 1,5-9-135,25-9 428,-30 17-289,1 1 0,-1-1 0,1 1 0,0-1 0,-1 1 0,1 0 0,0-1 0,-1 1-1,1 0 1,0 0 0,0 0 0,-1-1 0,1 1 0,1 0 0,7-3 49,-8 2-11,-1 3 53,0 3-21,0-4-69,-4 3-59,8-8-139,0 1-4,-1 1 38,-2 6 124,-2-4 45,1 0 0,0 1 1,0-1-1,0 0 0,0 0 0,-1 0 0,1 0 1,0 0-1,0 1 0,0-1 0,-1 0 0,1 0 0,0 0 1,0 0-1,-1 0 0,1 0 0,0 0 0,0 0 1,0 0-1,-1 0 0,1 0 0,0 0 0,0 0 0,-1 0 1,1 0-1,0 0 0,0 0 0,-1 0 0,1 0 1,0 0-1,0 0 0,0 0 0,-1 0 0,1-1 0,-9-2 53,7 0-61,0 1 40,0 0 0,0 0 0,0 0 1,0 0-1,0 0 0,-1 0 0,1 1 0,-1-1 1,1 1-1,-1 0 0,1-1 0,-1 1 0,-5-1 0,-38-6-256,41 8 196,2 0 15,-1-1 1,1 1 0,-1 0-1,1 1 1,-1-1-1,1 0 1,-1 1-1,1 0 1,0 0 0,-1 0-1,1 0 1,0 1-1,0-1 1,-1 1-1,1 0 1,-3 2-1,3-2 104,3-1-69,-1 0 0,0 0 0,0-1 0,0 1 0,0 0 0,0-1 0,0 1 0,0-1 0,0 1 0,0-1 0,0 1 0,0-1 0,0 0 0,0 1 0,0-1-1,-2 0 1,3 0-20,-1 1 0,1-1 0,0 0 0,-1 0 0,1 0 0,0 1 0,-1-1 0,1 0 0,0 0 0,0 1 0,0-1 0,-1 0-1,1 1 1,0-1 0,0 0 0,0 1 0,0-1 0,-1 0 0,1 1 0,0-1 0,0 0 0,0 1 0,0 0 0,-5 8-81,5-9 89,0 0 0,0 0 0,0 0 0,0 0 0,0 1 0,-1-1 0,1 0 0,0 0 0,0 0 0,0 0 0,-1 0 0,1 1 0,0-1 0,0 0 0,0 0 0,-1 0 0,1 0 0,0 0 0,0 0-1,0 0 1,-1 0 0,1 0 0,0 0 0,0 0 0,0 0 0,-1 0 0,1 0 0,0 0 0,0 0 0,0 0 0,-1 0 0,1 0 0,0 0 0,0 0 0,0-1 0,-1 1 0,1-9 453,0-1-532,0 10 72,0 0 0,0-1 0,0 1 1,0 0-1,0-1 0,0 1 0,0 0 0,0-1 0,0 1 0,0 0 0,-1-1 1,1 1-1,0 0 0,0 0 0,0-1 0,0 1 0,-1 0 0,1-1 0,0 1 1,0 0-1,-1 0 0,1 0 0,-1-1 0,1 1-5,-1-1 1,1 1-1,-1-1 0,1 1 0,0-1 0,-1 1 1,1-1-1,-1 1 0,1-1 0,0 0 0,0 1 1,-1-1-1,1 1 0,0-1 0,0 0 0,0 1 1,-1-1-1,1 0 0,0 1 0,0-1 0,0 0 1,1-2 338,-2 4-348,0 0-1,0-1 0,0 1 0,0 0 1,1 0-1,-1 0 0,0 0 0,1 0 1,-1 0-1,1 0 0,-1 0 0,1 0 1,-1 0-1,1 0 0,0 0 0,-1 2 1,-6 11-270,-6 5 623,6-17-17,3-1-323,3-9-329,1 7 302,0 0-1,0 1 1,1-1 0,-1 0 0,1 0-1,-1 0 1,1 0 0,-1 0 0,1 0 0,1-1-1,25-1 357,-26 3-320,0-1 0,1 0 0,-1 0 0,0 1 0,0-1 0,0 0 0,0 0 0,0 0 0,1-2 0,0 1 39,0 0 3,0 0 1,-1 0-1,1 0 1,-1-1-1,0 1 1,0 0-1,0 0 0,1-4 1,3-5-60,16-27 139,-19 35-135,0 1-17,-1-1 0,1 1 1,-1 0-1,0-1 0,0 1 0,1-4 1,-5 32-473,-4-10 173,5-12 429,0 0-1,0 0 0,0 1 1,0-1-1,-1-1 1,1 1-1,-6 6 0,-4 4 173,11-14-224,0 1-75,-2 2-38,1-1-137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06.0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188 127 576,'-8'-8'2655,"7"8"-2564,-1 0-41,1 0 0,0 0 0,-1 0 0,1 0 0,-1 0 0,1 0 0,-1 0 0,1 0 0,0 1-1,-1-1 1,1 1 0,0-1 0,-2 2 0,-26 9 221,-7 4 317,18-3-666,2 0 0,-23 20 1,34-27 145,1-3-226,-6 6 547,9-6-192,8-2-236,8-5 152,1 0-1,19-10 1,-6 2 381,109-41 684,-57 31-943,-34 11-155,-29 2 133,-16 9-222,0 1-1,-1 0 1,1-1-1,0 1 1,0-1-1,0 0 1,0 1-1,0-1 1,-1 0-1,3-2 1,3 0-169,-2 1 168,1 0 1,-1 0-1,0 0 1,0-1-1,-1 0 1,1 0-1,0 0 1,4-4-1,5-4-329,19-13-1,-29 21 331,-4 3 15,0 0-1,0-1 0,0 1 1,0 0-1,0-1 0,0 1 1,0 0-1,0 0 0,0-1 1,0 1-1,0 0 0,0-1 1,0 1-1,-1 0 0,1 0 1,0-1-1,0 1 0,0 0 1,0 0-1,-1-1 0,1 1 1,0 0-1,0 0 0,0 0 1,-1-1-1,1 1 0,0 0 1,0 0-1,-1 0 0,1 0 1,0 0-1,0 0 0,-1-1 1,1 1-1,0 0 0,-1 0 1,1 0-1,0 0 0,0 0 1,-1 0-1,1 0 0,0 0 1,-1 0-1,1 0 0,-1 1 1,-8 3 134,-1 1 166,0 0 0,0-1 1,-15 5-1,-8 0 65,16-4-191,0 0 1,0-1 0,-25 2-1,25-5-104,2 0-98,-1 0 1,1-1-1,-24-3 1,21-3 43,15 5-41,1 0 1,-1 0-1,1 1 0,-1-1 0,1 1 1,-1-1-1,0 1 0,1 0 0,-1 0 1,1 0-1,-4 0 0,-2 3-22,0-1-1,0 1 1,0 0-1,1 0 1,-1 1-1,1 0 1,0 1-1,-12 9 1,13-10 19,-17 9-60,18-10-25,0-1-1,0 1 1,-8 7-1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18.5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273 23 224,'-3'-1'143,"0"1"-1,0-1 1,1 1-1,-1 0 1,0 0 0,0 0-1,0 0 1,0 1-1,1-1 1,-1 1 0,0 0-1,0-1 1,-4 3-1,-6 2 187,1 0-108,11-5-149,0 1-1,-1 0 1,1-1 0,-1 1 0,1-1 0,-1 1-1,1-1 1,-1 1 0,-2-1 0,-43 5 1203,-10-2 703,55-3-2055,1 0 122,-1 0 0,1 1 0,0-1 0,0 0 0,0 0 0,0 0 0,0 0 0,-1-1 0,1 1 0,0 0 0,0 0 0,0-1 0,0 1-1,0-1 1,0 1 0,0-1 0,0 1 0,0-1 0,0 1 0,0-1 0,-1-1 0,-18-3 424,20 5-433,-1-1 0,0 1-1,0 0 1,0-1 0,0 1 0,1 0-1,-1 0 1,0-1 0,0 1-1,0 0 1,0 0 0,0 0-1,0 0 1,0 0 0,0 0-1,1 0 1,-1 1 0,0-1-1,0 0 1,0 0 0,0 1 0,0-1-1,1 1 1,-1-1 0,0 0-1,0 1 1,1-1 0,-1 1-1,0 0 1,0-1 0,1 1-1,-2 1 1,-5 4-14,10-7-285,0 1-1,0-1 0,0 0 0,0 0 1,0-1-1,-1 1 0,1-1 0,0 1 0,0-1 1,-1 0-1,1 0 0,2-2 0,10-8-1122,13-5-1041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32.9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372 55 1472,'7'-7'3669,"-18"43"-3408,1 0 0,-10 68 1,14-70-43,-3 51-157,-3 10 297,7-55-141,4-30-227,0 0-1,0-1 1,-1 1-1,-5 15 1,4-16 86,2-8-53,1 1 0,-1 0 0,0 0 0,1 0 0,-1 0 0,0-1 0,0 1 0,0 0 0,0-1 0,0 1 0,-1-1 0,-1 3 0,3-4-15,0 0 0,-1 0 0,1 0 0,0-1-1,0 1 1,0 0 0,-1 0 0,1 0 0,0 0 0,0 0 0,0 0-1,0 0 1,-1-1 0,1 1 0,0 0 0,0 0 0,0 0 0,0 0-1,0-1 1,-1 1 0,1 0 0,0 0 0,0 0 0,0-1 0,0 1-1,0 0 1,0 0 0,0 0 0,0-1 0,0 1 2,-1-3 39,1-1-1,-1 1 0,1 0 1,0 0-1,0-1 0,0 1 1,0 0-1,1-1 0,0-3 1,2-13 64,-2-15 7,2-39-172,2 1 0,18-80 0,-9 107 49,-3 15 79,11-32 323,-21 59-220,5-30-205,5 41-253,-10-4 268,1 1-1,-1-1 1,0 1-1,0-1 1,0 1-1,-1 0 0,1 0 1,-1-1-1,0 8 1,-4 39 483,3-41-505,-25 159-218,12-82 412,6-39-63,5-36-82,2-5 36,2-8 80,0-5-112,1 0 1,-2 0-1,1 0 1,-1-8-1,0 7-10,1-1-1,2-15 0,1 10 11,-1 2-12,0-1 0,1-17 0,2-5-176,-4 24 301,0 1 0,0-17 0,-2 26-163,0 0 0,1 0-1,-1 0 1,0 0 0,1 0 0,-1 0-1,1 0 1,-1 0 0,1 0 0,0 0-1,-1 1 1,1-1 0,0 0 0,-1 0-1,3-1 1,-3 2 32,1-1 0,0 1-1,-1-1 1,1 0 0,0 1 0,-1-1-1,1 0 1,-1 1 0,0-1 0,1 0-1,-1 0 1,1 1 0,-1-1 0,1-1-1,-1-5 116,-1 3-255,-8 9-30,6-2 137,0 0 0,1 0 0,-1 0 1,1 1-1,0-1 0,0 0 0,0 1 1,-2 4-1,-4 7-86,1 0 130,0 0 1,-5 17-1,-4 9 113,-35 76 225,41-101-297,5-15-17,2-11-29,2-14-160,1 14 128,0 0 1,1-18-1,0 26 25,11-132 657,-4 33-147,-10 101-704,-2 4 116,-2 9 72,-28 99 580,26-88-640,8-24 64,0 0-1,0 0 1,0 0-1,0 0 1,0 0-1,0 0 1,0 0-1,-1 0 1,1 0-1,0 0 1,0 0-1,0 0 1,0 0-1,0 0 1,0 0-1,0 0 1,0 0-1,0 0 1,0 0-1,0 0 0,0 0 1,0 0-1,0 0 1,0 0-1,0 0 1,0 0-1,0 0 1,0 0-1,-1 0 1,1 0-1,0 0 1,0 0-1,0 0 1,0 0-1,0 0 1,0 0-1,0 0 1,0 0-1,0 0 1,0 0-1,0 0 0,0 0 1,0 0-1,0 0 1,0 0-1,0 0 1,0 0-1,0 0 1,0 1-1,0-1 1,0 0-1,0 0 1,1-13-37,3-12 256,-1 0 0,-1 0-1,-2-33 1,1 44 67,-2-11 135,1 24-405,0 0 1,0 0 0,0 0 0,0 0 0,-1 0 0,1 0 0,0 1 0,-1-1 0,1 0-1,0 0 1,-1 0 0,1 1 0,-1-1 0,0 0 0,1 0 0,-1 1 0,1-1 0,-1 0 0,0 1-1,-1-1 1,2 1-27,-1-1-1,1 2 0,-1-1 0,1 0 1,0 0-1,-1 0 0,1 0 1,-1 0-1,1 0 0,-1 0 0,1 1 1,0-1-1,-1 0 0,1 0 0,-1 0 1,1 1-1,0-1 0,-1 0 1,1 1-1,0-1 0,-1 0 0,1 1 1,0-1-1,0 0 0,-1 1 1,1-1-1,0 1 0,0 0 0,-9 15-222,7-13 196,-13 29-104,9-20 387,-11 20 1,14-28-228,-2 2 258,4-16-152,2-16-89,-1-23-17,0 45 15,-1 1 0,1-1 1,-1 0-1,0 0 0,0 1 1,0-1-1,-1 0 0,1 1 1,-1-1-1,-2-2 0,3 5-33,1 1 0,-1 0 0,1-1 0,-1 1 0,1 0 0,-1 0 0,1 0 0,-1-1 0,0 1 0,1 0 0,-1 0 0,1 0-1,-1 0 1,1 0 0,-1 0 0,0 0 0,1 0 0,-1 0 0,1 0 0,-1 1 0,0-1 0,1 0 0,-1 0 0,1 1 0,-1-1 0,1 0 0,-1 0 0,1 1-1,-1-1 1,1 1 0,0-1 0,-1 1 0,-19 15 19,18-14-49,-6 6-1,-1 1 1,2 1-1,-1 0 1,2 0 0,-1 0-1,1 0 1,-5 14-1,10-21-12,-3 3-94,3-11 304,18 93-10610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33.9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331 85 2304,'-2'-1'130,"2"1"-94,-1 0 1,0 0-1,1-1 0,-1 1 1,1 0-1,-1 0 0,1-1 1,-1 1-1,1 0 0,-1-1 1,1 1-1,0-1 0,-1 1 1,1 0-1,-1-1 0,1 1 1,0-1-1,-1 1 0,1-1 1,0 1-1,0-1 0,-1 1 1,1-1-1,0 0 1,0 1-1,0-1 0,0 1 1,0-2-1,-22 1-105,11-2 479,0 0 0,1-1 0,-1 0 0,1-1-1,0 0 1,0-1 0,-12-9 0,17 12-355,0 1 0,-1-1-1,1 1 1,-1 0-1,0 0 1,0 1-1,0-1 1,0 1 0,0 0-1,-9 1 1,-12-3 731,20 2-744,-1 0 0,1 0 0,0 1 0,0 0 0,-1 1 0,1-1 0,-14 4 0,14 0 40,6-3-56,1-1-1,-1 1 1,0-1 0,0 1 0,-11 0 1411,4-1-1442,9 0-28,0 0 0,0 0 0,0 0 0,0 0 1,0 0-1,-1 0 0,1 0 0,0 1 0,0-1 1,0 0-1,0 1 0,0-1 0,-1 1 0,1-1 1,0 1-1,0 0 0,14 6-60,3-4-120,-1 1 0,33 0-1,8-5-3103,-34 0 1728,-1 3-550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42.8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531 176 992,'-2'-3'92,"0"0"0,0 0 1,0 0-1,0 0 0,0 0 0,1 0 1,0 0-1,-1 0 0,0-7 0,-6-33 630,8 38-734,-2-12 556,1-1 0,1 1 0,2-21 0,7 58 496,-6-9-921,-2 0 1,0 1-1,0-1 1,-1 1-1,-1 15 0,-2-1 35,-8 32 0,-78 235 1307,24-113 240,57-161-1413,3-13-181,4-6-110,1-1 0,0 1 0,0 0-1,0 0 1,-1 0 0,1 0 0,0 0 0,0 0 0,0-1-1,-1 1 1,1 0 0,0 0 0,0 0 0,0-1 0,0 1-1,0 0 1,-1 0 0,1 0 0,0-1 0,0 1 0,0 0-1,0 0 1,0-1 0,0 1 0,0 0 0,0 0 0,0-1-1,0 1 1,0 0 0,0 0 0,0-1 0,0-6 0,0 0 1,1 1 0,0-1-1,0 0 1,0 0 0,1 0-1,0 1 1,6-13 0,-2 2 7,0 0 112,1 0-1,0 0 1,2 0 0,0 1 0,0 1 0,2 0 0,0 0-1,0 1 1,1 0 0,23-19 0,-34 32-32,-2 4-56,0 0-1,-1 1 0,1-1 1,-1 0-1,0 0 0,0 0 1,0 0-1,-4 3 1,-22 22 106,19-19-83,5-5-8,-28 25 125,29-28-164,1 1 1,0 0-1,-1-1 0,1 1 1,-1-1-1,1 0 1,-1 0-1,0 0 0,0 0 1,1 0-1,-7 0 0,8-1-9,0 0 0,1 0-1,-1 0 1,0 0 0,0 0 0,0 0-1,0-1 1,0 1 0,0 0 0,0-1-1,0 1 1,0-1 0,0 1 0,1-1-1,-1 1 1,0-1 0,0 1 0,1-1-1,-1 0 1,0 1 0,0-3-1,-1 1 4,1 0-1,1 0 0,-1 0 0,0 0 0,0 0 0,1 0 0,-1 0 1,1 0-1,0-4 0,0-3-17,0-1 1,1 1 0,2-14-1,-3 22 13,3-13 49,1 0 0,0 1 0,0-1 0,2 1 0,6-13 0,41-59 281,-51 80-228,-4 4-60,-8 7-82,-14 13-62,-32 24 337,38-30-114,-28 25 0,46-38-116,0 1 0,0-1 0,0 0 0,-1 0 0,1 1 0,0-1 0,0 0 0,0 0 0,-1 0 0,1 0 0,0 1 0,0-1 0,-1 0 0,1 0 0,0 0 0,0 0 0,-1 0 0,1 0 0,0 0 0,-1 1 0,1-1 0,0 0 0,0 0 0,-1 0 1,1 0-1,-1 0 0,0-7-33,5-13-146,12-23 296,2 2 0,2 0 0,41-62 0,-39 74 15,7-11 159,-25 32-216,-7 8-90,-11 13-84,-43 51-210,-74 76 598,122-133-249,-8 9 16,-33 22 1,50-37-59,-1-1 0,1 0 1,0 0-1,0 1 1,-1-1-1,1 0 0,0 0 1,0 0-1,-1 0 1,1 1-1,0-1 0,-1 0 1,1 0-1,0 0 1,0 0-1,-1 0 0,1 0 1,0 0-1,-1 0 1,1 0-1,0 0 0,-1 0 1,1 0-1,0 0 1,-1 0-1,1 0 0,0 0 1,-1 0-1,1-1 1,0-7-168,8-12-62,53-64 13,-49 67 174,0 0 1,18-17 0,-29 33 40,-1 1 0,1-1 0,-1 1 0,1-1 0,-1 1 0,1-1 0,-1 1 0,1-1 0,-1 1 0,1-1 0,0 1 0,-1 0 0,1-1 0,-1 1 0,1 0 0,0 0 0,-1 0 0,1-1 0,0 1 0,1 0 0,-2 0 7,1 1 0,-1-1 1,0 0-1,1 0 0,-1 1 1,0-1-1,1 0 0,-1 1 1,0-1-1,1 0 0,-1 1 1,0-1-1,1 0 0,-1 1 0,0-1 1,0 1-1,0-1 0,0 1 1,1-1-1,-1 1 0,0-1 1,0 1-1,1 5 33,-1-1-1,0 0 1,1 1 0,-2 5-1,-1 1-45,0 0 0,0 1 0,-2-1 0,1 0 0,-2-1-1,1 1 1,-1-1 0,-1 1 0,-11 15 0,7-12 3,7-11 36,1 0 1,-1 0 0,0 0-1,0 0 1,-4 3 0,-12 10 10,-14 12-427,21-20 157,0 1 0,0 0 0,1 1 0,1 0 0,0 1 0,0 0 1,1 1-1,-8 14 0,-29 45 278,45-71-118,14-1-1508,-1 0 328,0 0 0,0 1 0,0 1 1,0 0-1,14 4 0,4 5 77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43.3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115 457 3328,'-8'-6'757,"8"6"-723,-1-1 1,1 1-1,0 0 0,-1-1 0,1 1 0,-1-1 0,1 1 0,0 0 0,-1-1 0,1 1 1,-1 0-1,1 0 0,-1-1 0,1 1 0,-1 0 0,1 0 0,-1 0 0,0 0 0,1 0 1,-1 0-1,1 0 0,-1 0 0,1 0 0,-1 0 0,1 0 0,-1 0 0,1 0 0,-1 0 0,0 0 1,1 0-1,-1 1 0,1-1 0,-1 0 0,1 0 0,-1 1 0,1-1 0,0 0 0,-1 1 1,1-1-1,-1 0 0,1 1 0,0-1 0,-1 1 0,1-1 0,0 0 0,-1 1 0,1 0 0,-6 7 220,5-7-195,1 0-1,-1 0 1,0 0 0,1 0 0,-1 0-1,0 0 1,0 0 0,1 0 0,-1-1 0,0 1-1,0 0 1,0-1 0,0 1 0,0-1-1,0 1 1,0-1 0,0 1 0,0-1-1,-1 0 1,1 1 0,0-1 0,0 0 0,0 0-1,-2 0 1,2 0 7,0 1-1,0-1 1,-1-1 0,1 1 0,0 0-1,0 0 1,0 0 0,-1 0-1,1-1 1,0 1 0,0-1-1,0 1 1,0-1 0,0 1-1,-2-2 1,2 0 0,0 1 1,0-1-1,-1 0 0,1 0 1,0 1-1,1-1 0,-1 0 1,-1-3-1,-3-12 61,0 0-1,1 0 1,0-1 0,2 0-1,0 1 1,1-1 0,1 0-1,0 0 1,1 1 0,1-1-1,6-22 1,-4 27-248,0 1 0,1 0 0,0-1 0,14-21 1,34-38-3852,-48 66 3396,0 0 0,1 1 0,-1 0 0,1 0 0,12-8 0,18-10-885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50.4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283 993 896,'0'-2'47,"0"0"0,0 0 1,0 0-1,0 0 0,0 0 0,0 0 0,-1 0 1,1 0-1,-1 0 0,1 0 0,-1 0 0,0 0 1,1 0-1,-1 1 0,0-1 0,-1 0 0,1 1 1,0-1-1,-2-1 0,0-2 256,0 1 0,0-1 0,1 1 1,-4-10-1,4 10-143,0 0 1,1 0-1,-2 0 1,1 0-1,0 0 0,-1 0 1,1 1-1,-7-6 1,-12-5 932,17 12-565,-14-14-37,16 12-388,0 1 1,1-1 0,-1 0 0,1 0-1,-1-1 1,1 1 0,1 0-1,-2-6 1,7-139 931,-5 122-1041,1 1 0,1-1-1,1 0 1,2 1 0,0 0 0,14-37 0,-10 43-47,-5 10-9,0 1-1,3-13 1,36-115 285,-42 133-227,0 0-10,0 0 1,0 0 0,-1 0 0,0 0 0,0-4-1,0 6 9,0-1 0,0 0-1,0 1 1,0-1-1,1 1 1,-1-1 0,1 0-1,0 1 1,1-5-1,-1-8-495,-2 34 10,2-19 550,0 1-206,-1-1 140,1 0-1,-1 1 1,0-1-1,0 1 1,1-1-1,-1 0 1,0 1-1,0-1 1,1 0 0,-1 1-1,0-1 1,0 1-1,0-1 1,0 1-1,0-1 1,0 0 0,0 1-1,0-1 1,0 1-1,0-1 1,0 1-1,0 11-129,-4-3 196,1-1 0,-9 13-1,7-13-22,1-1-1,-6 17 1,-64 221-452,69-221 415,-7 21 60,9-37-37,1 1-1,-3 13 0,-2 12 75,4-28-91,1 1-1,0-1 0,1 1 1,-1 0-1,1 0 0,1 0 0,-1 0 1,1-1-1,2 15 0,2 9 135,-3-27-134,-1 0 0,1 0 0,-1 0 0,0 0 1,-1 0-1,1 0 0,0 0 0,-1 1 0,0-1 1,0 3-1,-4 19 108,5-23-95,0 0-1,-1 0 0,1 1 0,-1-1 1,0 0-1,1 0 0,-1 0 0,-2 3 0,2-3-12,0 0 0,0 1 0,0-1-1,0 0 1,1 1 0,-1-1-1,1 0 1,-1 5 0,1-5-27,0 0 1,0 1 0,0-1-1,0 0 1,-1 0 0,1 1-1,-1-1 1,1 0 0,-1 0-1,0 1 1,0-1 0,-2 3-1,2-2 48,-1 1 0,1-1 0,0 1 0,0-1-1,0 1 1,0-1 0,0 1 0,1 0-1,0-1 1,0 1 0,1 7 213,-1-7-159,0-6-53,0 1 1,1-1-1,-1 0 0,1 1 1,-1-1-1,1 1 1,0-1-1,1-2 0,-1 2-20,0 1-1,0-1 0,-1 0 0,1 0 1,0 0-1,-1 0 0,1 0 1,-1 0-1,1-2 0,-2-8-128,1 8 141,0 0 0,-1 0 0,1-1 1,1 1-1,-1 0 0,1 0 1,-1 0-1,1 0 0,0 0 1,1 0-1,-1 0 0,2-4 0,4-3-86,-1 0 0,0 0 0,-1 0 0,5-16-1,3-5 31,-6 11 135,0 0 0,3-22 0,0 1-8,21-108-457,-14 60 622,-12 60-347,-2 14 101,6-23-1,-4 22 136,-4 12-189,0-1 0,1 1-1,0 0 1,0 0 0,3-6-1,1-7 70,-6 17-13,0-1 1,0 1-1,0-1 1,1 1 0,-1-1-1,1 1 1,-1 0-1,1-1 1,0 1-1,-1 0 1,1 0-1,0-1 1,0 1-1,0 0 1,1-2-1,-1 3-25,0-1-1,-1 0 0,1 1 0,-1-1 0,1 0 0,-1 0 1,0 1-1,1-1 0,-1 0 0,0 0 0,0 0 0,1-1 1,2-6-130,4 1 130,-6 5 40,1 1 0,0-1 0,-1 0 1,1 1-1,-1-1 0,1 0 0,-1 0 0,0 0 1,0 0-1,0 0 0,0-1 0,0 1 1,-1 0-1,2-3 0,4-10-326,-5 13 326,0 0-1,0 0 1,0 0-1,0-1 1,0 1-1,0 0 1,0-4-1,7-57-244,-5 58 325,0-3 126,-3 8-239,1 0 0,-1 0 0,0 0-1,0 0 1,0 0 0,0 0 0,0 0-1,0-1 1,0 1 0,0 0 0,0 0-1,0 0 1,0 0 0,0 0 0,0 0-1,0 0 1,0 0 0,0 0 0,0-1-1,0 1 1,0 0 0,0 0 0,0 0-1,0 0 1,0 0 0,0 0 0,0 0-1,0 0 1,0-1 0,0 1 0,0 0-1,0 0 1,0 0 0,0 0 0,0 0-1,0 0 1,-1 0 0,1 0-1,0 0 1,0 0 0,0 0 0,0 0-1,0 0 1,0-1 0,0 1 0,0 0-1,0 0 1,0 0 0,-1 0 0,1 0-1,-5 13-285,-2-3 320,1-1-1,1 1 1,-1 0 0,2 0-1,-7 17 1,4 2-206,6-23 190,-1 0-1,1 1 0,-1-2 0,0 1 1,-1 0-1,-4 9 0,-3 3 22,9-16 21,0 1 1,0-1-1,0 0 0,-1 1 1,1-1-1,-1 0 1,1 0-1,-1 0 0,-3 3 1,-7 9 346,11-14-486,1 0 37,-1 0 53,1-1 1,0 1-1,0 0 1,-1-1-1,1 1 1,0 0-1,0-1 1,-1 1-1,1-1 1,0 1-1,0 0 1,0-1-1,0 1 1,0-1-1,0 1 1,-1-1-1,7-11 139,-5 10-134,-1 0 0,1 0 0,0 0 0,0 0 0,1 0 0,-1 1 0,0-1 0,2-2 0,2-1-16,-1 0-1,0 0 1,-1 0 0,1-1-1,4-10 1,7-11-130,-11 19 168,1-1 0,-1 1 1,-1-1-1,3-11 0,2-1-6,-4-3-206,-3 14 232,-2 10-50,1-1 0,0 0 0,0 1 1,0-1-1,0 0 0,0 1 0,0-1 0,0 0 0,0 1 0,0-1 0,0 0 0,0 1 0,1-1 1,-1 1-1,0-1 0,0 0 0,1 1 0,-1-1 0,0 1 0,1-1 0,-1 0 0,0 1 0,1-1 1,-1 1-1,2-1 0,8-15 70,-10 15-105,1-1-1,0 0 1,0 0 0,1 0 0,-1 1 0,0-1-1,3-2 1,0 1-62,-4 3 107,0 5-16,-1 0 0,0 0 0,0 0 0,0 0 1,-1 0-1,0 0 0,-2 5 0,-18 30 71,22-39-67,-19 35-69,-23 65 0,39-94 88,-21 76 155,9-25-362,9-35 187,-4 29 0,4-15 22,-6 50 241,12-72-189,0-13-66,1 0 1,-1 0-1,0 0 0,0 0 1,0 1-1,-1-1 0,1 0 0,0 0 1,-1 0-1,0 0 0,1 0 1,-1 0-1,-1 3 0,1-4 3,0 0 1,0 1-1,1-1 1,-1 0-1,1 1 0,-1-1 1,1 1-1,0-1 0,-1 3 1,-3 10 221,-3 12-194,5-21-29,1 0-1,-1 0 0,1 0 0,-1 0 0,-4 5 0,5-7-22,0-1-1,0 0 1,0 0 0,0 1-1,1-1 1,-1 0-1,0 5 1,-2 5 16,-9 7 244,5-8-129,-1 5-67,8-16-73,-3 9-40,3-9 65,0 0-1,0 0 1,0 1-1,-1-1 1,1 0 0,0 0-1,0 0 1,0 0-1,0 1 1,0-1 0,0 0-1,0 0 1,0 0-1,0 0 1,0 0 0,-1 1-1,1-1 1,0 0-1,0 0 1,0 0 0,0 0-1,-1 0 1,1 0-1,0 0 1,0 0-1,0 1 1,0-1 0,-1 0-1,1 0 1,0 0-1,0 0 1,0 0 0,0 0-1,-1 0 1,1 0-1,0 0 1,0 0 0,0 0-1,-1 0 1,1 0-1,0 0 1,0-1 0,0 1-1,0 0 1,-1 0-1,1 0 1,0 0 0,0 0-1,0 0 1,-1 0 85,-4 14 276,5-12-388,-1 0 0,0 0 1,0-1-1,0 1 1,0 0-1,0-1 0,0 1 1,-3 2-1,1 1 219,-3 18-102,1-9 1,1-2-275,2-7 182,0-1 1,0 1-1,1 0 0,-1-1 0,1 1 0,0 0 0,1 0 0,-1-1 1,1 6-1,-2 8 73,-10 32-157,6-13 168,4-22-212,0 0 0,-1 14 0,-5 32 497,4-12-491,4-46 154,-1 0 0,1 1-1,-1-1 1,1 0 0,-1 0-1,0 1 1,-3 4 0,4-7-58,0-1 10,0 0 21,0-1 1,0 1 0,0 0-1,0 0 1,-1 0 0,1 0-1,0 0 1,0 0 0,0 0-1,0 0 1,0 0 0,0-1-1,0 1 1,0 0 0,0 0-1,0 0 1,0 0 0,-1 0-1,1 0 1,0 0 0,0 0-1,0 0 1,0 0 0,0 0-1,0 0 1,0 0 0,-1 0-1,1 0 1,0 0 0,0 0-1,0 0 1,0 0 0,0 0-1,0 0 1,0 0 0,-1 0-1,1 0 1,0 0 0,0 0-1,0 0 1,0 0 0,0 0-1,0 0 1,0 0 0,0 0-1,0 0 1,-1 0 0,1 1-1,0-1 1,0 0 0,0 0-1,0 0 1,0 0 0,1-16-100,1 0 1,0 0 0,5-17-1,2-8 227,-5 16-93,7-41-35,1 8-111,-11 52 139,-1 0-35,0 1 0,1 0 0,0 0 0,0 0 1,0 0-1,1 0 0,-1 0 0,4-6 0,-4 9 21,1-1-1,-1 0 1,0 0 0,-1 0 0,1 0 0,0 0 0,-1-5 0,4-13 100,2-3-145,-5 21 16,0-1-1,0 1 1,-1-1-1,1 1 1,-1-1-1,1 0 1,-1 1-1,0-1 0,-1 1 1,0-7-1,0 7 18,1 0 0,-1 0-1,1 0 1,0 0 0,0 0-1,0-1 1,1 1 0,-1 0-1,1 0 1,-1 0-1,1 0 1,0 0 0,2-4-1,0 2-23,-1 1-1,0-1 0,0 0 1,0 0-1,0 0 1,-1 0-1,0-1 0,1-7 1,-2 8 62,1 0 0,0 0 1,0-1-1,1 1 0,-1 0 0,1 1 1,3-7-1,-4 9-61,0 0-1,0-1 1,0 1 0,-1 0 0,1-1-1,-1 1 1,0 0 0,1-1-1,-1 1 1,0-4 0,-1 3-22,1-1 1,1 1-1,-1 0 1,0 0-1,2-6 1,1 1 40,-1 0 0,1-15 0,-2 16 11,1 0 0,-1-1 0,5-11 0,-4 12 49,0 1 0,-1-1-1,1 0 1,0-13 0,-1 12-119,-1 0 0,2 0-1,3-14 1,17-69 260,-14 60 102,-6 23-325,-1 1-1,1 0 1,0 0-1,4-7 1,33-73 260,3 10-406,-41 75 127,0 0 0,0-1 0,-1 1 0,1-1 0,-1 1 0,1-1 0,-1 1-1,0-5 1,0 6 77,0 1-28,0 0 0,0 0 0,0 0 0,0 0 0,-1-1 1,1 1-1,0 0 0,0 0 0,0 0 0,0-1 0,0 1 1,0 0-1,0 0 0,0 0 0,0-1 0,0 1 0,0 0 1,0 0-1,0 0 0,0-1 0,0 1 0,0 0 0,0 0 0,0 0 1,0-1-1,0 1 0,0 0 0,0 0 0,1 0 0,-1-1 1,0 1-1,0 0 0,0 0 0,0 0 0,0 0 0,1-1 1,4-7-318,-5 8 305,0 0 0,1-1-1,-1 1 1,1 0 0,-1 0 0,0-1-1,0 1 1,1 0 0,-1-1 0,0 1-1,1 0 1,-1-1 0,0 1 0,0-1 0,0 1-1,0-1 1,1 1 0,-1 0 0,0-1-1,0 1 1,0-1 0,0 1 0,0-1 0,0 1-1,0-1 1,2-4 108,-1 5-114,-1-1 0,1 1 0,-1-1 0,1 0 0,-1 1 0,0-1 0,1 0 0,-1 1 0,0-1-1,0 0 1,1 1 0,-1-1 0,0 0 0,0 1 0,0-2 0,0 10-380,-2 2 374,1 0 1,-1 0 0,-1 1-1,0-2 1,0 1 0,-1 0-1,-9 15 1,-11 20-173,-33 68 340,47-90-146,1 1 0,1 0 0,-5 26 0,-20 80-115,7-29 273,22-61-172,5-35-202,0-4 213,0 11 156,-1-7-137,0-3 1,1 0 1,-1-1-1,0 1 0,0 0 0,0-1 0,0 1 1,-1 0-1,1-1 0,0 1 0,-1 0 0,1-1 0,-2 3 1,2 12-384,-5 5 582,2-18-128,2 0 128,1-2-231,1 1-1,-1-1 0,1 0 1,-1 1-1,0-1 0,0 0 1,0 1-1,0-1 0,0 0 1,0 1-1,0-1 0,0 0 1,0 1-1,-1-1 0,1 0 1,-1 2-1,0-1 34,1 0-1,-1-1 1,1 1-1,0 0 1,-1-1 0,1 1-1,0 0 1,0-1 0,0 1-1,0 0 1,1-1-1,0 4 1,-10 17 299,5-15-238,4-7-93,-1 0 1,1 1-1,-1-1 0,1 1 0,0-1 0,-1 1 0,1-1 0,0 1 0,0-1 0,-1 1 0,1-1 0,0 1 0,0-1 0,0 1 0,0-1 0,0 1 0,0-1 0,0 1 0,0 1 0,-1 2 69,0 1 0,0 0 0,0 0-1,0 0 1,-1-1 0,-3 9-1,5-13-47,-1 10 226,1-9-240,0 0 0,0 0 0,0 0 0,0-1 0,-1 1 0,1 0 0,0 0 1,0 0-1,0 0 0,-1 0 0,1 0 0,-1 0 0,0 1 0,-2 3-23,0 1 0,0 0 1,1 0-1,-1 0 0,0 8 1,-6 11 193,-2 14-292,9-30 120,0-1-1,-1 1 0,-5 11 1,7-16-6,-1 0 1,1 1 0,0-1 0,0 0 0,0 1-1,1-1 1,0 6 0,0-4 77,-1-1-1,0 0 1,-2 11 0,2-11-78,0 0 1,1-1-1,-1 1 0,1 0 1,0 0-1,1 0 0,0 5 1,0-5-34,-1 1 0,0-1 1,0 0-1,0 0 0,-1 8 1,0-8 66,0-1 1,1 1-1,0 0 1,0 0 0,1 10-1,0 8 142,4 15-543,-4-23 519,-1 9-186,-1-9 149,1-13-101,0-1 0,0 1 0,0 0 0,0-1 0,0 1 0,-1 0 0,1-1 0,0 1 0,-1 0 0,1-1 1,-1 1-1,-1 1 0,1 2-16,-1 0 0,1-1 0,0 1 0,0 0 1,1 0-1,-1 1 0,1-1 0,0 0 0,0 0 1,2 6-1,-1 10 14,3 176-246,1-122 206,-4-61 25,2 14 200,1 17-41,-2-25-167,1 0 1,0 0-1,2-1 0,0 0 0,11 28 0,-2 11-84,7 7 507,-15-42-1025,1 0 0,2-1 0,13 27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53.1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968 98 320,'0'0'11,"1"0"0,-1-1 0,0 1 0,0 0 0,0 0 0,0 0 0,1 0 0,-1-1 0,0 1 0,0 0 0,0 0 0,1 0 0,-1 0 0,0 0 0,0 0 0,1 0 0,-1 0 0,0 0 0,0 0 0,1 0 0,-1 0 0,0 0 0,0 0 0,1 0 0,-1 0 0,0 0 0,0 0 0,1 0 0,-1 0 0,0 0 0,0 0 0,0 0 0,1 0 0,-1 1 0,0 7 941,-8 12 586,-25 41-248,23-41-1033,2 1 0,-6 23 0,-2 5-196,-10 27 1,-13 36 164,-20 59 676,54-154-817,-25 93-277,0 89 885,29-183-645,-12 53-16,10-57 93,0 0 0,-1 0 0,-7 15 1,7-18-67,-5 3 296,9-11-343,-1 0 0,0 0 0,1-1 0,-1 1-1,0 0 1,1 0 0,-1 0 0,1 0 0,-1-1-1,1 1 1,0 0 0,-1 0 0,1 0-1,0 0 1,-1 2 0,1 2 14,0-3-18,0 0 1,-1-1 0,1 1 0,0 0-1,-1 0 1,0-1 0,1 1-1,-1 0 1,0-1 0,0 1-1,0-1 1,-1 3 0,1-3 7,0 2 2,0-1 0,-1 0 0,1 1-1,-1-1 1,1 0 0,-1 0-1,0 0 1,-2 2 0,3-1 26,0 1 0,0-1 0,0 0 0,1 1 1,0-1-1,0 7 0,0-9-63,0 0 0,0 0 0,-1 1 1,1-1-1,0 0 0,0 0 0,0 0 0,-1 0 0,1 0 0,-1 0 0,1 0 1,-1 2-1,0-3 31,1 0 0,0 0-1,0 0 1,0 0 0,0 0 0,0 1 0,0-1 0,0 0 0,0 0 0,0 0 0,0 0-1,0 0 1,0 1 0,0-1 0,0 0 0,0 0 0,0 0 0,0 0 0,0 1 0,0-1-1,0 0 1,0 0 0,0 0 0,0 0 0,0 0 0,0 1 0,1-1 0,-1 0 0,0 0-1,0 0 1,0 0 0,0 0 0,0 0 0,0 0 0,0 1 0,1-1 0,2 6 246,-1 18 20,-1-23-284,0-3 19,0 1 0,1-1 0,-1 1 1,0-1-1,0 0 0,0 0 0,0 1 0,0-3 0,11-43 145,-7 33-129,-1-1-1,-1 0 0,2-16 1,4-70-3,6 1 1,29-112 0,-38 190 149,0-1-504,13-36 0,-12 43 324,-2 5-80,0 0 0,4-20 0,24-74 95,-27 88-54,6-24-197,-9 36 120,-5 16-315,2-11 445,0 1 0,1-1 0,-1 0 0,0 1 0,0-1 0,0 1 0,0-1 0,-1 1 0,1-1 1,0 1-1,0-1 0,0 1 0,0-1 0,0 1 0,0-1 0,-1 0 0,1 1 0,0-1 0,0 1 0,-1-1 0,1 0 0,0 1 0,-1-1 0,1 0 0,0 1 0,-1-1 0,0 0-11,1 0-1,-1 0 0,1 0 0,0-1 0,-1 1 0,1 0 1,0 0-1,0-1 0,-1 1 0,1 0 0,0-1 1,0 1-1,-1 0 0,1-1 0,0 1 0,0 0 1,0-1-1,0 1 0,0 0 0,-1-1 0,1 1 1,0-1-1,0 1 0,0 0 0,0-1 0,0 1 0,0-1 1,0 1-1,0 0 0,0-1 0,1 0 0,-4-51-627,-2 21 650,4 24-7,0-1 0,-1 1-1,0 0 1,0 0-1,0 0 1,-1 1-1,0-1 1,0 1 0,-1-1-1,1 1 1,-7-8-1,-15-28-266,21 35 252,0 0 1,-1 0 0,0 0-1,0 1 1,-1-1 0,-10-8-1,5 5 15,0 1-1,-25-14 0,22 16-89,0 1 0,-17-5 1,8 3 147,11 3-82,0 1-1,0 1 0,-22-4 1,-39-6 466,-3-1-112,0 7-192,9 1 567,-75-16-1,122 16-482,15 4-167,0 0 0,0 1 0,0 0 0,-11-2 0,9 2-387,14 6 119,-1 0 178,1-1 0,-1 1 0,1-1 0,9 4 1,15 9 7,11 13-124,-12-9 237,59 34 1,-78-50-237,0 0 1,0-1-1,0 0 1,1-1-1,0 0 1,-1-1-1,1 0 1,0-1 0,22 0-1,60-11-5250,-59 9 3343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3:55.7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1068 210 832,'-3'-5'503,"-1"0"0,0 0 0,0 0 0,-10-9 296,3 4 121,9 9-840,-1-1-1,1 1 1,0-1 0,1 0 0,-1 1 0,0-1 0,0 0-1,1 0 1,-1 0 0,1 0 0,0 0 0,-1-1 0,1 1-1,0 0 1,0-1 0,1 1 0,-2-5 0,0-10 476,2 14-519,-1 1-1,1-1 1,0 1 0,0 0-1,0-1 1,0 1 0,0-1 0,0 1-1,1 0 1,0-3 0,11-18-86,-10 19 129,0 1-1,0 0 0,0-1 1,0 0-1,-1 1 0,2-7 0,-3 9-51,1-1 0,-1 1 0,1-1 0,-1 1 0,1-1 0,0 1 0,0-1 0,-1 1 0,1 0-1,0-1 1,0 1 0,0 0 0,1 0 0,1-2 0,0-1-41,-10 43 983,-4 14-820,9-34-70,-2 0 0,-1 0 0,0-1 0,-16 36 0,9-29 82,5-10-107,-1 0 0,0 0 0,-2-1 0,-13 18 0,-20 22 76,28-34 97,-23 24 0,25-30-157,-16 23 1,25-30-109,-1 0-29,1 1-1,0 0 0,1 0 0,0 1 1,-2 9-1,3-11-2,2-6 63,-1-1-1,1 1 1,0 0 0,0-1 0,0 1-1,0 0 1,0 0 0,1-1-1,-1 1 1,0 0 0,0 0 0,0-1-1,1 1 1,-1 0 0,0-1-1,0 1 1,1 0 0,-1-1 0,1 1-1,-1-1 1,1 1 0,-1 0-1,1-1 1,-1 1 0,1-1 0,-1 1-1,2-1 1,-1 0 3,0 0 0,0 0 0,0 0 1,0-1-1,0 1 0,0-1 0,1 1 0,-1-1 0,0 1 1,0-1-1,-1 1 0,1-1 0,0 0 0,2-1 0,3-5-111,1 0-1,-2-1 1,1 0-1,-1 0 1,0 0-1,6-15 1,9-13-135,-10 18 420,0 0 1,-1 0 0,-1-1 0,5-19-1,-12 35 14,-2 3-128,-2 8-112,-9 65 213,4 1-1,0 83 1,7-115 52,-1 16-73,-6 113 46,5-119-111,3-31-264,0-16-264,29-260-744,-27 240 1296,-1 5 228,1 0-1,3-12 108,-5 22-410,3-1 355,-3 1-366,0 0 1,1 0 0,-1 0-1,0 0 1,0 0 0,0 0 0,0-1-1,0 1 1,0 0 0,0 0 0,0 0-1,0 0 1,0 0 0,0 0-1,2 10 280,-1 10-133,-1 0 0,-1 0 0,0-1 0,-2 1-1,0 0 1,-8 24 0,-46 112-130,56-155-48,1 0 0,0 0 0,-1 0 0,1 0-1,-1 0 1,0 0 0,1 0 0,-1 0 0,0 0-1,1 0 1,-1 0 0,0-1 0,0 1 0,0 0-1,0 0 1,-1 0 0,2-1 6,0 0-1,-1 0 1,1 0-1,0 0 1,0 0 0,0 0-1,0 0 1,0 0-1,-1 0 1,1 0-1,0 0 1,0 0 0,0 0-1,0-1 1,-1 1-1,1 0 1,0 0 0,0 0-16,-1-1-62,1 1 78,0 0-1,0 0 1,0 0 0,0-1-1,0 1 1,0 0-1,0 0 1,0 0 0,0-14-403,2 2 269,0 0 0,8-18-1,1-8 203,4-19-43,3 1-1,2 0 0,38-74 1,-47 112 122,-6 14 58,-5 11 320,-14 35-104,-1 0 1,-31 58-1,40-88-367,-1 2 23,-2 1 0,1-2 0,-2 1-1,0-1 1,0 0 0,-2-1 0,1 0-1,-1-1 1,-1-1 0,-23 16 0,28-21-77,-1 0-1,0-1 1,0 0 0,0-1 0,0 0 0,-1 0 0,1-1 0,-15 2 0,17-4-9,-1 1 1,1-2 0,-1 1-1,1-1 1,0 0 0,-1 0-1,1-1 1,0 0 0,0-1-1,0 1 1,0-1 0,-6-4-1,5 1-8,0 1-1,0-1 0,1-1 0,0 1 1,1-1-1,-1 0 0,1-1 1,1 1-1,-1-1 0,2-1 0,-1 1 1,-7-18-1,3 1 37,1-1-1,0-1 1,-4-32 0,4 1-2,-1-108 1,7 162 454,-2 13-233,-5 18 12,-106 328 212,105-326-263,-1-1 0,-24 41 0,27-60-107,8-9-87,0 0-1,-1 0 1,1 0 0,0 0-1,-1 0 1,1 0 0,0 0-1,0 0 1,-1 0-1,1 0 1,0 0 0,-1 0-1,1 0 1,0 0-1,0 0 1,-1 0 0,1 0-1,0 0 1,0 0-1,-1 0 1,1-1 0,0 1-1,0 0 1,-1 0-1,0-2-34,0 1 0,0 0-1,0-1 1,0 1 0,0 0 0,0-1-1,1 0 1,-1 1 0,1-1-1,-1 1 1,0-4 0,-2-15-215,0-1-1,2 0 1,0 0-1,3-23 1,-1-3 41,-1-342 1578,0 385-1172,0-1-1,0 1 1,-1 0-1,0 0 1,-1-8-1,1 11-169,1 1-1,0 0 1,0 0-1,0-1 1,0 1-1,0 0 1,0-1-1,-1 1 1,1 0-1,0 0 1,0-1-1,0 1 1,-1 0 0,1 0-1,0 0 1,0-1-1,-1 1 1,1 0-1,0 0 1,-1 0-1,1 0 1,0-1-1,-1 1 1,1 0-1,0 0 1,0 0 0,-1 0-1,1 0 1,0 0-1,-1 0 1,0 0-1,0 1-11,0-1 0,0 1 0,0-1 0,0 1 0,0 0 1,0 0-1,0 0 0,0 0 0,0 0 0,0 0 0,0 0 0,0 0 0,0 1 0,-9 14-76,2-1 0,0 1 0,1 1 0,0 0 0,-8 33 0,2-6 5,-59 165 342,67-191-378,5-18 96,0 0 0,0 0 1,0 0-1,0-1 1,0 1-1,0 0 0,0 0 1,-1 0-1,1 0 1,0 0-1,0 0 0,0 0 1,0 0-1,0 0 1,0 0-1,0 0 0,0 0 1,0 0-1,0 0 1,0 0-1,0 0 1,0 0-1,0 0 0,0 0 1,-1 0-1,1 0 1,0 0-1,0 0 0,0 0 1,0 0-1,0 0 1,0 0-1,0 0 0,0 0 1,0 0-1,0 0 1,0 0-1,0 0 0,0 0 1,0 0-1,0 0 1,0 0-1,0 1 0,-1-1 1,1 0-1,0 0 1,0 0-1,0 0 1,0 0-1,0 0 0,0 0 1,0 0-1,0 0 1,0 0-1,-1-11-160,2-17-15,62-355-470,-60 370 730,-1 0 0,0 0 0,-1-21 0,2 18 121,-2 18-99,0 9-59,1 24-70,6 37 0,-1-14 7,-3-19 21,0 19-11,4 0 1,20 79 0,-27-133 28,5 17-173,0-1 0,2 1 0,16 31 0,-21-48 118,-1 0 1,1 0 0,0 0-1,0 0 1,0 0-1,0 0 1,1-1 0,-1 0-1,1 0 1,0 0-1,0 0 1,0 0 0,1-1-1,-1 1 1,0-1-1,1-1 1,0 1 0,-1 0-1,1-1 1,0 0-1,8 0 1,-1-1 49,0-1 0,0-1 1,-1 0-1,1-1 0,0 0 0,18-8 0,-12 5 58,-1-1-57,1 0 0,-1-1 1,-1-1-1,0 0 0,0-2 1,26-22-1,-16 9-40,-2-1 0,38-49 0,-19 10-82,-29 42 207,-13 19-132,0 1 0,0 0-1,1-1 1,-1 1 0,0 0 0,1 0-1,0 0 1,-1 0 0,1 0 0,0 0-1,0 1 1,0-1 0,0 1-1,1-1 1,2-1 0,-2 2-2,-1-1 0,0 1-1,0-1 1,0 0 0,1 0 0,-2 0-1,1 0 1,0 0 0,0 0 0,-1 0 0,1-1-1,-1 1 1,2-5 0,1-1 86,-1 0-1,0 0 1,2-10 0,-1 4-106,-2 1 0,0-1-1,0-1 1,-1 1 0,-2-25 0,0 27-96,-2-10-106,2 21 259,1 0 0,0 1-1,-1-1 1,1 0-1,0 0 1,-1 1 0,1-1-1,0 0 1,0 0 0,0 1-1,0-1 1,0 0-1,0 0 1,0 1 0,0-3-1,0 3-17,0 0-1,1 0 0,-1 0 1,0 0-1,1 0 0,-1 0 1,0 0-1,1 1 0,-1-1 1,0 0-1,1 0 0,-1 0 1,0 0-1,1 0 0,-1 0 1,0 1-1,0-1 0,1 0 1,-1 0-1,0 1 0,0-1 1,1 0-1,-1 1 0,20 20-172,-15-16 192,-1 1 0,1-1 0,0 0 0,0 0 0,1-1 0,0 1 0,13 4 852,-19-10-842,-2-8 172,-8-11-182,3 10-16,-1 0 1,0 0-1,0 1 0,-1 0 1,-19-15-1,14 16 120,47 36-1066,-28-24 1034,1 1 0,-1-1 0,0 1 0,1-2 1,0 1-1,0-1 0,0 1 0,8 1 0,-6-2 2,-7-2-62,0-1 0,0 1 0,0-1 0,0 1 0,0-1 1,1 0-1,-1 1 0,0-1 0,0 0 0,0 0 0,0 0 0,1 0 0,-1 0 0,0 0 0,0 0 1,0 0-1,0 0 0,0-1 0,3 0 0,-16-15 400,5 7-388,1 1 0,-11-10 1,15 16-16,-1-1-1,1 1 1,-1 0 0,0 0 0,1 0 0,-1 1 0,0-1 0,0 1 0,0-1 0,0 1 0,-5-1 0,7 2-12,0 1 0,-1-1-1,1 0 1,0 1 0,0-1 0,0 1 0,0-1-1,0 1 1,0 0 0,0-1 0,0 1 0,1 0 0,-1-1-1,0 1 1,0 0 0,1 0 0,-1 0 0,0 0-1,1 0 1,-1 0 0,1 0 0,-1 0 0,1 0 0,-1 0-1,1 0 1,-1 2 0,-1 3-52,0 1 0,1-1 0,-2 11 1,1 32 95,2 1 0,2-1 1,10 54-1,-9-79-138,8 50-1679,-7-54-789,9 30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53.9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186 0 1056,'17'5'1029,"-17"-2"-866,0-1 0,-1 1 0,1 0 0,-1 0 0,0-1 0,0 1 0,0 0 0,0-1 0,-1 1 0,1-1 0,-4 5 0,-24 27 650,5-5-387,-55 97 731,71-115-997,6-8-179,0 0 0,0-1 0,0 1 0,1 0 0,-1 0 0,0 4 0,-9 16 204,9-20-96,0 1 0,0-1 0,0 1 0,1 0 0,0 0 0,-1 0 0,1 0 0,0 8 0,0-10-62,1 0 1,-1 0-1,1 0 0,-1 0 0,1 0 0,-1 0 0,0-1 0,0 1 0,-2 2 0,3-3-36,-1 0 3,1 15 230,0-12-240,0 0 0,0-1 0,0 1 0,1 0 0,-1-1 0,1 1 0,0-1-1,0 1 1,4 6 0,-2-1-495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55.1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4 832,'5'-3'1366,"-6"3"-1346,13 3 445,-9-2-354,0 0 1,0 0-1,0 0 0,-1 0 1,1 1-1,0-1 1,3 3-1,-5-3-101,38 36 257,-1-17 308,-31-18-605,0 1 1,-1 1 0,1-1 0,-1 1 0,0 0-1,0 0 1,9 10 0,-2 11 418,-12-23-387,1 0-1,-1 0 1,0 0 0,0 1-1,0-1 1,0 0 0,-1 1-1,1-1 1,-1 0-1,1 1 1,-1-1 0,0 0-1,0 1 1,0 4 0,-1 1-54,-1 0 0,-4 15-1,5-19 31,1-3 26,0 0 0,-1 0 1,1 0-1,-1 0 0,1-1 1,-1 1-1,1 0 1,-1 0-1,1 0 0,-1 0 1,0-1-1,1 1 1,-1 0-1,0-1 0,0 1 1,0 0-1,0-1 1,1 1-1,-1-1 0,-2 1 1,-14 2-2128,11-3 1770,-3 0-762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58.2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219 1 64,'-1'2'25,"0"1"0,0-1 0,0 1 0,1 0 0,-1-1 1,1 1-1,0-1 0,0 1 0,0 0 0,0-1 0,0 1 0,0 0 0,1-1 0,0 4 0,2 14 207,-3 3 170,-1 1 0,-8 44-1,4-48-193,-15 36 0,13-37-180,0 0 1,-4 23 0,-5 47 557,-17 75-623,29-147 44,-5 16 40,0 0 1,-16 33-1,-8 18 124,29-76-172,0 0 0,1 1-1,0-1 1,0 1 0,1 0 0,1 0 0,-1 0-1,1 10 1,-4 35 321,4-42 176,1-16-410,19-47-65,16-87 777,3-10-327,-1 8-775,-34 128 299,52-142 229,-46 135-297,-6 14 49,-1 1-1,0-1 1,0 0-1,0 1 1,0-1-1,-1 0 1,0 0-1,1-8 1,-2 13 26,0 0 0,0 0 0,0 0 0,0 0 1,0 0-1,0 0 0,0 0 0,0 0 1,0 0-1,0 0 0,0-1 0,0 1 0,0 0 1,0 0-1,0 0 0,0 0 0,0 0 1,0 0-1,0 0 0,0 0 0,0 0 0,0 0 1,-1 0-1,1 0 0,0-1 0,0 1 1,0 0-1,0 0 0,0 0 0,0 0 0,0 0 1,0 0-1,0 0 0,0 0 0,0 0 1,0 0-1,0 0 0,0 0 0,-1 0 0,1 0 1,0 0-1,0 0 0,0 0 0,0 0 1,0 0-1,0 0 0,0 0 0,0 0 0,0 0 1,0 0-1,-1 0 0,-4 4 50,-8 9-63,12-11-1,-5 5-72,0 0 1,1 0-1,0 1 1,1 0-1,-7 16 1,-13 45 327,12-31-291,-14 53 129,-21 143 0,46-230-76,-7 60 0,6-56 46,1 0 0,0 0 0,1-1 0,-1 1 0,2 0 0,-1 0 0,3 15-1,-1 6-333,-3-24 298,1-1 0,1 0 0,-1 1 0,0-1 0,3 9 0,-2-7 27,0 0 0,0 0 1,-1 1-1,0-1 0,0 0 1,-1 6-1,0 9-26,-2 12-312,1-27 360,2 0 0,-1 0 0,1 0 0,0 0 0,0 0 0,2 12 0,-2-14-5,1 1 1,-1 0 0,0-1-1,0 1 1,-1-1-1,-1 9 1,-2 15 325,1 35 84,-2-21-225,1 41-21,2-43-161,1-21 39,1 1-1,3 25 1,1 3-72,-1 0 1,-7 66-1,1-6-94,3 148 474,4-168-452,1-38 4,-4-27-344,1-1 0,8 32 0,-7-37-770,3 5-117,2 1-1206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0:59.1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1 576,'1'0'46,"-1"0"0,1 0 1,-1-1-1,1 1 0,0 0 0,-1 1 1,1-1-1,0 0 0,-1 0 0,1 0 0,-1 0 1,1 0-1,0 0 0,0 1 0,16 36 909,-6 3 50,-5-22-674,-1 0 1,3 25 0,-3 0-140,55 388 133,-27-288-707,-28-125 94,1-1-1,1 0 1,0 0 0,2 0 0,18 28-1,-6-20-1060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22.2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250 186 896,'0'0'448,"14"-12"-315,19-22 1329,-23 20-886,-6 9-557,0 0 0,-4-26 3377,1 29-3379,0 0 27,-1 1 0,1-1 0,0 0 0,0 0 0,0 0 0,0 1 0,0-1 0,0 0 0,1 1 0,2-4 0,4-5-54,-6 9-19,0-1 1,0 1 0,0 0-1,0 0 1,0 0-1,1 0 1,2-1-1,12-6 91,18-16-312,-35 24 267,1 0 1,0-1 0,-1 1-1,1 0 1,-1-1-1,1 1 1,-1 0-1,1-1 1,-1 1 0,1-1-1,-1 1 1,0-1-1,1 1 1,-1-1-1,0 1 1,1-1 0,-1 1-1,0-1 1,0 1-1,-1 0 1,1 0-1,-1 1 0,1-1 1,-1 0-1,1 1 1,-1-1-1,1 0 1,-1 1-1,1-1 1,0 1-1,-1-1 0,1 0 1,0 1-1,-1-1 1,1 1-1,0-1 1,0 1-1,-1 0 0,-3 5-37,-1 0-1,0 0 1,0-1-1,-1 0 1,-9 8-1,-9 8 246,18-17-175,1 0 1,0-1-1,-1 1 0,0-1 1,0-1-1,-11 5 1,-1 0 38,-60 34-371,48-25 260,-28 19 331,-13 7-239,68-40-96,-1 1-1,1-1 1,-1 1-1,1 0 1,0-1-1,-4 6 1,0-1-109,3-4 93,2 2-129,2-4 128,11-2-197,-11 1 248,1 0 1,0 0-1,-1 0 1,1 0-1,-1 0 1,1 0-1,0 0 1,-1-1-1,1 1 1,-1 0-1,1 0 1,0 0-1,-1 0 1,1-1-1,-1 1 1,2-1-1,20-7-344,-13 4 795,-7 3-429,22-1-2935,-11 6 1700,3 3-795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24.7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274 4 896,'2'-4'406,"-4"5"-353,2-1-91,-1 0 59,0 0 1,0 0-1,0 0 0,1 0 0,-1 1 0,0-1 0,0 0 0,1 1 1,-1-1-1,0 1 0,0-1 0,1 1 0,-1-1 0,1 1 0,-2 0 1,1 0 7,-6 4 19,1 0-1,-1 0 1,1 1-1,1-1 1,-1 1 0,1 1-1,-8 11 1,-28 56 671,31-53-506,-25 38 0,-43 48 341,43-68 6,29-32-377,7-6-220,5-3-55,0-1 129,-1 1 0,0-1 0,0 0 0,0-1 1,0 1-1,0-1 0,8-9 0,-2 4-25,119-90-736,-76 59-728,-23 18 737,4 1-250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08.6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23 576,'9'-11'5397,"16"6"-5171,-21 4-201,1-1 1,-1 1-1,0 0 0,8 0 0,1 1 201,10 1 140,-22-1-363,0 0 1,0 0-1,0 0 0,0 0 0,0 1 1,0-1-1,0 0 0,0 1 1,0-1-1,0 1 0,0-1 0,0 1 1,0 0-1,0-1 0,0 1 0,-1 0 1,1-1-1,1 3 0,-1-2 6,-1 1 0,1 0 0,-1 0-1,0 0 1,1 0 0,-1 0 0,0 0-1,0 0 1,0 2 0,0 2 38,-2 0 24,1 0-1,0-1 1,-1 0-1,0 1 1,0-1-1,-1 0 1,0 0-1,0 0 1,-5 8-1,-4 6 121,-20 48 277,29-58-589,-1-4 89,0-2 37,3-3 43,11-12 6,1-5-163,-2 5 106,-4 4-92,1 1 0,10-12 0,6-5-2580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11.2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247 767 1568,'0'6'1131,"0"-4"-1163,8-13 736,-9-12-293,-2 0 1,0 0-1,-8-25 1,4 12-416,2 21 200,1 1 0,-1-1 1,-10-17-1,1 0 123,14 32-318,-11-25 132,1-1 0,-8-34 0,16 48-202,1-1-1,0-15 1,1 25 87,0 0 0,0 0-1,0 0 1,0 0 0,1 0 0,-1 1 0,1-1-1,0 0 1,0 0 0,0 0 0,2-3-1,-3 6-18,0-1-1,1 1 0,-1 0 0,0-1 0,0 1 0,0-1 0,1 1 0,-1-1 0,0 1 0,0-1 1,0 1-1,0-1 0,0 1 0,0-1 0,0 1 0,0-1 0,0 0 0,0 0-4,0 1 0,0-1 0,0 0 1,0 1-1,0-1 0,0 0 0,0 1 0,0-1 0,0 0 0,0 1 0,0-1 0,1 1 1,-1-1-1,1-1 0,-1 2 11,0 0 0,0-1 1,1 1-1,-1 0 0,0-1 1,0 1-1,0 0 0,0-1 1,0 1-1,0 0 0,0-1 1,0 1-1,0 0 0,0-1 1,0 1-1,0 0 0,0-1 1,0 1-1,0 0 0,0-1 1,0 1-1,0-1 0,0 1 1,0 0-1,-1 0 0,1-1 1,0 1-1,0 0 0,0-1 1,-1 1-1,1 0 0,0-1 1,0 1-1,-1 0 0,1 0 1,0 0-1,-1-1 0,1 1 1,-2-23-28,0 21 91,0-1 0,0 1 0,1-1 0,-1 1 0,1-1 0,0 0 0,-1 0-1,1 0 1,0 0 0,1 0 0,-2-6 0,-2-5-138,-1-13-355,4 22 441,0 0-1,0 0 1,0 0-1,-3-6 0,-9-27 208,0 10-151,-8-16 25,13 30 70,8 14-156,0 0 1,-1-1 0,1 1-1,0 0 1,0-1-1,-1 1 1,1 0 0,0-1-1,0 1 1,0 0-1,0-1 1,0 1 0,-1 0-1,1-1 1,0 1-1,0-1 1,0 1 0,0 0-1,0-1 1,0 1 0,0-1-1,0 1 1,0 0-1,0-1 1,1 1 0,-1 0-1,0-1 1,0 0-1,6 7-37,-1 0-1,0 0 0,8 13 1,-1-1-22,2 4 139,-1 0 0,13 31 0,-21-42-75,3 19-294,-1-3 245,0-4 8,-6-16 52,1-1 1,0 0-1,0 0 0,4 6 0,-6-11-23,1 0 0,-1-1 0,0 1 1,0 0-1,1-1 0,-1 1 0,0 0 0,0-1 0,0 1 0,0 0 0,0-1 0,0 1 0,0 0 0,0 0 0,0-1 0,0 1 0,0 0 0,0-1 0,-1 1 0,1 0 0,0 0 0,-1 0-7,1-1 0,0 1 0,0-1-1,0 1 1,-1-1 0,1 1 0,0-1 0,0 1 0,0-1 0,0 1 0,0-1 0,0 1-1,0-1 1,0 1 0,0-1 0,0 1 0,0 0 0,1-1 0,-1 1 0,0-1 0,1 1-1,1 4 25,1 0-1,-1 0 1,0-1-1,0 1 1,0 1-1,-1-1 1,0 0-1,0 0 1,0 0-1,0 1 0,-1-1 1,0 0-1,-1 7 1,1-11-51,0 0 8,-5 12 128,1-6-424,3-5 296,1-1 0,-1 1 0,1-1 0,-1 1 0,0-1 0,0 0 0,0 1 0,0-1 0,0 0 0,0 0 0,0 0 0,0 1 0,0-1 0,0 0 0,0-1 0,-1 1 0,1 0-1,0 0 1,-1 0 0,1-1 0,-1 1 0,1-1 0,-1 1 0,-1-1 0,-24 8 149,19-7-64,-1 1 0,0-1 0,1 1 0,0 0 0,-11 5 0,10-3-48,1 0 0,0 1 0,0 0 0,0 0 0,1 1 0,-1 0 0,-8 9 0,3 8 219,30-24 229,-14 1-458,-1-1 0,1 0-1,-1 0 1,0-1 0,0 1 0,0 0 0,1-1 0,-1 0 0,0 1 0,-1-1 0,1 0 0,3-3 0,16-27-78,4-21 45,-22 48 42,0 0 0,-1-1-1,1 1 1,-1-1 0,0 1-1,-1-1 1,2-7 0,-16 26-309,3 2 151,10-14 151,-1 1-1,0-1 1,0 1 0,0-1-1,0 1 1,0-1-1,0 0 1,-1 1-1,1-1 1,0 0-1,-1 0 1,1 0 0,-2 1-1,-4 1 52,5-2-96,0 0 0,0 0 0,0 0 1,-1 0-1,1 0 0,0-1 0,-1 1 0,1-1 1,-4 1-1,5-1 49,-1 0 1,1 0 0,0 0 0,0 0-1,-1 0 1,1 1 0,0-1 0,0 0-1,-1 1 1,1-1 0,0 1 0,0 0-1,0-1 1,0 1 0,-2 1 0,-3 3 113,1-3-8,5-4-206,10-6 69,66-41 190,-75 48-130,0 1 1,0-1-1,0 0 0,0 0 1,-1 0-1,1 1 1,0-1-1,-1 0 1,1 0-1,0 0 0,-1 0 1,1-2-1,2-2 2,-2 4 10,-1 3-191,0 9-385,0 0 0,1 0 1,1 0-1,3 15 0,0-15-650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33.0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61 284 1056,'0'-1'36,"-1"-1"0,1 1 0,-1 0 0,1-1 0,0 1 0,0-1-1,0 1 1,-1-1 0,2 1 0,-1-1 0,0 1 0,0-1 0,0 1 0,1-1 0,-1 1 0,0-1 0,1 1 0,0-1 0,-1 1-1,1 0 1,0-1 0,1 0 0,5-18-169,-3 8-202,0 1-1,2-62 7177,-6 72-6789,-1 0 0,1 0 1,0 0-1,0 0 0,-1 0 0,1 0 0,0 0 0,0 0 0,0 0 1,0-1-1,0 1 0,1-1 0,8-50 705,7-2-1738,-15 53 955,-1 1-1,0 0 1,0-1-1,0 1 1,0 0-1,1 0 1,-1-1 0,0 1-1,0 0 1,0-1-1,0 1 1,0 0-1,0-1 1,0 1-1,0 0 1,0-1 0,0 1-1,0 0 1,0-1-1,0 1 1,0 0-1,0 0 1,0-1-1,-1 1 1,1 0 0,0-1-1,0 1 1,0 0-1,0 0 1,-1-1-1,1 1 1,0 0-1,0 0 1,-1-1 0,1 1-1,0 0 1,0 0-1,-1 0 1,1 0-1,0-1 1,0 1-1,-1 0 1,1 0 0,0 0-1,-1 0 1,1 0-1,0 0 1,-1 0-1,1 0 1,0 0 0,-1 0-1,1 0 1,0 0-1,0 0 1,-1 0-1,1 0 1,0 0-1,-1 0 1,1 0 0,0 0-1,-1 0 1,1 1-1,-1-1 1,-17 10-239,6-1 686,1 0 0,0 0 1,1 1-1,0 1 0,-13 17 1,18-20-488,17-19-395,-7 6 406,35-40-1449,-11 19-1066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51:35.2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5 111 1888,'10'-29'5399,"-10"29"-5364,-1 0-31,1 0-1,0 0 0,-1 0 1,1 0-1,0 0 0,-1 0 1,1 0-1,0 0 0,-1 0 1,1 0-1,0 0 0,-1 0 1,1 0-1,0 0 0,0 0 1,-1 0-1,1 1 0,0-1 1,-1 0-1,1 0 0,0 0 1,0 0-1,0 1 0,-1-1 1,1 0-1,0 0 0,0 1 1,-1-1-1,1 0 0,0 0 1,0 1-1,0-1 0,0 0 1,0 1-1,0-1 0,-1 0 1,1 0-1,0 1 0,0-1 1,0 0-1,0 1 0,-4 15-177,4-16 187,-1 14 85,1-1 0,0 0 1,1 1-1,4 18 0,0-10-104,-4-19 62,0 0 1,0 0-1,0 0 0,-1 0 1,1 1-1,-1-1 0,0 0 0,0 1 1,0-1-1,-1 5 0,2-14 4,0 0 0,0 0 0,-1 0 1,0 0-1,-2-11 0,1-8-21,-4-25-28,5 49-86,1 13 0,1-10 69,-1 0 1,0 0-1,1 0 0,-1 0 0,1 0 0,-1 0 0,1-1 0,0 1 0,0-1 0,0 1 0,0-1 0,0 0 0,0 1 0,0-1 1,0 0-1,0-1 0,5 2 0,-7-2 19,1 0-1,-1 0 1,1 0 0,-1 0 0,1-1 0,-1 1-1,1 0 1,-1 0 0,1-1 0,-1 1 0,1 0-1,-1 0 1,0-1 0,1 1 0,-1-1-1,1 1 1,-1 0 0,0-1 0,0 1 0,1-1-1,-1 1 1,0-1 0,0 1 0,1-1 0,4-17 164,-2 8-66,1-2 20,0-1 0,2-19 1,-3 17-223,6-22 1,-7 24-75,0 2-106,0 10 147,1 7 33,7 29 55,-4-15 139,12 30 1,3-24 109,-20-25-85,-1 0-135,1-1-1,-1 1 0,0-1 0,1 0 0,-1 1 1,1-1-1,-1 1 0,1-1 0,-1 1 0,0-1 1,0 1-1,1 0 0,-1-1 0,0 1 0,0-1 1,1 1-1,-1 0 0,0-1 0,0 1 1,0-1-1,0 2 0,1 13 78,-1 11-107,-1 0-1,-2 1 1,-1-1 0,-13 49-1,12-53 15,-3 10-487,6-26 43,-1 1 1,1 0-1,0 0 0,1 1 1,0-1-1,0 0 1,1 9-1,-4 27-3053,8-15 2736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13" Type="http://schemas.openxmlformats.org/officeDocument/2006/relationships/customXml" Target="../ink/ink137.xml"/><Relationship Id="rId18" Type="http://schemas.openxmlformats.org/officeDocument/2006/relationships/image" Target="../media/image146.png"/><Relationship Id="rId3" Type="http://schemas.openxmlformats.org/officeDocument/2006/relationships/customXml" Target="../ink/ink132.xml"/><Relationship Id="rId7" Type="http://schemas.openxmlformats.org/officeDocument/2006/relationships/customXml" Target="../ink/ink134.xml"/><Relationship Id="rId12" Type="http://schemas.openxmlformats.org/officeDocument/2006/relationships/image" Target="../media/image143.png"/><Relationship Id="rId17" Type="http://schemas.openxmlformats.org/officeDocument/2006/relationships/customXml" Target="../ink/ink139.xml"/><Relationship Id="rId2" Type="http://schemas.openxmlformats.org/officeDocument/2006/relationships/image" Target="../media/image138.png"/><Relationship Id="rId16" Type="http://schemas.openxmlformats.org/officeDocument/2006/relationships/image" Target="../media/image1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customXml" Target="../ink/ink136.xml"/><Relationship Id="rId5" Type="http://schemas.openxmlformats.org/officeDocument/2006/relationships/customXml" Target="../ink/ink133.xml"/><Relationship Id="rId15" Type="http://schemas.openxmlformats.org/officeDocument/2006/relationships/customXml" Target="../ink/ink138.xml"/><Relationship Id="rId10" Type="http://schemas.openxmlformats.org/officeDocument/2006/relationships/image" Target="../media/image142.png"/><Relationship Id="rId4" Type="http://schemas.openxmlformats.org/officeDocument/2006/relationships/image" Target="../media/image139.png"/><Relationship Id="rId9" Type="http://schemas.openxmlformats.org/officeDocument/2006/relationships/customXml" Target="../ink/ink135.xml"/><Relationship Id="rId14" Type="http://schemas.openxmlformats.org/officeDocument/2006/relationships/image" Target="../media/image14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0.xml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5" Type="http://schemas.openxmlformats.org/officeDocument/2006/relationships/customXml" Target="../ink/ink141.xml"/><Relationship Id="rId4" Type="http://schemas.openxmlformats.org/officeDocument/2006/relationships/image" Target="../media/image1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13" Type="http://schemas.openxmlformats.org/officeDocument/2006/relationships/customXml" Target="../ink/ink147.xml"/><Relationship Id="rId18" Type="http://schemas.openxmlformats.org/officeDocument/2006/relationships/image" Target="../media/image158.png"/><Relationship Id="rId26" Type="http://schemas.openxmlformats.org/officeDocument/2006/relationships/image" Target="../media/image162.png"/><Relationship Id="rId3" Type="http://schemas.openxmlformats.org/officeDocument/2006/relationships/customXml" Target="../ink/ink142.xml"/><Relationship Id="rId21" Type="http://schemas.openxmlformats.org/officeDocument/2006/relationships/customXml" Target="../ink/ink151.xml"/><Relationship Id="rId34" Type="http://schemas.openxmlformats.org/officeDocument/2006/relationships/image" Target="../media/image166.png"/><Relationship Id="rId7" Type="http://schemas.openxmlformats.org/officeDocument/2006/relationships/customXml" Target="../ink/ink144.xml"/><Relationship Id="rId12" Type="http://schemas.openxmlformats.org/officeDocument/2006/relationships/image" Target="../media/image155.png"/><Relationship Id="rId17" Type="http://schemas.openxmlformats.org/officeDocument/2006/relationships/customXml" Target="../ink/ink149.xml"/><Relationship Id="rId25" Type="http://schemas.openxmlformats.org/officeDocument/2006/relationships/customXml" Target="../ink/ink153.xml"/><Relationship Id="rId33" Type="http://schemas.openxmlformats.org/officeDocument/2006/relationships/customXml" Target="../ink/ink157.xml"/><Relationship Id="rId38" Type="http://schemas.openxmlformats.org/officeDocument/2006/relationships/image" Target="../media/image168.png"/><Relationship Id="rId2" Type="http://schemas.openxmlformats.org/officeDocument/2006/relationships/image" Target="../media/image150.png"/><Relationship Id="rId16" Type="http://schemas.openxmlformats.org/officeDocument/2006/relationships/image" Target="../media/image157.png"/><Relationship Id="rId20" Type="http://schemas.openxmlformats.org/officeDocument/2006/relationships/image" Target="../media/image159.png"/><Relationship Id="rId29" Type="http://schemas.openxmlformats.org/officeDocument/2006/relationships/customXml" Target="../ink/ink1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11" Type="http://schemas.openxmlformats.org/officeDocument/2006/relationships/customXml" Target="../ink/ink146.xml"/><Relationship Id="rId24" Type="http://schemas.openxmlformats.org/officeDocument/2006/relationships/image" Target="../media/image161.png"/><Relationship Id="rId32" Type="http://schemas.openxmlformats.org/officeDocument/2006/relationships/image" Target="../media/image165.png"/><Relationship Id="rId37" Type="http://schemas.openxmlformats.org/officeDocument/2006/relationships/customXml" Target="../ink/ink159.xml"/><Relationship Id="rId5" Type="http://schemas.openxmlformats.org/officeDocument/2006/relationships/customXml" Target="../ink/ink143.xml"/><Relationship Id="rId15" Type="http://schemas.openxmlformats.org/officeDocument/2006/relationships/customXml" Target="../ink/ink148.xml"/><Relationship Id="rId23" Type="http://schemas.openxmlformats.org/officeDocument/2006/relationships/customXml" Target="../ink/ink152.xml"/><Relationship Id="rId28" Type="http://schemas.openxmlformats.org/officeDocument/2006/relationships/image" Target="../media/image163.png"/><Relationship Id="rId36" Type="http://schemas.openxmlformats.org/officeDocument/2006/relationships/image" Target="../media/image167.png"/><Relationship Id="rId10" Type="http://schemas.openxmlformats.org/officeDocument/2006/relationships/image" Target="../media/image154.png"/><Relationship Id="rId19" Type="http://schemas.openxmlformats.org/officeDocument/2006/relationships/customXml" Target="../ink/ink150.xml"/><Relationship Id="rId31" Type="http://schemas.openxmlformats.org/officeDocument/2006/relationships/customXml" Target="../ink/ink156.xml"/><Relationship Id="rId4" Type="http://schemas.openxmlformats.org/officeDocument/2006/relationships/image" Target="../media/image151.png"/><Relationship Id="rId9" Type="http://schemas.openxmlformats.org/officeDocument/2006/relationships/customXml" Target="../ink/ink145.xml"/><Relationship Id="rId14" Type="http://schemas.openxmlformats.org/officeDocument/2006/relationships/image" Target="../media/image156.png"/><Relationship Id="rId22" Type="http://schemas.openxmlformats.org/officeDocument/2006/relationships/image" Target="../media/image160.png"/><Relationship Id="rId27" Type="http://schemas.openxmlformats.org/officeDocument/2006/relationships/customXml" Target="../ink/ink154.xml"/><Relationship Id="rId30" Type="http://schemas.openxmlformats.org/officeDocument/2006/relationships/image" Target="../media/image164.png"/><Relationship Id="rId35" Type="http://schemas.openxmlformats.org/officeDocument/2006/relationships/customXml" Target="../ink/ink15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7" Type="http://schemas.openxmlformats.org/officeDocument/2006/relationships/image" Target="../media/image172.png"/><Relationship Id="rId2" Type="http://schemas.openxmlformats.org/officeDocument/2006/relationships/image" Target="../media/image16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1.xml"/><Relationship Id="rId5" Type="http://schemas.openxmlformats.org/officeDocument/2006/relationships/image" Target="../media/image171.png"/><Relationship Id="rId4" Type="http://schemas.openxmlformats.org/officeDocument/2006/relationships/customXml" Target="../ink/ink16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9.xml"/><Relationship Id="rId18" Type="http://schemas.openxmlformats.org/officeDocument/2006/relationships/image" Target="../media/image13.png"/><Relationship Id="rId26" Type="http://schemas.openxmlformats.org/officeDocument/2006/relationships/image" Target="../media/image17.png"/><Relationship Id="rId39" Type="http://schemas.openxmlformats.org/officeDocument/2006/relationships/customXml" Target="../ink/ink22.xml"/><Relationship Id="rId21" Type="http://schemas.openxmlformats.org/officeDocument/2006/relationships/customXml" Target="../ink/ink13.xml"/><Relationship Id="rId34" Type="http://schemas.openxmlformats.org/officeDocument/2006/relationships/image" Target="../media/image21.png"/><Relationship Id="rId42" Type="http://schemas.openxmlformats.org/officeDocument/2006/relationships/image" Target="../media/image25.png"/><Relationship Id="rId47" Type="http://schemas.openxmlformats.org/officeDocument/2006/relationships/customXml" Target="../ink/ink26.xml"/><Relationship Id="rId50" Type="http://schemas.openxmlformats.org/officeDocument/2006/relationships/image" Target="../media/image29.png"/><Relationship Id="rId55" Type="http://schemas.openxmlformats.org/officeDocument/2006/relationships/customXml" Target="../ink/ink30.xml"/><Relationship Id="rId63" Type="http://schemas.openxmlformats.org/officeDocument/2006/relationships/customXml" Target="../ink/ink34.xml"/><Relationship Id="rId68" Type="http://schemas.openxmlformats.org/officeDocument/2006/relationships/image" Target="../media/image38.png"/><Relationship Id="rId7" Type="http://schemas.openxmlformats.org/officeDocument/2006/relationships/customXml" Target="../ink/ink6.xml"/><Relationship Id="rId2" Type="http://schemas.openxmlformats.org/officeDocument/2006/relationships/image" Target="../media/image5.png"/><Relationship Id="rId16" Type="http://schemas.openxmlformats.org/officeDocument/2006/relationships/image" Target="../media/image12.png"/><Relationship Id="rId29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8.xml"/><Relationship Id="rId24" Type="http://schemas.openxmlformats.org/officeDocument/2006/relationships/image" Target="../media/image16.png"/><Relationship Id="rId32" Type="http://schemas.openxmlformats.org/officeDocument/2006/relationships/image" Target="../media/image20.png"/><Relationship Id="rId37" Type="http://schemas.openxmlformats.org/officeDocument/2006/relationships/customXml" Target="../ink/ink21.xml"/><Relationship Id="rId40" Type="http://schemas.openxmlformats.org/officeDocument/2006/relationships/image" Target="../media/image24.png"/><Relationship Id="rId45" Type="http://schemas.openxmlformats.org/officeDocument/2006/relationships/customXml" Target="../ink/ink25.xml"/><Relationship Id="rId53" Type="http://schemas.openxmlformats.org/officeDocument/2006/relationships/customXml" Target="../ink/ink29.xml"/><Relationship Id="rId58" Type="http://schemas.openxmlformats.org/officeDocument/2006/relationships/image" Target="../media/image33.png"/><Relationship Id="rId66" Type="http://schemas.openxmlformats.org/officeDocument/2006/relationships/image" Target="../media/image37.png"/><Relationship Id="rId5" Type="http://schemas.openxmlformats.org/officeDocument/2006/relationships/customXml" Target="../ink/ink5.xml"/><Relationship Id="rId15" Type="http://schemas.openxmlformats.org/officeDocument/2006/relationships/customXml" Target="../ink/ink10.xml"/><Relationship Id="rId23" Type="http://schemas.openxmlformats.org/officeDocument/2006/relationships/customXml" Target="../ink/ink14.xml"/><Relationship Id="rId28" Type="http://schemas.openxmlformats.org/officeDocument/2006/relationships/image" Target="../media/image18.png"/><Relationship Id="rId36" Type="http://schemas.openxmlformats.org/officeDocument/2006/relationships/image" Target="../media/image22.png"/><Relationship Id="rId49" Type="http://schemas.openxmlformats.org/officeDocument/2006/relationships/customXml" Target="../ink/ink27.xml"/><Relationship Id="rId57" Type="http://schemas.openxmlformats.org/officeDocument/2006/relationships/customXml" Target="../ink/ink31.xml"/><Relationship Id="rId61" Type="http://schemas.openxmlformats.org/officeDocument/2006/relationships/customXml" Target="../ink/ink33.xml"/><Relationship Id="rId10" Type="http://schemas.openxmlformats.org/officeDocument/2006/relationships/image" Target="../media/image9.png"/><Relationship Id="rId19" Type="http://schemas.openxmlformats.org/officeDocument/2006/relationships/customXml" Target="../ink/ink12.xml"/><Relationship Id="rId31" Type="http://schemas.openxmlformats.org/officeDocument/2006/relationships/customXml" Target="../ink/ink18.xml"/><Relationship Id="rId44" Type="http://schemas.openxmlformats.org/officeDocument/2006/relationships/image" Target="../media/image26.png"/><Relationship Id="rId52" Type="http://schemas.openxmlformats.org/officeDocument/2006/relationships/image" Target="../media/image30.png"/><Relationship Id="rId60" Type="http://schemas.openxmlformats.org/officeDocument/2006/relationships/image" Target="../media/image34.png"/><Relationship Id="rId65" Type="http://schemas.openxmlformats.org/officeDocument/2006/relationships/customXml" Target="../ink/ink35.xml"/><Relationship Id="rId4" Type="http://schemas.openxmlformats.org/officeDocument/2006/relationships/image" Target="../media/image6.png"/><Relationship Id="rId9" Type="http://schemas.openxmlformats.org/officeDocument/2006/relationships/customXml" Target="../ink/ink7.xml"/><Relationship Id="rId14" Type="http://schemas.openxmlformats.org/officeDocument/2006/relationships/image" Target="../media/image11.png"/><Relationship Id="rId22" Type="http://schemas.openxmlformats.org/officeDocument/2006/relationships/image" Target="../media/image15.png"/><Relationship Id="rId27" Type="http://schemas.openxmlformats.org/officeDocument/2006/relationships/customXml" Target="../ink/ink16.xml"/><Relationship Id="rId30" Type="http://schemas.openxmlformats.org/officeDocument/2006/relationships/image" Target="../media/image19.png"/><Relationship Id="rId35" Type="http://schemas.openxmlformats.org/officeDocument/2006/relationships/customXml" Target="../ink/ink20.xml"/><Relationship Id="rId43" Type="http://schemas.openxmlformats.org/officeDocument/2006/relationships/customXml" Target="../ink/ink24.xml"/><Relationship Id="rId48" Type="http://schemas.openxmlformats.org/officeDocument/2006/relationships/image" Target="../media/image28.png"/><Relationship Id="rId56" Type="http://schemas.openxmlformats.org/officeDocument/2006/relationships/image" Target="../media/image32.png"/><Relationship Id="rId64" Type="http://schemas.openxmlformats.org/officeDocument/2006/relationships/image" Target="../media/image36.png"/><Relationship Id="rId69" Type="http://schemas.openxmlformats.org/officeDocument/2006/relationships/customXml" Target="../ink/ink37.xml"/><Relationship Id="rId8" Type="http://schemas.openxmlformats.org/officeDocument/2006/relationships/image" Target="../media/image8.png"/><Relationship Id="rId51" Type="http://schemas.openxmlformats.org/officeDocument/2006/relationships/customXml" Target="../ink/ink28.xml"/><Relationship Id="rId3" Type="http://schemas.openxmlformats.org/officeDocument/2006/relationships/customXml" Target="../ink/ink4.xml"/><Relationship Id="rId12" Type="http://schemas.openxmlformats.org/officeDocument/2006/relationships/image" Target="../media/image10.png"/><Relationship Id="rId17" Type="http://schemas.openxmlformats.org/officeDocument/2006/relationships/customXml" Target="../ink/ink11.xml"/><Relationship Id="rId25" Type="http://schemas.openxmlformats.org/officeDocument/2006/relationships/customXml" Target="../ink/ink15.xml"/><Relationship Id="rId33" Type="http://schemas.openxmlformats.org/officeDocument/2006/relationships/customXml" Target="../ink/ink19.xml"/><Relationship Id="rId38" Type="http://schemas.openxmlformats.org/officeDocument/2006/relationships/image" Target="../media/image23.png"/><Relationship Id="rId46" Type="http://schemas.openxmlformats.org/officeDocument/2006/relationships/image" Target="../media/image27.png"/><Relationship Id="rId59" Type="http://schemas.openxmlformats.org/officeDocument/2006/relationships/customXml" Target="../ink/ink32.xml"/><Relationship Id="rId67" Type="http://schemas.openxmlformats.org/officeDocument/2006/relationships/customXml" Target="../ink/ink36.xml"/><Relationship Id="rId20" Type="http://schemas.openxmlformats.org/officeDocument/2006/relationships/image" Target="../media/image14.png"/><Relationship Id="rId41" Type="http://schemas.openxmlformats.org/officeDocument/2006/relationships/customXml" Target="../ink/ink23.xml"/><Relationship Id="rId54" Type="http://schemas.openxmlformats.org/officeDocument/2006/relationships/image" Target="../media/image31.png"/><Relationship Id="rId62" Type="http://schemas.openxmlformats.org/officeDocument/2006/relationships/image" Target="../media/image35.png"/><Relationship Id="rId70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customXml" Target="../ink/ink43.xml"/><Relationship Id="rId18" Type="http://schemas.openxmlformats.org/officeDocument/2006/relationships/image" Target="../media/image48.png"/><Relationship Id="rId3" Type="http://schemas.openxmlformats.org/officeDocument/2006/relationships/customXml" Target="../ink/ink38.xml"/><Relationship Id="rId21" Type="http://schemas.openxmlformats.org/officeDocument/2006/relationships/customXml" Target="../ink/ink47.xml"/><Relationship Id="rId7" Type="http://schemas.openxmlformats.org/officeDocument/2006/relationships/customXml" Target="../ink/ink40.xml"/><Relationship Id="rId12" Type="http://schemas.openxmlformats.org/officeDocument/2006/relationships/image" Target="../media/image45.png"/><Relationship Id="rId17" Type="http://schemas.openxmlformats.org/officeDocument/2006/relationships/customXml" Target="../ink/ink45.xml"/><Relationship Id="rId2" Type="http://schemas.openxmlformats.org/officeDocument/2006/relationships/image" Target="../media/image40.png"/><Relationship Id="rId16" Type="http://schemas.openxmlformats.org/officeDocument/2006/relationships/image" Target="../media/image47.png"/><Relationship Id="rId20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customXml" Target="../ink/ink42.xml"/><Relationship Id="rId5" Type="http://schemas.openxmlformats.org/officeDocument/2006/relationships/customXml" Target="../ink/ink39.xml"/><Relationship Id="rId15" Type="http://schemas.openxmlformats.org/officeDocument/2006/relationships/customXml" Target="../ink/ink44.xml"/><Relationship Id="rId10" Type="http://schemas.openxmlformats.org/officeDocument/2006/relationships/image" Target="../media/image44.png"/><Relationship Id="rId19" Type="http://schemas.openxmlformats.org/officeDocument/2006/relationships/customXml" Target="../ink/ink46.xml"/><Relationship Id="rId4" Type="http://schemas.openxmlformats.org/officeDocument/2006/relationships/image" Target="../media/image41.png"/><Relationship Id="rId9" Type="http://schemas.openxmlformats.org/officeDocument/2006/relationships/customXml" Target="../ink/ink41.xml"/><Relationship Id="rId14" Type="http://schemas.openxmlformats.org/officeDocument/2006/relationships/image" Target="../media/image46.png"/><Relationship Id="rId22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customXml" Target="../ink/ink53.xml"/><Relationship Id="rId18" Type="http://schemas.openxmlformats.org/officeDocument/2006/relationships/image" Target="../media/image59.png"/><Relationship Id="rId26" Type="http://schemas.openxmlformats.org/officeDocument/2006/relationships/image" Target="../media/image63.png"/><Relationship Id="rId39" Type="http://schemas.openxmlformats.org/officeDocument/2006/relationships/customXml" Target="../ink/ink66.xml"/><Relationship Id="rId3" Type="http://schemas.openxmlformats.org/officeDocument/2006/relationships/customXml" Target="../ink/ink48.xml"/><Relationship Id="rId21" Type="http://schemas.openxmlformats.org/officeDocument/2006/relationships/customXml" Target="../ink/ink57.xml"/><Relationship Id="rId34" Type="http://schemas.openxmlformats.org/officeDocument/2006/relationships/image" Target="../media/image67.png"/><Relationship Id="rId42" Type="http://schemas.openxmlformats.org/officeDocument/2006/relationships/image" Target="../media/image71.png"/><Relationship Id="rId7" Type="http://schemas.openxmlformats.org/officeDocument/2006/relationships/customXml" Target="../ink/ink50.xml"/><Relationship Id="rId12" Type="http://schemas.openxmlformats.org/officeDocument/2006/relationships/image" Target="../media/image56.png"/><Relationship Id="rId17" Type="http://schemas.openxmlformats.org/officeDocument/2006/relationships/customXml" Target="../ink/ink55.xml"/><Relationship Id="rId25" Type="http://schemas.openxmlformats.org/officeDocument/2006/relationships/customXml" Target="../ink/ink59.xml"/><Relationship Id="rId33" Type="http://schemas.openxmlformats.org/officeDocument/2006/relationships/customXml" Target="../ink/ink63.xml"/><Relationship Id="rId38" Type="http://schemas.openxmlformats.org/officeDocument/2006/relationships/image" Target="../media/image69.png"/><Relationship Id="rId2" Type="http://schemas.openxmlformats.org/officeDocument/2006/relationships/image" Target="../media/image51.png"/><Relationship Id="rId16" Type="http://schemas.openxmlformats.org/officeDocument/2006/relationships/image" Target="../media/image58.png"/><Relationship Id="rId20" Type="http://schemas.openxmlformats.org/officeDocument/2006/relationships/image" Target="../media/image60.png"/><Relationship Id="rId29" Type="http://schemas.openxmlformats.org/officeDocument/2006/relationships/customXml" Target="../ink/ink61.xml"/><Relationship Id="rId41" Type="http://schemas.openxmlformats.org/officeDocument/2006/relationships/customXml" Target="../ink/ink6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customXml" Target="../ink/ink52.xml"/><Relationship Id="rId24" Type="http://schemas.openxmlformats.org/officeDocument/2006/relationships/image" Target="../media/image62.png"/><Relationship Id="rId32" Type="http://schemas.openxmlformats.org/officeDocument/2006/relationships/image" Target="../media/image66.png"/><Relationship Id="rId37" Type="http://schemas.openxmlformats.org/officeDocument/2006/relationships/customXml" Target="../ink/ink65.xml"/><Relationship Id="rId40" Type="http://schemas.openxmlformats.org/officeDocument/2006/relationships/image" Target="../media/image70.png"/><Relationship Id="rId5" Type="http://schemas.openxmlformats.org/officeDocument/2006/relationships/customXml" Target="../ink/ink49.xml"/><Relationship Id="rId15" Type="http://schemas.openxmlformats.org/officeDocument/2006/relationships/customXml" Target="../ink/ink54.xml"/><Relationship Id="rId23" Type="http://schemas.openxmlformats.org/officeDocument/2006/relationships/customXml" Target="../ink/ink58.xml"/><Relationship Id="rId28" Type="http://schemas.openxmlformats.org/officeDocument/2006/relationships/image" Target="../media/image64.png"/><Relationship Id="rId36" Type="http://schemas.openxmlformats.org/officeDocument/2006/relationships/image" Target="../media/image68.png"/><Relationship Id="rId10" Type="http://schemas.openxmlformats.org/officeDocument/2006/relationships/image" Target="../media/image55.png"/><Relationship Id="rId19" Type="http://schemas.openxmlformats.org/officeDocument/2006/relationships/customXml" Target="../ink/ink56.xml"/><Relationship Id="rId31" Type="http://schemas.openxmlformats.org/officeDocument/2006/relationships/customXml" Target="../ink/ink62.xml"/><Relationship Id="rId44" Type="http://schemas.openxmlformats.org/officeDocument/2006/relationships/image" Target="../media/image72.png"/><Relationship Id="rId4" Type="http://schemas.openxmlformats.org/officeDocument/2006/relationships/image" Target="../media/image52.png"/><Relationship Id="rId9" Type="http://schemas.openxmlformats.org/officeDocument/2006/relationships/customXml" Target="../ink/ink51.xml"/><Relationship Id="rId14" Type="http://schemas.openxmlformats.org/officeDocument/2006/relationships/image" Target="../media/image57.png"/><Relationship Id="rId22" Type="http://schemas.openxmlformats.org/officeDocument/2006/relationships/image" Target="../media/image61.png"/><Relationship Id="rId27" Type="http://schemas.openxmlformats.org/officeDocument/2006/relationships/customXml" Target="../ink/ink60.xml"/><Relationship Id="rId30" Type="http://schemas.openxmlformats.org/officeDocument/2006/relationships/image" Target="../media/image65.png"/><Relationship Id="rId35" Type="http://schemas.openxmlformats.org/officeDocument/2006/relationships/customXml" Target="../ink/ink64.xml"/><Relationship Id="rId43" Type="http://schemas.openxmlformats.org/officeDocument/2006/relationships/customXml" Target="../ink/ink68.xml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customXml" Target="../ink/ink80.xml"/><Relationship Id="rId117" Type="http://schemas.openxmlformats.org/officeDocument/2006/relationships/image" Target="../media/image131.png"/><Relationship Id="rId21" Type="http://schemas.openxmlformats.org/officeDocument/2006/relationships/image" Target="../media/image83.png"/><Relationship Id="rId42" Type="http://schemas.openxmlformats.org/officeDocument/2006/relationships/customXml" Target="../ink/ink88.xml"/><Relationship Id="rId47" Type="http://schemas.openxmlformats.org/officeDocument/2006/relationships/image" Target="../media/image96.png"/><Relationship Id="rId63" Type="http://schemas.openxmlformats.org/officeDocument/2006/relationships/image" Target="../media/image104.png"/><Relationship Id="rId68" Type="http://schemas.openxmlformats.org/officeDocument/2006/relationships/customXml" Target="../ink/ink101.xml"/><Relationship Id="rId84" Type="http://schemas.openxmlformats.org/officeDocument/2006/relationships/customXml" Target="../ink/ink109.xml"/><Relationship Id="rId89" Type="http://schemas.openxmlformats.org/officeDocument/2006/relationships/image" Target="../media/image117.png"/><Relationship Id="rId112" Type="http://schemas.openxmlformats.org/officeDocument/2006/relationships/customXml" Target="../ink/ink123.xml"/><Relationship Id="rId16" Type="http://schemas.openxmlformats.org/officeDocument/2006/relationships/customXml" Target="../ink/ink75.xml"/><Relationship Id="rId107" Type="http://schemas.openxmlformats.org/officeDocument/2006/relationships/image" Target="../media/image126.png"/><Relationship Id="rId11" Type="http://schemas.openxmlformats.org/officeDocument/2006/relationships/image" Target="../media/image78.png"/><Relationship Id="rId32" Type="http://schemas.openxmlformats.org/officeDocument/2006/relationships/customXml" Target="../ink/ink83.xml"/><Relationship Id="rId37" Type="http://schemas.openxmlformats.org/officeDocument/2006/relationships/image" Target="../media/image91.png"/><Relationship Id="rId53" Type="http://schemas.openxmlformats.org/officeDocument/2006/relationships/image" Target="../media/image99.png"/><Relationship Id="rId58" Type="http://schemas.openxmlformats.org/officeDocument/2006/relationships/customXml" Target="../ink/ink96.xml"/><Relationship Id="rId74" Type="http://schemas.openxmlformats.org/officeDocument/2006/relationships/customXml" Target="../ink/ink104.xml"/><Relationship Id="rId79" Type="http://schemas.openxmlformats.org/officeDocument/2006/relationships/image" Target="../media/image112.png"/><Relationship Id="rId102" Type="http://schemas.openxmlformats.org/officeDocument/2006/relationships/customXml" Target="../ink/ink118.xml"/><Relationship Id="rId123" Type="http://schemas.openxmlformats.org/officeDocument/2006/relationships/image" Target="../media/image134.png"/><Relationship Id="rId128" Type="http://schemas.openxmlformats.org/officeDocument/2006/relationships/customXml" Target="../ink/ink131.xml"/><Relationship Id="rId5" Type="http://schemas.openxmlformats.org/officeDocument/2006/relationships/image" Target="../media/image75.png"/><Relationship Id="rId90" Type="http://schemas.openxmlformats.org/officeDocument/2006/relationships/customXml" Target="../ink/ink112.xml"/><Relationship Id="rId95" Type="http://schemas.openxmlformats.org/officeDocument/2006/relationships/image" Target="../media/image120.png"/><Relationship Id="rId19" Type="http://schemas.openxmlformats.org/officeDocument/2006/relationships/image" Target="../media/image82.png"/><Relationship Id="rId14" Type="http://schemas.openxmlformats.org/officeDocument/2006/relationships/customXml" Target="../ink/ink74.xml"/><Relationship Id="rId22" Type="http://schemas.openxmlformats.org/officeDocument/2006/relationships/customXml" Target="../ink/ink78.xml"/><Relationship Id="rId27" Type="http://schemas.openxmlformats.org/officeDocument/2006/relationships/image" Target="../media/image86.png"/><Relationship Id="rId30" Type="http://schemas.openxmlformats.org/officeDocument/2006/relationships/customXml" Target="../ink/ink82.xml"/><Relationship Id="rId35" Type="http://schemas.openxmlformats.org/officeDocument/2006/relationships/image" Target="../media/image90.png"/><Relationship Id="rId43" Type="http://schemas.openxmlformats.org/officeDocument/2006/relationships/image" Target="../media/image94.png"/><Relationship Id="rId48" Type="http://schemas.openxmlformats.org/officeDocument/2006/relationships/customXml" Target="../ink/ink91.xml"/><Relationship Id="rId56" Type="http://schemas.openxmlformats.org/officeDocument/2006/relationships/customXml" Target="../ink/ink95.xml"/><Relationship Id="rId64" Type="http://schemas.openxmlformats.org/officeDocument/2006/relationships/customXml" Target="../ink/ink99.xml"/><Relationship Id="rId69" Type="http://schemas.openxmlformats.org/officeDocument/2006/relationships/image" Target="../media/image107.png"/><Relationship Id="rId77" Type="http://schemas.openxmlformats.org/officeDocument/2006/relationships/image" Target="../media/image111.png"/><Relationship Id="rId100" Type="http://schemas.openxmlformats.org/officeDocument/2006/relationships/customXml" Target="../ink/ink117.xml"/><Relationship Id="rId105" Type="http://schemas.openxmlformats.org/officeDocument/2006/relationships/image" Target="../media/image125.png"/><Relationship Id="rId113" Type="http://schemas.openxmlformats.org/officeDocument/2006/relationships/image" Target="../media/image129.png"/><Relationship Id="rId118" Type="http://schemas.openxmlformats.org/officeDocument/2006/relationships/customXml" Target="../ink/ink126.xml"/><Relationship Id="rId126" Type="http://schemas.openxmlformats.org/officeDocument/2006/relationships/customXml" Target="../ink/ink130.xml"/><Relationship Id="rId8" Type="http://schemas.openxmlformats.org/officeDocument/2006/relationships/customXml" Target="../ink/ink71.xml"/><Relationship Id="rId51" Type="http://schemas.openxmlformats.org/officeDocument/2006/relationships/image" Target="../media/image98.png"/><Relationship Id="rId72" Type="http://schemas.openxmlformats.org/officeDocument/2006/relationships/customXml" Target="../ink/ink103.xml"/><Relationship Id="rId80" Type="http://schemas.openxmlformats.org/officeDocument/2006/relationships/customXml" Target="../ink/ink107.xml"/><Relationship Id="rId85" Type="http://schemas.openxmlformats.org/officeDocument/2006/relationships/image" Target="../media/image115.png"/><Relationship Id="rId93" Type="http://schemas.openxmlformats.org/officeDocument/2006/relationships/image" Target="../media/image119.png"/><Relationship Id="rId98" Type="http://schemas.openxmlformats.org/officeDocument/2006/relationships/customXml" Target="../ink/ink116.xml"/><Relationship Id="rId121" Type="http://schemas.openxmlformats.org/officeDocument/2006/relationships/image" Target="../media/image133.png"/><Relationship Id="rId3" Type="http://schemas.openxmlformats.org/officeDocument/2006/relationships/image" Target="../media/image74.png"/><Relationship Id="rId12" Type="http://schemas.openxmlformats.org/officeDocument/2006/relationships/customXml" Target="../ink/ink73.xml"/><Relationship Id="rId17" Type="http://schemas.openxmlformats.org/officeDocument/2006/relationships/image" Target="../media/image81.png"/><Relationship Id="rId25" Type="http://schemas.openxmlformats.org/officeDocument/2006/relationships/image" Target="../media/image85.png"/><Relationship Id="rId33" Type="http://schemas.openxmlformats.org/officeDocument/2006/relationships/image" Target="../media/image89.png"/><Relationship Id="rId38" Type="http://schemas.openxmlformats.org/officeDocument/2006/relationships/customXml" Target="../ink/ink86.xml"/><Relationship Id="rId46" Type="http://schemas.openxmlformats.org/officeDocument/2006/relationships/customXml" Target="../ink/ink90.xml"/><Relationship Id="rId59" Type="http://schemas.openxmlformats.org/officeDocument/2006/relationships/image" Target="../media/image102.png"/><Relationship Id="rId67" Type="http://schemas.openxmlformats.org/officeDocument/2006/relationships/image" Target="../media/image106.png"/><Relationship Id="rId103" Type="http://schemas.openxmlformats.org/officeDocument/2006/relationships/image" Target="../media/image124.png"/><Relationship Id="rId108" Type="http://schemas.openxmlformats.org/officeDocument/2006/relationships/customXml" Target="../ink/ink121.xml"/><Relationship Id="rId116" Type="http://schemas.openxmlformats.org/officeDocument/2006/relationships/customXml" Target="../ink/ink125.xml"/><Relationship Id="rId124" Type="http://schemas.openxmlformats.org/officeDocument/2006/relationships/customXml" Target="../ink/ink129.xml"/><Relationship Id="rId129" Type="http://schemas.openxmlformats.org/officeDocument/2006/relationships/image" Target="../media/image137.png"/><Relationship Id="rId20" Type="http://schemas.openxmlformats.org/officeDocument/2006/relationships/customXml" Target="../ink/ink77.xml"/><Relationship Id="rId41" Type="http://schemas.openxmlformats.org/officeDocument/2006/relationships/image" Target="../media/image93.png"/><Relationship Id="rId54" Type="http://schemas.openxmlformats.org/officeDocument/2006/relationships/customXml" Target="../ink/ink94.xml"/><Relationship Id="rId62" Type="http://schemas.openxmlformats.org/officeDocument/2006/relationships/customXml" Target="../ink/ink98.xml"/><Relationship Id="rId70" Type="http://schemas.openxmlformats.org/officeDocument/2006/relationships/customXml" Target="../ink/ink102.xml"/><Relationship Id="rId75" Type="http://schemas.openxmlformats.org/officeDocument/2006/relationships/image" Target="../media/image110.png"/><Relationship Id="rId83" Type="http://schemas.openxmlformats.org/officeDocument/2006/relationships/image" Target="../media/image114.png"/><Relationship Id="rId88" Type="http://schemas.openxmlformats.org/officeDocument/2006/relationships/customXml" Target="../ink/ink111.xml"/><Relationship Id="rId91" Type="http://schemas.openxmlformats.org/officeDocument/2006/relationships/image" Target="../media/image118.png"/><Relationship Id="rId96" Type="http://schemas.openxmlformats.org/officeDocument/2006/relationships/customXml" Target="../ink/ink115.xml"/><Relationship Id="rId111" Type="http://schemas.openxmlformats.org/officeDocument/2006/relationships/image" Target="../media/image12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0.xml"/><Relationship Id="rId15" Type="http://schemas.openxmlformats.org/officeDocument/2006/relationships/image" Target="../media/image80.png"/><Relationship Id="rId23" Type="http://schemas.openxmlformats.org/officeDocument/2006/relationships/image" Target="../media/image84.png"/><Relationship Id="rId28" Type="http://schemas.openxmlformats.org/officeDocument/2006/relationships/customXml" Target="../ink/ink81.xml"/><Relationship Id="rId36" Type="http://schemas.openxmlformats.org/officeDocument/2006/relationships/customXml" Target="../ink/ink85.xml"/><Relationship Id="rId49" Type="http://schemas.openxmlformats.org/officeDocument/2006/relationships/image" Target="../media/image97.png"/><Relationship Id="rId57" Type="http://schemas.openxmlformats.org/officeDocument/2006/relationships/image" Target="../media/image101.png"/><Relationship Id="rId106" Type="http://schemas.openxmlformats.org/officeDocument/2006/relationships/customXml" Target="../ink/ink120.xml"/><Relationship Id="rId114" Type="http://schemas.openxmlformats.org/officeDocument/2006/relationships/customXml" Target="../ink/ink124.xml"/><Relationship Id="rId119" Type="http://schemas.openxmlformats.org/officeDocument/2006/relationships/image" Target="../media/image132.png"/><Relationship Id="rId127" Type="http://schemas.openxmlformats.org/officeDocument/2006/relationships/image" Target="../media/image136.png"/><Relationship Id="rId10" Type="http://schemas.openxmlformats.org/officeDocument/2006/relationships/customXml" Target="../ink/ink72.xml"/><Relationship Id="rId31" Type="http://schemas.openxmlformats.org/officeDocument/2006/relationships/image" Target="../media/image88.png"/><Relationship Id="rId44" Type="http://schemas.openxmlformats.org/officeDocument/2006/relationships/customXml" Target="../ink/ink89.xml"/><Relationship Id="rId52" Type="http://schemas.openxmlformats.org/officeDocument/2006/relationships/customXml" Target="../ink/ink93.xml"/><Relationship Id="rId60" Type="http://schemas.openxmlformats.org/officeDocument/2006/relationships/customXml" Target="../ink/ink97.xml"/><Relationship Id="rId65" Type="http://schemas.openxmlformats.org/officeDocument/2006/relationships/image" Target="../media/image105.png"/><Relationship Id="rId73" Type="http://schemas.openxmlformats.org/officeDocument/2006/relationships/image" Target="../media/image109.png"/><Relationship Id="rId78" Type="http://schemas.openxmlformats.org/officeDocument/2006/relationships/customXml" Target="../ink/ink106.xml"/><Relationship Id="rId81" Type="http://schemas.openxmlformats.org/officeDocument/2006/relationships/image" Target="../media/image113.png"/><Relationship Id="rId86" Type="http://schemas.openxmlformats.org/officeDocument/2006/relationships/customXml" Target="../ink/ink110.xml"/><Relationship Id="rId94" Type="http://schemas.openxmlformats.org/officeDocument/2006/relationships/customXml" Target="../ink/ink114.xml"/><Relationship Id="rId99" Type="http://schemas.openxmlformats.org/officeDocument/2006/relationships/image" Target="../media/image122.png"/><Relationship Id="rId101" Type="http://schemas.openxmlformats.org/officeDocument/2006/relationships/image" Target="../media/image123.png"/><Relationship Id="rId122" Type="http://schemas.openxmlformats.org/officeDocument/2006/relationships/customXml" Target="../ink/ink128.xml"/><Relationship Id="rId4" Type="http://schemas.openxmlformats.org/officeDocument/2006/relationships/customXml" Target="../ink/ink69.xml"/><Relationship Id="rId9" Type="http://schemas.openxmlformats.org/officeDocument/2006/relationships/image" Target="../media/image77.png"/><Relationship Id="rId13" Type="http://schemas.openxmlformats.org/officeDocument/2006/relationships/image" Target="../media/image79.png"/><Relationship Id="rId18" Type="http://schemas.openxmlformats.org/officeDocument/2006/relationships/customXml" Target="../ink/ink76.xml"/><Relationship Id="rId39" Type="http://schemas.openxmlformats.org/officeDocument/2006/relationships/image" Target="../media/image92.png"/><Relationship Id="rId109" Type="http://schemas.openxmlformats.org/officeDocument/2006/relationships/image" Target="../media/image127.png"/><Relationship Id="rId34" Type="http://schemas.openxmlformats.org/officeDocument/2006/relationships/customXml" Target="../ink/ink84.xml"/><Relationship Id="rId50" Type="http://schemas.openxmlformats.org/officeDocument/2006/relationships/customXml" Target="../ink/ink92.xml"/><Relationship Id="rId55" Type="http://schemas.openxmlformats.org/officeDocument/2006/relationships/image" Target="../media/image100.png"/><Relationship Id="rId76" Type="http://schemas.openxmlformats.org/officeDocument/2006/relationships/customXml" Target="../ink/ink105.xml"/><Relationship Id="rId97" Type="http://schemas.openxmlformats.org/officeDocument/2006/relationships/image" Target="../media/image121.png"/><Relationship Id="rId104" Type="http://schemas.openxmlformats.org/officeDocument/2006/relationships/customXml" Target="../ink/ink119.xml"/><Relationship Id="rId120" Type="http://schemas.openxmlformats.org/officeDocument/2006/relationships/customXml" Target="../ink/ink127.xml"/><Relationship Id="rId125" Type="http://schemas.openxmlformats.org/officeDocument/2006/relationships/image" Target="../media/image135.png"/><Relationship Id="rId7" Type="http://schemas.openxmlformats.org/officeDocument/2006/relationships/image" Target="../media/image76.png"/><Relationship Id="rId71" Type="http://schemas.openxmlformats.org/officeDocument/2006/relationships/image" Target="../media/image108.png"/><Relationship Id="rId92" Type="http://schemas.openxmlformats.org/officeDocument/2006/relationships/customXml" Target="../ink/ink113.xml"/><Relationship Id="rId2" Type="http://schemas.openxmlformats.org/officeDocument/2006/relationships/image" Target="../media/image73.png"/><Relationship Id="rId29" Type="http://schemas.openxmlformats.org/officeDocument/2006/relationships/image" Target="../media/image87.png"/><Relationship Id="rId24" Type="http://schemas.openxmlformats.org/officeDocument/2006/relationships/customXml" Target="../ink/ink79.xml"/><Relationship Id="rId40" Type="http://schemas.openxmlformats.org/officeDocument/2006/relationships/customXml" Target="../ink/ink87.xml"/><Relationship Id="rId45" Type="http://schemas.openxmlformats.org/officeDocument/2006/relationships/image" Target="../media/image95.png"/><Relationship Id="rId66" Type="http://schemas.openxmlformats.org/officeDocument/2006/relationships/customXml" Target="../ink/ink100.xml"/><Relationship Id="rId87" Type="http://schemas.openxmlformats.org/officeDocument/2006/relationships/image" Target="../media/image116.png"/><Relationship Id="rId110" Type="http://schemas.openxmlformats.org/officeDocument/2006/relationships/customXml" Target="../ink/ink122.xml"/><Relationship Id="rId115" Type="http://schemas.openxmlformats.org/officeDocument/2006/relationships/image" Target="../media/image130.png"/><Relationship Id="rId61" Type="http://schemas.openxmlformats.org/officeDocument/2006/relationships/image" Target="../media/image103.png"/><Relationship Id="rId82" Type="http://schemas.openxmlformats.org/officeDocument/2006/relationships/customXml" Target="../ink/ink10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Action function of the electromagnetic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43"/>
          <a:stretch/>
        </p:blipFill>
        <p:spPr bwMode="auto">
          <a:xfrm>
            <a:off x="1333500" y="1676399"/>
            <a:ext cx="6477000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7932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electromagnetic field tensor contains all the components of the fields.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3733800"/>
            <a:ext cx="289560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is the only true scalar quadratic function of </a:t>
            </a:r>
            <a:r>
              <a:rPr lang="en-US" sz="2000" dirty="0" err="1"/>
              <a:t>F</a:t>
            </a:r>
            <a:r>
              <a:rPr lang="en-US" sz="2000" baseline="-25000" dirty="0" err="1"/>
              <a:t>ik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5334000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was one of the invariants of the field.</a:t>
            </a:r>
          </a:p>
        </p:txBody>
      </p:sp>
      <p:sp>
        <p:nvSpPr>
          <p:cNvPr id="7" name="Rectangle 6"/>
          <p:cNvSpPr/>
          <p:nvPr/>
        </p:nvSpPr>
        <p:spPr>
          <a:xfrm>
            <a:off x="3467100" y="1515072"/>
            <a:ext cx="220980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sz="2000" dirty="0"/>
          </a:p>
          <a:p>
            <a:r>
              <a:rPr lang="en-US" sz="2000" dirty="0"/>
              <a:t>scalar quadratic function of </a:t>
            </a:r>
            <a:r>
              <a:rPr lang="en-US" sz="2000" dirty="0" err="1"/>
              <a:t>F</a:t>
            </a:r>
            <a:r>
              <a:rPr lang="en-US" sz="2000" baseline="-25000" dirty="0" err="1"/>
              <a:t>ik</a:t>
            </a:r>
            <a:endParaRPr lang="en-US" sz="2000" baseline="-25000" dirty="0"/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3048000"/>
            <a:ext cx="103361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A scalar.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5A74CC2-4903-4A42-9ABE-A6D86E32694C}"/>
                  </a:ext>
                </a:extLst>
              </p14:cNvPr>
              <p14:cNvContentPartPr/>
              <p14:nvPr/>
            </p14:nvContentPartPr>
            <p14:xfrm>
              <a:off x="2086157" y="2041783"/>
              <a:ext cx="88200" cy="756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5A74CC2-4903-4A42-9ABE-A6D86E3269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3157" y="1979143"/>
                <a:ext cx="213840" cy="2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563DA5A-28A9-4477-8761-50B63FBDFBFF}"/>
                  </a:ext>
                </a:extLst>
              </p14:cNvPr>
              <p14:cNvContentPartPr/>
              <p14:nvPr/>
            </p14:nvContentPartPr>
            <p14:xfrm>
              <a:off x="4180277" y="5318503"/>
              <a:ext cx="116280" cy="2559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563DA5A-28A9-4477-8761-50B63FBDFBF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17277" y="5255503"/>
                <a:ext cx="241920" cy="38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B1604F5-C11D-4C18-B44F-6C185828A453}"/>
                  </a:ext>
                </a:extLst>
              </p14:cNvPr>
              <p14:cNvContentPartPr/>
              <p14:nvPr/>
            </p14:nvContentPartPr>
            <p14:xfrm>
              <a:off x="3692477" y="5347663"/>
              <a:ext cx="129240" cy="1976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B1604F5-C11D-4C18-B44F-6C185828A45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29477" y="5284663"/>
                <a:ext cx="254880" cy="32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FA25407C-2BE3-4BC8-8E16-4493F3E1987C}"/>
              </a:ext>
            </a:extLst>
          </p:cNvPr>
          <p:cNvGrpSpPr/>
          <p:nvPr/>
        </p:nvGrpSpPr>
        <p:grpSpPr>
          <a:xfrm>
            <a:off x="3714077" y="3715063"/>
            <a:ext cx="400680" cy="257400"/>
            <a:chOff x="3714077" y="3715063"/>
            <a:chExt cx="400680" cy="25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1FEB376E-E8AC-42FA-A290-198C84C6B186}"/>
                    </a:ext>
                  </a:extLst>
                </p14:cNvPr>
                <p14:cNvContentPartPr/>
                <p14:nvPr/>
              </p14:nvContentPartPr>
              <p14:xfrm>
                <a:off x="3960677" y="3759703"/>
                <a:ext cx="78840" cy="684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1FEB376E-E8AC-42FA-A290-198C84C6B18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898037" y="3696703"/>
                  <a:ext cx="2044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329E939-A2E8-45A7-B6FD-1636F144C0BF}"/>
                    </a:ext>
                  </a:extLst>
                </p14:cNvPr>
                <p14:cNvContentPartPr/>
                <p14:nvPr/>
              </p14:nvContentPartPr>
              <p14:xfrm>
                <a:off x="3714077" y="3715063"/>
                <a:ext cx="82800" cy="192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329E939-A2E8-45A7-B6FD-1636F144C0B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651437" y="3652423"/>
                  <a:ext cx="20844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46D508C-23AB-4B4C-9F8C-AC84862A9C66}"/>
                    </a:ext>
                  </a:extLst>
                </p14:cNvPr>
                <p14:cNvContentPartPr/>
                <p14:nvPr/>
              </p14:nvContentPartPr>
              <p14:xfrm>
                <a:off x="3966077" y="3827023"/>
                <a:ext cx="130320" cy="1454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46D508C-23AB-4B4C-9F8C-AC84862A9C66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903077" y="3764023"/>
                  <a:ext cx="25596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7EDBA68-4D88-4208-8E58-6B9E39016F85}"/>
                    </a:ext>
                  </a:extLst>
                </p14:cNvPr>
                <p14:cNvContentPartPr/>
                <p14:nvPr/>
              </p14:nvContentPartPr>
              <p14:xfrm>
                <a:off x="4111517" y="3844663"/>
                <a:ext cx="3240" cy="43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7EDBA68-4D88-4208-8E58-6B9E39016F8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048517" y="3782023"/>
                  <a:ext cx="12888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67E815D-6A4A-4626-A921-438B347334BE}"/>
                    </a:ext>
                  </a:extLst>
                </p14:cNvPr>
                <p14:cNvContentPartPr/>
                <p14:nvPr/>
              </p14:nvContentPartPr>
              <p14:xfrm>
                <a:off x="3994157" y="3842143"/>
                <a:ext cx="94320" cy="788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67E815D-6A4A-4626-A921-438B347334B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931157" y="3779143"/>
                  <a:ext cx="219960" cy="20448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00"/>
          <a:stretch/>
        </p:blipFill>
        <p:spPr bwMode="auto">
          <a:xfrm>
            <a:off x="1371600" y="381000"/>
            <a:ext cx="64389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10755" y="4078069"/>
            <a:ext cx="1027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Gaussian</a:t>
            </a:r>
          </a:p>
          <a:p>
            <a:r>
              <a:rPr lang="en-US" dirty="0"/>
              <a:t>units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67924" y="4724400"/>
            <a:ext cx="84876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38200" y="2505670"/>
            <a:ext cx="2209799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Some constant that depends on the system of units.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67924" y="2321003"/>
            <a:ext cx="990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All 3D space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2321003"/>
            <a:ext cx="262022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Integrate over time between two given events.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5698003"/>
            <a:ext cx="12192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All 4-space between t1 and t2.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08D306-DA7F-4B89-B3DB-3DF697669657}"/>
                  </a:ext>
                </a:extLst>
              </p14:cNvPr>
              <p14:cNvContentPartPr/>
              <p14:nvPr/>
            </p14:nvContentPartPr>
            <p14:xfrm>
              <a:off x="6374477" y="1199023"/>
              <a:ext cx="107280" cy="12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08D306-DA7F-4B89-B3DB-3DF6976696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11837" y="1136023"/>
                <a:ext cx="232920" cy="24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0A1D4EA-0EB1-47EB-9E54-ABD975810083}"/>
                  </a:ext>
                </a:extLst>
              </p14:cNvPr>
              <p14:cNvContentPartPr/>
              <p14:nvPr/>
            </p14:nvContentPartPr>
            <p14:xfrm>
              <a:off x="5210597" y="5923663"/>
              <a:ext cx="68760" cy="1134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0A1D4EA-0EB1-47EB-9E54-ABD97581008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47957" y="5860663"/>
                <a:ext cx="194400" cy="23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0090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255845"/>
            <a:ext cx="7823598" cy="635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67D28D30-7306-4C81-AD81-54764D49E63D}"/>
              </a:ext>
            </a:extLst>
          </p:cNvPr>
          <p:cNvGrpSpPr/>
          <p:nvPr/>
        </p:nvGrpSpPr>
        <p:grpSpPr>
          <a:xfrm>
            <a:off x="6114197" y="803743"/>
            <a:ext cx="655920" cy="553680"/>
            <a:chOff x="6114197" y="803743"/>
            <a:chExt cx="655920" cy="553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50B91644-9EBC-488D-AF4D-91AE8F2D6AD6}"/>
                    </a:ext>
                  </a:extLst>
                </p14:cNvPr>
                <p14:cNvContentPartPr/>
                <p14:nvPr/>
              </p14:nvContentPartPr>
              <p14:xfrm>
                <a:off x="6639437" y="965743"/>
                <a:ext cx="130680" cy="3916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50B91644-9EBC-488D-AF4D-91AE8F2D6AD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576797" y="903103"/>
                  <a:ext cx="256320" cy="51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CCCF615-EEF6-4F43-B183-4DED4CC5C990}"/>
                    </a:ext>
                  </a:extLst>
                </p14:cNvPr>
                <p14:cNvContentPartPr/>
                <p14:nvPr/>
              </p14:nvContentPartPr>
              <p14:xfrm>
                <a:off x="6404717" y="1025503"/>
                <a:ext cx="24480" cy="1342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CCCF615-EEF6-4F43-B183-4DED4CC5C99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341717" y="962503"/>
                  <a:ext cx="15012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1DE20E3-A3AC-47FD-9828-3E36AECFD216}"/>
                    </a:ext>
                  </a:extLst>
                </p14:cNvPr>
                <p14:cNvContentPartPr/>
                <p14:nvPr/>
              </p14:nvContentPartPr>
              <p14:xfrm>
                <a:off x="6114197" y="803743"/>
                <a:ext cx="128520" cy="860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1DE20E3-A3AC-47FD-9828-3E36AECFD21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051557" y="740743"/>
                  <a:ext cx="254160" cy="211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52763A0-AA9F-44A8-85E8-7A74870A359B}"/>
                  </a:ext>
                </a:extLst>
              </p14:cNvPr>
              <p14:cNvContentPartPr/>
              <p14:nvPr/>
            </p14:nvContentPartPr>
            <p14:xfrm>
              <a:off x="3458477" y="1737583"/>
              <a:ext cx="95040" cy="1195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52763A0-AA9F-44A8-85E8-7A74870A359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95837" y="1674943"/>
                <a:ext cx="220680" cy="245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852CAC8A-68AB-4799-B386-990C7A153323}"/>
              </a:ext>
            </a:extLst>
          </p:cNvPr>
          <p:cNvGrpSpPr/>
          <p:nvPr/>
        </p:nvGrpSpPr>
        <p:grpSpPr>
          <a:xfrm>
            <a:off x="2944757" y="1132423"/>
            <a:ext cx="259560" cy="350640"/>
            <a:chOff x="2944757" y="1132423"/>
            <a:chExt cx="259560" cy="350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3C974DF-75E3-4F90-875D-339B06FBE9D5}"/>
                    </a:ext>
                  </a:extLst>
                </p14:cNvPr>
                <p14:cNvContentPartPr/>
                <p14:nvPr/>
              </p14:nvContentPartPr>
              <p14:xfrm>
                <a:off x="3053477" y="1226743"/>
                <a:ext cx="150840" cy="2563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3C974DF-75E3-4F90-875D-339B06FBE9D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990837" y="1163743"/>
                  <a:ext cx="27648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41985B7-5FC1-43D4-A8AD-092CAAB205D7}"/>
                    </a:ext>
                  </a:extLst>
                </p14:cNvPr>
                <p14:cNvContentPartPr/>
                <p14:nvPr/>
              </p14:nvContentPartPr>
              <p14:xfrm>
                <a:off x="2944757" y="1132423"/>
                <a:ext cx="190080" cy="2289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41985B7-5FC1-43D4-A8AD-092CAAB205D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881757" y="1069783"/>
                  <a:ext cx="315720" cy="35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FAD121C-5744-4459-9571-B3B937D875E1}"/>
                  </a:ext>
                </a:extLst>
              </p14:cNvPr>
              <p14:cNvContentPartPr/>
              <p14:nvPr/>
            </p14:nvContentPartPr>
            <p14:xfrm>
              <a:off x="2736677" y="2787343"/>
              <a:ext cx="57600" cy="1954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FAD121C-5744-4459-9571-B3B937D875E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74037" y="2724703"/>
                <a:ext cx="183240" cy="32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496546D-079C-4A87-B066-593FF86885FB}"/>
                  </a:ext>
                </a:extLst>
              </p14:cNvPr>
              <p14:cNvContentPartPr/>
              <p14:nvPr/>
            </p14:nvContentPartPr>
            <p14:xfrm>
              <a:off x="4794077" y="2685823"/>
              <a:ext cx="96120" cy="1994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496546D-079C-4A87-B066-593FF86885F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731437" y="2622823"/>
                <a:ext cx="221760" cy="32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66C9260-2B01-4745-912D-2EE83F852618}"/>
                  </a:ext>
                </a:extLst>
              </p14:cNvPr>
              <p14:cNvContentPartPr/>
              <p14:nvPr/>
            </p14:nvContentPartPr>
            <p14:xfrm>
              <a:off x="6079637" y="3031423"/>
              <a:ext cx="169560" cy="19584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66C9260-2B01-4745-912D-2EE83F85261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016997" y="2968783"/>
                <a:ext cx="29520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6AE41B1-04B8-41F9-8AF2-DBF903A22ADF}"/>
                  </a:ext>
                </a:extLst>
              </p14:cNvPr>
              <p14:cNvContentPartPr/>
              <p14:nvPr/>
            </p14:nvContentPartPr>
            <p14:xfrm>
              <a:off x="5659877" y="2650543"/>
              <a:ext cx="120960" cy="15660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6AE41B1-04B8-41F9-8AF2-DBF903A22AD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596877" y="2587543"/>
                <a:ext cx="246600" cy="28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782B0CFC-B184-49C3-A871-F15A3B8802B8}"/>
                  </a:ext>
                </a:extLst>
              </p14:cNvPr>
              <p14:cNvContentPartPr/>
              <p14:nvPr/>
            </p14:nvContentPartPr>
            <p14:xfrm>
              <a:off x="5602997" y="2876623"/>
              <a:ext cx="79560" cy="1692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782B0CFC-B184-49C3-A871-F15A3B8802B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540357" y="2813983"/>
                <a:ext cx="205200" cy="29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2252261-718A-4553-9E4B-DEAE2B3E5671}"/>
                  </a:ext>
                </a:extLst>
              </p14:cNvPr>
              <p14:cNvContentPartPr/>
              <p14:nvPr/>
            </p14:nvContentPartPr>
            <p14:xfrm>
              <a:off x="5094317" y="3004783"/>
              <a:ext cx="82800" cy="1209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2252261-718A-4553-9E4B-DEAE2B3E567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031677" y="2941783"/>
                <a:ext cx="208440" cy="24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73665273-3BC4-45A3-872D-7EB0DA42CACA}"/>
                  </a:ext>
                </a:extLst>
              </p14:cNvPr>
              <p14:cNvContentPartPr/>
              <p14:nvPr/>
            </p14:nvContentPartPr>
            <p14:xfrm>
              <a:off x="4756997" y="2824423"/>
              <a:ext cx="68400" cy="17532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73665273-3BC4-45A3-872D-7EB0DA42CACA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693997" y="2761783"/>
                <a:ext cx="194040" cy="3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8018C961-CC74-456A-B178-EF33E351F800}"/>
                  </a:ext>
                </a:extLst>
              </p14:cNvPr>
              <p14:cNvContentPartPr/>
              <p14:nvPr/>
            </p14:nvContentPartPr>
            <p14:xfrm>
              <a:off x="4922957" y="3016303"/>
              <a:ext cx="19800" cy="306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8018C961-CC74-456A-B178-EF33E351F800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860317" y="2953303"/>
                <a:ext cx="145440" cy="156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2F414B01-42EE-4C93-B3AD-A98186D52EBE}"/>
              </a:ext>
            </a:extLst>
          </p:cNvPr>
          <p:cNvGrpSpPr/>
          <p:nvPr/>
        </p:nvGrpSpPr>
        <p:grpSpPr>
          <a:xfrm>
            <a:off x="1977077" y="4243183"/>
            <a:ext cx="64080" cy="280440"/>
            <a:chOff x="1977077" y="4243183"/>
            <a:chExt cx="64080" cy="28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88ECEB1-7EBB-42FA-9C15-425C3267541C}"/>
                    </a:ext>
                  </a:extLst>
                </p14:cNvPr>
                <p14:cNvContentPartPr/>
                <p14:nvPr/>
              </p14:nvContentPartPr>
              <p14:xfrm>
                <a:off x="1977077" y="4420663"/>
                <a:ext cx="54720" cy="1029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88ECEB1-7EBB-42FA-9C15-425C3267541C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914077" y="4358023"/>
                  <a:ext cx="18036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9AE4252-F132-4E92-A298-CF1A4133B72B}"/>
                    </a:ext>
                  </a:extLst>
                </p14:cNvPr>
                <p14:cNvContentPartPr/>
                <p14:nvPr/>
              </p14:nvContentPartPr>
              <p14:xfrm>
                <a:off x="1992557" y="4243183"/>
                <a:ext cx="48600" cy="1270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9AE4252-F132-4E92-A298-CF1A4133B72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929557" y="4180183"/>
                  <a:ext cx="174240" cy="252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97D5D9AE-310C-4E54-96B3-4DBAF3A11B2D}"/>
                  </a:ext>
                </a:extLst>
              </p14:cNvPr>
              <p14:cNvContentPartPr/>
              <p14:nvPr/>
            </p14:nvContentPartPr>
            <p14:xfrm>
              <a:off x="4998557" y="4112143"/>
              <a:ext cx="139680" cy="2977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97D5D9AE-310C-4E54-96B3-4DBAF3A11B2D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935917" y="4049503"/>
                <a:ext cx="26532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B9FEA95-EEE8-483B-93B2-FE6D73FEF671}"/>
                  </a:ext>
                </a:extLst>
              </p14:cNvPr>
              <p14:cNvContentPartPr/>
              <p14:nvPr/>
            </p14:nvContentPartPr>
            <p14:xfrm>
              <a:off x="5555117" y="6178543"/>
              <a:ext cx="50400" cy="30348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B9FEA95-EEE8-483B-93B2-FE6D73FEF671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492477" y="6115903"/>
                <a:ext cx="176040" cy="42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4703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Action for particles and fields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5486400"/>
            <a:ext cx="3810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58"/>
          <a:stretch/>
        </p:blipFill>
        <p:spPr bwMode="auto">
          <a:xfrm>
            <a:off x="838200" y="1295400"/>
            <a:ext cx="7410450" cy="2832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4127423"/>
            <a:ext cx="3984455" cy="257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65C27CC8-A7D8-4DC8-961A-D4E137A37F5F}"/>
              </a:ext>
            </a:extLst>
          </p:cNvPr>
          <p:cNvGrpSpPr/>
          <p:nvPr/>
        </p:nvGrpSpPr>
        <p:grpSpPr>
          <a:xfrm>
            <a:off x="1269677" y="1565863"/>
            <a:ext cx="177480" cy="124200"/>
            <a:chOff x="1269677" y="1565863"/>
            <a:chExt cx="177480" cy="124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8DDF96A7-4B53-4DD5-A894-5A2CA06583D4}"/>
                    </a:ext>
                  </a:extLst>
                </p14:cNvPr>
                <p14:cNvContentPartPr/>
                <p14:nvPr/>
              </p14:nvContentPartPr>
              <p14:xfrm>
                <a:off x="1442117" y="1565863"/>
                <a:ext cx="5040" cy="32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8DDF96A7-4B53-4DD5-A894-5A2CA06583D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379477" y="1503223"/>
                  <a:ext cx="13068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E323A608-79F8-43F0-A177-F523483C9A58}"/>
                    </a:ext>
                  </a:extLst>
                </p14:cNvPr>
                <p14:cNvContentPartPr/>
                <p14:nvPr/>
              </p14:nvContentPartPr>
              <p14:xfrm>
                <a:off x="1269677" y="1587823"/>
                <a:ext cx="174600" cy="1022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E323A608-79F8-43F0-A177-F523483C9A5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06677" y="1524823"/>
                  <a:ext cx="300240" cy="227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9228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dirty="0"/>
              <a:t>The system considered includes electromagnetic fields and particles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r>
              <a:rPr lang="en-US" sz="2400" dirty="0"/>
              <a:t>The action S = </a:t>
            </a:r>
            <a:r>
              <a:rPr lang="en-US" sz="2400" dirty="0" err="1"/>
              <a:t>S</a:t>
            </a:r>
            <a:r>
              <a:rPr lang="en-US" sz="2400" baseline="-25000" dirty="0" err="1"/>
              <a:t>f</a:t>
            </a:r>
            <a:r>
              <a:rPr lang="en-US" sz="2400" dirty="0"/>
              <a:t> + </a:t>
            </a:r>
            <a:r>
              <a:rPr lang="en-US" sz="2400" dirty="0" err="1"/>
              <a:t>S</a:t>
            </a:r>
            <a:r>
              <a:rPr lang="en-US" sz="2400" baseline="-25000" dirty="0" err="1"/>
              <a:t>m</a:t>
            </a:r>
            <a:r>
              <a:rPr lang="en-US" sz="2400" dirty="0"/>
              <a:t> + </a:t>
            </a:r>
            <a:r>
              <a:rPr lang="en-US" sz="2400" dirty="0" err="1"/>
              <a:t>S</a:t>
            </a:r>
            <a:r>
              <a:rPr lang="en-US" sz="2400" baseline="-25000" dirty="0" err="1"/>
              <a:t>mf</a:t>
            </a:r>
            <a:endParaRPr lang="en-US" sz="2400" baseline="-25000" dirty="0"/>
          </a:p>
          <a:p>
            <a:pPr lvl="1"/>
            <a:r>
              <a:rPr lang="en-US" sz="2000" dirty="0"/>
              <a:t>The first term depends on the properties of the field</a:t>
            </a:r>
          </a:p>
          <a:p>
            <a:pPr lvl="1"/>
            <a:r>
              <a:rPr lang="en-US" sz="2000" dirty="0"/>
              <a:t>The second term depends on the properties of free particles</a:t>
            </a:r>
          </a:p>
          <a:p>
            <a:pPr lvl="1"/>
            <a:r>
              <a:rPr lang="en-US" sz="2000" dirty="0"/>
              <a:t>The third term depends on interaction between particles and fields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The free particle part of the action is the sum of integrals of </a:t>
            </a:r>
            <a:r>
              <a:rPr lang="en-US" sz="2400" i="1" dirty="0"/>
              <a:t>ds</a:t>
            </a:r>
            <a:r>
              <a:rPr lang="en-US" sz="2400" dirty="0"/>
              <a:t> along world line of each particle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58" b="55650"/>
          <a:stretch/>
        </p:blipFill>
        <p:spPr bwMode="auto">
          <a:xfrm>
            <a:off x="2362200" y="2209800"/>
            <a:ext cx="4057461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09800" y="2133600"/>
            <a:ext cx="53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2600" y="3247708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Integrate along the world line of particle </a:t>
            </a:r>
            <a:r>
              <a:rPr lang="en-US" sz="2000" i="1" dirty="0"/>
              <a:t>a</a:t>
            </a:r>
            <a:r>
              <a:rPr lang="en-US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259080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Section 8.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9DAD7F1-EB3B-456E-BCF3-FEEFB42F12E1}"/>
                  </a:ext>
                </a:extLst>
              </p14:cNvPr>
              <p14:cNvContentPartPr/>
              <p14:nvPr/>
            </p14:nvContentPartPr>
            <p14:xfrm>
              <a:off x="2687717" y="2687623"/>
              <a:ext cx="101160" cy="92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9DAD7F1-EB3B-456E-BCF3-FEEFB42F12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24717" y="2624983"/>
                <a:ext cx="22680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6B014DA-2D7F-4D92-97ED-C475E23E3416}"/>
                  </a:ext>
                </a:extLst>
              </p14:cNvPr>
              <p14:cNvContentPartPr/>
              <p14:nvPr/>
            </p14:nvContentPartPr>
            <p14:xfrm>
              <a:off x="4913957" y="3018823"/>
              <a:ext cx="139680" cy="583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6B014DA-2D7F-4D92-97ED-C475E23E341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50957" y="2956183"/>
                <a:ext cx="26532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B5B6877-335C-4391-9204-DDC923DD9B93}"/>
                  </a:ext>
                </a:extLst>
              </p14:cNvPr>
              <p14:cNvContentPartPr/>
              <p14:nvPr/>
            </p14:nvContentPartPr>
            <p14:xfrm>
              <a:off x="5433437" y="2574943"/>
              <a:ext cx="88200" cy="2635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B5B6877-335C-4391-9204-DDC923DD9B9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70797" y="2511943"/>
                <a:ext cx="213840" cy="389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/>
              <a:t>The interaction term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3" t="16357" r="42826"/>
          <a:stretch/>
        </p:blipFill>
        <p:spPr bwMode="auto">
          <a:xfrm>
            <a:off x="609601" y="2743200"/>
            <a:ext cx="4572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2281238"/>
            <a:ext cx="2819400" cy="614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72200" y="2819400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Section 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2673" y="3450491"/>
            <a:ext cx="4419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Potential of the field at the space-time position of </a:t>
            </a:r>
            <a:r>
              <a:rPr lang="en-US" sz="2000" i="1" dirty="0"/>
              <a:t>e</a:t>
            </a:r>
            <a:r>
              <a:rPr lang="en-US" sz="2000" i="1" baseline="-25000" dirty="0"/>
              <a:t>a</a:t>
            </a:r>
            <a:r>
              <a:rPr lang="en-US" sz="20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0" y="4105870"/>
            <a:ext cx="2667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Integrate along the world-line of particle </a:t>
            </a:r>
            <a:r>
              <a:rPr lang="en-US" sz="2000" i="1" dirty="0"/>
              <a:t>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4184AAC-5DAD-4939-A1AA-85597035F243}"/>
                  </a:ext>
                </a:extLst>
              </p14:cNvPr>
              <p14:cNvContentPartPr/>
              <p14:nvPr/>
            </p14:nvContentPartPr>
            <p14:xfrm>
              <a:off x="583877" y="3250663"/>
              <a:ext cx="158760" cy="1617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4184AAC-5DAD-4939-A1AA-85597035F24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1237" y="3187663"/>
                <a:ext cx="284400" cy="174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28F6E57-A413-43A2-8416-6268F56CD344}"/>
                  </a:ext>
                </a:extLst>
              </p14:cNvPr>
              <p14:cNvContentPartPr/>
              <p14:nvPr/>
            </p14:nvContentPartPr>
            <p14:xfrm>
              <a:off x="1999037" y="3460543"/>
              <a:ext cx="589320" cy="9403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28F6E57-A413-43A2-8416-6268F56CD34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36037" y="3397543"/>
                <a:ext cx="714960" cy="1065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3A43CF3D-A753-41E0-8066-E34CBD4CDE92}"/>
              </a:ext>
            </a:extLst>
          </p:cNvPr>
          <p:cNvGrpSpPr/>
          <p:nvPr/>
        </p:nvGrpSpPr>
        <p:grpSpPr>
          <a:xfrm>
            <a:off x="1712117" y="3447943"/>
            <a:ext cx="829440" cy="1650600"/>
            <a:chOff x="1712117" y="3447943"/>
            <a:chExt cx="829440" cy="1650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56DDE1B-46B4-49C3-96EC-21513A4FC19D}"/>
                    </a:ext>
                  </a:extLst>
                </p14:cNvPr>
                <p14:cNvContentPartPr/>
                <p14:nvPr/>
              </p14:nvContentPartPr>
              <p14:xfrm>
                <a:off x="1725077" y="3447943"/>
                <a:ext cx="31320" cy="6105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56DDE1B-46B4-49C3-96EC-21513A4FC19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662077" y="3385303"/>
                  <a:ext cx="156960" cy="73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1B33822-DC14-4A42-8E6F-27774014C27F}"/>
                    </a:ext>
                  </a:extLst>
                </p14:cNvPr>
                <p14:cNvContentPartPr/>
                <p14:nvPr/>
              </p14:nvContentPartPr>
              <p14:xfrm>
                <a:off x="1721477" y="4387543"/>
                <a:ext cx="139320" cy="1483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1B33822-DC14-4A42-8E6F-27774014C27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658837" y="4324903"/>
                  <a:ext cx="26496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F6077C4-D02B-4944-8B4F-442C6FC8CE6B}"/>
                    </a:ext>
                  </a:extLst>
                </p14:cNvPr>
                <p14:cNvContentPartPr/>
                <p14:nvPr/>
              </p14:nvContentPartPr>
              <p14:xfrm>
                <a:off x="1712117" y="4652503"/>
                <a:ext cx="114840" cy="405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F6077C4-D02B-4944-8B4F-442C6FC8CE6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649477" y="4589503"/>
                  <a:ext cx="240480" cy="53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AAAF634-DC15-4A99-AD09-E216023B8E6A}"/>
                    </a:ext>
                  </a:extLst>
                </p14:cNvPr>
                <p14:cNvContentPartPr/>
                <p14:nvPr/>
              </p14:nvContentPartPr>
              <p14:xfrm>
                <a:off x="2157077" y="4716223"/>
                <a:ext cx="384480" cy="3823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AAAF634-DC15-4A99-AD09-E216023B8E6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94437" y="4653223"/>
                  <a:ext cx="510120" cy="50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C308B62-80F2-45A2-8EFF-ED5234719948}"/>
                  </a:ext>
                </a:extLst>
              </p14:cNvPr>
              <p14:cNvContentPartPr/>
              <p14:nvPr/>
            </p14:nvContentPartPr>
            <p14:xfrm>
              <a:off x="2985437" y="3425983"/>
              <a:ext cx="240480" cy="2124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C308B62-80F2-45A2-8EFF-ED523471994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922797" y="3362983"/>
                <a:ext cx="366120" cy="33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C403E958-CDD9-42B6-B668-E5C898B8480D}"/>
                  </a:ext>
                </a:extLst>
              </p14:cNvPr>
              <p14:cNvContentPartPr/>
              <p14:nvPr/>
            </p14:nvContentPartPr>
            <p14:xfrm>
              <a:off x="4295837" y="3151303"/>
              <a:ext cx="1047600" cy="3366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C403E958-CDD9-42B6-B668-E5C898B8480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232837" y="3088303"/>
                <a:ext cx="1173240" cy="46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055" name="Ink 2054">
                <a:extLst>
                  <a:ext uri="{FF2B5EF4-FFF2-40B4-BE49-F238E27FC236}">
                    <a16:creationId xmlns:a16="http://schemas.microsoft.com/office/drawing/2014/main" id="{30FF58CC-025D-4E83-AA35-4B8C99A0E0BB}"/>
                  </a:ext>
                </a:extLst>
              </p14:cNvPr>
              <p14:cNvContentPartPr/>
              <p14:nvPr/>
            </p14:nvContentPartPr>
            <p14:xfrm>
              <a:off x="2912717" y="3063103"/>
              <a:ext cx="68400" cy="270360"/>
            </p14:xfrm>
          </p:contentPart>
        </mc:Choice>
        <mc:Fallback>
          <p:pic>
            <p:nvPicPr>
              <p:cNvPr id="2055" name="Ink 2054">
                <a:extLst>
                  <a:ext uri="{FF2B5EF4-FFF2-40B4-BE49-F238E27FC236}">
                    <a16:creationId xmlns:a16="http://schemas.microsoft.com/office/drawing/2014/main" id="{30FF58CC-025D-4E83-AA35-4B8C99A0E0B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849717" y="3000103"/>
                <a:ext cx="194040" cy="39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58" name="Group 2057">
            <a:extLst>
              <a:ext uri="{FF2B5EF4-FFF2-40B4-BE49-F238E27FC236}">
                <a16:creationId xmlns:a16="http://schemas.microsoft.com/office/drawing/2014/main" id="{9A38AA7E-61AA-4596-8E61-2A9816F0F928}"/>
              </a:ext>
            </a:extLst>
          </p:cNvPr>
          <p:cNvGrpSpPr/>
          <p:nvPr/>
        </p:nvGrpSpPr>
        <p:grpSpPr>
          <a:xfrm>
            <a:off x="2706437" y="3030703"/>
            <a:ext cx="1644480" cy="2138040"/>
            <a:chOff x="2706437" y="3030703"/>
            <a:chExt cx="1644480" cy="213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0702B20-445C-4CD9-898F-11041800C785}"/>
                    </a:ext>
                  </a:extLst>
                </p14:cNvPr>
                <p14:cNvContentPartPr/>
                <p14:nvPr/>
              </p14:nvContentPartPr>
              <p14:xfrm>
                <a:off x="2706437" y="3984703"/>
                <a:ext cx="466920" cy="3193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0702B20-445C-4CD9-898F-11041800C78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643797" y="3922063"/>
                  <a:ext cx="592560" cy="44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F96C8EA-8703-4634-9E23-B28AEAC8CC37}"/>
                    </a:ext>
                  </a:extLst>
                </p14:cNvPr>
                <p14:cNvContentPartPr/>
                <p14:nvPr/>
              </p14:nvContentPartPr>
              <p14:xfrm>
                <a:off x="3283517" y="3391423"/>
                <a:ext cx="110160" cy="1929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F96C8EA-8703-4634-9E23-B28AEAC8CC3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220517" y="3328423"/>
                  <a:ext cx="23580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A049ABA-1378-4326-A81D-73485582F3CB}"/>
                    </a:ext>
                  </a:extLst>
                </p14:cNvPr>
                <p14:cNvContentPartPr/>
                <p14:nvPr/>
              </p14:nvContentPartPr>
              <p14:xfrm>
                <a:off x="3917837" y="3787063"/>
                <a:ext cx="351000" cy="471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A049ABA-1378-4326-A81D-73485582F3CB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854837" y="3724423"/>
                  <a:ext cx="476640" cy="59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9F419206-37EA-45F6-BDC4-ABA17E2350EC}"/>
                    </a:ext>
                  </a:extLst>
                </p14:cNvPr>
                <p14:cNvContentPartPr/>
                <p14:nvPr/>
              </p14:nvContentPartPr>
              <p14:xfrm>
                <a:off x="3724877" y="3496183"/>
                <a:ext cx="177840" cy="1062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9F419206-37EA-45F6-BDC4-ABA17E2350E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662237" y="3433183"/>
                  <a:ext cx="30348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42A4AF6-FDEE-4EDA-8B05-8A969C63C464}"/>
                    </a:ext>
                  </a:extLst>
                </p14:cNvPr>
                <p14:cNvContentPartPr/>
                <p14:nvPr/>
              </p14:nvContentPartPr>
              <p14:xfrm>
                <a:off x="3908117" y="3863023"/>
                <a:ext cx="381960" cy="4327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42A4AF6-FDEE-4EDA-8B05-8A969C63C464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845117" y="3800023"/>
                  <a:ext cx="507600" cy="55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994CCB9-E4EF-4500-A983-39091DA163D0}"/>
                    </a:ext>
                  </a:extLst>
                </p14:cNvPr>
                <p14:cNvContentPartPr/>
                <p14:nvPr/>
              </p14:nvContentPartPr>
              <p14:xfrm>
                <a:off x="3620837" y="4417063"/>
                <a:ext cx="629280" cy="5904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994CCB9-E4EF-4500-A983-39091DA163D0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557837" y="4354423"/>
                  <a:ext cx="754920" cy="71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ED4C51A-8D4E-41C6-848D-DAD90843ABEA}"/>
                    </a:ext>
                  </a:extLst>
                </p14:cNvPr>
                <p14:cNvContentPartPr/>
                <p14:nvPr/>
              </p14:nvContentPartPr>
              <p14:xfrm>
                <a:off x="2866637" y="4901263"/>
                <a:ext cx="381600" cy="2674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ED4C51A-8D4E-41C6-848D-DAD90843ABEA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803637" y="4838623"/>
                  <a:ext cx="507240" cy="39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048" name="Ink 2047">
                  <a:extLst>
                    <a:ext uri="{FF2B5EF4-FFF2-40B4-BE49-F238E27FC236}">
                      <a16:creationId xmlns:a16="http://schemas.microsoft.com/office/drawing/2014/main" id="{BF261EE2-189B-40DF-9E66-1B96636F259C}"/>
                    </a:ext>
                  </a:extLst>
                </p14:cNvPr>
                <p14:cNvContentPartPr/>
                <p14:nvPr/>
              </p14:nvContentPartPr>
              <p14:xfrm>
                <a:off x="2861597" y="4109623"/>
                <a:ext cx="46080" cy="45720"/>
              </p14:xfrm>
            </p:contentPart>
          </mc:Choice>
          <mc:Fallback>
            <p:pic>
              <p:nvPicPr>
                <p:cNvPr id="2048" name="Ink 2047">
                  <a:extLst>
                    <a:ext uri="{FF2B5EF4-FFF2-40B4-BE49-F238E27FC236}">
                      <a16:creationId xmlns:a16="http://schemas.microsoft.com/office/drawing/2014/main" id="{BF261EE2-189B-40DF-9E66-1B96636F259C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798957" y="4046983"/>
                  <a:ext cx="17172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60C1E43-0791-47D2-AFA4-08E89888E2EA}"/>
                    </a:ext>
                  </a:extLst>
                </p14:cNvPr>
                <p14:cNvContentPartPr/>
                <p14:nvPr/>
              </p14:nvContentPartPr>
              <p14:xfrm>
                <a:off x="3498437" y="3030703"/>
                <a:ext cx="312840" cy="385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60C1E43-0791-47D2-AFA4-08E89888E2E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435437" y="2967703"/>
                  <a:ext cx="438480" cy="51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11F1E43-3E8F-429D-B65D-11E8E1FB330D}"/>
                    </a:ext>
                  </a:extLst>
                </p14:cNvPr>
                <p14:cNvContentPartPr/>
                <p14:nvPr/>
              </p14:nvContentPartPr>
              <p14:xfrm>
                <a:off x="3788957" y="3154183"/>
                <a:ext cx="85680" cy="615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11F1E43-3E8F-429D-B65D-11E8E1FB330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726317" y="3091183"/>
                  <a:ext cx="21132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051" name="Ink 2050">
                  <a:extLst>
                    <a:ext uri="{FF2B5EF4-FFF2-40B4-BE49-F238E27FC236}">
                      <a16:creationId xmlns:a16="http://schemas.microsoft.com/office/drawing/2014/main" id="{171D905E-4F56-4C82-87F7-C3042D2F753A}"/>
                    </a:ext>
                  </a:extLst>
                </p14:cNvPr>
                <p14:cNvContentPartPr/>
                <p14:nvPr/>
              </p14:nvContentPartPr>
              <p14:xfrm>
                <a:off x="3995237" y="3291343"/>
                <a:ext cx="113760" cy="67320"/>
              </p14:xfrm>
            </p:contentPart>
          </mc:Choice>
          <mc:Fallback>
            <p:pic>
              <p:nvPicPr>
                <p:cNvPr id="2051" name="Ink 2050">
                  <a:extLst>
                    <a:ext uri="{FF2B5EF4-FFF2-40B4-BE49-F238E27FC236}">
                      <a16:creationId xmlns:a16="http://schemas.microsoft.com/office/drawing/2014/main" id="{171D905E-4F56-4C82-87F7-C3042D2F753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932237" y="3228343"/>
                  <a:ext cx="23940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053" name="Ink 2052">
                  <a:extLst>
                    <a:ext uri="{FF2B5EF4-FFF2-40B4-BE49-F238E27FC236}">
                      <a16:creationId xmlns:a16="http://schemas.microsoft.com/office/drawing/2014/main" id="{2E5F78A8-09CC-41A9-8CFF-1124AAAAB87A}"/>
                    </a:ext>
                  </a:extLst>
                </p14:cNvPr>
                <p14:cNvContentPartPr/>
                <p14:nvPr/>
              </p14:nvContentPartPr>
              <p14:xfrm>
                <a:off x="4263797" y="3038263"/>
                <a:ext cx="87120" cy="154080"/>
              </p14:xfrm>
            </p:contentPart>
          </mc:Choice>
          <mc:Fallback>
            <p:pic>
              <p:nvPicPr>
                <p:cNvPr id="2053" name="Ink 2052">
                  <a:extLst>
                    <a:ext uri="{FF2B5EF4-FFF2-40B4-BE49-F238E27FC236}">
                      <a16:creationId xmlns:a16="http://schemas.microsoft.com/office/drawing/2014/main" id="{2E5F78A8-09CC-41A9-8CFF-1124AAAAB87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201157" y="2975623"/>
                  <a:ext cx="21276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67288F9-FEAD-496E-A25C-B770E5D00333}"/>
                    </a:ext>
                  </a:extLst>
                </p14:cNvPr>
                <p14:cNvContentPartPr/>
                <p14:nvPr/>
              </p14:nvContentPartPr>
              <p14:xfrm>
                <a:off x="3286037" y="3163183"/>
                <a:ext cx="63360" cy="2491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67288F9-FEAD-496E-A25C-B770E5D00333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223397" y="3100543"/>
                  <a:ext cx="18900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2678B52-7FD7-4036-A817-611AF1A464BB}"/>
                    </a:ext>
                  </a:extLst>
                </p14:cNvPr>
                <p14:cNvContentPartPr/>
                <p14:nvPr/>
              </p14:nvContentPartPr>
              <p14:xfrm>
                <a:off x="3216557" y="3167863"/>
                <a:ext cx="114840" cy="799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2678B52-7FD7-4036-A817-611AF1A464BB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3153917" y="3105223"/>
                  <a:ext cx="24048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057" name="Ink 2056">
                  <a:extLst>
                    <a:ext uri="{FF2B5EF4-FFF2-40B4-BE49-F238E27FC236}">
                      <a16:creationId xmlns:a16="http://schemas.microsoft.com/office/drawing/2014/main" id="{9E0DC385-8327-4504-9ED9-3A6FFD06E46D}"/>
                    </a:ext>
                  </a:extLst>
                </p14:cNvPr>
                <p14:cNvContentPartPr/>
                <p14:nvPr/>
              </p14:nvContentPartPr>
              <p14:xfrm>
                <a:off x="3341117" y="3264343"/>
                <a:ext cx="419400" cy="351720"/>
              </p14:xfrm>
            </p:contentPart>
          </mc:Choice>
          <mc:Fallback>
            <p:pic>
              <p:nvPicPr>
                <p:cNvPr id="2057" name="Ink 2056">
                  <a:extLst>
                    <a:ext uri="{FF2B5EF4-FFF2-40B4-BE49-F238E27FC236}">
                      <a16:creationId xmlns:a16="http://schemas.microsoft.com/office/drawing/2014/main" id="{9E0DC385-8327-4504-9ED9-3A6FFD06E46D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278117" y="3201343"/>
                  <a:ext cx="545040" cy="477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8" name="Group 2067">
            <a:extLst>
              <a:ext uri="{FF2B5EF4-FFF2-40B4-BE49-F238E27FC236}">
                <a16:creationId xmlns:a16="http://schemas.microsoft.com/office/drawing/2014/main" id="{5BC96829-29E8-40A7-9F19-D78C60656ABB}"/>
              </a:ext>
            </a:extLst>
          </p:cNvPr>
          <p:cNvGrpSpPr/>
          <p:nvPr/>
        </p:nvGrpSpPr>
        <p:grpSpPr>
          <a:xfrm>
            <a:off x="1755317" y="3009463"/>
            <a:ext cx="943560" cy="470160"/>
            <a:chOff x="1755317" y="3009463"/>
            <a:chExt cx="943560" cy="470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059" name="Ink 2058">
                  <a:extLst>
                    <a:ext uri="{FF2B5EF4-FFF2-40B4-BE49-F238E27FC236}">
                      <a16:creationId xmlns:a16="http://schemas.microsoft.com/office/drawing/2014/main" id="{F4396798-55B7-47F3-A8BD-EE02D685EEF2}"/>
                    </a:ext>
                  </a:extLst>
                </p14:cNvPr>
                <p14:cNvContentPartPr/>
                <p14:nvPr/>
              </p14:nvContentPartPr>
              <p14:xfrm>
                <a:off x="1755317" y="3031423"/>
                <a:ext cx="99360" cy="143640"/>
              </p14:xfrm>
            </p:contentPart>
          </mc:Choice>
          <mc:Fallback>
            <p:pic>
              <p:nvPicPr>
                <p:cNvPr id="2059" name="Ink 2058">
                  <a:extLst>
                    <a:ext uri="{FF2B5EF4-FFF2-40B4-BE49-F238E27FC236}">
                      <a16:creationId xmlns:a16="http://schemas.microsoft.com/office/drawing/2014/main" id="{F4396798-55B7-47F3-A8BD-EE02D685EEF2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692677" y="2968783"/>
                  <a:ext cx="22500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2060" name="Ink 2059">
                  <a:extLst>
                    <a:ext uri="{FF2B5EF4-FFF2-40B4-BE49-F238E27FC236}">
                      <a16:creationId xmlns:a16="http://schemas.microsoft.com/office/drawing/2014/main" id="{394F732D-617A-471D-98FD-6E49F550D09A}"/>
                    </a:ext>
                  </a:extLst>
                </p14:cNvPr>
                <p14:cNvContentPartPr/>
                <p14:nvPr/>
              </p14:nvContentPartPr>
              <p14:xfrm>
                <a:off x="1971677" y="3103063"/>
                <a:ext cx="84600" cy="95760"/>
              </p14:xfrm>
            </p:contentPart>
          </mc:Choice>
          <mc:Fallback>
            <p:pic>
              <p:nvPicPr>
                <p:cNvPr id="2060" name="Ink 2059">
                  <a:extLst>
                    <a:ext uri="{FF2B5EF4-FFF2-40B4-BE49-F238E27FC236}">
                      <a16:creationId xmlns:a16="http://schemas.microsoft.com/office/drawing/2014/main" id="{394F732D-617A-471D-98FD-6E49F550D09A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909037" y="3040423"/>
                  <a:ext cx="21024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2062" name="Ink 2061">
                  <a:extLst>
                    <a:ext uri="{FF2B5EF4-FFF2-40B4-BE49-F238E27FC236}">
                      <a16:creationId xmlns:a16="http://schemas.microsoft.com/office/drawing/2014/main" id="{07757FFE-8D59-4D5B-B771-29F604E331C6}"/>
                    </a:ext>
                  </a:extLst>
                </p14:cNvPr>
                <p14:cNvContentPartPr/>
                <p14:nvPr/>
              </p14:nvContentPartPr>
              <p14:xfrm>
                <a:off x="2696717" y="3295663"/>
                <a:ext cx="2160" cy="5040"/>
              </p14:xfrm>
            </p:contentPart>
          </mc:Choice>
          <mc:Fallback>
            <p:pic>
              <p:nvPicPr>
                <p:cNvPr id="2062" name="Ink 2061">
                  <a:extLst>
                    <a:ext uri="{FF2B5EF4-FFF2-40B4-BE49-F238E27FC236}">
                      <a16:creationId xmlns:a16="http://schemas.microsoft.com/office/drawing/2014/main" id="{07757FFE-8D59-4D5B-B771-29F604E331C6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634077" y="3233023"/>
                  <a:ext cx="12780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2063" name="Ink 2062">
                  <a:extLst>
                    <a:ext uri="{FF2B5EF4-FFF2-40B4-BE49-F238E27FC236}">
                      <a16:creationId xmlns:a16="http://schemas.microsoft.com/office/drawing/2014/main" id="{D909738F-5DA8-443C-BAAE-F05F6EFA06C5}"/>
                    </a:ext>
                  </a:extLst>
                </p14:cNvPr>
                <p14:cNvContentPartPr/>
                <p14:nvPr/>
              </p14:nvContentPartPr>
              <p14:xfrm>
                <a:off x="2633357" y="3146263"/>
                <a:ext cx="56520" cy="174600"/>
              </p14:xfrm>
            </p:contentPart>
          </mc:Choice>
          <mc:Fallback>
            <p:pic>
              <p:nvPicPr>
                <p:cNvPr id="2063" name="Ink 2062">
                  <a:extLst>
                    <a:ext uri="{FF2B5EF4-FFF2-40B4-BE49-F238E27FC236}">
                      <a16:creationId xmlns:a16="http://schemas.microsoft.com/office/drawing/2014/main" id="{D909738F-5DA8-443C-BAAE-F05F6EFA06C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570357" y="3083623"/>
                  <a:ext cx="18216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2065" name="Ink 2064">
                  <a:extLst>
                    <a:ext uri="{FF2B5EF4-FFF2-40B4-BE49-F238E27FC236}">
                      <a16:creationId xmlns:a16="http://schemas.microsoft.com/office/drawing/2014/main" id="{46C1393C-86AB-4930-BF89-B14D6F80D42D}"/>
                    </a:ext>
                  </a:extLst>
                </p14:cNvPr>
                <p14:cNvContentPartPr/>
                <p14:nvPr/>
              </p14:nvContentPartPr>
              <p14:xfrm>
                <a:off x="2292077" y="3172903"/>
                <a:ext cx="93240" cy="15120"/>
              </p14:xfrm>
            </p:contentPart>
          </mc:Choice>
          <mc:Fallback>
            <p:pic>
              <p:nvPicPr>
                <p:cNvPr id="2065" name="Ink 2064">
                  <a:extLst>
                    <a:ext uri="{FF2B5EF4-FFF2-40B4-BE49-F238E27FC236}">
                      <a16:creationId xmlns:a16="http://schemas.microsoft.com/office/drawing/2014/main" id="{46C1393C-86AB-4930-BF89-B14D6F80D42D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229437" y="3110263"/>
                  <a:ext cx="21888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2067" name="Ink 2066">
                  <a:extLst>
                    <a:ext uri="{FF2B5EF4-FFF2-40B4-BE49-F238E27FC236}">
                      <a16:creationId xmlns:a16="http://schemas.microsoft.com/office/drawing/2014/main" id="{39963D68-9CCD-470D-950C-45A7D8E356FF}"/>
                    </a:ext>
                  </a:extLst>
                </p14:cNvPr>
                <p14:cNvContentPartPr/>
                <p14:nvPr/>
              </p14:nvContentPartPr>
              <p14:xfrm>
                <a:off x="2297837" y="3009463"/>
                <a:ext cx="93960" cy="470160"/>
              </p14:xfrm>
            </p:contentPart>
          </mc:Choice>
          <mc:Fallback>
            <p:pic>
              <p:nvPicPr>
                <p:cNvPr id="2067" name="Ink 2066">
                  <a:extLst>
                    <a:ext uri="{FF2B5EF4-FFF2-40B4-BE49-F238E27FC236}">
                      <a16:creationId xmlns:a16="http://schemas.microsoft.com/office/drawing/2014/main" id="{39963D68-9CCD-470D-950C-45A7D8E356FF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234837" y="2946463"/>
                  <a:ext cx="219600" cy="595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3" name="Group 2072">
            <a:extLst>
              <a:ext uri="{FF2B5EF4-FFF2-40B4-BE49-F238E27FC236}">
                <a16:creationId xmlns:a16="http://schemas.microsoft.com/office/drawing/2014/main" id="{60886DFF-0FD6-4907-932F-29BD397227C1}"/>
              </a:ext>
            </a:extLst>
          </p:cNvPr>
          <p:cNvGrpSpPr/>
          <p:nvPr/>
        </p:nvGrpSpPr>
        <p:grpSpPr>
          <a:xfrm>
            <a:off x="1118117" y="3852223"/>
            <a:ext cx="162000" cy="163800"/>
            <a:chOff x="1118117" y="3852223"/>
            <a:chExt cx="162000" cy="163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2069" name="Ink 2068">
                  <a:extLst>
                    <a:ext uri="{FF2B5EF4-FFF2-40B4-BE49-F238E27FC236}">
                      <a16:creationId xmlns:a16="http://schemas.microsoft.com/office/drawing/2014/main" id="{93C1A4D0-5740-4ADA-845C-9BB6F5169120}"/>
                    </a:ext>
                  </a:extLst>
                </p14:cNvPr>
                <p14:cNvContentPartPr/>
                <p14:nvPr/>
              </p14:nvContentPartPr>
              <p14:xfrm>
                <a:off x="1226477" y="3852223"/>
                <a:ext cx="53640" cy="43560"/>
              </p14:xfrm>
            </p:contentPart>
          </mc:Choice>
          <mc:Fallback>
            <p:pic>
              <p:nvPicPr>
                <p:cNvPr id="2069" name="Ink 2068">
                  <a:extLst>
                    <a:ext uri="{FF2B5EF4-FFF2-40B4-BE49-F238E27FC236}">
                      <a16:creationId xmlns:a16="http://schemas.microsoft.com/office/drawing/2014/main" id="{93C1A4D0-5740-4ADA-845C-9BB6F516912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163837" y="3789223"/>
                  <a:ext cx="17928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2070" name="Ink 2069">
                  <a:extLst>
                    <a:ext uri="{FF2B5EF4-FFF2-40B4-BE49-F238E27FC236}">
                      <a16:creationId xmlns:a16="http://schemas.microsoft.com/office/drawing/2014/main" id="{41248265-80DF-4611-B5AC-0CC7C5666DCA}"/>
                    </a:ext>
                  </a:extLst>
                </p14:cNvPr>
                <p14:cNvContentPartPr/>
                <p14:nvPr/>
              </p14:nvContentPartPr>
              <p14:xfrm>
                <a:off x="1118117" y="3927103"/>
                <a:ext cx="41760" cy="88920"/>
              </p14:xfrm>
            </p:contentPart>
          </mc:Choice>
          <mc:Fallback>
            <p:pic>
              <p:nvPicPr>
                <p:cNvPr id="2070" name="Ink 2069">
                  <a:extLst>
                    <a:ext uri="{FF2B5EF4-FFF2-40B4-BE49-F238E27FC236}">
                      <a16:creationId xmlns:a16="http://schemas.microsoft.com/office/drawing/2014/main" id="{41248265-80DF-4611-B5AC-0CC7C5666DCA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055117" y="3864103"/>
                  <a:ext cx="16740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2072" name="Ink 2071">
                  <a:extLst>
                    <a:ext uri="{FF2B5EF4-FFF2-40B4-BE49-F238E27FC236}">
                      <a16:creationId xmlns:a16="http://schemas.microsoft.com/office/drawing/2014/main" id="{160597F9-2266-45CA-B857-28F9C04E2F0F}"/>
                    </a:ext>
                  </a:extLst>
                </p14:cNvPr>
                <p14:cNvContentPartPr/>
                <p14:nvPr/>
              </p14:nvContentPartPr>
              <p14:xfrm>
                <a:off x="1222157" y="3859783"/>
                <a:ext cx="57600" cy="32040"/>
              </p14:xfrm>
            </p:contentPart>
          </mc:Choice>
          <mc:Fallback>
            <p:pic>
              <p:nvPicPr>
                <p:cNvPr id="2072" name="Ink 2071">
                  <a:extLst>
                    <a:ext uri="{FF2B5EF4-FFF2-40B4-BE49-F238E27FC236}">
                      <a16:creationId xmlns:a16="http://schemas.microsoft.com/office/drawing/2014/main" id="{160597F9-2266-45CA-B857-28F9C04E2F0F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159157" y="3796783"/>
                  <a:ext cx="183240" cy="157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2074" name="Ink 2073">
                <a:extLst>
                  <a:ext uri="{FF2B5EF4-FFF2-40B4-BE49-F238E27FC236}">
                    <a16:creationId xmlns:a16="http://schemas.microsoft.com/office/drawing/2014/main" id="{9B9A58AF-41AB-486C-8DAB-C63F23646CAB}"/>
                  </a:ext>
                </a:extLst>
              </p14:cNvPr>
              <p14:cNvContentPartPr/>
              <p14:nvPr/>
            </p14:nvContentPartPr>
            <p14:xfrm>
              <a:off x="2446517" y="4379263"/>
              <a:ext cx="88200" cy="70560"/>
            </p14:xfrm>
          </p:contentPart>
        </mc:Choice>
        <mc:Fallback>
          <p:pic>
            <p:nvPicPr>
              <p:cNvPr id="2074" name="Ink 2073">
                <a:extLst>
                  <a:ext uri="{FF2B5EF4-FFF2-40B4-BE49-F238E27FC236}">
                    <a16:creationId xmlns:a16="http://schemas.microsoft.com/office/drawing/2014/main" id="{9B9A58AF-41AB-486C-8DAB-C63F23646CAB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2383517" y="4316263"/>
                <a:ext cx="213840" cy="19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The last part of the action to find is the part that describes the field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5000" y="2743200"/>
            <a:ext cx="556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This is needed to find the equations of motion for the field, which are Maxwell’s 3</a:t>
            </a:r>
            <a:r>
              <a:rPr lang="en-US" sz="2000" baseline="30000" dirty="0"/>
              <a:t>rd</a:t>
            </a:r>
            <a:r>
              <a:rPr lang="en-US" sz="2000" dirty="0"/>
              <a:t> and 4</a:t>
            </a:r>
            <a:r>
              <a:rPr lang="en-US" sz="2000" baseline="30000" dirty="0"/>
              <a:t>th</a:t>
            </a:r>
            <a:r>
              <a:rPr lang="en-US" sz="2000" dirty="0"/>
              <a:t> equations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field equations must be linear </a:t>
            </a:r>
            <a:r>
              <a:rPr lang="en-US" sz="2400" i="1" dirty="0"/>
              <a:t>differential</a:t>
            </a:r>
            <a:r>
              <a:rPr lang="en-US" sz="2400" dirty="0"/>
              <a:t>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Superposition principle</a:t>
            </a:r>
          </a:p>
          <a:p>
            <a:pPr lvl="1"/>
            <a:r>
              <a:rPr lang="en-US" sz="2000" dirty="0"/>
              <a:t>The field at a point due to a number of charges is the vector sum of the fields of individual charges at that point</a:t>
            </a:r>
          </a:p>
          <a:p>
            <a:pPr lvl="1"/>
            <a:r>
              <a:rPr lang="en-US" sz="2000" dirty="0"/>
              <a:t>Each solution of the field equations (TBD) gives a field that can exist in Nature</a:t>
            </a:r>
          </a:p>
          <a:p>
            <a:pPr lvl="1"/>
            <a:r>
              <a:rPr lang="en-US" sz="2000" dirty="0"/>
              <a:t>Any superposition of such fields can also exist in Nature</a:t>
            </a:r>
          </a:p>
          <a:p>
            <a:pPr lvl="1"/>
            <a:r>
              <a:rPr lang="en-US" sz="2000" dirty="0"/>
              <a:t>Such </a:t>
            </a:r>
            <a:r>
              <a:rPr lang="en-US" sz="2000" dirty="0" err="1"/>
              <a:t>superpositions</a:t>
            </a:r>
            <a:r>
              <a:rPr lang="en-US" sz="2000" dirty="0"/>
              <a:t> must also satisfy the field equations</a:t>
            </a:r>
          </a:p>
          <a:p>
            <a:pPr lvl="1"/>
            <a:r>
              <a:rPr lang="en-US" sz="2000" dirty="0"/>
              <a:t>Therefore, the field equations must be linear in the fields</a:t>
            </a:r>
          </a:p>
        </p:txBody>
      </p:sp>
      <p:sp>
        <p:nvSpPr>
          <p:cNvPr id="4" name="Freeform 3"/>
          <p:cNvSpPr/>
          <p:nvPr/>
        </p:nvSpPr>
        <p:spPr>
          <a:xfrm>
            <a:off x="323259" y="2475345"/>
            <a:ext cx="508014" cy="1410855"/>
          </a:xfrm>
          <a:custGeom>
            <a:avLst/>
            <a:gdLst>
              <a:gd name="connsiteX0" fmla="*/ 508014 w 508014"/>
              <a:gd name="connsiteY0" fmla="*/ 0 h 1995055"/>
              <a:gd name="connsiteX1" fmla="*/ 14 w 508014"/>
              <a:gd name="connsiteY1" fmla="*/ 1320800 h 1995055"/>
              <a:gd name="connsiteX2" fmla="*/ 489541 w 508014"/>
              <a:gd name="connsiteY2" fmla="*/ 1995055 h 1995055"/>
              <a:gd name="connsiteX3" fmla="*/ 489541 w 508014"/>
              <a:gd name="connsiteY3" fmla="*/ 1995055 h 199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14" h="1995055">
                <a:moveTo>
                  <a:pt x="508014" y="0"/>
                </a:moveTo>
                <a:cubicBezTo>
                  <a:pt x="255553" y="494145"/>
                  <a:pt x="3093" y="988291"/>
                  <a:pt x="14" y="1320800"/>
                </a:cubicBezTo>
                <a:cubicBezTo>
                  <a:pt x="-3065" y="1653309"/>
                  <a:pt x="489541" y="1995055"/>
                  <a:pt x="489541" y="1995055"/>
                </a:cubicBezTo>
                <a:lnTo>
                  <a:pt x="489541" y="1995055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57400" y="457200"/>
            <a:ext cx="914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62400" y="6096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05400" y="609600"/>
            <a:ext cx="2286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43800" y="2743200"/>
            <a:ext cx="1357431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0" y="3733800"/>
            <a:ext cx="76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45" t="72814"/>
          <a:stretch/>
        </p:blipFill>
        <p:spPr bwMode="auto">
          <a:xfrm>
            <a:off x="1739998" y="3193255"/>
            <a:ext cx="5206804" cy="1081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609600"/>
            <a:ext cx="79443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equations of motion for the field must be linear differential equations.</a:t>
            </a:r>
          </a:p>
          <a:p>
            <a:endParaRPr lang="en-US" sz="2000" dirty="0"/>
          </a:p>
          <a:p>
            <a:r>
              <a:rPr lang="en-US" sz="2000" dirty="0"/>
              <a:t>They are found using Hamilton’s principle.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3841D2B-CEF2-4D7B-814D-287730377388}"/>
              </a:ext>
            </a:extLst>
          </p:cNvPr>
          <p:cNvGrpSpPr/>
          <p:nvPr/>
        </p:nvGrpSpPr>
        <p:grpSpPr>
          <a:xfrm>
            <a:off x="3684917" y="3448303"/>
            <a:ext cx="136800" cy="242640"/>
            <a:chOff x="3684917" y="3448303"/>
            <a:chExt cx="136800" cy="242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C94C6B8-6FDE-4CF8-B4B6-891ED7FD49DC}"/>
                    </a:ext>
                  </a:extLst>
                </p14:cNvPr>
                <p14:cNvContentPartPr/>
                <p14:nvPr/>
              </p14:nvContentPartPr>
              <p14:xfrm>
                <a:off x="3773117" y="3448303"/>
                <a:ext cx="48600" cy="2106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C94C6B8-6FDE-4CF8-B4B6-891ED7FD49DC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710477" y="3385663"/>
                  <a:ext cx="17424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0A6EAFC6-D820-420A-96E5-2885BAD14B01}"/>
                    </a:ext>
                  </a:extLst>
                </p14:cNvPr>
                <p14:cNvContentPartPr/>
                <p14:nvPr/>
              </p14:nvContentPartPr>
              <p14:xfrm>
                <a:off x="3684917" y="3618223"/>
                <a:ext cx="105840" cy="7272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0A6EAFC6-D820-420A-96E5-2885BAD14B0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621917" y="3555583"/>
                  <a:ext cx="231480" cy="198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330A8DC-5C98-4148-801F-BECE341C9B35}"/>
                  </a:ext>
                </a:extLst>
              </p14:cNvPr>
              <p14:cNvContentPartPr/>
              <p14:nvPr/>
            </p14:nvContentPartPr>
            <p14:xfrm>
              <a:off x="5333357" y="3893983"/>
              <a:ext cx="41040" cy="1634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330A8DC-5C98-4148-801F-BECE341C9B3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70717" y="3830983"/>
                <a:ext cx="166680" cy="2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790D70F-2258-4B84-8F10-28112D915824}"/>
                  </a:ext>
                </a:extLst>
              </p14:cNvPr>
              <p14:cNvContentPartPr/>
              <p14:nvPr/>
            </p14:nvContentPartPr>
            <p14:xfrm>
              <a:off x="5321477" y="3369463"/>
              <a:ext cx="9360" cy="1098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790D70F-2258-4B84-8F10-28112D91582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58477" y="3306463"/>
                <a:ext cx="13500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2638ACB-2F84-4470-B485-A89E0DB98445}"/>
                  </a:ext>
                </a:extLst>
              </p14:cNvPr>
              <p14:cNvContentPartPr/>
              <p14:nvPr/>
            </p14:nvContentPartPr>
            <p14:xfrm>
              <a:off x="4019717" y="3312223"/>
              <a:ext cx="83880" cy="1648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2638ACB-2F84-4470-B485-A89E0DB9844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957077" y="3249583"/>
                <a:ext cx="20952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77D507F-E761-45BA-A362-223A552451E2}"/>
                  </a:ext>
                </a:extLst>
              </p14:cNvPr>
              <p14:cNvContentPartPr/>
              <p14:nvPr/>
            </p14:nvContentPartPr>
            <p14:xfrm>
              <a:off x="4012157" y="3837823"/>
              <a:ext cx="81000" cy="13680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77D507F-E761-45BA-A362-223A552451E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949517" y="3775183"/>
                <a:ext cx="206640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DCF4151-A895-43DA-AD83-FE435211EACB}"/>
                  </a:ext>
                </a:extLst>
              </p14:cNvPr>
              <p14:cNvContentPartPr/>
              <p14:nvPr/>
            </p14:nvContentPartPr>
            <p14:xfrm>
              <a:off x="2329517" y="3468463"/>
              <a:ext cx="128880" cy="849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DCF4151-A895-43DA-AD83-FE435211EAC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266517" y="3405463"/>
                <a:ext cx="254520" cy="21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0EF9854-5145-4AA2-BD0F-ED85481C941C}"/>
                  </a:ext>
                </a:extLst>
              </p14:cNvPr>
              <p14:cNvContentPartPr/>
              <p14:nvPr/>
            </p14:nvContentPartPr>
            <p14:xfrm>
              <a:off x="2051237" y="3407623"/>
              <a:ext cx="74160" cy="1915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0EF9854-5145-4AA2-BD0F-ED85481C941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988237" y="3344623"/>
                <a:ext cx="19980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485AE2B5-3AC7-4313-9AD7-828BC17524BD}"/>
                  </a:ext>
                </a:extLst>
              </p14:cNvPr>
              <p14:cNvContentPartPr/>
              <p14:nvPr/>
            </p14:nvContentPartPr>
            <p14:xfrm>
              <a:off x="1787717" y="4198543"/>
              <a:ext cx="146520" cy="15912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485AE2B5-3AC7-4313-9AD7-828BC17524B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24717" y="4135903"/>
                <a:ext cx="27216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E3C84E9C-5C59-4C35-A8DA-736A1E9D886A}"/>
                  </a:ext>
                </a:extLst>
              </p14:cNvPr>
              <p14:cNvContentPartPr/>
              <p14:nvPr/>
            </p14:nvContentPartPr>
            <p14:xfrm>
              <a:off x="6180437" y="3679783"/>
              <a:ext cx="41760" cy="14904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E3C84E9C-5C59-4C35-A8DA-736A1E9D886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117797" y="3616783"/>
                <a:ext cx="167400" cy="27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83"/>
          <a:stretch/>
        </p:blipFill>
        <p:spPr bwMode="auto">
          <a:xfrm>
            <a:off x="1380703" y="1600200"/>
            <a:ext cx="6425704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20456" y="1676400"/>
            <a:ext cx="3726085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Quadratic function of the fields     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2778204"/>
            <a:ext cx="990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Linear function of the fields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7696" y="2743200"/>
            <a:ext cx="107590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Linear function of the fields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4158734"/>
            <a:ext cx="302307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The variation is arbitrary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512803"/>
            <a:ext cx="6384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get linear differential equations for the fields if the argument of the action integral is quadratic in the fields.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22894" y="4803577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Must vanish, and this condition gives the equation of motion for the fields</a:t>
            </a:r>
          </a:p>
        </p:txBody>
      </p:sp>
      <p:sp>
        <p:nvSpPr>
          <p:cNvPr id="9" name="Freeform 8"/>
          <p:cNvSpPr/>
          <p:nvPr/>
        </p:nvSpPr>
        <p:spPr>
          <a:xfrm>
            <a:off x="3349782" y="4309450"/>
            <a:ext cx="117695" cy="488887"/>
          </a:xfrm>
          <a:custGeom>
            <a:avLst/>
            <a:gdLst>
              <a:gd name="connsiteX0" fmla="*/ 54321 w 117695"/>
              <a:gd name="connsiteY0" fmla="*/ 488887 h 488887"/>
              <a:gd name="connsiteX1" fmla="*/ 27161 w 117695"/>
              <a:gd name="connsiteY1" fmla="*/ 443619 h 488887"/>
              <a:gd name="connsiteX2" fmla="*/ 0 w 117695"/>
              <a:gd name="connsiteY2" fmla="*/ 389299 h 488887"/>
              <a:gd name="connsiteX3" fmla="*/ 9054 w 117695"/>
              <a:gd name="connsiteY3" fmla="*/ 334978 h 488887"/>
              <a:gd name="connsiteX4" fmla="*/ 45268 w 117695"/>
              <a:gd name="connsiteY4" fmla="*/ 253497 h 488887"/>
              <a:gd name="connsiteX5" fmla="*/ 72428 w 117695"/>
              <a:gd name="connsiteY5" fmla="*/ 226336 h 488887"/>
              <a:gd name="connsiteX6" fmla="*/ 90535 w 117695"/>
              <a:gd name="connsiteY6" fmla="*/ 162962 h 488887"/>
              <a:gd name="connsiteX7" fmla="*/ 81481 w 117695"/>
              <a:gd name="connsiteY7" fmla="*/ 117695 h 488887"/>
              <a:gd name="connsiteX8" fmla="*/ 63374 w 117695"/>
              <a:gd name="connsiteY8" fmla="*/ 63374 h 488887"/>
              <a:gd name="connsiteX9" fmla="*/ 81481 w 117695"/>
              <a:gd name="connsiteY9" fmla="*/ 36213 h 488887"/>
              <a:gd name="connsiteX10" fmla="*/ 108642 w 117695"/>
              <a:gd name="connsiteY10" fmla="*/ 27160 h 488887"/>
              <a:gd name="connsiteX11" fmla="*/ 117695 w 117695"/>
              <a:gd name="connsiteY11" fmla="*/ 0 h 488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695" h="488887">
                <a:moveTo>
                  <a:pt x="54321" y="488887"/>
                </a:moveTo>
                <a:cubicBezTo>
                  <a:pt x="45268" y="473798"/>
                  <a:pt x="35031" y="459358"/>
                  <a:pt x="27161" y="443619"/>
                </a:cubicBezTo>
                <a:cubicBezTo>
                  <a:pt x="-10317" y="368663"/>
                  <a:pt x="51886" y="467126"/>
                  <a:pt x="0" y="389299"/>
                </a:cubicBezTo>
                <a:cubicBezTo>
                  <a:pt x="3018" y="371192"/>
                  <a:pt x="4602" y="352787"/>
                  <a:pt x="9054" y="334978"/>
                </a:cubicBezTo>
                <a:cubicBezTo>
                  <a:pt x="17514" y="301138"/>
                  <a:pt x="24035" y="278977"/>
                  <a:pt x="45268" y="253497"/>
                </a:cubicBezTo>
                <a:cubicBezTo>
                  <a:pt x="53465" y="243661"/>
                  <a:pt x="63375" y="235390"/>
                  <a:pt x="72428" y="226336"/>
                </a:cubicBezTo>
                <a:cubicBezTo>
                  <a:pt x="76697" y="213530"/>
                  <a:pt x="90535" y="174327"/>
                  <a:pt x="90535" y="162962"/>
                </a:cubicBezTo>
                <a:cubicBezTo>
                  <a:pt x="90535" y="147574"/>
                  <a:pt x="85530" y="132541"/>
                  <a:pt x="81481" y="117695"/>
                </a:cubicBezTo>
                <a:cubicBezTo>
                  <a:pt x="76459" y="99281"/>
                  <a:pt x="63374" y="63374"/>
                  <a:pt x="63374" y="63374"/>
                </a:cubicBezTo>
                <a:cubicBezTo>
                  <a:pt x="69410" y="54320"/>
                  <a:pt x="72984" y="43010"/>
                  <a:pt x="81481" y="36213"/>
                </a:cubicBezTo>
                <a:cubicBezTo>
                  <a:pt x="88933" y="30251"/>
                  <a:pt x="101894" y="33908"/>
                  <a:pt x="108642" y="27160"/>
                </a:cubicBezTo>
                <a:cubicBezTo>
                  <a:pt x="115390" y="20412"/>
                  <a:pt x="117695" y="0"/>
                  <a:pt x="11769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731D8D-3C68-4E80-B9BC-2EBA41EDC765}"/>
              </a:ext>
            </a:extLst>
          </p:cNvPr>
          <p:cNvGrpSpPr/>
          <p:nvPr/>
        </p:nvGrpSpPr>
        <p:grpSpPr>
          <a:xfrm>
            <a:off x="7681997" y="2096503"/>
            <a:ext cx="201960" cy="172080"/>
            <a:chOff x="7681997" y="2096503"/>
            <a:chExt cx="201960" cy="17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EE0612C6-B3DF-4804-81A5-28A554FDE3CA}"/>
                    </a:ext>
                  </a:extLst>
                </p14:cNvPr>
                <p14:cNvContentPartPr/>
                <p14:nvPr/>
              </p14:nvContentPartPr>
              <p14:xfrm>
                <a:off x="7881797" y="2096503"/>
                <a:ext cx="2160" cy="32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EE0612C6-B3DF-4804-81A5-28A554FDE3C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818797" y="2033863"/>
                  <a:ext cx="1278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7D2BE4D-9CBE-42E0-99E5-E88472706A15}"/>
                    </a:ext>
                  </a:extLst>
                </p14:cNvPr>
                <p14:cNvContentPartPr/>
                <p14:nvPr/>
              </p14:nvContentPartPr>
              <p14:xfrm>
                <a:off x="7681997" y="2103343"/>
                <a:ext cx="152640" cy="1652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7D2BE4D-9CBE-42E0-99E5-E88472706A1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619357" y="2040703"/>
                  <a:ext cx="278280" cy="290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D6D0953-326B-41D1-A5D3-650F215870F2}"/>
                  </a:ext>
                </a:extLst>
              </p14:cNvPr>
              <p14:cNvContentPartPr/>
              <p14:nvPr/>
            </p14:nvContentPartPr>
            <p14:xfrm>
              <a:off x="7127597" y="2085703"/>
              <a:ext cx="43200" cy="2271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D6D0953-326B-41D1-A5D3-650F215870F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064957" y="2023063"/>
                <a:ext cx="168840" cy="352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CF1E8920-3BBD-468F-BEF9-C17DA688AAF3}"/>
              </a:ext>
            </a:extLst>
          </p:cNvPr>
          <p:cNvGrpSpPr/>
          <p:nvPr/>
        </p:nvGrpSpPr>
        <p:grpSpPr>
          <a:xfrm>
            <a:off x="2818397" y="2618863"/>
            <a:ext cx="640800" cy="671400"/>
            <a:chOff x="2818397" y="2618863"/>
            <a:chExt cx="640800" cy="671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C82DE17E-EF24-4A93-B3BD-3CE230313C01}"/>
                    </a:ext>
                  </a:extLst>
                </p14:cNvPr>
                <p14:cNvContentPartPr/>
                <p14:nvPr/>
              </p14:nvContentPartPr>
              <p14:xfrm>
                <a:off x="3319877" y="2618863"/>
                <a:ext cx="139320" cy="1728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C82DE17E-EF24-4A93-B3BD-3CE230313C0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256877" y="2555863"/>
                  <a:ext cx="2649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FD92720-7C8C-436B-B0D4-259FD7FD90A0}"/>
                    </a:ext>
                  </a:extLst>
                </p14:cNvPr>
                <p14:cNvContentPartPr/>
                <p14:nvPr/>
              </p14:nvContentPartPr>
              <p14:xfrm>
                <a:off x="2818397" y="2808943"/>
                <a:ext cx="120600" cy="2102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FD92720-7C8C-436B-B0D4-259FD7FD90A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755397" y="2746303"/>
                  <a:ext cx="24624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19C5C43-F414-4B6D-8336-A0FD09CBF38D}"/>
                    </a:ext>
                  </a:extLst>
                </p14:cNvPr>
                <p14:cNvContentPartPr/>
                <p14:nvPr/>
              </p14:nvContentPartPr>
              <p14:xfrm>
                <a:off x="3140237" y="3073903"/>
                <a:ext cx="31320" cy="216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19C5C43-F414-4B6D-8336-A0FD09CBF38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077597" y="3010903"/>
                  <a:ext cx="156960" cy="34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054CA54-42B7-4995-9893-BF9F2329AB53}"/>
              </a:ext>
            </a:extLst>
          </p:cNvPr>
          <p:cNvGrpSpPr/>
          <p:nvPr/>
        </p:nvGrpSpPr>
        <p:grpSpPr>
          <a:xfrm>
            <a:off x="4351637" y="2988583"/>
            <a:ext cx="292680" cy="393840"/>
            <a:chOff x="4351637" y="2988583"/>
            <a:chExt cx="292680" cy="39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E782FFB-9FE0-464D-B4BB-E619D50BD364}"/>
                    </a:ext>
                  </a:extLst>
                </p14:cNvPr>
                <p14:cNvContentPartPr/>
                <p14:nvPr/>
              </p14:nvContentPartPr>
              <p14:xfrm>
                <a:off x="4494197" y="2988583"/>
                <a:ext cx="150120" cy="3150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E782FFB-9FE0-464D-B4BB-E619D50BD36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31197" y="2925943"/>
                  <a:ext cx="275760" cy="44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E97B14A-CCDD-491F-B499-9D17C6B93EEC}"/>
                    </a:ext>
                  </a:extLst>
                </p14:cNvPr>
                <p14:cNvContentPartPr/>
                <p14:nvPr/>
              </p14:nvContentPartPr>
              <p14:xfrm>
                <a:off x="4351637" y="3262903"/>
                <a:ext cx="45360" cy="1195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E97B14A-CCDD-491F-B499-9D17C6B93EE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288637" y="3200263"/>
                  <a:ext cx="171000" cy="245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3216D00-FE3A-441A-85B6-E32D12C7A3BE}"/>
              </a:ext>
            </a:extLst>
          </p:cNvPr>
          <p:cNvGrpSpPr/>
          <p:nvPr/>
        </p:nvGrpSpPr>
        <p:grpSpPr>
          <a:xfrm>
            <a:off x="4655477" y="3126463"/>
            <a:ext cx="228960" cy="826200"/>
            <a:chOff x="4655477" y="3126463"/>
            <a:chExt cx="228960" cy="826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67D2CB2-F2ED-4364-AB99-3106718B1B45}"/>
                    </a:ext>
                  </a:extLst>
                </p14:cNvPr>
                <p14:cNvContentPartPr/>
                <p14:nvPr/>
              </p14:nvContentPartPr>
              <p14:xfrm>
                <a:off x="4782197" y="3126463"/>
                <a:ext cx="102240" cy="7088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67D2CB2-F2ED-4364-AB99-3106718B1B45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719197" y="3063823"/>
                  <a:ext cx="227880" cy="83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BA47C1B-E828-48BD-AEB4-0B0F5A626269}"/>
                    </a:ext>
                  </a:extLst>
                </p14:cNvPr>
                <p14:cNvContentPartPr/>
                <p14:nvPr/>
              </p14:nvContentPartPr>
              <p14:xfrm>
                <a:off x="4655477" y="3804703"/>
                <a:ext cx="113760" cy="1479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BA47C1B-E828-48BD-AEB4-0B0F5A62626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592837" y="3741703"/>
                  <a:ext cx="239400" cy="273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08C2227-D8B4-42DE-AFC9-4597E8010BEA}"/>
                  </a:ext>
                </a:extLst>
              </p14:cNvPr>
              <p14:cNvContentPartPr/>
              <p14:nvPr/>
            </p14:nvContentPartPr>
            <p14:xfrm>
              <a:off x="4753397" y="3150943"/>
              <a:ext cx="119880" cy="2988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08C2227-D8B4-42DE-AFC9-4597E8010BEA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690757" y="3088303"/>
                <a:ext cx="245520" cy="42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653416D3-8B97-4CD3-A1AC-E4CD222D2790}"/>
                  </a:ext>
                </a:extLst>
              </p14:cNvPr>
              <p14:cNvContentPartPr/>
              <p14:nvPr/>
            </p14:nvContentPartPr>
            <p14:xfrm>
              <a:off x="5840957" y="2815783"/>
              <a:ext cx="171360" cy="3232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653416D3-8B97-4CD3-A1AC-E4CD222D2790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777957" y="2753143"/>
                <a:ext cx="29700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F6761634-DD7E-45B0-BA06-DF3DE7C207CB}"/>
                  </a:ext>
                </a:extLst>
              </p14:cNvPr>
              <p14:cNvContentPartPr/>
              <p14:nvPr/>
            </p14:nvContentPartPr>
            <p14:xfrm>
              <a:off x="5986757" y="3953383"/>
              <a:ext cx="202320" cy="7344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F6761634-DD7E-45B0-BA06-DF3DE7C207CB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923757" y="3890743"/>
                <a:ext cx="327960" cy="19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C393D298-1A51-4093-A6ED-494D443B9546}"/>
                  </a:ext>
                </a:extLst>
              </p14:cNvPr>
              <p14:cNvContentPartPr/>
              <p14:nvPr/>
            </p14:nvContentPartPr>
            <p14:xfrm>
              <a:off x="6627197" y="3509863"/>
              <a:ext cx="67320" cy="2235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C393D298-1A51-4093-A6ED-494D443B9546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564197" y="3446863"/>
                <a:ext cx="192960" cy="34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8B73554F-84A8-4BCE-B1FD-20AA0B911A19}"/>
                  </a:ext>
                </a:extLst>
              </p14:cNvPr>
              <p14:cNvContentPartPr/>
              <p14:nvPr/>
            </p14:nvContentPartPr>
            <p14:xfrm>
              <a:off x="4322117" y="3937183"/>
              <a:ext cx="163440" cy="2221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8B73554F-84A8-4BCE-B1FD-20AA0B911A19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259117" y="3874183"/>
                <a:ext cx="289080" cy="34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8BC8D674-5102-4EF6-BA1F-2D7A1532C425}"/>
                  </a:ext>
                </a:extLst>
              </p14:cNvPr>
              <p14:cNvContentPartPr/>
              <p14:nvPr/>
            </p14:nvContentPartPr>
            <p14:xfrm>
              <a:off x="3917837" y="3942943"/>
              <a:ext cx="229320" cy="4680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8BC8D674-5102-4EF6-BA1F-2D7A1532C425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3855197" y="3879943"/>
                <a:ext cx="35496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072" name="Ink 3071">
                <a:extLst>
                  <a:ext uri="{FF2B5EF4-FFF2-40B4-BE49-F238E27FC236}">
                    <a16:creationId xmlns:a16="http://schemas.microsoft.com/office/drawing/2014/main" id="{601188A8-F60B-4F12-950E-F0C21A678DA9}"/>
                  </a:ext>
                </a:extLst>
              </p14:cNvPr>
              <p14:cNvContentPartPr/>
              <p14:nvPr/>
            </p14:nvContentPartPr>
            <p14:xfrm>
              <a:off x="2942957" y="3958783"/>
              <a:ext cx="217800" cy="56160"/>
            </p14:xfrm>
          </p:contentPart>
        </mc:Choice>
        <mc:Fallback>
          <p:pic>
            <p:nvPicPr>
              <p:cNvPr id="3072" name="Ink 3071">
                <a:extLst>
                  <a:ext uri="{FF2B5EF4-FFF2-40B4-BE49-F238E27FC236}">
                    <a16:creationId xmlns:a16="http://schemas.microsoft.com/office/drawing/2014/main" id="{601188A8-F60B-4F12-950E-F0C21A678DA9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2879957" y="3896143"/>
                <a:ext cx="343440" cy="1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3073" name="Ink 3072">
                <a:extLst>
                  <a:ext uri="{FF2B5EF4-FFF2-40B4-BE49-F238E27FC236}">
                    <a16:creationId xmlns:a16="http://schemas.microsoft.com/office/drawing/2014/main" id="{B8879552-07CA-4EDB-9E95-8FCF57D336E6}"/>
                  </a:ext>
                </a:extLst>
              </p14:cNvPr>
              <p14:cNvContentPartPr/>
              <p14:nvPr/>
            </p14:nvContentPartPr>
            <p14:xfrm>
              <a:off x="7441157" y="2326543"/>
              <a:ext cx="62640" cy="178560"/>
            </p14:xfrm>
          </p:contentPart>
        </mc:Choice>
        <mc:Fallback>
          <p:pic>
            <p:nvPicPr>
              <p:cNvPr id="3073" name="Ink 3072">
                <a:extLst>
                  <a:ext uri="{FF2B5EF4-FFF2-40B4-BE49-F238E27FC236}">
                    <a16:creationId xmlns:a16="http://schemas.microsoft.com/office/drawing/2014/main" id="{B8879552-07CA-4EDB-9E95-8FCF57D336E6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378157" y="2263543"/>
                <a:ext cx="188280" cy="304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077" name="Group 3076">
            <a:extLst>
              <a:ext uri="{FF2B5EF4-FFF2-40B4-BE49-F238E27FC236}">
                <a16:creationId xmlns:a16="http://schemas.microsoft.com/office/drawing/2014/main" id="{9CED388C-7A99-40A7-85E1-205ADEF9BE6C}"/>
              </a:ext>
            </a:extLst>
          </p:cNvPr>
          <p:cNvGrpSpPr/>
          <p:nvPr/>
        </p:nvGrpSpPr>
        <p:grpSpPr>
          <a:xfrm>
            <a:off x="1824077" y="2310343"/>
            <a:ext cx="627840" cy="663480"/>
            <a:chOff x="1824077" y="2310343"/>
            <a:chExt cx="627840" cy="66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075" name="Ink 3074">
                  <a:extLst>
                    <a:ext uri="{FF2B5EF4-FFF2-40B4-BE49-F238E27FC236}">
                      <a16:creationId xmlns:a16="http://schemas.microsoft.com/office/drawing/2014/main" id="{2E60CDE3-B066-426F-B7EA-471E07C7236E}"/>
                    </a:ext>
                  </a:extLst>
                </p14:cNvPr>
                <p14:cNvContentPartPr/>
                <p14:nvPr/>
              </p14:nvContentPartPr>
              <p14:xfrm>
                <a:off x="1824077" y="2528863"/>
                <a:ext cx="331920" cy="444960"/>
              </p14:xfrm>
            </p:contentPart>
          </mc:Choice>
          <mc:Fallback>
            <p:pic>
              <p:nvPicPr>
                <p:cNvPr id="3075" name="Ink 3074">
                  <a:extLst>
                    <a:ext uri="{FF2B5EF4-FFF2-40B4-BE49-F238E27FC236}">
                      <a16:creationId xmlns:a16="http://schemas.microsoft.com/office/drawing/2014/main" id="{2E60CDE3-B066-426F-B7EA-471E07C7236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761437" y="2466223"/>
                  <a:ext cx="457560" cy="57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076" name="Ink 3075">
                  <a:extLst>
                    <a:ext uri="{FF2B5EF4-FFF2-40B4-BE49-F238E27FC236}">
                      <a16:creationId xmlns:a16="http://schemas.microsoft.com/office/drawing/2014/main" id="{D6E52852-AA06-4551-8753-F23B5287214E}"/>
                    </a:ext>
                  </a:extLst>
                </p14:cNvPr>
                <p14:cNvContentPartPr/>
                <p14:nvPr/>
              </p14:nvContentPartPr>
              <p14:xfrm>
                <a:off x="2395757" y="2310343"/>
                <a:ext cx="56160" cy="222120"/>
              </p14:xfrm>
            </p:contentPart>
          </mc:Choice>
          <mc:Fallback>
            <p:pic>
              <p:nvPicPr>
                <p:cNvPr id="3076" name="Ink 3075">
                  <a:extLst>
                    <a:ext uri="{FF2B5EF4-FFF2-40B4-BE49-F238E27FC236}">
                      <a16:creationId xmlns:a16="http://schemas.microsoft.com/office/drawing/2014/main" id="{D6E52852-AA06-4551-8753-F23B5287214E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333117" y="2247703"/>
                  <a:ext cx="181800" cy="347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078" name="Ink 3077">
                <a:extLst>
                  <a:ext uri="{FF2B5EF4-FFF2-40B4-BE49-F238E27FC236}">
                    <a16:creationId xmlns:a16="http://schemas.microsoft.com/office/drawing/2014/main" id="{2D608C65-F88E-4A66-A283-CC0E9C88F5AA}"/>
                  </a:ext>
                </a:extLst>
              </p14:cNvPr>
              <p14:cNvContentPartPr/>
              <p14:nvPr/>
            </p14:nvContentPartPr>
            <p14:xfrm>
              <a:off x="1837757" y="1907503"/>
              <a:ext cx="54720" cy="209520"/>
            </p14:xfrm>
          </p:contentPart>
        </mc:Choice>
        <mc:Fallback>
          <p:pic>
            <p:nvPicPr>
              <p:cNvPr id="3078" name="Ink 3077">
                <a:extLst>
                  <a:ext uri="{FF2B5EF4-FFF2-40B4-BE49-F238E27FC236}">
                    <a16:creationId xmlns:a16="http://schemas.microsoft.com/office/drawing/2014/main" id="{2D608C65-F88E-4A66-A283-CC0E9C88F5AA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774757" y="1844503"/>
                <a:ext cx="180360" cy="33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970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72" y="1626018"/>
            <a:ext cx="7033028" cy="352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447800"/>
            <a:ext cx="4495800" cy="167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C0E551C-8C8D-4917-9D64-A0CB0559EA8A}"/>
              </a:ext>
            </a:extLst>
          </p:cNvPr>
          <p:cNvGrpSpPr/>
          <p:nvPr/>
        </p:nvGrpSpPr>
        <p:grpSpPr>
          <a:xfrm>
            <a:off x="925877" y="1841623"/>
            <a:ext cx="138240" cy="290880"/>
            <a:chOff x="925877" y="1841623"/>
            <a:chExt cx="138240" cy="290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68DAF71-328E-4A28-830A-3F1B7EB364FF}"/>
                    </a:ext>
                  </a:extLst>
                </p14:cNvPr>
                <p14:cNvContentPartPr/>
                <p14:nvPr/>
              </p14:nvContentPartPr>
              <p14:xfrm>
                <a:off x="1001837" y="1841623"/>
                <a:ext cx="62280" cy="2484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68DAF71-328E-4A28-830A-3F1B7EB364F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39197" y="1778623"/>
                  <a:ext cx="187920" cy="37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0113A6E3-4884-4AA4-8471-E8551256C004}"/>
                    </a:ext>
                  </a:extLst>
                </p14:cNvPr>
                <p14:cNvContentPartPr/>
                <p14:nvPr/>
              </p14:nvContentPartPr>
              <p14:xfrm>
                <a:off x="925877" y="2081383"/>
                <a:ext cx="116640" cy="511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0113A6E3-4884-4AA4-8471-E8551256C00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63237" y="2018743"/>
                  <a:ext cx="242280" cy="176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748D942-367C-41FA-B89E-BFF73B924DC0}"/>
              </a:ext>
            </a:extLst>
          </p:cNvPr>
          <p:cNvGrpSpPr/>
          <p:nvPr/>
        </p:nvGrpSpPr>
        <p:grpSpPr>
          <a:xfrm>
            <a:off x="1348517" y="1775743"/>
            <a:ext cx="174600" cy="753480"/>
            <a:chOff x="1348517" y="1775743"/>
            <a:chExt cx="174600" cy="75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AD96848-ABF5-43E2-9DEA-0A6DD1F73F01}"/>
                    </a:ext>
                  </a:extLst>
                </p14:cNvPr>
                <p14:cNvContentPartPr/>
                <p14:nvPr/>
              </p14:nvContentPartPr>
              <p14:xfrm>
                <a:off x="1353917" y="1775743"/>
                <a:ext cx="108720" cy="19080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AD96848-ABF5-43E2-9DEA-0A6DD1F73F0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90917" y="1713103"/>
                  <a:ext cx="23436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EECC0EC8-CA30-4C10-92F6-247F816BA514}"/>
                    </a:ext>
                  </a:extLst>
                </p14:cNvPr>
                <p14:cNvContentPartPr/>
                <p14:nvPr/>
              </p14:nvContentPartPr>
              <p14:xfrm>
                <a:off x="1348517" y="2125663"/>
                <a:ext cx="174600" cy="4035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EECC0EC8-CA30-4C10-92F6-247F816BA51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85877" y="2062663"/>
                  <a:ext cx="300240" cy="529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A23BB12-5729-4A2A-B574-AE9C46C9FFB1}"/>
                  </a:ext>
                </a:extLst>
              </p14:cNvPr>
              <p14:cNvContentPartPr/>
              <p14:nvPr/>
            </p14:nvContentPartPr>
            <p14:xfrm>
              <a:off x="2311517" y="2515543"/>
              <a:ext cx="246240" cy="320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A23BB12-5729-4A2A-B574-AE9C46C9FFB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48877" y="2452903"/>
                <a:ext cx="371880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7E5F406-5A1F-4F96-98AE-43901C5241F3}"/>
                  </a:ext>
                </a:extLst>
              </p14:cNvPr>
              <p14:cNvContentPartPr/>
              <p14:nvPr/>
            </p14:nvContentPartPr>
            <p14:xfrm>
              <a:off x="3201077" y="2516623"/>
              <a:ext cx="87120" cy="2102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7E5F406-5A1F-4F96-98AE-43901C5241F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38077" y="2453983"/>
                <a:ext cx="212760" cy="3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EE47167-897D-437B-92E2-F4C7B3D77A78}"/>
                  </a:ext>
                </a:extLst>
              </p14:cNvPr>
              <p14:cNvContentPartPr/>
              <p14:nvPr/>
            </p14:nvContentPartPr>
            <p14:xfrm>
              <a:off x="3171557" y="1791583"/>
              <a:ext cx="11160" cy="601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EE47167-897D-437B-92E2-F4C7B3D77A7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108557" y="1728943"/>
                <a:ext cx="136800" cy="1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6C7DE36-DA56-45D4-AAC0-889F5C64B245}"/>
                  </a:ext>
                </a:extLst>
              </p14:cNvPr>
              <p14:cNvContentPartPr/>
              <p14:nvPr/>
            </p14:nvContentPartPr>
            <p14:xfrm>
              <a:off x="3434357" y="1904623"/>
              <a:ext cx="18360" cy="4222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6C7DE36-DA56-45D4-AAC0-889F5C64B24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71357" y="1841623"/>
                <a:ext cx="144000" cy="54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DA0B6EF-83A8-4E17-A6BA-6C60332CB9D9}"/>
                  </a:ext>
                </a:extLst>
              </p14:cNvPr>
              <p14:cNvContentPartPr/>
              <p14:nvPr/>
            </p14:nvContentPartPr>
            <p14:xfrm>
              <a:off x="3867797" y="1949983"/>
              <a:ext cx="36000" cy="1548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DA0B6EF-83A8-4E17-A6BA-6C60332CB9D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805157" y="1887343"/>
                <a:ext cx="161640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851BB9B-F229-4DDE-BF69-2C54947BE8CA}"/>
                  </a:ext>
                </a:extLst>
              </p14:cNvPr>
              <p14:cNvContentPartPr/>
              <p14:nvPr/>
            </p14:nvContentPartPr>
            <p14:xfrm>
              <a:off x="4061117" y="2733343"/>
              <a:ext cx="88920" cy="1893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851BB9B-F229-4DDE-BF69-2C54947BE8C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98477" y="2670703"/>
                <a:ext cx="214560" cy="3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0FB6182-D68E-4660-BBC7-489F687CE264}"/>
                  </a:ext>
                </a:extLst>
              </p14:cNvPr>
              <p14:cNvContentPartPr/>
              <p14:nvPr/>
            </p14:nvContentPartPr>
            <p14:xfrm>
              <a:off x="4537757" y="2768263"/>
              <a:ext cx="136080" cy="1969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0FB6182-D68E-4660-BBC7-489F687CE26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475117" y="2705623"/>
                <a:ext cx="261720" cy="3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45F10CE-8E99-4A19-85DF-CEE6DC9A6DEF}"/>
                  </a:ext>
                </a:extLst>
              </p14:cNvPr>
              <p14:cNvContentPartPr/>
              <p14:nvPr/>
            </p14:nvContentPartPr>
            <p14:xfrm>
              <a:off x="5047877" y="2589343"/>
              <a:ext cx="67320" cy="345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45F10CE-8E99-4A19-85DF-CEE6DC9A6DE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85237" y="2526343"/>
                <a:ext cx="192960" cy="16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AE74B63E-E3BD-4BA9-9D34-8C355EB7D813}"/>
                  </a:ext>
                </a:extLst>
              </p14:cNvPr>
              <p14:cNvContentPartPr/>
              <p14:nvPr/>
            </p14:nvContentPartPr>
            <p14:xfrm>
              <a:off x="5783357" y="2445343"/>
              <a:ext cx="93240" cy="716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AE74B63E-E3BD-4BA9-9D34-8C355EB7D81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720717" y="2382703"/>
                <a:ext cx="21888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054" name="Ink 2053">
                <a:extLst>
                  <a:ext uri="{FF2B5EF4-FFF2-40B4-BE49-F238E27FC236}">
                    <a16:creationId xmlns:a16="http://schemas.microsoft.com/office/drawing/2014/main" id="{77CB017C-1930-44F1-89DC-C4E64D5D40EE}"/>
                  </a:ext>
                </a:extLst>
              </p14:cNvPr>
              <p14:cNvContentPartPr/>
              <p14:nvPr/>
            </p14:nvContentPartPr>
            <p14:xfrm>
              <a:off x="6967757" y="1567303"/>
              <a:ext cx="185760" cy="80280"/>
            </p14:xfrm>
          </p:contentPart>
        </mc:Choice>
        <mc:Fallback>
          <p:pic>
            <p:nvPicPr>
              <p:cNvPr id="2054" name="Ink 2053">
                <a:extLst>
                  <a:ext uri="{FF2B5EF4-FFF2-40B4-BE49-F238E27FC236}">
                    <a16:creationId xmlns:a16="http://schemas.microsoft.com/office/drawing/2014/main" id="{77CB017C-1930-44F1-89DC-C4E64D5D40E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904757" y="1504303"/>
                <a:ext cx="31140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58" name="Ink 2057">
                <a:extLst>
                  <a:ext uri="{FF2B5EF4-FFF2-40B4-BE49-F238E27FC236}">
                    <a16:creationId xmlns:a16="http://schemas.microsoft.com/office/drawing/2014/main" id="{1CF3A106-1B70-488A-AD0E-EBFDF81A191B}"/>
                  </a:ext>
                </a:extLst>
              </p14:cNvPr>
              <p14:cNvContentPartPr/>
              <p14:nvPr/>
            </p14:nvContentPartPr>
            <p14:xfrm>
              <a:off x="7176197" y="2219263"/>
              <a:ext cx="98280" cy="18360"/>
            </p14:xfrm>
          </p:contentPart>
        </mc:Choice>
        <mc:Fallback>
          <p:pic>
            <p:nvPicPr>
              <p:cNvPr id="2058" name="Ink 2057">
                <a:extLst>
                  <a:ext uri="{FF2B5EF4-FFF2-40B4-BE49-F238E27FC236}">
                    <a16:creationId xmlns:a16="http://schemas.microsoft.com/office/drawing/2014/main" id="{1CF3A106-1B70-488A-AD0E-EBFDF81A191B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113557" y="2156623"/>
                <a:ext cx="223920" cy="14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2" name="Group 2061">
            <a:extLst>
              <a:ext uri="{FF2B5EF4-FFF2-40B4-BE49-F238E27FC236}">
                <a16:creationId xmlns:a16="http://schemas.microsoft.com/office/drawing/2014/main" id="{E9BBB065-44B6-4B38-A70C-7F5FE135D688}"/>
              </a:ext>
            </a:extLst>
          </p:cNvPr>
          <p:cNvGrpSpPr/>
          <p:nvPr/>
        </p:nvGrpSpPr>
        <p:grpSpPr>
          <a:xfrm>
            <a:off x="5677877" y="1847743"/>
            <a:ext cx="729360" cy="1284840"/>
            <a:chOff x="5677877" y="1847743"/>
            <a:chExt cx="729360" cy="1284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866E172-AF14-4590-B3A5-181D5153C6E7}"/>
                    </a:ext>
                  </a:extLst>
                </p14:cNvPr>
                <p14:cNvContentPartPr/>
                <p14:nvPr/>
              </p14:nvContentPartPr>
              <p14:xfrm>
                <a:off x="5899637" y="2050783"/>
                <a:ext cx="137160" cy="2070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866E172-AF14-4590-B3A5-181D5153C6E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836997" y="1987783"/>
                  <a:ext cx="262800" cy="33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E796D0D-FEA8-4574-B09F-220DE41254A8}"/>
                    </a:ext>
                  </a:extLst>
                </p14:cNvPr>
                <p14:cNvContentPartPr/>
                <p14:nvPr/>
              </p14:nvContentPartPr>
              <p14:xfrm>
                <a:off x="5774357" y="2136103"/>
                <a:ext cx="119520" cy="309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E796D0D-FEA8-4574-B09F-220DE41254A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711357" y="2073103"/>
                  <a:ext cx="24516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586DDF4-50EB-45C8-A8BD-3D3686BFA1C1}"/>
                    </a:ext>
                  </a:extLst>
                </p14:cNvPr>
                <p14:cNvContentPartPr/>
                <p14:nvPr/>
              </p14:nvContentPartPr>
              <p14:xfrm>
                <a:off x="6149477" y="2885263"/>
                <a:ext cx="191160" cy="2473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586DDF4-50EB-45C8-A8BD-3D3686BFA1C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086837" y="2822623"/>
                  <a:ext cx="316800" cy="37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A4AA8C7-CEEC-439A-9C95-B18DFC537258}"/>
                    </a:ext>
                  </a:extLst>
                </p14:cNvPr>
                <p14:cNvContentPartPr/>
                <p14:nvPr/>
              </p14:nvContentPartPr>
              <p14:xfrm>
                <a:off x="6213917" y="2765023"/>
                <a:ext cx="66240" cy="1717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A4AA8C7-CEEC-439A-9C95-B18DFC53725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151277" y="2702023"/>
                  <a:ext cx="19188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40F18FE-851F-4DBA-AE59-B6E3D6CC8B31}"/>
                    </a:ext>
                  </a:extLst>
                </p14:cNvPr>
                <p14:cNvContentPartPr/>
                <p14:nvPr/>
              </p14:nvContentPartPr>
              <p14:xfrm>
                <a:off x="6171797" y="2021983"/>
                <a:ext cx="136440" cy="8053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40F18FE-851F-4DBA-AE59-B6E3D6CC8B3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108797" y="1959343"/>
                  <a:ext cx="262080" cy="9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F4222F9-D487-4517-9BB4-E570E2C23CEA}"/>
                    </a:ext>
                  </a:extLst>
                </p14:cNvPr>
                <p14:cNvContentPartPr/>
                <p14:nvPr/>
              </p14:nvContentPartPr>
              <p14:xfrm>
                <a:off x="5771477" y="1847743"/>
                <a:ext cx="351360" cy="4766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F4222F9-D487-4517-9BB4-E570E2C23CE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708837" y="1785103"/>
                  <a:ext cx="477000" cy="60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F936B98B-0C05-4B70-B4BF-5D89A374DF83}"/>
                    </a:ext>
                  </a:extLst>
                </p14:cNvPr>
                <p14:cNvContentPartPr/>
                <p14:nvPr/>
              </p14:nvContentPartPr>
              <p14:xfrm>
                <a:off x="6031397" y="1867543"/>
                <a:ext cx="73080" cy="1519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F936B98B-0C05-4B70-B4BF-5D89A374DF83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968757" y="1804543"/>
                  <a:ext cx="19872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215C0F5-543E-4333-AD6D-9B0275CAB8A4}"/>
                    </a:ext>
                  </a:extLst>
                </p14:cNvPr>
                <p14:cNvContentPartPr/>
                <p14:nvPr/>
              </p14:nvContentPartPr>
              <p14:xfrm>
                <a:off x="5677877" y="2226103"/>
                <a:ext cx="73800" cy="856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215C0F5-543E-4333-AD6D-9B0275CAB8A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615237" y="2163463"/>
                  <a:ext cx="19944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049" name="Ink 2048">
                  <a:extLst>
                    <a:ext uri="{FF2B5EF4-FFF2-40B4-BE49-F238E27FC236}">
                      <a16:creationId xmlns:a16="http://schemas.microsoft.com/office/drawing/2014/main" id="{D208A8C2-0596-4948-80C2-D8D6B19BBEA3}"/>
                    </a:ext>
                  </a:extLst>
                </p14:cNvPr>
                <p14:cNvContentPartPr/>
                <p14:nvPr/>
              </p14:nvContentPartPr>
              <p14:xfrm>
                <a:off x="6002957" y="2012263"/>
                <a:ext cx="78840" cy="859680"/>
              </p14:xfrm>
            </p:contentPart>
          </mc:Choice>
          <mc:Fallback>
            <p:pic>
              <p:nvPicPr>
                <p:cNvPr id="2049" name="Ink 2048">
                  <a:extLst>
                    <a:ext uri="{FF2B5EF4-FFF2-40B4-BE49-F238E27FC236}">
                      <a16:creationId xmlns:a16="http://schemas.microsoft.com/office/drawing/2014/main" id="{D208A8C2-0596-4948-80C2-D8D6B19BBEA3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940317" y="1949623"/>
                  <a:ext cx="204480" cy="9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2052" name="Ink 2051">
                  <a:extLst>
                    <a:ext uri="{FF2B5EF4-FFF2-40B4-BE49-F238E27FC236}">
                      <a16:creationId xmlns:a16="http://schemas.microsoft.com/office/drawing/2014/main" id="{C93AE2CE-D2DE-45A0-9E3A-2DF2C182EBA9}"/>
                    </a:ext>
                  </a:extLst>
                </p14:cNvPr>
                <p14:cNvContentPartPr/>
                <p14:nvPr/>
              </p14:nvContentPartPr>
              <p14:xfrm>
                <a:off x="5988197" y="2678263"/>
                <a:ext cx="85680" cy="335160"/>
              </p14:xfrm>
            </p:contentPart>
          </mc:Choice>
          <mc:Fallback>
            <p:pic>
              <p:nvPicPr>
                <p:cNvPr id="2052" name="Ink 2051">
                  <a:extLst>
                    <a:ext uri="{FF2B5EF4-FFF2-40B4-BE49-F238E27FC236}">
                      <a16:creationId xmlns:a16="http://schemas.microsoft.com/office/drawing/2014/main" id="{C93AE2CE-D2DE-45A0-9E3A-2DF2C182EBA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925197" y="2615263"/>
                  <a:ext cx="211320" cy="46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2059" name="Ink 2058">
                  <a:extLst>
                    <a:ext uri="{FF2B5EF4-FFF2-40B4-BE49-F238E27FC236}">
                      <a16:creationId xmlns:a16="http://schemas.microsoft.com/office/drawing/2014/main" id="{AA63BABC-B173-42AA-BAF2-E516DA8D9D59}"/>
                    </a:ext>
                  </a:extLst>
                </p14:cNvPr>
                <p14:cNvContentPartPr/>
                <p14:nvPr/>
              </p14:nvContentPartPr>
              <p14:xfrm>
                <a:off x="6256397" y="2231143"/>
                <a:ext cx="150840" cy="100080"/>
              </p14:xfrm>
            </p:contentPart>
          </mc:Choice>
          <mc:Fallback>
            <p:pic>
              <p:nvPicPr>
                <p:cNvPr id="2059" name="Ink 2058">
                  <a:extLst>
                    <a:ext uri="{FF2B5EF4-FFF2-40B4-BE49-F238E27FC236}">
                      <a16:creationId xmlns:a16="http://schemas.microsoft.com/office/drawing/2014/main" id="{AA63BABC-B173-42AA-BAF2-E516DA8D9D5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193397" y="2168503"/>
                  <a:ext cx="27648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2061" name="Ink 2060">
                  <a:extLst>
                    <a:ext uri="{FF2B5EF4-FFF2-40B4-BE49-F238E27FC236}">
                      <a16:creationId xmlns:a16="http://schemas.microsoft.com/office/drawing/2014/main" id="{C7054228-A987-4BD3-B1C3-91BDE851E1EF}"/>
                    </a:ext>
                  </a:extLst>
                </p14:cNvPr>
                <p14:cNvContentPartPr/>
                <p14:nvPr/>
              </p14:nvContentPartPr>
              <p14:xfrm>
                <a:off x="6266837" y="1917223"/>
                <a:ext cx="114480" cy="134280"/>
              </p14:xfrm>
            </p:contentPart>
          </mc:Choice>
          <mc:Fallback>
            <p:pic>
              <p:nvPicPr>
                <p:cNvPr id="2061" name="Ink 2060">
                  <a:extLst>
                    <a:ext uri="{FF2B5EF4-FFF2-40B4-BE49-F238E27FC236}">
                      <a16:creationId xmlns:a16="http://schemas.microsoft.com/office/drawing/2014/main" id="{C7054228-A987-4BD3-B1C3-91BDE851E1E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203837" y="1854223"/>
                  <a:ext cx="240120" cy="259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4" name="Group 2063">
            <a:extLst>
              <a:ext uri="{FF2B5EF4-FFF2-40B4-BE49-F238E27FC236}">
                <a16:creationId xmlns:a16="http://schemas.microsoft.com/office/drawing/2014/main" id="{E55CF14A-C030-40E6-8D4F-96B3993F17A6}"/>
              </a:ext>
            </a:extLst>
          </p:cNvPr>
          <p:cNvGrpSpPr/>
          <p:nvPr/>
        </p:nvGrpSpPr>
        <p:grpSpPr>
          <a:xfrm>
            <a:off x="7832477" y="1609783"/>
            <a:ext cx="95040" cy="433080"/>
            <a:chOff x="7832477" y="1609783"/>
            <a:chExt cx="95040" cy="433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2055" name="Ink 2054">
                  <a:extLst>
                    <a:ext uri="{FF2B5EF4-FFF2-40B4-BE49-F238E27FC236}">
                      <a16:creationId xmlns:a16="http://schemas.microsoft.com/office/drawing/2014/main" id="{F6AE3EE0-563F-4C07-99F5-D69FA6E71663}"/>
                    </a:ext>
                  </a:extLst>
                </p14:cNvPr>
                <p14:cNvContentPartPr/>
                <p14:nvPr/>
              </p14:nvContentPartPr>
              <p14:xfrm>
                <a:off x="7832477" y="1609783"/>
                <a:ext cx="43920" cy="73440"/>
              </p14:xfrm>
            </p:contentPart>
          </mc:Choice>
          <mc:Fallback>
            <p:pic>
              <p:nvPicPr>
                <p:cNvPr id="2055" name="Ink 2054">
                  <a:extLst>
                    <a:ext uri="{FF2B5EF4-FFF2-40B4-BE49-F238E27FC236}">
                      <a16:creationId xmlns:a16="http://schemas.microsoft.com/office/drawing/2014/main" id="{F6AE3EE0-563F-4C07-99F5-D69FA6E7166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769837" y="1547143"/>
                  <a:ext cx="16956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2056" name="Ink 2055">
                  <a:extLst>
                    <a:ext uri="{FF2B5EF4-FFF2-40B4-BE49-F238E27FC236}">
                      <a16:creationId xmlns:a16="http://schemas.microsoft.com/office/drawing/2014/main" id="{3B42C4EB-E51F-4E26-8363-FA55BDD55EFF}"/>
                    </a:ext>
                  </a:extLst>
                </p14:cNvPr>
                <p14:cNvContentPartPr/>
                <p14:nvPr/>
              </p14:nvContentPartPr>
              <p14:xfrm>
                <a:off x="7835357" y="1763863"/>
                <a:ext cx="92160" cy="279000"/>
              </p14:xfrm>
            </p:contentPart>
          </mc:Choice>
          <mc:Fallback>
            <p:pic>
              <p:nvPicPr>
                <p:cNvPr id="2056" name="Ink 2055">
                  <a:extLst>
                    <a:ext uri="{FF2B5EF4-FFF2-40B4-BE49-F238E27FC236}">
                      <a16:creationId xmlns:a16="http://schemas.microsoft.com/office/drawing/2014/main" id="{3B42C4EB-E51F-4E26-8363-FA55BDD55EF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772717" y="1700863"/>
                  <a:ext cx="217800" cy="40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2063" name="Ink 2062">
                  <a:extLst>
                    <a:ext uri="{FF2B5EF4-FFF2-40B4-BE49-F238E27FC236}">
                      <a16:creationId xmlns:a16="http://schemas.microsoft.com/office/drawing/2014/main" id="{5677E298-822D-432D-896E-BE2689DA7565}"/>
                    </a:ext>
                  </a:extLst>
                </p14:cNvPr>
                <p14:cNvContentPartPr/>
                <p14:nvPr/>
              </p14:nvContentPartPr>
              <p14:xfrm>
                <a:off x="7843277" y="1660903"/>
                <a:ext cx="40680" cy="102600"/>
              </p14:xfrm>
            </p:contentPart>
          </mc:Choice>
          <mc:Fallback>
            <p:pic>
              <p:nvPicPr>
                <p:cNvPr id="2063" name="Ink 2062">
                  <a:extLst>
                    <a:ext uri="{FF2B5EF4-FFF2-40B4-BE49-F238E27FC236}">
                      <a16:creationId xmlns:a16="http://schemas.microsoft.com/office/drawing/2014/main" id="{5677E298-822D-432D-896E-BE2689DA756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780637" y="1598263"/>
                  <a:ext cx="166320" cy="22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2065" name="Ink 2064">
                <a:extLst>
                  <a:ext uri="{FF2B5EF4-FFF2-40B4-BE49-F238E27FC236}">
                    <a16:creationId xmlns:a16="http://schemas.microsoft.com/office/drawing/2014/main" id="{C50BA183-1DD6-4A25-99CB-A6054A6825D7}"/>
                  </a:ext>
                </a:extLst>
              </p14:cNvPr>
              <p14:cNvContentPartPr/>
              <p14:nvPr/>
            </p14:nvContentPartPr>
            <p14:xfrm>
              <a:off x="7881797" y="3095863"/>
              <a:ext cx="59400" cy="193320"/>
            </p14:xfrm>
          </p:contentPart>
        </mc:Choice>
        <mc:Fallback>
          <p:pic>
            <p:nvPicPr>
              <p:cNvPr id="2065" name="Ink 2064">
                <a:extLst>
                  <a:ext uri="{FF2B5EF4-FFF2-40B4-BE49-F238E27FC236}">
                    <a16:creationId xmlns:a16="http://schemas.microsoft.com/office/drawing/2014/main" id="{C50BA183-1DD6-4A25-99CB-A6054A6825D7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7818797" y="3032863"/>
                <a:ext cx="185040" cy="31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2066" name="Ink 2065">
                <a:extLst>
                  <a:ext uri="{FF2B5EF4-FFF2-40B4-BE49-F238E27FC236}">
                    <a16:creationId xmlns:a16="http://schemas.microsoft.com/office/drawing/2014/main" id="{349D7872-0FAD-435A-9A4B-D3C73A6BF641}"/>
                  </a:ext>
                </a:extLst>
              </p14:cNvPr>
              <p14:cNvContentPartPr/>
              <p14:nvPr/>
            </p14:nvContentPartPr>
            <p14:xfrm>
              <a:off x="5334797" y="3261463"/>
              <a:ext cx="259560" cy="224640"/>
            </p14:xfrm>
          </p:contentPart>
        </mc:Choice>
        <mc:Fallback>
          <p:pic>
            <p:nvPicPr>
              <p:cNvPr id="2066" name="Ink 2065">
                <a:extLst>
                  <a:ext uri="{FF2B5EF4-FFF2-40B4-BE49-F238E27FC236}">
                    <a16:creationId xmlns:a16="http://schemas.microsoft.com/office/drawing/2014/main" id="{349D7872-0FAD-435A-9A4B-D3C73A6BF641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5272157" y="3198463"/>
                <a:ext cx="385200" cy="350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74" name="Group 2073">
            <a:extLst>
              <a:ext uri="{FF2B5EF4-FFF2-40B4-BE49-F238E27FC236}">
                <a16:creationId xmlns:a16="http://schemas.microsoft.com/office/drawing/2014/main" id="{E0A6ED63-793E-41F4-85BA-B537A0080704}"/>
              </a:ext>
            </a:extLst>
          </p:cNvPr>
          <p:cNvGrpSpPr/>
          <p:nvPr/>
        </p:nvGrpSpPr>
        <p:grpSpPr>
          <a:xfrm>
            <a:off x="5302037" y="3941143"/>
            <a:ext cx="442080" cy="466200"/>
            <a:chOff x="5302037" y="3941143"/>
            <a:chExt cx="442080" cy="466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2067" name="Ink 2066">
                  <a:extLst>
                    <a:ext uri="{FF2B5EF4-FFF2-40B4-BE49-F238E27FC236}">
                      <a16:creationId xmlns:a16="http://schemas.microsoft.com/office/drawing/2014/main" id="{12B6C756-2EB7-420E-A377-C7025A7C83E1}"/>
                    </a:ext>
                  </a:extLst>
                </p14:cNvPr>
                <p14:cNvContentPartPr/>
                <p14:nvPr/>
              </p14:nvContentPartPr>
              <p14:xfrm>
                <a:off x="5671397" y="4161103"/>
                <a:ext cx="72720" cy="124920"/>
              </p14:xfrm>
            </p:contentPart>
          </mc:Choice>
          <mc:Fallback>
            <p:pic>
              <p:nvPicPr>
                <p:cNvPr id="2067" name="Ink 2066">
                  <a:extLst>
                    <a:ext uri="{FF2B5EF4-FFF2-40B4-BE49-F238E27FC236}">
                      <a16:creationId xmlns:a16="http://schemas.microsoft.com/office/drawing/2014/main" id="{12B6C756-2EB7-420E-A377-C7025A7C83E1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608757" y="4098103"/>
                  <a:ext cx="19836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2068" name="Ink 2067">
                  <a:extLst>
                    <a:ext uri="{FF2B5EF4-FFF2-40B4-BE49-F238E27FC236}">
                      <a16:creationId xmlns:a16="http://schemas.microsoft.com/office/drawing/2014/main" id="{74E06A94-D5C2-4AE7-9EA5-F5E2FE1EEA20}"/>
                    </a:ext>
                  </a:extLst>
                </p14:cNvPr>
                <p14:cNvContentPartPr/>
                <p14:nvPr/>
              </p14:nvContentPartPr>
              <p14:xfrm>
                <a:off x="5506157" y="3941143"/>
                <a:ext cx="133200" cy="113760"/>
              </p14:xfrm>
            </p:contentPart>
          </mc:Choice>
          <mc:Fallback>
            <p:pic>
              <p:nvPicPr>
                <p:cNvPr id="2068" name="Ink 2067">
                  <a:extLst>
                    <a:ext uri="{FF2B5EF4-FFF2-40B4-BE49-F238E27FC236}">
                      <a16:creationId xmlns:a16="http://schemas.microsoft.com/office/drawing/2014/main" id="{74E06A94-D5C2-4AE7-9EA5-F5E2FE1EEA2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443157" y="3878143"/>
                  <a:ext cx="25884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070" name="Ink 2069">
                  <a:extLst>
                    <a:ext uri="{FF2B5EF4-FFF2-40B4-BE49-F238E27FC236}">
                      <a16:creationId xmlns:a16="http://schemas.microsoft.com/office/drawing/2014/main" id="{891AB16C-87DE-4BFF-89ED-86998FB034C1}"/>
                    </a:ext>
                  </a:extLst>
                </p14:cNvPr>
                <p14:cNvContentPartPr/>
                <p14:nvPr/>
              </p14:nvContentPartPr>
              <p14:xfrm>
                <a:off x="5302037" y="4215463"/>
                <a:ext cx="30960" cy="191880"/>
              </p14:xfrm>
            </p:contentPart>
          </mc:Choice>
          <mc:Fallback>
            <p:pic>
              <p:nvPicPr>
                <p:cNvPr id="2070" name="Ink 2069">
                  <a:extLst>
                    <a:ext uri="{FF2B5EF4-FFF2-40B4-BE49-F238E27FC236}">
                      <a16:creationId xmlns:a16="http://schemas.microsoft.com/office/drawing/2014/main" id="{891AB16C-87DE-4BFF-89ED-86998FB034C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239397" y="4152823"/>
                  <a:ext cx="15660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2071" name="Ink 2070">
                  <a:extLst>
                    <a:ext uri="{FF2B5EF4-FFF2-40B4-BE49-F238E27FC236}">
                      <a16:creationId xmlns:a16="http://schemas.microsoft.com/office/drawing/2014/main" id="{11CFEF33-BC33-468A-8B34-7B4774AC0F3B}"/>
                    </a:ext>
                  </a:extLst>
                </p14:cNvPr>
                <p14:cNvContentPartPr/>
                <p14:nvPr/>
              </p14:nvContentPartPr>
              <p14:xfrm>
                <a:off x="5308157" y="3947983"/>
                <a:ext cx="49320" cy="213120"/>
              </p14:xfrm>
            </p:contentPart>
          </mc:Choice>
          <mc:Fallback>
            <p:pic>
              <p:nvPicPr>
                <p:cNvPr id="2071" name="Ink 2070">
                  <a:extLst>
                    <a:ext uri="{FF2B5EF4-FFF2-40B4-BE49-F238E27FC236}">
                      <a16:creationId xmlns:a16="http://schemas.microsoft.com/office/drawing/2014/main" id="{11CFEF33-BC33-468A-8B34-7B4774AC0F3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245157" y="3884983"/>
                  <a:ext cx="174960" cy="33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2073" name="Ink 2072">
                  <a:extLst>
                    <a:ext uri="{FF2B5EF4-FFF2-40B4-BE49-F238E27FC236}">
                      <a16:creationId xmlns:a16="http://schemas.microsoft.com/office/drawing/2014/main" id="{33FF5030-0D28-4D33-B3E9-EEC7C4E0DF0C}"/>
                    </a:ext>
                  </a:extLst>
                </p14:cNvPr>
                <p14:cNvContentPartPr/>
                <p14:nvPr/>
              </p14:nvContentPartPr>
              <p14:xfrm>
                <a:off x="5314997" y="3944023"/>
                <a:ext cx="124200" cy="208440"/>
              </p14:xfrm>
            </p:contentPart>
          </mc:Choice>
          <mc:Fallback>
            <p:pic>
              <p:nvPicPr>
                <p:cNvPr id="2073" name="Ink 2072">
                  <a:extLst>
                    <a:ext uri="{FF2B5EF4-FFF2-40B4-BE49-F238E27FC236}">
                      <a16:creationId xmlns:a16="http://schemas.microsoft.com/office/drawing/2014/main" id="{33FF5030-0D28-4D33-B3E9-EEC7C4E0DF0C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252357" y="3881023"/>
                  <a:ext cx="249840" cy="33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9" name="Group 2078">
            <a:extLst>
              <a:ext uri="{FF2B5EF4-FFF2-40B4-BE49-F238E27FC236}">
                <a16:creationId xmlns:a16="http://schemas.microsoft.com/office/drawing/2014/main" id="{D565952F-4864-457E-824B-0FB28FC023BD}"/>
              </a:ext>
            </a:extLst>
          </p:cNvPr>
          <p:cNvGrpSpPr/>
          <p:nvPr/>
        </p:nvGrpSpPr>
        <p:grpSpPr>
          <a:xfrm>
            <a:off x="6902957" y="3923143"/>
            <a:ext cx="134280" cy="168480"/>
            <a:chOff x="6902957" y="3923143"/>
            <a:chExt cx="134280" cy="16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2075" name="Ink 2074">
                  <a:extLst>
                    <a:ext uri="{FF2B5EF4-FFF2-40B4-BE49-F238E27FC236}">
                      <a16:creationId xmlns:a16="http://schemas.microsoft.com/office/drawing/2014/main" id="{FEFA310A-7A46-4383-8AC8-AB74D36FC1EC}"/>
                    </a:ext>
                  </a:extLst>
                </p14:cNvPr>
                <p14:cNvContentPartPr/>
                <p14:nvPr/>
              </p14:nvContentPartPr>
              <p14:xfrm>
                <a:off x="6967037" y="3960583"/>
                <a:ext cx="54720" cy="131040"/>
              </p14:xfrm>
            </p:contentPart>
          </mc:Choice>
          <mc:Fallback>
            <p:pic>
              <p:nvPicPr>
                <p:cNvPr id="2075" name="Ink 2074">
                  <a:extLst>
                    <a:ext uri="{FF2B5EF4-FFF2-40B4-BE49-F238E27FC236}">
                      <a16:creationId xmlns:a16="http://schemas.microsoft.com/office/drawing/2014/main" id="{FEFA310A-7A46-4383-8AC8-AB74D36FC1EC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6904037" y="3897583"/>
                  <a:ext cx="18036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2076" name="Ink 2075">
                  <a:extLst>
                    <a:ext uri="{FF2B5EF4-FFF2-40B4-BE49-F238E27FC236}">
                      <a16:creationId xmlns:a16="http://schemas.microsoft.com/office/drawing/2014/main" id="{B0D6EF84-01FC-4239-B29F-2245C59F3439}"/>
                    </a:ext>
                  </a:extLst>
                </p14:cNvPr>
                <p14:cNvContentPartPr/>
                <p14:nvPr/>
              </p14:nvContentPartPr>
              <p14:xfrm>
                <a:off x="6902957" y="3923143"/>
                <a:ext cx="60840" cy="129960"/>
              </p14:xfrm>
            </p:contentPart>
          </mc:Choice>
          <mc:Fallback>
            <p:pic>
              <p:nvPicPr>
                <p:cNvPr id="2076" name="Ink 2075">
                  <a:extLst>
                    <a:ext uri="{FF2B5EF4-FFF2-40B4-BE49-F238E27FC236}">
                      <a16:creationId xmlns:a16="http://schemas.microsoft.com/office/drawing/2014/main" id="{B0D6EF84-01FC-4239-B29F-2245C59F343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840317" y="3860503"/>
                  <a:ext cx="18648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2078" name="Ink 2077">
                  <a:extLst>
                    <a:ext uri="{FF2B5EF4-FFF2-40B4-BE49-F238E27FC236}">
                      <a16:creationId xmlns:a16="http://schemas.microsoft.com/office/drawing/2014/main" id="{919DB865-E9B6-418C-A260-4BC43B596F3C}"/>
                    </a:ext>
                  </a:extLst>
                </p14:cNvPr>
                <p14:cNvContentPartPr/>
                <p14:nvPr/>
              </p14:nvContentPartPr>
              <p14:xfrm>
                <a:off x="6945077" y="3930343"/>
                <a:ext cx="92160" cy="82800"/>
              </p14:xfrm>
            </p:contentPart>
          </mc:Choice>
          <mc:Fallback>
            <p:pic>
              <p:nvPicPr>
                <p:cNvPr id="2078" name="Ink 2077">
                  <a:extLst>
                    <a:ext uri="{FF2B5EF4-FFF2-40B4-BE49-F238E27FC236}">
                      <a16:creationId xmlns:a16="http://schemas.microsoft.com/office/drawing/2014/main" id="{919DB865-E9B6-418C-A260-4BC43B596F3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882437" y="3867343"/>
                  <a:ext cx="217800" cy="208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2080" name="Ink 2079">
                <a:extLst>
                  <a:ext uri="{FF2B5EF4-FFF2-40B4-BE49-F238E27FC236}">
                    <a16:creationId xmlns:a16="http://schemas.microsoft.com/office/drawing/2014/main" id="{E8305973-24AE-4552-AB47-57414C070598}"/>
                  </a:ext>
                </a:extLst>
              </p14:cNvPr>
              <p14:cNvContentPartPr/>
              <p14:nvPr/>
            </p14:nvContentPartPr>
            <p14:xfrm>
              <a:off x="4305917" y="4454503"/>
              <a:ext cx="257040" cy="153360"/>
            </p14:xfrm>
          </p:contentPart>
        </mc:Choice>
        <mc:Fallback>
          <p:pic>
            <p:nvPicPr>
              <p:cNvPr id="2080" name="Ink 2079">
                <a:extLst>
                  <a:ext uri="{FF2B5EF4-FFF2-40B4-BE49-F238E27FC236}">
                    <a16:creationId xmlns:a16="http://schemas.microsoft.com/office/drawing/2014/main" id="{E8305973-24AE-4552-AB47-57414C070598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242917" y="4391503"/>
                <a:ext cx="382680" cy="27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4" name="Group 2083">
            <a:extLst>
              <a:ext uri="{FF2B5EF4-FFF2-40B4-BE49-F238E27FC236}">
                <a16:creationId xmlns:a16="http://schemas.microsoft.com/office/drawing/2014/main" id="{CDAB1E56-BEAB-4416-8304-166E48C8158A}"/>
              </a:ext>
            </a:extLst>
          </p:cNvPr>
          <p:cNvGrpSpPr/>
          <p:nvPr/>
        </p:nvGrpSpPr>
        <p:grpSpPr>
          <a:xfrm>
            <a:off x="4688597" y="4512103"/>
            <a:ext cx="363240" cy="381600"/>
            <a:chOff x="4688597" y="4512103"/>
            <a:chExt cx="363240" cy="381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2081" name="Ink 2080">
                  <a:extLst>
                    <a:ext uri="{FF2B5EF4-FFF2-40B4-BE49-F238E27FC236}">
                      <a16:creationId xmlns:a16="http://schemas.microsoft.com/office/drawing/2014/main" id="{1C399DB5-3AB1-4593-BB76-7D1855C4C44A}"/>
                    </a:ext>
                  </a:extLst>
                </p14:cNvPr>
                <p14:cNvContentPartPr/>
                <p14:nvPr/>
              </p14:nvContentPartPr>
              <p14:xfrm>
                <a:off x="4868237" y="4512103"/>
                <a:ext cx="183600" cy="115560"/>
              </p14:xfrm>
            </p:contentPart>
          </mc:Choice>
          <mc:Fallback>
            <p:pic>
              <p:nvPicPr>
                <p:cNvPr id="2081" name="Ink 2080">
                  <a:extLst>
                    <a:ext uri="{FF2B5EF4-FFF2-40B4-BE49-F238E27FC236}">
                      <a16:creationId xmlns:a16="http://schemas.microsoft.com/office/drawing/2014/main" id="{1C399DB5-3AB1-4593-BB76-7D1855C4C44A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805597" y="4449103"/>
                  <a:ext cx="30924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2082" name="Ink 2081">
                  <a:extLst>
                    <a:ext uri="{FF2B5EF4-FFF2-40B4-BE49-F238E27FC236}">
                      <a16:creationId xmlns:a16="http://schemas.microsoft.com/office/drawing/2014/main" id="{E2D79D3F-9B09-4CE3-AA46-BA54DEB143EF}"/>
                    </a:ext>
                  </a:extLst>
                </p14:cNvPr>
                <p14:cNvContentPartPr/>
                <p14:nvPr/>
              </p14:nvContentPartPr>
              <p14:xfrm>
                <a:off x="4688597" y="4826743"/>
                <a:ext cx="50040" cy="66960"/>
              </p14:xfrm>
            </p:contentPart>
          </mc:Choice>
          <mc:Fallback>
            <p:pic>
              <p:nvPicPr>
                <p:cNvPr id="2082" name="Ink 2081">
                  <a:extLst>
                    <a:ext uri="{FF2B5EF4-FFF2-40B4-BE49-F238E27FC236}">
                      <a16:creationId xmlns:a16="http://schemas.microsoft.com/office/drawing/2014/main" id="{E2D79D3F-9B09-4CE3-AA46-BA54DEB143E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625957" y="4764103"/>
                  <a:ext cx="17568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2083" name="Ink 2082">
                  <a:extLst>
                    <a:ext uri="{FF2B5EF4-FFF2-40B4-BE49-F238E27FC236}">
                      <a16:creationId xmlns:a16="http://schemas.microsoft.com/office/drawing/2014/main" id="{53F8AA90-57DC-4B5D-9FBF-5316F807154D}"/>
                    </a:ext>
                  </a:extLst>
                </p14:cNvPr>
                <p14:cNvContentPartPr/>
                <p14:nvPr/>
              </p14:nvContentPartPr>
              <p14:xfrm>
                <a:off x="4842317" y="4723063"/>
                <a:ext cx="29880" cy="80640"/>
              </p14:xfrm>
            </p:contentPart>
          </mc:Choice>
          <mc:Fallback>
            <p:pic>
              <p:nvPicPr>
                <p:cNvPr id="2083" name="Ink 2082">
                  <a:extLst>
                    <a:ext uri="{FF2B5EF4-FFF2-40B4-BE49-F238E27FC236}">
                      <a16:creationId xmlns:a16="http://schemas.microsoft.com/office/drawing/2014/main" id="{53F8AA90-57DC-4B5D-9FBF-5316F807154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779317" y="4660063"/>
                  <a:ext cx="155520" cy="206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2085" name="Ink 2084">
                <a:extLst>
                  <a:ext uri="{FF2B5EF4-FFF2-40B4-BE49-F238E27FC236}">
                    <a16:creationId xmlns:a16="http://schemas.microsoft.com/office/drawing/2014/main" id="{86FA0CAE-53CE-4F65-A5BE-9CF0325FDA84}"/>
                  </a:ext>
                </a:extLst>
              </p14:cNvPr>
              <p14:cNvContentPartPr/>
              <p14:nvPr/>
            </p14:nvContentPartPr>
            <p14:xfrm>
              <a:off x="5219957" y="4444423"/>
              <a:ext cx="109080" cy="81000"/>
            </p14:xfrm>
          </p:contentPart>
        </mc:Choice>
        <mc:Fallback>
          <p:pic>
            <p:nvPicPr>
              <p:cNvPr id="2085" name="Ink 2084">
                <a:extLst>
                  <a:ext uri="{FF2B5EF4-FFF2-40B4-BE49-F238E27FC236}">
                    <a16:creationId xmlns:a16="http://schemas.microsoft.com/office/drawing/2014/main" id="{86FA0CAE-53CE-4F65-A5BE-9CF0325FDA84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5157317" y="4381423"/>
                <a:ext cx="234720" cy="2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2090" name="Ink 2089">
                <a:extLst>
                  <a:ext uri="{FF2B5EF4-FFF2-40B4-BE49-F238E27FC236}">
                    <a16:creationId xmlns:a16="http://schemas.microsoft.com/office/drawing/2014/main" id="{2C9EAB04-2A01-411B-8F41-B61DCBB407DF}"/>
                  </a:ext>
                </a:extLst>
              </p14:cNvPr>
              <p14:cNvContentPartPr/>
              <p14:nvPr/>
            </p14:nvContentPartPr>
            <p14:xfrm>
              <a:off x="4668077" y="2023423"/>
              <a:ext cx="69120" cy="19440"/>
            </p14:xfrm>
          </p:contentPart>
        </mc:Choice>
        <mc:Fallback>
          <p:pic>
            <p:nvPicPr>
              <p:cNvPr id="2090" name="Ink 2089">
                <a:extLst>
                  <a:ext uri="{FF2B5EF4-FFF2-40B4-BE49-F238E27FC236}">
                    <a16:creationId xmlns:a16="http://schemas.microsoft.com/office/drawing/2014/main" id="{2C9EAB04-2A01-411B-8F41-B61DCBB407DF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4605437" y="1960423"/>
                <a:ext cx="19476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2091" name="Ink 2090">
                <a:extLst>
                  <a:ext uri="{FF2B5EF4-FFF2-40B4-BE49-F238E27FC236}">
                    <a16:creationId xmlns:a16="http://schemas.microsoft.com/office/drawing/2014/main" id="{E841E275-BDE4-4A9F-BD33-B5ACC2603EA6}"/>
                  </a:ext>
                </a:extLst>
              </p14:cNvPr>
              <p14:cNvContentPartPr/>
              <p14:nvPr/>
            </p14:nvContentPartPr>
            <p14:xfrm>
              <a:off x="5257757" y="1961503"/>
              <a:ext cx="17640" cy="14040"/>
            </p14:xfrm>
          </p:contentPart>
        </mc:Choice>
        <mc:Fallback>
          <p:pic>
            <p:nvPicPr>
              <p:cNvPr id="2091" name="Ink 2090">
                <a:extLst>
                  <a:ext uri="{FF2B5EF4-FFF2-40B4-BE49-F238E27FC236}">
                    <a16:creationId xmlns:a16="http://schemas.microsoft.com/office/drawing/2014/main" id="{E841E275-BDE4-4A9F-BD33-B5ACC2603EA6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5195117" y="1898503"/>
                <a:ext cx="143280" cy="13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96" name="Group 2095">
            <a:extLst>
              <a:ext uri="{FF2B5EF4-FFF2-40B4-BE49-F238E27FC236}">
                <a16:creationId xmlns:a16="http://schemas.microsoft.com/office/drawing/2014/main" id="{9C182301-351B-40AD-8D5E-5E7985C607A8}"/>
              </a:ext>
            </a:extLst>
          </p:cNvPr>
          <p:cNvGrpSpPr/>
          <p:nvPr/>
        </p:nvGrpSpPr>
        <p:grpSpPr>
          <a:xfrm>
            <a:off x="4169477" y="2336263"/>
            <a:ext cx="136080" cy="316080"/>
            <a:chOff x="4169477" y="2336263"/>
            <a:chExt cx="136080" cy="31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2092" name="Ink 2091">
                  <a:extLst>
                    <a:ext uri="{FF2B5EF4-FFF2-40B4-BE49-F238E27FC236}">
                      <a16:creationId xmlns:a16="http://schemas.microsoft.com/office/drawing/2014/main" id="{A29DFA6E-C7A7-4F9C-9796-BDFF28F5D7C0}"/>
                    </a:ext>
                  </a:extLst>
                </p14:cNvPr>
                <p14:cNvContentPartPr/>
                <p14:nvPr/>
              </p14:nvContentPartPr>
              <p14:xfrm>
                <a:off x="4261637" y="2574583"/>
                <a:ext cx="43920" cy="57600"/>
              </p14:xfrm>
            </p:contentPart>
          </mc:Choice>
          <mc:Fallback>
            <p:pic>
              <p:nvPicPr>
                <p:cNvPr id="2092" name="Ink 2091">
                  <a:extLst>
                    <a:ext uri="{FF2B5EF4-FFF2-40B4-BE49-F238E27FC236}">
                      <a16:creationId xmlns:a16="http://schemas.microsoft.com/office/drawing/2014/main" id="{A29DFA6E-C7A7-4F9C-9796-BDFF28F5D7C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198637" y="2511943"/>
                  <a:ext cx="16956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2093" name="Ink 2092">
                  <a:extLst>
                    <a:ext uri="{FF2B5EF4-FFF2-40B4-BE49-F238E27FC236}">
                      <a16:creationId xmlns:a16="http://schemas.microsoft.com/office/drawing/2014/main" id="{54ED0DBC-100F-4D23-9962-B05E792D6E14}"/>
                    </a:ext>
                  </a:extLst>
                </p14:cNvPr>
                <p14:cNvContentPartPr/>
                <p14:nvPr/>
              </p14:nvContentPartPr>
              <p14:xfrm>
                <a:off x="4251917" y="2583583"/>
                <a:ext cx="22680" cy="68760"/>
              </p14:xfrm>
            </p:contentPart>
          </mc:Choice>
          <mc:Fallback>
            <p:pic>
              <p:nvPicPr>
                <p:cNvPr id="2093" name="Ink 2092">
                  <a:extLst>
                    <a:ext uri="{FF2B5EF4-FFF2-40B4-BE49-F238E27FC236}">
                      <a16:creationId xmlns:a16="http://schemas.microsoft.com/office/drawing/2014/main" id="{54ED0DBC-100F-4D23-9962-B05E792D6E1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189277" y="2520943"/>
                  <a:ext cx="14832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2095" name="Ink 2094">
                  <a:extLst>
                    <a:ext uri="{FF2B5EF4-FFF2-40B4-BE49-F238E27FC236}">
                      <a16:creationId xmlns:a16="http://schemas.microsoft.com/office/drawing/2014/main" id="{94AF0C0D-FA48-45B3-B5A9-2DDA9B62DC7E}"/>
                    </a:ext>
                  </a:extLst>
                </p14:cNvPr>
                <p14:cNvContentPartPr/>
                <p14:nvPr/>
              </p14:nvContentPartPr>
              <p14:xfrm>
                <a:off x="4169477" y="2336263"/>
                <a:ext cx="99000" cy="144360"/>
              </p14:xfrm>
            </p:contentPart>
          </mc:Choice>
          <mc:Fallback>
            <p:pic>
              <p:nvPicPr>
                <p:cNvPr id="2095" name="Ink 2094">
                  <a:extLst>
                    <a:ext uri="{FF2B5EF4-FFF2-40B4-BE49-F238E27FC236}">
                      <a16:creationId xmlns:a16="http://schemas.microsoft.com/office/drawing/2014/main" id="{94AF0C0D-FA48-45B3-B5A9-2DDA9B62DC7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106477" y="2273263"/>
                  <a:ext cx="224640" cy="270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00" name="Group 2099">
            <a:extLst>
              <a:ext uri="{FF2B5EF4-FFF2-40B4-BE49-F238E27FC236}">
                <a16:creationId xmlns:a16="http://schemas.microsoft.com/office/drawing/2014/main" id="{AC99172D-7570-44E3-A1C8-C6918CADBB3D}"/>
              </a:ext>
            </a:extLst>
          </p:cNvPr>
          <p:cNvGrpSpPr/>
          <p:nvPr/>
        </p:nvGrpSpPr>
        <p:grpSpPr>
          <a:xfrm>
            <a:off x="4598597" y="2285143"/>
            <a:ext cx="330480" cy="92520"/>
            <a:chOff x="4598597" y="2285143"/>
            <a:chExt cx="330480" cy="92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2097" name="Ink 2096">
                  <a:extLst>
                    <a:ext uri="{FF2B5EF4-FFF2-40B4-BE49-F238E27FC236}">
                      <a16:creationId xmlns:a16="http://schemas.microsoft.com/office/drawing/2014/main" id="{DD5541E5-12A7-43CD-AF12-510BF8770D61}"/>
                    </a:ext>
                  </a:extLst>
                </p14:cNvPr>
                <p14:cNvContentPartPr/>
                <p14:nvPr/>
              </p14:nvContentPartPr>
              <p14:xfrm>
                <a:off x="4787957" y="2312863"/>
                <a:ext cx="131760" cy="26640"/>
              </p14:xfrm>
            </p:contentPart>
          </mc:Choice>
          <mc:Fallback>
            <p:pic>
              <p:nvPicPr>
                <p:cNvPr id="2097" name="Ink 2096">
                  <a:extLst>
                    <a:ext uri="{FF2B5EF4-FFF2-40B4-BE49-F238E27FC236}">
                      <a16:creationId xmlns:a16="http://schemas.microsoft.com/office/drawing/2014/main" id="{DD5541E5-12A7-43CD-AF12-510BF8770D61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25317" y="2249863"/>
                  <a:ext cx="2574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2098" name="Ink 2097">
                  <a:extLst>
                    <a:ext uri="{FF2B5EF4-FFF2-40B4-BE49-F238E27FC236}">
                      <a16:creationId xmlns:a16="http://schemas.microsoft.com/office/drawing/2014/main" id="{7FE87B57-416D-4827-9618-5B586F0ACE0F}"/>
                    </a:ext>
                  </a:extLst>
                </p14:cNvPr>
                <p14:cNvContentPartPr/>
                <p14:nvPr/>
              </p14:nvContentPartPr>
              <p14:xfrm>
                <a:off x="4777157" y="2285143"/>
                <a:ext cx="151920" cy="83520"/>
              </p14:xfrm>
            </p:contentPart>
          </mc:Choice>
          <mc:Fallback>
            <p:pic>
              <p:nvPicPr>
                <p:cNvPr id="2098" name="Ink 2097">
                  <a:extLst>
                    <a:ext uri="{FF2B5EF4-FFF2-40B4-BE49-F238E27FC236}">
                      <a16:creationId xmlns:a16="http://schemas.microsoft.com/office/drawing/2014/main" id="{7FE87B57-416D-4827-9618-5B586F0ACE0F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714517" y="2222503"/>
                  <a:ext cx="27756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2099" name="Ink 2098">
                  <a:extLst>
                    <a:ext uri="{FF2B5EF4-FFF2-40B4-BE49-F238E27FC236}">
                      <a16:creationId xmlns:a16="http://schemas.microsoft.com/office/drawing/2014/main" id="{3FAC3CBE-62C6-400C-B716-13DD7C994DBD}"/>
                    </a:ext>
                  </a:extLst>
                </p14:cNvPr>
                <p14:cNvContentPartPr/>
                <p14:nvPr/>
              </p14:nvContentPartPr>
              <p14:xfrm>
                <a:off x="4598597" y="2288023"/>
                <a:ext cx="122760" cy="89640"/>
              </p14:xfrm>
            </p:contentPart>
          </mc:Choice>
          <mc:Fallback>
            <p:pic>
              <p:nvPicPr>
                <p:cNvPr id="2099" name="Ink 2098">
                  <a:extLst>
                    <a:ext uri="{FF2B5EF4-FFF2-40B4-BE49-F238E27FC236}">
                      <a16:creationId xmlns:a16="http://schemas.microsoft.com/office/drawing/2014/main" id="{3FAC3CBE-62C6-400C-B716-13DD7C994DB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535597" y="2225383"/>
                  <a:ext cx="248400" cy="21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2101" name="Ink 2100">
                <a:extLst>
                  <a:ext uri="{FF2B5EF4-FFF2-40B4-BE49-F238E27FC236}">
                    <a16:creationId xmlns:a16="http://schemas.microsoft.com/office/drawing/2014/main" id="{B883D7C7-2D17-4A8A-A4DC-4641F699B2E1}"/>
                  </a:ext>
                </a:extLst>
              </p14:cNvPr>
              <p14:cNvContentPartPr/>
              <p14:nvPr/>
            </p14:nvContentPartPr>
            <p14:xfrm>
              <a:off x="4264877" y="1672063"/>
              <a:ext cx="31320" cy="136800"/>
            </p14:xfrm>
          </p:contentPart>
        </mc:Choice>
        <mc:Fallback>
          <p:pic>
            <p:nvPicPr>
              <p:cNvPr id="2101" name="Ink 2100">
                <a:extLst>
                  <a:ext uri="{FF2B5EF4-FFF2-40B4-BE49-F238E27FC236}">
                    <a16:creationId xmlns:a16="http://schemas.microsoft.com/office/drawing/2014/main" id="{B883D7C7-2D17-4A8A-A4DC-4641F699B2E1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4202237" y="1609063"/>
                <a:ext cx="156960" cy="26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103" name="Group 2102">
            <a:extLst>
              <a:ext uri="{FF2B5EF4-FFF2-40B4-BE49-F238E27FC236}">
                <a16:creationId xmlns:a16="http://schemas.microsoft.com/office/drawing/2014/main" id="{9D371F50-F72A-4C2E-BD99-CF84F5537A03}"/>
              </a:ext>
            </a:extLst>
          </p:cNvPr>
          <p:cNvGrpSpPr/>
          <p:nvPr/>
        </p:nvGrpSpPr>
        <p:grpSpPr>
          <a:xfrm>
            <a:off x="3886877" y="1822543"/>
            <a:ext cx="363240" cy="358560"/>
            <a:chOff x="3886877" y="1822543"/>
            <a:chExt cx="363240" cy="358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F34FD78-DBCA-45F1-803A-242443F1ABF7}"/>
                    </a:ext>
                  </a:extLst>
                </p14:cNvPr>
                <p14:cNvContentPartPr/>
                <p14:nvPr/>
              </p14:nvContentPartPr>
              <p14:xfrm>
                <a:off x="4065797" y="1996063"/>
                <a:ext cx="26280" cy="248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F34FD78-DBCA-45F1-803A-242443F1ABF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02797" y="1933063"/>
                  <a:ext cx="15192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115CF90-4CFD-42D7-8330-515FF807F076}"/>
                    </a:ext>
                  </a:extLst>
                </p14:cNvPr>
                <p14:cNvContentPartPr/>
                <p14:nvPr/>
              </p14:nvContentPartPr>
              <p14:xfrm>
                <a:off x="4128797" y="1878703"/>
                <a:ext cx="121320" cy="1231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115CF90-4CFD-42D7-8330-515FF807F076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065797" y="1816063"/>
                  <a:ext cx="24696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B4E01B9-CE7C-40F9-A8CB-705E7513FD97}"/>
                    </a:ext>
                  </a:extLst>
                </p14:cNvPr>
                <p14:cNvContentPartPr/>
                <p14:nvPr/>
              </p14:nvContentPartPr>
              <p14:xfrm>
                <a:off x="4087397" y="1975183"/>
                <a:ext cx="25920" cy="457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B4E01B9-CE7C-40F9-A8CB-705E7513FD97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24757" y="1912183"/>
                  <a:ext cx="15156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2B171E0-9E76-44C5-AF3E-84708B8A84B6}"/>
                    </a:ext>
                  </a:extLst>
                </p14:cNvPr>
                <p14:cNvContentPartPr/>
                <p14:nvPr/>
              </p14:nvContentPartPr>
              <p14:xfrm>
                <a:off x="4075157" y="1970503"/>
                <a:ext cx="80280" cy="525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2B171E0-9E76-44C5-AF3E-84708B8A84B6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012157" y="1907503"/>
                  <a:ext cx="20592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2086" name="Ink 2085">
                  <a:extLst>
                    <a:ext uri="{FF2B5EF4-FFF2-40B4-BE49-F238E27FC236}">
                      <a16:creationId xmlns:a16="http://schemas.microsoft.com/office/drawing/2014/main" id="{484C9AC2-BCB6-45AB-95B6-6A329F3376EB}"/>
                    </a:ext>
                  </a:extLst>
                </p14:cNvPr>
                <p14:cNvContentPartPr/>
                <p14:nvPr/>
              </p14:nvContentPartPr>
              <p14:xfrm>
                <a:off x="4083437" y="1988863"/>
                <a:ext cx="25560" cy="37440"/>
              </p14:xfrm>
            </p:contentPart>
          </mc:Choice>
          <mc:Fallback>
            <p:pic>
              <p:nvPicPr>
                <p:cNvPr id="2086" name="Ink 2085">
                  <a:extLst>
                    <a:ext uri="{FF2B5EF4-FFF2-40B4-BE49-F238E27FC236}">
                      <a16:creationId xmlns:a16="http://schemas.microsoft.com/office/drawing/2014/main" id="{484C9AC2-BCB6-45AB-95B6-6A329F3376EB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20437" y="1926223"/>
                  <a:ext cx="15120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2088" name="Ink 2087">
                  <a:extLst>
                    <a:ext uri="{FF2B5EF4-FFF2-40B4-BE49-F238E27FC236}">
                      <a16:creationId xmlns:a16="http://schemas.microsoft.com/office/drawing/2014/main" id="{9358FD40-777A-4773-B66E-0899BA731D19}"/>
                    </a:ext>
                  </a:extLst>
                </p14:cNvPr>
                <p14:cNvContentPartPr/>
                <p14:nvPr/>
              </p14:nvContentPartPr>
              <p14:xfrm>
                <a:off x="3886877" y="2078503"/>
                <a:ext cx="37800" cy="102600"/>
              </p14:xfrm>
            </p:contentPart>
          </mc:Choice>
          <mc:Fallback>
            <p:pic>
              <p:nvPicPr>
                <p:cNvPr id="2088" name="Ink 2087">
                  <a:extLst>
                    <a:ext uri="{FF2B5EF4-FFF2-40B4-BE49-F238E27FC236}">
                      <a16:creationId xmlns:a16="http://schemas.microsoft.com/office/drawing/2014/main" id="{9358FD40-777A-4773-B66E-0899BA731D19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823877" y="2015863"/>
                  <a:ext cx="16344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2102" name="Ink 2101">
                  <a:extLst>
                    <a:ext uri="{FF2B5EF4-FFF2-40B4-BE49-F238E27FC236}">
                      <a16:creationId xmlns:a16="http://schemas.microsoft.com/office/drawing/2014/main" id="{B4F18046-C1CA-485A-86DC-0CC4567C66EF}"/>
                    </a:ext>
                  </a:extLst>
                </p14:cNvPr>
                <p14:cNvContentPartPr/>
                <p14:nvPr/>
              </p14:nvContentPartPr>
              <p14:xfrm>
                <a:off x="4054997" y="1822543"/>
                <a:ext cx="189000" cy="45000"/>
              </p14:xfrm>
            </p:contentPart>
          </mc:Choice>
          <mc:Fallback>
            <p:pic>
              <p:nvPicPr>
                <p:cNvPr id="2102" name="Ink 2101">
                  <a:extLst>
                    <a:ext uri="{FF2B5EF4-FFF2-40B4-BE49-F238E27FC236}">
                      <a16:creationId xmlns:a16="http://schemas.microsoft.com/office/drawing/2014/main" id="{B4F18046-C1CA-485A-86DC-0CC4567C66E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991997" y="1759903"/>
                  <a:ext cx="314640" cy="170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6">
            <p14:nvContentPartPr>
              <p14:cNvPr id="2104" name="Ink 2103">
                <a:extLst>
                  <a:ext uri="{FF2B5EF4-FFF2-40B4-BE49-F238E27FC236}">
                    <a16:creationId xmlns:a16="http://schemas.microsoft.com/office/drawing/2014/main" id="{77D2F88C-9C13-45AB-9F4A-00AE07B1087A}"/>
                  </a:ext>
                </a:extLst>
              </p14:cNvPr>
              <p14:cNvContentPartPr/>
              <p14:nvPr/>
            </p14:nvContentPartPr>
            <p14:xfrm>
              <a:off x="5150477" y="1511863"/>
              <a:ext cx="114840" cy="61200"/>
            </p14:xfrm>
          </p:contentPart>
        </mc:Choice>
        <mc:Fallback>
          <p:pic>
            <p:nvPicPr>
              <p:cNvPr id="2104" name="Ink 2103">
                <a:extLst>
                  <a:ext uri="{FF2B5EF4-FFF2-40B4-BE49-F238E27FC236}">
                    <a16:creationId xmlns:a16="http://schemas.microsoft.com/office/drawing/2014/main" id="{77D2F88C-9C13-45AB-9F4A-00AE07B1087A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5087837" y="1449223"/>
                <a:ext cx="240480" cy="18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8">
            <p14:nvContentPartPr>
              <p14:cNvPr id="2105" name="Ink 2104">
                <a:extLst>
                  <a:ext uri="{FF2B5EF4-FFF2-40B4-BE49-F238E27FC236}">
                    <a16:creationId xmlns:a16="http://schemas.microsoft.com/office/drawing/2014/main" id="{421657A4-65CB-4C6D-A512-483E57A69040}"/>
                  </a:ext>
                </a:extLst>
              </p14:cNvPr>
              <p14:cNvContentPartPr/>
              <p14:nvPr/>
            </p14:nvContentPartPr>
            <p14:xfrm>
              <a:off x="5196917" y="3019183"/>
              <a:ext cx="199080" cy="135360"/>
            </p14:xfrm>
          </p:contentPart>
        </mc:Choice>
        <mc:Fallback>
          <p:pic>
            <p:nvPicPr>
              <p:cNvPr id="2105" name="Ink 2104">
                <a:extLst>
                  <a:ext uri="{FF2B5EF4-FFF2-40B4-BE49-F238E27FC236}">
                    <a16:creationId xmlns:a16="http://schemas.microsoft.com/office/drawing/2014/main" id="{421657A4-65CB-4C6D-A512-483E57A69040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5134277" y="2956543"/>
                <a:ext cx="324720" cy="26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1730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375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Action function of the electromagnetic field</vt:lpstr>
      <vt:lpstr>The system considered includes electromagnetic fields and particles</vt:lpstr>
      <vt:lpstr>The free particle part of the action is the sum of integrals of ds along world line of each particle </vt:lpstr>
      <vt:lpstr>The interaction term</vt:lpstr>
      <vt:lpstr>The last part of the action to find is the part that describes the field</vt:lpstr>
      <vt:lpstr>The field equations must be linear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Action for particles and fields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39</cp:revision>
  <dcterms:created xsi:type="dcterms:W3CDTF">2012-09-17T01:03:51Z</dcterms:created>
  <dcterms:modified xsi:type="dcterms:W3CDTF">2021-10-04T23:09:30Z</dcterms:modified>
</cp:coreProperties>
</file>