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09.8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479 10 480,'-3'3'50,"0"0"1,0-1-1,0 1 0,-1-1 0,1 1 1,-1-1-1,1 0 0,-1-1 0,0 1 1,0 0-1,1-1 0,-1 0 0,-7 1 1,-4 0 276,-1 0 0,-19-2 0,-32 8 596,-111-8 981,139-3-1387,6-5-112,-3 8-5,36 1-485,-4 1 96,30-2-326,-21 0 316,1-1 1,-1 1-1,11-4 0,12-2 58,68-7 440,32-3-698,-102 14 151,0 2-1,50 4 1,-39 1 46,55 10 180,-31-4-1751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43.9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387 25 416,'-35'16'1760,"15"-9"-992,0 0-1,-1-1 1,-41 6 0,31-7 11,27-4-647,-1-1-1,1 1 1,0-1-1,-1 0 1,1-1-1,0 1 0,-1-1 1,1 0-1,0 0 1,0 0-1,0 0 1,0-1-1,-8-3 0,-3-2 171,9 5-184,0 0 1,0-1-1,0 0 1,1 0-1,-1 0 1,-7-8-1,-20-13 922,32 24-1038,1 0 1,0 0-1,0 0 0,0 0 1,-1 0-1,1 0 0,0 0 1,0-1-1,0 1 0,0 0 1,-1 0-1,1 0 0,0 0 1,0 0-1,0-1 0,0 1 1,0 0-1,0 0 0,-1 0 1,1-1-1,0 1 1,0 0-1,0 0 0,0 0 1,0-1-1,0 1 0,0 0 1,0 0-1,0 0 0,0-1 1,0 1-1,0 0 0,0-1-7,0 1 0,0 0 0,0 0 0,0 0 0,0 0 0,0 0 0,0 0 0,0-1 0,0 1 0,0 0 0,0 0 0,0 0 0,0 0 0,0 0 0,0 0 0,0 0 0,0-1 1,0 1-1,-1 0 0,1 0 0,0 0 0,0 0 0,0 0 0,0 0 0,0 0 0,0 0 0,0 0 0,0 0 0,-1 0 0,1 0 0,0-1 0,0 1 0,0 0 0,0 0 0,0 0 0,0 0 0,-1 0 0,1 0 0,0 0 0,0 0 0,0 0 0,0 0 0,0 0 0,0 0 0,-1 0 0,1 1 0,0-1 0,0 0 0,0 0 0,0 0 0,0 0 0,0 0 0,-1 0 0,7 6-709,-5-5 711,0 0 0,1 0-1,-1-1 1,0 1 0,1 0-1,-1-1 1,0 1-1,2-1 1,-2 1 6,7 0 14,0 1 1,0-1-1,0-1 1,1 1-1,-1-2 0,0 1 1,0-1-1,0 0 1,0 0-1,11-4 1,23 1-66,-40 4 192,-9 0-69,1 0 1,-1 0-1,1 1 1,-1 0-1,1 0 1,-1 0-1,1 1 1,-11 5-1,3-1-98,0 0 0,1 1 0,-16 11-1,-5 4-178,23-21-63,6 0 47,8 5 151,3 0 99,-5-4-35,1-1 0,0 1 0,-1 0 0,1-1 0,0 0-1,0 1 1,0-1 0,0 0 0,0 0 0,1 0 0,3 1 0,-4-1 10,0 0 0,-1 0 0,1 0 0,0-1 1,0 1-1,0 0 0,0-1 0,0 0 0,-1 1 0,1-1 0,0 0 0,0 0 0,0 0 1,0 0-1,0 0 0,0-1 0,0 1 0,0 0 0,0-1 0,0 0 0,-1 1 0,1-1 1,3-2-1,16-8-124,-16 9 117,0-1 0,0 1 0,-1-1 0,8-6-1,3 0 218,-16 11-130,-9 5 9,-36 19-80,21-3 91,17-16-200,0-1-160,14-8 87,-1-1-460,1 0 1,19-18-1879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47.3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71 896,'-4'0'76,"-7"0"86,11 0-158,0 0-1,0 0 0,-13-9 1619,11 10-1546,-11-5 741,0-6 193,10 8-848,1 0-1,-1 0 0,0 0 1,0 0-1,-4-2 0,-2-1 112,8 4-241,1 1 0,-1-1 0,1 1 0,-1-1 0,0 1 0,1 0 0,-1-1 0,0 1 0,1 0 0,-1-1 0,0 1 0,0 0 0,1 0-1,-1 0 1,0 0 0,0 0 0,0 0 0,1 0-39,0 0 1,-1 0 0,1 0 0,0 0 0,0 0 0,0 0 0,0 0 0,0 0 0,0 0 0,0 0 0,-1 0 0,1 0 0,0 0 0,0 0 0,0 0 0,0 0 0,0 0 0,0 0 0,0 0 0,-1 0 0,1 0 0,0 0 0,0 0 0,0-1 0,0 1 0,0 0 0,0 0 0,0 0 0,0 0 0,0 0 0,0 0 0,-1 0 0,1 0 0,0 0 0,0 0 0,0-1 0,0 1 0,0 0 0,0 0-1,0 0 1,0 0 0,0 0 0,0 0 0,0 0 0,0-1 0,0 1 0,0 0 0,0 0 0,0 0 0,0 0 0,0 0 0,0 0 0,0 0 0,0-1 0,0 1 0,0 0 0,0 0 0,0 0 0,0 0 0,1 0 0,-1-1 1,1 0 0,0 1 0,0-1 1,0 1-1,-1-1 0,1 1 0,0-1 0,0 1 0,0-1 0,0 1 0,0 0 0,0 0 1,0-1-1,0 1 0,0 0 0,0 0 0,2 0 0,0 0 13,3-1 0,0 1 1,0 0-1,10 0 0,-12 1-12,1-1 1,-1 0 0,0 0-1,1 0 1,-1-1-1,0 0 1,8-1-1,-12 1 12,0 1 0,1 0 0,-1 0 0,0 0 0,0 0 0,0 0 0,0 0 0,1 0 0,-1 0 0,0 0 0,0 0 0,0-1-1,0 1 1,0 0 0,1 0 0,-1 0 0,0 0 0,0-1 0,0 1 0,0 0 0,0 0 0,0 0 0,0 0 0,0-1 0,0 1-1,0 0 1,1 0 0,-1 0 0,0-1 0,0 1 0,0 0 0,0 0 0,0 0 0,0 0 0,-1-1 0,1 1 0,0 0-1,0 0 1,0 0 0,0-1 0,0 1 0,0 0 0,0 0 0,0 0 0,0 0 0,0-1 0,-1 1 0,1 0 0,0 0 0,0 0-1,0 0 1,0 0 0,0-1 0,-1 1 0,1 0 0,0 0 0,0 0 0,0 0 0,0 0 0,-1 0 0,1 0 0,0 0 0,0 0-1,0 0 1,-1 0 0,1 0 0,0 0 0,-1 0 9,0 0 1,1 1-1,-1-1 0,1 0 0,-1 1 0,0-1 0,1 1 1,-1-1-1,1 1 0,-1-1 0,1 1 0,-1-1 1,1 1-1,0-1 0,-1 1 0,1-1 0,-1 2 0,-1 1 31,-1 0-26,-3 1-23,1 1-1,0 0 1,-9 12-1,11-15 34,0 1 0,-1-1 0,1 1 0,-1-1-1,1 0 1,-1-1 0,-6 3 0,0 1 241,10-5-276,0 0-1,-1 0 1,1 0 0,0 0-1,0 0 1,0 0-1,0 0 1,0 0-1,0 0 1,0 0-1,0 0 1,-1 0-1,1 1 1,0-1-1,0 0 1,0 0-1,0 0 1,0 0-1,0 0 1,0 0 0,0 0-1,0 0 1,0 1-1,0-1 1,0 0-1,0 0 1,0 0-1,0 0 1,0 0-1,0 0 1,0 0-1,0 1 1,0-1-1,0 0 1,0 0-1,0 0 1,0 0-1,0 0 1,0 0 0,0 0-1,0 1 1,0-1-1,5 2-61,-1 1 0,1-1 0,0 0-1,8 2 1,-11-3 61,0-1-1,0 0 0,0 1 1,0-1-1,0 0 0,0 0 1,0 0-1,0 0 1,0 0-1,0 0 0,0-1 1,0 1-1,0-1 0,-1 1 1,4-2-1,-4 1 101,7 1 11,-6-1-101,-1 1 1,0 0 0,0 0 0,1-1-1,-1 1 1,0 0 0,0-1-1,0 0 1,0 1 0,1-1 0,-1 0-1,0 1 1,0-1 0,0 0-1,0 0 1,-1 0 0,1 0-1,0 0 1,0 0 0,0 0 0,-1 0-1,1 0 1,-1 0 0,1 0-1,-1-1 1,1 1 0,-1 0 0,1 0-1,-1-1 1,0 1 0,0 0-1,0 0 1,0-1 0,-1-1 127,-7 1-57,3 3-42,-7 7 169,0-2 0,0 0 0,-16 6 0,13-3-113,13-8-182,-10 14-255,11-14 442,2-2-22,9-5-1004,-1-1-1,0-1 0,15-15 1,-4 1-857,-2-6 134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2:44.3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34 992,'-11'8'5170,"13"-3"-5002,-1-3-40,1-1-51,0 0 0,1 1-1,-1-1 1,0 0-1,0 0 1,1-1-1,-1 1 1,0 0 0,1-1-1,-1 0 1,3 1-1,-1-1-72,57 5 268,-47-4-181,1-1-1,0 0 1,-1-1-1,27-5 1,-12 1 208,12 0-134,0-2 1,-1-2-1,45-16 0,-81 24-173,-1 0 0,1 0 0,-1 0 0,1 0 0,-1 0 0,1 1 0,-1 0 0,1-1 0,3 2-1,-5-1-62,-1 0-1,0 0 0,1 1 0,-1-1 0,0 1 0,0 0 0,1-1 1,-1 1-1,0 0 0,0-1 0,0 1 0,0 0 0,0 0 0,0 0 0,0 0 1,0 0-1,0 0 0,0 0 0,-1 1 0,1-1 0,0 0 0,-1 0 1,1 1-1,-1-1 0,1 0 0,-1 3 0,4 16-1373,-8 6-1499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2:52.2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185 1 832,'-128'77'2315,"124"-75"-2222,0 1 0,0 0 1,0 1-1,0-1 1,1 1-1,0 0 0,-1 0 1,1 0-1,1 0 0,-1 0 1,1 0-1,-1 1 1,1-1-1,1 1 0,-1 0 1,-1 7-1,0 4 69,1 0-1,1 1 1,1 26-1,1-17-69,0 6-242,9 47 0,-5-43 279,4-12-106,-8-21 31,0 0 0,0-1 0,1 1-1,-2 0 1,1 0 0,0 0 0,0 5-1,8-17 198,-5-1-264,0 1-1,-1-1 1,-1 0-1,0 0 0,0 0 1,-1 0-1,0-1 1,-1-14-1,3-22 125,-2 34-107,1 0 0,0 0 0,1 0 0,1 0 0,0 1 0,0 0 0,10-18 0,-8 20-22,-3 4-53,1 0 0,-1 0 0,2 0 0,8-10 0,-11 13 146,-2 2-68,0 0 0,1 1 0,-1-1 0,0 0 1,1 1-1,-1-1 0,0 1 0,1-1 0,-1 0 1,1 1-1,-1-1 0,1 1 0,0-1 0,-1 1 1,1 0-1,-1-1 0,1 1 0,0 0 0,-1-1 1,1 1-1,0 0 0,1-1 0,5 1-12,-6 1 12,0-1 0,0 1 0,0-1 0,1 1 0,-1 0 1,0 0-1,0-1 0,0 1 0,0 0 0,0 0 0,0 0 0,-1 0 0,1 0 0,0 0 1,0 0-1,-1 0 0,2 3 0,3 21-61,-5-22 81,0 0 1,1 0-1,-1 0 1,1 0-1,0 0 0,0 0 1,2 6-1,5 10 240,-8-4-401,-2-10 116,1 0 0,-1-1-1,0 1 1,-1-1-1,1 0 1,-1 0-1,1 0 1,-1 0-1,-1 0 1,1-1-1,0 1 1,-5 3-1,1 0 105,6 13-444,1-19 289,0 0 0,0-1-1,0 1 1,0 0 0,0 0 0,0 0-1,0 0 1,0 0 0,1-1-1,-1 1 1,0 0 0,1 0-1,-1 0 1,0 0 0,1-1-1,-1 1 1,1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2:53.6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333 59 1568,'-2'-3'130,"1"-1"1,0 1-1,0-1 0,0 1 1,0-1-1,1 0 1,-1 1-1,1-5 0,0 7-90,-1-1-1,1 1 1,0-1 0,-1 1-1,1-1 1,-1 1 0,1-1-1,-1 1 1,0 0-1,1-1 1,-1 1 0,0 0-1,-2-2 1,1 14-152,-2 4 155,1 0 1,-12 28-1,6-16-40,5-16 176,0 0 0,-1 0 0,0 0 0,-1-1 0,0 1 0,0-1 0,-1-1 0,-11 12 0,18-20-168,-1 0 1,0 0-1,0-1 1,0 1-1,1 0 1,-1-1-1,0 1 1,0 0 0,0-1-1,0 0 1,0 1-1,0-1 1,0 1-1,0-1 1,0 0-1,-1 0 1,1 0-1,0 0 1,0 0-1,0 0 1,0 0-1,-2 0 1,1-1-5,1 1-1,-1-1 1,1 0 0,0 0 0,-1 0 0,1 0-1,0 0 1,0 0 0,-1 0 0,1 0 0,0-1 0,0 1-1,-1-3 1,-3-5 35,0 0 1,1-1-1,-5-18 0,7 20 47,-4-7-5,-5-23 893,-25-50 0,36 88-972,0 0 0,0-1 0,0 1 0,-1 0-1,1-1 1,0 1 0,0 0 0,-1 0 0,1-1 0,0 1 0,0 0 0,-1 0 0,1 0 0,0-1 0,-1 1 0,1 0 0,0 0 0,-1 0 0,1 0-1,0 0 1,-1-1 0,1 1 0,-1 0 0,1 0 0,0 0 0,-1 0 0,1 0 0,0 0 0,-1 0 0,1 1 0,-1-1 0,1 0 0,0 0 0,-1 0-1,1 0 1,0 0 0,-1 0 0,1 1 0,0-1 0,0 0 0,-1 0 0,1 1 0,0-1 0,-1 0 0,1 0 0,0 1 0,0-1 0,0 0 0,-1 0-1,1 1 1,0 0 0,-17 21 123,14-17-123,-4 7-43,0 1 0,1-1 0,0 1 0,1 1 0,-5 23-1,2-3-414,-2 40-1,4 13-1241,6-75 1249,1-1 1,0 1 0,0-1-1,1 1 1,5 14-1,-4-17-36,1 0 1,9 14-1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2:54.7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44 1248,'5'-8'448,"-5"-3"-352,4 11-32,0-5 0,5 2-64,-4-2-352,-5 2 192,3-5-384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2:55.7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375 284 320,'0'-2'77,"-1"-1"0,0 1 0,-1 0 1,1 0-1,0-1 0,0 1 0,-1 0 0,0 0 0,1 0 1,-1 1-1,0-1 0,0 0 0,0 1 0,0-1 0,0 1 1,0-1-1,0 1 0,-4-2 0,1 1 27,-1 1 0,1-1 0,-1 1 0,1 0 0,-1 0 0,0 0 1,-7 1-1,9 0-88,-7 0 107,0 0 1,1 0-1,0-1 1,-1-1-1,-13-3 1,21 4-78,1 0-1,-1-1 1,1 1 0,-1-1 0,1 1 0,0-1-1,0 0 1,0 0 0,0 0 0,0 0 0,0-1-1,0 1 1,1 0 0,-1-1 0,1 1-1,0-1 1,-1 1 0,1-1 0,0 0 0,1 1-1,-1-1 1,0-4 0,-1-7 93,0 0 0,2 0 0,1-20-1,-1 10-269,0 16 198,0 2-61,0 1 1,0-1 0,0 1 0,-1 0-1,-2-9 1,2 6-179,1 7 176,0 1 0,0-1 0,0 1 0,0-1 0,0 0 0,0 1-1,0-1 1,0 1 0,0-1 0,0 1 0,-1-1 0,1 1 0,0-1 0,0 1 0,-1 0 0,1-1 0,0 1 0,-1-1 0,1 1 0,0-1 0,-1 0 0,-3-2 41,4 3-10,-1-1 0,1 1 0,-1 0 0,1-1 0,-1 1 0,1 0 0,-1-1 0,1 1 0,-1 0 0,0-1 0,1 1 0,-1 0 0,1 0 0,-1 0 0,0 0 0,1 0 0,-1 0 0,1 0 0,-1 0 0,0 0 0,0 0 0,0 0 29,0 1-52,0 0 0,0-1 0,0 1-1,-1 0 1,1-1 0,0 1 0,0 0-1,-1-1 1,1 0 0,0 1 0,-1-1-1,1 0 1,0 1 0,-2-1-1,2 0-7,0 0 0,1 1 0,-1-1 0,0 1 0,0-1 0,1 1 0,-1-1 0,0 1 0,1 0-1,-1-1 1,1 1 0,-1 0 0,1-1 0,-1 1 0,1 0 0,-1 1 0,-2 2-65,-21 40 75,9-16-156,0 0 258,-16 44 1,26-58 23,4-13-125,1 1 0,-1-1 1,1 1-1,-1-1 0,0 1 0,0-1 0,0 1 0,0-1 0,-1 2 0,-1-5-53,2-8 16,1 5 43,0-4 60,0 0 1,0 0-1,1 0 1,0 0 0,1 0-1,3-11 1,-4 18-104,-1 2 40,8-7-265,-4-6 642,0-1-449,1 0 93,2-2 40,-5 12-215,0 9-16,0 5 191,-1 1-1,-1 0 1,0 0 0,-1 0-1,-3 20 1,3-24-42,-1 5-9,-1 29-568,3-23-1009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00.4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5 480,'3'0'192,"7"0"-160,-20-5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01.6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 0 320,'-5'7'1852,"5"-6"-1800,0-1-4,5 0-331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2:56.4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64,'5'8'32,"-5"-5"-32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16.7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1 832,'6'1'1393,"-5"0"-1348,-8 8 549,6-8-480,0-1 0,0 1 0,0 0 0,0 0-1,0-1 1,0 1 0,0-1 0,0 1 0,-1-1 0,1 1 0,0-1 0,0 0 0,-3 1 0,-26 7 830,26-11-867,4 3-71,0 0-1,0 0 0,0 0 1,0 0-1,0-1 1,0 1-1,0 0 0,-1 0 1,1 0-1,0 0 1,0 0-1,0 0 0,0 0 1,0-1-1,-1 1 1,1 0-1,0 0 0,0 0 1,0 0-1,0 0 0,-1 0 1,1 0-1,0 0 1,0 0-1,0 0 0,0 0 1,-1 0-1,1 0 1,0 0-1,0 0 0,0 0 1,-1 0-1,1 0 1,0 0-1,0 0 0,0 1 1,-5 0 227,0 0 0,0 0-1,0-1 1,0 1 0,-7-1 0,12-1-231,0 1-1,0 0 1,0-1-1,0 1 1,0 0-1,0 0 1,0-1-1,0 1 1,0 0 0,0 0-1,0-1 1,0 1-1,0 0 1,1 0-1,-1-1 1,0 1-1,0 0 1,0 0-1,0-1 1,1 1 0,-1 0-1,0 0 1,0 0-1,1 0 1,-1-1-1,0 1 1,0 0-1,1 0 1,-1 0 0,1 0-1,-1-2 207,0 1-212,1 1-1,-1 0 0,0 0 1,1-1-1,-1 1 1,1 0-1,-1 0 1,0-1-1,1 1 1,-1 0-1,1 0 1,-1 0-1,1 0 1,-1 0-1,1-1 0,-1 1 1,0 0-1,1 0 1,-1 0-1,1 0 1,-1 1-1,1-1 1,-1 0-1,1 0 1,-1 0-1,1 0 1,-1 0-1,0 0 0,1 1 1,-1-1-1,1 0 1,-1 0-1,1 1 1,0 0-23,16 3 159,1-1 0,0-1 1,0 0-1,19-1 0,14-1-260,-42 0-161,0 0-1,17 3 1,-18-2-86,14 3-1907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2:57.0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1 832,'-1'1'50,"0"1"1,1-1-1,-1 1 1,0-1-1,1 1 0,-1 0 1,1-1-1,-1 1 1,1 0-1,0 0 0,0-1 1,0 1-1,0 0 1,0 0-1,0-1 0,1 4 1,-2 18 399,-1-15-292,0 1 0,0 0 0,1 0 0,0 1 1,1 11-1,-1-16-84,0 0-1,0 0 1,0-1 0,-1 1 0,0 0-1,0-1 1,0 0 0,0 1-1,-1-1 1,-5 7 0,4-4 64,-1 0 1,1 0 0,-5 14-1,-12-1 1605,21-20-1721,6-13-69,-3 9 121,-3 4-74,5-15 130,2 1-1,0 0 0,12-18 0,-6 14-342,0 2 0,1 0-1,1 1 1,20-17 0,-21 20-1131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06.9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94 1 992,'-1'0'-21,"0"0"0,1 1 0,-1-1 0,0 1 1,0 0-1,1-1 0,-1 1 0,1-1 0,-1 1 0,0 0 0,1 0 0,-1-1 0,1 1 1,0 0-1,-1 0 0,1 0 0,-1-1 0,1 1 0,0 0 0,0 0 0,0 0 0,-1 0 1,1 0-1,0 0 0,0-1 0,0 1 0,0 0 0,1 0 0,-1 0 0,0 0 0,0 0 1,0 0-1,1-1 0,-1 1 0,1 2 0,0-2 73,-1 0 1,0 0-1,1 0 1,-1 1-1,0-1 1,0 0-1,0 0 1,0 1-1,0-1 1,0 0-1,0 0 0,-1 1 1,1-1-1,0 0 1,-1 0-1,1 0 1,0 1-1,-2 0 1,0 5 91,2-6-111,0-1 0,0 1 0,-1-1 0,1 0-1,0 1 1,0-1 0,-1 0 0,1 1 0,0-1 0,-1 0-1,1 0 1,0 1 0,-1-1 0,1 0 0,0 0 0,-1 1-1,1-1 1,-1 0 0,1 0 0,0 0 0,-1 0 0,1 0 0,-1 0-1,1 1 1,-1-1 0,-11 1 980,-4 0-581,29 7-584,-11-6 149,1 0-1,0 0 1,0 0 0,0-1 0,0 1-1,0-1 1,0 0 0,0 1 0,0-1-1,1-1 1,-1 1 0,0 0 0,6-1 0,2 2 214,-10-2-187,0 0-1,0 1 0,0-1 1,1 0-1,-1 0 0,0 0 1,0 0-1,0 0 0,1 0 1,-1 0-1,0-1 0,0 1 1,2-1-1,-2 1-23,0-1 0,0 1 1,0 0-1,0 0 0,-1 0 0,1 0 0,0 0 0,0 0 0,0 0 0,0 0 0,0 0 1,0 0-1,0 0 0,-1 0 0,1 1 0,0-1 0,0 0 0,0 1 0,0-1 1,-1 0-1,1 1 0,0-1 0,1 2 0,-2-2 4,0 0 0,0 1 0,0-1 0,1 0 0,-1 0 0,0 1 0,0-1 0,0 0 0,0 0 0,0 0 0,0 1 0,0-1 0,0 0 0,1 0 0,-1 1 0,0-1 0,0 0 0,0 1 0,0-1 0,0 0 0,0 0 0,-1 1 0,1-1 0,0 0 0,0 0 0,0 1 0,0-1 0,0 0 0,-1 1 16,1 0 0,-1-1 0,1 1-1,-1-1 1,0 1 0,1-1 0,-1 0 0,0 1 0,1-1 0,-1 0 0,0 1 0,1-1 0,-1 0 0,0 0 0,-1 1 0,-36 8 801,-5 2-656,20-2 220,20-8-386,0 1-1,-1-1 1,1 0-1,0 0 0,-1 0 1,1 0-1,0 0 1,-1-1-1,1 0 1,-5 0 351,24-8-19,9-2-426,-22 9 14,1 0 0,-1 0 0,1-1 0,-1 1 0,0-1 0,4-2 0,81-57-4670,-59 41 4084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08.9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195 0 832,'-14'4'763,"-1"11"-191,0-1 0,-1-1 0,-1 0 0,0-2 0,-1 0 0,0-1-1,-24 10 1,32-13-195,10-7-372,0 1 0,-1-1 0,0 0 0,1 1-1,-1-1 1,1 1 0,-1-1 0,1 0 0,-1 1 0,0-1-1,1 0 1,-1 0 0,0 1 0,1-1 0,-1 0 0,0 0 0,-1 0-1,2 0-68,1 1 75,3-1 67,-1 1-1,1-1 1,0 0-1,0 0 1,-1 0-1,1 0 1,0 0-1,6-3 1,31-8 275,-32 8-280,-1-1 0,-1 1 0,12-8 0,-10 6-35,-1 0 0,14-5-1,-4 1-15,-14 7-19,0 0-1,0 0 1,0 1-1,1-1 1,3 0-1,57-15 68,-44 11 223,-22 7-299,-1 0 0,0 0-1,1 0 1,-1-1 0,1 1-1,0 1 1,-1-1 0,1 0 0,0 0-1,-1 0 1,0 3 0,-10 7-36,1-4 86,0-1 0,-1 0 0,1-1 0,-1 0 0,0-1 0,0-1 0,-16 3 0,11 0-201,14-5 132,1 0 0,-1 0 0,0 0-1,0-1 1,1 1 0,-1 0 0,-3-1 0,-1 2-166,14-3-66,-2 0-5,-1 0 0,1-1 0,-1 0 0,1 1 0,-1-1 0,0-1 0,0 1 0,1-1 0,-2 1 0,1-1-1,0 0 1,-1-1 0,4-3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16.5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49 555 1312,'0'0'28,"-1"-1"0,0 1 0,1 0 0,-1-1-1,1 1 1,-1 0 0,1-1 0,-1 1 0,1-1 0,-1 1 0,1 0 0,-1-1 0,1 1 0,0-1-1,-1 0 1,1 1 0,0-1 0,-1 1 0,1-1 0,0 1 0,0-1 0,-1 0 0,1 1-1,0-1 1,0-1 0,1-19 456,0 19-464,-1-1 1,0 1-1,0-1 0,0 1 0,0-1 0,0 1 0,-1-3 1,1 4-20,0 0 1,0 0 0,0 0 0,0 0 0,0 0 0,0 0-1,0 0 1,0 0 0,0 0 0,0 0 0,0 0 0,1 0 0,-1 0-1,1-1 1,-1 1 16,1 0 0,-1 0-1,0 0 1,0-1 0,1 1-1,-1 0 1,0 0 0,0 0-1,0 0 1,0 0 0,0-2 0,-2-6 111,1 0 1,1-1 0,0 1-1,0-1 1,0 1 0,2 0 0,-1-1-1,6-17 1,1 1-378,22-44 1,-23 57 234,-6 11 35,1-1 0,-1 1 1,0-1-1,0 1 0,0-1 0,0 1 1,1-4-1,0-1 0,0 0 0,1 0 1,6-12-1,-6 12-18,1-1 0,3-13 0,6-9 76,-5 7-162,-7 20 61,1-1 0,-1 1 0,0-1 0,0 1 0,0-1 0,0-6 0,4-32 560,-10 19-347,4 22-121,-1 0 0,0 0 1,0 0-1,0 1 1,1-1-1,-1 0 1,0 1-1,-4-1 1,4 1-241,-53 3 68,45-1 188,9-1-7,0-1 0,0 0 1,0 1-1,0-1 0,0 0 0,0 0 1,0 0-1,0 0 0,0 0 1,0 0-1,-1 0 0,0 0 0,10 3 54,-7-2-58,1-1 0,0 1 0,-1-1 0,1 1-1,0 0 1,-1 0 0,1 0 0,1 2-1,3 3 53,-4-4-22,0 0-1,0 0 0,0 0 1,0 0-1,-1 0 0,1 0 1,2 5-1,-4-7-88,-1 1 0,1-1 0,0 1 0,-1-1 0,1 0 0,0 1 0,-1-1 0,1 0-1,0 1 1,-1-1 0,1 0 0,0 0 0,-1 1 0,1-1 0,-1 0 0,1 0 0,-1 0 0,1 0 0,-1 1 0,1-1 0,0 0 0,-1 0 0,1 0-1,-1 0 1,1 0 0,-1 0 0,1 0 0,-1 0 0,1 0 0,-1-1 0,1 1 0,-1 0 0,1 0 0,0 0 0,-1 0 0,1-1 0,-1 1 0,1 0-1,-1-1 1,-1-1-33,0-1-1,0 1 0,0 0 0,0-1 0,-1 1 0,1 0 1,-1 1-1,1-1 0,-1 0 0,1 1 0,-1-1 1,-5 0-1,-4 1-101,13 2 115,0-1-1,0 1 1,0-1-1,-1 1 1,1 0-1,0-1 1,-1 1-1,1 0 1,0 0-1,-1 0 0,1 0 1,-1-1-1,1 1 1,-1 0-1,0 0 1,1 2-1,6 9-10,-1-8-25,0-1 0,-1 0 0,1 0 0,9 3 0,1 1 84,18 5 286,-32-12-432,1 6 89,0 1 39,-2-7-20,-1 0 0,0 0 1,0 0-1,0 0 0,0 0 1,0 0-1,0 1 1,0-1-1,0 0 0,0 0 1,0 0-1,0 0 0,0 0 1,0 0-1,0 0 0,0 0 1,0 0-1,0 0 1,0 1-1,0-1 0,0 0 1,0 0-1,0 0 0,0 0 1,0 0-1,0 0 1,0 0-1,0 0 0,0 0 1,0 0-1,0 0 0,0 1 1,0-1-1,-1 0 8,1 0 0,0 0-8,0 0 0,0 0 1,0 0-1,0 0 0,0 0 1,0 0-1,0 0 1,0 0-1,0 0 0,0 0 1,-1 0-1,1 0 0,0 0 1,0 0-1,0 0-71,-15-19 107,14 17-34,-1 0 0,0-1 0,1 1 0,-1 0 0,0 0 0,-1 0 0,1 0 0,0 0 0,0 1 0,-1-1 0,1 1 0,-1-1 0,0 1 0,1 0 0,-1 0 0,0 0 0,0 0 1,1 1-1,-1-1 0,0 1 0,0-1 0,-4 1 0,-20-3-361,10 3 832,16 30 181,0-24-617,1-6-48,0 1-1,0 0 0,0 0 1,0-1-1,0 1 1,0 0-1,0 0 0,-1-1 1,1 1-1,0 0 1,-1 0-1,1-1 0,0 1 1,-1-1-1,1 1 1,-1 0-1,1-1 0,-1 1 1,0 0-1,-4 3 112,-11-16 250,6 9-376,15 2-59,-3 1 122,25 6-412,-22-5 115,1 1-1,-1-1 1,10 0-1,-3-1-295,-8 0 266,-1-1 0,0 1 0,0 0 0,1 1 0,-1-1-1,0 0 1,0 1 0,1 0 0,-1 0 0,4 2 0,5 3-944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18.90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104 207 576,'-22'-23'3285,"18"24"-3231,1 0-1,0-1 0,-1 1 1,1-1-1,0 0 0,-1 0 1,-5 0-1,8 0-8,-1 0 0,1-1 1,-1 1-1,1 0 0,-1-1 0,1 1 0,-1-1 1,1 1-1,-1-1 0,1 0 0,0 0 0,-1 1 0,1-1 1,0 0-1,0 0 0,0 0 0,0-1 0,-2-1 1,2 1-45,1 1 1,-1 0 0,0 0 0,0-1-1,0 1 1,0 0 0,0 0 0,0 0 0,0 0-1,0 0 1,0 0 0,0 0 0,0 0-1,-1 1 1,1-1 0,0 0 0,-3 0 0,3 1 19,6-19-112,55-76 150,-54 80-100,-5 14 50,-1 0 1,0 0-1,1 0 0,-1 0 1,1 0-1,-1 0 1,1 0-1,-1 0 0,1 0 1,0 0-1,-1 0 1,1 0-1,0 0 0,0 1 1,0-1-1,0 0 0,1 0 1,4-4 13,-12 3-110,5 2 242,1 2-142,0 1 1,-1-1-1,0 0 1,1 1 0,-1-1-1,0 0 1,0 0 0,0 0-1,0 1 1,0-1 0,0-1-1,-1 1 1,1 0 0,-1 0-1,-2 2 1,-8 13 167,-15 25 273,7-1-2235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26.9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320 11 416,'2'-6'145,"-1"1"-125,-9 6-84,3 0 59,1 1-1,-1 0 1,1 1-1,0-1 1,0 0-1,0 1 1,-4 4-1,-14 8 840,16-11-553,0 0 0,0 0 0,1 1 0,-10 9 0,-4 4 95,-8 1-371,20-15-27,1 0-1,0 0 0,-7 7 1,13-11 32,-1 1 0,1-1 1,-1 1-1,0-1 0,0 1 1,1-1-1,-1 1 1,0-1-1,0 0 0,1 1 1,-1-1-1,0 0 1,0 0-1,0 0 0,0 0 1,1 0-1,-1 0 0,0 0 1,0 0-1,-1 0 1,-2 0-101,4-2 223,0 0 0,0 0 1,-1 0-1,1 0 0,-1 0 1,0 0-1,-1-3 0,-8-35 3607,6 38-3272,0 0-430,0 0 1,0 1-1,0 0 0,0 0 0,-6-1 0,8 2-26,-1 0-1,1 1 0,-1-1 0,0 1 0,1-1 1,-1 1-1,1 0 0,0 0 0,-5 3 0,-11 3 181,1 4-74,17-11-121,0 0 0,0 0 1,-1 0-1,1 0 0,0 0 1,0 1-1,-1-1 0,1 0 1,0 0-1,0 0 0,-1 1 1,1-1-1,0 0 0,0 0 0,0 1 1,0-1-1,-1 0 0,1 0 1,0 1-1,0-1 0,0 0 1,0 1-1,0-1 0,0 0 1,0 1-1,0-1 0,0 0 1,0 0-1,0 1 0,0-1 1,0 0-1,0 1 0,0-1 0,0 0 1,0 1-1,0-1 0,0 0 1,1 0-1,-1 1 0,0-1 1,0 0-1,0 0 0,0 1 1,1-1-1,-1 0 0,0 0 1,0 1-1,1-1 0,0 1-5,0 0-1,0-1 1,0 1 0,0 0-1,0-1 1,0 1-1,0-1 1,1 1 0,-1-1-1,2 1 1,-1-1-3,6 1 6,1 0 1,-1 0 0,1-1 0,-1 0 0,1 0 0,-1-1 0,0 0 0,13-3 0,63-15 185,73-15 43,-153 33-243,6 0-24,19 2-82,-29-1 48,1 1 0,0-1-1,-1 1 1,1 0-1,0-1 1,-1 1 0,1 0-1,-1-1 1,1 1-1,-1 0 1,0 0 0,1-1-1,-1 1 1,1 0-1,-1 0 1,0 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31.26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1 1056,'-1'0'27,"0"0"0,0 0 0,-1 0 0,1 0 0,0 0 0,0 0 0,-1 0 0,1 0 0,0 1 0,0-1 0,-1 0 0,1 1 0,0-1 0,0 1 0,0-1 0,-2 2-1,-16 16 51,17-16-73,-66 81 252,67-81-224,-17 22 989,-20 37 0,13-19 286,24-41-1430,11-6 443,19-20 293,-6 5-319,12-8-109,1 2 0,55-30-1,30-13 142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36.3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50 576,'-15'0'379,"14"1"-352,0 0-1,0 0 1,0 0 0,-1-1 0,1 1 0,1 0 0,-1 0 0,0 0 0,0 1 0,0-1 0,0 0 0,1 0 0,-1 0 0,1 1 0,-1-1-1,1 0 1,-1 2 0,-2 4 150,-11 12 722,11-15-637,0 0 0,0 0-1,0 0 1,-2 6 0,2-5-179,0 0-1,0 0 1,0 0 0,-1 0-1,-4 4 1,7-9-72,1 0-14,0 1 0,0-1 1,0 0-1,0 0 1,-1 0-1,1 1 1,0-1-1,0 0 1,0 0-1,-1 0 1,1 1-1,0-1 0,0 0 1,0 0-1,-1 0 1,1 0-1,0 0 1,0 0-1,-1 0 1,1 0-1,0 1 1,0-1-1,-1 0 0,1 0 1,0 0-1,0 0 1,-1 0-1,1 0 1,0 0-1,0-1 1,-1 1-1,1 0 1,0 0-1,0 0 1,-1 0-1,1-1 12,0 1 1,0 0-1,0-1 1,0 1-1,0-1 1,0 1-1,0 0 0,0-1 1,0 1-1,0-1 1,0 1-1,0 0 0,0-1 1,0 1-1,1-1 1,-1 1-1,0 0 1,0-1-1,1 1 0,-1 0 1,0-1-1,0 1 1,1 0-1,-1-1 1,1 0-9,0-1 1,0 0 0,0 1-1,-1-1 1,1 1 0,0-1-1,-1 0 1,0 1 0,1-1 0,-1-3-1,0 3-28,1-1 0,-1 1 0,1 0 0,-1-1 0,1 1 0,0 0 0,1-3 0,11-30 129,-12 32-36,0 0 0,0 0 1,0 0-1,0 0 1,-1 0-1,0 0 1,1 0-1,-1 0 1,0 0-1,0 0 1,-1 0-1,1 0 1,-1 0-1,0-4 1,-2-16 221,3 23-275,-1 0 0,1 0 1,-1 0-1,1 0 0,0 0 1,-1 0-1,1 0 0,0 0 1,-1 0-1,1 0 0,-1 0 1,1 0-1,0 0 0,-1 0 1,1 0-1,0 0 0,-1 1 1,1-1-1,-1 0 0,0 12-6,0 0-1,-5 19 0,0-3 50,-11 37 621,9-30-331,6-27-372,0 0-1,0 0 1,-1 17-1,5-11 127,-1-8-395,0 0 0,0 0 0,-1 0 0,0 10-1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46.4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194 62 896,'-17'4'2955,"14"2"-2823,0 0 0,0 0 1,1 0-1,-1 1 1,-1 11-1,-4 9-73,-16 42 378,14-37-124,-2 0 0,-28 53 0,-11-1 396,38-54-736,12-29 6,3-1 76,0 0 1,0 0-1,-1 0 0,1-1 1,0 1-1,0-1 0,2-1 1,2-2 16,0 0-1,0-1 1,-1 0 0,1 0-1,-1-1 1,6-8 0,23-40 179,-31 49-226,13-32 16,-6 13-71,-4 13 27,0 1 1,13-16-1,-2 3 91,0 0-27,2 0 0,1 2-1,0 0 1,32-25 0,-48 43-17,0-1 1,0 0-1,-1 0 0,6-10 1,7-7 85,8 0-240,-20 17 137,1 1 0,-1-1 1,0 0-1,0 0 0,6-9 0,-11 22-511,1-6 256,-1 0 0,1 0 0,-1-1 0,1 1 0,0 0 0,0 4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51.8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271 211 736,'-5'-5'358,"0"0"0,0-1 0,0 0 0,1 0 0,0-1 0,-6-10 1,-14-22 811,15 26-737,1-1 0,-11-24 0,16 31-288,0 1 1,0 0-1,-9-12 1,12 16-114,-1 1 1,0 0-1,0 0 1,1 0-1,-1 0 1,0 0-1,0 0 1,0 0 0,0 0-1,0 0 1,-1 1-1,1-1 1,0 0-1,0 1 1,0-1-1,-1 1 1,1-1-1,0 1 1,-1 0-1,1-1 1,0 1-1,-1 0 1,1 0-1,0 0 1,-1 0 0,1 0-1,0 0 1,-3 1-1,2 1-40,0 0 0,0 0 0,0 0 0,0 1 0,1-1 0,-1 1 0,1-1 0,0 1 0,0-1 0,0 1 0,-1 3 0,-1 0 24,-3 13 111,0 1 0,1 0 0,-3 34 0,-2 4-80,8-49-33,1-1-1,0 0 1,1 0 0,0 1 0,0-1 0,1 0 0,0 0 0,0 0 0,3 9 1607,-11-59-1298,3-128-142,-1 104-783,14 85 639,11 75-383,-7-23 377,-2-3 59,-7-32-9,0 3-205,-3 75 0,-3-54 303,2-47-33,1 5-110,-1 0 0,-1 0 0,-1-1 0,0 1 0,-6 19 0,4-25-42,0 0 0,0 0-1,-1-1 1,-8 15-1,4-6 246,9-18-203,-1 1 0,0-1-1,0 0 1,0 1 0,0-1-1,0 0 1,0 0-1,-1 0 1,1 0 0,-1 0-1,-2 3 1,3-5 49,1 0-76,-1 0 0,1 0-1,-1 0 1,1-1 0,-1 1-1,1 0 1,0 0 0,-1-1-1,1 1 1,0 0 0,-1 0-1,1-1 1,0 1 0,-1 0-1,1-1 1,0 1 0,-1-1-1,1 1 1,0 0 0,0-1-1,0 1 1,-1-1 0,1 1 0,0 0-1,0-1 1,0 1 0,0-1-1,0 1 1,0-1 0,0 1-1,0-1 1,0-21 124,0 16-69,0-44 312,7-182 27,-6 210-758,-2-28 0,-7 87 556,2-15-243,2 1 0,-2 24 0,0 29 46,-1 35 93,7-104-128,0-1-1,0 1 1,3 9-1,-3-14-95,1 0-1,0 0 0,0 1 0,-1-1 1,1 0-1,0 0 0,1 0 0,-1 0 1,0 0-1,1-1 0,-1 1 0,1 0 0,2 2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20.8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401 0 1248,'-18'8'400,"9"-4"-128,0 0 0,-12 7 0,10-5-14,0-1-1,0 0 1,0-1 0,-21 4 0,14-3-16,1-1 146,0-1 0,-28 2 0,3-1 341,29-3-547,0-1 0,-1 0 0,1 0 1,0-2-1,-24-5 0,33 6-113,1-1-1,-1 0 0,1 1 1,-1-2-1,-4-2 1,12 8-49,0-1 0,0 1 0,0-1 0,0 0 1,5 2-1,5 2 45,12 8-9,0-2 0,1 0 0,31 7 0,-43-15-56,23 1-1,8 3-115,-40-7 119,0 0-1,-1-1 1,1 1-1,0-1 1,11-2-1,8 1-102,-20 1-437,0-1 1,0 0-1,-1 0 1,10-4-1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55.8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384 0 1472,'-6'1'180,"0"0"0,0 0 1,0 1-1,0 0 0,0 0 0,0 0 1,1 1-1,-1 0 0,-8 6 0,-10 4 663,15-8-712,0 1 0,0-1-1,0 2 1,1-1 0,0 1-1,0 1 1,1-1 0,0 1-1,0 0 1,-8 13 0,4-1-53,0 1 0,1 0 0,-13 39-1,13-33 29,6-19-33,1 0 1,1 0-1,-1 0 0,1 0 1,0 0-1,-1 16 0,-2 2 647,5-34-96,1-2-518,1-1 0,0 1 0,0 0 0,1-1 0,4-11 0,7-25 293,-6-5-120,-5 31-182,1 0 0,10-34 0,-14 54-133,0 1 29,0 0 0,0-1 0,0 1 0,0 0 0,0 0 1,0-1-1,0 1 0,0 0 0,0-1 0,0 1 0,0 0 0,1 0 0,-1-1 1,0 1-1,0 0 0,0 0 0,0-1 0,0 1 0,1 0 0,-1 0 0,0 0 0,0-1 1,0 1-1,1 0 0,-1 0 0,0 0 0,0 0 0,1-1 0,-1 1 0,0 0 1,0 0-1,1 0 0,-1 0 0,1 0 0,-2 16-126,0-11 165,0 0 1,1 0-1,-1 0 1,1 6 0,1-8-22,-1 0-1,0 1 1,-1-1 0,1 0 0,0 1 0,-1-1 0,0 0 0,0 0 0,-2 5 336,3-8-313,-1-1-1,1 1 1,0 0 0,-1-1 0,1 1 0,0-1 0,-1 1-1,1-1 1,0 1 0,0-1 0,-1 1 0,1-1 0,0 1-1,0-1 1,0 1 0,0-1 0,0 1 0,0-1 0,0 1-1,0-1 1,0 0 0,0 0 0,0-14 20,4-7 148,-4 22-138,1 0-75,-1 0 0,0 0-1,0 0 1,1 1 0,-1-1 0,0 0-1,1 0 1,-1 1 0,0-1-1,0 0 1,0 0 0,1 1 0,-1-1-1,0 0 1,0 1 0,0-1-1,1 0 1,-1 1 0,0-1 0,0 0-1,0 1 1,0-1 0,0 0-1,0 1 1,0-1 0,0 0-1,0 1 1,0-1 0,0 0 0,0 1-1,0-1 1,0 0 0,0 1-1,0-1 1,-1 1 0,-2 13-149,3-12 150,-3 13-39,2-8 108,0 1 1,-1-1 0,0 0-1,0 0 1,0 0 0,-6 11 149,-2-22 260,9 3-475,0 0 1,1 1-1,-1-1 1,1 0-1,-1 0 1,0 0-1,1 0 0,-1 1 1,1-1-1,0 0 1,-1 0-1,1 0 1,0 0-1,-1 0 1,1 0-1,0 0 0,0-2 1,0 1 20,0 1 1,0-1-1,-1 1 0,1 0 1,0-1-1,-1 1 0,1 0 1,-1-1-1,-1-1 0,-5-11 83,5 11-69,1 1 0,-1-1 0,0 0 0,1 1 0,-1-1 1,0 1-1,-4-4 0,0 0-50,6 5 7,0 1-1,0-1 1,-1 1 0,1-1 0,0 1-1,-1 0 1,1-1 0,0 1-1,-1 0 1,1-1 0,-1 1-1,1 0 1,-1 0 0,1-1-1,-1 1 1,1 0 0,-1 0-1,1 0 1,-1-1 0,1 1 0,-1 0-1,1 0 1,-1 0 0,0 0-1,-1 17-395,1-11 359,1 1-1,-1 0 1,1-1 0,0 1 0,2 8 0,-1 12 171,4 23 136,-5-49-265,0 1 0,0-1 0,1 0 0,-1 0 0,0 0 1,1 0-1,-1 1 0,1-1 0,-1 0 0,1 0 0,-1 0 0,1 0 0,0 0 0,0 0 0,-1 0 1,1 0-1,2 1 0,6 11 9,-8-12 32,-1-1-21,1 0 0,-1 0 0,1 0 0,0 0 0,-1 0 0,1 0 0,-1 0 0,1 1 0,0-1-1,-1 0 1,1 0 0,-1 1 0,1-1 0,-1 0 0,1 1 0,-1-1 0,1 0 0,0 1 0,-1 0-10,1-1 0,-1 1-1,1-1 1,-1 0 0,1 1 0,-1 0 0,1-1-1,-1 1 1,1-1 0,-1 1 0,1-1 0,-1 1-1,0 0 1,1-1 0,-1 1 0,0 0 0,0-1-1,0 1 1,1 0 0,-1-1 0,0 1 0,0 0 0,0 0-1,0-1 1,0 1 0,0 0 0,-1 0 0,1 4 29,1 1-34,0 0-1,-1 0 0,0 1 1,0-1-1,0 0 0,-1 0 1,1 1-1,-2-1 1,-3 12-1,-2 15 73,5 1-123,2-25 73,0 1 0,-3 13 1,-11 58-19,12-72-4,0-1 1,0 0-1,-1 0 1,-6 11-1,-2 9-21,7-18 4,2-6 32,1-1 1,-1 1-1,1 0 0,0-1 0,0 1 1,1 0-1,-1 4 0,-1 2 43,-3-10 362,4-1-409,0 0 0,0 0 0,0 1 1,0-1-1,0 0 0,0 0 0,1-1 1,-1 1-1,0 0 0,1 0 0,-1 0 0,1 0 1,-1-2-1,-1-8 55,0 1 0,0-1 0,1 1-1,1-16 1,0 15-90,0 0-1,2 1 1,-1-1 0,1 1-1,5-13 1,-5 13 55,0 0 0,1-13 0,3-11 30,1 6-260,-3 8 171,1 1 0,8-21 1,-11 35 76,-2 5-44,0 0-1,1-1 1,-1 1 0,0-1-1,0 1 1,0 0-1,0-1 1,0 1 0,0 0-1,1-1 1,-1 1 0,0 0-1,0-1 1,1 1 0,-1 0-1,0 0 1,0-1 0,1 1-1,-1 0 1,0 0 0,1-1-1,-1 1 1,0 0 0,1 0-1,-1 0 1,0 0-1,1 0 1,-1-1 0,1 1-1,-1 0 1,0 0 0,1 0-1,-1 0 1,0 0 0,1 0-1,0 0 1,0 0-161,4 24 5,-10 18 150,5-40 10,-1 1-1,1 0 1,-1 0-1,1 0 1,-1-1 0,0 1-1,-1 3 1,0-4 7,1 1 0,0 0 0,1-1 0,-1 1 0,0 0 0,1 0 0,-1 3 0,1-6 0,0 1 1,0 0-1,0-1 0,-1 1 0,1 0 0,0-1 0,-1 1 1,1-1-1,0 1 0,-1 0 0,1-1 0,-1 1 0,1-1 1,-1 1-1,1-1 0,-1 0 0,1 1 0,-1-1 0,1 1 1,-1-1-1,0 0 0,1 0 0,-1 1 0,0-1 0,1 0 0,-1 0 1,0 0-1,1 0 0,-1 0 0,0 1 0,1-1 0,-2-1 1,-30 1 96,21 0-33,-4-3-334,15 3 257,0 0 0,0 0 0,0 0 0,0 0 0,-1 0 1,1 0-1,0 0 0,0-1 0,0 1 0,0 0 1,0 0-1,0 0 0,0 0 0,-1 0 0,1-1 0,0 1 1,0 0-1,0 0 0,0 0 0,0 0 0,0-1 0,0 1 1,0 0-1,0 0 0,0 0 0,0-1 0,0 1 1,0 0-1,0 0 0,0 0 0,0 0 0,0-1 0,0 1 1,0 0-1,0 0 0,1-1-12,0 0-1,-1 0 1,1 0 0,0 0-1,0 1 1,0-1 0,0 0-1,-1 1 1,1-1 0,0 1-1,0-1 1,0 1 0,0-1-1,0 1 1,2-1 0,1 0-63,0 1-1,0 0 1,0 0 0,7 0 0,-4 1 110,-5-1 62,-2 0-95,3-1 61,11 2-98,-9-1 105,-5 0-55,0 0 1,1 0 0,-1 0 0,0 1 0,1-1 0,-1 0 0,0 0 0,1 0-1,-1 0 1,0 0 0,1 0 0,-1 0 0,0 0 0,1 0 0,-1 0-1,0 0 1,1 0 0,-1 0 0,0 0 0,1-1 0,-1 1 0,0 0 0,0 0-1,1 0 1,-1 0 0,0-1 0,1 1 0,-1 0 0,0 0 0,0 0-1,0-1 1,1 1 0,-1 0 0,0 0 0,0-1 0,0 1 0,1 0 0,-1-1-1,0 1 1,0 0 0,0-1 0,-3 0 155,2 1-187,1 0 0,-1 0 0,0-1 0,1 1 0,-1 0 0,0 0 0,1 0 0,-1 0 0,1-1 0,-1 1 0,0 0 0,1-1 0,-1 1 0,1 0 0,-1-1-1,1 1 1,-1-1 0,1 1 0,-1-1 0,-2 0-303,6 5 128,0-2 182,0 0 0,0-1 0,0 1 0,1-1 0,-1 0 0,0 0 0,1-1 0,-1 1 0,1-1 0,-1 1 0,1-1 0,-1 0 0,1 0 0,-1-1 0,1 1 0,-1-1 0,1 0 0,-1 1 0,0-2 0,1 1 0,-1 0 0,0-1 0,0 1-1,6-5 1,4-3 76,-1-1-1,0 0 0,0 0 0,11-15 0,-14 15-62,-1-1 0,0 1 1,0-1-1,7-16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3:59.0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 0 832,'-3'1'73,"3"-1"-60,-1 0-1,1 0 1,-1 0 0,1 1-1,-1-1 1,1 0 0,-1 0-1,1 0 1,-1 1 0,1-1-1,-1 0 1,1 0 0,-1 1-1,1-1 1,0 1 0,-1-1 0,1 0-1,0 1 1,-1-1 0,1 1-1,-1 0 1,1-1 46,0 2-27,0 1 33,1 0 1,-1 1 0,1-1 0,-1 0-1,1 0 1,0 1 0,0-1 0,1 0-1,-1 0 1,0 0 0,1 0 0,4 5-1,3 7 41,-5-4-71,5 8-1,0-10-12,-5-8 36,1 0 38,11 3 1237,-15-4-1328,-1 0 0,0-1 0,0 1 1,0 0-1,0 0 0,0-1 0,1 1 0,-1 0 0,0-1 0,0 1 0,0 0 0,1 0 0,-1 0 0,0-1 0,1 1 0,-1 0 1,0 0-1,0 0 0,1-1 0,-1 1 0,0 0 0,1 0 0,-1 0 0,0 0 0,1 0 0,-1 0 0,0 0 0,1 0 0,-1 0 0,1 0 1,13-2 162,-14 2-159,12-1-47,0 1-1,0 1 1,0 0 0,16 5 0,-10-2 208,-15-4-164,1 1-1,0 0 0,0 0 1,-1 0-1,1 1 1,-1-1-1,5 4 1,-3-2-16,-1 1 0,0 0 0,0 0 0,0 0 0,0 0 0,-1 1 0,0-1 1,0 1-1,3 5 0,-3-3 81,1-1 0,0 0 1,9 10-1,-12-15-108,0 0 14,-1-1 25,0 0 0,0 0 0,0 0 0,0 0 0,0 1 0,0-1 0,1 0 0,-1 0 0,0 0 0,0 0 0,0 0 0,0 1 0,1-1 0,-1 0 0,0 0 0,0 0 0,0 0 0,0 0 0,1 0 0,-1 0 0,0 0 0,0 0 0,0 0 0,1 0 0,-1 0 0,0 0 0,0 0 0,1 0 0,-1 0 0,0 0 0,0 0 0,0 0 0,1 0 0,-1 0 0,0 0 0,0 0 0,0 0 0,0 0 0,1-1 0,-1 1 0,0 0 0,0 0 0,0 0 0,10-6 114,-7 2-83,0 0-1,0 0 0,-1 0 1,0 0-1,0-1 0,0 1 1,0-1-1,0 0 1,-1 0-1,0 1 0,0-1 1,0 0-1,-1-9 1,1 8-39,0-1 1,0 0 0,0 1-1,1-1 1,0 1 0,0-1-1,5-9 1,-5 6-46,-1 7-10,4 9 8,-5-5 72,0 0 0,1 0 0,-1 0 0,0 0 0,0 0 0,0 0 0,1 0 0,-1 0 0,0 0 0,0 0 0,0 0 0,-1 0 0,1 0 0,0 0 0,0 0 0,-1 0 0,1 0 0,0 0 0,-1 0 0,0 2 91,4-19-814,-2 8-96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4:08.0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91 241 832,'-1'-1'18,"0"1"1,0-1-1,0 0 1,0 1-1,1-1 0,-1 0 1,0 1-1,0-1 1,1 0-1,-1 0 0,1 1 1,-1-1-1,1 0 1,-1 0-1,1 0 0,-1 0 1,1 0-1,0 0 0,-1 0 1,1-1-1,0-2 45,0 1 0,1 0-1,-1-1 1,1 1 0,1-5 0,0-5 154,0 0 0,-1 1 0,-1-1 0,0 0 0,0 0 0,-5-25 1,-11-15 555,15 51-730,1 0-1,-1-1 1,0 1 0,0 0-1,0 0 1,0 0 0,-1 0-1,1 0 1,0 0 0,-1 0-1,1 0 1,-4-2 0,5 3-27,-6 15-219,4 3 316,0-5-167,-1 25 0,2-11 16,0-17-3,1 1 1,1 17-1,5 3 32,-4-19-1,0-1 1,0 1-1,0 12 0,2 4 1013,-4-46-315,-1 8-672,0-1 0,-1 2 1,0-1-1,-6-17 0,-3-16-1,6 19-66,0 7 153,2-1 0,-2-33 1,5 48-146,-1 4 42,1 0 1,0 0-1,0 0 0,0 0 1,0 0-1,0 0 0,0 1 1,0-1-1,0 0 0,0 0 1,0 0-1,0 0 0,0 0 0,0 0 1,0 0-1,0 0 0,-1 0 1,1 0-1,0 0 0,0 0 1,0 0-1,0 0 0,0 0 1,0 0-1,0 0 0,0 0 0,0 0 1,0 0-1,0 0 0,-1 0 1,1 0-1,0 0 0,0 0 1,0 0-1,0 0 0,0 0 1,0 0-1,0 0 0,0 0 0,0 0 1,0-1-1,0 1 0,0 0 1,0 0-1,0 0 0,0 0 1,-1 0-1,1 0 0,0 0 1,0 0-1,0 0 0,0 0 0,0 0 1,0 0-1,0 0 0,0-1 1,0 7 2,2 4 63,-1-1 1,-1 18-1,0-18-107,0-1 1,0 1-1,1 0 1,0-1-1,3 10 0,-2-7 39,0 1 0,0-1 0,-1 0 0,0 20-1,7 34 580,-8-62-565,1-1 0,-1 1 0,1 0-1,-1-1 1,1 1 0,0-1 0,1 3-1,-1-3-17,0 0-1,0 0 0,0 0 0,0 0 0,-1 0 0,1 1 1,-1-1-1,0 0 0,0 0 0,1 0 0,-1 0 0,-1 3 0,-1 21 73,2-21-89,-1 1 0,0 0 0,-1 8-1,-2 3 368,-1 3-56,5-18-373,0-2 101,-1 1 0,1-1-1,0 1 1,0-1 0,-1 0-1,1 1 1,0-1 0,0 1-1,-1-1 1,1 1 0,-1-1-1,1 0 1,0 1 0,-1-1-1,1 0 1,-1 1 0,1-1-1,-1 0 1,1 0 0,-1 1-1,1-1 1,-2 0 0,-10 4 623,12-4-627,-2-2-147,2 2 137,0-1 1,-1 1 0,1 0 0,0-1-1,0 1 1,-1-1 0,1 1 0,0 0-1,0-1 1,0 1 0,0-1 0,-1 1-1,1-1 1,0 1 0,0 0 0,0-1 0,0 1-1,0-1 1,0 1 0,0-1 0,0 1-1,1-1 1,-1-1-48,1 1 0,0 0 0,0 0 0,0 0 0,0-1 0,0 1 0,0 0 0,0 0 0,0 0 0,1 1 0,-1-1 0,0 0 0,0 0 0,1 1 0,-1-1 0,1 1 0,-1-1 0,0 1 0,1-1 0,2 1 0,-2-1-97,33 1-4004,-14 2 2891,9-8 275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4:12.3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95 249 416,'0'0'10,"-1"0"0,1 0-1,0 0 1,0 0 0,-1 0 0,1 0-1,0 0 1,0-1 0,-1 1 0,1 0 0,0 0-1,-1 0 1,1 1 0,0-1 0,0 0-1,-1 0 1,1 0 0,0 0 0,0 0 0,-1 0-1,1 0 1,0 0 0,0 0 0,-1 1-1,1-1 1,0 0 0,-14 4 1486,9-4-1191,4 0-213,-1 1 1,1-1 0,-1 0 0,1 0-1,0 0 1,-1 0 0,1-1 0,-1 1 0,1 0-1,-1 0 1,1-1 0,0 1 0,-1-1-1,1 0 1,0 1 0,-1-1 0,1 0-1,0 0 1,-2-1 0,3 2-72,-1-1 0,1 1 0,0 0 0,-1-1 1,1 1-1,0-1 0,-1 1 0,1-1 0,0 1 0,0-1 0,-1 1 0,1-1 1,0 1-1,0-1 0,0 1 0,0-1 0,0 1 0,0-1 0,0 1 0,0-1 1,0 1-1,0-1 0,0 1 0,0-1 0,0 0 0,0 1 0,0-1 0,0 1 1,1-1-1,-1 1 0,0-1 0,0 1 0,1 0 0,-1-1 0,0 1 1,1-1-1,-1 1 0,0-1 0,1 1 0,-1 0 0,1-1 0,-1 1 0,1 0 1,0-1-1,3-1 61,1 0 0,-1 1 0,1-1 0,8-1-1,-10 3-3,1-1-1,0 0 0,-1 0 0,1-1 1,4-1-1,10-9 216,-5 3-177,0 0 0,-1-1 0,19-18 0,4 6 1471,-40 20-1670,-4-2 262,-1 1 0,1-1 0,-1 2 0,0-1 0,1 2 0,-20-2 0,20 2-104,-93 0-428,83 1-25,26 1 308,1-1-1,-1 2 0,14 2 1,-14-2 62,1 0 0,-1-1 0,14 2 0,86 1 610,-105-4-580,1 0-1,-1 0 0,0-1 0,0 1 0,0-1 1,0 0-1,0 1 0,0-1 0,0 0 0,0 0 1,0 0-1,-1 0 0,1-1 0,0 1 1,-1 0-1,3-3 0,-3 3-10,0 0-1,-1 1 1,1-1 0,0 0 0,-1 0-1,1 0 1,0 0 0,-1 0 0,0 0-1,1 0 1,-1 0 0,1-1 0,-1 1-1,0 0 1,0 0 0,0 0-1,0 0 1,0 0 0,0-1 0,0 1-1,0 0 1,0 0 0,0 0 0,0 0-1,-1 0 1,1 0 0,-1 0 0,1-1-1,-2 0 1,-5-18-28,6 18 44,1 0 1,-1-1-1,0 1 0,0 0 1,0-1-1,0 1 1,0 0-1,-2-2 0,-2-4 7,5 7-71,0 0 0,-1 1 0,1-1 0,0 0 0,-1 1 0,1-1 1,0 1-1,-1-1 0,1 0 0,-1 1 0,1-1 0,-1 1 0,1-1 0,-1 1 0,1 0 0,-1-1 0,1 1 0,-1-1 0,0 1 0,1 0 0,-1 0 0,0-1 0,-1 1 0,3 0 29,0 1 0,-1 0 0,1-1 0,-1 1 0,0 0 0,1 0 0,-1-1 0,0 1 0,1 0 0,-1 0 0,0-1 0,0 1 0,0 0 0,1 0 0,-1 0-1,0 0 1,0-1 0,0 1 0,-1 1 0,3 5 68,19 19-50,22 36 545,-53-51 117,3-11-404,-4 1-187,11-1-92,0 0 0,0 0 1,0 0-1,0 0 1,0 0-1,0 0 0,0 0 1,0 0-1,-1 0 0,1 0 1,0 0-1,0 0 1,0 0-1,0 0 0,0 0 1,-1 2-192,1-2 191,0 0 1,0 0-1,0 0 1,0 0-1,0 0 0,0 1 1,0-1-1,0 0 0,0 0 1,0 0-1,0 0 1,0 0-1,0 0 0,0 0 1,0 0-1,0 0 1,2 1-171,-1 1 179,1 0 1,-1-1-1,1 0 1,-1 1-1,1-1 1,0 0-1,0 0 0,-1 0 1,1 0-1,0 0 1,0 0-1,0-1 0,0 1 1,0-1-1,0 1 1,0-1-1,0 0 1,0 1-1,0-1 0,0 0 1,0-1-1,0 1 1,0 0-1,0-1 1,0 1-1,4-2 0,-4 2 7,8-7 38,21-16-3723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4:14.09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248 58 1312,'-5'2'178,"-1"0"0,1 0 0,0 1 0,0 0 0,0-1 0,0 2 0,-8 5 0,2-1 615,-21 11 0,-5 3 192,7-4 32,21-13-640,1 0 1,-14 10-1,21-14-356,0-1 0,-1 1 0,1 0 0,0-1 0,0 1 0,-1-1 0,1 1-1,-1-1 1,1 0 0,0 0 0,-1 1 0,-1-1 0,-10 2 235,-1-1 54,10-2-287,10-3-58,0 2 79,0 1-1,1-1 1,-1 1-1,0 0 1,1 1-1,-1-1 0,12 2 1,-3-1-104,-12 1 62,0-1 0,-1 1 1,1 0-1,0-1 0,0 1 0,-1 0 0,1 0 0,-1 1 0,1-1 0,1 2 0,18 8 103,2-3-82,29 7-29,-47-14 89,0 0 0,0-1 1,0 1-1,0-1 0,0-1 0,0 1 1,7-2-1,4 1 104,-15 1-177,-1 1 0,0-1-1,1 0 1,-1 0 0,0 0 0,1 0 0,-1 0 0,0-1 0,1 1-1,-1 0 1,0-1 0,1 1 0,-1-1 0,0 1 0,0-1 0,0 1-1,1-1 1,-1 0 0,1-1 0,-1 2 10,-1-1 0,1 1 0,-1-1 1,1 0-1,0 1 0,-1-1 0,1 0 0,-1 0 0,0 0 0,1 1 1,-1-1-1,0 0 0,1 0 0,-1 0 0,0 0 0,0 1 0,0-1 0,0 0 1,0 0-1,0 0 0,0-1 0,0 0 13,-1 1 1,0-1-1,1 0 1,-1 0-1,0 1 1,0-1-1,0 1 0,0-1 1,0 1-1,-3-3 1,-10-11 8,-2 1-1,0 0 1,-1 2 0,0 0 0,-1 0 0,-20-9 0,20 11 29,13 7-92,0 0 0,-1 0 0,1 0 0,-1 0 0,0 1 0,0 0 0,0 0 0,0 1 0,-11-2 0,15 3 19,1 0-1,0 1 1,0-1-1,0 0 0,-1 1 1,1-1-1,0 1 1,0-1-1,0 1 1,0 0-1,0-1 1,0 1-1,0 0 0,0 0 1,0-1-1,1 1 1,-1 0-1,-1 2 1,2-2-14,-1-1 1,0 1 0,1 0 0,-1 0 0,0 0 0,0-1 0,0 1 0,0 0 0,0-1 0,1 1 0,-1-1 0,0 1 0,0-1 0,0 1 0,0-1-1,-1 0 1,-1 1 0,3-1 69,0-3-88,1 0-1,0 0 1,0 0 0,0 1 0,0-1 0,1 0 0,-1 1 0,1-1-1,-1 1 1,4-4 0,4-7-513,0-4-472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4:15.6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689 23 320,'17'-23'309,"-30"40"433,-16 22 767,-2-1 0,-46 44 0,67-72-1344,0-1 0,-1-1-1,0 0 1,-1 0-1,1-1 1,-2 0 0,1-1-1,-1-1 1,-25 8-1,27-10-38,-1-1-1,0 0 1,0 0-1,0-1 1,0-1-1,0 0 1,0-1-1,0 0 1,0 0-1,0-2 1,-17-5-1,0-2 350,6 1-236,-26-5 0,43 12-236,-1 1 1,0 0-1,0 0 0,1 1 0,-1 0 0,0 0 0,0 1 1,-11 1-1,14-1 5,-1 1 13,-1-1 1,0 1 0,1 0 0,-1 0 0,-5 4-1,6-4-191,14-4 26,92-4-136,-41 0 437,-20 4-136,198-22 86,-186 8 101,-52 16-184,20-6 147,-19 6-134,-1 0 1,1 0-1,0-1 0,-1 1 0,1 0 0,-1-1 1,1 1-1,-1-1 0,1 1 0,-1 0 0,1-1 1,-1 1-1,1-1 0,-1 1 0,0-1 1,1 0-1,-1 1 0,0-1 0,1 1 0,-1-1 1,0 0-1,0 1 0,0-1 0,0 1 0,1-2 1,-2 2-17,1-1 0,-1 1 0,1 0 0,-1-1 0,1 1 0,-1 0 0,1-1 0,-1 1 0,1 0 0,-1 0 0,1 0 0,-1-1 0,0 1 0,1 0 0,-1 0 0,1 0 0,-1 0 0,0 0 0,1 0 0,-1 0 0,0 1 0,-17-1 109,-77 21-130,43-9 245,-12 3 6,-1 3-1,-106 44 1,88-30-614,79-31 267,19-1-121,22 1 39,0-2 1,0-2-1,63-11 0,-37-6-446,1-5-2314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4:21.5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0 1472,'-14'8'2066,"11"-6"-1919,-10 7 728,0-4-657,4-2 24,0 1-1,0 0 0,-11 8 1,10-6-180,7-5-86,0 1 1,1 0 0,-1 0-1,1 0 1,-1 0 0,-2 3-1,-7 3 728,20 3-1034,-4-9 375,-1-1 1,0 0-1,0 0 1,0 0-1,1-1 1,-1 1-1,0-1 1,1 0-1,-1 0 1,0 0-1,1 0 1,-1 0-1,0-1 1,1 0-1,4-1 1,7-3 49,0 0 1,14-8 0,-17 7-189,17-9 211,-24 11 468,-9 4-423,3 0-143,-1 0 1,0 0-1,1 0 1,-1 0-1,0 1 1,0-1-1,1 0 1,-1 1-1,0-1 1,1 1-1,-1 0 0,1-1 1,-1 1-1,-1 1 1,-11 8 133,1 1 1,1 0 0,0 0-1,0 2 1,1-1 0,-18 28-1,25-35-104,1 0-1,-2-1 0,1 1 0,0-1 0,-1 0 0,0 0 1,0-1-1,-8 5 0,9-6-32,-3 2-566,7-4 525,0 0-1,0 0 0,0 1 0,0-1 0,0 0 0,0 0 1,0 0-1,0 1 0,0-1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4:23.2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39 1312,'-1'0'40,"0"0"0,0 0 0,0-1 0,0 1 1,0-1-1,0 1 0,0-1 0,0 0 0,0 1 0,1-1 0,-1 0 0,0 1 1,0-1-1,0 0 0,1 0 0,-1 0 0,0 0 0,1 0 0,-1 0 0,0-1 1,-24-17 380,24 18-387,0 0-1,0 1 1,0-1 0,-1 1 0,1 0-1,0-1 1,0 1 0,0 0 0,-1 0-1,1 0 1,0-1 0,-1 1 0,1 1-1,0-1 1,-2 0 0,-3 0 146,4 35 705,8 8-638,-2-20 72,1 40 1,-5-44-205,4 85 457,-3-95-560,-1 1-1,0-1 0,-1 1 1,-2 11-1,-1 20 498,4-41-500,-1 0 0,1 0 0,0 0 0,0 0 1,0 0-1,-1 0 0,1-1 0,0 1 0,0 0 0,-1 0 0,1 0 1,0 0-1,0-1 0,0 1 0,-1 0 0,1 0 0,0 0 0,0-1 1,0 1-1,0 0 0,0 0 0,0-1 0,0 1 0,-1 0 0,1 0 1,0-1-1,0 1 0,0-133 487,5 72-294,-5 57-239,1 0 0,0-1 0,-1 1 0,1 0 0,1 0-1,-1 0 1,3-4 0,4-17 158,-7 23-110,-1 1 0,1-1 0,-1 0 0,1 1 0,0-1 0,0 0 0,0 1-1,1-2 1,6-11 62,-6 10-127,-1 1 0,1 0 0,0-1 1,0 1-1,0 0 0,0 0 0,0 0 0,1 0 0,0 1 0,3-4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4:29.3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123 35 1408,'-6'1'1527,"5"-1"-1486,-3 10 337,-1 1 295,1-1 185,4-10-813,0 1-1,0-1 0,0 1 0,0 0 0,-1-1 1,1 1-1,0 0 0,0-1 0,-1 1 1,1-1-1,0 1 0,-1-1 0,1 1 0,0-1 1,-1 1-1,0 0 0,-1 1 14,0 0 0,1 0 0,-1 0 0,0 0 0,1 1 0,0-1 0,-1 0 0,0 4 0,-9 14 279,-6-2 73,-9 13 700,26-31-1097,0 0 1,0 1 0,0-1-1,-1 0 1,1 1 0,0-1-1,0 0 1,0 1-1,-1-1 1,1 0 0,0 0-1,-1 1 1,1-1 0,0 0-1,-1 0 1,1 0 0,0 1-1,-1-1 1,1 0-1,0 0 1,-1 0 0,1 0-1,0 0 1,-1 0 0,1 0-1,-1 1 1,1-1-1,0 0 1,-1 0 0,1-1-1,-1 1 1,1 0 0,0 0-1,-1 0 1,1 0 0,0 0-1,-1 0 1,1 0-1,0-1 1,-1 1 0,1 0-1,0 0 1,-1 0 0,1-1-1,0 1 1,-1 0-1,1-1 1,0 1 0,0 0-1,-1 0 1,1-1 0,0 1-1,0 0 1,0-1 0,-1 0-1,-8-20 194,8 14-92,0 0 0,0 1-1,1-1 1,0 0 0,1-7-1,0-7 78,4-44 587,-5 64-802,0 1 0,0 0 1,0-1-1,0 1 0,0-1 0,0 1 1,0-1-1,0 1 0,0-1 0,0 1 0,0 0 1,0-1-1,0 1 0,1-1 0,-1 1 1,0 0-1,0-1 0,0 1 0,1-1 0,-1 1 1,0 0-1,1-1 0,-1 1 0,0 0 1,0-1-1,1 1 0,-1 0 0,1 0 0,-1-1 1,0 1-1,1 0 0,-1 0 0,0 0 1,1 0-1,-1-1 0,1 1 0,-1 0 0,1 0 1,-1 0-1,0 0 0,1 0 0,-1 0 1,1 0-1,-1 0 0,1 0 0,-1 0 1,1 1-1,1-1-36,0 1-32,0 0 0,0 0 0,0 0-1,0-1 1,0 1 0,0-1-1,0 1 1,4-1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5:09.2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136 84 1248,'-4'-3'3237,"1"5"-2993,6-5-24,13-5 164,-14 7-363,0 1 0,-1-1 1,1 1-1,0-1 0,-1 0 1,1 0-1,-1 0 1,1 0-1,-1 0 0,1 0 1,-1 0-1,0 0 0,0-1 1,1 1-1,-1 0 0,1-3 1,-1 1 104,2-7 633,-4 9-734,1 1 0,-1-1 0,1 1 1,-1-1-1,1 1 0,-1-1 0,1 1 0,-1 0 1,0-1-1,1 1 0,-1 0 0,1 0 0,-1-1 1,0 1-1,1 0 0,-1 0 0,-1 0 0,-22-7 232,3 2 4,-24-10 0,42 15-229,1-1 1,0 1-1,-1-1 0,0 1 1,1 0-1,-1 0 0,1 0 1,-1 1-1,-4 0 0,5-1-34,0 1 0,-1-1-1,1 1 1,0-1 0,0 0-1,0 0 1,-1 0 0,1-1-1,0 1 1,0 0 0,-1-1-1,1 1 1,0-1-1,-3-1 1,-5-2 29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22.37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212 47 1728,'-8'-11'330,"6"7"-253,-1 1 1,1-1-1,-1 1 0,0 0 1,0 0-1,0 0 1,-8-5-1,9 7-72,0 0 1,-1 1-1,1-1 0,-1 0 0,1 1 0,-1 0 0,1-1 1,-1 1-1,0 0 0,1 0 0,-1 0 0,1 1 0,-1-1 1,1 1-1,-1-1 0,1 1 0,-1 0 0,1 0 1,0 0-1,-1 0 0,1 1 0,0-1 0,-3 2 0,0 1 31,0 0-1,1 0 1,0 0-1,-1 1 0,2-1 1,-1 1-1,0 0 1,-5 10-1,-8 19 584,-15 45-1,27-64-372,1 1-1,0 0 0,1 0 1,1 0-1,-1 25 0,3-19-139,1-1 0,5 33-1,-5-46-82,1-1 0,0 0 0,1 1 0,0-1 0,0 0 1,0-1-1,1 1 0,0 0 0,0-1 0,10 11 0,-5-7 29,2 1 1,-1-1 0,1-1-1,1 0 1,0-1 0,0 0-1,22 11 1,-25-17 13,1 0 1,-1 0-1,1-1 0,0-1 1,-1 1-1,1-1 0,11-2 1,11 1 149,-14-1-79,-15 1-151,-1 1 0,0 0-1,1-1 1,0 1 0,-1 0 0,1 0 0,-1 1 0,1-1 0,-1 0 0,1 1 0,3 1 0,-5-2 28,1 1 1,-1-1 0,1 1-1,-1-1 1,0 0 0,1 1-1,-1-1 1,1 0 0,-1 0-1,1 0 1,-1 0-1,1 0 1,-1-1 0,1 1-1,-1 0 1,1-1 0,-1 1-1,1-1 1,-1 1 0,0-1-1,1 0 1,-1 0-1,1 0 1,4-4-5,-1 1 0,0-1 0,0 0 0,4-6-1,-6 7 0,0 0-1,1 1 0,-1-1 1,1 1-1,0 0 0,5-4 0,-8 6-7,0 1 0,-1 0-1,1 0 1,0 0-1,0-1 1,-1 1 0,1 0-1,0 0 1,0 0-1,-1 0 1,1 0-1,0 0 1,0 0 0,-1 1-1,1-1 1,0 0-1,0 0 1,-1 0 0,1 1-1,0-1 1,-1 0-1,1 1 1,0-1-1,-1 1 1,1-1 0,0 1-1,-1-1 1,1 1-1,-1-1 1,1 1 0,-1 0-1,0-1 1,1 1-1,-1 0 1,1-1-1,-1 1 1,1 1 0,2 5-20,0 0 1,-1 0 0,3 10 0,-1-1 68,2 0-4,-2 0 0,0 0 0,-1 1-1,0-1 1,-2 1 0,0 23-1,4-14 371,11-29-218,-13 1-179,0 0 1,0-1 0,-1 1-1,1-1 1,0 0 0,-1 0-1,0 1 1,0-1 0,1-1-1,-2 1 1,1 0 0,0-1-1,-1 1 1,3-8 0,8-15-129,0 3 317,-10 17-154,-1 0-1,0-1 0,0 1 1,-1-10-1,0 26-410,-4 12 381,4-17-10,-1-1 0,1 1 0,-1-1-1,0 1 1,0-1 0,-1 0 0,1 0 0,-5 8 0,2-6 44,0-1 0,0 1 1,0 0-1,-1-1 0,0 0 0,0 0 0,-1-1 0,1 1 1,-1-1-1,-7 3 0,-8 5-235,13-9-322,1 1 0,-1 0 0,1 1 1,0 0-1,0 0 0,1 0 0,0 1 0,-7 7 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5:12.6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200 0 1472,'-19'7'882,"15"-6"-576,0 1 1,0-1-1,0 0 1,0 0-1,0 0 0,0-1 1,-5 1-1,-48 3 1577,10-8-609,8 1 230,79 6-821,-26-3-551,-5-1-111,0 1-1,-1 0 1,1 1-1,15 3 1,-9 0 52,25 2 0,8 3-902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5:17.4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576 1 992,'-30'42'2597,"28"-40"-2462,-1 1 0,1-1 0,-1 1 0,1-1 0,-1 0 0,0 0 0,0 0 0,0 0 0,0 0 0,0-1 0,-1 0 0,-3 2 0,-3 0 173,0 0-1,-20 2 0,-2-2 435,-49-4 0,31 0-172,17 1-336,-59 2 313,83-1-492,-1 0 0,0 1 0,0 1 0,1-1 0,-1 1 0,1 1 0,-10 5 0,13-6-64,0 0 0,0 0 0,0 1-1,0 0 1,0 0 0,1 0 0,0 1 0,0 0 0,0 0 0,0 0-1,1 1 1,0 0 0,-5 8 0,6-2-264,3-11 246,0-1 0,0 0 0,1 1 0,-1-1 1,0 0-1,0 1 0,0-1 0,0 0 0,0 0 1,1 1-1,-1-1 0,0 0 0,0 0 0,1 1 1,-1-1-1,0 0 0,0 0 0,1 1 0,-1-1 1,0 0-1,1 0 0,-1 0 0,3 1-224,0-1-1,0 1 1,0-1-1,-1 0 1,1 0-1,6-1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5:56.3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300 43 832,'-1'0'10,"0"-1"-1,0 1 1,1-1 0,-1 1-1,0-1 1,0 1-1,1-1 1,-1 1 0,0-1-1,1 0 1,-1 1 0,1-1-1,-1 0 1,1 0-1,-1 1 1,1-1 0,-1 0-1,1 0 1,0 0 0,-1 0-1,1 1 1,0-1 0,0 0-1,0 0 1,0 0-1,0 0 1,0 0 0,0 0-1,0 0 1,0-1 0,0 1 36,0 0 0,-1 0 0,1 0 1,0 0-1,-1 1 0,1-1 0,0 0 0,-1 0 1,0 0-1,1 0 0,-1 0 0,1 1 1,-1-1-1,0 0 0,1 1 0,-1-1 0,0 0 1,0 1-1,0-1 0,0 1 0,1-1 0,-1 1 1,0 0-1,0-1 0,0 1 0,0 0 1,0-1-1,0 1 0,0 0 0,0 0 0,0 0 1,0 0-1,0 0 0,0 0 0,0 0 1,0 0-1,0 1 0,0-1 0,0 0 0,0 1 1,0-1-1,0 0 0,1 1 0,-1-1 1,0 1-1,0-1 0,0 1 0,0 0 0,1-1 1,-1 1-1,0 0 0,1 0 0,-1-1 1,1 1-1,-1 0 0,0 1 0,-15 33 394,8-18-167,-7 21 1,-34 149 660,42-158-994,-23 174 469,17-89-2,9-83-100,0 41 0,3-63-200,-2-9 110,-2-14 40,2-20-327,2 1-1,3-40 1,0 43 68,1-35 116,3 0-1,20-84 1,-24 139-49,0 1 0,-1-1 0,0 0 0,0-13 0,-1 22-53,0 0 0,0-1 0,0 1 0,0 0 0,0-1 0,0 1 0,0 0 0,0-1 0,1 1 0,-1 0 0,1-1 0,-1 1 0,1 0 0,-1 0 0,1 0 0,0-1 0,-1 1 0,1 0 0,2-2 0,0 12 378,-2 1-321,-2-1 0,1 1 0,-1 0 0,-1-1 1,-3 15-1,1-5-15,-43 185 335,46-199-365,0-1 1,-1 1 1,1 0-1,-1-1 1,0 1 0,0-1-1,-4 7 1,6-11-17,0 0 1,0 0-1,-1 1 0,1-1 1,0 0-1,0 0 0,0 0 1,-1 0-1,1 0 0,0 0 1,0 0-1,0 0 0,-1 0 1,1 0-1,0 0 0,0 0 1,0 0-1,-1 0 1,1 0-1,0 0 0,0 0 1,0 0-1,-1 0 0,1 0 1,0 0-1,0 0 0,0 0 1,0-1-1,-1 1 0,1 0 1,0 0-1,0 0 0,0 0 1,0 0-1,-1 0 0,1-1 1,0 1-1,0 0 0,0 0 1,0 0-1,0-1 0,0 1 1,0 0-1,0 0 0,-1 0 1,1 0-1,0-1 0,0 1 1,0 0-1,0 0 0,0-1 1,-4-14 561,3 12-396,-1-3-143,0 0 0,1 0 0,0 0 0,0 0 0,0 0 0,0-6 0,10 30-379,-8-8 379,0 1 0,-2 14 0,1-8 368,0-17-390,0 0 0,-1 1 0,1-1-1,0 0 1,0 0 0,0 0 0,0 0-1,0 0 1,0 0 0,0 0 0,0 0-1,-1 0 1,1 0 0,0 0 0,0 0-1,0 0 1,0 0 0,0 0 0,0 0-1,-1 0 1,1 0 0,0 0 0,0 0 0,0 0-1,0 0 1,0 0 0,0 0 0,0 0-1,-1 0 1,1 0 0,0 0 0,0 0-1,0 0 1,0 0 0,0 0 0,0 0-1,0 0 1,0 0 0,-1 0 0,1-1-1,0 1 1,0 0 0,0 0 0,0 0-1,0 0 1,0 0 0,-2-4 24,1 1 0,0 0 0,0-1 0,0 1 0,0 0 0,1-1 0,-1 1 0,1-1 0,0-6 0,-1-5 26,-29-137 671,26 140-744,-1-7 95,4 12-382,1 14-35,2 8 1050,-2-14-672,0 0 0,1 1-1,-1-1 1,0 0 0,0 1-1,0-1 1,1 0-1,-1 0 1,0 0 0,2 2-1,-1 0-30,-1 0 0,1 0-1,-1 0 1,1 0-1,-1 1 1,0-1 0,0 0-1,0 0 1,-2 6 0,1 6 170,2-9 44,0-5-218,-1-1 0,0 1 0,0-1 0,0 0 0,0 1 0,0-1 0,1 1 0,-1-1 0,0 1 0,0-1 0,0 1 0,0-1 0,-1 1 0,1-1 0,0 1 0,0-1 0,0 1 1,0-1-1,0 1 0,-1-1 0,1 1 0,0 0 0,-1 3 1,1 0 0,-1 0 0,1 1 0,0-1 0,0 0 0,1 0 0,0 0 0,-1 1 0,3 5 0,-2-9-6,-1-1-5,0 1 1,1-1 0,-1 0 0,0 1-1,0-1 1,0 0 0,1 1 0,-1-1-1,0 1 1,0-1 0,0 0 0,0 1-1,0-1 1,0 1 0,0-1 0,0 0-1,0 1 1,0 0 0,0-1-1,0 0 0,1 0 0,-1 0 0,0 0 0,0-1 0,0 1 0,0 0 1,0 0-1,0 0 0,0 0 0,0 0 0,0 0 0,0 0 0,1 0 0,-1 0 0,0 0 0,0 0 0,0 0 0,0 0 1,0 0-1,0 0 0,0 0 0,1 0 0,-1 0 0,0 0 0,0 0 0,0 0 0,0 0 0,0 0 0,0 0 0,0 0 1,1 0-1,-1 0 0,0 0 0,0 0 0,0 0 0,0 0 0,0 0 0,0 0 0,0 0 0,0 0 0,0 0 0,1 1 1,-1-1-1,0 0 0,0 0 0,0 0 0,0 0 0,0 0 0,0 0 0,0 0 0,0 0 0,0 1 0,0-1 0,0 0 1,0 0-1,0 0 0,0 0 0,0 0 0,0 0 0,0 0 0,0 1 0,0-1 0,2-3-181,0-1-1,0 1 0,-1 0 0,0-1 1,1 0-1,-1 1 0,0-1 1,-1 1-1,2-8 0,3-15-1685,28-33-4632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05.1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284 45 736,'-13'-9'229,"10"7"-190,0-1 0,-1 1 0,1 0 0,0-1 1,0 0-1,1 0 0,-1 0 0,-4-5 0,7 7-31,0 0 0,-1 1-1,1-1 1,-1 1-1,1 0 1,-1-1 0,0 1-1,1-1 1,-1 1-1,1 0 1,-1-1 0,0 1-1,1 0 1,-1 0 0,0-1-1,1 1 1,-1 0-1,0 0 1,1 0 0,-1 0-1,0 0 1,0 0 0,1 0-1,-1 0 1,0 0-1,1 1 1,-1-1 0,0 0-1,1 0 1,-2 1-1,-20 8 1235,-84 63 1286,102-69-2531,1 0 0,-1-1 0,1 1 0,0 1 0,-1-1 0,-3 6 1,7-8-5,-1-1 1,1 1-1,0 0 1,-1-1-1,1 1 1,0 0-1,-1 0 1,1 0-1,0-1 1,0 1 0,0 0-1,-1 0 1,1 0-1,0-1 1,0 1-1,0 0 1,1 0-1,-1 0 1,0 0-1,0-1 1,0 1 0,0 0-1,1 0 1,-1-1-1,0 1 1,1 0-1,-1 0 1,1-1-1,-1 1 1,1 0-1,-1-1 1,1 1 0,-1-1-1,1 1 1,0-1-1,-1 1 1,1-1-1,0 1 1,-1-1-1,1 1 1,0-1-1,0 0 1,0 1 0,4 1 25,0 0 1,0-1 0,0 1 0,0-1 0,0 0 0,0 0 0,0-1-1,0 1 1,0-1 0,0 0 0,0-1 0,0 1 0,6-2 0,7-2 264,0-1 1,23-11-1,8-1 168,-29 11-402,68-16 209,-76 20-194,-1 1 0,0 0 0,0 0 0,0 1 0,23 3 0,-32-3-28,0 1 0,0-1-1,0 1 1,0-1 0,0 1-1,0 0 1,3 1 0,-4-1-12,-1-1 0,0 0 0,0 1 0,1-1 0,-1 1 0,0-1 0,0 0 0,1 1 0,-1-1 0,0 1 0,0-1 0,0 1-1,0-1 1,0 0 0,0 1 0,0-1 0,0 1 0,0-1 0,0 1 0,0-1 0,0 1 0,0-1 0,0 1 0,0-1 0,-1 0 0,1 1 0,0-1 0,0 1 0,0-1 0,-1 0 0,1 1 0,0-1 0,0 1 0,-1-1 0,1 0 0,0 0 0,-1 1 0,1-1-1,-1 0 1,0 1 0,-2 2 75,-1-1 0,0 1 0,0-1-1,0 1 1,0-1 0,0-1-1,-1 1 1,1-1 0,-7 2 0,-1 1 12,-87 26 448,39-10-190,-17 6 140,7 0-206,40-15-464,-30 14 0,56-23 131,0 0-1,1 0 1,-1 1 0,0 0 0,-5 5 0,9-8 21,-1 1 0,1-1 1,-1 1-1,1-1 1,-1 1-1,1-1 0,-1 1 1,1-1-1,0 1 0,-1-1 1,1 1-1,0-1 0,0 1 1,-1 0-1,1-1 0,0 1 1,0-1-1,0 1 1,0 0-1,0-1 0,0 1 1,0 0-1,0-1 0,0 1 1,0 0-1,0-1 0,0 1 1,0 0-1,1-1 1,-1 1-1,0-1 0,0 1 1,1 0-1,-1-1 0,0 1 1,1-1-1,-1 1 0,1-1 1,-1 1-1,0-1 0,1 0 1,-1 1-1,1-1 1,-1 1-1,1-1 0,0 0 1,-1 1-1,2-1 0,6 4 33,1-1-1,-1 0 1,1 0-1,0-1 1,0-1-1,0 1 1,0-1-1,0-1 0,0 0 1,1 0-1,-1 0 1,0-2-1,0 1 1,17-6-1,9-3-975,-1-3-1,45-22 1,-77 34 878,19-9-998,9-4-314,0-1 0,27-19 0,-40 20 505,29-29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13.0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1 320,'5'7'187,"9"17"-101,-11-20-13,-1 0 0,0-1 0,1 1 0,-1 1 1,-1-1-1,1 0 0,-1 0 0,1 1 0,-1-1 0,1 7 0,5 66 1191,-7-76-1241,0-1 0,0 1 1,0-1-1,0 1 0,0-1 0,0 1 0,0-1 0,0 1 0,0-1 0,-1 0 0,1 1 1,0-1-1,0 1 0,0-1 0,-1 0 0,1 1 0,0-1 0,-1 1 0,1-1 0,0 0 1,-1 1-1,1-1 0,-1 0 0,1 0 0,0 1 0,-1-1 0,1 0 0,-1 0 0,0 1 1,0-2-12,0 1 1,0 0 0,0 0 0,-1 0 0,1-1 0,0 1-1,0 0 1,0-1 0,0 1 0,0-1 0,0 0 0,0 1 0,0-1-1,0 0 1,0 0 0,0 1 0,0-1 0,1 0 0,-1 0 0,0 0-1,0 0 1,1 0 0,-1 0 0,1 0 0,-1 0 0,1 0-1,-1 0 1,1-1 0,-1-1 0,0-3-125,0 0-1,0 0 1,1 0 0,-1-9 0,1 8-172,0 0 0,1 1 0,0-1 1,2-8-1,5-11-644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15.6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279 469 832,'-10'-12'1013,"-15"-3"-388,16 11-381,1-1 0,-1-1-1,1 1 1,0-1 0,0-1-1,-10-11 1,7 3 69,1 0 0,-17-33-1,1 0 174,12 22-480,-17-44 0,11 22-263,8 16 434,10 25-143,0 0-1,-1-1 1,0 1 0,-6-9 0,8 14-52,0-1-1,1 1 1,-1 0 0,0 0-1,1-1 1,-1 1 0,1 0-1,0 0 1,0-1-1,0 1 1,0-1 0,0-2-1,1-5-131,-1 10 118,18 3 282,3 7-300,33 19-1,-26-13 88,6 6-98,0 2-1,57 52 0,-78-65-19,5 6 132,-1 1 0,0 0 0,-2 1 1,18 28-1,-27-38-82,-3-5 49,0 1 0,0-1 0,0 1 1,-1 0-1,0 0 0,2 7 0,2-2-38,-2-5 215,-11-1 110,6-4-309,0 0 0,0 0 1,-1 0-1,1 0 0,0 0 1,0 0-1,0 0 0,0-1 0,0 1 1,-1-1-1,1 1 0,0-1 0,0 1 1,0-1-1,0 1 0,0-1 1,1 0-1,-1 0 0,0 1 0,-1-3 1,-19-22 8,14 15-39,-41-55 48,34 43 0,-32-36 1,-6 4 150,51 53-189,-1-1-1,1 1 1,-1 0 0,0-1-1,0 1 1,0 0 0,1 0-1,-1 0 1,0 1 0,0-1-1,0 0 1,-1 1 0,1-1-1,0 1 1,-4-1 0,10 14-216,9 21-589,28 53-1,-17-46-743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17.78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82 3 416,'-9'-1'151,"9"0"-146,-1 1 1,1 0-1,-1 0 1,1 0-1,-1 0 1,1 0-1,-19 5 2270,19-4-2248,-2 3 103,0-1 1,-1 1 0,1 0-1,-1-1 1,-5 5 0,7-7-121,1 0 1,-1 0 0,1 0 0,-1 0 0,1-1 0,-1 1 0,1 0 0,-1 0 0,1 0 0,0 0 0,-1 0 0,1 0 0,0 0 0,0 0-1,0 0 1,0 0 0,0 2 0,-3 14 123,0-12-82,0 1-1,1 0 1,0-1-1,0 1 1,-2 11 0,2-2 60,1-12-114,0 0-1,0 1 0,1-1 0,0 0 1,-1 0-1,1 1 0,1-1 0,-1 0 1,1 6-1,0-4 23,0 0 0,0 0 1,0 1-1,-1 6 0,2 17 167,-2-27-183,1 0 0,-1 0-1,0 0 1,1 0 0,-1 0 0,1 0 0,0-1 0,-1 1 0,1 0-1,0 0 1,0-1 0,0 1 0,0-1 0,1 1 0,-1-1-1,0 1 1,3 1 0,-4-2 7,1 1 1,-1-1-1,0 0 0,1 1 0,-1-1 1,0 0-1,0 1 0,0-1 0,0 0 1,0 1-1,-1-1 0,1 0 0,0 1 1,-1-1-1,0 2 0,1-1-9,-1-1-12,1 0 1,0 1 0,0-1 0,0 0 0,0 1 0,0-1 0,0 1 0,0-1 0,0 0 0,1 1 0,-1-1 0,0 0 0,1 1 0,-1-1 0,1 0-1,0 0 1,-1 0 0,1 1 0,1 0 0,-2-1 9,0-1-1,0 1 1,0-1-1,0 1 1,0 0-1,0-1 1,0 1-1,0 0 1,0-1-1,0 1 1,0 0-1,0-1 1,0 1-1,-1 0 0,1-1 1,0 1-1,-1 0 1,-1 4 89,2-3 7,4 13 27,-4-13-124,-1 0-1,1-1 1,0 1 0,0 0 0,0-1 0,-1 1 0,2 0-1,-1 0 1,0-1 0,0 1 0,0 0 0,1-1-1,-1 1 1,1-1 0,-1 1 0,1 0 0,0-1-1,0 1 1,1 1 0,-1 0-17,0-1 1,1 1-1,-1 0 0,0 0 1,-1 0-1,1 0 0,0 4 1,0-1 42,-1-1 0,2 1 0,-1 0 0,1 0 0,0-1 0,0 1 0,3 5 0,-2-4-83,1 1 0,-2 0 0,3 10 0,-1 1 33,1 0 0,8 19 0,-7-12 254,-6-22-192,1 0-1,0 0 1,0 0-1,0 0 0,3 6 1,-1-2-48,1 0-1,-1 1 1,-1-1 0,3 16 0,4 11 67,-8-28 39,0-1-1,0 1 1,-1-1 0,1 1-1,-1 0 1,-1-1 0,0 7-1,-1 17 71,-1-5-174,2-22-305,0 0 0,1 0-1,-1 0 1,1 0-1,-1 0 1,1 0-1,0 0 1,1 0 0,-1 0-1,0 0 1,1 0-1,0 0 1,-1 0-1,1 0 1,3 6 0,7 0-433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24.1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9 480,'0'0'8,"1"0"0,-1 0 0,1 0-1,-1 0 1,0 0 0,1 0 0,-1 0 0,1 0 0,-1 0 0,1 0-1,-1 0 1,0 0 0,1 0 0,-1 0 0,1 0 0,-1 0 0,0-1-1,1 1 1,-1 0 0,5-7 870,-4 7-942,10 3 46,-7-1 34,6 8 39,44 45 362,-8 1 1652,-56-56-2107,-5-1 378,10 1-319,0-1 0,0 1 0,1 0 0,-1 1-1,0-1 1,0 1 0,0 0 0,-5 2 0,-9 0 101,17-3-107,0 0 0,1 1 0,-1-1 0,0 0-1,0 1 1,0-1 0,0 1 0,-2 1 0,-6-1 188,9-1-188,0 0-1,0 0 1,1 0-1,-1 0 1,0 0-1,0 0 1,1 0-1,-1 0 1,0 1 0,0-1-1,1 0 1,-1 0-1,0 1 1,0 0-1,-10 1 433,9-2-426,1 0 1,0 0-1,0 1 1,0-1 0,0 0-1,0 0 1,0 1-1,0-1 1,0 0 0,0 1-1,0-1 1,1 1-1,-1-1 1,0 1 0,0-1-1,0 1 1,0 0-1,1 0 1,-1-1 0,0 1-1,1 0 1,-1 0-1,0 0 1,1 0 0,-1 1-1,0 0 75,-4-1-76,11 1-275,2-3-55,0 0 0,0 0-1,0-1 1,0 0 0,-1-1-1,1 1 1,-1-1-1,0-1 1,13-7 0,-7 3-1205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43.869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750 1 64,'-64'64'405,"47"-45"-131,-1-1 0,-29 23 0,32-31-244,-138 95 532,110-76-626,-63 54 1,69-53 328,23-19-178,-1-1 0,-23 11-1,-2 1-68,28-11-129,11-9 115,0-1 1,0 0-1,0 0 0,0 0 0,0 0 1,0 0-1,-1 0 0,1 0 0,0 0 0,-2 0 1,-6 4-169,8-5 194,0 1 0,0-1 1,1 1-1,-1-1 1,0 0-1,0 1 0,0-1 1,1 0-1,-1 0 0,0 1 1,0-1-1,0 0 1,-2 0 303,21-8-105,-5 1-262,-1-1-1,0-1 1,20-17-1,-28 22 30,54-49 399,-29 25-219,44-33-1,-24 27 24,147-114-595,-175 131 611,30-19 1,7-4-492,-52 36 282,-6 4-2,1-1 0,-1 1-1,1 0 1,-1 0 0,0-1 0,1 1 0,-1 0 0,1-1-1,-1 1 1,0 0 0,1-1 0,-1 1 0,0-1 0,0 1-1,1 0 1,-1-1 0,0 1 0,0-1 0,0 1-1,1-1 1,-1 1 0,0-1 0,0 1 0,0-1 0,0 1-1,0-1 1,0 1 0,0-1 117,-10 6-51,-49 44-646,-19 16 671,43-37-116,-73 55-48,40-34 25,32-24 7,-34 31 1,-18 14 9,14-25 59,69-42-16,-1 0 0,1 0-1,-1 0 1,0-1 0,-8 2 0,-12 6 22,23-9-29,0-1-1,1 1 0,-1 0 0,0-1 1,0 0-1,0 1 0,0-1 0,-4-1 1,-1 1-4,8 0-69,0-1 68,0 0 0,0 0 0,0 0-1,1 0 1,-1 0 0,1 0 0,-1 0 0,0 0-1,1 0 1,0 0 0,-1 1 0,1-1 0,-1 0-1,1 0 1,0 1 0,0-1 0,-1 0-1,1 1 1,0-1 0,0 1 0,0-1 0,1 0-1,22-9 59,-19 9 40,8-4-94,1 2 1,-1 0 0,1 1-1,21-2 1,60 4-28,-3 0-122,3-8 56,16-2 346,-53 8-208,82 8 0,-120-3 7,21 6 1,-26-5-60,0 0 1,0-2 0,25 2 0,17 4-199,325-8 714,-397 1-467,4-1 50,-109 11-11,69-8-77,-3 1-17,-68 15-1,90-13 118,1-1 0,-38 0 0,-63-4 708,67-2-664,22-1-54,-47-8-1,47 4 187,-47 0 0,72 5-261,1 0 1,-34-9-1,16 3-51,27 3 37,7 4-36,0-1 1,0 1-1,1-1 0,-1 1 1,0 0-1,0-1 0,0 1 1,0 0-1,0-1 0,0 1 0,0 0 1,0 0-1,0 0 0,0 0 1,0 0-1,-1 0 0,2 1 13,0-1 0,0 0 0,0 0 1,0 1-1,0-1 0,0 0 0,0 1 0,0-1 0,0 0 0,0 0 0,0 1 0,1-1 1,-1 0-1,0 0 0,0 1 0,0-1 0,0 0 0,1 0 0,-1 1 0,0-1 0,0 0 1,0 0-1,1 0 0,-1 0 0,0 1 0,0-1 0,1 0 0,-1 0 0,1 0 0,6 6 19,5-1-30,1-1-1,0 0 1,-1-1-1,1 0 1,0-1 0,17 1-1,80-4 172,-90 0-187,224-25-62,-155 14 11,-68 8-11,1-1-1,-1-1 1,35-15-1,-32 11-5,0 2-1,27-7 1,-20 9-214,0 2 1,48-1 0,-77 7-15,-2-1 313,1-1 0,-1 1 1,0-1-1,0 1 0,0-1 1,0 1-1,0-1 0,0 1 1,-1 0-1,1-1 0,0 1 0,0-1 1,0 1-1,0-1 0,-1 1 1,1-1-1,0 1 0,0-1 1,-1 0-1,1 1 0,0-1 1,-1 1-1,-9 12-255,0-5 254,0 0 0,0 0 0,-12 6 0,11-7-195,-1 1 1,-12 12-1,-49 37-472,43-30 325,38-35-346,2-1 658,1 0 1,-1 1-1,16-8 0,2 1-66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47.764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1785 322 480,'19'-15'180,"-16"12"-144,1-1 1,-1 2 0,1-1 0,0 0-1,5-2 1,0 1 16,0-1 1,-1 0-1,0-1 0,0 0 1,0 0-1,6-8 0,-12 13-60,-1 0 1,1 0-1,-1 0 0,1 0 0,-1 0 0,1 0 0,0 1 0,-1-1 0,1 1 0,2-1 1,-3 0 4,0 1 0,0 0 1,1 0-1,-1-1 0,0 1 1,0-1-1,0 1 1,0-1-1,0 1 0,0-1 1,0 0-1,0 0 0,0 1 1,0-1-1,-1 0 1,1 0-1,0 0 0,1-2 1,-1 2 24,0-1 1,0 0 0,0 1 0,0-1 0,1 1-1,-1 0 1,3-3 0,-2 3 25,-1 0-1,1-1 1,-1 1 0,0 0-1,1-1 1,-1 1 0,0-1 0,0 0-1,1-2 1,2-3 6,0 0 1,1 1-1,0-1 0,0 1 0,0 0 1,1 0-1,10-8 0,16-18 15,-28 28-22,1-1 1,-1 1-1,11-6 1,4-5-83,6-2-46,-21 15 57,1-1 1,-1 1 0,0-1-1,6-5 1,-6 4 57,0 0 0,0 1 1,1 0-1,8-5 0,-9 7-126,-3 1 182,-14 8 240,-47 17 89,-49 26-429,92-42 14,1 0 0,1 2 1,0 0-1,-20 18 0,7-1-201,-83 75-163,90-85 419,-2-2 0,0 0 0,-34 18 0,-101 38-188,81-37 366,45-20-71,-33 11-1,-25 10-193,389-132-218,-263 82 293,0-1 0,-1-2 0,62-41 0,-49 30-107,0 2 1,2 2-1,1 2 0,79-22 1,-120 41 81,28-7-13,-37 10-1,1-1 1,0 1 0,0 0-1,0 0 1,0 0-1,0 0 1,0 0 0,0 0-1,0 1 1,0-1-1,0 1 1,0-1-1,0 1 1,0 0 0,2 1-1,-4-2 2,0 0-1,1 1 1,-1-1-1,0 0 0,1 1 1,-1-1-1,0 0 1,0 1-1,1-1 1,-1 0-1,0 1 1,0-1-1,0 1 0,1-1 1,-1 0-1,0 1 1,0-1-1,0 1 1,0-1-1,0 1 0,0-1 1,0 0-1,0 1 1,0-1-1,0 1 1,0-1-1,0 1 1,-9 13 236,-16 10 67,-109 62-186,72-47-107,29-18 9,-1-1 0,-1-2 1,-1-1-1,-1-2 0,-51 14 0,11-7-33,43-11 20,-1-1 0,-51 7 0,86-17-9,-19 0 101,19 0-117,-1 0 1,1 0-1,0 0 1,0 0-1,-1 0 1,1 0-1,0 0 1,-1 0-1,1 0 1,0 0-1,0 0 0,-1 0 1,1-1-1,0 1 1,0 0-1,-1 0 1,1 0-1,0 0 1,0 0-1,-1-1 1,1 1-1,0 0 1,0 0-1,0-1 1,0 1-1,-1 0 1,1 0-1,0-1 1,0 1-1,0 0 0,0 0 1,0-1-1,0 1 1,0 0-1,0 0 1,-1-1-1,1 1 1,0 0-1,0-1 1,0 1-1,0 0 1,1 0-1,-1-1 1,0 1-1,0 0 1,0 0-1,0-1 0,0 1 1,0 0-1,0-1 1,0 1-1,1 0 1,-1 0-1,0 0 1,0-1-1,0 1 1,1 0-1,1-3-28,1 0 0,-1 0 0,1 1 0,0-1 0,0 1 0,0 0-1,0-1 1,7-2 0,32-13 57,-36 16 11,31-13-56,-1 0-1,-1-3 1,0-1-1,49-36 1,-80 52 14,9-7 35,0 0 1,-1-1-1,0 0 0,12-16 1,-19 20 70,-3 6-91,-1-1 1,1 0-1,-1 0 0,1 0 1,-1 0-1,0 0 0,0 0 1,0 0-1,0 0 0,0 0 1,0-1-1,-1 1 0,1 0 1,-1-1-1,0 1 0,1-4 1,-2 3 17,1 0 1,-1 0-1,0 0 1,0 0 0,0 0-1,0 1 1,0-1 0,-1 0-1,1 1 1,-1-1-1,0 1 1,0-1 0,0 1-1,-4-4 1,-2-2 98,0 1 0,-17-11 0,-2 2 141,0 1 0,-1 2 0,-1 0 1,0 2-1,0 1 0,-1 2 1,-33-6-1,-20 2-151,0 3 0,-88 3 0,-79 6 96,200-7-53,51 7-293,0 0 111,1-1 1,-1 1 0,1 0 0,-1 0-1,1 0 1,0 0 0,-1 0 0,3 1-1,5-1 55,146 11 116,8 1-427,-101-9 219,81 14-1,11 1 317,-92-13-320,-28-2 37,0-1 0,1-1-1,-1-2 1,40-6 0,-43 2-189,0-2-1,54-19 1,-68 19 138,-1 0 0,19-12 0,-34 18-3,-100 5-6,-83-12 897,120 2-745,0 2 0,-1 3 1,-106 12-1,142-7-66,1 0 1,0 2-1,0 1 0,-42 16 0,58-18-19,0 0 0,0 0 0,1 0 0,-1 1 0,1 1 0,1 0 0,-1 0 0,1 0 0,0 1 0,1 0 0,0 1 0,0 0 0,1 0 0,-5 10 0,2 1-23,0 0 0,2 0 0,0 1 0,2-1 0,-6 37-1,11-47 84,0 1 0,1-1 0,3 19 0,-3-26-48,-1 0 0,1 0-1,0 0 1,0-1 0,1 1-1,-1 0 1,0-1-1,1 1 1,0-1 0,-1 0-1,1 1 1,0-1 0,0 0-1,1 0 1,-1 0-1,0 0 1,1-1 0,-1 1-1,1-1 1,-1 1-1,1-1 1,0 0 0,-1 0-1,1 0 1,0 0 0,0 0-1,4 0 1,23-3-29,0-2 1,54-12 0,-43 7 86,153-41-73,-165 42 149,0-2 0,-1-1-1,0-2 1,35-20-1,-63 33-119,0 0-1,1 0 1,-1 0-1,0 0 1,0-1-1,1 1 1,-1 0-1,0 0 1,1 0-1,-1 0 1,0 0-1,0-1 1,1 1-1,-1 0 1,0 0-1,0-1 0,0 1 1,1 0-1,-1 0 1,0-1-1,0 1 1,0 0-1,0 0 1,0-1-1,1 1 1,-1 0-1,0-1 1,0 1-1,0 0 1,0-1-1,0 1 1,0 0-1,0-1 1,0 1-1,0 0 0,0-1 1,0 1-1,0 0 1,0 0-1,-1-1 1,1 1-1,0 0 1,0-1-1,0 1 1,0 0-1,0 0 1,-1-1-1,0 0 1,0 1 0,0-1 0,0 1 0,0-1 0,0 1 0,0 0 0,0 0 0,0-1 1,0 1-1,-1 0 0,1 0 0,0 0 0,0 0 0,-2 0 0,-69 4-7,-10 0 31,14 5 43,0 3 1,-88 27-1,-190 56-1141,315-89 1104,29-5-38,0-1-1,-1 0 1,1 1 0,-1-1-1,1-1 1,-1 1-1,1 0 1,-1-1 0,-3 0-1,6 0-6,0 1-1,0 0 0,0 0 1,0-1-1,0 1 0,0 0 1,0 0-1,0-1 0,0 1 1,0 0-1,0 0 0,0-1 1,0 1-1,0 0 1,0 0-1,1-1 0,-1 1 1,0 0-1,0 0 0,0 0 1,0-1-1,1 1 0,-1 0 1,0 0-1,0 0 1,0 0-1,1-1 0,-1 1 1,0 0-1,0 0 0,1 0 1,-1 0-1,0 0 0,0 0 1,1 0-1,-1 0 1,15-10-228,-11 8 154,21-14 42,-1-1 0,-1-1-1,38-39 1,-60 56 38,1 0 1,-1-1-1,0 0 1,0 1-1,0-1 1,0 0-1,0 1 1,0-1-1,0 0 1,0 0-1,-1 0 1,1 0-1,-1 0 1,1 0-1,-1 0 1,0 0-1,0 0 1,0 0-1,0 0 1,-1-3-1,1 3-18,-1 1 0,1 0 0,-1-1 0,0 1 0,1 0 1,-1 0-1,0 0 0,0 0 0,0 0 0,0 0 0,0 0 0,0 0 0,0 0 0,0 0 0,0 0 0,0 1 0,0-1 0,-1 0 0,1 1 0,0-1 0,-1 1 0,1-1 0,0 1 0,-1 0 0,1-1 0,0 1 0,-1 0 0,1 0 1,-3 0-1,-21 2-77,0 0 0,1 1 0,-1 2 0,1 0 0,0 2 0,1 0 0,-1 2 0,-36 19 0,28-13 119,21-11-17,1 0-1,-10 7 1,-139 82-634,147-88 551,19-6-746,12-6 769,-1-1-1,0 0 1,-1-1 0,28-19 0,6-3 169,-7 9-35,11-6-36,-141 72 1140,58-27-1084,-30 20-252,39-25 201,0-1 0,0-1 0,-1-1 0,-30 10-1,31-12-42,-35 13 70,-48 19 137,66-24-129,13-6-58,1 1 1,1 1 0,0 1-1,-32 23 1,33-11 26,17-21-65,1 1 1,-1-1-1,0 1 1,-1-1-1,-4 4 1,22-18 1147,67-45-868,22 6-256,-9 4-7,63-46-218,-69 45-1097,-53 29 755,-5 3-319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23.64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729 316 1248,'-1'0'46,"0"0"1,0 0-1,0 0 0,0-1 1,0 1-1,0 0 1,0 0-1,1 0 0,-1-1 1,0 1-1,0 0 0,0-1 1,0 1-1,0-1 0,0 1 1,1-1-1,-1 0 1,0 1-1,1-1 0,-1 0 1,0 1-1,1-1 0,-2-1 1,1-1 255,0 0 0,0 0 1,0 0-1,0 0 0,-1-6 0,-4-14 761,-14-26 598,13 31-998,-10-19 0,-1-2 525,11 24-787,0 0-1,-10-14 1,14 24-365,-1 0 0,0 1 0,0-1 1,0 1-1,-1 0 0,1 0 0,-1 0 0,0 0 0,-7-3 1,8 6-16,0-1 0,0 0 0,-1 1 0,1 0-1,-1 0 1,1 0 0,-1 1 0,1 0 0,-1 0 0,1 0 0,-1 0 0,1 0 0,-1 1 0,-5 1 0,-5 2-83,0 1 0,-26 11 0,8 1 76,1 1 1,0 2-1,1 1 1,1 1-1,1 1 1,-36 39-1,43-38-93,2 1 1,1 0-1,-23 40 0,38-58 67,1 0 0,0 0-1,0 1 1,1-1 0,0 1-1,0-1 1,1 1 0,0 0 0,0 0-1,1 0 1,0 0 0,1 12-1,-1-18 2,1 0 0,0 0 0,-1 0 0,1 0-1,0 0 1,0 0 0,0 0 0,0 0 0,0 0-1,0 0 1,1 0 0,-1-1 0,1 1 0,-1 0 0,1-1-1,2 2 1,-1-1-7,1 1 0,0-2 0,0 1 0,-1 0 0,1-1 0,0 1 0,0-1 0,5 0 0,5 1-49,0-1 0,0-1 0,0 0 0,17-2-1,-3-2 49,1 0 0,0-2 1,44-16-1,-60 17 41,1 0 1,-2-1-1,1-1 1,-1 0-1,0 0 1,0-2-1,-1 1 1,0-1-1,16-18 1,-13 11-3,-1-1 1,-1 0 0,12-21 0,-20 30 34,0-1 1,0 0 0,-1 0-1,0 0 1,-1 0 0,0 0 0,0-1-1,-1 1 1,0-12 0,-1 17-28,0 0 0,0 0 0,0 0 0,-1 0 0,1 0 1,-1 1-1,-2-6 0,3 8-24,-1 0 0,1 0-1,-1 1 1,1-1 0,-1 1 0,1-1 0,-1 0 0,1 1-1,-1-1 1,0 1 0,1-1 0,-1 1 0,0 0 0,1-1-1,-1 1 1,0 0 0,0-1 0,1 1 0,-1 0 0,0 0-1,0 0 1,0-1 0,1 1 0,-1 0 0,0 0 0,0 0-1,0 0 1,0 1 0,1-1 0,-1 0 0,0 0 0,0 0-1,1 1 1,-1-1 0,0 0 0,0 1 0,1-1 0,-1 1-1,0 0 1,-6 2-17,0 2-1,0-1 0,0 1 0,1 0 0,-8 8 0,-9 7-41,-10 5 30,10-8 10,0 1 0,1 0 0,-35 41-1,47-49 124,8-8-23,6-6-48,19-19 34,-1-2 0,31-45 0,-45 55-26,0 0 0,-2-1 0,9-27 0,4-8 68,-18 48-101,1-1 17,0 0-1,0 0 0,-1-1 0,0 1 1,0 0-1,0-1 0,0 1 1,0-5-1,-1 4-4,0 4-27,0 1 1,0-1-1,0 0 0,0 1 1,0-1-1,0 1 0,0-1 1,0 1-1,0-1 0,0 1 1,0-1-1,-1 1 0,1-1 0,0 1 1,0-1-1,0 1 0,-1-1 1,0 0 0,0 1 1,1 0-1,-1-1 1,0 1-1,0 0 1,0 0-1,0 0 1,0 0-1,0 0 1,1 0-1,-1 0 1,0 0-1,0 0 1,0 0-1,-1 1 1,-25 5 19,0 1 0,1 1 0,-29 13 0,26-9-58,26-11 36,-132 58 121,121-52-129,1 1 0,1 0 0,-1 1-1,1 0 1,1 1 0,-1 1 0,-15 19 0,23-25-16,1 0 0,0 0 1,0 0-1,0 0 0,1 0 0,0 0 0,0 1 1,0-1-1,1 1 0,-1 0 0,1-1 0,0 11 1,1-13-10,0 0 0,1 0 0,-1 1 1,1-1-1,-1 0 0,1 0 1,0 0-1,0 0 0,1 0 0,-1 0 1,1 0-1,-1 0 0,1 0 1,0-1-1,0 1 0,0-1 0,0 1 1,1-1-1,-1 0 0,1 0 0,-1 0 1,1 0-1,4 2 0,70 35-3406,20 10-351,-43-14 1757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49.091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0 265 736,'35'-16'323,"45"-27"-1,-52 28-107,0 2-1,48-17 1,-37 15-197,213-90 339,-235 98-239,-10 3-108,1 1 1,0 0 0,0 0-1,0 1 1,1 0-1,14-2 150,-20 13 907,-3-7-1069,0 0 0,-1 0 0,1 0 0,0 0 0,-1 0 0,0 0 0,0 0-1,1 0 1,-1 0 0,0 0 0,0 0 0,-1 0 0,1-1 0,0 1 0,-1 0 0,1-1 0,-1 1 0,1-1 0,-1 0 0,-2 2 0,-5 3-5,-1-1 1,0 0 0,-10 4 0,-7 3 143,7 0-207,1 1-1,0 1 0,-21 20 1,38-33 62,1 0 0,0 0 1,0-1-1,1 1 1,-1 1-1,0-1 1,0 0-1,0 0 1,1 0-1,-1 0 1,0 0-1,1 1 1,-1-1-1,1 0 1,0 1-1,-1 1 1,14-2-191,4-2 157,0-1 0,0 0 0,32-10 0,-26 6 270,26-4 0,-39 9-171,20-4-362,-23 3 816,-9-1-321,2 3-187,0 0 0,0 0 0,0 0 1,0 0-1,-1 0 0,1-1 0,0 1 1,0 0-1,0 0 0,0 0 0,0 0 1,0 0-1,-1 0 0,1 0 0,0 0 1,0-1-1,0 1 0,0 0 0,0 0 1,0 0-1,0 0 0,0 0 0,0-1 1,0 1-1,0 0 0,0 0 1,0 0-1,0 0 0,0 0 0,0-1 1,0 1-1,0 0 0,0 0 0,0 0 1,0 0-1,0 0 0,0-1 0,0 1 1,0 0-1,0 0 0,0 0 0,1 0 1,0-3 92,0 0 1,0 0-1,0 0 1,0 0 0,0-5-1,4-12 27,-5 19-134,0 1-1,1-1 1,-1 0 0,0 0 0,1 0-1,-1 1 1,1-1 0,-1 0 0,0 1 0,1-1-1,0 0 1,-1 1 0,1-1 0,-1 1-1,1-1 1,0 1 0,-1-1 0,1 1 0,0-1-1,1 1 1,-1-1-7,1 1 0,0 0 0,0 0 0,0 0 0,0 1 0,-1-1 0,1 0 0,3 2 0,36-5-2756,-27 3 1770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51.074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539 10 320,'-2'-2'30,"-1"1"-1,0 0 1,1 0-1,-1 0 1,0 0-1,0 0 1,0 0-1,1 1 1,-1 0-1,0-1 1,0 1-1,0 0 1,0 1-1,-4-1 1,-5 1 199,-15 1-157,0 1 0,0 2 0,-47 14 0,38-10 88,7 1 204,0 0 1,1 2-1,-45 26 1,38-19 22,26-15-115,-1 0 0,-14 4 0,-15 6 27,39-13-313,-1-1 0,0 0 0,0 1 0,0-1 0,1 1 0,-1-1-1,0 1 1,0-1 0,1 1 0,-1-1 0,0 1 0,1 0 0,-1-1 0,1 1 0,-1 0 0,1 0 0,-1 0 0,1-1 0,0 1 0,-1 0 0,1 0 0,0 0 0,0 0-1,-1 0 1,1-1 0,0 1 0,0 0 0,0 0 0,0 0 0,0 0 0,0 0 0,0 0 0,1 0 0,-1-1 0,0 1 0,0 0 0,1 1 0,0 0 62,1 0 1,-1 0 0,0 0 0,1 0 0,-1 0 0,1 0-1,-1-1 1,1 1 0,0 0 0,0-1 0,0 0 0,0 1-1,2 0 1,3 1 0,-1 1 0,1-2 1,-1 1-1,1-1 0,0 0 0,0-1 0,0 1 0,0-1 0,0 0 1,0-1-1,0 0 0,0 0 0,8-2 0,54-12 179,-39 8-177,0 0-1,59-3 0,-88 9-54,6 0-44,0 0 0,0 0 0,0 1-1,0-1 1,0 2 0,0-1 0,-1 1 0,12 4 0,65 25-3355,-54-19 2395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6:53.690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452 31 896,'0'-1'18,"0"1"-1,0 0 1,0 0-1,0 0 1,0 0-1,0-1 1,0 1-1,0 0 1,0 0 0,0 0-1,0-1 1,0 1-1,0 0 1,0 0-1,0 0 1,0 0-1,0-1 1,0 1 0,0 0-1,0 0 1,0 0-1,1 0 1,-1 0-1,0-1 1,0 1 0,0 0-1,0 0 1,0 0-1,0 0 1,1 0-1,-1 0 1,0 0-1,0 0 1,0-1 0,0 1-1,0 0 1,1 0-1,-1 0 1,0 0-1,0 0 1,0 0-1,1 0 1,-1 0 0,0 0-1,0 0 1,0 0-1,0 0 1,1 0-1,-1 0 1,0 0 0,1 0 11,-1 0-1,1 0 1,-1 0 0,0 0 0,1 0 0,-1 0 0,1 0 0,-1 0 0,1 0 0,-1 0 0,1 0 0,-1 0 0,1-1 0,-1 1 0,0 0 0,1 0 0,-1-1 0,1 1 0,-1 0 0,0-1 0,1 1 0,-1 0 0,0-1 0,1 1 0,-1 0 0,0-1 0,1 0 0,-1 1 22,0-1 1,1 1 0,-1 0-1,0-1 1,0 1-1,1-1 1,-1 1 0,0-1-1,0 1 1,0-1 0,0 1-1,1-1 1,-1 1 0,0-1-1,0 1 1,0 0 0,0-1-1,0 1 1,0-1-1,0 1 1,0-1 0,-1 1-1,1-1 1,0 1 0,0-1-1,0 1 1,0-1 0,-1 1-1,1-1 1,0 1 0,0 0-1,-1-1 1,0 0 103,1 1-104,-1-1 1,0 1-29,0-1 1,0 1-1,1 0 0,-1 0 1,0-1-1,0 1 0,0 0 1,1 0-1,-1 0 0,0 0 1,0 0-1,0 0 0,1 1 1,-1-1-1,0 0 0,0 0 1,0 0-1,1 1 0,-1-1 1,0 0-1,0 1 1,1-1-1,-2 1 0,-67 56 1182,-170 130-162,207-160-1072,-40 42 30,49-46 94,15-15 41,4-6-110,5-5 41,19-19-40,-11 9-30,16-20 0,1-2-7,28-38 413,4-6 42,-52 68-487,-3 6-24,0 0 0,1 0-1,-1 0 1,7-6-1,-9 11 47,-1 0 0,0 0 0,1 0-1,-1 0 1,1 0 0,-1 0 0,0 0-1,1 0 1,-1 0 0,1 0 0,-1 0 0,0 0-1,1 0 1,-1 1 0,0-1 0,1 0-1,-1 0 1,0 0 0,1 1 0,-1-1-1,0 0 1,1 0 0,-1 1 0,1-1-1,7 8-737,34 24-3775,-28-29 3136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05.7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401 1 576,'-1'0'9,"1"0"1,0 0-1,-1 0 1,1 0-1,0 0 0,-1 0 1,1 1-1,0-1 1,-1 0-1,1 0 0,0 0 1,-1 1-1,1-1 1,0 0-1,-1 0 0,1 1 1,0-1-1,0 0 1,0 0-1,-1 1 0,1-1 1,0 0-1,0 1 0,0-1 1,-1 0-1,1 1 1,0-1-1,0 1 0,0-1 1,0 1 11,0-1 1,0 1-1,0-1 0,-1 0 1,1 1-1,0-1 0,0 1 1,0-1-1,0 0 0,-1 1 1,1-1-1,0 0 1,-1 1-1,1-1 0,0 0 1,-1 0-1,1 1 0,0-1 1,-1 0-1,1 0 0,0 1 1,-1-1-1,1 0 0,-1 0 1,1 0-1,0 0 1,-1 1-1,1-1 0,-1 0 1,-2 0 152,0 0 1,0 1-1,1-1 1,-1 1-1,0 0 1,0 0 0,1 0-1,-1 0 1,-2 2-1,2-2-117,0 1 0,0-1 0,0 0 0,0 0 0,0 0 0,0 0 0,0 0-1,-1-1 1,-3 1 0,-12-5 828,-5 0 49,-6 2-909,20 1 130,1 1 0,-1 0 0,-18 2 0,-9 0 453,31-2-539,1 0 0,-1 0-1,0 1 1,0 0-1,0 0 1,-7 2-1,10-2 7,1-1-1,-1 1 1,0-1 0,0 1 0,1-1-1,-1 0 1,-3-1 0,-13 2 196,-5 3-160,20-4-269,0 0 0,0 1 1,1-1-1,-1 1 0,0 0 0,0 0 0,-4 3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07.0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280 5 1472,'-4'0'1771,"-13"3"5,-10-7-976,24 3-739,-1 1 1,1-1-1,0 1 1,0-1-1,-1 1 1,1 0-1,0 0 1,0 0-1,-1 1 1,1-1-1,0 1 1,-4 1-1,-49 20 297,42-17-14,-21 5 0,32-9-286,-4 0 138,-1 0 0,0 0 0,-12-1 0,19 0-191,-1 1 0,1-1 0,-1 0 0,1 1 0,0-1 0,-1 1 0,1-1 0,-1 1 0,1 0 0,-2 1 0,2-2 15,0 1 0,-1 0 1,1 0-1,0-1 0,-1 1 0,1-1 1,-1 1-1,1-1 0,-1 1 0,-1-1 1,6 18-245,0-14 230,-1-1 0,1 1 1,0-1-1,0 0 0,0 1 1,0-2-1,0 1 0,1 0 1,-1 0-1,1-1 0,0 0 1,0 0-1,0 0 0,0 0 1,7 1-1,62 12 58,-66-14-32,0 0 0,0 0 0,8-1 0,-11-1-56,1 1-1,-1 0 1,1 1 0,-1-1 0,1 1-1,-1 0 1,0 0 0,6 2-1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20.6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137 489 416,'11'-4'747,"-8"2"-667,0 0 0,-1-1 0,1 1 1,-1-1-1,0 0 0,0 1 1,0-1-1,0 0 0,0 0 0,1-4 1,1-2 63,0 0 1,3-15 0,-5 10 99,-2 12-217,0 0 1,0 0-1,0 1 0,1-1 1,-1 0-1,0 0 1,1 1-1,0-3 1,0 1-39,0 0 1,0 0 0,-1 1 0,1-1 0,-1 0-1,0 0 1,1 0 0,-2-5 0,1 1 251,0 6-150,-8 2 570,5 1-647,0 0 0,0 0 0,1 0-1,-1 0 1,-4 5 0,5-5 10,0 0 0,-1 1 0,1-1 0,-1 0 0,1 0 0,-6 2 0,-21 12-76,23-12 19,0 0 0,0-1 0,0 1 0,0-1 0,-1-1 0,-10 3 0,-14 6 369,8-3-48,22-7-271,1-1-1,0 0 1,0 0 0,-1 0-1,1 0 1,0 0 0,0 0-1,-1 0 1,1 0 0,0 0-1,0-1 1,-1 1 0,1 0-1,0 0 1,0 0 0,-1 0-1,1 0 1,0 0 0,0 0 0,0 0-1,-1-1 1,1 1 0,0 0-1,0 0 1,0 0 0,0 0-1,0-1 1,-1 1 0,1 0-1,0 0 1,0-1 0,-3-10 217,3-18-61,0 20 11,8-75 141,-7 79-296,1 0 0,-1 0 0,1 0 0,0 0 0,0 1 0,0-1 0,1 0 0,3-4 0,4-8-188,-2 1 69,-3 6 132,0 0-1,0-1 0,-1 1 1,5-18-1,-8 22 26,1 0 0,0 1 0,5-10 0,-5 12-41,-1-1 0,1 0 0,0 0 0,-1 0 0,0-1 0,0 1 0,0 0 0,0-8-1,-1 9-4,-1 0 0,0 0 0,0 1 0,0-1 0,0 1 0,0-1 0,0 0 0,-1 1 0,1 0 0,-1-1 0,1 1 0,-1 0 0,-4-3 0,-15-18 0,20 22-42,-7-8 691,9 15-535,2 5-59,-2-9-65,0 1 0,-1-1 0,1 0 1,-1 0-1,1 0 0,-1 0 0,0 3 0,8 117-59,-8-96-117,-1-1 0,-2 1-1,0-1 1,-2 1 0,-1-1-1,-1 0 1,-1-1 0,-13 30-1,16-41-884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25.15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0 301 576,'1'-1'37,"-1"1"1,1-1-1,-1 0 0,0 1 1,1-1-1,-1 1 0,1-1 1,-1 1-1,1 0 0,-1-1 1,1 1-1,-1-1 0,1 1 1,0 0-1,-1 0 0,1-1 1,-1 1-1,1 0 0,0 0 1,-1 0-1,1-1 0,0 1 1,-1 0-1,1 0 1,1 0-1,9-3 432,-10 2-430,0 0 0,0 1 0,0-1 0,0 1 1,0-1-1,0 1 0,0-1 0,0 1 0,0-1 0,0 1 0,2 0 0,-2 0-18,-1 0 0,1-1 0,0 1-1,-1 0 1,1 0 0,0 0-1,-1-1 1,1 1 0,0 0-1,-1-1 1,1 1 0,-1 0-1,1-1 1,0 1 0,-1-1 0,1 0-1,6-7 132,-6 8-126,-1-1 0,1 0 0,0 0 0,0 1 0,-1-1 0,1 0 0,-1 0 0,1 0 0,-1 0 0,1 0 0,0-1 0,8-17 524,-8 14-531,1 0 0,-1 0 0,1 1 0,5-8 0,-5 7 42,1 1 0,-1-1 0,0 0 0,1-6 0,0 0-61,-2 8 127,0 0-1,0 0 0,0 0 0,-1 0 0,1-6 0,-1 7-60,1-1 0,-1 1 0,1 0 0,0-1 0,0 1 0,0 0 0,0 0 0,2-2 0,4-12 97,-1-2-50,-3 11-40,-1-2 0,1 1-1,-2 0 1,1 0 0,0-15-1,-2 17-112,0 6 55,0-1 0,1 1 0,-1-1 0,0 0 0,0 1 0,0-1 0,0 1 0,0-1 0,0 0 0,0 1 0,0-1 0,0 0 0,0 1 0,0-1 0,0 1 0,-1-1 0,1 0-1,0 1 1,0-1 0,-1 1 0,1-1 0,0 1 0,-1-1 0,1 0 0,-1 1 0,1 0 0,-3-3 220,3 3-226,0 1-1,0-1 1,0 0-1,0 0 1,0 0-1,0 0 1,0 1 0,0-1-1,0 0 1,0 0-1,0 0 1,0 0-1,0 1 1,0-1 0,0 0-1,0 0 1,0 0-1,0 0 1,0 0-1,-1 1 1,1-1-1,0 0 1,0 0 0,0 0-1,0 0 1,0 0-1,0 0 1,-1 0-1,1 0 1,0 1-1,0-1 1,0 0 0,0 0-1,0 0 1,-1 0-1,1 0 1,0 0-1,0 0 1,0 0 0,0 0-1,-1 0 1,1 0-1,0 0 1,0 0-1,0 0 1,0 0-1,0 0 1,-1 0 0,1 0-1,0 0 1,0-1-1,0 1 1,0 0-1,0 0 1,-1 0-1,1 0 1,0 0 0,0 0-1,0 0 1,0 0-1,0-1 1,0 1-1,0 0 1,-1 0 0,1 0-1,0 0 1,0 0-1,0-1 1,0 8-11,1 0 1,0 0-1,0 0 1,1-1 0,0 1-1,0 0 1,1-1-1,-1 0 1,5 7-1,6 10 42,18 23 0,2 2-4,-16-20-60,22 28 0,-35-51-88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27.8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18 191 416,'0'0'7,"1"0"0,-1 0 0,1 0 0,0-1 0,-1 1 1,1 0-1,-1 0 0,1-1 0,-1 1 0,1 0 0,-1-1 0,1 1 0,-1-1 0,1 1 1,-1-1-1,1 1 0,-1-1 0,0 1 0,1-1 0,-1 1 0,0-1 0,1 0 0,0-15 299,-1 11-188,2-14-124,-2 15 25,0 0-1,1-1 1,-1 1 0,-1 0 0,0-6-1,-1-14 214,2 21-215,0-1-1,0 0 0,0 1 1,-1-1-1,0 1 0,1-1 0,-1 1 1,-3-6-1,3 6 85,0 0-1,0 0 1,0-1 0,0 1 0,0 0-1,0-1 1,1 1 0,-1-5 0,1 7-66,0 0 0,-1 0-1,1 0 1,-1 0 0,1 0 0,-1 0 0,1 0 0,-1 0 0,0 0 0,1 0 0,-1 1 0,0-1 0,0 0 0,0 1 0,0-1 0,1 0 0,-3 0 0,2 10 200,2-2-198,0 0 1,0 0-1,1 0 1,-1 0 0,2 0-1,-1-1 1,5 9-1,6 20 201,3 3-25,-12-29-163,0 1-1,0 0 0,2 12 1,-1-1 92,17 72 143,-19-87 287,-2-14-513,-2-14-141,-20-68 631,4 31-528,12 49-159,5 9 134,-1 1 0,1-1 0,0 0 1,-1 0-1,1 0 0,-1 0 1,1 1-1,0-1 0,0 0 1,0 0-1,0 0 0,-1 0 1,1 0-1,0 0 0,0 0 1,1 0-1,-1 0 0,0 0 1,0 1-1,0-1 0,1 0 1,-1 0-1,0 0 0,1 0 1,0-1-1,0 0 27,0 1-1,0-1 1,0 0 0,0 0 0,0 0 0,-1 0-1,1 0 1,0 0 0,-1 0 0,1-3-1,-1 5-21,0-1 0,0 0-1,0 1 1,0-1-1,1 1 1,-1-1-1,0 1 1,0-1 0,1 1-1,-1-1 1,0 1-1,1 0 1,-1-1-1,1 1 1,-1-1 0,0 1-1,1 0 1,-1-1-1,1 1 1,-1 0-1,1 0 1,-1-1 0,1 1-1,-1 0 1,1 0-1,-1 0 1,2-1-1,0-1 166,0-2-149,8 6-82,-8 0 74,0 0 1,0-1-1,0 1 1,0 0-1,0 0 1,0 0-1,-1 0 1,1 1-1,-1-1 1,2 4-1,3 3-1,9 14 4,0 1 0,-2 0 0,-1 1 1,0 0-1,-2 1 0,11 45 0,-21-70-10,1 0 0,-1 0 0,0 0 0,0 0-1,0 0 1,0 0 0,0 0 0,0 0 0,0 0 0,0 0 0,0 0-1,-1 1 1,1-2-1,0 1-1,0-1 1,0 0-1,0 0 1,-1 1-1,1-1 1,0 0 0,0 0-1,0 1 1,-1-1-1,1 0 1,0 0-1,0 0 1,-1 1-1,1-1 1,0 0-1,0 0 1,-1 0-1,1 0 1,0 0-1,-1 1 1,1-1 0,0 0-1,-1 0 1,0 0 0,1 0 0,-1-1 0,0 1 1,1 0-1,-1 0 0,1 0 0,-1-1 1,0 1-1,1 0 0,-1-1 0,1 1 1,-1-1-1,1 1 0,-1 0 0,1-1 0,-1 1 1,1-1-1,0 1 0,-1-1 0,1 0 1,-1 1-1,1-1 0,0 1 0,0-1 1,-1 0-1,1 1 0,0-1 0,0 1 1,0-2-1,-5-14-286,4 12-109,0 1 1,0 0-1,0-1 1,1 1-1,-1-1 0,1-3 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33.0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84 203 480,'-3'-18'217,"2"16"-192,1-1 0,-1 1-1,1-1 1,0 0 0,-1 1-1,1-1 1,1 1 0,-1-1-1,1-3 1,3-11-185,2 0 0,12-28 0,-11 20 613,-6 22-337,-1 0 0,1 0 0,-1 0 0,1 0 0,0 0 0,1 0 0,-1 1 0,0-1 0,1 0 0,-1 1 0,3-4 0,-2 5-42,-2 0-60,1 1 0,-1-1 1,0 1-1,0 0 1,1-1-1,-1 1 0,0-1 1,0 1-1,1-1 1,-1 1-1,0-1 1,0 1-1,0-1 0,0 1 1,0-1-1,0 1 1,0-1-1,0 1 0,0-1 1,0 1-1,0-1 1,0 1-1,0 0 0,0-2 1,-1 2 60,1 0-66,0 0 0,0 0 0,0-1 0,0 1 0,0 0 0,-1 0 0,1 0 0,0 0 0,0 0 0,0 0 0,0 0 0,0 0 0,0 0 0,0 0 0,0 0 0,0 0 0,0 0 0,-1 0 0,1 0-1,0 0 1,0 0 0,0 0 0,0 0 0,0 0 0,0 0 0,-1 1 81,1-1-81,0 0 0,0 0 0,0 0 0,0 0 0,0 0 0,0 1 0,0-1 0,0 0 0,0 0-1,0 0 1,0 0 0,-5 6 98,-13 24 629,16-25-563,-1 0 0,0 0 1,-1 0-1,1-1 0,-6 6 97,4 6 391,-2 72-626,1 0 212,-3 58-76,10-117-109,8 45 0,-6-54-207,-1-11 162,1 1 0,0-1 0,0 0 0,1 1 0,0-2 0,1 1 0,6 9-1,14 30-29,-15-29 108,-9-17-104,1 1 0,-1 0 0,1 0 0,-1 0 0,0-1 0,0 1 0,0 0-1,0 0 1,-1 1 0,1 5 309,-1-17-204,0 3-88,-1 1 0,0-1 0,0 1 0,0 0 0,0-1 0,-2-4 0,-6-20 6,-10-74-68,3 15 38,-11-34-288,16 68 299,11 53 4,0 0 1,0 1-1,0-1 0,0 0 1,0 0-1,0 1 0,0-1 1,0 0-1,0 0 0,0 1 1,1-1-1,-1 0 0,0 1 1,1-2-1,-1 2-4,0-1 0,1 0 0,-1 1 0,0-1 0,0 0 0,0 1 0,1-1 0,-1 1 0,0-1 0,0 0 0,0 1 0,0-1 0,0 0 0,0 1-1,-1-2 1,0-1-15,1 2 10,-1 0 1,1 0-1,-1 0 0,1 0 0,-1-1 1,1 1-1,0 0 0,0 0 1,0-1-1,-1 1 0,1 0 0,0 0 1,1-1-1,-1 1 0,0-2 0,-3 4-152,2 3 52,0 7 304,-1-1-1,1 1 0,-6 15 1,5-19-210,1 2 29,0-1 1,0 1-1,1 0 0,0 0 1,1-1-1,0 1 1,3 14-1,2 11 93,-4-16-10,8 33 0,-6-24 43,-4-21-172,1-1 0,-1 0 0,1 1 0,3 7-1,0-3-39,1 3 23,-1 0 0,5 19-1,-3-12-13,-5-17 92,0 0-1,0 0 1,0 0-1,0 0 1,-1 0-1,0 9 1296,-2-19-1403,0 0 0,1-1 0,-1 1 0,1-13-1,-3-11 242,-20-70-132,-4-23-282,26 99 289,3 21-33,-1 1 0,0 0 0,0-1 0,-1 1 0,1 0 0,-1-1 0,0 1 0,0 0 1,0 0-1,-2-6 0,1 6-6,1 1 2,-1 1-1,1-1 0,0 1 0,1-1 1,-1 0-1,0 1 0,0-1 1,1 0-1,-1 0 0,1 0 0,0 1 1,-1-1-1,1-3 0,0 4-11,0 0 0,0 0 0,0 0 0,-1 0-1,1 0 1,0 0 0,-1 0 0,1 0 0,0 0 0,-1 0 0,1 1-1,-1-1 1,0 0 0,0-1 0,0 1 10,0 0 0,1 0-1,-1 1 1,1-1 0,-1 0 0,1 0-1,-1 0 1,1 0 0,0 0 0,-1 0 0,1 0-1,0 0 1,0 0 0,-1-1 0,1 2 2,0-1 1,0 1 0,0 0 0,0 0-1,0 0 1,0 0 0,0-1-1,0 1 1,0 0 0,0 0-1,0 0 1,0 0 0,0-1-1,0 1 1,0 0 0,0 0 0,0 0-1,0 0 1,0-1 0,0 1-1,0 0 1,0 0 0,-1 0-1,1 0 1,0 0 0,0 0-1,0-1 1,0 1 0,0 0 0,-1 0-1,1 0 1,0 0 0,0 0-1,0 0 1,0 0 0,0 0-1,-1 0 1,1 0 0,0 0-1,0 0 1,0 0 0,0 0 0,-1 0-1,1 0 1,0 0 0,0 0-1,0 0 1,0 0 0,-1 0-1,1 0 1,0 0 0,-1 0 0,1 0 1,0 1-1,0-1 0,-1 0 1,1 0-1,0 0 0,0 0 1,-1 1-1,1-1 1,0 0-1,0 0 0,0 0 1,-1 1-1,1-1 1,0 0-1,0 0 0,0 1 1,0-1-1,0 0 0,-1 1 1,1-1-1,0 0 1,0 0-1,0 1 0,0-1 1,0 0-1,0 1 1,0-1-1,0 0 0,0 1 1,0-1-1,0 0 0,0 1 1,2 10-64,-2-11 59,2 12-49,-1 0 0,1 18-1,-1-24 54,-1-1-1,1 1 1,0 0-1,3 7 0,-2-7 23,0-1 0,-1 1 0,0-1 0,0 9 0,-1 5 34,0-3-32,0 0 0,6 32 0,15 80 35,-19-100 68,-2-20-135,1-1 0,-1 1 0,2 0 0,-1 0 1,1-1-1,0 1 0,6 13 0,-7-18 20,0 1-1,-1-1 1,1 1 0,-1-1 0,0 1 0,0 3 0,0-6-42,0-1 30,0 1 3,1 0 1,-1-1 0,0 1-1,0 0 1,0 0 0,0-1-1,-1 1 1,1 0 0,0 0-1,0-1 1,0 1 0,0 0-1,-1 0 1,1-1 0,0 1-1,-1 0 1,1-1 0,-1 2-1,-1-1 82,3 1-55,-4 9-1,2-9 0,1-1 0,-1 1-1,0 0 1,0-1-1,0 1 1,0-1-1,0 1 1,-1-1 0,1 0-1,0 1 1,-1-1-1,1 0 1,-2 1-1,2-5-413,1 2 380,0 1 1,1-1 0,-1 1 0,0-1 0,0 1 0,1-1 0,-1 1 0,0-1 0,1 1 0,-1 0 0,0-1 0,1 1-1,0-1 1,3-4-38,-4 2 21,0 3 25,1-1 1,-1 1 0,0-1-1,0 0 1,0 1 0,0-1-1,1 1 1,-1-1 0,0 1-1,1-1 1,-1 1 0,0-1-1,1 1 1,-1-1-1,1 1 1,-1 0 0,1-1-1,-1 1 1,1-1 0,-1 1-1,2-1 1,-2 1 1,1 0 0,-1 0-1,1-1 1,-1 1 0,0 0 0,1-1-1,-1 1 1,1 0 0,-1-1 0,0 1 0,1-1-1,-1 1 1,0 0 0,1-1 0,-1 1-1,0-1 1,0 1 0,1-1 0,-1 1 0,0-1-1,0 0 1,0 0-3,1 0-1,-1 1 1,0-1 0,0 0-1,1 1 1,-1-1 0,0 0-1,1 1 1,-1-1 0,1 0-1,-1 1 1,1-1-1,-1 1 1,1-1 0,-1 1-1,1-1 1,0 1 0,-1 0-1,2-1 1,-1 0 0,0 1 0,0-1-1,-1 1 1,1-1 0,0 1 0,0-1 0,-1 0-1,1 0 1,0 1 0,-1-1 0,1 0 0,-1 0 0,1 0-1,-1 1 1,1-1 0,-1 0 0,0 0 0,1 0-1,-1 0 1,1-2 0,-1 2-10,0 1 0,0-1 0,0 0 0,0 1 0,0-1 1,1 0-1,-1 1 0,0-1 0,0 1 0,1-1 0,-1 0 0,0 1 0,1-1 0,-1 1 0,1-1 0,-1 1 0,1-1 0,0 0 1,0 1 14,-1-1 1,1 1-1,-1 0 1,0-1 0,1 1-1,-1-1 1,1 0-1,-1 1 1,0-1 0,1 1-1,-1-1 1,0 0-1,0 1 1,1-1 0,-1 1-1,0-1 1,0 0-1,0 0 1,1-4-15,0 1 1,1-1-1,-1 1 1,1 0-1,0-1 0,0 1 1,4-6-1,2-7-338,-6 13 292,0-1 0,0 0 0,-1 0 0,1 0 0,-1 0 0,0 0 0,-1 0 0,1 0 0,-1 0 0,0 0 0,-1 0 0,1 0 0,-1 0 0,0 0 0,-2-8 0,-22-75-1447,14 49-517,4 16 155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39.8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105 0 64,'-15'20'219,"13"-17"-121,0-1 0,0 1 0,0 0 0,-1 0 0,1-1-1,-1 1 1,1-1 0,-1 0 0,0 0 0,-5 3 0,6-4-96,-1 1 0,1-1-1,0 1 1,0-1 0,0 1 0,0 0 0,0 0 0,1 0-1,-1 0 1,-1 3 0,1-3 35,1 0 0,-1 0 0,1 0 0,-1 0 0,0 0 0,0 0 0,0-1-1,0 1 1,-2 1 0,3-3-14,1 0-1,0 1 1,-1-1-1,1 0 1,0 0-1,-1 0 1,1 0-1,0 1 1,-1-1-1,1 0 1,-1 0-1,1 0 1,0 0-1,-1 0 1,1 0-1,-1 0 1,1 0-1,0 0 1,-1 0-1,1 0 1,0 0-1,-1 0 1,1-1-1,-1 1 1,1 0-1,0 0 1,-1 0-1,1 0 1,-1-1-1,1 0-1,-1 1-1,1-1 0,0 0 0,-1 1 1,1-1-1,0 0 0,0 0 0,0 1 1,0-1-1,-1 0 0,1 0 1,0 1-1,0-3 0,6-22 77,-6 23-41,1 0 0,-1 0 0,0 0 0,1-1 0,-1 1 0,0 0 0,0 0 0,-1 0 0,1 0 0,0 0 0,-1 0 0,1 0 0,-1 0 0,0 0 0,0-2 0,0 3-32,1 0-1,0 0 1,0 1-1,0-1 1,-1 0-1,1 1 0,0-1 1,0 0-1,0 0 1,0 1-1,0-1 1,1 0-1,-1 0 1,0 0-1,1-5-119,3 12 126,1 0 1,0 0-1,0-1 0,1 1 0,6 5 1,-3-7-271,0 0-779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26.5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365 236 1056,'-2'-1'46,"1"-1"0,1 1 0,-1 0 1,0-1-1,0 1 0,1-1 0,-1 1 0,0-4 0,0 4 16,1 0-1,0 0 0,-1 0 1,1-1-1,-1 1 1,1 0-1,-1 0 0,0 0 1,1 0-1,-1 0 0,0 0 1,0 0-1,1 0 0,-1 1 1,0-1-1,0 0 1,-2-1-1,-2-1 331,0-1 1,0 0-1,0 0 1,1-1-1,-5-6 1,4 6-172,1 0 1,-1 0 0,-9-7 0,9 8-174,0 1-1,0-1 0,0 1 0,-1 0 0,-6-2 0,1 1 138,8 2-90,-1 1 1,1 0-1,-1 0 1,1 0-1,-1 0 1,-7 0-1,-45-6 1244,55 8-1356,0-1-1,0 1 1,1-1 0,-1 1-1,0 0 1,1-1-1,-1 1 1,1 0 0,-1 0-1,1-1 1,0 1-1,-1 0 1,1 0 0,-1 0-1,1-1 1,0 3 0,-1-2 51,-12 27 43,7-14 194,-1 0 0,-14 21 0,20-34-237,1-1-1,-1 1 1,1-1-1,-1 1 0,0-1 1,1 1-1,-1-1 0,0 0 1,1 1-1,-1-1 0,0 0 1,1 0-1,-1 1 1,0-1-1,0 0 0,1 0 1,-1 0-1,0 0 0,0 0 1,0 0-1,1 0 1,-1 0-1,0 0 0,0 0 1,1-1-1,-1 1 0,0 0 1,1 0-1,-1-1 1,-1 0-1,-1 0-7,1 0 0,-1-1 0,1 1 0,0-1 0,0 0-1,-4-3 1,2-1 26,0 0-1,1 0 0,0 0 0,0 0 1,1-1-1,0 1 0,0-1 1,-2-10-1,0 0 117,2 7-104,0 0 0,0 0 0,1 0 0,0-11 0,-1 16 1,1 5-73,1 0 1,0 0 0,0 0-1,-1 0 1,1 0 0,0-1-1,0 1 1,0 0 0,0 0-1,-1 0 1,1 0 0,0-1 0,0 1-1,0 0 1,0 0 0,0 0-1,0-1 1,-1 1 0,1 0-1,0 0 1,0-1 0,0 1-1,0 0 1,0 0 0,0-1 0,0 1-1,0 0 1,0 0 0,0 0-1,0-1 1,0 1 0,0 0-1,0 0 1,0-1 0,0 1-1,0 0 1,1 0 0,-1-1-1,0 1 1,0 0 0,0 0 0,0 0-1,0-1 1,1 1 0,-1 0-1,0 0 1,0 0 0,1-1-1,105-35 254,-105 36-241,0 0 0,0 0 1,0-1-1,0 1 0,0 0 0,0 0 1,0 0-1,0 0 0,0 0 1,1 0-1,0 1 0,-1-1-7,-1 0 0,0 1-1,1-1 1,-1 0 0,0 1 0,1-1-1,-1 0 1,0 1 0,0-1 0,1 0-1,-1 1 1,0-1 0,0 1 0,0-1-1,0 0 1,1 1 0,-1-1 0,0 1-1,0-1 1,0 1 0,0-1 0,0 0 0,0 1-1,0-1 1,0 1 0,0-1 0,0 1-1,-1-1 1,1 0 0,0 1 0,0-1-1,-1 1 1,-13 44-118,-3 8-15,16-47-352,0-1-1,0 1 1,0 0-1,1 0 1,0-1-1,0 1 1,2 9-1,2-3-530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41.60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 8 736,'-2'-4'3539,"2"4"-3536,0 0 0,0 0 1,0 0-1,0 0 0,-1 0 1,1 0-1,0-1 0,0 1 1,0 0-1,0 0 0,0 0 1,0 0-1,0 0 0,0 0 1,0 0-1,0 0 0,0 0 1,0 0-1,0 0 0,0-1 1,0 1-1,0 0 0,0 0 1,0 0-1,0 0 0,0 0 1,0 0-1,0 0 0,0 0 1,0 0-1,1 0 0,-1 0 1,0 0-1,0-1 0,0 1 1,0 0-1,0 0 0,0 0 1,0 0-1,0 0 0,0 0 1,0 0-1,0 0 0,0 0 1,0 0-1,0 0 0,1 0 1,0-1 148,2 3-328,-2-2 174,-1 0-1,0 0 1,0 0-1,1 0 0,-1 0 1,0 0-1,1 0 1,-1 0-1,0 0 0,0 0 1,1 0-1,-1 0 1,0 0-1,1 1 0,-1-1 1,0 0-1,0 0 1,1 0-1,-1 0 0,0 1 1,0-1-1,0 0 1,1 0-1,-1 1 1,2 7-77,-2-6 84,0-1 0,0 1 0,0-1 1,1 1-1,-1-1 0,1 1 0,-1-1 1,1 1-1,-1-1 0,2 2 0,1 1 2,0 0 0,0 0 0,-1 0 0,0 0-1,1 0 1,-2 0 0,1 1 0,0-1 0,-1 1 0,0-1 0,0 1-1,0 0 1,0 7 0,-1 20-2604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51.0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286 14 1408,'-1'-1'52,"0"1"-31,1 0 0,-1 0 0,1 0 0,-1 0 0,1-1 0,-1 1 0,1 0 0,-1 0 0,1 0 0,-1-1 1,1 1-1,-1 0 0,1-1 0,0 1 0,-1 0 0,1-1 0,-1 1 0,1 0 0,0-1 0,0 1 0,-1-1 0,1 1 0,0-1 0,0 1 0,-1 0 0,1-1 0,0 1 0,0-1 0,0 1 0,0-3 288,-1 11-592,-2 0 466,0-1-1,-1 1 1,0-1-1,0 0 1,0 0-1,-1-1 0,-9 11 1,-43 39 1856,39-42-1512,12-11-453,0 2-1,1-1 1,-8 9-1,11-6-105,2-6 32,1 0-1,-1 0 1,1 0 0,0 0-1,0-1 1,-1 1 0,1 0-1,0 0 1,0 0 0,0-1-1,0 1 1,0 0 0,0-1-1,0 1 1,0-1 0,0 1-1,2 0 1,23 6 5,-19-6 1,23 5-13,0-2-1,0-1 0,40-1 0,-12-1-3,-44 1 71,24 4 1,-26-3 11,0-1-1,20 1 1,-19-1 104,-10 0 29,-7 0 288,-46 4 41,0-3-1,-78-3 0,52-1-101,54 1-373,13-1-107,-1 1 1,1 0-1,-1 0 1,1 1 0,0 1-1,-1-1 1,1 1 0,-14 6-1,2 2 128,11-4-56,0-2 0,0 1 0,-12 3 0,8-9 260,13 0-201,8 0 4,7 2 177,28 5 1,9 1-389,-31-6-814,0 0 0,0-2 0,0 0 1,0-1-1,0-2 0,19-4 0,-36 7 744,0 0 0,0 0 1,0 0-1,0 0 0,0-1 0,0 1 0,0-1 1,4-3-1,-5 2 57,0 0 0,0 1 0,0-1 0,0-1 1,-1 1-1,1 0 0,-1 0 0,1-4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7:55.7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182 1 416,'-1'1'11,"1"-1"0,-1 1 0,0 0 0,0-1 1,1 1-1,-1 0 0,0 0 0,1 0 0,-1 0 0,1 0 0,-1-1 0,1 1 0,-1 0 1,1 0-1,0 0 0,-1 0 0,1 0 0,0 0 0,0 0 0,0 2 0,0 26-125,1-17 112,-1-11 27,0 0-1,0 0 0,0 0 0,1-1 0,-1 1 0,0 0 1,1 0-1,-1 0 0,1 0 0,-1 0 0,2 1 1,2 9 340,-4 66 995,-1-69-1376,-4 0 158,4-7-93,0 0-1,0 1 1,-1-1 0,1 1 0,0-1 0,0 1-1,1 0 1,-1 0 0,-1 1 0,2-2-38,-1 0 0,0-1 1,1 1-1,-1-1 1,0 1-1,1-1 0,-1 1 1,0-1-1,0 1 1,1-1-1,-1 0 0,0 1 1,-1-1-1,-6 3 11,0 5 10,7-7-26,0 0 0,0 1-1,0-1 1,0 0 0,-1 0-1,1 0 1,0 0 0,-1 0 0,1 0-1,-1-1 1,1 1 0,-1 0-1,-2 0 1,-4 3 219,7-4-206,1 1 0,0-1 0,-1 0 0,1 1-1,-1-1 1,1 0 0,-1 1 0,1-1 0,-1 0 0,0 0 0,1 0 0,-1 1 0,1-1 0,-1 0 0,-1 0 0,-9 4 201,10-4-220,0 1 0,0-1 0,0 1 0,0-1-1,-1 1 1,1-1 0,0 0 0,0 1 0,0-1 0,-2 0 0,2 0 14,0 0 0,0 0 1,0 0-1,0 1 1,0-1-1,0 0 1,0 0-1,0 1 0,0-1 1,0 1-1,0-1 1,1 1-1,-1-1 1,0 1-1,0-1 0,-1 2 1,1-1-42,0 0 81,-1-1-1,0 1 0,0 0 1,0 0-1,1 0 0,-1 1 1,1-1-1,-4 3 0,-3 3 301,0 0 0,-13 8 341,22-18-961,-1 1 317,1 1 1,0-1-1,0 1 0,0-1 0,0 1 0,0 0 1,0-1-1,0 1 0,0 0 0,0 0 1,1-1-1,-1 1 0,0 0 0,1 0 0,1-1 1,12-10-126,36-69-1014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07.8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284 116 896,'-1'0'19,"0"0"1,-1-1-1,1 1 0,0 0 0,-1 0 1,1 0-1,-1 0 0,1 0 0,0 0 1,-1 0-1,1 0 0,-1 1 1,1-1-1,0 1 0,-1-1 0,1 1 1,-2 0-1,-22 12 13,-36 18 1445,58-30-1444,-1-1 0,1 1 0,-1 0 0,1-1 0,0 0 0,-1 1 0,1-2 0,-1 1 1,1 0-1,0-1 0,-1 1 0,1-1 0,-1 0 0,-4-2 0,6 2 180,-1 0-89,0 0 0,1 0 1,-1 1-1,0-1 0,0 1 1,0 0-1,0-1 0,0 1 1,-3 1-1,5-2-106,1 0-1,-1 1 1,0-1-1,1 0 1,-1 1 0,0-1-1,1 0 1,-1 0 0,1 1-1,-1-1 1,1 0 0,0 0-1,-1 0 1,1 0 0,0 0-1,-1 0 1,1 0 0,0 1-1,0-2 1,-4-23 221,2 14-307,2 10 58,-1 1 0,1-1 0,0 1 0,0-1 0,0 1 0,-1-1 1,1 1-1,0-1 0,0 0 0,0 1 0,0-1 0,0 1 0,0-1 0,0 0 0,0 1 0,0-1 0,1 1 0,-1-1 0,0 1 0,0-1 0,0 0 1,1 1-1,-1-1 0,0 1 0,1-1 0,0 0 0,-3-6 112,2 7-103,-1 0 0,1-1 0,0 1 0,0-1 0,-1 1 0,1 0 0,0-1-1,0 1 1,0-1 0,0 1 0,-1-1 0,1 1 0,0-1 0,0 1 0,0-1 0,0 1 0,0-1 0,0 1 0,0-1 0,0 1 0,1 0 0,-1-1 0,0 1 0,0-1 0,0 0 0,1 0-1,0 0 0,-1 0 0,1 0 0,-1 0 0,0-1 0,1 1 0,-1 0 0,0 0 0,0 0 0,1-1 1,-1 1-1,0 0 0,-1-2 0,3-3 84,-2 5-70,0 1 0,0 0 0,1 0-1,-1-1 1,0 1 0,0 0 0,0 0-1,0-1 1,0 1 0,0 0 0,0 0 0,0-1-1,1 1 1,-1 0 0,0 0 0,0-1-1,0 1 1,0 0 0,0-1 0,0 1 0,-1 0-1,1 0 1,0-1 0,0 1 0,0 0 0,0-1-1,0 1 1,0 0 0,0 0 0,0 0-1,-1-1 1,1 1 0,0 0 0,0 0 0,0-1-1,-1 1 1,1 0 0,0 0 0,0 0-1,-1 0 1,1-1 0,0 1 0,0 0 0,-1 0-1,1 0 1,0 0 0,0 0 0,-1 0 0,1 0-1,0 0 1,0 0 0,-1 0 0,1 0-1,0 0 1,-1 0 0,1 0 0,0 0 0,0 0-1,-1 0 1,1 0-13,-1 0 1,1 0-1,0 0 1,-1 1-1,1-1 0,0 0 1,-1 0-1,1 0 0,-1 0 1,1 0-1,0 0 0,-1 0 1,1-1-1,0 1 0,-1 0 1,1 0-1,0 0 0,-1 0 1,1 0-1,0 0 0,0-1 1,-1 1-1,1 0 0,0 0 1,-1 0-1,1-1 0,0 1 1,0 0-1,-1-1 0,-2-3 165,3 4-156,-1-1 0,1 1 0,0 0 0,-1 0 0,1-1 0,-1 1 0,1 0 0,-1 0 0,1 0-1,-1 0 1,1 0 0,-1-1 0,1 1 0,-1 0 0,1 0 0,-1 0 0,1 0 0,-1 1 0,1-1 0,0 0 0,-1 0 0,1 0 0,-2 0-1,-12 8-3,-2-2 106,16-6-105,-5 1-279,2 1 218,28-2-211,-7 9 635,-3-8-314,-10-4 180,-5 3-230,0 0-1,0-1 1,0 1-1,0 0 1,0-1 0,0 1-1,0 0 1,0-1 0,0 1-1,0 0 1,-1-1 0,1 1-1,0 0 1,0 0-1,0-1 1,-1 1 0,1 0-1,0 0 1,0-1 0,-1 1-1,1 0 1,0 0 0,-1 0-1,1-1 1,-1 1-5,1-1 1,-1 1-1,1-1 1,0 1-1,-1-1 1,1 1-1,0-1 1,-1 0-1,1 1 1,0-1-1,-1 0 1,1 1-1,0-1 1,0 0-1,0 0 1,0 0 5,0 0 0,0 1 0,0-1 1,-1 1-1,1-1 0,0 1 0,0-1 1,0 0-1,-1 1 0,1-1 0,0 1 0,-1-1 1,1 1-1,0-1 0,-1 1 0,1 0 1,0-1-1,-1 1 0,1-1 0,-1 1 0,1 0 1,-1-1-1,0 1 0,1 0-13,-1 0 0,1 0 0,0-1 1,-1 1-1,1 0 0,0 0 0,0 0 0,-1 0 0,1 0 0,0-1 0,-1 1 0,1 0 1,0 0-1,0-1 0,-1 1 0,1 0 0,0 0 0,0-1 0,0 1 0,-1 0 0,1 0 0,0-1 1,0 1-1,0 0 0,0-1 0,0 1 0,-1 0 0,1-1 0,0 1 0,0 0 0,0-1 1,0 1-1,0 0 0,0-1 0,0 1 0,0 0 0,0-1 0,1 1 0,-1 0 0,0-1 1,0 1-1,0 0 0,0-1 0,0 1 0,1 0 0,-1-1 0,0 1 0,1-1 5,0 0 0,0 1 0,0-1 0,0 1 0,0 0 0,0-1 0,0 1 0,0 0 0,0 0 0,0-1 0,0 1 0,0 0 0,0 0 0,0 0 0,0 0 0,0 0 0,0 0 0,0 1 0,0-1 0,2 1-1,1 0-5,-1 0 0,0 1-1,1 0 1,-1-1-1,0 1 1,0 0 0,0 1-1,0-1 1,-1 0-1,1 1 1,-1 0 0,1 0-1,-1-1 1,0 1-1,0 0 1,3 7-1,9-1-91,-10-7-30,-3-2 145,0 1 0,0-1-1,-1 0 1,1 1-1,0-1 1,-1 1 0,1-1-1,0 1 1,-1-1 0,1 1-1,-1-1 1,1 1-1,-1 0 1,1-1 0,-1 1-1,1 0 1,-1 0 0,0-1-1,1 1 1,-1 0-1,0 0 1,0-1 0,1 1-1,-1 0 1,0 0 0,0 0-1,0 1 1,0-1-84,0 1 172,0 3-38,0 41-128,0-45 51,0 1 1,1-1 0,-1 0-1,0 0 1,1 1 0,-1-1-1,1 0 1,0 0 0,-1 0-1,1 0 1,0 0 0,0 0-1,0 0 1,0 0 0,1 2-1,0-3 61,8 4-304,-2-4-585,-1-1 0,0 1 0,10-3-1,4-1-427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17.2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 97 576,'1'-1'11,"-1"1"1,1-1-1,-1 1 1,1-1-1,-1 1 1,1-1-1,-1 1 1,1-1-1,0 1 1,-1-1-1,1 1 1,0 0-1,-1-1 1,1 1-1,0 0 1,0-1 0,-1 1-1,1 0 1,0 0-1,0 0 1,-1 0-1,1 0 1,0 0-1,0 0 1,1 0-1,2 0 293,-4-9-86,1 3-170,0 5-11,-1-1-1,0 1 0,1 0 0,-1-1 1,0 1-1,1-1 0,0 1 0,-1 0 1,3-3-1,-3 4-36,0 0 1,0-1-1,0 1 0,1 0 1,-1-1-1,0 1 1,0 0-1,0 0 0,0-1 1,1 1-1,-1 0 0,0-1 1,0 1-1,0 0 1,0-1-1,0 1 0,0 0 1,0-1-1,0 1 0,0 0 1,0-1-1,0 1 0,0-1 1,0 1-1,0 0 1,-1 0-1,1-1 0,0 1 1,0 0-1,0-1 0,0 1 1,-1-1-1,1 1 4,0-1-1,-1 1 1,1 0-1,0-1 1,0 1 0,0 0-1,0-1 1,-1 1-1,1-1 1,0 1-1,0 0 1,0-1 0,0 1-1,0-1 1,0 1-1,0 0 1,0-1-1,0 1 1,0-1-1,0 1 1,1-1 0,-1 1 21,0-1 0,0 1 1,0-1-1,0 1 0,0-1 1,1 1-1,-1-1 1,0 1-1,0 0 0,0-1 1,-1 1-1,1-1 0,0 1 1,0-1-1,0 1 1,0-1-1,0 1 0,0 0 1,-1-1-1,1 1 0,0-1 1,0 1-1,-1 0 0,1-1 1,0 1-1,0 0 1,-5-3 601,0 7-803,3 6 220,-1 18-51,3-22 39,0-5 112,0 0-147,-1 0 0,1 1 0,0-1 0,0 0 0,-1 0-1,1 0 1,0 0 0,0 1 0,0-1 0,0 0 0,1 2 0,0 15 3,-1-17 48,-1 2-58,1 1 1,0-1-1,0 0 1,0 1-1,1 5 1,-1-3 66,0-5-68,0 1 0,0 0 1,0-1-1,0 1 0,0-1 1,1 1-1,-1-1 0,1 1 1,-1-1-1,1 1 0,0 1 1,0-2 127,-2 8-127,1-9 15,0 1 1,0-1-1,0 0 1,0 1-1,0-1 1,0 1-1,0-1 1,0 0-1,0 1 1,0-1-1,0 1 1,0-1-1,0 0 1,0 1-1,-1-1 1,1 0-1,0 1 1,0-1 0,0 0-1,-1 1 1,1-1-1,0 0 1,0 1-1,-1-1 1,1 0-1,0 0 2,0 0 1,0 0-1,0 0 0,1 0 0,-1-1 1,0 1-1,0 0 0,0 0 0,0 0 1,0-1-1,0 1 0,0 0 0,0 0 1,1 0-1,-1-1 0,0 1 0,0 0 1,0 0-1,0 0 0,0-1 0,0 1 1,0 0-1,0 0 0,0 0 0,-1-1 1,1 1-1,0 0 0,0 0 0,0-1 1,0 1-1,0 0 0,0 0 0,0 0 1,0 0-1,0-1 0,-1 1 0,1 0 1,-9-11 249,0 0-112,-16-50-108,3 11 59,15 41-259,7 8 161,-1 1 0,1-1 1,-1 1-1,1-1 0,-1 0 0,1 1 0,0-1 1,-1 1-1,1-1 0,0 0 0,-1 1 0,1-1 0,0 0 1,0 1-1,0-1 0,0 0 0,0 0 0,0-1 171,0 1-152,0 1 1,0-1-1,0 0 0,0 0 0,0 1 1,0-1-1,0 0 0,0 1 0,0-1 1,1 0-1,-1 1 0,0-1 1,1 1-1,-1-1 0,0 0 0,2 0 1,-2 1-28,0 0 0,0-1 0,0 1 0,0 0 0,0 0 0,0-1 0,1 1 0,-1 0 0,0 0 0,0 0 0,0 0 1,1-1-1,-1 1 0,0 0 0,0 0 0,0 0 0,1 0 0,-1 0 0,0 0 0,0 0 0,1-1 0,-1 1 0,0 0 1,0 0-1,1 0 0,-1 0 0,0 0 0,0 0 0,1 0 0,-1 0 0,0 0 0,0 0 0,1 1 0,-1-1 0,0 0 1,0 0-1,1 0 0,3 10-105,1 6-204,3-4 52,-4 3-266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27.9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273 1 480,'-2'3'89,"0"0"0,0 1 0,0-1 0,0 1-1,1-1 1,-1 1 0,1 0 0,0 0 0,0 0 0,0 0 0,0 5 0,1-7-69,0 1 1,-1-1-1,1 0 1,-1 0 0,0 0-1,0 0 1,0 0-1,0 0 1,0 0-1,-1 2 1,-7 13-87,8-15 64,0 0 1,0 0 0,0 0-1,-1 0 1,1 0-1,-1 0 1,-2 2 0,-8 13 273,0 1 204,10-15-402,0 0-1,0 0 1,0 0 0,0 0-1,1 0 1,-3 7 0,-6 10 74,0 1-67,1 45 21,-5-21-293,6-22 376,2-5 53,-1 0 0,-2 0 1,-17 28-1,-38 46-872,53-77 214,1 1-1164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30.4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155 169 224,'0'0'331,"-8"3"117,7-3-443,1 0 1,0 0 0,0 0-1,0 0 1,0 0-1,-1 0 1,1 0 0,0 0-1,0 0 1,0 0 0,-1 0-1,1 0 1,0-1-1,0 1 1,0 0 0,0 0-1,-1 0 1,1 0 0,0 0-1,0 0 1,0-1 0,0 1-1,0 0 1,0 0-1,0 0 1,-1 0 0,1 0-1,0-1 1,0 1 0,0 0-1,0 0 1,0-1-1,-5-4 258,5 5-238,-1 0 1,0-1-1,1 1 0,-1 0 1,1-1-1,-1 1 1,0-1-1,1 1 1,-1-1-1,1 1 1,0-1-1,-1 0 1,1 1-1,-1-2 1,0 1-7,1 0 0,-1 1 0,1-1 0,-1 0 0,1 1-1,-1-1 1,1 1 0,-1-1 0,1 0 0,-1 1 0,0-1 0,1 1 0,-1 0 0,-1-1 0,-2-2 25,-1 1 0,0-1-1,1 0 1,0 0-1,0 0 1,0-1 0,0 1-1,0-1 1,0 0 0,-3-6-1,2 3 94,-9-9-108,6 5 25,8 10-23,-1 0 0,0 0 0,1 0 0,-1 0 0,0 0 0,0 0 0,1 0 1,-1 0-1,0 0 0,0 1 0,0-1 0,-3-1 0,2 1-4,1 0-1,-1-1 0,0 1 1,0 0-1,0-1 0,1 1 1,-1-1-1,1 1 1,-1-1-1,1 0 0,0 0 1,-1 1-1,1-1 0,0 0 1,0 0-1,1 0 1,-2-4-1,2 2-220,0 3 165,0 0 0,0 0 0,1 0 0,-1 0 0,0 0 0,0 0-1,0 0 1,0 0 0,-1 0 0,1 0 0,0 0 0,0 0 0,0 0 0,-1 0 0,1 0 0,-1 0-1,1 0 1,-2-1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45.5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44 358 1056,'-1'-12'686,"1"10"-603,-1-1-1,1 0 1,0 1-1,1-1 1,-1 0-1,1-5 1,1-19 150,-2 22-191,0 1 1,0-1 0,0 0 0,1 1 0,-1 0 0,3-7 0,17-67 485,-16 65-245,-1 4-322,-1 0 1,2 1 0,-1-1-1,6-9 1,9-25 193,-17 42-113,0-1 0,-1 1 1,1-1-1,-1 1 1,0-1-1,1 1 0,-1-1 1,0 1-1,0-1 0,0 1 1,0-1-1,0 1 1,0-1-1,-1 1 0,1-1 1,0 1-1,-1-1 1,1 1-1,-1-1 0,0 1 1,1 0-1,-1-1 1,0 1-1,-1-2 0,1 1-18,0 1 0,0-1-1,0 0 1,0 0-1,0 0 1,1 0 0,-1 0-1,1 0 1,-1-4 0,1 6-30,0-1 1,0 1 0,0 0 0,-1-1 0,1 1 0,0-1 0,0 1 0,0 0 0,0-1 0,-1 1 0,1 0 0,0-1 0,0 1 0,-1 0-1,1-1 1,0 1 0,-1 0 0,1 0 0,0-1 0,-1 1 0,1 0 0,0 0 0,-1 0 0,1-1 0,0 1 0,-1 0 0,1 0 0,-1 0-1,1 0 1,0 0 0,-1 0 0,1 0 0,-1 0 0,1 0 0,0 0 0,-1 0 0,1 0 0,-1 0 0,1 0 0,-1 0 0,0 0-1,1 12-223,-2 42 701,-16 106 0,16-137-450,2-7 580,0-17-564,1 0 1,-1-1-1,0 1 1,0-1-1,0 1 1,1 0-1,-2-1 1,1 1-1,0 0 1,0-1-1,0 1 1,-1 0-1,1-1 1,0 1-1,-1 0 1,0-2-1,0 0 1,-1-15-15,0-3-149,-1 10 112,2 0 1,-1 0-1,2 0 1,0 0 0,0 0-1,0-1 1,2 1-1,2-14 1,-3 8 39,-2 16-49,1 11-69,-10 36 230,10-15-183,-1-14 56,1 1 1,1 0-1,3 21 0,-3-6 244,-1-31-218,0-2-39,0 0 0,0 1 1,0-1-1,0 0 0,0 1 1,0-1-1,0 0 0,0 1 0,0-1 1,0 0-1,0 1 0,0-1 1,0 0-1,0 0 0,-1 1 1,1-1-1,0 0 0,0 1 0,0-1 1,-1 0-1,1 0 0,0 1 1,0-1-1,-1 0 0,0 3 105,4-6-4,-3 2-79,0 0 0,0 0 0,0 1-1,0-1 1,-1 0 0,1 1-1,0-1 1,-1 0 0,1 0-1,0 1 1,-1-1 0,1 1-1,-1-1 1,1 0 0,-2 0 0,0-3 10,-5-15 175,-6-28 0,3 10-95,10 30-244,0 7 127,0-1 1,0 1-1,0-1 1,0 1-1,0-1 0,0 1 1,0-1-1,0 1 1,0-1-1,0 1 1,0-1-1,-1 1 0,1-1 1,0 1-1,0 0 1,0-1-1,-1 1 1,1-1-1,0 1 1,0-1-1,-1 1 0,1 0 1,0-1-1,-1 1 1,-5-5 26,3 3-52,3 10-157,10 48 460,-2-23-371,-6-27 76,0 1 0,0-1 0,1 15 410,0-18-78,-11-61-287,8-22-417,5 58-69,-1 34 119,-1-1 214,2 21 0,-1-11-265,5 21-771,-4-22-140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47.4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479 280 1408,'-20'0'1042,"0"-1"-1,-26-5 1,-113-30 2147,145 31-3165,1 0 0,-1-2 0,-18-10 0,-10-5 67,38 19-47,0 1 1,1-1-1,-1 0 1,1 0-1,0 0 0,-1 0 1,2 0-1,-1-1 0,0 0 1,1 1-1,-3-6 1,-8-10 195,-3-3-178,11 14-89,0 2-1,0-1 1,-11-11-1,14 16 21,0 0 0,1 1-1,-1-1 1,1-1 0,-1 1-1,1 0 1,0 0 0,0 0-1,0-1 1,0 1 0,0-1-1,0 1 1,1-1 0,-1 1-1,1-1 1,-1 1 0,1-1-1,0 1 1,0-1 0,1-4 0,-1 3 22,0 3 43,1 10-266,4-1 256,0 0 1,0 0-1,1 0 0,11 12 0,1 1-123,4 4 99,2 0 0,2-1 0,51 37 0,-12-18 248,-38-34-811,-26-9 510,0 1 0,1-1 0,-1 1 0,0-1 0,1 0 0,-1 0 0,1 1 0,-1-1 0,1 0 0,-1 0 0,0-1 0,1 1 0,-1 0 0,1 0 0,-1-1 0,1 1 0,-1-1 0,0 1 0,1-1 0,-1 1 0,0-1 0,2-1 0,1-10 136,-7 8 84,3 3-168,-1 0 0,0-1 0,0 1 0,0 0 0,0 0 0,0 0 0,0 0-1,0 0 1,-1 0 0,1 0 0,0 0 0,0 1 0,-3-2 0,2 1-8,0 0-1,0 0 1,0 0 0,0 0-1,1-1 1,-1 1 0,0 0-1,1-1 1,-1 0 0,1 1-1,-2-3 1,1 1-13,0 1 0,0-1-1,-1 1 1,1 0 0,-5-3 0,-21-11 9,-17-12-49,34 20 57,-25-11 0,27 14-3,-1 0 0,1-1 0,0 0 0,-10-8-1,10 6 4,6 5-41,0 0 1,0 0-1,0 0 0,-1 0 1,1 1-1,-7-4 0,6 4 217,-13-6-283,17 8 80,-1-1 0,0 1 1,1 0-1,-1 0 0,1 0 0,-1-1 0,0 1 0,1 0 0,-1 0 0,0 0 0,1 0 0,-1 0 0,0 0 1,1 0-1,-1 0 0,1 1 0,-1-1 0,0 0 0,1 0 0,-1 0 0,1 1 0,-2 0 0,2 3 51,-1 0 0,1 1-1,0-1 1,1 1 0,-1-1-1,2 6 1,0-6-347,0-1 0,0 1 0,0-1 0,0 1 0,1-1 0,-1 0 0,1 0 0,0 0 0,0-1 0,0 1 0,0 0 0,0-1 0,1 0 0,-1 0 0,1 0 0,4 2 0,12 0-1621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51.1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184 103 224,'-8'0'709,"8"0"-679,-1 1 0,1-1 0,0 0 0,-1 0-1,1 0 1,-1 0 0,1-1 0,0 1 0,-1 0 0,1 0 0,0 0-1,-1 0 1,1 0 0,0 0 0,-1-1 0,1 1 0,0 0-1,-1 0 1,1 0 0,0-1 0,-1 1 0,1 0 0,0 0-1,0-1 1,-1 1 0,1 0 0,0-1 0,0 1 0,0 0-1,-1-1 1,1 1 0,0 0 0,0-1 0,1-15 28,-1 14-36,1 1 0,-1-1-1,0 1 1,1-1-1,-1 1 1,0-1 0,0 1-1,0-1 1,0 1 0,-1-1-1,1 1 1,0-1-1,-1 1 1,0-3 0,0 3 154,-1 0 1,1 1-1,-1-1 1,0 0 0,1 0-1,-1 1 1,0-1 0,1 1-1,-1-1 1,0 1-1,0 0 1,0 0 0,1-1-1,-1 1 1,0 1-1,-3-1 1,-3-3 827,7 3-992,1-1 0,0 1 0,0 0-1,0-1 1,-1 1 0,1 0 0,0-1 0,-1 1 0,1 0 0,0 0-1,-1 0 1,1-1 0,0 1 0,-1 0 0,1 0 0,0 0-1,-1 0 1,1-1 0,0 1 0,-1 0 0,1 0 0,-1 0 0,-4-1 684,4 1-683,1 0-1,-1-1 0,1 1 1,0 0-1,-1 0 1,1 0-1,-1-1 1,1 1-1,-1 0 1,1 0-1,-1 0 1,1 0-1,-1 0 0,1 0 1,0 0-1,-1 0 1,1 0-1,-1 0 1,1 0-1,-1 1 1,1-1-1,-1 0 1,1 0-1,0 0 0,-1 1 1,1-1-1,-1 0 1,1 0-1,0 1 1,-1-1-1,1 0 1,-1 1-1,-7 10 14,0 0-1,1 0 1,0 1-1,-6 16 1,4-7 240,5-9-83,-1 0 1,-7 11-1,-10 22-226,19-41-21,11-15-304,26-54 406,-21 35 23,-11 25-48,0 0 1,0-1-1,1 1 0,5-9 1,3-5-139,-9 15 93,0 1 1,1-1-1,-1 0 1,4-4-1,-2 3 62,-1 1 0,0-1 0,-1 0 0,1 0 1,1-6-1,-1 5-72,-3 6 41,0 0 0,0 0 1,0-1-1,0 1 0,0 0 0,1 0 1,-1 0-1,0-1 0,0 1 1,0 0-1,0 0 0,0 0 0,0-1 1,0 1-1,0 0 0,0 0 1,0-1-1,0 1 0,0 0 0,0 0 1,0 0-1,0-1 0,0 1 1,0 0-1,0 0 0,0-1 0,-1 1 1,1 0-1,0 0 0,0 0 0,0-1 1,0 1-1,0 0 0,0 0 1,-1 0-1,1 0-8,0 0 0,-1 0-1,1 0 1,0 0 0,0 1 0,-1-1 0,1 0 0,0 0 0,0 0-1,0 1 1,-1-1 0,1 0 0,0 0 0,0 1 0,0-1 0,0 0-1,0 1 1,0-1 0,0 0 0,-1 0 0,1 1 0,0-1 0,0 0-1,0 1 1,0-1 0,0 0 0,0 1 0,0-1 0,0 0 0,1 1-1,-6 54-1574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11.9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204 71 1152,'-1'-1'31,"-4"-8"318,5 9-345,0 0-1,0 0 0,0 0 1,0 0-1,0-1 1,0 1-1,0 0 0,0 0 1,0 0-1,0-1 1,0 1-1,0 0 0,0 0 1,1 0-1,-1 0 0,0-1 1,0 1-1,0 0 1,0 0-1,0 0 0,0 0 1,0 0-1,0-1 0,1 1 1,-1 0-1,0 0 1,0 0-1,0 0 0,0 0 1,0 0-1,1 0 0,-1 0 1,0-1-1,0 1 1,0 0-1,0 0 0,1 0 1,-1 0-1,0 0 0,0 0 1,0 0-1,0 0 1,1 0-1,0 1 156,-18-13 214,14 10-251,1 0-1,0 0 1,0 0 0,0 0-1,0 0 1,0 0-1,-3-5 1,-5-7 724,9 13-832,0 1 0,1-1-1,-1 0 1,0 0 0,1 1 0,-1-1 0,0 1 0,0-1-1,1 0 1,-1 1 0,0 0 0,0-1 0,0 1 0,0-1 0,0 1-1,0 0 1,0 0 0,0-1 0,1 1 0,-1 0 0,0 0-1,0 0 1,0 0 0,-1 0 0,0 1 7,1 0 1,-1 0-1,1 0 0,0 0 1,0 0-1,-1 0 1,1 1-1,0-1 0,0 0 1,0 1-1,0-1 0,1 0 1,-2 2-1,-2 3 20,0 0 0,1 1-1,-1-1 1,2 1 0,-1-1 0,0 1-1,1 0 1,1 0 0,-1 0-1,0 11 1,-6 33 253,8-13 42,6 202-273,-1-189-7,13 123-192,-15-146 222,-2-16 95,1-1 1,6 24 517,-8-38-376,-1-13-76,-3-19-50,-5-32-155,5 28-56,-2 0 0,-18-65 0,10 59 37,-14-40-19,20 63-4,-8-39 0,10 34 0,5 26-19,1 1 1,0-1 0,-1 0-1,1 1 1,0-1 0,0 1-1,0-1 1,0 0 0,0 1-1,-1-1 1,1 0-1,0 1 1,0-1 0,1 1-1,-1-1 1,0 0 0,0 1-1,0-1 1,0 0 0,0 1-1,1-1 1,-1 1-1,0-1 1,1 1 0,-1-1-1,1 0 1,0 0 16,0 1 0,-1 0 0,1 0 0,0 1 0,0-1 0,-1 0 0,1 0 0,0 0 0,0 0 0,-1 1 0,1-1 0,0 0 0,0 1 0,-1-1 0,1 0 0,-1 1 0,2 0 0,29 26 19,-31-27-20,13 13 22,0 1 0,-2-1 0,1 2 0,-2 0 0,0 0 0,-1 1 0,0 0-1,-2 0 1,0 1 0,0 0 0,-2 0 0,6 29 0,-5-6 301,-17-51-107,8 3-191,-1 1 0,1-1 0,-4-11 0,-8-18 39,-63-96 41,77 131-126,0 1-1,0-1 1,0 0 0,0 1 0,-1-1 0,1 1 0,0 0 0,-1-1-1,1 1 1,-1 0 0,0 0 0,1 0 0,-1 0 0,0 0 0,0 0 0,0 0-1,1 1 1,-4-2 0,5 3 22,-1-1-1,1 1 1,-1-1-1,0 1 1,1-1-1,-1 1 1,1-1 0,0 1-1,-1 0 1,1-1-1,-1 1 1,1 0-1,0-1 1,0 1 0,-1 0-1,1-1 1,0 1-1,0 0 1,0-1-1,0 1 1,0 0 0,-1 0-1,2-1 1,-1 1-1,0 1 1,-1 25 64,1-22-136,1 5 20,0 0-1,1-1 0,0 1 0,0 0 0,6 11 0,-4-8 129,0-1 1,2 19-1,-3-12-40,1 1 1,1-1 0,8 23-1,-9-30 8,-3-7-33,1-1 0,-1 1 0,1-1 0,0 0 0,4 7 0,-6-10-6,1 0-1,-1-1 1,1 1-1,0 0 1,0 0-1,-1-1 1,1 1-1,0 0 1,0-1-1,0 1 1,0-1-1,0 1 1,0-1-1,-1 0 1,1 1-1,0-1 1,0 0-1,0 0 1,0 0-1,0 1 1,0-1-1,1 0 1,-1 0-1,0 0 1,0-1-1,0 1 1,0 0-1,0 0 1,0 0-1,0-1 1,1 0-1,-1 0 2,1 1 0,-1-1 1,0 0-1,0 0 0,1 0 0,-1 0 0,0-1 0,0 1 0,0 0 0,0 0 0,0-1 0,0 1 0,0-3 0,9-19 113,-9 21-104,41-95 211,-36 83-151,0 1 1,1 1-1,13-19 0,-14 25-116,0 0-1,1 1 0,-1 0 0,1 0 1,0 0-1,0 1 0,1 0 0,-1 0 0,1 1 1,8-3-1,-3 1 19,-5 2 26,0 1 0,0 0 0,0 0 0,1 1 1,14-1-1,10-1 136,-2 0-189,50 2 0,0 0-1610,-56-1 980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8:55.4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428 44 1152,'-3'-3'104,"3"3"-92,-1 0 0,1 0 0,0 0 0,-1 0 0,1 0 0,0 0 0,-1-1 0,1 1 0,0 0 0,0 0 0,-1 0 0,1-1 0,0 1 0,0 0 0,-1 0 0,1-1 0,0 1 0,0 0 0,0-1 0,-1 1 0,1 0 0,0 0 0,0-1 0,0 1 0,0 0 0,0-1 0,0 1 0,0 0 0,0-1 0,0 1 0,0 0 0,0-1 0,0 0 0,-2-2 48,0 1-1,0-1 1,0 1 0,0-1 0,0 1-1,0 0 1,-1 0 0,0 0 0,-3-3-1,-2 4 157,-1-1-1,1 1 1,-1 0-1,0 1 1,1 0-1,-11 1 1,-4-1 41,20 1-267,1-1 1,-1 1 0,1-1 0,0 1-1,-1 0 1,1 0 0,0 0 0,0 0 0,-1 0-1,1 0 1,0 0 0,0 1 0,1-1-1,-4 4 1,0 0 14,0 0 1,0 1-1,-6 9 0,7-9 113,-1-1-1,1 0 0,-2 0 1,1-1-1,0 1 0,-9 4 1,-11 1 27,21-9-133,0 0 0,1 1 1,-1-1-1,1 1 0,-1-1 1,1 1-1,0 0 0,-4 3 1,1 1 102,-2 1 204,0 0 0,-12 8-1,16-13-283,0 0-1,0-1 1,-1 1-1,-5 1 1,7-3-31,1 1-1,-1-1 1,1 1 0,-1 0 0,1 0 0,-1 0-1,1 0 1,0 1 0,-1-1 0,1 0 0,0 1-1,0 0 1,0-1 0,-3 5 0,2-2 10,0 0 1,1 0-1,-1-1 1,-1 1-1,1-1 1,-5 4-1,7-7 16,0 3 36,6 5-50,-4-7-133,0 0 207,14 5 572,-15-6-659,0 0 0,1 1-1,-1-1 1,0 0 0,0 0 0,1 0 0,-1 0 0,0 0 0,0 1 0,1-1 0,-1 0-1,0 0 1,0 0 0,0 1 0,0-1 0,1 0 0,-1 0 0,0 1 0,0-1 0,0 0 0,0 0-1,0 1 1,0-1 0,0 0 0,0 1 0,0-1 0,0 0 0,0 1 0,0-1 2,1 1 1,-1 0-1,0-1 1,0 1-1,0-1 1,0 1 0,1-1-1,-1 1 1,0-1-1,0 1 1,1-1-1,-1 1 1,1-1-1,-1 1 1,0-1-1,1 1 1,-1-1 0,1 0-1,-1 1 1,1-1-1,-1 0 1,1 1-1,-1-1 1,1 0-1,-1 0 1,1 1 0,-1-1-1,1 0 1,0 0-1,0 0 1,2 2 20,-3-1-33,1 0 0,0 0 0,-1 0 0,1 0-1,0 0 1,0 0 0,0 0 0,0 0-1,0-1 1,0 1 0,0 0 0,0-1 0,0 1-1,0 0 1,0-1 0,0 0 0,0 1-1,0-1 1,1 0 0,-1 1 0,0-1-1,2 0 1,-1 0-61,5 2 93,1-1 0,0 0 1,0 0-1,0-1 0,1 0 1,-1 0-1,12-3 0,22-9 373,-34 8-381,0 1 1,1 1-1,-1 0 1,11-2 0,-10 3 7,0-1 1,14-4-1,-14 3 19,-1 1 0,18-3 0,15 1 147,33-2-137,-65 6-25,0 1 1,0 0-1,-1 0 0,1 1 1,-1 0-1,1 1 0,12 5 1,-6-2 84,12 5 246,-6 0 7,-14-8-327,-1 1 1,0-1 0,-1 1 0,6 4 0,18 17 117,56 54 548,-17 5-797,-43-50 246,-23-32-122,-2-1-38,1 0 0,0-1 0,0 1 1,0 0-1,0 0 0,0-1 0,0 1 1,0 0-1,0-1 0,0 1 0,0-1 1,0 0-1,0 1 0,0-1 0,0 0 1,3 1-1,11 0-1434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02.35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1 320,'0'0'9,"1"0"1,-1 0-1,0 0 0,1 0 1,-1 0-1,0 0 0,1 0 1,-1 0-1,1 0 0,-1 0 1,0 0-1,1 0 0,-1 0 1,0 0-1,1 0 0,-1 0 1,0 1-1,1-1 0,0 0 1,-1 3-28,1 0 0,-1 0 1,1-1-1,0 1 1,0 0-1,2 3 0,5 17 766,-6-9-276,0-6-223,-1 1 1,1 13 0,6 62 630,2 7-891,-10-76 354,6 27-1,-4-25-200,3 8 111,-3-19-191,-1 0 0,0 0 0,0 0 0,0 1 0,-1-1 0,0 0 0,0 0 0,-1 7 0,0 21 460,-1-27-302,2-6-210,-1 0-1,1 1 1,-1-1 0,1 0 0,0 0-1,0 0 1,-1 0 0,1 0 0,0 0 0,0 1-1,0-1 1,0 2 0,0 7 36,1-3 40,-1-1-1,0 1 1,-1-1 0,0 1-1,-2 7 1,2-9-27,0 0 0,0 0 1,0 10-1,-3 14 370,3-25-441,0 1 0,1 0 0,0 0 0,-1 0 0,1 0 0,2 8 0,-1 5-58,-1-8 124,-1-1 1,0 0 0,-1 9-1,1-15-42,1-1-1,0 0 0,0 1 1,0-1-1,1 0 1,-1 1-1,1 2 0,2 12-75,1 29 555,-3-52-379,-1-1-73,0 1 1,0-1 0,-1 0-1,1 0 1,-1 1-1,-1-1 1,-4-12 0,0-3 16,-25-99-136,17 64 83,-4-12 79,-17-34-812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39.8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270 0 6144,'4'1'-6,"-1"-1"1,0 1-1,0 0 1,1 0-1,-1 0 1,0 0-1,0 0 1,0 1-1,0-1 1,0 1-1,-1 0 1,1 0-1,0 0 0,-1 0 1,1 0-1,-1 1 1,4 4-1,1 2-45,-1 0 0,0 1 0,9 18 0,-11-21 88,0 1 62,0-1-1,-1 1 0,0 0 0,6 19 2741,-11-33-2637,1-1 0,-1 1 0,1-1 0,0 0 0,0-11 0,0 10-135,1-1 0,-4-13 0,1 9-113,-5-15 428,8 26-366,-1 1 0,0-1 1,1 1-1,-1-1 1,0 0-1,0 1 1,0 0-1,0-1 1,0 1-1,-1 0 1,1-1-1,-3-1 1,3 3-39,1 0 1,-1 1 0,1-1 0,-1 0-1,0 0 1,1 1 0,-1-1 0,1 0-1,-1 1 1,1-1 0,-1 1-1,1-1 1,-1 1 0,1-1 0,-1 1-1,1-1 1,-1 1 0,1-1 0,0 1-1,0 0 1,-1-1 0,1 2-1,-10 16-4,10-17 30,-4 7-45,1 0 1,-1 0 0,2 0-1,-1 0 1,1 1-1,-2 13 1,4-21 49,1-1-1,-1 0 1,0 0-1,0 0 1,0 0-1,0 0 1,0 1-1,0-1 1,0 0-1,0 0 1,0 0-1,0 0 1,0 1-1,0-1 1,0 0-1,0 0 1,-1 0 0,1 0-1,0 0 1,0 1-1,0-1 1,0 0-1,0 0 1,0 0-1,0 0 1,0 0-1,0 0 1,-1 0-1,1 1 1,0-1-1,0 0 1,0 0-1,0 0 1,0 0 0,0 0-1,-1 0 1,1 0-1,0 0 1,0 0-1,0 0 1,0 0-1,0 0 1,-1 0-1,1 0 1,0 0-1,0 0 1,0 0-1,0 0 1,-1 0-1,1 0 1,0 0 0,0 0-1,0 0 1,0 0-1,0 0 1,-1 0-1,1 0 1,0 0-1,0 0 1,0 0-1,0-1 1,0 1-1,-7-6 389,-2-2-275,-12-20 27,20 27-85,0-1-61,0 1 1,0 0-1,-1 0 0,1 0 0,0 0 0,-1 0 0,1 0 1,-1 0-1,1 0 0,-1 1 0,1-1 0,-1 1 1,1-1-1,-1 1 0,0-1 0,1 1 0,-1 0 0,0 0 1,1 0-1,-1 0 0,0 0 0,1 0 0,-1 0 0,0 1 1,1-1-1,-4 1 0,-4 2 7,1 0 0,-1 1 0,-11 6 0,15-8 40,-133 77 292,136-78-377,0 0 1,0 0 0,0 0 0,0 0 0,0 0-1,0 0 1,-1-1 0,1 1 0,0-1-1,0 0 1,-4 1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41.06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246 123 896,'2'-3'25,"-1"2"143,0 0-1,0-1 1,1 1-1,-2-1 1,1 0-1,0 1 1,0-1-1,0 1 1,-1-1-1,1 0 1,-1 0-1,1-3 401,0 2-430,1 0 0,-1 0 0,0 0 0,0-1 0,-1 1 0,1 0 0,-1 0 0,1-7 0,-1 8-66,0-1 0,1 0 0,-1 0 1,1 1-1,0-1 0,-1 1 0,1-1 0,0 1 0,1-1 0,-1 1 0,0-1 0,3-1 0,-4-10 1585,0 14-1634,-13 3 245,-16 13 255,24-14-563,1 0 80,0-1-1,0 1 1,0-1 0,-1 0 0,1 0 0,0 0 0,-1 0-1,1-1 1,0 0 0,-1 0 0,1 0 0,-1 0 0,-4-2-1,9 2-39,-1 0-1,1 0 0,-1-1 0,1 1 1,-1 0-1,1 0 0,-1-1 0,1 1 1,-1-1-1,1 1 0,0 0 0,-1-1 1,1 1-1,0-1 0,-1 1 0,1-1 1,0 1-1,-1-1 0,1 1 0,0-1 1,0 1-1,0-1 0,0 1 0,0-1 1,-1 1-1,1-1 0,0 0 0,3-17-33,-2 7 15,-9 15 429,-16 27-391,1 0-1,2 1 0,1 2 0,-21 45 0,36-67-383,0 0 0,1 0 1,1 1-1,-5 25 0,8-22-408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49.07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216 225 1728,'-37'-31'2422,"-60"-52"990,94 79-3372,0 1 0,-1 1 0,1-1 0,-1 0 0,0 1 0,0 0 0,0 0 0,0 0 0,0 0 0,0 1 0,0-1 0,-1 1 0,1 0 0,0 1 0,-1-1 0,1 1 0,-7 0 0,7-3-55,9 9-492,1 0 510,0-1 1,0 0-1,0 0 0,1 0 1,0-1-1,0 0 1,0-1-1,0 1 0,1-1 1,11 3-1,10 8 333,-28-14-328,0 1 1,-1-1-1,1 0 0,0 0 0,0 0 0,-1 1 1,1-1-1,0 0 0,-1 1 0,1-1 1,9 9 1244,-13-7-1142,-2-3-105,4 1-11,0-1-1,0 1 1,0-1-1,1 0 0,-1 1 1,0-1-1,0 0 1,1 1-1,-1-1 1,0 0-1,1 0 0,-1 0 1,1 1-1,-1-1 1,1 0-1,-1 0 1,1 0-1,0 0 0,-1 0 1,1 0-1,0 0 1,0 0-1,0 0 1,0 0-1,0 0 0,0 0 1,0 0-1,0 0 1,0 0-1,0-1 0,0-3 30,4-40 280,-4 45-309,-5 9 106,-1 1-22,0 0-1,-1-1 0,0 0 1,-1 0-1,0 0 1,-18 14-1,21-19-81,-12 7 382,11-12-215,3-9-181,3-27 326,11 37-521,0 1 165,0 1 0,0 1 0,0 0 0,15 6 0,22 5 100,68 4 26,-20-4 18,-66-11-80,1 0 1,38-2-1,-46-1 224,-21 0-209,-1 0 0,0 0 1,1 0-1,-1 0 0,1-1 0,-1 1 1,0 0-1,1-1 0,-1 1 0,0 0 0,1-1 1,-1 0-1,0 1 0,0-1 0,1 0 0,-1 0 1,2-1-1,-3 1-8,0 1 0,0-1 0,1 1 0,-1-1 0,0 0 0,0 0 0,0 1 0,0-1 0,0 0 0,0 1 0,0-1 0,0 0 0,0 1 0,0-1 0,0 0 1,0 1-1,-1-1 0,1 0 0,0 1 0,0-1 0,-1 0 0,1 1 0,0-1 0,-1 1 0,1-1 0,-1 1 0,1-1 0,-1 1 0,1-1 0,-1 1 0,1-1 0,-1 1 0,1 0 0,-1-1 0,0 0 0,-7-4 8,1 0-1,0 0 1,-1 1 0,0 0-1,-16-6 1,-46-9-327,23 7 198,16 3-133,-37-5 1,58 13-303,25 6 168,36 30 76,-32-21 342,7 4 166,-24-17-197,-1-1-1,1 1 0,-1 0 0,1-1 1,-1 1-1,1-1 0,-1 1 0,1-1 1,0 0-1,-1 0 0,1 0 0,0 0 1,-1 0-1,4 0 0,-4 0-16,-1-1 1,1 1-1,-1 0 0,0 0 1,1-1-1,-1 1 0,1 0 1,-1-1-1,1 1 0,-1 0 1,0-1-1,1 1 0,-1 0 1,0-1-1,1 1 0,-1-1 1,0 1-1,0-1 0,1 1 1,-1-1-1,0 1 0,0-1 0,0 1 1,0-1-1,1-14 66,-1 13-51,-1-7-13,0 0 1,-1 0-1,0 0 1,0 0-1,-1 0 1,0 1-1,-1 0 1,0-1-1,-9-13 1,-3-7-393,10 20 53,4 14 40,5 19-52,2-10-348,-1 1 0,2-1 1,0 0-1,1-1 0,0 0 1,1 0-1,0 0 1,1-1-1,17 18 0,5 2-1362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51.5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58 992,'-25'-11'576,"24"11"-541,1-1-1,0 1 1,0-1 0,-1 1-1,1-1 1,0 1 0,0-1-1,0 0 1,0 1 0,0-1 0,-1 1-1,1-1 1,0 1 0,0-1-1,1 1 1,-1-1 0,0 0-1,0 1 1,0-1 0,0 1-1,0-1 1,1 1 0,-1-1 0,0 1-1,0-1 1,1 1 0,-1-1-1,0 1 1,1-1 0,-1 1-1,0 0 1,1-1 0,-1 1-1,1-1 1,-1 1 0,1 0 0,-1 0-1,2-1 1,16-11 212,-7 6-118,-9 5-101,0-1 1,1 1-1,-1 0 1,0 0 0,1 0-1,-1 0 1,7-1 133,-9 2-123,1 0 0,0 0 1,0 0-1,0 1 1,-1-1-1,1 0 1,0 0-1,0 0 1,-1 1-1,1-1 1,0 0-1,-1 1 1,1-1-1,1 1 1,8 11 313,-7-9-270,-1 0 0,1 1 0,-1-1 0,4 7 0,1 4-40,42 102 356,-31-68-187,-7-21-75,7 31-1,19 81 110,-33-122-249,-1 1 0,2 20 0,2 19 145,-3-31 107,-2 0 0,0 40 0,2-47 988,-11-59-908,5 27-307,-1-1 0,-5-19 0,-5-5-51,1 0 1,-11-68-1,19 80 24,-16-46 0,1 6-150,18 61 133,-1 1-1,1-1 1,-1 0-1,-3-6 1,5 11 15,0-1 0,-1 1 0,1-1 1,0 1-1,0-1 0,0 1 0,-1-1 0,1 1 1,0-1-1,-1 1 0,1-1 0,-1 1 0,1 0 1,0-1-1,-1 1 0,1 0 0,-1-1 0,1 1 1,-1 0-1,1 0 0,-1-1 0,1 1 1,-1 0-1,1 0 0,-1 0 0,1-1 0,-1 1 1,1 0-1,-1 0 0,0 0 0,1 0 0,-1 0 1,1 0-1,-1 0 0,1 1 0,-1-1 0,1 0 1,-1 0-1,1 0 0,-1 0 0,1 1 1,-1-1-1,1 0 0,-1 1 0,1-1 0,-1 0 1,1 1-1,-1-1 0,1 0 0,-1 2 0,0-1-5,0 1-1,0 0 1,0 0-1,0 0 1,0 0-1,0 0 1,0 0-1,1 0 1,-1 1-1,1-1 1,0 0-1,-1 4 1,2 30 76,0-26-62,2 13 50,0-1 1,2 0-1,15 41 0,0 4 11,-14-47-90,1-1 0,12 25 0,-4-11 354,-1-8-676,-11-21-53,0 1 0,-1 0 1,1 1-1,-1-1 0,0 0 1,0 1-1,1 6 0,-1 8-494,0 6-821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52.3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311 432 1152,'0'-2'51,"0"-1"0,0 0 0,0 0 0,-1 0 1,1 1-1,-1-1 0,0 0 0,0 1 0,0-1 0,-2-4 0,2 6-50,0 0-1,0 0 0,0 0 1,0 0-1,0 0 0,0 0 1,0 0-1,0 0 1,0 0-1,-1 0 0,1 1 1,0-1-1,0 0 0,-1 1 1,1-1-1,-1 1 0,1 0 1,-1-1-1,1 1 1,0 0-1,-1 0 0,-1 0 1,-2 0 130,0 0 1,0 1 0,0-1 0,0 1 0,1 0-1,-10 3 1,8-3 268,0 1 0,0-2 0,-11 1 0,14-1-312,1 0-1,0-1 1,-1 1-1,1-1 1,0 1 0,0-1-1,0 0 1,-1 0-1,1 0 1,0 0-1,-3-3 1,1 0-24,1 1 0,0-1 0,0 0 0,1 0 0,-1 0 0,1 0 0,0 0 0,0-1 0,1 1 1,-3-10-1,-7-13 212,2 5-137,0 0-1,-11-44 1,17 58-97,1 0 0,-1 1-1,-1-1 1,-6-12 0,5 13 10,1-1 0,0 0-1,-4-15 1,3 10-16,1 0 1,-12-20-1,3 5 42,9 20 42,3 16-486,1 11 544,0 0-1,2 0 0,4 20 1,5 27-27,-7-40-116,0 0 0,11 31 0,-6-32-80,-4-13 97,-1 0-1,0 0 1,-1 0-1,2 19 1,1 29 364,-6-58-646,0 1 0,1-1-1,0 1 1,-1-1 0,1 1 0,0-1-1,0 0 1,0 0 0,1 0 0,-1 1-1,0-1 1,1 0 0,2 2 0,6 9-1101,2 6-872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54.5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761 51 1248,'-13'-7'124,"0"0"1,0 0-1,-1 2 0,0 0 1,0 0-1,0 1 1,-1 1-1,1 0 0,-1 1 1,-23 0-1,15 2 100,0 2-1,0 0 1,0 2-1,0 0 1,-44 15-1,-80 26 839,127-41-950,0-1 1,0-1 0,-1-1 0,1-1-1,-1-1 1,-24-4 0,20 0-31,20 4-53,0-1 0,0 1 1,0 0-1,-1 0 1,1 1-1,0 0 1,-1 0-1,-8 1 0,13-1-44,1 0 0,0 0 0,0 0-1,-1 0 1,1 0 0,0 0 0,0 0 0,-1 1-1,1-1 1,0 0 0,0 0 0,-1 0-1,1 0 1,0 0 0,0 1 0,0-1-1,-1 0 1,1 0 0,0 1 0,0-1-1,0 0 1,0 0 0,-1 1 0,1-1-1,0 0 1,0 0 0,0 1 0,0-1-1,0 0 1,0 0 0,0 1 0,4 9-175,11 8 121,172 124 550,-121-94-424,-55-41 7,-1 1 0,1-1 0,0-1 0,1 0 0,-1-1 0,14 4 0,-21-7-13,0-1 0,0-1 0,0 1 0,0 0-1,0-1 1,0 0 0,1 0 0,-1 0-1,0-1 1,0 1 0,0-1 0,0 0 0,0 0-1,-1 0 1,1-1 0,0 1 0,0-1 0,-1 0-1,1 0 1,-1 0 0,0-1 0,6-4-1,-5 3-29,0-1-1,1 0 1,-1 0-1,-1-1 0,1 1 1,-1-1-1,0 0 0,-1 0 1,1 0-1,1-9 0,-3 14-143,0-1 0,-1 1 0,1-1-1,0 1 1,0-1 0,-1 1 0,1 0-1,0-1 1,0 1 0,1 0-1,-1 0 1,0 0 0,0 0 0,1 0-1,-1 0 1,0 0 0,1 0 0,-1 0-1,1 1 1,-1-1 0,1 1-1,-1-1 1,1 1 0,0-1 0,-1 1-1,1 0 1,0 0 0,-1 0 0,1 0-1,-1 0 1,1 0 0,0 0-1,-1 1 1,4 0 0,19 12-1749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9:56.09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327 759 896,'-2'0'32,"0"1"0,0-1 0,0-1 0,0 1 0,0 0 0,0-1 0,0 1 0,0-1 0,0 1 0,0-1 0,0 0 0,-4-2 0,-1-1 293,0 0 0,-1 1-1,-10-4 1,14 6-214,0 0-1,0-1 1,0 1-1,0-1 1,0 0 0,0 0-1,1 0 1,-1 0-1,1-1 1,-1 0-1,1 0 1,0 0-1,0 0 1,0 0-1,0 0 1,-3-7 0,-6-14 115,0-1 0,2-1 1,1 0-1,-7-32 0,-14-113 611,7 32-427,-2 42-271,20 83 27,1 1 0,-1-1 0,-14-23 0,9 17-249,-4-3 398,23 39-632,-6-10 352,0 0 0,1 0 1,7 10-1,-3-5-12,0 0 0,-1 1 1,0 0-1,-1 0 0,0 1 0,5 18 1,-7-22-1,-1 3 31,0 0-1,-1 0 1,0 0-1,-1 0 0,0 15 1,0 0-1,0-13-81,1-2 86,-1-1-1,-1 0 1,0 1 0,-4 20 0,3-25 34,-3 11-58,4-17-24,0-1-1,0 1 0,-1-1 1,1 1-1,0-1 0,0 1 1,-1-1-1,1 1 0,0-1 1,-1 1-1,1-1 0,-1 0 1,1 1-1,-1-1 0,1 0 1,0 1-1,-1-1 1,1 0-1,-1 1 0,0-1 1,1 0-1,-1 0 0,1 0 1,-1 0-1,1 1 0,-2-1 1,-3-12 70,2-24-86,2 17 81,-1-100 62,3 64-381,8-56 58,-5 85 229,-3 25-69,-1 0 0,0-1 0,1 1 1,-1 0-1,1 0 0,-1-1 1,1 1-1,0 0 0,-1 0 0,1 0 1,0 0-1,0 0 0,0 0 0,0 0 1,0 0-1,2-1 0,-3 2 14,0 0-1,1 0 0,-1 0 1,1 0-1,-1 0 1,1 0-1,-1 0 0,1 0 1,-1 0-1,0 1 1,1-1-1,-1 0 1,1 0-1,-1 0 0,0 0 1,1 1-1,-1-1 1,1 0-1,-1 1 1,0-1-1,1 0 0,-1 0 1,0 1-1,1-1 1,-1 1-1,0-1 1,0 0-1,0 1 0,1-1 1,-1 0-1,0 2 1,6 14-93,11 92 93,5 139 0,-18-181-172,-2-14-478,-2-32 53,1 0 0,1 1 0,0-1 1,8 28-1,4-15-1471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06.6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47 2 992,'-3'-1'291,"4"3"-157,1 5 156,1 8 147,-1-11-429,0 0 1,-1 0-1,1 1 0,-1-1 1,0 0-1,0 1 1,0 8-1,-1 36-112,-1-21 88,-12 262 1461,4-225-842,2-15-129,0 53 1,0-82 512,3-28-556,-1-14-226,2 1 0,1-1 0,0 0 0,2 0-1,2-21 1,-1-7-298,-2-8-181,1-8-437,9-94 0,-1 115-211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13.54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109 1 832,'1'0'47,"0"1"-1,0-1 1,0 1 0,0 0-1,0-1 1,-1 1 0,1 0-1,0 0 1,0-1-1,-1 1 1,1 0 0,-1 0-1,1 0 1,-1 0 0,1 0-1,0 1 1,6 18 216,-6-11-45,-1 0 0,-1 0 0,1 0 0,-1 0 0,-1 0 0,-4 16 0,2-12 96,-2 25 1,5-26-229,-1 1 1,0-1 0,-1 0-1,0 0 1,-1 0 0,0 0-1,-8 14 1,8-17 50,0 1 0,0-1 0,1 1 1,0 0-1,1 0 0,0 0 0,0 0 1,1 1-1,0-1 0,1 11 0,-1-15-86,0 0-1,0 1 1,-1-1 0,0 0-1,0 0 1,-5 7 0,1 1 101,-12 27 626,18-40-755,-1-1-4,1 0 0,0 1 1,0-1-1,0 0 0,-1 1 0,1-1 0,0 0 0,0 0 0,-1 0 0,1 1 0,0-1 0,-1 0 0,1 0 1,0 0-1,0 1 0,-1-1 0,1 0 0,0 0 0,-1 0 0,1 0 0,-1 0 0,1 0 0,0 0 1,-1 0-1,1 0 0,0 0 0,-1 0 0,1 0 0,0 0 0,-1 0 0,1 0 0,0 0 0,-1-1 0,0 1 29,14-7 128,-7 2-159,1 0-1,-1-1 1,0 1-1,-1-1 1,1-1-1,-1 1 1,-1-1-1,1 0 0,-1 0 1,0 0-1,3-8 1,4-6-55,0 3-36,-2-2 76,24-34 1,24-44-862,-54 89 372,1 1 0,1 0-1,0 1 1,0-1-1,0 1 1,1 0-1,0 0 1,0 1-1,13-11 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08.1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1 160,'12'68'939,"22"123"229,-17-78-747,-1 1-217,-6-30-67,-7-71-74,-2 0 0,0 0-1,0 0 1,-1 0 0,-1 0-1,0 1 1,-1-1 0,-1 0-1,0-1 1,0 1 0,-11 23-1,12-31-39,-1 0 0,0 0 0,0-1 0,-5 6 1,7-8-37,0-1 1,0 0 0,0 0-1,-1 0 1,1 0 0,0 0-1,-1 0 1,1 0 0,-1 0-1,1-1 1,-1 1 0,1 0-1,-1-1 1,0 1 0,1-1-1,-1 0 1,-2 1 0,3-2-44,-1 1 1,1 0 0,-1-1-1,1 1 1,-1-1 0,1 0 0,-1 1-1,1-1 1,0 0 0,-3-1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09.9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17 64,'0'-8'32,"-4"0"-32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10.3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3 736,'-9'-1'212,"8"1"-180,0 0-1,0-1 1,0 1 0,0 0 0,0 0 0,0 0 0,-1 0 0,1 0-1,0 0 1,0 0 0,0 0 0,0 0 0,0 0 0,0 1-1,0-1 1,0 0 0,0 1 0,0-1 0,0 1 0,0-1-1,0 1 1,1-1 0,-3 2 0,-28 36 1024,21-28-756,1 2 1,-14 20-1,19-26-197,-6 11 88,0 0 0,1 0 0,1 1 0,1 0 0,0 0 0,-6 28 0,13-44-230,0 0 0,0 0 0,0 0 0,0 0 1,0 0-1,0 0 0,0 0 0,1 0 0,-1 0 0,1-1 0,0 1 0,-1 0 0,1 0 0,0-1 0,0 1 0,0 0 0,0-1 0,0 1 0,3 2 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14.0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2237 1641 4640,'-64'6'1504,"61"-6"-1436,-1 1 0,1-1 0,0 1 0,0 0 1,0 0-1,0 0 0,0 1 0,0-1 0,0 1 0,0 0 1,1-1-1,-1 1 0,1 1 0,-1-1 0,1 0 0,0 0 1,0 1-1,0-1 0,0 1 0,-3 5 0,1 0-1,1 1-1,0-1 0,0 1 1,1 0-1,-2 12 0,3-13-130,-39 391 109,37-349-10,-18 349 598,-23 302 1369,32-606-1202,8-80-719,1-16-69,0-9-9,-17-111-3,-19-559 224,41 560 38,0 33-210,-2 78-55,0-19 3,0 27 5,0 0 0,0 0 1,0 0-1,0 0 0,0 0 0,0 0 0,0 0 1,1 1-1,-1-1 0,0 0 0,0 0 1,1 0-1,-1 0 0,1 0 0,-1 1 1,1-1-1,0-1 0,0 2-2,0 1-1,-1-1 1,1 1 0,0 0-1,-1 0 1,1-1 0,-1 1-1,1 0 1,-1 0 0,1-1-1,-1 1 1,0 0 0,1 0-1,-1 0 1,0 0 0,0 0-1,0 1 1,121 437-163,-97-347 155,67 329 1050,-88-407-927,-2-5 5,0-1-1,1 0 1,0 0-1,1 0 1,3 9-1,-6-16-118,0-1 0,0 0-1,0 0 1,0 0 0,0 1 0,0-1-1,0 0 1,1 0 0,-1 1-1,0-1 1,0 0 0,0 0 0,0 1-1,0-1 1,0 0 0,1 0-1,-1 0 1,0 0 0,0 1 0,0-1-1,0 0 1,1 0 0,-1 0-1,0 0 1,0 0 0,0 1 0,1-1-1,-1 0 1,0 0 0,0 0-1,1 0 1,-1 0 0,0 0 0,0 0-1,1 0 1,-1 0 0,0 0-1,0 0 1,1 0 0,-1 0 0,0 0-1,0 0 1,0 0 0,1 0-1,-1 0 1,0-1 0,0 1 0,1 0-1,-1 0 1,0 0 0,0 0 0,0 0-1,1-1 1,-1 1 0,0 0-1,0 0 1,0 0 0,0 0 0,0-1-1,1 1 1,-1 0 0,5-18-75,-3-1 98,-1 0 1,-1 0-1,-4-27 0,1 10 56,-1-32-7,-21-479 126,26 446-53,3 77-101,-4 23-50,0 1 1,1 0-1,-1 0 0,0-1 1,0 1-1,0 0 1,0 0-1,1 0 0,-1-1 1,0 1-1,0 0 1,0 0-1,1 0 0,-1 0 1,0 0-1,0-1 1,0 1-1,1 0 0,-1 0 1,0 0-1,0 0 1,1 0-1,-1 0 0,0 0 1,0 0-1,1 0 0,-1 0 1,0 0-1,0 0 1,1 0-1,-1 0 0,0 0 1,0 0-1,1 0 1,-1 0-1,0 1 0,0-1 1,1 0-1,-1 0 1,0 0-1,0 0 0,0 0 1,1 1-1,-1-1 1,0 0-1,0 0 0,0 0 1,0 1-1,1-1 0,-1 0 1,0 0-1,0 1 1,11 15-5,3 15 31,-2 0 0,9 35 0,67 312-1118,-76-309 1210,-3 1 0,-3 0 1,-6 129-1,-1-184-48,-6 136 139,8-149-215,-1-1 0,0 1 0,0-1 0,0 1 0,0 0 0,-1-1 0,1 1 0,0-1 0,-1 1 0,1 0 0,-1-1 0,1 1 0,-1-1 0,0 1 0,1-1 0,-1 0 0,0 1 0,-2 0 0,2-1 9,-1 0-1,0 0 1,0 0 0,0-1 0,0 1 0,1-1-1,-1 1 1,0-1 0,0 0 0,0 0-1,0 0 1,0 0 0,0 0 0,-3 0 0,-13-2 18,0 1 0,0 1 1,0 1-1,-1 1 0,1 0 1,1 1-1,-1 1 0,0 1 1,1 0-1,-18 9 1,6 1-7,-26 20 1,10-6 25,-121 62 225,94-53 93,-90 60 0,99-48-131,-60 61 1,-16 13 92,112-103-292,-1-1-1,-1-1 1,-44 21-1,70-38-87,-1 0-1,0 0 1,1-1-1,-1 0 0,0 1 1,0-2-1,0 1 1,0 0-1,0-1 0,0 1 1,0-1-1,0 0 1,1-1-1,-8 0 0,8 0 19,1-1 0,0 1 0,-1 0 0,1-1 0,0 1 0,0-1 0,0 0 0,0 1 0,0-1-1,0 0 1,0 0 0,1 0 0,-1-1 0,1 1 0,-1 0 0,1-1 0,0 1 0,0-1 0,0 1 0,0-1-1,1 1 1,-2-5 0,1-1-21,-1-1-1,1 0 1,1 0-1,0 0 1,0 0 0,0 1-1,1-1 1,1 0-1,4-15 1,4-8-99,19-41 1,-26 68 148,42-103-263,62-132-44,-83 194 301,1 2 0,2 0 0,38-44 0,123-116 21,-125 137 38,-29 32 60,117-114 579,-142 143-277,-9 6-395,0 0 0,0 0 0,0 0 0,1 0 0,-1 0-1,0 0 1,0 0 0,0 0 0,0 0 0,0 0 0,0 0-1,0 0 1,1 0 0,-1 0 0,0 0 0,0 0 0,0 0 0,0 0-1,0 0 1,0 0 0,0 0 0,0 1 0,0-1 0,0 0-1,1 0 1,-1 0 0,0 0 0,0 0 0,0 0 0,0 0-1,0 0 1,0 0 0,0 0 0,0 1 0,0-1 0,0 0-1,0 0 1,0 0 0,0 0 0,0 0 0,0 0 0,0 0-1,0 1 1,-5 18 314,-1-7-289,-1 0-1,-1 0 1,1 0-1,-2-1 1,-12 13 0,10-11-25,-116 159 40,14 12 161,-33 46 449,144-227-650,-142 202 583,-13-11-216,150-186-354,-29 30-188,33-36 77,0 1-1,0-1 1,0 0 0,0 1-1,0-2 1,0 1 0,-1 0-1,1-1 1,-7 3 0,9-4 65,0 0 1,0 0 0,0 0 0,0 0 0,0 0 0,0 0 0,1 0-1,-1 0 1,0 0 0,0-1 0,0 1 0,0 0 0,0-1 0,0 1 0,1 0-1,-1-1 1,0 1 0,0-1 0,1 0 0,-1 1 0,0-1 0,0 1 0,1-1-1,-1 0 1,1 0 0,-1 1 0,1-1 0,-1 0 0,1 0 0,-1 0 0,1 1-1,0-1 1,-1 0 0,1-2 0,-1-2-72,-1 0 0,2 0 0,-1 0 0,0-1 0,1-5 0,2-10-14,0 0 0,2 0 0,0 0 1,13-36-1,-11 35 84,75-241-220,85-311-1405,-147 501 1507,17-81 722,-36 151-513,4-24 520,-4 26-557,0 0 0,0 0 1,0 1-1,0-1 0,0 0 1,0 1-1,0-1 0,0 0 1,0 0-1,-1 1 0,1-1 1,0 0-1,0 1 0,-1-1 1,1 0-1,0 1 0,-1-1 1,1 0-1,0 1 0,-1-1 1,1 1-1,-1-1 0,1 1 1,-1-1-1,0 1 0,1-1 1,-1 1-1,0-1 0,0 1-3,0 0 0,1 0 0,-1 0 0,0 0 0,0 1 0,0-1-1,1 0 1,-1 0 0,0 1 0,0-1 0,1 0 0,-1 1 0,0-1 0,1 1-1,-1-1 1,0 1 0,1-1 0,-1 1 0,1-1 0,-1 1 0,1 0 0,-2 0 0,-7 13 164,-1 0 1,-9 21 0,1-2 29,-120 165 693,8-16-127,122-168-729,-21 33-13,-30 66 0,77-135-666,60-79 273,-41 54 175,60-98-1,11-76 116,-69 138 138,-30 58-55,-9 24-6,0 2 2,-5 16 22,-16 50 187,-49 109 0,-17 47 290,86-219-510,-32 121 137,29-106-160,2-1-1,0 1 1,0 0 0,3 33-1,0-47-14,0 0 1,0 1-1,0-1 0,0 0 0,1 0 0,0 0 1,0 0-1,0 0 0,1-1 0,0 1 1,5 7-1,-6-10-8,0 0 0,0 0-1,0 0 1,1 0 0,-1-1 0,0 1 0,1 0 0,-1-1 0,1 0 0,0 0-1,-1 1 1,1-2 0,0 1 0,0 0 0,0 0 0,0-1 0,0 0 0,0 1-1,-1-1 1,1 0 0,0-1 0,4 0 0,-1 0-9,-1 0-1,1-1 1,-1 0 0,1-1 0,-1 1-1,0-1 1,0 0 0,0 0 0,0 0-1,4-5 1,7-6-108,22-27 0,37-47-30,21-20 116,-24 16-47,-3-4 0,-5-3-1,57-117 1,-34 30 191,17-35 28,170-304-81,-245 469 24,31-59 117,79-116-1,-76 138 895,-63 93-1053,0 0 0,0 0 0,0 0 1,0-1-1,0 1 0,0 0 0,0 0 0,0 0 0,0 0 0,1-1 0,-1 1 0,0 0 0,0 0 1,0 0-1,0 0 0,0 0 0,1-1 0,-1 1 0,0 0 0,0 0 0,0 0 0,0 0 0,1 0 0,-1 0 1,0 0-1,0 0 0,0 0 0,1 0 0,-1 0 0,0 0 0,0 0 0,0 0 0,1 0 0,-1 0 0,0 0 1,0 0-1,0 0 0,1 0 0,-1 0 0,0 0 0,0 0 0,0 0 0,1 0 0,-1 0 0,0 1 1,0-1-1,0 0 0,0 0 0,0 0 0,1 0 0,-1 0 0,0 0 0,0 1 0,0-1 0,0 0 0,0 0 1,0 0-1,0 1 0,1-1 0,-1 0 0,0 0 0,0 0 0,0 1 0,3 17 18,-1 158-199,1 18-636,23 17-791,-25-204 1509,0 0 1,0-1 0,1 1-1,0-1 1,0 1 0,1-1-1,5 10 1,-8-16 79,0 1-1,1-1 1,-1 0 0,0 1-1,0-1 1,1 0 0,-1 1-1,0-1 1,0 0-1,1 0 1,-1 1 0,0-1-1,1 0 1,-1 0 0,0 0-1,1 1 1,-1-1 0,1 0-1,-1 0 1,0 0 0,1 0-1,-1 0 1,1 0 0,-1 0-1,0 0 1,1 0 0,-1 0-1,1 0 1,-1 0 0,1 0 1,0-1 0,0 1 0,-1-1 0,1 1 0,0-1 0,-1 1 0,1-1 0,-1 0 0,1 1 0,-1-1 0,1 0 1,-1 1-1,1-2 0,10-25-80,-11 27 94,5-19-39,-1 0-1,-1 0 1,-1 0 0,0-27-1,-8-80 29,4 98 50,-12-124 48,10 128 111,-1 1 1,0 0-1,-2 1 0,-13-31 0,17 46-110,0 0 1,-1 1-1,0 0 0,0 0 0,-1 0 0,0 0 1,0 1-1,0-1 0,0 1 0,-1 1 0,0-1 1,-9-5-1,7 6-33,-1 0-1,1 1 1,0 0 0,-1 0 0,0 1 0,0 0-1,0 0 1,0 1 0,-11 0 0,2 2 17,0 0 0,0 1 1,1 1-1,-1 0 0,0 2 0,1 0 1,0 1-1,0 0 0,-28 16 0,-7 11 40,-56 45-1,22-15-96,-271 166 247,354-227-255,-11 7 9,-24 15-55,-53 24-1,79-43-101,0 0 1,0-1-1,0 0 0,-1-1 1,1 0-1,-1-1 0,1-1 0,-1 0 1,-18-1-1,29 0 107,0 0 0,-1 0 1,1 0-1,0-1 0,0 1 0,-1-1 0,1 0 1,0 1-1,0-1 0,0 0 0,0 0 1,0-1-1,0 1 0,0 0 0,0-1 1,1 1-1,-1-1 0,0 1 0,-1-4 0,1 2 15,1 0-1,0 0 0,-1 0 0,1 0 0,1 0 1,-1 0-1,0-1 0,1 1 0,0 0 0,0-1 1,0 1-1,0 0 0,1-5 0,3-18 16,0 1-1,16-45 0,24-48 263,-39 107-214,12-29 147,1 1 0,40-62 1,-42 77-114,-6 11 27,-1 0 0,-1-1 0,0 0 0,7-18 0,-14 30-79,-1 1 1,1 0 0,-1 0-1,1 0 1,-1 0-1,0 0 1,0 0-1,0-1 1,0 1-1,1 0 1,-1 0-1,-1 0 1,1-1-1,0 1 1,0 0 0,0 0-1,-1 0 1,1 0-1,0-1 1,-1 1-1,1 0 1,-1 0-1,0 0 1,1 0-1,-1 0 1,0 0-1,1 0 1,-1 1 0,0-1-1,0 0 1,0 0-1,0 0 1,0 1-1,0-1 1,-1 0-1,-2 0 5,1-1 0,-1 1-1,0 1 1,1-1-1,-1 0 1,1 1 0,-1 0-1,0 0 1,1 0-1,-1 0 1,-4 1 0,-30 7-54,-60 20 0,55-13 37,0 2 0,2 2 1,-62 37-1,-24 31 94,8-5 31,-57 25 15,-34 22 30,198-121-181,-204 149-78,188-134-6,16-15-171,1 1 0,1 1 0,-12 12 0,21-20 3,4-3 4,58-25 155,93-44 77,-124 54-15,0-2 0,55-42 0,16-30-150,23-18-20,46-21-257,26-21 362,14-32 156,18-13 37,-163 144-494,118-69 0,-175 116 79,-1 0 0,1 1 1,1 0-1,10-3 0,-36 11-1680,15-7 1990,0 1 0,0 0 0,0-1 0,-3-2-1,-26-29-156,20 21 140,-19-22 132,-33-47 0,48 60-135,2-1-1,0-1 1,-16-42-1,1-13-29,-22-95 0,41 136 50,3 11 27,0 0 1,2 0-1,-2-37 1,7 61-41,-1 0 0,1 1 0,-1-1 0,1 0 0,-1 0 0,1 0 0,0 0 0,0 0 0,0 1 1,0-1-1,0 0 0,0 1 0,1-1 0,-1 1 0,0-1 0,1 1 0,-1 0 0,1 0 0,0-1 0,-1 1 0,4-1 0,5-3 8,0-1 0,17-4 0,-17 6-30,45-23-177,-46 22 263,-1 0 0,0-1 0,0 0 0,0 0 0,-1-1 0,0 0 0,12-16 0,-3 5-43,-14 17 8,-1-1 0,0 1 0,0 0-1,0-1 1,0 1 0,0-1 0,0 1-1,-1-1 1,1 1 0,0-1 0,-1 0-1,1 1 1,-1-1 0,0 0 0,1 1-1,-1-1 1,0-3 0,0 4 6,-1-1 1,1 1-1,-1 0 1,1 0-1,-1 0 0,1-1 1,-1 1-1,1 0 1,-1 0-1,0 0 1,0 0-1,0 0 1,0 0-1,0 0 1,0 1-1,0-1 0,0 0 1,0 0-1,0 1 1,0-1-1,0 0 1,0 1-1,-1-1 1,0 1-1,-4-2 26,0 1 1,1 0-1,-1 0 0,0 0 0,0 1 1,1 0-1,-1 0 0,-8 1 0,10 0-61,-1-1-1,1 1 0,0 0 0,0 0 0,0 1 0,0-1 1,0 1-1,0 0 0,1 0 0,-1 0 0,0 1 1,-3 3-1,5-4 19,1 0 0,-1 1-1,1-1 1,0 1 0,0-1 0,0 1 0,0-1 0,1 1 0,-1 0 0,0-1 0,1 1 0,0 3-1,-2 5-26,-5 46-97,-1 76 0,6-90 146,-11 186 76,-2 48-36,18 1-75,-2-263 40,5 24 0,-5-34-42,0 0 1,1 0-1,0 0 0,0 0 0,0-1 0,0 1 0,1-1 0,5 8 0,-7-11 9,0 0-1,1 0 1,-1 0-1,1 0 1,-1 0 0,1 0-1,0 0 1,-1 0-1,1 0 1,0-1 0,0 1-1,0-1 1,-1 1-1,1-1 1,0 0 0,0 0-1,0 0 1,0 0-1,0 0 1,0 0 0,-1 0-1,1 0 1,0-1-1,3-1 1,4 0-153,-1-1-1,1-1 1,13-8-1,7-4-1308,29-23 0,-28 14-803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14.6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311 0 992,'-1'1'32,"-3"2"56,-1-1 0,1 1 0,0 0 1,0 0-1,0 0 0,0 0 0,1 1 0,-1 0 1,1-1-1,0 1 0,0 1 0,-3 5 1,3-3 109,-10 20 1225,-18 56 1,-20 140 492,21-77-1518,-28 149-277,8-36-1548,28-167-637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25.33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73 71 832,'-5'-7'326,"10"3"-316,-5 2-12,1 1 0,-1 0-1,0-1 1,1 1 0,-1-1 0,0 1 0,0 0-1,0-1 1,0 1 0,0-1 0,0 1 0,-1 0 0,0-3-1,1 3 117,0-1-1,-1 1 0,1-1 0,0 1 0,1-29 3544,-1 30-3616,-1 0 1,1 0-1,-1 0 1,1 1-1,-1-1 1,1 0-1,-1 0 1,1 0-1,-1 1 1,1-1-1,0 0 1,-1 1-1,1-1 1,-1 0-1,1 1 1,0-1-1,-1 1 0,-1 8 105,0 1-1,0-1 0,1 0 0,1 0 0,0 1 0,1 9 1,-1 3 80,-3 4 654,3 21-384,0-45-498,0 0-1,-1-1 1,1 1 0,0-1 0,-1 1-1,1 0 1,-1-1 0,-1 3-1,1-3 27,1 0 1,-1 0-1,1 1 0,-1-1 0,1 0 0,-1 0 0,1 0 0,0 1 0,0-1 1,-1 0-1,1 0 0,0 1 0,0-1 0,0 0 0,1 0 0,-1 3 0,2 3 25,-1 1-1,0 0 0,0 0 0,-1 14 1,0-13 85,0-1 0,0 1 1,4 15-1,-2-12-83,0 1-1,-1-1 1,-1 16-1,2 12 84,1-11-128,4 33 120,-3 1 0,-5 68 0,-6-72 402,-3 36-288,11-72-167,-1-10 11,0 0 1,-1 0-1,-2 13 1,2-9 99,2 0-219,-1-17 43,0 0 0,0 1 0,0-1 0,0 0 0,0 0 0,0 0 0,0 0 0,0 0 0,0 0 0,0 1 0,0-1 0,0 0 0,0 0-1,0 0 1,0 0 0,0 0 0,0 0 0,-1 1 0,1-1 0,0 0 0,0 0 0,0 0 0,0 0 0,0 0 0,0 0 0,0 0 0,0 0 0,-1 0 0,1 1 0,0-1 0,0 0 0,0 0 0,0 0 0,0 0 0,0 0 0,-1 0 0,1 0 0,0 0 0,0 0 0,0 0 0,0 0 0,0 0 0,0 0-1,-1 0 1,1 0 0,0 0 0,0 0 0,0 0 0,0 0 0,0 0 0,0 0 0,-1-1 0,1 1 0,0 0-10,0 0 1,-1 0-1,1 0 0,0-1 0,-1 1 1,1 0-1,0 0 0,0-1 0,-1 1 0,1 0 1,0 0-1,0-1 0,-1 1 0,1 0 1,0-1-1,0 1 0,0 0 0,0-1 0,0 1 1,0 0-1,-1-1 0,1 0 0,-1-13 110,0 1-1,-1-1 1,-5-15 0,-3-23-309,6 22 74,-6-60 222,0-141 1,10 177-141,-1 28 6,5-33 0,-1 21-130,-2 22-17,1 1 0,0 0 1,8-28-1,-2 19-581,-6 16 0,0 0 0,0 0 0,1 0 0,1 1 0,-1-1 0,1 1 0,0 0 0,1 0 0,10-11 0,0 3-1009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28.22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371 115 736,'-1'0'32,"0"-1"-14,1 1 0,-1 0 0,0-1 0,1 1 0,-1 0 0,0-1 0,0 1 0,0 0 0,1 0-1,-1 0 1,0 0 0,0 0 0,0 0 0,1 0 0,-1 0 0,0 0 0,0 0 0,1 0 0,-1 0-1,0 1 1,0-1 0,1 0 0,-1 1 0,-1 0 0,1-1 55,0 0 0,0 1 0,1-1 1,-1 0-1,0 0 0,0 1 0,0-1 0,0 0 0,0 0 1,0 0-1,0 0 0,1 0 0,-1 0 0,0-1 0,0 1 0,0 0 1,0 0-1,0-1 0,0 1 0,1 0 0,-1-1 0,-1 0 1,-7-1-2,6 1-26,-1 1 1,0-1 0,1 0 0,-1 0 0,0 0 0,1 0 0,0 0-1,-1-1 1,-3-2 0,-14-6 434,18 9-412,0-1 0,0 1 0,0-1 1,1 0-1,-5-4 0,1 1 92,-5-5-120,10 8 4,-1 0 0,0 0-1,1 1 1,-1-1 0,0 1-1,0 0 1,0 0 0,0-1 0,0 1-1,-3-1 1,-4-3 72,8 4-96,0 1 0,0-1 0,0 0 0,0 1 0,0-1 0,-1 1 0,1-1 0,0 1 0,0 0 0,0 0 0,0-1 0,-2 1 0,-2 0 27,1-1 0,0 0 0,0 0 1,0 0-1,-1-1 0,-6-3 1,-13-4 460,12 6-398,8 1-144,-1 1-1,1-1 1,-1 2-1,0-1 0,-8 0 1,9 1 17,0 0 0,1 1 0,-1-1 0,0 1 0,-6 3 0,2-2 90,-15 4 12,23-6-94,-1 1 3,1-1-1,0 0 0,0 0 1,-1 1-1,1-1 0,0 0 0,-1 1 1,1-1-1,0 0 0,0 1 1,-1-1-1,1 0 0,0 1 1,0-1-1,0 1 0,0-1 1,0 0-1,0 1 0,0-1 1,-1 1-1,1-1 0,0 1 0,0-1 1,1 3-5,-1-1 0,0 0 0,0 0 0,1 0 0,-1 0 0,1 0 0,-1 0 1,1 0-1,0 0 0,0 0 0,0 0 0,0 0 0,0 0 0,0-1 0,1 1 0,-1 0 0,1-1 1,-1 1-1,1-1 0,3 3 0,1 1 107,1 0 0,1 0 0,-1 0 0,10 4 1,-13-7-37,0-1 0,1 1 0,-1-1 0,0 0 0,0 0 0,0-1 0,1 1 0,-1-1 0,0 0 0,7-1 0,10-1 182,-1 0-225,-1-1 0,1-1 0,21-8 0,-15 4-47,-1 1 1,40-5-1,-55 8 98,-9 4-78,0-1 0,-1 1-1,1-1 1,0 1 0,1-1 0,-1 1-1,0 0 1,0 0 0,0 0-1,0-1 1,1 1 0,-1 0-39,-1 1 1,1-1-1,-1 0 1,1 0 0,0 0-1,-1 1 1,1-1-1,-1 0 1,1 0-1,-1 1 1,1-1-1,-1 1 1,1-1 0,-1 0-1,1 1 1,-1-1-1,0 1 1,1-1-1,-1 1 1,0-1 0,1 1-1,-1 0 1,0-1-1,1 1 1,-1 0-1,6 22-1212,-4-13 383,-1 15-777,-1-16 1180,0 3-427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29.6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3 416,'2'0'66,"1"-1"1,-1 0-1,1 1 1,-1 0-1,1-1 0,0 1 1,-1 0-1,1 1 0,0-1 1,2 1-1,11 0 495,-7 4 431,-6 0-838,-1-1 0,0 1 1,0 1-1,-1-1 1,1 0-1,-1 0 0,0 0 1,0 1-1,-1-1 1,0 8-1,-1 8-87,-5 29 0,1-9-187,-6 24 120,6-27-603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31.1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 74 1152,'-8'-8'1285,"8"6"-1216,1 1-1,-1-1 0,1 1 1,-1 0-1,1-1 1,0 1-1,0 0 0,-1-1 1,1 1-1,0 0 1,0 0-1,2-2 0,-1 2 67,-1-1-93,0 1 11,0 0 1,0 0-1,0-1 1,0 1-1,0 0 0,0 0 1,0 0-1,1 1 1,-1-1-1,0 0 0,1 0 1,-1 1-1,3-2 1,19-8 847,-14 10-459,11 8-157,-13-5-96,1 0 1,15 4-1,-20-6-200,0-1-1,-1 1 0,1-1 0,0 0 1,0 0-1,-1 0 0,1-1 0,0 1 0,-1-1 1,1 1-1,0-1 0,-1 0 0,4-1 0,15-13-292,4-7-1162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31.77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61 0 1408,'-30'0'512,"22"0"-384,-4 0-64,7 0 0,0 0-64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11:31.36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156 14 896,'-32'20'953,"25"-16"-583,1 1 0,-1-1 0,0-1 0,0 1 0,-9 2 0,-11 4 437,23-8-655,0 0-1,-1 0 1,1 0-1,-1-1 1,0 0-1,1 0 1,-1 0-1,-6 0 1,16-2-124,-1 0 0,0 1-1,0-2 1,0 1 0,5-2 0,5-1-67,71-14 103,-48 11-14,43-13 1,6-4-51,-85 24 19,-1 0 0,0 0 0,1-1 0,-1 1-1,1 0 1,-1 0 0,1 0 0,-1 0 0,0 0 0,1 0 0,-1 0-1,1 0 1,-1 0 0,1 0 0,-1 0 0,0 0 0,1 0 0,-1 0-1,1 1 1,-1-1 0,0 0 0,1 0 0,-1 0 0,1 1-1,-4 7 76,-18 14-149,18-19 169,1-1-76,1 0 0,0-1 0,-1 1 0,1-1 0,-1 0 0,0 1 0,1-1 0,-1 0-1,0 0 1,0 0 0,0 0 0,0 0 0,0-1 0,0 1 0,0-1 0,0 1 0,-3 0 0,-51 6 714,55-6-746,-1-1 0,1 0 1,0 0-1,0 1 0,-1-1 0,1 1 1,0-1-1,0 1 0,0-1 0,0 1 1,0 0-1,0-1 0,0 1 1,0 0-1,0 0 0,-1 1 0,17-1-464,-9-1 3,0 0 1,0 0 0,0-1-1,0 0 1,0 0-1,0 0 1,0-1 0,-1 1-1,7-4 1,1-2-1002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3:20:32.42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271 1 1248,'-2'7'295,"2"-6"-248,0 1-1,0-1 1,-1 0-1,1 1 1,-1-1-1,1 0 1,-1 0 0,1 1-1,-1-1 1,0 0-1,0 0 1,1 0-1,-1 0 1,0 0-1,-2 2 1,1-1 32,0 1 1,0-1-1,0 1 1,0 0-1,1 0 1,-1-1-1,1 1 1,-2 6-1,-4 9 17,-2 0 153,8-14-197,0-1-1,-1 1 1,0-1-1,1 1 1,-1-1-1,-1 0 1,1 0-1,0 0 1,-1 0-1,1 0 1,-1 0-1,0-1 1,-6 5-1,1-2-65,6-4 12,0 1-1,0-1 1,0 0-1,0 0 0,0 0 1,0 0-1,0 0 0,-5 1 1,-39 9 909,32-8-637,0 1 0,-18 8 0,25-7-186,6-5-58,0 1 0,1 0 0,-1-1 1,0 1-1,0-1 0,0 1 0,0-1 0,0 0 1,0 1-1,0-1 0,0 0 0,1 1 0,-1-1 1,0 0-1,0 0 0,0 0 0,-1 0 0,0 0 0,-6 2 582,7-1-549,0-1 0,1 1 0,-1-1 0,0 0 0,0 1 0,1-1 0,-1 0 0,0 0 0,0 0 0,0 1 0,0-1-1,1 0 1,-1 0 0,0 0 0,0 0 0,0-1 0,0 1 0,1 0 0,-2-1 0,2 2-58,0 0 1,0-1-1,0 1 1,0-1-1,0 1 0,0-1 1,1 0-1,-1 1 1,0-1-1,0 1 0,1-1 1,-1 1-1,0-1 0,1 0 1,-1 1-1,1-1 1,-1 1-1,0-1 0,1 0 1,-1 0-1,1 1 0,-1-1 1,1 0-1,-1 0 1,1 1-1,0-1 0,1 1 1,0 0-1,0 0 0,-1 0 0,1 0 0,0 0 1,1 0-1,-1-1 0,3 2 0,25-1-115,-22 0-37,0 0-1,-1 0 1,1-1 0,0-1-1,0 1 1,14-4 0,-5-3-1657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emf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image" Target="../media/image22.png"/><Relationship Id="rId18" Type="http://schemas.openxmlformats.org/officeDocument/2006/relationships/customXml" Target="../ink/ink16.xml"/><Relationship Id="rId26" Type="http://schemas.openxmlformats.org/officeDocument/2006/relationships/customXml" Target="../ink/ink20.xml"/><Relationship Id="rId39" Type="http://schemas.openxmlformats.org/officeDocument/2006/relationships/image" Target="../media/image35.png"/><Relationship Id="rId3" Type="http://schemas.openxmlformats.org/officeDocument/2006/relationships/image" Target="../media/image14.emf"/><Relationship Id="rId21" Type="http://schemas.openxmlformats.org/officeDocument/2006/relationships/image" Target="../media/image26.png"/><Relationship Id="rId34" Type="http://schemas.openxmlformats.org/officeDocument/2006/relationships/customXml" Target="../ink/ink24.xml"/><Relationship Id="rId7" Type="http://schemas.openxmlformats.org/officeDocument/2006/relationships/image" Target="../media/image18.emf"/><Relationship Id="rId12" Type="http://schemas.openxmlformats.org/officeDocument/2006/relationships/customXml" Target="../ink/ink13.xml"/><Relationship Id="rId17" Type="http://schemas.openxmlformats.org/officeDocument/2006/relationships/image" Target="../media/image24.png"/><Relationship Id="rId25" Type="http://schemas.openxmlformats.org/officeDocument/2006/relationships/image" Target="../media/image28.png"/><Relationship Id="rId33" Type="http://schemas.openxmlformats.org/officeDocument/2006/relationships/image" Target="../media/image32.png"/><Relationship Id="rId38" Type="http://schemas.openxmlformats.org/officeDocument/2006/relationships/customXml" Target="../ink/ink26.xml"/><Relationship Id="rId2" Type="http://schemas.openxmlformats.org/officeDocument/2006/relationships/image" Target="../media/image13.emf"/><Relationship Id="rId16" Type="http://schemas.openxmlformats.org/officeDocument/2006/relationships/customXml" Target="../ink/ink15.xml"/><Relationship Id="rId20" Type="http://schemas.openxmlformats.org/officeDocument/2006/relationships/customXml" Target="../ink/ink17.xml"/><Relationship Id="rId29" Type="http://schemas.openxmlformats.org/officeDocument/2006/relationships/image" Target="../media/image30.png"/><Relationship Id="rId41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11" Type="http://schemas.openxmlformats.org/officeDocument/2006/relationships/image" Target="../media/image21.png"/><Relationship Id="rId24" Type="http://schemas.openxmlformats.org/officeDocument/2006/relationships/customXml" Target="../ink/ink19.xml"/><Relationship Id="rId32" Type="http://schemas.openxmlformats.org/officeDocument/2006/relationships/customXml" Target="../ink/ink23.xml"/><Relationship Id="rId37" Type="http://schemas.openxmlformats.org/officeDocument/2006/relationships/image" Target="../media/image34.png"/><Relationship Id="rId40" Type="http://schemas.openxmlformats.org/officeDocument/2006/relationships/customXml" Target="../ink/ink27.xml"/><Relationship Id="rId5" Type="http://schemas.openxmlformats.org/officeDocument/2006/relationships/image" Target="../media/image16.emf"/><Relationship Id="rId15" Type="http://schemas.openxmlformats.org/officeDocument/2006/relationships/image" Target="../media/image23.png"/><Relationship Id="rId23" Type="http://schemas.openxmlformats.org/officeDocument/2006/relationships/image" Target="../media/image27.png"/><Relationship Id="rId28" Type="http://schemas.openxmlformats.org/officeDocument/2006/relationships/customXml" Target="../ink/ink21.xml"/><Relationship Id="rId36" Type="http://schemas.openxmlformats.org/officeDocument/2006/relationships/customXml" Target="../ink/ink25.xml"/><Relationship Id="rId10" Type="http://schemas.openxmlformats.org/officeDocument/2006/relationships/customXml" Target="../ink/ink12.xml"/><Relationship Id="rId19" Type="http://schemas.openxmlformats.org/officeDocument/2006/relationships/image" Target="../media/image25.png"/><Relationship Id="rId31" Type="http://schemas.openxmlformats.org/officeDocument/2006/relationships/image" Target="../media/image31.png"/><Relationship Id="rId4" Type="http://schemas.openxmlformats.org/officeDocument/2006/relationships/image" Target="../media/image15.emf"/><Relationship Id="rId9" Type="http://schemas.openxmlformats.org/officeDocument/2006/relationships/image" Target="../media/image20.emf"/><Relationship Id="rId14" Type="http://schemas.openxmlformats.org/officeDocument/2006/relationships/customXml" Target="../ink/ink14.xml"/><Relationship Id="rId22" Type="http://schemas.openxmlformats.org/officeDocument/2006/relationships/customXml" Target="../ink/ink18.xml"/><Relationship Id="rId27" Type="http://schemas.openxmlformats.org/officeDocument/2006/relationships/image" Target="../media/image29.png"/><Relationship Id="rId30" Type="http://schemas.openxmlformats.org/officeDocument/2006/relationships/customXml" Target="../ink/ink22.xml"/><Relationship Id="rId35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.xml"/><Relationship Id="rId13" Type="http://schemas.openxmlformats.org/officeDocument/2006/relationships/image" Target="../media/image44.png"/><Relationship Id="rId18" Type="http://schemas.openxmlformats.org/officeDocument/2006/relationships/customXml" Target="../ink/ink34.xml"/><Relationship Id="rId26" Type="http://schemas.openxmlformats.org/officeDocument/2006/relationships/customXml" Target="../ink/ink38.xml"/><Relationship Id="rId3" Type="http://schemas.openxmlformats.org/officeDocument/2006/relationships/image" Target="../media/image38.png"/><Relationship Id="rId21" Type="http://schemas.openxmlformats.org/officeDocument/2006/relationships/image" Target="../media/image48.png"/><Relationship Id="rId7" Type="http://schemas.openxmlformats.org/officeDocument/2006/relationships/image" Target="../media/image41.png"/><Relationship Id="rId12" Type="http://schemas.openxmlformats.org/officeDocument/2006/relationships/customXml" Target="../ink/ink31.xml"/><Relationship Id="rId17" Type="http://schemas.openxmlformats.org/officeDocument/2006/relationships/image" Target="../media/image46.png"/><Relationship Id="rId25" Type="http://schemas.openxmlformats.org/officeDocument/2006/relationships/image" Target="../media/image50.png"/><Relationship Id="rId2" Type="http://schemas.openxmlformats.org/officeDocument/2006/relationships/image" Target="../media/image37.png"/><Relationship Id="rId16" Type="http://schemas.openxmlformats.org/officeDocument/2006/relationships/customXml" Target="../ink/ink33.xml"/><Relationship Id="rId20" Type="http://schemas.openxmlformats.org/officeDocument/2006/relationships/customXml" Target="../ink/ink3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8.xml"/><Relationship Id="rId11" Type="http://schemas.openxmlformats.org/officeDocument/2006/relationships/image" Target="../media/image43.png"/><Relationship Id="rId24" Type="http://schemas.openxmlformats.org/officeDocument/2006/relationships/customXml" Target="../ink/ink37.xml"/><Relationship Id="rId5" Type="http://schemas.openxmlformats.org/officeDocument/2006/relationships/image" Target="../media/image40.png"/><Relationship Id="rId15" Type="http://schemas.openxmlformats.org/officeDocument/2006/relationships/image" Target="../media/image45.png"/><Relationship Id="rId23" Type="http://schemas.openxmlformats.org/officeDocument/2006/relationships/image" Target="../media/image49.png"/><Relationship Id="rId10" Type="http://schemas.openxmlformats.org/officeDocument/2006/relationships/customXml" Target="../ink/ink30.xml"/><Relationship Id="rId19" Type="http://schemas.openxmlformats.org/officeDocument/2006/relationships/image" Target="../media/image47.png"/><Relationship Id="rId4" Type="http://schemas.openxmlformats.org/officeDocument/2006/relationships/image" Target="../media/image39.png"/><Relationship Id="rId9" Type="http://schemas.openxmlformats.org/officeDocument/2006/relationships/image" Target="../media/image42.png"/><Relationship Id="rId14" Type="http://schemas.openxmlformats.org/officeDocument/2006/relationships/customXml" Target="../ink/ink32.xml"/><Relationship Id="rId22" Type="http://schemas.openxmlformats.org/officeDocument/2006/relationships/customXml" Target="../ink/ink36.xml"/><Relationship Id="rId27" Type="http://schemas.openxmlformats.org/officeDocument/2006/relationships/image" Target="../media/image5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customXml" Target="../ink/ink42.xml"/><Relationship Id="rId18" Type="http://schemas.openxmlformats.org/officeDocument/2006/relationships/image" Target="../media/image62.png"/><Relationship Id="rId26" Type="http://schemas.openxmlformats.org/officeDocument/2006/relationships/image" Target="../media/image66.png"/><Relationship Id="rId3" Type="http://schemas.openxmlformats.org/officeDocument/2006/relationships/image" Target="../media/image53.png"/><Relationship Id="rId21" Type="http://schemas.openxmlformats.org/officeDocument/2006/relationships/customXml" Target="../ink/ink46.xml"/><Relationship Id="rId34" Type="http://schemas.openxmlformats.org/officeDocument/2006/relationships/image" Target="../media/image70.png"/><Relationship Id="rId7" Type="http://schemas.openxmlformats.org/officeDocument/2006/relationships/customXml" Target="../ink/ink39.xml"/><Relationship Id="rId12" Type="http://schemas.openxmlformats.org/officeDocument/2006/relationships/image" Target="../media/image59.png"/><Relationship Id="rId17" Type="http://schemas.openxmlformats.org/officeDocument/2006/relationships/customXml" Target="../ink/ink44.xml"/><Relationship Id="rId25" Type="http://schemas.openxmlformats.org/officeDocument/2006/relationships/customXml" Target="../ink/ink48.xml"/><Relationship Id="rId33" Type="http://schemas.openxmlformats.org/officeDocument/2006/relationships/customXml" Target="../ink/ink52.xml"/><Relationship Id="rId38" Type="http://schemas.openxmlformats.org/officeDocument/2006/relationships/image" Target="../media/image72.png"/><Relationship Id="rId2" Type="http://schemas.openxmlformats.org/officeDocument/2006/relationships/image" Target="../media/image52.emf"/><Relationship Id="rId16" Type="http://schemas.openxmlformats.org/officeDocument/2006/relationships/image" Target="../media/image61.png"/><Relationship Id="rId20" Type="http://schemas.openxmlformats.org/officeDocument/2006/relationships/image" Target="../media/image63.png"/><Relationship Id="rId29" Type="http://schemas.openxmlformats.org/officeDocument/2006/relationships/customXml" Target="../ink/ink5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emf"/><Relationship Id="rId11" Type="http://schemas.openxmlformats.org/officeDocument/2006/relationships/customXml" Target="../ink/ink41.xml"/><Relationship Id="rId24" Type="http://schemas.openxmlformats.org/officeDocument/2006/relationships/image" Target="../media/image65.png"/><Relationship Id="rId32" Type="http://schemas.openxmlformats.org/officeDocument/2006/relationships/image" Target="../media/image69.png"/><Relationship Id="rId37" Type="http://schemas.openxmlformats.org/officeDocument/2006/relationships/customXml" Target="../ink/ink54.xml"/><Relationship Id="rId5" Type="http://schemas.openxmlformats.org/officeDocument/2006/relationships/image" Target="../media/image55.png"/><Relationship Id="rId15" Type="http://schemas.openxmlformats.org/officeDocument/2006/relationships/customXml" Target="../ink/ink43.xml"/><Relationship Id="rId23" Type="http://schemas.openxmlformats.org/officeDocument/2006/relationships/customXml" Target="../ink/ink47.xml"/><Relationship Id="rId28" Type="http://schemas.openxmlformats.org/officeDocument/2006/relationships/image" Target="../media/image67.png"/><Relationship Id="rId36" Type="http://schemas.openxmlformats.org/officeDocument/2006/relationships/image" Target="../media/image71.png"/><Relationship Id="rId10" Type="http://schemas.openxmlformats.org/officeDocument/2006/relationships/image" Target="../media/image58.png"/><Relationship Id="rId19" Type="http://schemas.openxmlformats.org/officeDocument/2006/relationships/customXml" Target="../ink/ink45.xml"/><Relationship Id="rId31" Type="http://schemas.openxmlformats.org/officeDocument/2006/relationships/customXml" Target="../ink/ink51.xml"/><Relationship Id="rId4" Type="http://schemas.openxmlformats.org/officeDocument/2006/relationships/image" Target="../media/image54.png"/><Relationship Id="rId9" Type="http://schemas.openxmlformats.org/officeDocument/2006/relationships/customXml" Target="../ink/ink40.xml"/><Relationship Id="rId14" Type="http://schemas.openxmlformats.org/officeDocument/2006/relationships/image" Target="../media/image60.png"/><Relationship Id="rId22" Type="http://schemas.openxmlformats.org/officeDocument/2006/relationships/image" Target="../media/image64.png"/><Relationship Id="rId27" Type="http://schemas.openxmlformats.org/officeDocument/2006/relationships/customXml" Target="../ink/ink49.xml"/><Relationship Id="rId30" Type="http://schemas.openxmlformats.org/officeDocument/2006/relationships/image" Target="../media/image68.png"/><Relationship Id="rId35" Type="http://schemas.openxmlformats.org/officeDocument/2006/relationships/customXml" Target="../ink/ink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customXml" Target="../ink/ink60.xml"/><Relationship Id="rId3" Type="http://schemas.openxmlformats.org/officeDocument/2006/relationships/customXml" Target="../ink/ink55.xml"/><Relationship Id="rId7" Type="http://schemas.openxmlformats.org/officeDocument/2006/relationships/customXml" Target="../ink/ink57.xml"/><Relationship Id="rId12" Type="http://schemas.openxmlformats.org/officeDocument/2006/relationships/image" Target="../media/image78.png"/><Relationship Id="rId2" Type="http://schemas.openxmlformats.org/officeDocument/2006/relationships/image" Target="../media/image7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customXml" Target="../ink/ink59.xml"/><Relationship Id="rId5" Type="http://schemas.openxmlformats.org/officeDocument/2006/relationships/customXml" Target="../ink/ink56.xml"/><Relationship Id="rId10" Type="http://schemas.openxmlformats.org/officeDocument/2006/relationships/image" Target="../media/image77.png"/><Relationship Id="rId4" Type="http://schemas.openxmlformats.org/officeDocument/2006/relationships/image" Target="../media/image74.png"/><Relationship Id="rId9" Type="http://schemas.openxmlformats.org/officeDocument/2006/relationships/customXml" Target="../ink/ink58.xml"/><Relationship Id="rId14" Type="http://schemas.openxmlformats.org/officeDocument/2006/relationships/image" Target="../media/image7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1.xml"/><Relationship Id="rId13" Type="http://schemas.openxmlformats.org/officeDocument/2006/relationships/image" Target="../media/image88.png"/><Relationship Id="rId18" Type="http://schemas.openxmlformats.org/officeDocument/2006/relationships/customXml" Target="../ink/ink66.xml"/><Relationship Id="rId26" Type="http://schemas.openxmlformats.org/officeDocument/2006/relationships/customXml" Target="../ink/ink70.xml"/><Relationship Id="rId3" Type="http://schemas.openxmlformats.org/officeDocument/2006/relationships/image" Target="../media/image81.emf"/><Relationship Id="rId21" Type="http://schemas.openxmlformats.org/officeDocument/2006/relationships/image" Target="../media/image92.png"/><Relationship Id="rId7" Type="http://schemas.openxmlformats.org/officeDocument/2006/relationships/image" Target="../media/image85.emf"/><Relationship Id="rId12" Type="http://schemas.openxmlformats.org/officeDocument/2006/relationships/customXml" Target="../ink/ink63.xml"/><Relationship Id="rId17" Type="http://schemas.openxmlformats.org/officeDocument/2006/relationships/image" Target="../media/image90.png"/><Relationship Id="rId25" Type="http://schemas.openxmlformats.org/officeDocument/2006/relationships/image" Target="../media/image94.png"/><Relationship Id="rId2" Type="http://schemas.openxmlformats.org/officeDocument/2006/relationships/image" Target="../media/image80.emf"/><Relationship Id="rId16" Type="http://schemas.openxmlformats.org/officeDocument/2006/relationships/customXml" Target="../ink/ink65.xml"/><Relationship Id="rId20" Type="http://schemas.openxmlformats.org/officeDocument/2006/relationships/customXml" Target="../ink/ink67.xml"/><Relationship Id="rId29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emf"/><Relationship Id="rId11" Type="http://schemas.openxmlformats.org/officeDocument/2006/relationships/image" Target="../media/image87.png"/><Relationship Id="rId24" Type="http://schemas.openxmlformats.org/officeDocument/2006/relationships/customXml" Target="../ink/ink69.xml"/><Relationship Id="rId5" Type="http://schemas.openxmlformats.org/officeDocument/2006/relationships/image" Target="../media/image83.emf"/><Relationship Id="rId15" Type="http://schemas.openxmlformats.org/officeDocument/2006/relationships/image" Target="../media/image89.png"/><Relationship Id="rId23" Type="http://schemas.openxmlformats.org/officeDocument/2006/relationships/image" Target="../media/image93.png"/><Relationship Id="rId28" Type="http://schemas.openxmlformats.org/officeDocument/2006/relationships/customXml" Target="../ink/ink71.xml"/><Relationship Id="rId10" Type="http://schemas.openxmlformats.org/officeDocument/2006/relationships/customXml" Target="../ink/ink62.xml"/><Relationship Id="rId19" Type="http://schemas.openxmlformats.org/officeDocument/2006/relationships/image" Target="../media/image91.png"/><Relationship Id="rId4" Type="http://schemas.openxmlformats.org/officeDocument/2006/relationships/image" Target="../media/image82.emf"/><Relationship Id="rId9" Type="http://schemas.openxmlformats.org/officeDocument/2006/relationships/image" Target="../media/image86.png"/><Relationship Id="rId14" Type="http://schemas.openxmlformats.org/officeDocument/2006/relationships/customXml" Target="../ink/ink64.xml"/><Relationship Id="rId22" Type="http://schemas.openxmlformats.org/officeDocument/2006/relationships/customXml" Target="../ink/ink68.xml"/><Relationship Id="rId27" Type="http://schemas.openxmlformats.org/officeDocument/2006/relationships/image" Target="../media/image9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13" Type="http://schemas.openxmlformats.org/officeDocument/2006/relationships/customXml" Target="../ink/ink76.xml"/><Relationship Id="rId18" Type="http://schemas.openxmlformats.org/officeDocument/2006/relationships/image" Target="../media/image106.png"/><Relationship Id="rId26" Type="http://schemas.openxmlformats.org/officeDocument/2006/relationships/image" Target="../media/image110.png"/><Relationship Id="rId39" Type="http://schemas.openxmlformats.org/officeDocument/2006/relationships/customXml" Target="../ink/ink89.xml"/><Relationship Id="rId3" Type="http://schemas.openxmlformats.org/officeDocument/2006/relationships/image" Target="../media/image98.png"/><Relationship Id="rId21" Type="http://schemas.openxmlformats.org/officeDocument/2006/relationships/customXml" Target="../ink/ink80.xml"/><Relationship Id="rId34" Type="http://schemas.openxmlformats.org/officeDocument/2006/relationships/image" Target="../media/image114.png"/><Relationship Id="rId42" Type="http://schemas.openxmlformats.org/officeDocument/2006/relationships/image" Target="../media/image118.png"/><Relationship Id="rId7" Type="http://schemas.openxmlformats.org/officeDocument/2006/relationships/customXml" Target="../ink/ink73.xml"/><Relationship Id="rId12" Type="http://schemas.openxmlformats.org/officeDocument/2006/relationships/image" Target="../media/image103.png"/><Relationship Id="rId17" Type="http://schemas.openxmlformats.org/officeDocument/2006/relationships/customXml" Target="../ink/ink78.xml"/><Relationship Id="rId25" Type="http://schemas.openxmlformats.org/officeDocument/2006/relationships/customXml" Target="../ink/ink82.xml"/><Relationship Id="rId33" Type="http://schemas.openxmlformats.org/officeDocument/2006/relationships/customXml" Target="../ink/ink86.xml"/><Relationship Id="rId38" Type="http://schemas.openxmlformats.org/officeDocument/2006/relationships/image" Target="../media/image116.png"/><Relationship Id="rId2" Type="http://schemas.openxmlformats.org/officeDocument/2006/relationships/image" Target="../media/image97.png"/><Relationship Id="rId16" Type="http://schemas.openxmlformats.org/officeDocument/2006/relationships/image" Target="../media/image105.png"/><Relationship Id="rId20" Type="http://schemas.openxmlformats.org/officeDocument/2006/relationships/image" Target="../media/image107.png"/><Relationship Id="rId29" Type="http://schemas.openxmlformats.org/officeDocument/2006/relationships/customXml" Target="../ink/ink84.xml"/><Relationship Id="rId41" Type="http://schemas.openxmlformats.org/officeDocument/2006/relationships/customXml" Target="../ink/ink9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11" Type="http://schemas.openxmlformats.org/officeDocument/2006/relationships/customXml" Target="../ink/ink75.xml"/><Relationship Id="rId24" Type="http://schemas.openxmlformats.org/officeDocument/2006/relationships/image" Target="../media/image109.png"/><Relationship Id="rId32" Type="http://schemas.openxmlformats.org/officeDocument/2006/relationships/image" Target="../media/image113.png"/><Relationship Id="rId37" Type="http://schemas.openxmlformats.org/officeDocument/2006/relationships/customXml" Target="../ink/ink88.xml"/><Relationship Id="rId40" Type="http://schemas.openxmlformats.org/officeDocument/2006/relationships/image" Target="../media/image117.png"/><Relationship Id="rId5" Type="http://schemas.openxmlformats.org/officeDocument/2006/relationships/customXml" Target="../ink/ink72.xml"/><Relationship Id="rId15" Type="http://schemas.openxmlformats.org/officeDocument/2006/relationships/customXml" Target="../ink/ink77.xml"/><Relationship Id="rId23" Type="http://schemas.openxmlformats.org/officeDocument/2006/relationships/customXml" Target="../ink/ink81.xml"/><Relationship Id="rId28" Type="http://schemas.openxmlformats.org/officeDocument/2006/relationships/image" Target="../media/image111.png"/><Relationship Id="rId36" Type="http://schemas.openxmlformats.org/officeDocument/2006/relationships/image" Target="../media/image115.png"/><Relationship Id="rId10" Type="http://schemas.openxmlformats.org/officeDocument/2006/relationships/image" Target="../media/image102.png"/><Relationship Id="rId19" Type="http://schemas.openxmlformats.org/officeDocument/2006/relationships/customXml" Target="../ink/ink79.xml"/><Relationship Id="rId31" Type="http://schemas.openxmlformats.org/officeDocument/2006/relationships/customXml" Target="../ink/ink85.xml"/><Relationship Id="rId4" Type="http://schemas.openxmlformats.org/officeDocument/2006/relationships/image" Target="../media/image99.png"/><Relationship Id="rId9" Type="http://schemas.openxmlformats.org/officeDocument/2006/relationships/customXml" Target="../ink/ink74.xml"/><Relationship Id="rId14" Type="http://schemas.openxmlformats.org/officeDocument/2006/relationships/image" Target="../media/image104.png"/><Relationship Id="rId22" Type="http://schemas.openxmlformats.org/officeDocument/2006/relationships/image" Target="../media/image108.png"/><Relationship Id="rId27" Type="http://schemas.openxmlformats.org/officeDocument/2006/relationships/customXml" Target="../ink/ink83.xml"/><Relationship Id="rId30" Type="http://schemas.openxmlformats.org/officeDocument/2006/relationships/image" Target="../media/image112.png"/><Relationship Id="rId35" Type="http://schemas.openxmlformats.org/officeDocument/2006/relationships/customXml" Target="../ink/ink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Four dimensional current vector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3048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convenience, we often consider a distribution of point charges to be a continuous distribution of charge.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447800"/>
            <a:ext cx="76107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Define charge density 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, so that 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 </a:t>
            </a:r>
            <a:r>
              <a:rPr lang="en-US" sz="2000" dirty="0" err="1"/>
              <a:t>dV</a:t>
            </a:r>
            <a:r>
              <a:rPr lang="en-US" sz="2000" dirty="0"/>
              <a:t> = the amount of charge within </a:t>
            </a:r>
            <a:r>
              <a:rPr lang="en-US" sz="2000" dirty="0" err="1"/>
              <a:t>dV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dirty="0"/>
              <a:t>Charge density is a function of position and time:  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 = 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(</a:t>
            </a:r>
            <a:r>
              <a:rPr lang="en-US" sz="2000" b="1" dirty="0" err="1"/>
              <a:t>r</a:t>
            </a:r>
            <a:r>
              <a:rPr lang="en-US" sz="2000" dirty="0" err="1"/>
              <a:t>,t</a:t>
            </a:r>
            <a:r>
              <a:rPr lang="en-US" sz="2000" dirty="0"/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80049"/>
            <a:ext cx="1198960" cy="10127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32317" y="3200400"/>
            <a:ext cx="55876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 the amount of charge in the volume of integration</a:t>
            </a:r>
          </a:p>
          <a:p>
            <a:r>
              <a:rPr lang="en-US" sz="2000" dirty="0"/>
              <a:t>= the sum of all the point charges in that volume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01AEB0-3302-4F68-A2A9-F2C1C30EB71B}"/>
                  </a:ext>
                </a:extLst>
              </p14:cNvPr>
              <p14:cNvContentPartPr/>
              <p14:nvPr/>
            </p14:nvContentPartPr>
            <p14:xfrm>
              <a:off x="1012637" y="3704983"/>
              <a:ext cx="226440" cy="18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01AEB0-3302-4F68-A2A9-F2C1C30EB7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9637" y="3642343"/>
                <a:ext cx="35208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28D0734-8A2D-4DBB-B69F-25F90A28111A}"/>
                  </a:ext>
                </a:extLst>
              </p14:cNvPr>
              <p14:cNvContentPartPr/>
              <p14:nvPr/>
            </p14:nvContentPartPr>
            <p14:xfrm>
              <a:off x="781517" y="3677983"/>
              <a:ext cx="91800" cy="140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28D0734-8A2D-4DBB-B69F-25F90A28111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8877" y="3615343"/>
                <a:ext cx="217440" cy="1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21596F8-E006-448C-8B3F-9DF7B0978719}"/>
                  </a:ext>
                </a:extLst>
              </p14:cNvPr>
              <p14:cNvContentPartPr/>
              <p14:nvPr/>
            </p14:nvContentPartPr>
            <p14:xfrm>
              <a:off x="1293437" y="3888943"/>
              <a:ext cx="144360" cy="550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21596F8-E006-448C-8B3F-9DF7B097871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230437" y="3825943"/>
                <a:ext cx="270000" cy="180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979172DA-3F8E-4B84-A07B-F5A1D27CCFA4}"/>
              </a:ext>
            </a:extLst>
          </p:cNvPr>
          <p:cNvGrpSpPr/>
          <p:nvPr/>
        </p:nvGrpSpPr>
        <p:grpSpPr>
          <a:xfrm>
            <a:off x="576317" y="3214303"/>
            <a:ext cx="672480" cy="491760"/>
            <a:chOff x="576317" y="3214303"/>
            <a:chExt cx="672480" cy="491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6EC69DA-5317-4AF1-881B-124D0423F297}"/>
                    </a:ext>
                  </a:extLst>
                </p14:cNvPr>
                <p14:cNvContentPartPr/>
                <p14:nvPr/>
              </p14:nvContentPartPr>
              <p14:xfrm>
                <a:off x="715997" y="3214303"/>
                <a:ext cx="208440" cy="2851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6EC69DA-5317-4AF1-881B-124D0423F297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52997" y="3151303"/>
                  <a:ext cx="334080" cy="41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0B4BC84-1086-413C-90A5-1624C52BF1CD}"/>
                    </a:ext>
                  </a:extLst>
                </p14:cNvPr>
                <p14:cNvContentPartPr/>
                <p14:nvPr/>
              </p14:nvContentPartPr>
              <p14:xfrm>
                <a:off x="576317" y="3331303"/>
                <a:ext cx="262800" cy="1850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0B4BC84-1086-413C-90A5-1624C52BF1C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13317" y="3268663"/>
                  <a:ext cx="3884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8F0E46E-5894-4BA2-AD8F-5944E026DD0B}"/>
                    </a:ext>
                  </a:extLst>
                </p14:cNvPr>
                <p14:cNvContentPartPr/>
                <p14:nvPr/>
              </p14:nvContentPartPr>
              <p14:xfrm>
                <a:off x="1117397" y="3620743"/>
                <a:ext cx="131400" cy="853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8F0E46E-5894-4BA2-AD8F-5944E026DD0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54397" y="3557743"/>
                  <a:ext cx="257040" cy="21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3B34126-944F-4FB9-B79F-3C933F0D561C}"/>
              </a:ext>
            </a:extLst>
          </p:cNvPr>
          <p:cNvGrpSpPr/>
          <p:nvPr/>
        </p:nvGrpSpPr>
        <p:grpSpPr>
          <a:xfrm>
            <a:off x="1359677" y="3018823"/>
            <a:ext cx="535680" cy="396360"/>
            <a:chOff x="1359677" y="3018823"/>
            <a:chExt cx="535680" cy="396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9FB74DC-E1E9-4470-A0DC-5A6E0C25F5B1}"/>
                    </a:ext>
                  </a:extLst>
                </p14:cNvPr>
                <p14:cNvContentPartPr/>
                <p14:nvPr/>
              </p14:nvContentPartPr>
              <p14:xfrm>
                <a:off x="1663517" y="3147703"/>
                <a:ext cx="231840" cy="26748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9FB74DC-E1E9-4470-A0DC-5A6E0C25F5B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600517" y="3084703"/>
                  <a:ext cx="35748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E5F5EE8-BA8A-4A32-B094-AF94A6EC6543}"/>
                    </a:ext>
                  </a:extLst>
                </p14:cNvPr>
                <p14:cNvContentPartPr/>
                <p14:nvPr/>
              </p14:nvContentPartPr>
              <p14:xfrm>
                <a:off x="1424837" y="3018823"/>
                <a:ext cx="95040" cy="1825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E5F5EE8-BA8A-4A32-B094-AF94A6EC654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362197" y="2956183"/>
                  <a:ext cx="22068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5D4F340-38C9-47DD-83A8-979AFFE1D1A1}"/>
                    </a:ext>
                  </a:extLst>
                </p14:cNvPr>
                <p14:cNvContentPartPr/>
                <p14:nvPr/>
              </p14:nvContentPartPr>
              <p14:xfrm>
                <a:off x="1359677" y="3135463"/>
                <a:ext cx="123480" cy="298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5D4F340-38C9-47DD-83A8-979AFFE1D1A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296677" y="3072823"/>
                  <a:ext cx="249120" cy="155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BFE87D7-5B3D-4441-B4E1-B0B955E971D0}"/>
                  </a:ext>
                </a:extLst>
              </p14:cNvPr>
              <p14:cNvContentPartPr/>
              <p14:nvPr/>
            </p14:nvContentPartPr>
            <p14:xfrm>
              <a:off x="995717" y="3768343"/>
              <a:ext cx="139680" cy="511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BFE87D7-5B3D-4441-B4E1-B0B955E971D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33077" y="3705343"/>
                <a:ext cx="26532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C05BA8F-2C46-46BB-84E7-273ECF633EDF}"/>
                  </a:ext>
                </a:extLst>
              </p14:cNvPr>
              <p14:cNvContentPartPr/>
              <p14:nvPr/>
            </p14:nvContentPartPr>
            <p14:xfrm>
              <a:off x="992117" y="3819463"/>
              <a:ext cx="39240" cy="392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C05BA8F-2C46-46BB-84E7-273ECF633EDF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29477" y="3756823"/>
                <a:ext cx="164880" cy="16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602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428" y="636855"/>
            <a:ext cx="762429" cy="4651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986" y="533400"/>
            <a:ext cx="799989" cy="7078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9387" y="600011"/>
            <a:ext cx="1445653" cy="50198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15956"/>
            <a:ext cx="107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Actually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2200" y="76200"/>
            <a:ext cx="1909788" cy="13199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16002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Charge on particles is invariant under Lorentz transform, but 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 is not invariant due to length contraction.  However, length contraction divides out in </a:t>
            </a:r>
            <a:r>
              <a:rPr lang="en-US" sz="2000" i="1" dirty="0">
                <a:latin typeface="Symbol" panose="05050102010706020507" pitchFamily="18" charset="2"/>
              </a:rPr>
              <a:t>r</a:t>
            </a:r>
            <a:r>
              <a:rPr lang="en-US" sz="2000" dirty="0"/>
              <a:t> </a:t>
            </a:r>
            <a:r>
              <a:rPr lang="en-US" sz="2000" dirty="0" err="1"/>
              <a:t>dV</a:t>
            </a:r>
            <a:r>
              <a:rPr lang="en-US" sz="2000" dirty="0"/>
              <a:t>, which is invariant.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4428" y="2647911"/>
            <a:ext cx="1408710" cy="5524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24644" y="2666496"/>
            <a:ext cx="176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Invariant scalar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1200" y="3356153"/>
            <a:ext cx="2212587" cy="36814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495800" y="3352800"/>
            <a:ext cx="1453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Four-vector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12909" y="3969477"/>
            <a:ext cx="1659091" cy="82814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566069" y="4095690"/>
            <a:ext cx="1453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Four-vector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77107" y="5405352"/>
            <a:ext cx="711728" cy="74282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548286" y="4772363"/>
            <a:ext cx="1213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scalar, see (6.13) and footnote.</a:t>
            </a:r>
          </a:p>
        </p:txBody>
      </p:sp>
      <p:sp>
        <p:nvSpPr>
          <p:cNvPr id="19" name="Freeform 18"/>
          <p:cNvSpPr/>
          <p:nvPr/>
        </p:nvSpPr>
        <p:spPr>
          <a:xfrm>
            <a:off x="4707802" y="5069941"/>
            <a:ext cx="1638677" cy="670823"/>
          </a:xfrm>
          <a:custGeom>
            <a:avLst/>
            <a:gdLst>
              <a:gd name="connsiteX0" fmla="*/ 0 w 1638677"/>
              <a:gd name="connsiteY0" fmla="*/ 0 h 670823"/>
              <a:gd name="connsiteX1" fmla="*/ 99588 w 1638677"/>
              <a:gd name="connsiteY1" fmla="*/ 81481 h 670823"/>
              <a:gd name="connsiteX2" fmla="*/ 126748 w 1638677"/>
              <a:gd name="connsiteY2" fmla="*/ 108641 h 670823"/>
              <a:gd name="connsiteX3" fmla="*/ 190123 w 1638677"/>
              <a:gd name="connsiteY3" fmla="*/ 144855 h 670823"/>
              <a:gd name="connsiteX4" fmla="*/ 244444 w 1638677"/>
              <a:gd name="connsiteY4" fmla="*/ 190122 h 670823"/>
              <a:gd name="connsiteX5" fmla="*/ 371192 w 1638677"/>
              <a:gd name="connsiteY5" fmla="*/ 280657 h 670823"/>
              <a:gd name="connsiteX6" fmla="*/ 398352 w 1638677"/>
              <a:gd name="connsiteY6" fmla="*/ 289710 h 670823"/>
              <a:gd name="connsiteX7" fmla="*/ 425513 w 1638677"/>
              <a:gd name="connsiteY7" fmla="*/ 307817 h 670823"/>
              <a:gd name="connsiteX8" fmla="*/ 470780 w 1638677"/>
              <a:gd name="connsiteY8" fmla="*/ 325924 h 670823"/>
              <a:gd name="connsiteX9" fmla="*/ 497941 w 1638677"/>
              <a:gd name="connsiteY9" fmla="*/ 353085 h 670823"/>
              <a:gd name="connsiteX10" fmla="*/ 552261 w 1638677"/>
              <a:gd name="connsiteY10" fmla="*/ 371192 h 670823"/>
              <a:gd name="connsiteX11" fmla="*/ 597529 w 1638677"/>
              <a:gd name="connsiteY11" fmla="*/ 398352 h 670823"/>
              <a:gd name="connsiteX12" fmla="*/ 642796 w 1638677"/>
              <a:gd name="connsiteY12" fmla="*/ 416459 h 670823"/>
              <a:gd name="connsiteX13" fmla="*/ 697117 w 1638677"/>
              <a:gd name="connsiteY13" fmla="*/ 434566 h 670823"/>
              <a:gd name="connsiteX14" fmla="*/ 751438 w 1638677"/>
              <a:gd name="connsiteY14" fmla="*/ 461726 h 670823"/>
              <a:gd name="connsiteX15" fmla="*/ 796705 w 1638677"/>
              <a:gd name="connsiteY15" fmla="*/ 488887 h 670823"/>
              <a:gd name="connsiteX16" fmla="*/ 841972 w 1638677"/>
              <a:gd name="connsiteY16" fmla="*/ 506994 h 670823"/>
              <a:gd name="connsiteX17" fmla="*/ 869133 w 1638677"/>
              <a:gd name="connsiteY17" fmla="*/ 525101 h 670823"/>
              <a:gd name="connsiteX18" fmla="*/ 896293 w 1638677"/>
              <a:gd name="connsiteY18" fmla="*/ 534154 h 670823"/>
              <a:gd name="connsiteX19" fmla="*/ 941560 w 1638677"/>
              <a:gd name="connsiteY19" fmla="*/ 552261 h 670823"/>
              <a:gd name="connsiteX20" fmla="*/ 1004935 w 1638677"/>
              <a:gd name="connsiteY20" fmla="*/ 570368 h 670823"/>
              <a:gd name="connsiteX21" fmla="*/ 1059255 w 1638677"/>
              <a:gd name="connsiteY21" fmla="*/ 597528 h 670823"/>
              <a:gd name="connsiteX22" fmla="*/ 1113576 w 1638677"/>
              <a:gd name="connsiteY22" fmla="*/ 606582 h 670823"/>
              <a:gd name="connsiteX23" fmla="*/ 1149790 w 1638677"/>
              <a:gd name="connsiteY23" fmla="*/ 615635 h 670823"/>
              <a:gd name="connsiteX24" fmla="*/ 1267485 w 1638677"/>
              <a:gd name="connsiteY24" fmla="*/ 642796 h 670823"/>
              <a:gd name="connsiteX25" fmla="*/ 1312752 w 1638677"/>
              <a:gd name="connsiteY25" fmla="*/ 651849 h 670823"/>
              <a:gd name="connsiteX26" fmla="*/ 1348966 w 1638677"/>
              <a:gd name="connsiteY26" fmla="*/ 660903 h 670823"/>
              <a:gd name="connsiteX27" fmla="*/ 1638677 w 1638677"/>
              <a:gd name="connsiteY27" fmla="*/ 669956 h 670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638677" h="670823">
                <a:moveTo>
                  <a:pt x="0" y="0"/>
                </a:moveTo>
                <a:cubicBezTo>
                  <a:pt x="125463" y="125461"/>
                  <a:pt x="-7974" y="808"/>
                  <a:pt x="99588" y="81481"/>
                </a:cubicBezTo>
                <a:cubicBezTo>
                  <a:pt x="109831" y="89163"/>
                  <a:pt x="117027" y="100309"/>
                  <a:pt x="126748" y="108641"/>
                </a:cubicBezTo>
                <a:cubicBezTo>
                  <a:pt x="161629" y="138539"/>
                  <a:pt x="154319" y="132921"/>
                  <a:pt x="190123" y="144855"/>
                </a:cubicBezTo>
                <a:cubicBezTo>
                  <a:pt x="239812" y="194544"/>
                  <a:pt x="194022" y="152306"/>
                  <a:pt x="244444" y="190122"/>
                </a:cubicBezTo>
                <a:cubicBezTo>
                  <a:pt x="291931" y="225737"/>
                  <a:pt x="320908" y="255515"/>
                  <a:pt x="371192" y="280657"/>
                </a:cubicBezTo>
                <a:cubicBezTo>
                  <a:pt x="379728" y="284925"/>
                  <a:pt x="389299" y="286692"/>
                  <a:pt x="398352" y="289710"/>
                </a:cubicBezTo>
                <a:cubicBezTo>
                  <a:pt x="407406" y="295746"/>
                  <a:pt x="415781" y="302951"/>
                  <a:pt x="425513" y="307817"/>
                </a:cubicBezTo>
                <a:cubicBezTo>
                  <a:pt x="440049" y="315085"/>
                  <a:pt x="456999" y="317311"/>
                  <a:pt x="470780" y="325924"/>
                </a:cubicBezTo>
                <a:cubicBezTo>
                  <a:pt x="481638" y="332710"/>
                  <a:pt x="486748" y="346867"/>
                  <a:pt x="497941" y="353085"/>
                </a:cubicBezTo>
                <a:cubicBezTo>
                  <a:pt x="514625" y="362354"/>
                  <a:pt x="535895" y="361372"/>
                  <a:pt x="552261" y="371192"/>
                </a:cubicBezTo>
                <a:cubicBezTo>
                  <a:pt x="567350" y="380245"/>
                  <a:pt x="581790" y="390482"/>
                  <a:pt x="597529" y="398352"/>
                </a:cubicBezTo>
                <a:cubicBezTo>
                  <a:pt x="612065" y="405620"/>
                  <a:pt x="627523" y="410905"/>
                  <a:pt x="642796" y="416459"/>
                </a:cubicBezTo>
                <a:cubicBezTo>
                  <a:pt x="660733" y="422982"/>
                  <a:pt x="681236" y="423979"/>
                  <a:pt x="697117" y="434566"/>
                </a:cubicBezTo>
                <a:cubicBezTo>
                  <a:pt x="774957" y="486461"/>
                  <a:pt x="676468" y="424241"/>
                  <a:pt x="751438" y="461726"/>
                </a:cubicBezTo>
                <a:cubicBezTo>
                  <a:pt x="767177" y="469596"/>
                  <a:pt x="780966" y="481017"/>
                  <a:pt x="796705" y="488887"/>
                </a:cubicBezTo>
                <a:cubicBezTo>
                  <a:pt x="811241" y="496155"/>
                  <a:pt x="827436" y="499726"/>
                  <a:pt x="841972" y="506994"/>
                </a:cubicBezTo>
                <a:cubicBezTo>
                  <a:pt x="851704" y="511860"/>
                  <a:pt x="859401" y="520235"/>
                  <a:pt x="869133" y="525101"/>
                </a:cubicBezTo>
                <a:cubicBezTo>
                  <a:pt x="877669" y="529369"/>
                  <a:pt x="887358" y="530803"/>
                  <a:pt x="896293" y="534154"/>
                </a:cubicBezTo>
                <a:cubicBezTo>
                  <a:pt x="911510" y="539860"/>
                  <a:pt x="926143" y="547122"/>
                  <a:pt x="941560" y="552261"/>
                </a:cubicBezTo>
                <a:cubicBezTo>
                  <a:pt x="970343" y="561855"/>
                  <a:pt x="978770" y="558739"/>
                  <a:pt x="1004935" y="570368"/>
                </a:cubicBezTo>
                <a:cubicBezTo>
                  <a:pt x="1023434" y="578590"/>
                  <a:pt x="1040050" y="591126"/>
                  <a:pt x="1059255" y="597528"/>
                </a:cubicBezTo>
                <a:cubicBezTo>
                  <a:pt x="1076670" y="603333"/>
                  <a:pt x="1095576" y="602982"/>
                  <a:pt x="1113576" y="606582"/>
                </a:cubicBezTo>
                <a:cubicBezTo>
                  <a:pt x="1125777" y="609022"/>
                  <a:pt x="1137872" y="612060"/>
                  <a:pt x="1149790" y="615635"/>
                </a:cubicBezTo>
                <a:cubicBezTo>
                  <a:pt x="1256137" y="647539"/>
                  <a:pt x="1149683" y="623162"/>
                  <a:pt x="1267485" y="642796"/>
                </a:cubicBezTo>
                <a:cubicBezTo>
                  <a:pt x="1282663" y="645326"/>
                  <a:pt x="1297731" y="648511"/>
                  <a:pt x="1312752" y="651849"/>
                </a:cubicBezTo>
                <a:cubicBezTo>
                  <a:pt x="1324899" y="654548"/>
                  <a:pt x="1336619" y="659360"/>
                  <a:pt x="1348966" y="660903"/>
                </a:cubicBezTo>
                <a:cubicBezTo>
                  <a:pt x="1461486" y="674968"/>
                  <a:pt x="1514727" y="669956"/>
                  <a:pt x="1638677" y="66995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19463" y="5592098"/>
            <a:ext cx="1582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 a four vector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2E8A5D-553B-413C-AC6B-0F09D5AD59F4}"/>
                  </a:ext>
                </a:extLst>
              </p14:cNvPr>
              <p14:cNvContentPartPr/>
              <p14:nvPr/>
            </p14:nvContentPartPr>
            <p14:xfrm>
              <a:off x="6265037" y="601063"/>
              <a:ext cx="180720" cy="26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2E8A5D-553B-413C-AC6B-0F09D5AD59F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47037" y="583063"/>
                <a:ext cx="216360" cy="6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D86200C-0F39-4B77-9964-C18960A8FD05}"/>
                  </a:ext>
                </a:extLst>
              </p14:cNvPr>
              <p14:cNvContentPartPr/>
              <p14:nvPr/>
            </p14:nvContentPartPr>
            <p14:xfrm>
              <a:off x="3491237" y="625183"/>
              <a:ext cx="69840" cy="168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D86200C-0F39-4B77-9964-C18960A8FD0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428237" y="562543"/>
                <a:ext cx="195480" cy="2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6F00562-A435-46F6-A56E-18A249DB4AD4}"/>
                  </a:ext>
                </a:extLst>
              </p14:cNvPr>
              <p14:cNvContentPartPr/>
              <p14:nvPr/>
            </p14:nvContentPartPr>
            <p14:xfrm>
              <a:off x="3447317" y="1127023"/>
              <a:ext cx="120240" cy="1634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6F00562-A435-46F6-A56E-18A249DB4AD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384317" y="1064023"/>
                <a:ext cx="245880" cy="28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70EA7107-8C31-4C0A-A64E-DDD729DBAF46}"/>
              </a:ext>
            </a:extLst>
          </p:cNvPr>
          <p:cNvGrpSpPr/>
          <p:nvPr/>
        </p:nvGrpSpPr>
        <p:grpSpPr>
          <a:xfrm>
            <a:off x="3917477" y="997783"/>
            <a:ext cx="139680" cy="153360"/>
            <a:chOff x="3917477" y="997783"/>
            <a:chExt cx="139680" cy="153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3A1E988-C69E-48F2-9AA7-76B8F186D851}"/>
                    </a:ext>
                  </a:extLst>
                </p14:cNvPr>
                <p14:cNvContentPartPr/>
                <p14:nvPr/>
              </p14:nvContentPartPr>
              <p14:xfrm>
                <a:off x="4045997" y="1135303"/>
                <a:ext cx="11160" cy="158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3A1E988-C69E-48F2-9AA7-76B8F186D85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983357" y="1072663"/>
                  <a:ext cx="13680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D902275-00DF-400E-940E-D8A4CC39FA68}"/>
                    </a:ext>
                  </a:extLst>
                </p14:cNvPr>
                <p14:cNvContentPartPr/>
                <p14:nvPr/>
              </p14:nvContentPartPr>
              <p14:xfrm>
                <a:off x="3917477" y="997783"/>
                <a:ext cx="135360" cy="1026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D902275-00DF-400E-940E-D8A4CC39FA6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854837" y="935143"/>
                  <a:ext cx="261000" cy="22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104E45C-FF53-4C7B-BFA2-01C7BB114BE2}"/>
              </a:ext>
            </a:extLst>
          </p:cNvPr>
          <p:cNvGrpSpPr/>
          <p:nvPr/>
        </p:nvGrpSpPr>
        <p:grpSpPr>
          <a:xfrm>
            <a:off x="4061477" y="887263"/>
            <a:ext cx="25920" cy="6120"/>
            <a:chOff x="4061477" y="887263"/>
            <a:chExt cx="25920" cy="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C7293D7-8F74-4256-8B49-C56E4C7D5E7C}"/>
                    </a:ext>
                  </a:extLst>
                </p14:cNvPr>
                <p14:cNvContentPartPr/>
                <p14:nvPr/>
              </p14:nvContentPartPr>
              <p14:xfrm>
                <a:off x="4082357" y="887263"/>
                <a:ext cx="5040" cy="21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C7293D7-8F74-4256-8B49-C56E4C7D5E7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019357" y="824263"/>
                  <a:ext cx="130680" cy="12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CAB56F9-2DD4-44DA-A77A-9E31F15F64BA}"/>
                    </a:ext>
                  </a:extLst>
                </p14:cNvPr>
                <p14:cNvContentPartPr/>
                <p14:nvPr/>
              </p14:nvContentPartPr>
              <p14:xfrm>
                <a:off x="4061477" y="890143"/>
                <a:ext cx="2160" cy="32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CAB56F9-2DD4-44DA-A77A-9E31F15F64B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998837" y="82714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188D091-7481-4496-9E18-FFA91F021783}"/>
              </a:ext>
            </a:extLst>
          </p:cNvPr>
          <p:cNvGrpSpPr/>
          <p:nvPr/>
        </p:nvGrpSpPr>
        <p:grpSpPr>
          <a:xfrm>
            <a:off x="4142477" y="614383"/>
            <a:ext cx="233280" cy="138960"/>
            <a:chOff x="4142477" y="614383"/>
            <a:chExt cx="233280" cy="138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FE85FAB-1342-4BA4-9E7A-F64CE08ED525}"/>
                    </a:ext>
                  </a:extLst>
                </p14:cNvPr>
                <p14:cNvContentPartPr/>
                <p14:nvPr/>
              </p14:nvContentPartPr>
              <p14:xfrm>
                <a:off x="4166957" y="654703"/>
                <a:ext cx="2160" cy="43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FE85FAB-1342-4BA4-9E7A-F64CE08ED52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4104317" y="591703"/>
                  <a:ext cx="12780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BABF6270-465D-4701-83B8-0FE090F8CECD}"/>
                    </a:ext>
                  </a:extLst>
                </p14:cNvPr>
                <p14:cNvContentPartPr/>
                <p14:nvPr/>
              </p14:nvContentPartPr>
              <p14:xfrm>
                <a:off x="4142477" y="666583"/>
                <a:ext cx="54720" cy="867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BABF6270-465D-4701-83B8-0FE090F8CEC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079837" y="603943"/>
                  <a:ext cx="1803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11C7E03-D6A2-4F2F-826B-87135B493A8F}"/>
                    </a:ext>
                  </a:extLst>
                </p14:cNvPr>
                <p14:cNvContentPartPr/>
                <p14:nvPr/>
              </p14:nvContentPartPr>
              <p14:xfrm>
                <a:off x="4308797" y="614383"/>
                <a:ext cx="66960" cy="55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11C7E03-D6A2-4F2F-826B-87135B493A8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245797" y="551743"/>
                  <a:ext cx="192600" cy="18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4FF40A4E-B192-490C-BD5C-0CE07E4CD286}"/>
                  </a:ext>
                </a:extLst>
              </p14:cNvPr>
              <p14:cNvContentPartPr/>
              <p14:nvPr/>
            </p14:nvContentPartPr>
            <p14:xfrm>
              <a:off x="5201597" y="603583"/>
              <a:ext cx="107640" cy="45360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4FF40A4E-B192-490C-BD5C-0CE07E4CD286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138957" y="540583"/>
                <a:ext cx="233280" cy="17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C5D8EAF6-1AD4-436E-BEBE-AE1FE1A56E50}"/>
                  </a:ext>
                </a:extLst>
              </p14:cNvPr>
              <p14:cNvContentPartPr/>
              <p14:nvPr/>
            </p14:nvContentPartPr>
            <p14:xfrm>
              <a:off x="4273877" y="926143"/>
              <a:ext cx="61200" cy="199800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C5D8EAF6-1AD4-436E-BEBE-AE1FE1A56E50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211237" y="863503"/>
                <a:ext cx="186840" cy="32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18DD512-20BC-43A6-9D26-9E7474A6C191}"/>
                  </a:ext>
                </a:extLst>
              </p14:cNvPr>
              <p14:cNvContentPartPr/>
              <p14:nvPr/>
            </p14:nvContentPartPr>
            <p14:xfrm>
              <a:off x="5249837" y="1028383"/>
              <a:ext cx="37440" cy="7488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18DD512-20BC-43A6-9D26-9E7474A6C19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186837" y="965383"/>
                <a:ext cx="163080" cy="20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82B84E57-69F5-4199-A120-E36D09713618}"/>
                  </a:ext>
                </a:extLst>
              </p14:cNvPr>
              <p14:cNvContentPartPr/>
              <p14:nvPr/>
            </p14:nvContentPartPr>
            <p14:xfrm>
              <a:off x="3822797" y="2646943"/>
              <a:ext cx="144360" cy="486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82B84E57-69F5-4199-A120-E36D0971361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760157" y="2583943"/>
                <a:ext cx="270000" cy="17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9938B06E-C590-4EA4-84D0-879B04825436}"/>
                  </a:ext>
                </a:extLst>
              </p14:cNvPr>
              <p14:cNvContentPartPr/>
              <p14:nvPr/>
            </p14:nvContentPartPr>
            <p14:xfrm>
              <a:off x="3171557" y="3947623"/>
              <a:ext cx="124560" cy="8604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9938B06E-C590-4EA4-84D0-879B04825436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108557" y="3884983"/>
                <a:ext cx="25020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B27612E-03F2-4A05-A554-C0FF264D748C}"/>
                  </a:ext>
                </a:extLst>
              </p14:cNvPr>
              <p14:cNvContentPartPr/>
              <p14:nvPr/>
            </p14:nvContentPartPr>
            <p14:xfrm>
              <a:off x="4322477" y="4595983"/>
              <a:ext cx="45000" cy="10368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B27612E-03F2-4A05-A554-C0FF264D748C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259477" y="4533343"/>
                <a:ext cx="170640" cy="22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4208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2400" dirty="0"/>
              <a:t>The sources of the field are charges and currents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rmAutofit/>
          </a:bodyPr>
          <a:lstStyle/>
          <a:p>
            <a:r>
              <a:rPr lang="en-US" sz="2000" dirty="0"/>
              <a:t>Both are conveniently combined into a single 4 vector</a:t>
            </a:r>
          </a:p>
          <a:p>
            <a:r>
              <a:rPr lang="en-US" sz="2000" dirty="0"/>
              <a:t>Then we know immediately how charges and currents transform.</a:t>
            </a:r>
          </a:p>
          <a:p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61" t="32143"/>
          <a:stretch/>
        </p:blipFill>
        <p:spPr bwMode="auto">
          <a:xfrm>
            <a:off x="4055087" y="2701682"/>
            <a:ext cx="1657350" cy="933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2760934"/>
            <a:ext cx="2185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Current four vector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967929"/>
            <a:ext cx="2960176" cy="133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328"/>
          <a:stretch/>
        </p:blipFill>
        <p:spPr bwMode="auto">
          <a:xfrm>
            <a:off x="4724400" y="3931644"/>
            <a:ext cx="3826119" cy="1326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140" y="5715000"/>
            <a:ext cx="2349719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1DE8B54-E855-420C-A620-7D439244334F}"/>
                  </a:ext>
                </a:extLst>
              </p14:cNvPr>
              <p14:cNvContentPartPr/>
              <p14:nvPr/>
            </p14:nvContentPartPr>
            <p14:xfrm>
              <a:off x="4069757" y="2840983"/>
              <a:ext cx="142920" cy="171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1DE8B54-E855-420C-A620-7D439244334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06757" y="2778343"/>
                <a:ext cx="26856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41C026E-400A-499A-9459-75AEF7060510}"/>
                  </a:ext>
                </a:extLst>
              </p14:cNvPr>
              <p14:cNvContentPartPr/>
              <p14:nvPr/>
            </p14:nvContentPartPr>
            <p14:xfrm>
              <a:off x="5538557" y="3361903"/>
              <a:ext cx="97920" cy="2829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41C026E-400A-499A-9459-75AEF706051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75917" y="3299263"/>
                <a:ext cx="223560" cy="4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941AF29-0F86-4329-AC93-59349C40F3E1}"/>
                  </a:ext>
                </a:extLst>
              </p14:cNvPr>
              <p14:cNvContentPartPr/>
              <p14:nvPr/>
            </p14:nvContentPartPr>
            <p14:xfrm>
              <a:off x="2378837" y="4093063"/>
              <a:ext cx="138240" cy="2664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941AF29-0F86-4329-AC93-59349C40F3E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16197" y="4030063"/>
                <a:ext cx="263880" cy="39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8DEE7D6-A9B4-4DB8-8A25-FCB4F6A94EE1}"/>
                  </a:ext>
                </a:extLst>
              </p14:cNvPr>
              <p14:cNvContentPartPr/>
              <p14:nvPr/>
            </p14:nvContentPartPr>
            <p14:xfrm>
              <a:off x="609437" y="4659343"/>
              <a:ext cx="128880" cy="788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8DEE7D6-A9B4-4DB8-8A25-FCB4F6A94EE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6437" y="4596343"/>
                <a:ext cx="254520" cy="20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D02BAB9-778E-44BB-82E6-C3950C08C116}"/>
                  </a:ext>
                </a:extLst>
              </p14:cNvPr>
              <p14:cNvContentPartPr/>
              <p14:nvPr/>
            </p14:nvContentPartPr>
            <p14:xfrm>
              <a:off x="1698077" y="4970023"/>
              <a:ext cx="42120" cy="1533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D02BAB9-778E-44BB-82E6-C3950C08C11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635077" y="4907023"/>
                <a:ext cx="16776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0C2E80F6-C186-4C01-9727-44586B3E1AD0}"/>
                  </a:ext>
                </a:extLst>
              </p14:cNvPr>
              <p14:cNvContentPartPr/>
              <p14:nvPr/>
            </p14:nvContentPartPr>
            <p14:xfrm>
              <a:off x="5415797" y="6607303"/>
              <a:ext cx="122040" cy="9180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0C2E80F6-C186-4C01-9727-44586B3E1AD0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53157" y="6544663"/>
                <a:ext cx="24768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55D6A90F-063A-4F9B-AF84-9AB9B5240300}"/>
                  </a:ext>
                </a:extLst>
              </p14:cNvPr>
              <p14:cNvContentPartPr/>
              <p14:nvPr/>
            </p14:nvContentPartPr>
            <p14:xfrm>
              <a:off x="5506877" y="5876503"/>
              <a:ext cx="115200" cy="802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55D6A90F-063A-4F9B-AF84-9AB9B5240300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43877" y="5813503"/>
                <a:ext cx="24084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292840F-3EDF-48A8-B7BF-8FD4E48E240A}"/>
                  </a:ext>
                </a:extLst>
              </p14:cNvPr>
              <p14:cNvContentPartPr/>
              <p14:nvPr/>
            </p14:nvContentPartPr>
            <p14:xfrm>
              <a:off x="4351997" y="5845183"/>
              <a:ext cx="254520" cy="1152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292840F-3EDF-48A8-B7BF-8FD4E48E240A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288997" y="5782183"/>
                <a:ext cx="380160" cy="24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4039777-6DA8-4497-9B86-D2C3F94DB676}"/>
                  </a:ext>
                </a:extLst>
              </p14:cNvPr>
              <p14:cNvContentPartPr/>
              <p14:nvPr/>
            </p14:nvContentPartPr>
            <p14:xfrm>
              <a:off x="5039597" y="6287623"/>
              <a:ext cx="69480" cy="748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4039777-6DA8-4497-9B86-D2C3F94DB67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976597" y="6224623"/>
                <a:ext cx="195120" cy="20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B29B0F93-9BDA-4884-BE66-9B084DCAD8CA}"/>
                  </a:ext>
                </a:extLst>
              </p14:cNvPr>
              <p14:cNvContentPartPr/>
              <p14:nvPr/>
            </p14:nvContentPartPr>
            <p14:xfrm>
              <a:off x="4947797" y="6503983"/>
              <a:ext cx="26640" cy="14004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B29B0F93-9BDA-4884-BE66-9B084DCAD8C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885157" y="6440983"/>
                <a:ext cx="152280" cy="26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36F66202-51D3-406F-911A-0268184CAC1B}"/>
                  </a:ext>
                </a:extLst>
              </p14:cNvPr>
              <p14:cNvContentPartPr/>
              <p14:nvPr/>
            </p14:nvContentPartPr>
            <p14:xfrm>
              <a:off x="6683717" y="4230583"/>
              <a:ext cx="44640" cy="6300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6F66202-51D3-406F-911A-0268184CAC1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620717" y="4167583"/>
                <a:ext cx="170280" cy="188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t="6491"/>
          <a:stretch/>
        </p:blipFill>
        <p:spPr>
          <a:xfrm>
            <a:off x="543529" y="5133975"/>
            <a:ext cx="2733071" cy="1190625"/>
          </a:xfrm>
          <a:prstGeom prst="rect">
            <a:avLst/>
          </a:prstGeom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034"/>
          <a:stretch/>
        </p:blipFill>
        <p:spPr bwMode="auto">
          <a:xfrm>
            <a:off x="4495800" y="551386"/>
            <a:ext cx="1143000" cy="689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869"/>
          <a:stretch/>
        </p:blipFill>
        <p:spPr bwMode="auto">
          <a:xfrm>
            <a:off x="4343400" y="1947579"/>
            <a:ext cx="2590800" cy="567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95600"/>
            <a:ext cx="3333565" cy="2218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sosceles Triangle 3"/>
          <p:cNvSpPr/>
          <p:nvPr/>
        </p:nvSpPr>
        <p:spPr>
          <a:xfrm flipV="1">
            <a:off x="3657600" y="4419598"/>
            <a:ext cx="933450" cy="1190625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8767" y="709296"/>
            <a:ext cx="4411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All of the charge in the entire universe =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50186" y="1312618"/>
            <a:ext cx="2753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of space at a given time.</a:t>
            </a:r>
          </a:p>
        </p:txBody>
      </p:sp>
      <p:sp>
        <p:nvSpPr>
          <p:cNvPr id="8" name="Freeform 7"/>
          <p:cNvSpPr/>
          <p:nvPr/>
        </p:nvSpPr>
        <p:spPr>
          <a:xfrm>
            <a:off x="4590107" y="1267485"/>
            <a:ext cx="860079" cy="316871"/>
          </a:xfrm>
          <a:custGeom>
            <a:avLst/>
            <a:gdLst>
              <a:gd name="connsiteX0" fmla="*/ 860079 w 860079"/>
              <a:gd name="connsiteY0" fmla="*/ 235390 h 316871"/>
              <a:gd name="connsiteX1" fmla="*/ 814812 w 860079"/>
              <a:gd name="connsiteY1" fmla="*/ 253497 h 316871"/>
              <a:gd name="connsiteX2" fmla="*/ 742384 w 860079"/>
              <a:gd name="connsiteY2" fmla="*/ 262551 h 316871"/>
              <a:gd name="connsiteX3" fmla="*/ 697117 w 860079"/>
              <a:gd name="connsiteY3" fmla="*/ 271604 h 316871"/>
              <a:gd name="connsiteX4" fmla="*/ 579422 w 860079"/>
              <a:gd name="connsiteY4" fmla="*/ 289711 h 316871"/>
              <a:gd name="connsiteX5" fmla="*/ 525101 w 860079"/>
              <a:gd name="connsiteY5" fmla="*/ 298765 h 316871"/>
              <a:gd name="connsiteX6" fmla="*/ 488887 w 860079"/>
              <a:gd name="connsiteY6" fmla="*/ 307818 h 316871"/>
              <a:gd name="connsiteX7" fmla="*/ 398352 w 860079"/>
              <a:gd name="connsiteY7" fmla="*/ 316871 h 316871"/>
              <a:gd name="connsiteX8" fmla="*/ 162962 w 860079"/>
              <a:gd name="connsiteY8" fmla="*/ 307818 h 316871"/>
              <a:gd name="connsiteX9" fmla="*/ 108642 w 860079"/>
              <a:gd name="connsiteY9" fmla="*/ 289711 h 316871"/>
              <a:gd name="connsiteX10" fmla="*/ 81481 w 860079"/>
              <a:gd name="connsiteY10" fmla="*/ 271604 h 316871"/>
              <a:gd name="connsiteX11" fmla="*/ 45267 w 860079"/>
              <a:gd name="connsiteY11" fmla="*/ 235390 h 316871"/>
              <a:gd name="connsiteX12" fmla="*/ 27160 w 860079"/>
              <a:gd name="connsiteY12" fmla="*/ 208230 h 316871"/>
              <a:gd name="connsiteX13" fmla="*/ 9053 w 860079"/>
              <a:gd name="connsiteY13" fmla="*/ 153909 h 316871"/>
              <a:gd name="connsiteX14" fmla="*/ 0 w 860079"/>
              <a:gd name="connsiteY14" fmla="*/ 126749 h 316871"/>
              <a:gd name="connsiteX15" fmla="*/ 9053 w 860079"/>
              <a:gd name="connsiteY15" fmla="*/ 72428 h 316871"/>
              <a:gd name="connsiteX16" fmla="*/ 27160 w 860079"/>
              <a:gd name="connsiteY16" fmla="*/ 0 h 316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60079" h="316871">
                <a:moveTo>
                  <a:pt x="860079" y="235390"/>
                </a:moveTo>
                <a:cubicBezTo>
                  <a:pt x="844990" y="241426"/>
                  <a:pt x="830647" y="249843"/>
                  <a:pt x="814812" y="253497"/>
                </a:cubicBezTo>
                <a:cubicBezTo>
                  <a:pt x="791105" y="258968"/>
                  <a:pt x="766432" y="258851"/>
                  <a:pt x="742384" y="262551"/>
                </a:cubicBezTo>
                <a:cubicBezTo>
                  <a:pt x="727175" y="264891"/>
                  <a:pt x="712257" y="268851"/>
                  <a:pt x="697117" y="271604"/>
                </a:cubicBezTo>
                <a:cubicBezTo>
                  <a:pt x="634973" y="282903"/>
                  <a:pt x="645594" y="279531"/>
                  <a:pt x="579422" y="289711"/>
                </a:cubicBezTo>
                <a:cubicBezTo>
                  <a:pt x="561279" y="292502"/>
                  <a:pt x="543101" y="295165"/>
                  <a:pt x="525101" y="298765"/>
                </a:cubicBezTo>
                <a:cubicBezTo>
                  <a:pt x="512900" y="301205"/>
                  <a:pt x="501205" y="306058"/>
                  <a:pt x="488887" y="307818"/>
                </a:cubicBezTo>
                <a:cubicBezTo>
                  <a:pt x="458863" y="312107"/>
                  <a:pt x="428530" y="313853"/>
                  <a:pt x="398352" y="316871"/>
                </a:cubicBezTo>
                <a:cubicBezTo>
                  <a:pt x="319889" y="313853"/>
                  <a:pt x="241141" y="315147"/>
                  <a:pt x="162962" y="307818"/>
                </a:cubicBezTo>
                <a:cubicBezTo>
                  <a:pt x="143959" y="306037"/>
                  <a:pt x="124523" y="300298"/>
                  <a:pt x="108642" y="289711"/>
                </a:cubicBezTo>
                <a:lnTo>
                  <a:pt x="81481" y="271604"/>
                </a:lnTo>
                <a:cubicBezTo>
                  <a:pt x="61729" y="212347"/>
                  <a:pt x="89162" y="270506"/>
                  <a:pt x="45267" y="235390"/>
                </a:cubicBezTo>
                <a:cubicBezTo>
                  <a:pt x="36770" y="228593"/>
                  <a:pt x="33196" y="217283"/>
                  <a:pt x="27160" y="208230"/>
                </a:cubicBezTo>
                <a:lnTo>
                  <a:pt x="9053" y="153909"/>
                </a:lnTo>
                <a:lnTo>
                  <a:pt x="0" y="126749"/>
                </a:lnTo>
                <a:cubicBezTo>
                  <a:pt x="3018" y="108642"/>
                  <a:pt x="4601" y="90237"/>
                  <a:pt x="9053" y="72428"/>
                </a:cubicBezTo>
                <a:cubicBezTo>
                  <a:pt x="29069" y="-7636"/>
                  <a:pt x="27160" y="43523"/>
                  <a:pt x="2716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10182" y="2486106"/>
            <a:ext cx="10874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n-US" dirty="0" err="1"/>
              <a:t>const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5015620" y="2571184"/>
            <a:ext cx="1013988" cy="99588"/>
          </a:xfrm>
          <a:custGeom>
            <a:avLst/>
            <a:gdLst>
              <a:gd name="connsiteX0" fmla="*/ 1013988 w 1013988"/>
              <a:gd name="connsiteY0" fmla="*/ 99588 h 99588"/>
              <a:gd name="connsiteX1" fmla="*/ 117695 w 1013988"/>
              <a:gd name="connsiteY1" fmla="*/ 90535 h 99588"/>
              <a:gd name="connsiteX2" fmla="*/ 36214 w 1013988"/>
              <a:gd name="connsiteY2" fmla="*/ 63374 h 99588"/>
              <a:gd name="connsiteX3" fmla="*/ 0 w 1013988"/>
              <a:gd name="connsiteY3" fmla="*/ 0 h 9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88" h="99588">
                <a:moveTo>
                  <a:pt x="1013988" y="99588"/>
                </a:moveTo>
                <a:lnTo>
                  <a:pt x="117695" y="90535"/>
                </a:lnTo>
                <a:cubicBezTo>
                  <a:pt x="67470" y="89578"/>
                  <a:pt x="69858" y="85804"/>
                  <a:pt x="36214" y="63374"/>
                </a:cubicBezTo>
                <a:cubicBezTo>
                  <a:pt x="15973" y="2652"/>
                  <a:pt x="35178" y="17590"/>
                  <a:pt x="0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2895600"/>
            <a:ext cx="34379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extra term is just zero, since…</a:t>
            </a:r>
          </a:p>
          <a:p>
            <a:r>
              <a:rPr lang="en-US" dirty="0"/>
              <a:t>Length elements in hyperplane x</a:t>
            </a:r>
            <a:r>
              <a:rPr lang="en-US" baseline="30000" dirty="0"/>
              <a:t>0</a:t>
            </a:r>
            <a:r>
              <a:rPr lang="en-US" dirty="0"/>
              <a:t> = constant are </a:t>
            </a:r>
          </a:p>
          <a:p>
            <a:r>
              <a:rPr lang="en-US" dirty="0"/>
              <a:t>dx</a:t>
            </a:r>
            <a:r>
              <a:rPr lang="en-US" baseline="30000" dirty="0"/>
              <a:t>i</a:t>
            </a:r>
            <a:r>
              <a:rPr lang="en-US" dirty="0"/>
              <a:t> = [0 dx 0 0]</a:t>
            </a:r>
          </a:p>
          <a:p>
            <a:r>
              <a:rPr lang="en-US" dirty="0" err="1"/>
              <a:t>dx’</a:t>
            </a:r>
            <a:r>
              <a:rPr lang="en-US" baseline="30000" dirty="0" err="1"/>
              <a:t>i</a:t>
            </a:r>
            <a:r>
              <a:rPr lang="en-US" dirty="0"/>
              <a:t> = [0 0 </a:t>
            </a:r>
            <a:r>
              <a:rPr lang="en-US" dirty="0" err="1"/>
              <a:t>dy</a:t>
            </a:r>
            <a:r>
              <a:rPr lang="en-US" dirty="0"/>
              <a:t> 0]</a:t>
            </a:r>
          </a:p>
          <a:p>
            <a:r>
              <a:rPr lang="en-US" dirty="0" err="1"/>
              <a:t>dx”</a:t>
            </a:r>
            <a:r>
              <a:rPr lang="en-US" baseline="30000" dirty="0" err="1"/>
              <a:t>i</a:t>
            </a:r>
            <a:r>
              <a:rPr lang="en-US" dirty="0"/>
              <a:t> = [0 0 0 </a:t>
            </a:r>
            <a:r>
              <a:rPr lang="en-US" dirty="0" err="1"/>
              <a:t>dz</a:t>
            </a:r>
            <a:r>
              <a:rPr lang="en-US" dirty="0"/>
              <a:t>].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" y="4724641"/>
            <a:ext cx="117532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  <a:r>
              <a:rPr lang="en-US" baseline="30000" dirty="0"/>
              <a:t>1</a:t>
            </a:r>
            <a:r>
              <a:rPr lang="en-US" dirty="0"/>
              <a:t> = dS</a:t>
            </a:r>
            <a:r>
              <a:rPr lang="en-US" baseline="30000" dirty="0"/>
              <a:t>023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9239" y="4949697"/>
            <a:ext cx="2140947" cy="116582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200" y="5867400"/>
            <a:ext cx="981359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Similarly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7301" y="6445876"/>
            <a:ext cx="4954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dS</a:t>
            </a:r>
            <a:r>
              <a:rPr lang="en-US" baseline="30000" dirty="0"/>
              <a:t>2</a:t>
            </a:r>
            <a:r>
              <a:rPr lang="en-US" dirty="0"/>
              <a:t> = dS</a:t>
            </a:r>
            <a:r>
              <a:rPr lang="en-US" baseline="30000" dirty="0"/>
              <a:t>3</a:t>
            </a:r>
            <a:r>
              <a:rPr lang="en-US" dirty="0"/>
              <a:t> = 0, so </a:t>
            </a:r>
            <a:r>
              <a:rPr lang="en-US" dirty="0" err="1"/>
              <a:t>j</a:t>
            </a:r>
            <a:r>
              <a:rPr lang="en-US" baseline="30000" dirty="0" err="1">
                <a:latin typeface="Symbol" panose="05050102010706020507" pitchFamily="18" charset="2"/>
              </a:rPr>
              <a:t>a</a:t>
            </a:r>
            <a:r>
              <a:rPr lang="en-US" dirty="0" err="1"/>
              <a:t>dS</a:t>
            </a:r>
            <a:r>
              <a:rPr lang="en-US" baseline="-25000" dirty="0" err="1">
                <a:latin typeface="Symbol" panose="05050102010706020507" pitchFamily="18" charset="2"/>
              </a:rPr>
              <a:t>a</a:t>
            </a:r>
            <a:r>
              <a:rPr lang="en-US" dirty="0"/>
              <a:t> = 0 on hyperplane x</a:t>
            </a:r>
            <a:r>
              <a:rPr lang="en-US" baseline="30000" dirty="0"/>
              <a:t>0 </a:t>
            </a:r>
            <a:r>
              <a:rPr lang="en-US" dirty="0"/>
              <a:t>= const.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10685" y="4182070"/>
            <a:ext cx="1600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Hyperplane perpendicular to x</a:t>
            </a:r>
            <a:r>
              <a:rPr lang="en-US" baseline="-25000" dirty="0"/>
              <a:t>0</a:t>
            </a:r>
            <a:r>
              <a:rPr lang="en-US" dirty="0"/>
              <a:t> axis.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7E98868-26A6-4976-8020-8E96AB69DA41}"/>
                  </a:ext>
                </a:extLst>
              </p14:cNvPr>
              <p14:cNvContentPartPr/>
              <p14:nvPr/>
            </p14:nvContentPartPr>
            <p14:xfrm>
              <a:off x="4912517" y="3438223"/>
              <a:ext cx="64440" cy="30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7E98868-26A6-4976-8020-8E96AB69DA4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849517" y="3375223"/>
                <a:ext cx="190080" cy="1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422C766-D909-46DE-9F14-85E1E6760413}"/>
                  </a:ext>
                </a:extLst>
              </p14:cNvPr>
              <p14:cNvContentPartPr/>
              <p14:nvPr/>
            </p14:nvContentPartPr>
            <p14:xfrm>
              <a:off x="5012237" y="2933503"/>
              <a:ext cx="78480" cy="136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422C766-D909-46DE-9F14-85E1E676041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949597" y="2870503"/>
                <a:ext cx="20412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54A1484-4CC5-42C7-A241-C83A1E2FA841}"/>
                  </a:ext>
                </a:extLst>
              </p14:cNvPr>
              <p14:cNvContentPartPr/>
              <p14:nvPr/>
            </p14:nvContentPartPr>
            <p14:xfrm>
              <a:off x="5534237" y="2457583"/>
              <a:ext cx="207720" cy="720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54A1484-4CC5-42C7-A241-C83A1E2FA84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471237" y="2394943"/>
                <a:ext cx="33336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C124CF7-0101-489E-BA80-EDB130FBAFE2}"/>
                  </a:ext>
                </a:extLst>
              </p14:cNvPr>
              <p14:cNvContentPartPr/>
              <p14:nvPr/>
            </p14:nvContentPartPr>
            <p14:xfrm>
              <a:off x="1466237" y="5002783"/>
              <a:ext cx="108000" cy="2696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C124CF7-0101-489E-BA80-EDB130FBAFE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403597" y="4939783"/>
                <a:ext cx="233640" cy="39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49D508B-2F3C-460E-A4F3-7A3D674B13F9}"/>
                  </a:ext>
                </a:extLst>
              </p14:cNvPr>
              <p14:cNvContentPartPr/>
              <p14:nvPr/>
            </p14:nvContentPartPr>
            <p14:xfrm>
              <a:off x="455717" y="5444503"/>
              <a:ext cx="185040" cy="1184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49D508B-2F3C-460E-A4F3-7A3D674B13F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93077" y="5381503"/>
                <a:ext cx="31068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85DD4D2-00AF-4B0D-B9D1-50EDF19C85AD}"/>
                  </a:ext>
                </a:extLst>
              </p14:cNvPr>
              <p14:cNvContentPartPr/>
              <p14:nvPr/>
            </p14:nvContentPartPr>
            <p14:xfrm>
              <a:off x="3687797" y="5582023"/>
              <a:ext cx="17640" cy="622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85DD4D2-00AF-4B0D-B9D1-50EDF19C85A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625157" y="5519383"/>
                <a:ext cx="143280" cy="1879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16130D21-39BC-4AF8-BEE3-3F2192F6E4C8}"/>
              </a:ext>
            </a:extLst>
          </p:cNvPr>
          <p:cNvGrpSpPr/>
          <p:nvPr/>
        </p:nvGrpSpPr>
        <p:grpSpPr>
          <a:xfrm>
            <a:off x="765677" y="5547823"/>
            <a:ext cx="236880" cy="435600"/>
            <a:chOff x="765677" y="5547823"/>
            <a:chExt cx="236880" cy="435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AC7D61B-55F5-4140-9C56-CE45AEA27F0C}"/>
                    </a:ext>
                  </a:extLst>
                </p14:cNvPr>
                <p14:cNvContentPartPr/>
                <p14:nvPr/>
              </p14:nvContentPartPr>
              <p14:xfrm>
                <a:off x="847397" y="5814583"/>
                <a:ext cx="155160" cy="1688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AC7D61B-55F5-4140-9C56-CE45AEA27F0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84757" y="5751943"/>
                  <a:ext cx="28080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41B20D6-B4DC-4329-A3DB-9B25044AE28B}"/>
                    </a:ext>
                  </a:extLst>
                </p14:cNvPr>
                <p14:cNvContentPartPr/>
                <p14:nvPr/>
              </p14:nvContentPartPr>
              <p14:xfrm>
                <a:off x="765677" y="5547823"/>
                <a:ext cx="53280" cy="3250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41B20D6-B4DC-4329-A3DB-9B25044AE28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02677" y="5485183"/>
                  <a:ext cx="178920" cy="450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1AA9E358-6041-4410-834E-77265DD6298E}"/>
                  </a:ext>
                </a:extLst>
              </p14:cNvPr>
              <p14:cNvContentPartPr/>
              <p14:nvPr/>
            </p14:nvContentPartPr>
            <p14:xfrm>
              <a:off x="4255517" y="5151463"/>
              <a:ext cx="63000" cy="5940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1AA9E358-6041-4410-834E-77265DD6298E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192517" y="5088823"/>
                <a:ext cx="18864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50761B1C-33C4-45CC-B6C0-7968BB914303}"/>
                  </a:ext>
                </a:extLst>
              </p14:cNvPr>
              <p14:cNvContentPartPr/>
              <p14:nvPr/>
            </p14:nvContentPartPr>
            <p14:xfrm>
              <a:off x="6635117" y="4264783"/>
              <a:ext cx="471600" cy="2088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50761B1C-33C4-45CC-B6C0-7968BB914303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581477" y="4157143"/>
                <a:ext cx="579240" cy="42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37DACAB-2B96-439A-BEED-F3B69AB26516}"/>
                  </a:ext>
                </a:extLst>
              </p14:cNvPr>
              <p14:cNvContentPartPr/>
              <p14:nvPr/>
            </p14:nvContentPartPr>
            <p14:xfrm>
              <a:off x="6541877" y="4239223"/>
              <a:ext cx="783720" cy="2505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37DACAB-2B96-439A-BEED-F3B69AB26516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488237" y="4131223"/>
                <a:ext cx="891360" cy="46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C3EE4E70-3B34-4649-B51D-AD7F47C56DDE}"/>
                  </a:ext>
                </a:extLst>
              </p14:cNvPr>
              <p14:cNvContentPartPr/>
              <p14:nvPr/>
            </p14:nvContentPartPr>
            <p14:xfrm>
              <a:off x="7149917" y="4233463"/>
              <a:ext cx="268560" cy="9540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C3EE4E70-3B34-4649-B51D-AD7F47C56DDE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095917" y="4125463"/>
                <a:ext cx="376200" cy="31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D8B0E6A1-F667-4CA3-974B-CB0040D18CEE}"/>
                  </a:ext>
                </a:extLst>
              </p14:cNvPr>
              <p14:cNvContentPartPr/>
              <p14:nvPr/>
            </p14:nvContentPartPr>
            <p14:xfrm>
              <a:off x="6909437" y="4396903"/>
              <a:ext cx="194400" cy="9072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D8B0E6A1-F667-4CA3-974B-CB0040D18CEE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855437" y="4288903"/>
                <a:ext cx="302040" cy="3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7C4B6C49-21FF-4FC0-BA95-DA384D02F11D}"/>
                  </a:ext>
                </a:extLst>
              </p14:cNvPr>
              <p14:cNvContentPartPr/>
              <p14:nvPr/>
            </p14:nvContentPartPr>
            <p14:xfrm>
              <a:off x="6705317" y="4248943"/>
              <a:ext cx="170280" cy="13608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7C4B6C49-21FF-4FC0-BA95-DA384D02F11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651317" y="4140943"/>
                <a:ext cx="277920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E58E88B-E337-45CF-A120-1F8BF0695B5B}"/>
                  </a:ext>
                </a:extLst>
              </p14:cNvPr>
              <p14:cNvContentPartPr/>
              <p14:nvPr/>
            </p14:nvContentPartPr>
            <p14:xfrm>
              <a:off x="6293837" y="3470983"/>
              <a:ext cx="144360" cy="1800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E58E88B-E337-45CF-A120-1F8BF0695B5B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231197" y="3408343"/>
                <a:ext cx="27000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7B279EF-5138-4E19-998F-58B681303447}"/>
                  </a:ext>
                </a:extLst>
              </p14:cNvPr>
              <p14:cNvContentPartPr/>
              <p14:nvPr/>
            </p14:nvContentPartPr>
            <p14:xfrm>
              <a:off x="6403997" y="2894623"/>
              <a:ext cx="100800" cy="5256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7B279EF-5138-4E19-998F-58B681303447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341357" y="2831983"/>
                <a:ext cx="226440" cy="17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0351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514600"/>
            <a:ext cx="6553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7331"/>
            <a:ext cx="1829829" cy="799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71800" y="273993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Sum of charges whose world lines pass through arbitrary hypersurface of integration.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9DFD4A-B1A7-4FDC-A5B3-39C6AF4C3224}"/>
                  </a:ext>
                </a:extLst>
              </p14:cNvPr>
              <p14:cNvContentPartPr/>
              <p14:nvPr/>
            </p14:nvContentPartPr>
            <p14:xfrm>
              <a:off x="1848557" y="693583"/>
              <a:ext cx="71640" cy="176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9DFD4A-B1A7-4FDC-A5B3-39C6AF4C32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5557" y="630943"/>
                <a:ext cx="197280" cy="30168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041CCEBA-B6AA-4DA3-A106-3ED24B469AC9}"/>
              </a:ext>
            </a:extLst>
          </p:cNvPr>
          <p:cNvGrpSpPr/>
          <p:nvPr/>
        </p:nvGrpSpPr>
        <p:grpSpPr>
          <a:xfrm>
            <a:off x="810677" y="427183"/>
            <a:ext cx="367920" cy="281520"/>
            <a:chOff x="810677" y="427183"/>
            <a:chExt cx="367920" cy="281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8B119D0-E123-4C2A-9904-F5015EEF94D1}"/>
                    </a:ext>
                  </a:extLst>
                </p14:cNvPr>
                <p14:cNvContentPartPr/>
                <p14:nvPr/>
              </p14:nvContentPartPr>
              <p14:xfrm>
                <a:off x="1074197" y="600343"/>
                <a:ext cx="104400" cy="10836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8B119D0-E123-4C2A-9904-F5015EEF94D1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11197" y="537343"/>
                  <a:ext cx="23004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505CF73A-90D7-4950-831A-1893781EBEF7}"/>
                    </a:ext>
                  </a:extLst>
                </p14:cNvPr>
                <p14:cNvContentPartPr/>
                <p14:nvPr/>
              </p14:nvContentPartPr>
              <p14:xfrm>
                <a:off x="810677" y="427183"/>
                <a:ext cx="76680" cy="1213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505CF73A-90D7-4950-831A-1893781EBEF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47677" y="364183"/>
                  <a:ext cx="202320" cy="246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512C1A6-3452-4257-AF29-C1A7766022F6}"/>
                  </a:ext>
                </a:extLst>
              </p14:cNvPr>
              <p14:cNvContentPartPr/>
              <p14:nvPr/>
            </p14:nvContentPartPr>
            <p14:xfrm>
              <a:off x="1023077" y="708343"/>
              <a:ext cx="55080" cy="2840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512C1A6-3452-4257-AF29-C1A7766022F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60077" y="645343"/>
                <a:ext cx="180720" cy="40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85D12A0-7401-4672-8B0D-84395E62155A}"/>
                  </a:ext>
                </a:extLst>
              </p14:cNvPr>
              <p14:cNvContentPartPr/>
              <p14:nvPr/>
            </p14:nvContentPartPr>
            <p14:xfrm>
              <a:off x="1619957" y="529063"/>
              <a:ext cx="38160" cy="342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85D12A0-7401-4672-8B0D-84395E62155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556957" y="466063"/>
                <a:ext cx="163800" cy="15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2989D4E-B78E-4D2C-9D3E-4551940AEF78}"/>
                  </a:ext>
                </a:extLst>
              </p14:cNvPr>
              <p14:cNvContentPartPr/>
              <p14:nvPr/>
            </p14:nvContentPartPr>
            <p14:xfrm>
              <a:off x="2173277" y="811663"/>
              <a:ext cx="16920" cy="4752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2989D4E-B78E-4D2C-9D3E-4551940AEF78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110277" y="748663"/>
                <a:ext cx="142560" cy="1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796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5334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action includes the free particle term, the particle-field interaction term, and the field term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60786" y="1254866"/>
            <a:ext cx="7717627" cy="1105404"/>
            <a:chOff x="2438400" y="1104396"/>
            <a:chExt cx="7717627" cy="1105404"/>
          </a:xfrm>
        </p:grpSpPr>
        <p:sp>
          <p:nvSpPr>
            <p:cNvPr id="4" name="Rectangle 3"/>
            <p:cNvSpPr/>
            <p:nvPr/>
          </p:nvSpPr>
          <p:spPr>
            <a:xfrm>
              <a:off x="7467600" y="1295400"/>
              <a:ext cx="12954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38400" y="1314771"/>
              <a:ext cx="813257" cy="57085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45570" y="1208145"/>
              <a:ext cx="1677343" cy="74845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/>
            <a:srcRect t="8657"/>
            <a:stretch/>
          </p:blipFill>
          <p:spPr>
            <a:xfrm>
              <a:off x="4972627" y="1190104"/>
              <a:ext cx="2134800" cy="1019696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57141" y="1104396"/>
              <a:ext cx="2998886" cy="849943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560786" y="2957404"/>
            <a:ext cx="1576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Second term: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679" y="4634924"/>
            <a:ext cx="2323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Sum over all charges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9577" y="5292446"/>
            <a:ext cx="2476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World line of charge </a:t>
            </a:r>
            <a:r>
              <a:rPr lang="en-US" sz="2000" i="1" dirty="0"/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99456" y="4162878"/>
            <a:ext cx="26270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Integral along world line or charge element de = </a:t>
            </a:r>
            <a:r>
              <a:rPr lang="en-US" sz="2000" i="1" dirty="0">
                <a:latin typeface="Symbol" panose="05050102010706020507" pitchFamily="18" charset="2"/>
              </a:rPr>
              <a:t>r </a:t>
            </a:r>
            <a:r>
              <a:rPr lang="en-US" sz="2000" dirty="0" err="1"/>
              <a:t>dV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377929" y="5204971"/>
            <a:ext cx="3032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Integral over whole volume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6591" y="2988995"/>
            <a:ext cx="2580086" cy="83267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58003" y="2746130"/>
            <a:ext cx="2627076" cy="966823"/>
          </a:xfrm>
          <a:prstGeom prst="rect">
            <a:avLst/>
          </a:prstGeom>
        </p:spPr>
      </p:pic>
      <p:sp>
        <p:nvSpPr>
          <p:cNvPr id="20" name="Freeform 19"/>
          <p:cNvSpPr/>
          <p:nvPr/>
        </p:nvSpPr>
        <p:spPr>
          <a:xfrm>
            <a:off x="2417275" y="3811509"/>
            <a:ext cx="344032" cy="1059255"/>
          </a:xfrm>
          <a:custGeom>
            <a:avLst/>
            <a:gdLst>
              <a:gd name="connsiteX0" fmla="*/ 0 w 344032"/>
              <a:gd name="connsiteY0" fmla="*/ 1059255 h 1059255"/>
              <a:gd name="connsiteX1" fmla="*/ 99588 w 344032"/>
              <a:gd name="connsiteY1" fmla="*/ 1050202 h 1059255"/>
              <a:gd name="connsiteX2" fmla="*/ 135802 w 344032"/>
              <a:gd name="connsiteY2" fmla="*/ 1041148 h 1059255"/>
              <a:gd name="connsiteX3" fmla="*/ 181070 w 344032"/>
              <a:gd name="connsiteY3" fmla="*/ 986828 h 1059255"/>
              <a:gd name="connsiteX4" fmla="*/ 208230 w 344032"/>
              <a:gd name="connsiteY4" fmla="*/ 950614 h 1059255"/>
              <a:gd name="connsiteX5" fmla="*/ 226337 w 344032"/>
              <a:gd name="connsiteY5" fmla="*/ 923453 h 1059255"/>
              <a:gd name="connsiteX6" fmla="*/ 253497 w 344032"/>
              <a:gd name="connsiteY6" fmla="*/ 896293 h 1059255"/>
              <a:gd name="connsiteX7" fmla="*/ 271604 w 344032"/>
              <a:gd name="connsiteY7" fmla="*/ 860079 h 1059255"/>
              <a:gd name="connsiteX8" fmla="*/ 298765 w 344032"/>
              <a:gd name="connsiteY8" fmla="*/ 823865 h 1059255"/>
              <a:gd name="connsiteX9" fmla="*/ 307818 w 344032"/>
              <a:gd name="connsiteY9" fmla="*/ 796705 h 1059255"/>
              <a:gd name="connsiteX10" fmla="*/ 316872 w 344032"/>
              <a:gd name="connsiteY10" fmla="*/ 760491 h 1059255"/>
              <a:gd name="connsiteX11" fmla="*/ 334978 w 344032"/>
              <a:gd name="connsiteY11" fmla="*/ 724277 h 1059255"/>
              <a:gd name="connsiteX12" fmla="*/ 344032 w 344032"/>
              <a:gd name="connsiteY12" fmla="*/ 660903 h 1059255"/>
              <a:gd name="connsiteX13" fmla="*/ 334978 w 344032"/>
              <a:gd name="connsiteY13" fmla="*/ 398352 h 1059255"/>
              <a:gd name="connsiteX14" fmla="*/ 316872 w 344032"/>
              <a:gd name="connsiteY14" fmla="*/ 271604 h 1059255"/>
              <a:gd name="connsiteX15" fmla="*/ 307818 w 344032"/>
              <a:gd name="connsiteY15" fmla="*/ 63374 h 1059255"/>
              <a:gd name="connsiteX16" fmla="*/ 298765 w 344032"/>
              <a:gd name="connsiteY16" fmla="*/ 36214 h 1059255"/>
              <a:gd name="connsiteX17" fmla="*/ 298765 w 344032"/>
              <a:gd name="connsiteY17" fmla="*/ 0 h 1059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44032" h="1059255">
                <a:moveTo>
                  <a:pt x="0" y="1059255"/>
                </a:moveTo>
                <a:cubicBezTo>
                  <a:pt x="33196" y="1056237"/>
                  <a:pt x="66548" y="1054607"/>
                  <a:pt x="99588" y="1050202"/>
                </a:cubicBezTo>
                <a:cubicBezTo>
                  <a:pt x="111922" y="1048557"/>
                  <a:pt x="124999" y="1047321"/>
                  <a:pt x="135802" y="1041148"/>
                </a:cubicBezTo>
                <a:cubicBezTo>
                  <a:pt x="156209" y="1029487"/>
                  <a:pt x="168139" y="1004931"/>
                  <a:pt x="181070" y="986828"/>
                </a:cubicBezTo>
                <a:cubicBezTo>
                  <a:pt x="189840" y="974550"/>
                  <a:pt x="199460" y="962893"/>
                  <a:pt x="208230" y="950614"/>
                </a:cubicBezTo>
                <a:cubicBezTo>
                  <a:pt x="214554" y="941760"/>
                  <a:pt x="219371" y="931812"/>
                  <a:pt x="226337" y="923453"/>
                </a:cubicBezTo>
                <a:cubicBezTo>
                  <a:pt x="234533" y="913617"/>
                  <a:pt x="246055" y="906712"/>
                  <a:pt x="253497" y="896293"/>
                </a:cubicBezTo>
                <a:cubicBezTo>
                  <a:pt x="261341" y="885311"/>
                  <a:pt x="264451" y="871524"/>
                  <a:pt x="271604" y="860079"/>
                </a:cubicBezTo>
                <a:cubicBezTo>
                  <a:pt x="279601" y="847283"/>
                  <a:pt x="289711" y="835936"/>
                  <a:pt x="298765" y="823865"/>
                </a:cubicBezTo>
                <a:cubicBezTo>
                  <a:pt x="301783" y="814812"/>
                  <a:pt x="305196" y="805881"/>
                  <a:pt x="307818" y="796705"/>
                </a:cubicBezTo>
                <a:cubicBezTo>
                  <a:pt x="311236" y="784741"/>
                  <a:pt x="312503" y="772142"/>
                  <a:pt x="316872" y="760491"/>
                </a:cubicBezTo>
                <a:cubicBezTo>
                  <a:pt x="321611" y="747854"/>
                  <a:pt x="328943" y="736348"/>
                  <a:pt x="334978" y="724277"/>
                </a:cubicBezTo>
                <a:cubicBezTo>
                  <a:pt x="337996" y="703152"/>
                  <a:pt x="344032" y="682242"/>
                  <a:pt x="344032" y="660903"/>
                </a:cubicBezTo>
                <a:cubicBezTo>
                  <a:pt x="344032" y="573334"/>
                  <a:pt x="339705" y="485793"/>
                  <a:pt x="334978" y="398352"/>
                </a:cubicBezTo>
                <a:cubicBezTo>
                  <a:pt x="333165" y="364815"/>
                  <a:pt x="322744" y="306839"/>
                  <a:pt x="316872" y="271604"/>
                </a:cubicBezTo>
                <a:cubicBezTo>
                  <a:pt x="313854" y="202194"/>
                  <a:pt x="313147" y="132645"/>
                  <a:pt x="307818" y="63374"/>
                </a:cubicBezTo>
                <a:cubicBezTo>
                  <a:pt x="307086" y="53859"/>
                  <a:pt x="300115" y="45661"/>
                  <a:pt x="298765" y="36214"/>
                </a:cubicBezTo>
                <a:cubicBezTo>
                  <a:pt x="297058" y="24264"/>
                  <a:pt x="298765" y="12071"/>
                  <a:pt x="29876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933323" y="3784349"/>
            <a:ext cx="579422" cy="1756372"/>
          </a:xfrm>
          <a:custGeom>
            <a:avLst/>
            <a:gdLst>
              <a:gd name="connsiteX0" fmla="*/ 307818 w 579422"/>
              <a:gd name="connsiteY0" fmla="*/ 1747318 h 1756372"/>
              <a:gd name="connsiteX1" fmla="*/ 362138 w 579422"/>
              <a:gd name="connsiteY1" fmla="*/ 1756372 h 1756372"/>
              <a:gd name="connsiteX2" fmla="*/ 534154 w 579422"/>
              <a:gd name="connsiteY2" fmla="*/ 1738265 h 1756372"/>
              <a:gd name="connsiteX3" fmla="*/ 561315 w 579422"/>
              <a:gd name="connsiteY3" fmla="*/ 1720158 h 1756372"/>
              <a:gd name="connsiteX4" fmla="*/ 579422 w 579422"/>
              <a:gd name="connsiteY4" fmla="*/ 1665837 h 1756372"/>
              <a:gd name="connsiteX5" fmla="*/ 570368 w 579422"/>
              <a:gd name="connsiteY5" fmla="*/ 1412340 h 1756372"/>
              <a:gd name="connsiteX6" fmla="*/ 552261 w 579422"/>
              <a:gd name="connsiteY6" fmla="*/ 1330859 h 1756372"/>
              <a:gd name="connsiteX7" fmla="*/ 516047 w 579422"/>
              <a:gd name="connsiteY7" fmla="*/ 1231271 h 1756372"/>
              <a:gd name="connsiteX8" fmla="*/ 497940 w 579422"/>
              <a:gd name="connsiteY8" fmla="*/ 1195057 h 1756372"/>
              <a:gd name="connsiteX9" fmla="*/ 479833 w 579422"/>
              <a:gd name="connsiteY9" fmla="*/ 1140736 h 1756372"/>
              <a:gd name="connsiteX10" fmla="*/ 452673 w 579422"/>
              <a:gd name="connsiteY10" fmla="*/ 1095469 h 1756372"/>
              <a:gd name="connsiteX11" fmla="*/ 434566 w 579422"/>
              <a:gd name="connsiteY11" fmla="*/ 1050201 h 1756372"/>
              <a:gd name="connsiteX12" fmla="*/ 416459 w 579422"/>
              <a:gd name="connsiteY12" fmla="*/ 1013988 h 1756372"/>
              <a:gd name="connsiteX13" fmla="*/ 407406 w 579422"/>
              <a:gd name="connsiteY13" fmla="*/ 968720 h 1756372"/>
              <a:gd name="connsiteX14" fmla="*/ 371192 w 579422"/>
              <a:gd name="connsiteY14" fmla="*/ 896293 h 1756372"/>
              <a:gd name="connsiteX15" fmla="*/ 353085 w 579422"/>
              <a:gd name="connsiteY15" fmla="*/ 860079 h 1756372"/>
              <a:gd name="connsiteX16" fmla="*/ 298764 w 579422"/>
              <a:gd name="connsiteY16" fmla="*/ 715223 h 1756372"/>
              <a:gd name="connsiteX17" fmla="*/ 244443 w 579422"/>
              <a:gd name="connsiteY17" fmla="*/ 624689 h 1756372"/>
              <a:gd name="connsiteX18" fmla="*/ 235390 w 579422"/>
              <a:gd name="connsiteY18" fmla="*/ 597528 h 1756372"/>
              <a:gd name="connsiteX19" fmla="*/ 181069 w 579422"/>
              <a:gd name="connsiteY19" fmla="*/ 543207 h 1756372"/>
              <a:gd name="connsiteX20" fmla="*/ 144855 w 579422"/>
              <a:gd name="connsiteY20" fmla="*/ 488887 h 1756372"/>
              <a:gd name="connsiteX21" fmla="*/ 108641 w 579422"/>
              <a:gd name="connsiteY21" fmla="*/ 434566 h 1756372"/>
              <a:gd name="connsiteX22" fmla="*/ 81481 w 579422"/>
              <a:gd name="connsiteY22" fmla="*/ 407405 h 1756372"/>
              <a:gd name="connsiteX23" fmla="*/ 45267 w 579422"/>
              <a:gd name="connsiteY23" fmla="*/ 353085 h 1756372"/>
              <a:gd name="connsiteX24" fmla="*/ 18107 w 579422"/>
              <a:gd name="connsiteY24" fmla="*/ 271603 h 1756372"/>
              <a:gd name="connsiteX25" fmla="*/ 9053 w 579422"/>
              <a:gd name="connsiteY25" fmla="*/ 244443 h 1756372"/>
              <a:gd name="connsiteX26" fmla="*/ 0 w 579422"/>
              <a:gd name="connsiteY26" fmla="*/ 217283 h 1756372"/>
              <a:gd name="connsiteX27" fmla="*/ 18107 w 579422"/>
              <a:gd name="connsiteY27" fmla="*/ 81481 h 1756372"/>
              <a:gd name="connsiteX28" fmla="*/ 27160 w 579422"/>
              <a:gd name="connsiteY28" fmla="*/ 45267 h 1756372"/>
              <a:gd name="connsiteX29" fmla="*/ 36214 w 579422"/>
              <a:gd name="connsiteY29" fmla="*/ 18106 h 1756372"/>
              <a:gd name="connsiteX30" fmla="*/ 36214 w 579422"/>
              <a:gd name="connsiteY30" fmla="*/ 0 h 175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79422" h="1756372">
                <a:moveTo>
                  <a:pt x="307818" y="1747318"/>
                </a:moveTo>
                <a:cubicBezTo>
                  <a:pt x="325925" y="1750336"/>
                  <a:pt x="343782" y="1756372"/>
                  <a:pt x="362138" y="1756372"/>
                </a:cubicBezTo>
                <a:cubicBezTo>
                  <a:pt x="470826" y="1756372"/>
                  <a:pt x="464768" y="1755611"/>
                  <a:pt x="534154" y="1738265"/>
                </a:cubicBezTo>
                <a:cubicBezTo>
                  <a:pt x="543208" y="1732229"/>
                  <a:pt x="555548" y="1729385"/>
                  <a:pt x="561315" y="1720158"/>
                </a:cubicBezTo>
                <a:cubicBezTo>
                  <a:pt x="571431" y="1703973"/>
                  <a:pt x="579422" y="1665837"/>
                  <a:pt x="579422" y="1665837"/>
                </a:cubicBezTo>
                <a:cubicBezTo>
                  <a:pt x="576404" y="1581338"/>
                  <a:pt x="577201" y="1496616"/>
                  <a:pt x="570368" y="1412340"/>
                </a:cubicBezTo>
                <a:cubicBezTo>
                  <a:pt x="568119" y="1384608"/>
                  <a:pt x="559430" y="1357742"/>
                  <a:pt x="552261" y="1330859"/>
                </a:cubicBezTo>
                <a:cubicBezTo>
                  <a:pt x="545569" y="1305765"/>
                  <a:pt x="527147" y="1256246"/>
                  <a:pt x="516047" y="1231271"/>
                </a:cubicBezTo>
                <a:cubicBezTo>
                  <a:pt x="510566" y="1218938"/>
                  <a:pt x="502952" y="1207588"/>
                  <a:pt x="497940" y="1195057"/>
                </a:cubicBezTo>
                <a:cubicBezTo>
                  <a:pt x="490851" y="1177336"/>
                  <a:pt x="487731" y="1158112"/>
                  <a:pt x="479833" y="1140736"/>
                </a:cubicBezTo>
                <a:cubicBezTo>
                  <a:pt x="472552" y="1124717"/>
                  <a:pt x="460542" y="1111208"/>
                  <a:pt x="452673" y="1095469"/>
                </a:cubicBezTo>
                <a:cubicBezTo>
                  <a:pt x="445405" y="1080933"/>
                  <a:pt x="441166" y="1065052"/>
                  <a:pt x="434566" y="1050201"/>
                </a:cubicBezTo>
                <a:cubicBezTo>
                  <a:pt x="429085" y="1037868"/>
                  <a:pt x="422495" y="1026059"/>
                  <a:pt x="416459" y="1013988"/>
                </a:cubicBezTo>
                <a:cubicBezTo>
                  <a:pt x="413441" y="998899"/>
                  <a:pt x="412930" y="983082"/>
                  <a:pt x="407406" y="968720"/>
                </a:cubicBezTo>
                <a:cubicBezTo>
                  <a:pt x="397716" y="943527"/>
                  <a:pt x="383263" y="920435"/>
                  <a:pt x="371192" y="896293"/>
                </a:cubicBezTo>
                <a:cubicBezTo>
                  <a:pt x="365156" y="884222"/>
                  <a:pt x="356358" y="873172"/>
                  <a:pt x="353085" y="860079"/>
                </a:cubicBezTo>
                <a:cubicBezTo>
                  <a:pt x="337161" y="796383"/>
                  <a:pt x="336639" y="772035"/>
                  <a:pt x="298764" y="715223"/>
                </a:cubicBezTo>
                <a:cubicBezTo>
                  <a:pt x="273024" y="676613"/>
                  <a:pt x="261144" y="663659"/>
                  <a:pt x="244443" y="624689"/>
                </a:cubicBezTo>
                <a:cubicBezTo>
                  <a:pt x="240684" y="615917"/>
                  <a:pt x="241249" y="605061"/>
                  <a:pt x="235390" y="597528"/>
                </a:cubicBezTo>
                <a:cubicBezTo>
                  <a:pt x="219669" y="577315"/>
                  <a:pt x="181069" y="543207"/>
                  <a:pt x="181069" y="543207"/>
                </a:cubicBezTo>
                <a:cubicBezTo>
                  <a:pt x="163755" y="491263"/>
                  <a:pt x="184416" y="539750"/>
                  <a:pt x="144855" y="488887"/>
                </a:cubicBezTo>
                <a:cubicBezTo>
                  <a:pt x="131494" y="471709"/>
                  <a:pt x="124029" y="449954"/>
                  <a:pt x="108641" y="434566"/>
                </a:cubicBezTo>
                <a:cubicBezTo>
                  <a:pt x="99588" y="425512"/>
                  <a:pt x="89342" y="417512"/>
                  <a:pt x="81481" y="407405"/>
                </a:cubicBezTo>
                <a:cubicBezTo>
                  <a:pt x="68121" y="390227"/>
                  <a:pt x="45267" y="353085"/>
                  <a:pt x="45267" y="353085"/>
                </a:cubicBezTo>
                <a:lnTo>
                  <a:pt x="18107" y="271603"/>
                </a:lnTo>
                <a:lnTo>
                  <a:pt x="9053" y="244443"/>
                </a:lnTo>
                <a:lnTo>
                  <a:pt x="0" y="217283"/>
                </a:lnTo>
                <a:cubicBezTo>
                  <a:pt x="7898" y="138300"/>
                  <a:pt x="4468" y="142858"/>
                  <a:pt x="18107" y="81481"/>
                </a:cubicBezTo>
                <a:cubicBezTo>
                  <a:pt x="20806" y="69334"/>
                  <a:pt x="23742" y="57231"/>
                  <a:pt x="27160" y="45267"/>
                </a:cubicBezTo>
                <a:cubicBezTo>
                  <a:pt x="29782" y="36091"/>
                  <a:pt x="34342" y="27464"/>
                  <a:pt x="36214" y="18106"/>
                </a:cubicBezTo>
                <a:cubicBezTo>
                  <a:pt x="37398" y="12188"/>
                  <a:pt x="36214" y="6035"/>
                  <a:pt x="3621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888871" y="3748135"/>
            <a:ext cx="579422" cy="1685749"/>
          </a:xfrm>
          <a:custGeom>
            <a:avLst/>
            <a:gdLst>
              <a:gd name="connsiteX0" fmla="*/ 543208 w 579422"/>
              <a:gd name="connsiteY0" fmla="*/ 1674891 h 1685749"/>
              <a:gd name="connsiteX1" fmla="*/ 316872 w 579422"/>
              <a:gd name="connsiteY1" fmla="*/ 1674891 h 1685749"/>
              <a:gd name="connsiteX2" fmla="*/ 226337 w 579422"/>
              <a:gd name="connsiteY2" fmla="*/ 1629623 h 1685749"/>
              <a:gd name="connsiteX3" fmla="*/ 135802 w 579422"/>
              <a:gd name="connsiteY3" fmla="*/ 1575303 h 1685749"/>
              <a:gd name="connsiteX4" fmla="*/ 81481 w 579422"/>
              <a:gd name="connsiteY4" fmla="*/ 1539089 h 1685749"/>
              <a:gd name="connsiteX5" fmla="*/ 54321 w 579422"/>
              <a:gd name="connsiteY5" fmla="*/ 1520982 h 1685749"/>
              <a:gd name="connsiteX6" fmla="*/ 18107 w 579422"/>
              <a:gd name="connsiteY6" fmla="*/ 1466661 h 1685749"/>
              <a:gd name="connsiteX7" fmla="*/ 0 w 579422"/>
              <a:gd name="connsiteY7" fmla="*/ 1412340 h 1685749"/>
              <a:gd name="connsiteX8" fmla="*/ 9054 w 579422"/>
              <a:gd name="connsiteY8" fmla="*/ 1276538 h 1685749"/>
              <a:gd name="connsiteX9" fmla="*/ 27161 w 579422"/>
              <a:gd name="connsiteY9" fmla="*/ 1204111 h 1685749"/>
              <a:gd name="connsiteX10" fmla="*/ 36214 w 579422"/>
              <a:gd name="connsiteY10" fmla="*/ 1167897 h 1685749"/>
              <a:gd name="connsiteX11" fmla="*/ 54321 w 579422"/>
              <a:gd name="connsiteY11" fmla="*/ 1140736 h 1685749"/>
              <a:gd name="connsiteX12" fmla="*/ 72428 w 579422"/>
              <a:gd name="connsiteY12" fmla="*/ 1086415 h 1685749"/>
              <a:gd name="connsiteX13" fmla="*/ 81481 w 579422"/>
              <a:gd name="connsiteY13" fmla="*/ 1059255 h 1685749"/>
              <a:gd name="connsiteX14" fmla="*/ 108642 w 579422"/>
              <a:gd name="connsiteY14" fmla="*/ 1032095 h 1685749"/>
              <a:gd name="connsiteX15" fmla="*/ 153909 w 579422"/>
              <a:gd name="connsiteY15" fmla="*/ 977774 h 1685749"/>
              <a:gd name="connsiteX16" fmla="*/ 162963 w 579422"/>
              <a:gd name="connsiteY16" fmla="*/ 950614 h 1685749"/>
              <a:gd name="connsiteX17" fmla="*/ 217283 w 579422"/>
              <a:gd name="connsiteY17" fmla="*/ 887239 h 1685749"/>
              <a:gd name="connsiteX18" fmla="*/ 262551 w 579422"/>
              <a:gd name="connsiteY18" fmla="*/ 805758 h 1685749"/>
              <a:gd name="connsiteX19" fmla="*/ 280658 w 579422"/>
              <a:gd name="connsiteY19" fmla="*/ 778598 h 1685749"/>
              <a:gd name="connsiteX20" fmla="*/ 325925 w 579422"/>
              <a:gd name="connsiteY20" fmla="*/ 724277 h 1685749"/>
              <a:gd name="connsiteX21" fmla="*/ 344032 w 579422"/>
              <a:gd name="connsiteY21" fmla="*/ 660903 h 1685749"/>
              <a:gd name="connsiteX22" fmla="*/ 362139 w 579422"/>
              <a:gd name="connsiteY22" fmla="*/ 624689 h 1685749"/>
              <a:gd name="connsiteX23" fmla="*/ 398353 w 579422"/>
              <a:gd name="connsiteY23" fmla="*/ 534154 h 1685749"/>
              <a:gd name="connsiteX24" fmla="*/ 407406 w 579422"/>
              <a:gd name="connsiteY24" fmla="*/ 497940 h 1685749"/>
              <a:gd name="connsiteX25" fmla="*/ 425513 w 579422"/>
              <a:gd name="connsiteY25" fmla="*/ 407406 h 1685749"/>
              <a:gd name="connsiteX26" fmla="*/ 452674 w 579422"/>
              <a:gd name="connsiteY26" fmla="*/ 344031 h 1685749"/>
              <a:gd name="connsiteX27" fmla="*/ 470780 w 579422"/>
              <a:gd name="connsiteY27" fmla="*/ 289711 h 1685749"/>
              <a:gd name="connsiteX28" fmla="*/ 479834 w 579422"/>
              <a:gd name="connsiteY28" fmla="*/ 262550 h 1685749"/>
              <a:gd name="connsiteX29" fmla="*/ 488887 w 579422"/>
              <a:gd name="connsiteY29" fmla="*/ 235390 h 1685749"/>
              <a:gd name="connsiteX30" fmla="*/ 516048 w 579422"/>
              <a:gd name="connsiteY30" fmla="*/ 181069 h 1685749"/>
              <a:gd name="connsiteX31" fmla="*/ 534155 w 579422"/>
              <a:gd name="connsiteY31" fmla="*/ 153909 h 1685749"/>
              <a:gd name="connsiteX32" fmla="*/ 561315 w 579422"/>
              <a:gd name="connsiteY32" fmla="*/ 72427 h 1685749"/>
              <a:gd name="connsiteX33" fmla="*/ 570369 w 579422"/>
              <a:gd name="connsiteY33" fmla="*/ 45267 h 1685749"/>
              <a:gd name="connsiteX34" fmla="*/ 579422 w 579422"/>
              <a:gd name="connsiteY34" fmla="*/ 0 h 168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79422" h="1685749">
                <a:moveTo>
                  <a:pt x="543208" y="1674891"/>
                </a:moveTo>
                <a:cubicBezTo>
                  <a:pt x="451651" y="1685063"/>
                  <a:pt x="421714" y="1693125"/>
                  <a:pt x="316872" y="1674891"/>
                </a:cubicBezTo>
                <a:cubicBezTo>
                  <a:pt x="274463" y="1667515"/>
                  <a:pt x="257960" y="1649083"/>
                  <a:pt x="226337" y="1629623"/>
                </a:cubicBezTo>
                <a:cubicBezTo>
                  <a:pt x="196364" y="1611178"/>
                  <a:pt x="165085" y="1594825"/>
                  <a:pt x="135802" y="1575303"/>
                </a:cubicBezTo>
                <a:lnTo>
                  <a:pt x="81481" y="1539089"/>
                </a:lnTo>
                <a:lnTo>
                  <a:pt x="54321" y="1520982"/>
                </a:lnTo>
                <a:cubicBezTo>
                  <a:pt x="42250" y="1502875"/>
                  <a:pt x="24989" y="1487306"/>
                  <a:pt x="18107" y="1466661"/>
                </a:cubicBezTo>
                <a:lnTo>
                  <a:pt x="0" y="1412340"/>
                </a:lnTo>
                <a:cubicBezTo>
                  <a:pt x="3018" y="1367073"/>
                  <a:pt x="4540" y="1321681"/>
                  <a:pt x="9054" y="1276538"/>
                </a:cubicBezTo>
                <a:cubicBezTo>
                  <a:pt x="13303" y="1234051"/>
                  <a:pt x="17381" y="1238342"/>
                  <a:pt x="27161" y="1204111"/>
                </a:cubicBezTo>
                <a:cubicBezTo>
                  <a:pt x="30579" y="1192147"/>
                  <a:pt x="31313" y="1179334"/>
                  <a:pt x="36214" y="1167897"/>
                </a:cubicBezTo>
                <a:cubicBezTo>
                  <a:pt x="40500" y="1157896"/>
                  <a:pt x="49902" y="1150679"/>
                  <a:pt x="54321" y="1140736"/>
                </a:cubicBezTo>
                <a:cubicBezTo>
                  <a:pt x="62073" y="1123295"/>
                  <a:pt x="66392" y="1104522"/>
                  <a:pt x="72428" y="1086415"/>
                </a:cubicBezTo>
                <a:cubicBezTo>
                  <a:pt x="75446" y="1077362"/>
                  <a:pt x="74733" y="1066003"/>
                  <a:pt x="81481" y="1059255"/>
                </a:cubicBezTo>
                <a:cubicBezTo>
                  <a:pt x="90535" y="1050202"/>
                  <a:pt x="100445" y="1041931"/>
                  <a:pt x="108642" y="1032095"/>
                </a:cubicBezTo>
                <a:cubicBezTo>
                  <a:pt x="171672" y="956460"/>
                  <a:pt x="74552" y="1057131"/>
                  <a:pt x="153909" y="977774"/>
                </a:cubicBezTo>
                <a:cubicBezTo>
                  <a:pt x="156927" y="968721"/>
                  <a:pt x="158228" y="958900"/>
                  <a:pt x="162963" y="950614"/>
                </a:cubicBezTo>
                <a:cubicBezTo>
                  <a:pt x="178449" y="923514"/>
                  <a:pt x="195878" y="908645"/>
                  <a:pt x="217283" y="887239"/>
                </a:cubicBezTo>
                <a:cubicBezTo>
                  <a:pt x="233219" y="839434"/>
                  <a:pt x="221044" y="868019"/>
                  <a:pt x="262551" y="805758"/>
                </a:cubicBezTo>
                <a:cubicBezTo>
                  <a:pt x="268587" y="796705"/>
                  <a:pt x="272964" y="786292"/>
                  <a:pt x="280658" y="778598"/>
                </a:cubicBezTo>
                <a:cubicBezTo>
                  <a:pt x="315512" y="743743"/>
                  <a:pt x="300716" y="762090"/>
                  <a:pt x="325925" y="724277"/>
                </a:cubicBezTo>
                <a:cubicBezTo>
                  <a:pt x="330518" y="705906"/>
                  <a:pt x="336241" y="679083"/>
                  <a:pt x="344032" y="660903"/>
                </a:cubicBezTo>
                <a:cubicBezTo>
                  <a:pt x="349348" y="648498"/>
                  <a:pt x="357127" y="637220"/>
                  <a:pt x="362139" y="624689"/>
                </a:cubicBezTo>
                <a:cubicBezTo>
                  <a:pt x="406889" y="512815"/>
                  <a:pt x="355889" y="619082"/>
                  <a:pt x="398353" y="534154"/>
                </a:cubicBezTo>
                <a:cubicBezTo>
                  <a:pt x="401371" y="522083"/>
                  <a:pt x="404966" y="510141"/>
                  <a:pt x="407406" y="497940"/>
                </a:cubicBezTo>
                <a:cubicBezTo>
                  <a:pt x="419260" y="438672"/>
                  <a:pt x="411497" y="456462"/>
                  <a:pt x="425513" y="407406"/>
                </a:cubicBezTo>
                <a:cubicBezTo>
                  <a:pt x="440085" y="356406"/>
                  <a:pt x="428532" y="404387"/>
                  <a:pt x="452674" y="344031"/>
                </a:cubicBezTo>
                <a:cubicBezTo>
                  <a:pt x="459762" y="326310"/>
                  <a:pt x="464745" y="307818"/>
                  <a:pt x="470780" y="289711"/>
                </a:cubicBezTo>
                <a:lnTo>
                  <a:pt x="479834" y="262550"/>
                </a:lnTo>
                <a:cubicBezTo>
                  <a:pt x="482852" y="253497"/>
                  <a:pt x="483594" y="243330"/>
                  <a:pt x="488887" y="235390"/>
                </a:cubicBezTo>
                <a:cubicBezTo>
                  <a:pt x="540783" y="157545"/>
                  <a:pt x="478561" y="256040"/>
                  <a:pt x="516048" y="181069"/>
                </a:cubicBezTo>
                <a:cubicBezTo>
                  <a:pt x="520914" y="171337"/>
                  <a:pt x="528119" y="162962"/>
                  <a:pt x="534155" y="153909"/>
                </a:cubicBezTo>
                <a:lnTo>
                  <a:pt x="561315" y="72427"/>
                </a:lnTo>
                <a:cubicBezTo>
                  <a:pt x="564333" y="63374"/>
                  <a:pt x="568498" y="54625"/>
                  <a:pt x="570369" y="45267"/>
                </a:cubicBezTo>
                <a:lnTo>
                  <a:pt x="579422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893505" y="3720974"/>
            <a:ext cx="344333" cy="624689"/>
          </a:xfrm>
          <a:custGeom>
            <a:avLst/>
            <a:gdLst>
              <a:gd name="connsiteX0" fmla="*/ 344333 w 344333"/>
              <a:gd name="connsiteY0" fmla="*/ 624689 h 624689"/>
              <a:gd name="connsiteX1" fmla="*/ 280958 w 344333"/>
              <a:gd name="connsiteY1" fmla="*/ 615636 h 624689"/>
              <a:gd name="connsiteX2" fmla="*/ 253798 w 344333"/>
              <a:gd name="connsiteY2" fmla="*/ 606582 h 624689"/>
              <a:gd name="connsiteX3" fmla="*/ 208531 w 344333"/>
              <a:gd name="connsiteY3" fmla="*/ 570369 h 624689"/>
              <a:gd name="connsiteX4" fmla="*/ 117996 w 344333"/>
              <a:gd name="connsiteY4" fmla="*/ 506994 h 624689"/>
              <a:gd name="connsiteX5" fmla="*/ 81782 w 344333"/>
              <a:gd name="connsiteY5" fmla="*/ 470780 h 624689"/>
              <a:gd name="connsiteX6" fmla="*/ 27461 w 344333"/>
              <a:gd name="connsiteY6" fmla="*/ 425513 h 624689"/>
              <a:gd name="connsiteX7" fmla="*/ 18408 w 344333"/>
              <a:gd name="connsiteY7" fmla="*/ 398353 h 624689"/>
              <a:gd name="connsiteX8" fmla="*/ 301 w 344333"/>
              <a:gd name="connsiteY8" fmla="*/ 371192 h 624689"/>
              <a:gd name="connsiteX9" fmla="*/ 27461 w 344333"/>
              <a:gd name="connsiteY9" fmla="*/ 190123 h 624689"/>
              <a:gd name="connsiteX10" fmla="*/ 63675 w 344333"/>
              <a:gd name="connsiteY10" fmla="*/ 135802 h 624689"/>
              <a:gd name="connsiteX11" fmla="*/ 90836 w 344333"/>
              <a:gd name="connsiteY11" fmla="*/ 117695 h 624689"/>
              <a:gd name="connsiteX12" fmla="*/ 99889 w 344333"/>
              <a:gd name="connsiteY12" fmla="*/ 90535 h 624689"/>
              <a:gd name="connsiteX13" fmla="*/ 127049 w 344333"/>
              <a:gd name="connsiteY13" fmla="*/ 63375 h 624689"/>
              <a:gd name="connsiteX14" fmla="*/ 127049 w 344333"/>
              <a:gd name="connsiteY14" fmla="*/ 0 h 624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4333" h="624689">
                <a:moveTo>
                  <a:pt x="344333" y="624689"/>
                </a:moveTo>
                <a:cubicBezTo>
                  <a:pt x="323208" y="621671"/>
                  <a:pt x="301883" y="619821"/>
                  <a:pt x="280958" y="615636"/>
                </a:cubicBezTo>
                <a:cubicBezTo>
                  <a:pt x="271600" y="613764"/>
                  <a:pt x="261250" y="612544"/>
                  <a:pt x="253798" y="606582"/>
                </a:cubicBezTo>
                <a:cubicBezTo>
                  <a:pt x="195300" y="559783"/>
                  <a:pt x="276796" y="593123"/>
                  <a:pt x="208531" y="570369"/>
                </a:cubicBezTo>
                <a:cubicBezTo>
                  <a:pt x="188053" y="556717"/>
                  <a:pt x="139448" y="525765"/>
                  <a:pt x="117996" y="506994"/>
                </a:cubicBezTo>
                <a:cubicBezTo>
                  <a:pt x="105148" y="495752"/>
                  <a:pt x="94744" y="481890"/>
                  <a:pt x="81782" y="470780"/>
                </a:cubicBezTo>
                <a:cubicBezTo>
                  <a:pt x="-6451" y="395153"/>
                  <a:pt x="121646" y="519698"/>
                  <a:pt x="27461" y="425513"/>
                </a:cubicBezTo>
                <a:cubicBezTo>
                  <a:pt x="24443" y="416460"/>
                  <a:pt x="22676" y="406889"/>
                  <a:pt x="18408" y="398353"/>
                </a:cubicBezTo>
                <a:cubicBezTo>
                  <a:pt x="13542" y="388621"/>
                  <a:pt x="940" y="382054"/>
                  <a:pt x="301" y="371192"/>
                </a:cubicBezTo>
                <a:cubicBezTo>
                  <a:pt x="-1067" y="347940"/>
                  <a:pt x="1268" y="229412"/>
                  <a:pt x="27461" y="190123"/>
                </a:cubicBezTo>
                <a:cubicBezTo>
                  <a:pt x="39532" y="172016"/>
                  <a:pt x="45568" y="147873"/>
                  <a:pt x="63675" y="135802"/>
                </a:cubicBezTo>
                <a:lnTo>
                  <a:pt x="90836" y="117695"/>
                </a:lnTo>
                <a:cubicBezTo>
                  <a:pt x="93854" y="108642"/>
                  <a:pt x="94596" y="98475"/>
                  <a:pt x="99889" y="90535"/>
                </a:cubicBezTo>
                <a:cubicBezTo>
                  <a:pt x="106991" y="79882"/>
                  <a:pt x="123370" y="75638"/>
                  <a:pt x="127049" y="63375"/>
                </a:cubicBezTo>
                <a:cubicBezTo>
                  <a:pt x="133119" y="43141"/>
                  <a:pt x="127049" y="21125"/>
                  <a:pt x="127049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3E5249B-29C1-4627-BE17-9B843727F31B}"/>
                  </a:ext>
                </a:extLst>
              </p14:cNvPr>
              <p14:cNvContentPartPr/>
              <p14:nvPr/>
            </p14:nvContentPartPr>
            <p14:xfrm>
              <a:off x="6477797" y="1213783"/>
              <a:ext cx="186120" cy="109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3E5249B-29C1-4627-BE17-9B843727F31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15157" y="1151143"/>
                <a:ext cx="31176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446BD9B-1F5B-4B74-8759-A7A3B07DCE0C}"/>
                  </a:ext>
                </a:extLst>
              </p14:cNvPr>
              <p14:cNvContentPartPr/>
              <p14:nvPr/>
            </p14:nvContentPartPr>
            <p14:xfrm>
              <a:off x="6064157" y="1723903"/>
              <a:ext cx="65880" cy="1051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446BD9B-1F5B-4B74-8759-A7A3B07DCE0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01517" y="1661263"/>
                <a:ext cx="19152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039A0EA-583B-4355-BD97-E7DE179A98A0}"/>
                  </a:ext>
                </a:extLst>
              </p14:cNvPr>
              <p14:cNvContentPartPr/>
              <p14:nvPr/>
            </p14:nvContentPartPr>
            <p14:xfrm>
              <a:off x="790877" y="1647943"/>
              <a:ext cx="102240" cy="601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039A0EA-583B-4355-BD97-E7DE179A98A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8237" y="1584943"/>
                <a:ext cx="227880" cy="18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F831ED0-163D-473E-98AE-4D92B811E325}"/>
                  </a:ext>
                </a:extLst>
              </p14:cNvPr>
              <p14:cNvContentPartPr/>
              <p14:nvPr/>
            </p14:nvContentPartPr>
            <p14:xfrm>
              <a:off x="2863037" y="1795903"/>
              <a:ext cx="34920" cy="64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F831ED0-163D-473E-98AE-4D92B811E32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00397" y="1732903"/>
                <a:ext cx="160560" cy="19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B0836582-3C5E-4C92-BD1E-565F0F8467EE}"/>
              </a:ext>
            </a:extLst>
          </p:cNvPr>
          <p:cNvGrpSpPr/>
          <p:nvPr/>
        </p:nvGrpSpPr>
        <p:grpSpPr>
          <a:xfrm>
            <a:off x="2580437" y="1582423"/>
            <a:ext cx="101160" cy="288360"/>
            <a:chOff x="2580437" y="1582423"/>
            <a:chExt cx="101160" cy="288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AAB0640-C43B-4724-A5F7-9C1471BAEAA5}"/>
                    </a:ext>
                  </a:extLst>
                </p14:cNvPr>
                <p14:cNvContentPartPr/>
                <p14:nvPr/>
              </p14:nvContentPartPr>
              <p14:xfrm>
                <a:off x="2580437" y="1582423"/>
                <a:ext cx="98280" cy="2055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AAB0640-C43B-4724-A5F7-9C1471BAEAA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517797" y="1519783"/>
                  <a:ext cx="22392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17D1E68-E0B4-4E6E-BF06-347223D45B43}"/>
                    </a:ext>
                  </a:extLst>
                </p14:cNvPr>
                <p14:cNvContentPartPr/>
                <p14:nvPr/>
              </p14:nvContentPartPr>
              <p14:xfrm>
                <a:off x="2625797" y="1808503"/>
                <a:ext cx="55800" cy="622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17D1E68-E0B4-4E6E-BF06-347223D45B4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62797" y="1745503"/>
                  <a:ext cx="181440" cy="187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ECA1BB5-9814-42C5-8DD1-5171B7FAF06F}"/>
                  </a:ext>
                </a:extLst>
              </p14:cNvPr>
              <p14:cNvContentPartPr/>
              <p14:nvPr/>
            </p14:nvContentPartPr>
            <p14:xfrm>
              <a:off x="5935277" y="3148063"/>
              <a:ext cx="42120" cy="1288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ECA1BB5-9814-42C5-8DD1-5171B7FAF06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72637" y="3085423"/>
                <a:ext cx="16776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70C0598-4899-4AFB-B404-4BED426571C7}"/>
                  </a:ext>
                </a:extLst>
              </p14:cNvPr>
              <p14:cNvContentPartPr/>
              <p14:nvPr/>
            </p14:nvContentPartPr>
            <p14:xfrm>
              <a:off x="6000437" y="3625423"/>
              <a:ext cx="172440" cy="1011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70C0598-4899-4AFB-B404-4BED426571C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937437" y="3562423"/>
                <a:ext cx="29808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A8B43DD6-482E-475F-9A72-DC945E8C6887}"/>
                  </a:ext>
                </a:extLst>
              </p14:cNvPr>
              <p14:cNvContentPartPr/>
              <p14:nvPr/>
            </p14:nvContentPartPr>
            <p14:xfrm>
              <a:off x="6233717" y="3416263"/>
              <a:ext cx="66600" cy="8352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A8B43DD6-482E-475F-9A72-DC945E8C688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170717" y="3353623"/>
                <a:ext cx="192240" cy="2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42585F7-7FB8-4457-8EF3-E02A189B3E46}"/>
                  </a:ext>
                </a:extLst>
              </p14:cNvPr>
              <p14:cNvContentPartPr/>
              <p14:nvPr/>
            </p14:nvContentPartPr>
            <p14:xfrm>
              <a:off x="7200677" y="3085783"/>
              <a:ext cx="309600" cy="18576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42585F7-7FB8-4457-8EF3-E02A189B3E4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137677" y="3023143"/>
                <a:ext cx="435240" cy="3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46127EC-2C4A-4179-953A-E2A4D4D23270}"/>
                  </a:ext>
                </a:extLst>
              </p14:cNvPr>
              <p14:cNvContentPartPr/>
              <p14:nvPr/>
            </p14:nvContentPartPr>
            <p14:xfrm>
              <a:off x="2886077" y="3046183"/>
              <a:ext cx="46440" cy="2887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46127EC-2C4A-4179-953A-E2A4D4D2327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823077" y="2983543"/>
                <a:ext cx="172080" cy="41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230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51" y="619125"/>
            <a:ext cx="2810549" cy="964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03"/>
          <a:stretch/>
        </p:blipFill>
        <p:spPr bwMode="auto">
          <a:xfrm>
            <a:off x="3733800" y="595451"/>
            <a:ext cx="32004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76400" y="1447800"/>
            <a:ext cx="228600" cy="135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191000"/>
            <a:ext cx="7075418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>
            <a:off x="4909309" y="2995751"/>
            <a:ext cx="577091" cy="11190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0" y="239135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Converts world-line path integral into time integral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2286000"/>
            <a:ext cx="1600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Element of volume in 4-space</a:t>
            </a:r>
          </a:p>
        </p:txBody>
      </p:sp>
      <p:sp>
        <p:nvSpPr>
          <p:cNvPr id="8" name="Freeform 7"/>
          <p:cNvSpPr/>
          <p:nvPr/>
        </p:nvSpPr>
        <p:spPr>
          <a:xfrm>
            <a:off x="6925901" y="479834"/>
            <a:ext cx="642796" cy="307817"/>
          </a:xfrm>
          <a:custGeom>
            <a:avLst/>
            <a:gdLst>
              <a:gd name="connsiteX0" fmla="*/ 642796 w 642796"/>
              <a:gd name="connsiteY0" fmla="*/ 0 h 307817"/>
              <a:gd name="connsiteX1" fmla="*/ 570368 w 642796"/>
              <a:gd name="connsiteY1" fmla="*/ 54320 h 307817"/>
              <a:gd name="connsiteX2" fmla="*/ 516048 w 642796"/>
              <a:gd name="connsiteY2" fmla="*/ 90534 h 307817"/>
              <a:gd name="connsiteX3" fmla="*/ 380246 w 642796"/>
              <a:gd name="connsiteY3" fmla="*/ 81481 h 307817"/>
              <a:gd name="connsiteX4" fmla="*/ 190123 w 642796"/>
              <a:gd name="connsiteY4" fmla="*/ 90534 h 307817"/>
              <a:gd name="connsiteX5" fmla="*/ 162962 w 642796"/>
              <a:gd name="connsiteY5" fmla="*/ 99588 h 307817"/>
              <a:gd name="connsiteX6" fmla="*/ 135802 w 642796"/>
              <a:gd name="connsiteY6" fmla="*/ 117695 h 307817"/>
              <a:gd name="connsiteX7" fmla="*/ 81481 w 642796"/>
              <a:gd name="connsiteY7" fmla="*/ 199176 h 307817"/>
              <a:gd name="connsiteX8" fmla="*/ 63374 w 642796"/>
              <a:gd name="connsiteY8" fmla="*/ 226336 h 307817"/>
              <a:gd name="connsiteX9" fmla="*/ 36214 w 642796"/>
              <a:gd name="connsiteY9" fmla="*/ 253497 h 307817"/>
              <a:gd name="connsiteX10" fmla="*/ 0 w 642796"/>
              <a:gd name="connsiteY10" fmla="*/ 307817 h 30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2796" h="307817">
                <a:moveTo>
                  <a:pt x="642796" y="0"/>
                </a:moveTo>
                <a:cubicBezTo>
                  <a:pt x="537777" y="105019"/>
                  <a:pt x="641478" y="14815"/>
                  <a:pt x="570368" y="54320"/>
                </a:cubicBezTo>
                <a:cubicBezTo>
                  <a:pt x="551345" y="64888"/>
                  <a:pt x="516048" y="90534"/>
                  <a:pt x="516048" y="90534"/>
                </a:cubicBezTo>
                <a:cubicBezTo>
                  <a:pt x="470781" y="87516"/>
                  <a:pt x="425614" y="81481"/>
                  <a:pt x="380246" y="81481"/>
                </a:cubicBezTo>
                <a:cubicBezTo>
                  <a:pt x="316800" y="81481"/>
                  <a:pt x="253350" y="85265"/>
                  <a:pt x="190123" y="90534"/>
                </a:cubicBezTo>
                <a:cubicBezTo>
                  <a:pt x="180613" y="91327"/>
                  <a:pt x="171498" y="95320"/>
                  <a:pt x="162962" y="99588"/>
                </a:cubicBezTo>
                <a:cubicBezTo>
                  <a:pt x="153230" y="104454"/>
                  <a:pt x="144855" y="111659"/>
                  <a:pt x="135802" y="117695"/>
                </a:cubicBezTo>
                <a:lnTo>
                  <a:pt x="81481" y="199176"/>
                </a:lnTo>
                <a:cubicBezTo>
                  <a:pt x="75445" y="208229"/>
                  <a:pt x="71068" y="218642"/>
                  <a:pt x="63374" y="226336"/>
                </a:cubicBezTo>
                <a:cubicBezTo>
                  <a:pt x="54321" y="235390"/>
                  <a:pt x="44075" y="243390"/>
                  <a:pt x="36214" y="253497"/>
                </a:cubicBezTo>
                <a:cubicBezTo>
                  <a:pt x="22854" y="270675"/>
                  <a:pt x="0" y="307817"/>
                  <a:pt x="0" y="30781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319319" y="1149790"/>
            <a:ext cx="588475" cy="164432"/>
          </a:xfrm>
          <a:custGeom>
            <a:avLst/>
            <a:gdLst>
              <a:gd name="connsiteX0" fmla="*/ 0 w 588475"/>
              <a:gd name="connsiteY0" fmla="*/ 0 h 164432"/>
              <a:gd name="connsiteX1" fmla="*/ 27160 w 588475"/>
              <a:gd name="connsiteY1" fmla="*/ 81481 h 164432"/>
              <a:gd name="connsiteX2" fmla="*/ 45267 w 588475"/>
              <a:gd name="connsiteY2" fmla="*/ 108642 h 164432"/>
              <a:gd name="connsiteX3" fmla="*/ 108641 w 588475"/>
              <a:gd name="connsiteY3" fmla="*/ 126749 h 164432"/>
              <a:gd name="connsiteX4" fmla="*/ 172016 w 588475"/>
              <a:gd name="connsiteY4" fmla="*/ 108642 h 164432"/>
              <a:gd name="connsiteX5" fmla="*/ 226336 w 588475"/>
              <a:gd name="connsiteY5" fmla="*/ 81481 h 164432"/>
              <a:gd name="connsiteX6" fmla="*/ 235390 w 588475"/>
              <a:gd name="connsiteY6" fmla="*/ 108642 h 164432"/>
              <a:gd name="connsiteX7" fmla="*/ 244443 w 588475"/>
              <a:gd name="connsiteY7" fmla="*/ 162962 h 164432"/>
              <a:gd name="connsiteX8" fmla="*/ 253497 w 588475"/>
              <a:gd name="connsiteY8" fmla="*/ 126749 h 164432"/>
              <a:gd name="connsiteX9" fmla="*/ 298764 w 588475"/>
              <a:gd name="connsiteY9" fmla="*/ 90535 h 164432"/>
              <a:gd name="connsiteX10" fmla="*/ 334978 w 588475"/>
              <a:gd name="connsiteY10" fmla="*/ 99588 h 164432"/>
              <a:gd name="connsiteX11" fmla="*/ 389299 w 588475"/>
              <a:gd name="connsiteY11" fmla="*/ 117695 h 164432"/>
              <a:gd name="connsiteX12" fmla="*/ 561315 w 588475"/>
              <a:gd name="connsiteY12" fmla="*/ 108642 h 164432"/>
              <a:gd name="connsiteX13" fmla="*/ 579422 w 588475"/>
              <a:gd name="connsiteY13" fmla="*/ 81481 h 164432"/>
              <a:gd name="connsiteX14" fmla="*/ 588475 w 588475"/>
              <a:gd name="connsiteY14" fmla="*/ 54321 h 164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88475" h="164432">
                <a:moveTo>
                  <a:pt x="0" y="0"/>
                </a:moveTo>
                <a:cubicBezTo>
                  <a:pt x="9508" y="47544"/>
                  <a:pt x="4093" y="41114"/>
                  <a:pt x="27160" y="81481"/>
                </a:cubicBezTo>
                <a:cubicBezTo>
                  <a:pt x="32559" y="90928"/>
                  <a:pt x="36770" y="101845"/>
                  <a:pt x="45267" y="108642"/>
                </a:cubicBezTo>
                <a:cubicBezTo>
                  <a:pt x="51168" y="113363"/>
                  <a:pt x="106279" y="126158"/>
                  <a:pt x="108641" y="126749"/>
                </a:cubicBezTo>
                <a:cubicBezTo>
                  <a:pt x="120238" y="123850"/>
                  <a:pt x="159032" y="115134"/>
                  <a:pt x="172016" y="108642"/>
                </a:cubicBezTo>
                <a:cubicBezTo>
                  <a:pt x="242228" y="73537"/>
                  <a:pt x="158058" y="104242"/>
                  <a:pt x="226336" y="81481"/>
                </a:cubicBezTo>
                <a:cubicBezTo>
                  <a:pt x="229354" y="90535"/>
                  <a:pt x="233320" y="99326"/>
                  <a:pt x="235390" y="108642"/>
                </a:cubicBezTo>
                <a:cubicBezTo>
                  <a:pt x="239372" y="126561"/>
                  <a:pt x="231463" y="149982"/>
                  <a:pt x="244443" y="162962"/>
                </a:cubicBezTo>
                <a:cubicBezTo>
                  <a:pt x="253241" y="171760"/>
                  <a:pt x="250079" y="138713"/>
                  <a:pt x="253497" y="126749"/>
                </a:cubicBezTo>
                <a:cubicBezTo>
                  <a:pt x="264487" y="88283"/>
                  <a:pt x="255895" y="101252"/>
                  <a:pt x="298764" y="90535"/>
                </a:cubicBezTo>
                <a:cubicBezTo>
                  <a:pt x="310835" y="93553"/>
                  <a:pt x="323060" y="96013"/>
                  <a:pt x="334978" y="99588"/>
                </a:cubicBezTo>
                <a:cubicBezTo>
                  <a:pt x="353260" y="105072"/>
                  <a:pt x="389299" y="117695"/>
                  <a:pt x="389299" y="117695"/>
                </a:cubicBezTo>
                <a:cubicBezTo>
                  <a:pt x="446638" y="114677"/>
                  <a:pt x="504911" y="119386"/>
                  <a:pt x="561315" y="108642"/>
                </a:cubicBezTo>
                <a:cubicBezTo>
                  <a:pt x="572004" y="106606"/>
                  <a:pt x="574556" y="91213"/>
                  <a:pt x="579422" y="81481"/>
                </a:cubicBezTo>
                <a:cubicBezTo>
                  <a:pt x="583690" y="72945"/>
                  <a:pt x="588475" y="54321"/>
                  <a:pt x="588475" y="543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219690" y="1430448"/>
            <a:ext cx="325965" cy="280657"/>
          </a:xfrm>
          <a:custGeom>
            <a:avLst/>
            <a:gdLst>
              <a:gd name="connsiteX0" fmla="*/ 325965 w 325965"/>
              <a:gd name="connsiteY0" fmla="*/ 0 h 280657"/>
              <a:gd name="connsiteX1" fmla="*/ 316912 w 325965"/>
              <a:gd name="connsiteY1" fmla="*/ 45267 h 280657"/>
              <a:gd name="connsiteX2" fmla="*/ 262591 w 325965"/>
              <a:gd name="connsiteY2" fmla="*/ 63374 h 280657"/>
              <a:gd name="connsiteX3" fmla="*/ 117736 w 325965"/>
              <a:gd name="connsiteY3" fmla="*/ 81481 h 280657"/>
              <a:gd name="connsiteX4" fmla="*/ 54361 w 325965"/>
              <a:gd name="connsiteY4" fmla="*/ 99588 h 280657"/>
              <a:gd name="connsiteX5" fmla="*/ 27201 w 325965"/>
              <a:gd name="connsiteY5" fmla="*/ 108641 h 280657"/>
              <a:gd name="connsiteX6" fmla="*/ 9094 w 325965"/>
              <a:gd name="connsiteY6" fmla="*/ 217283 h 280657"/>
              <a:gd name="connsiteX7" fmla="*/ 41 w 325965"/>
              <a:gd name="connsiteY7" fmla="*/ 280657 h 280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5965" h="280657">
                <a:moveTo>
                  <a:pt x="325965" y="0"/>
                </a:moveTo>
                <a:cubicBezTo>
                  <a:pt x="322947" y="15089"/>
                  <a:pt x="327793" y="34386"/>
                  <a:pt x="316912" y="45267"/>
                </a:cubicBezTo>
                <a:cubicBezTo>
                  <a:pt x="303416" y="58763"/>
                  <a:pt x="281486" y="60675"/>
                  <a:pt x="262591" y="63374"/>
                </a:cubicBezTo>
                <a:cubicBezTo>
                  <a:pt x="172164" y="76292"/>
                  <a:pt x="220426" y="70070"/>
                  <a:pt x="117736" y="81481"/>
                </a:cubicBezTo>
                <a:cubicBezTo>
                  <a:pt x="52607" y="103189"/>
                  <a:pt x="133946" y="76849"/>
                  <a:pt x="54361" y="99588"/>
                </a:cubicBezTo>
                <a:cubicBezTo>
                  <a:pt x="45185" y="102210"/>
                  <a:pt x="36254" y="105623"/>
                  <a:pt x="27201" y="108641"/>
                </a:cubicBezTo>
                <a:cubicBezTo>
                  <a:pt x="7742" y="167022"/>
                  <a:pt x="24255" y="111157"/>
                  <a:pt x="9094" y="217283"/>
                </a:cubicBezTo>
                <a:cubicBezTo>
                  <a:pt x="-1143" y="288939"/>
                  <a:pt x="41" y="239133"/>
                  <a:pt x="41" y="280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09800" y="5706070"/>
            <a:ext cx="13716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World line of particle </a:t>
            </a:r>
            <a:r>
              <a:rPr lang="en-US" i="1" dirty="0"/>
              <a:t>a</a:t>
            </a:r>
          </a:p>
          <a:p>
            <a:endParaRPr lang="en-US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0" y="5562600"/>
            <a:ext cx="23622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All of four-space between t</a:t>
            </a:r>
            <a:r>
              <a:rPr lang="en-US" baseline="-25000" dirty="0"/>
              <a:t>1</a:t>
            </a:r>
            <a:r>
              <a:rPr lang="en-US" dirty="0"/>
              <a:t> and t</a:t>
            </a:r>
            <a:r>
              <a:rPr lang="en-US" baseline="-25000" dirty="0"/>
              <a:t>2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9CE6702-E0AE-43FB-8564-063AB9198AA0}"/>
                  </a:ext>
                </a:extLst>
              </p14:cNvPr>
              <p14:cNvContentPartPr/>
              <p14:nvPr/>
            </p14:nvContentPartPr>
            <p14:xfrm>
              <a:off x="5628917" y="584143"/>
              <a:ext cx="139680" cy="57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9CE6702-E0AE-43FB-8564-063AB9198AA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65917" y="521143"/>
                <a:ext cx="26532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9EAB908-6B53-431B-8C38-CEEE64C70543}"/>
                  </a:ext>
                </a:extLst>
              </p14:cNvPr>
              <p14:cNvContentPartPr/>
              <p14:nvPr/>
            </p14:nvContentPartPr>
            <p14:xfrm>
              <a:off x="5132117" y="1192183"/>
              <a:ext cx="100800" cy="113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9EAB908-6B53-431B-8C38-CEEE64C7054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069477" y="1129183"/>
                <a:ext cx="226440" cy="23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308E9C5E-9769-4FEA-9B49-10D054E841C8}"/>
                  </a:ext>
                </a:extLst>
              </p14:cNvPr>
              <p14:cNvContentPartPr/>
              <p14:nvPr/>
            </p14:nvContentPartPr>
            <p14:xfrm>
              <a:off x="1296317" y="1553983"/>
              <a:ext cx="194040" cy="8100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308E9C5E-9769-4FEA-9B49-10D054E841C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33317" y="1491343"/>
                <a:ext cx="319680" cy="206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75CE202D-3EB0-45BF-ABFC-59049123F17F}"/>
              </a:ext>
            </a:extLst>
          </p:cNvPr>
          <p:cNvGrpSpPr/>
          <p:nvPr/>
        </p:nvGrpSpPr>
        <p:grpSpPr>
          <a:xfrm>
            <a:off x="1643357" y="571543"/>
            <a:ext cx="481680" cy="440640"/>
            <a:chOff x="1643357" y="571543"/>
            <a:chExt cx="481680" cy="440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06EAC1E-DD82-43FE-82B8-37F057A91581}"/>
                    </a:ext>
                  </a:extLst>
                </p14:cNvPr>
                <p14:cNvContentPartPr/>
                <p14:nvPr/>
              </p14:nvContentPartPr>
              <p14:xfrm>
                <a:off x="1643357" y="746863"/>
                <a:ext cx="98280" cy="2653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06EAC1E-DD82-43FE-82B8-37F057A91581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580357" y="683863"/>
                  <a:ext cx="223920" cy="39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8B32CDB-F904-4DCF-9505-81AE3FCAD47B}"/>
                    </a:ext>
                  </a:extLst>
                </p14:cNvPr>
                <p14:cNvContentPartPr/>
                <p14:nvPr/>
              </p14:nvContentPartPr>
              <p14:xfrm>
                <a:off x="1671437" y="799423"/>
                <a:ext cx="112320" cy="1836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8B32CDB-F904-4DCF-9505-81AE3FCAD47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608797" y="736423"/>
                  <a:ext cx="23796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DFD947E-F743-4424-B271-B589FF63ACB3}"/>
                    </a:ext>
                  </a:extLst>
                </p14:cNvPr>
                <p14:cNvContentPartPr/>
                <p14:nvPr/>
              </p14:nvContentPartPr>
              <p14:xfrm>
                <a:off x="1851077" y="571543"/>
                <a:ext cx="273960" cy="1252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DFD947E-F743-4424-B271-B589FF63ACB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788437" y="508903"/>
                  <a:ext cx="399600" cy="25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9233A85-BAF0-45F1-8738-D158EE98D084}"/>
                  </a:ext>
                </a:extLst>
              </p14:cNvPr>
              <p14:cNvContentPartPr/>
              <p14:nvPr/>
            </p14:nvContentPartPr>
            <p14:xfrm>
              <a:off x="1702757" y="1350583"/>
              <a:ext cx="118080" cy="2736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9233A85-BAF0-45F1-8738-D158EE98D08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639757" y="1287943"/>
                <a:ext cx="243720" cy="39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872AC4E0-3FB7-4E40-9E1F-632F3DE875F0}"/>
                  </a:ext>
                </a:extLst>
              </p14:cNvPr>
              <p14:cNvContentPartPr/>
              <p14:nvPr/>
            </p14:nvContentPartPr>
            <p14:xfrm>
              <a:off x="7332077" y="4395463"/>
              <a:ext cx="21960" cy="2426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872AC4E0-3FB7-4E40-9E1F-632F3DE875F0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269437" y="4332823"/>
                <a:ext cx="147600" cy="36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20E518B-5C81-46C4-8E9A-B67242E3D720}"/>
                  </a:ext>
                </a:extLst>
              </p14:cNvPr>
              <p14:cNvContentPartPr/>
              <p14:nvPr/>
            </p14:nvContentPartPr>
            <p14:xfrm>
              <a:off x="6957677" y="4345063"/>
              <a:ext cx="34560" cy="2858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20E518B-5C81-46C4-8E9A-B67242E3D720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895037" y="4282423"/>
                <a:ext cx="160200" cy="41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EF8864AB-AD23-44EA-A667-0643DC1BBDDA}"/>
              </a:ext>
            </a:extLst>
          </p:cNvPr>
          <p:cNvGrpSpPr/>
          <p:nvPr/>
        </p:nvGrpSpPr>
        <p:grpSpPr>
          <a:xfrm>
            <a:off x="7440077" y="4531543"/>
            <a:ext cx="981720" cy="1847880"/>
            <a:chOff x="7440077" y="4531543"/>
            <a:chExt cx="981720" cy="1847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5B853B6-A39A-48E4-A873-B09E94231A54}"/>
                    </a:ext>
                  </a:extLst>
                </p14:cNvPr>
                <p14:cNvContentPartPr/>
                <p14:nvPr/>
              </p14:nvContentPartPr>
              <p14:xfrm>
                <a:off x="8057117" y="4556023"/>
                <a:ext cx="2160" cy="61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5B853B6-A39A-48E4-A873-B09E94231A5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994477" y="4493383"/>
                  <a:ext cx="12780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C0E6C74D-9761-4A2D-AC3F-5618EBAB5D31}"/>
                    </a:ext>
                  </a:extLst>
                </p14:cNvPr>
                <p14:cNvContentPartPr/>
                <p14:nvPr/>
              </p14:nvContentPartPr>
              <p14:xfrm>
                <a:off x="7973597" y="4531543"/>
                <a:ext cx="63720" cy="1062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C0E6C74D-9761-4A2D-AC3F-5618EBAB5D3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910957" y="4468903"/>
                  <a:ext cx="18936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CDAA083-5CC1-4C84-A34D-DD5444696F8D}"/>
                    </a:ext>
                  </a:extLst>
                </p14:cNvPr>
                <p14:cNvContentPartPr/>
                <p14:nvPr/>
              </p14:nvContentPartPr>
              <p14:xfrm>
                <a:off x="7440077" y="4810183"/>
                <a:ext cx="903600" cy="15692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CDAA083-5CC1-4C84-A34D-DD5444696F8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377437" y="4747543"/>
                  <a:ext cx="1029240" cy="169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A67161E-A3BF-47A8-8DBB-145EB9405664}"/>
                    </a:ext>
                  </a:extLst>
                </p14:cNvPr>
                <p14:cNvContentPartPr/>
                <p14:nvPr/>
              </p14:nvContentPartPr>
              <p14:xfrm>
                <a:off x="8309837" y="5267383"/>
                <a:ext cx="111960" cy="426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A67161E-A3BF-47A8-8DBB-145EB9405664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247197" y="5204383"/>
                  <a:ext cx="237600" cy="55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B4903C8-D9F3-40E3-BECF-B8D45EC79FC9}"/>
              </a:ext>
            </a:extLst>
          </p:cNvPr>
          <p:cNvGrpSpPr/>
          <p:nvPr/>
        </p:nvGrpSpPr>
        <p:grpSpPr>
          <a:xfrm>
            <a:off x="1761437" y="4781743"/>
            <a:ext cx="242280" cy="356040"/>
            <a:chOff x="1761437" y="4781743"/>
            <a:chExt cx="242280" cy="35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C515976-9D3F-4544-BAD1-9C6B1A8B9411}"/>
                    </a:ext>
                  </a:extLst>
                </p14:cNvPr>
                <p14:cNvContentPartPr/>
                <p14:nvPr/>
              </p14:nvContentPartPr>
              <p14:xfrm>
                <a:off x="1971317" y="4781743"/>
                <a:ext cx="32400" cy="3560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C515976-9D3F-4544-BAD1-9C6B1A8B941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908317" y="4719103"/>
                  <a:ext cx="158040" cy="48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0A89DA4-69ED-45A1-BFAC-BDFC69BC8CBC}"/>
                    </a:ext>
                  </a:extLst>
                </p14:cNvPr>
                <p14:cNvContentPartPr/>
                <p14:nvPr/>
              </p14:nvContentPartPr>
              <p14:xfrm>
                <a:off x="1761437" y="5085583"/>
                <a:ext cx="145080" cy="486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0A89DA4-69ED-45A1-BFAC-BDFC69BC8CB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698437" y="5022943"/>
                  <a:ext cx="270720" cy="174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449A7FF7-BA89-413F-866C-F80276731A17}"/>
                  </a:ext>
                </a:extLst>
              </p14:cNvPr>
              <p14:cNvContentPartPr/>
              <p14:nvPr/>
            </p14:nvContentPartPr>
            <p14:xfrm>
              <a:off x="1460477" y="5034823"/>
              <a:ext cx="26280" cy="1033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449A7FF7-BA89-413F-866C-F80276731A17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397837" y="4971823"/>
                <a:ext cx="151920" cy="22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8197" name="Group 8196">
            <a:extLst>
              <a:ext uri="{FF2B5EF4-FFF2-40B4-BE49-F238E27FC236}">
                <a16:creationId xmlns:a16="http://schemas.microsoft.com/office/drawing/2014/main" id="{8E5C7296-5358-4F61-8D96-3FB5B2B7132E}"/>
              </a:ext>
            </a:extLst>
          </p:cNvPr>
          <p:cNvGrpSpPr/>
          <p:nvPr/>
        </p:nvGrpSpPr>
        <p:grpSpPr>
          <a:xfrm>
            <a:off x="1632917" y="4765903"/>
            <a:ext cx="156960" cy="92520"/>
            <a:chOff x="1632917" y="4765903"/>
            <a:chExt cx="156960" cy="92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334DC4A-BDCC-4F5D-B595-21AC0042CAF1}"/>
                    </a:ext>
                  </a:extLst>
                </p14:cNvPr>
                <p14:cNvContentPartPr/>
                <p14:nvPr/>
              </p14:nvContentPartPr>
              <p14:xfrm>
                <a:off x="1632917" y="4831783"/>
                <a:ext cx="75960" cy="266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334DC4A-BDCC-4F5D-B595-21AC0042CAF1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570277" y="4768783"/>
                  <a:ext cx="20160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8192" name="Ink 8191">
                  <a:extLst>
                    <a:ext uri="{FF2B5EF4-FFF2-40B4-BE49-F238E27FC236}">
                      <a16:creationId xmlns:a16="http://schemas.microsoft.com/office/drawing/2014/main" id="{CF6CE7EC-0F33-499F-AC01-7944395E63CB}"/>
                    </a:ext>
                  </a:extLst>
                </p14:cNvPr>
                <p14:cNvContentPartPr/>
                <p14:nvPr/>
              </p14:nvContentPartPr>
              <p14:xfrm>
                <a:off x="1767557" y="4765903"/>
                <a:ext cx="22320" cy="360"/>
              </p14:xfrm>
            </p:contentPart>
          </mc:Choice>
          <mc:Fallback>
            <p:pic>
              <p:nvPicPr>
                <p:cNvPr id="8192" name="Ink 8191">
                  <a:extLst>
                    <a:ext uri="{FF2B5EF4-FFF2-40B4-BE49-F238E27FC236}">
                      <a16:creationId xmlns:a16="http://schemas.microsoft.com/office/drawing/2014/main" id="{CF6CE7EC-0F33-499F-AC01-7944395E63CB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704917" y="4702903"/>
                  <a:ext cx="14796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8193" name="Ink 8192">
                  <a:extLst>
                    <a:ext uri="{FF2B5EF4-FFF2-40B4-BE49-F238E27FC236}">
                      <a16:creationId xmlns:a16="http://schemas.microsoft.com/office/drawing/2014/main" id="{C46B6F59-0645-4F47-9226-436B2FCF259A}"/>
                    </a:ext>
                  </a:extLst>
                </p14:cNvPr>
                <p14:cNvContentPartPr/>
                <p14:nvPr/>
              </p14:nvContentPartPr>
              <p14:xfrm>
                <a:off x="1637597" y="4770943"/>
                <a:ext cx="97920" cy="82080"/>
              </p14:xfrm>
            </p:contentPart>
          </mc:Choice>
          <mc:Fallback>
            <p:pic>
              <p:nvPicPr>
                <p:cNvPr id="8193" name="Ink 8192">
                  <a:extLst>
                    <a:ext uri="{FF2B5EF4-FFF2-40B4-BE49-F238E27FC236}">
                      <a16:creationId xmlns:a16="http://schemas.microsoft.com/office/drawing/2014/main" id="{C46B6F59-0645-4F47-9226-436B2FCF259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574957" y="4708303"/>
                  <a:ext cx="223560" cy="207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76977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336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Four dimensional current vector</vt:lpstr>
      <vt:lpstr>PowerPoint Presentation</vt:lpstr>
      <vt:lpstr>PowerPoint Presentation</vt:lpstr>
      <vt:lpstr>The sources of the field are charges and currents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42</cp:revision>
  <dcterms:created xsi:type="dcterms:W3CDTF">2012-09-17T01:03:51Z</dcterms:created>
  <dcterms:modified xsi:type="dcterms:W3CDTF">2021-10-04T23:24:48Z</dcterms:modified>
</cp:coreProperties>
</file>