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71" r:id="rId5"/>
    <p:sldId id="265" r:id="rId6"/>
    <p:sldId id="266" r:id="rId7"/>
    <p:sldId id="267" r:id="rId8"/>
    <p:sldId id="268" r:id="rId9"/>
    <p:sldId id="272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9F8C4-5665-4739-AFDF-EF177156A1F7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1D684-748A-479C-806F-8003B629EB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equation of continuity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29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916" y="990600"/>
            <a:ext cx="754816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9867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00625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00" y="2286000"/>
            <a:ext cx="33147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5840" y="5105400"/>
            <a:ext cx="37052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7740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95400" y="38100"/>
            <a:ext cx="3429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138" y="3124200"/>
            <a:ext cx="3048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4" b="826"/>
          <a:stretch/>
        </p:blipFill>
        <p:spPr bwMode="auto">
          <a:xfrm>
            <a:off x="1219200" y="76200"/>
            <a:ext cx="6705600" cy="6715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29000" y="304800"/>
            <a:ext cx="4876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"/>
            <a:ext cx="6457950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638800" y="1991022"/>
            <a:ext cx="28956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= flux of charge entering the volume through the surface by Charge </a:t>
            </a:r>
            <a:r>
              <a:rPr lang="en-US" dirty="0" smtClean="0"/>
              <a:t>conservation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81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5338953" cy="3837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629400" y="4659868"/>
            <a:ext cx="204453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Continuity Equation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037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1" t="29203" r="22229"/>
          <a:stretch/>
        </p:blipFill>
        <p:spPr bwMode="auto">
          <a:xfrm>
            <a:off x="685800" y="2605596"/>
            <a:ext cx="6172200" cy="4100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43" t="4803" r="3196" b="70976"/>
          <a:stretch/>
        </p:blipFill>
        <p:spPr bwMode="auto">
          <a:xfrm>
            <a:off x="1578005" y="883328"/>
            <a:ext cx="5965795" cy="1402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38400" y="381000"/>
            <a:ext cx="425122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Continuity equation holds for point charges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790048" y="2830493"/>
            <a:ext cx="327660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coordinates of a charge change due to its motion.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4185216" y="4191000"/>
            <a:ext cx="3167855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Since </a:t>
            </a:r>
            <a:r>
              <a:rPr lang="en-US" sz="2000" dirty="0" smtClean="0">
                <a:latin typeface="Symbol" panose="05050102010706020507" pitchFamily="18" charset="2"/>
              </a:rPr>
              <a:t>r</a:t>
            </a:r>
            <a:r>
              <a:rPr lang="en-US" sz="2000" dirty="0" smtClean="0"/>
              <a:t> is a function of </a:t>
            </a:r>
            <a:r>
              <a:rPr lang="en-US" sz="2000" b="1" dirty="0" smtClean="0"/>
              <a:t>r</a:t>
            </a:r>
            <a:r>
              <a:rPr lang="en-US" sz="2000" dirty="0" smtClean="0"/>
              <a:t> – </a:t>
            </a:r>
            <a:r>
              <a:rPr lang="en-US" sz="2000" b="1" dirty="0" smtClean="0"/>
              <a:t>r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.</a:t>
            </a:r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517567" y="5334000"/>
            <a:ext cx="3102433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Velocity is independent of the field point coordinate </a:t>
            </a:r>
            <a:r>
              <a:rPr lang="en-US" sz="2000" b="1" dirty="0" smtClean="0"/>
              <a:t>r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48729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4D Continuity Equation (HW)</a:t>
            </a:r>
            <a:endParaRPr 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6" t="5582" r="37187"/>
          <a:stretch/>
        </p:blipFill>
        <p:spPr bwMode="auto">
          <a:xfrm>
            <a:off x="3848002" y="3124200"/>
            <a:ext cx="1447996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7669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-120000">
            <a:off x="181793" y="2286219"/>
            <a:ext cx="7893009" cy="4422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05800" y="2438401"/>
            <a:ext cx="533400" cy="1523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225" y="766763"/>
            <a:ext cx="6305550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33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2"/>
          <a:stretch/>
        </p:blipFill>
        <p:spPr bwMode="auto">
          <a:xfrm>
            <a:off x="152400" y="0"/>
            <a:ext cx="4600575" cy="575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143375"/>
            <a:ext cx="43434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943600"/>
            <a:ext cx="38481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1332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624" y="135651"/>
            <a:ext cx="7068776" cy="6641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3984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1870</TotalTime>
  <Words>63</Words>
  <Application>Microsoft Office PowerPoint</Application>
  <PresentationFormat>On-screen Show (4:3)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Symbol</vt:lpstr>
      <vt:lpstr>Office Theme</vt:lpstr>
      <vt:lpstr>The equation of continuity</vt:lpstr>
      <vt:lpstr>PowerPoint Presentation</vt:lpstr>
      <vt:lpstr>PowerPoint Presentation</vt:lpstr>
      <vt:lpstr>PowerPoint Presentation</vt:lpstr>
      <vt:lpstr>PowerPoint Presentation</vt:lpstr>
      <vt:lpstr>4D Continuity Equation (HW)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equation of continuity</dc:title>
  <dc:creator>Your User Name</dc:creator>
  <cp:lastModifiedBy>Robert Peale</cp:lastModifiedBy>
  <cp:revision>53</cp:revision>
  <dcterms:created xsi:type="dcterms:W3CDTF">2012-09-30T20:41:24Z</dcterms:created>
  <dcterms:modified xsi:type="dcterms:W3CDTF">2015-10-06T17:31:30Z</dcterms:modified>
</cp:coreProperties>
</file>