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3.xml" ContentType="application/vnd.openxmlformats-officedocument.presentationml.notesSlide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notesSlides/notesSlide4.xml" ContentType="application/vnd.openxmlformats-officedocument.presentationml.notesSlide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notesSlides/notesSlide5.xml" ContentType="application/vnd.openxmlformats-officedocument.presentationml.notesSlide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notesSlides/notesSlide8.xml" ContentType="application/vnd.openxmlformats-officedocument.presentationml.notesSlide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2" r:id="rId4"/>
    <p:sldId id="258" r:id="rId5"/>
    <p:sldId id="266" r:id="rId6"/>
    <p:sldId id="264" r:id="rId7"/>
    <p:sldId id="269" r:id="rId8"/>
    <p:sldId id="261" r:id="rId9"/>
    <p:sldId id="262" r:id="rId10"/>
    <p:sldId id="263" r:id="rId11"/>
    <p:sldId id="270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825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29.34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1 1728,'-12'12'6748,"12"3"-6472,8 48 422,-6-39-684,9 42-1,-2-33-930,4-4 229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14.6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50 117 1984,'0'0'1149,"-2"-5"261,0-9-129,2 14-1276,-1 0 165,1-1-1,-1 1 1,1 0-1,-1 0 1,1 0-1,0 0 1,-1 0-1,1 0 1,-1-1-1,1 1 1,-1 0-1,1 0 1,-1 0 0,1 1-1,0-1 1,-1 0-1,1 0 1,-1 0-1,1 0 1,-1 0-1,0 1 1,0-1-55,-1 1 0,0-1 0,1 0 0,-1 0 0,0 0 0,1 0 0,-1 0 0,0 0 0,-2-1 0,-4 1 211,8 0-324,0 0 1,0 0 0,0 0-1,-1 0 1,1 0 0,0 0 0,0 0-1,0 0 1,0 0 0,-1 0-1,1 0 1,0 0 0,0 0 0,0 0-1,0 0 1,-1 0 0,1 0-1,0 0 1,0 0 0,0 0 0,0 0-1,-1-1 1,1 1 0,0 0-1,0 0 1,0 0 0,0 0 0,0 0-1,-1 0 1,1 0 0,0-1-1,0 1 1,0 0 0,0 0 0,0 0-1,0 0 1,0-1 0,0 1-1,0 0 1,0 0 0,0 0 0,0 0-1,0-1 1,-1 1 0,1 0-1,0 0 1,0 0 0,1 0 0,-1-1-1,0 1 1,-2 1-504,4 0 499,0 0 0,0 0 1,1-1-1,-1 1 0,0-1 0,1 1 1,-1-1-1,0 0 0,1 1 1,3-2-1,28-2 10,-5 0 56,-21 3-11,-6 1-17,-1-1-1,1 0 1,-1 0 0,1 0-1,-1 0 1,1 0 0,-1-1 0,1 1-1,-1 0 1,1-1 0,-1 1 0,4-2 527,-27 2-328,-25-5-278,39 5 57,5 1-6,1-1 0,0 0 0,-1 0-1,1 0 1,0 0 0,-1 0-1,1-1 1,0 1 0,-1-1 0,1 1-1,-3-2 1,-2-2-321,5 2-184,7 0 200,4-2 428,8-3-181,26-17-1,-30 17 100,0-1 1,1 2-1,27-11 0,-41 17-25,0 0 0,1 0 1,-1 0-1,0 0 0,0 0 0,0 0 0,0 0 1,0 0-1,1 0 0,-1 0 0,0 0 0,0 0 1,0 0-1,0 0 0,0 0 0,1 0 0,-1 0 1,0 0-1,0 0 0,0 0 0,0 0 0,1 0 1,-1 0-1,0 0 0,0 0 0,0 0 0,0 1 1,0-1-1,0 0 0,1 0 0,-1 0 0,0 0 1,0 0-1,0 0 0,0 0 0,0 1 0,0-1 1,0 0-1,0 0 0,0 0 0,0 0 0,1 0 1,-1 1-1,0-1 0,0 0 0,0 0 0,0 0 1,0 0-1,0 1 0,0-1 0,0 0 0,0 0 1,0 0-1,0 0 0,-1 0 0,1 1 0,0-1 1,0 0-1,0 0 0,0 0 0,0 0 0,0 0 1,0 1-1,0-1 0,-9 17 306,8-14-347,-1 0 0,1-1 1,0 1-1,0 0 0,-2 6 1,3 6-64,0-14 5,1 8-288,0-7 311,-1-1 0,1 1-1,-1-1 1,1 1 0,-1 0-1,0-1 1,1 1 0,-1 0-1,0 0 1,0-1 0,0 1-1,0 0 1,-1-1 0,0 4-1,-8 27-2144,2-14 422,3-2-2070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46.69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30 448 3968,'4'9'1320,"1"2"-619,0-1 0,1 0 1,0 0-1,12 14 0,-17-23-640,0 0-1,0 0 1,0 0-1,0-1 1,0 1-1,1 0 0,-1 0 1,0-1-1,1 1 1,-1-1-1,0 1 1,1-1-1,-1 0 0,1 1 1,-1-1-1,1 0 1,-1 0-1,0 0 1,1 0-1,-1 0 0,1 0 1,-1 0-1,1-1 1,-1 1-1,0-1 1,1 1-1,-1-1 1,1 1-1,-1-1 0,0 0 1,2 0-1,1-2-6,1-1-1,-1 1 1,0-1 0,0 1-1,-1-1 1,6-8 0,-7 9-36,0 0 0,0 0 0,-1 0 0,0-1 0,0 1 1,0-1-1,0 1 0,0 0 0,-1-1 0,1 0 0,-1 1 0,0-1 1,-1-6-1,1 5 26,-1 0 1,0 0-1,0 0 1,0 0-1,-1 0 0,0 0 1,0 0-1,0 1 1,-3-6-1,4 9-42,1 1-1,-1-1 1,1 0 0,-1 0-1,1 1 1,-1-1-1,0 0 1,0 1 0,1-1-1,-1 1 1,0-1-1,0 1 1,0-1 0,1 1-1,-1 0 1,0-1-1,0 1 1,0 0 0,0 0-1,0-1 1,0 1-1,0 0 1,-1 0-1,-1 1-13,1-1-1,0 1 0,0-1 1,0 1-1,0 0 0,0 0 0,0 0 1,0 0-1,-4 3 0,-1 2-18,-1 0 0,1 1 0,-9 11 0,6-6 194,1 0-1,0 0 1,-10 20 0,16-27-129,1 0-1,0 0 1,0 1 0,0-1 0,1 0 0,-1 0 0,1 1 0,1-1 0,-1 1 0,1-1 0,0 1-1,0-1 1,2 7 0,-1-8 3,0 0 1,1 0-1,0 0 0,0 0 0,0 0 0,0 0 0,1 0 0,-1-1 1,1 1-1,0-1 0,0 0 0,0 0 0,7 5 0,-5-4 1,0-1 0,0 1-1,0-1 1,1-1-1,-1 1 1,1-1-1,-1 0 1,1 0 0,10 2-1,-8-4 19,0 1-1,0-1 1,0-1-1,0 0 1,0 0-1,0 0 0,0-1 1,9-4-1,8-3 48,27-15 0,-38 17-109,40-25 107,-7 3 70,-12 10 96,55-43-1,-82 56-242,1-2 0,-1 1 0,14-17 0,-22 24-26,0 0 0,0 0 1,0 0-1,0 0 0,0 0 0,0 0 0,0-1 0,0 1 0,0 0 1,0 0-1,0 0 0,0 0 0,0 0 0,0 0 0,0 0 0,0 0 1,0 0-1,0-1 0,0 1 0,0 0 0,0 0 0,0 0 0,0 0 1,0 0-1,0 0 0,0 0 0,0-1 0,0 1 0,0 0 0,0 0 1,0 0-1,0 0 0,0 0 0,0 0 0,0 0 0,0 0 0,0 0 1,0 0-1,0-1 0,0 1 0,0 0 0,-1 0 0,1 0 0,0 0 1,0 0-1,0 0 0,0 0 0,0 0 0,-8-1-72,-7 3-70,5 2 121,1 0-1,-1 0 1,1 1 0,0 0 0,1 1-1,-1 0 1,1 0 0,0 1 0,1 0 0,-1 0-1,1 1 1,1 0 0,-9 12 0,-5 10-9,14-23 81,1 0 0,0 1 0,1-1-1,0 1 1,-6 14 0,10-22-38,0 1-1,0-1 1,-1 1 0,1-1-1,0 1 1,0-1 0,0 1 0,0-1-1,0 0 1,0 1 0,0 0-1,0-1 1,0 1 0,0-1 0,0 1-1,0-1 1,0 1 0,0-1-1,0 0 1,0 1 0,0-1-1,0 1 1,1-1 0,-1 1 0,0-1-1,0 1 1,1-1 0,-1 1-1,0-1 1,1 0 0,-1 1 0,0-1-1,1 0 1,-1 1 0,1-1-1,-1 0 1,1 0 0,-1 1 0,0-1-1,1 0 1,-1 0 0,1 0-1,-1 0 1,1 1 0,-1-1 0,1 0-1,-1 0 1,1 0 0,-1 0-1,1 0 1,-1 0 0,1 0-1,-1 0 1,1-1 0,-1 1 0,1 0-1,-1 0 1,2-1 0,2 0 37,0 0 1,0 0-1,0-1 1,0 1-1,6-5 1,-6 4-47,0-1 1,0 0-1,0 0 1,0 0-1,-1 0 1,0-1-1,0 1 1,0-1-1,0 0 1,0 0 0,-1 0-1,1 0 1,-1-1-1,0 1 1,-1-1-1,1 1 1,-1-1-1,0 0 1,0 1 0,0-1-1,-1 0 1,1-6-1,11 26-770,-9-10 791,1-1-1,-1 1 0,1-1 1,-1 0-1,1 0 1,1 0-1,-1-1 0,0 0 1,1 1-1,0-2 1,-1 1-1,1 0 0,0-1 1,10 3-1,-9-3 71,1-1 0,0 0 1,0 0-1,0-1 0,0 0 0,0 0 0,-1-1 0,1 0 0,0 0 1,0 0-1,0-1 0,-1 0 0,1 0 0,7-5 0,-6 4-66,-1-1 0,0-1-1,0 1 1,0-1 0,0 0-1,-1-1 1,0 0 0,0 0-1,0 0 1,-1 0 0,7-11-1,-2-2-55,-1-1 1,7-25-1,-5 17-50,1-5-369,-12 33 437,0 0 0,0 0 0,0 0 0,0 0 0,0 0-1,0 0 1,0 0 0,0 0 0,0 0 0,0 0 0,1 1 0,-1-1 0,0 0 0,0 0-1,0 0 1,0 0 0,0 0 0,0 0 0,0 0 0,0 0 0,0 0 0,0 0-1,0 0 1,0 0 0,0 0 0,0 0 0,0 0 0,0 0 0,0 0 0,0 0 0,0 0-1,0 0 1,0 0 0,1 0 0,-1 0 0,0 0 0,0 0 0,0 0 0,0 0-1,0 0 1,0 0 0,0 0 0,0 0 0,0 0 0,0 0 0,0 0 0,0 0 0,0 0-1,0 0 1,0 0 0,0 0 0,0 0 0,1 0 0,-1 0 0,0 0 0,0 0 0,0 0-1,0 0 1,0 0 0,0 0 0,0 0 0,0 0 0,0 0 0,0-1 0,3 11-298,0 13 92,-3-13 116,1-1 0,4 20 0,1 12 20,-3-9 71,1 23 57,-3-51 0,-2 0-1,1 0 1,0 0-1,-1 0 1,0 0 0,0 0-1,0 0 1,0 0-1,-1 0 1,-2 4 0,3-7-38,0 1-1,-1 0 1,1-1 0,-1 0 0,0 1 0,1-1 0,-1 0 0,0 0 0,0 0 0,0 0 0,1 0 0,-1 0 0,0 0 0,0-1 0,-1 1 0,1-1 0,0 1 0,0-1 0,0 0 0,0 0 0,0 0 0,-4 0 0,-5-1-101,1-1 1,1 0-1,-15-4 1,23 6 85,-2-1-13,0 1 0,0-1 0,0 0 0,0 0 1,0-1-1,0 1 0,0-1 0,1 1 0,-1-1 1,0 0-1,1 0 0,-1 0 0,1 0 0,-4-4 1,6 5 14,0 1 0,0 0 1,0 0-1,0-1 0,-1 1 1,1 0-1,0-1 0,0 1 1,0 0-1,0 0 0,0-1 1,0 1-1,0 0 0,0-1 1,0 1-1,0 0 0,0 0 1,0-1-1,0 1 0,0 0 1,0-1-1,0 1 0,0 0 1,0 0-1,0-1 1,1 1-1,-1 0 0,0-1 1,0 1-1,0 0 0,0 0 1,1 0-1,-1-1 0,0 1 1,0 0-1,0 0 0,1 0 1,-1-1-1,0 1 0,0 0 1,1 0-1,-1 0 0,0 0 1,1 0-1,-1 0 0,0-1 1,0 1-1,1 0 0,-1 0 1,0 0-1,1 0 0,-1 0 1,20-1-169,-16 1 95,45 4-183,-36-2 323,-1-1-1,1-1 1,0 0 0,20-2-1,-9-2 86,-15 3-97,1-1 1,-1 1-1,0-2 1,0 1-1,0-1 1,0-1 0,13-6-1,-5-1 105,-1 0 1,26-25-1,-36 31-151,-1-1 0,0 0 0,0 0 0,0 0-1,-1 0 1,0 0 0,0-1 0,-1 0 0,0 0 0,3-10 0,-4 3-119,-2 10-99,-2 10-303,-1 10 456,-1 0-1,2 0 1,0 1-1,1-1 1,2 29 0,0-40 98,0-1 0,0 0 0,0 0 0,1 0 0,-1-1 1,1 1-1,0 0 0,0 0 0,0-1 0,5 6 0,-6-8 13,0 1-1,0-1 0,0 0 0,0 0 1,0 0-1,1 0 0,-1 1 0,0-1 1,1-1-1,-1 1 0,1 0 0,-1 0 1,1-1-1,-1 1 0,1 0 0,-1-1 1,1 0-1,0 1 0,-1-1 1,1 0-1,0 0 0,-1 0 0,1 0 1,0 0-1,-1 0 0,1 0 0,-1-1 1,4 0-1,0-2 6,-1 0 0,1 0 0,-1 0 0,1-1 0,-1 0 0,0 0 0,0 0 0,-1 0 0,1-1 0,-1 1 0,4-8 0,5-9-217,10-28-1,-20 46 111,1 3-780,3 5 419,10 16 364,6 5 182,-19-23-77,0 0-1,0-1 1,1 1-1,-1-1 1,1 0 0,-1 0-1,1 0 1,0 0-1,0-1 1,0 0-1,0 0 1,0 0 0,0 0-1,0 0 1,0-1-1,0 0 1,0 0-1,1 0 1,-1 0 0,0-1-1,0 1 1,0-1-1,0 0 1,0 0-1,0-1 1,0 1 0,5-4-1,-4 2-26,0-1-1,0 1 1,-1-1-1,1 0 0,-1 0 1,0 0-1,0 0 1,-1-1-1,6-9 1,2-4-114,10-27 1,-4 8 158,-5 10-80,9-13-236,-18 35 142,-1 2-289,-2 5-95,0 12 126,17 59 69,-16-65 316,1 0-1,0-1 1,1 1 0,-1-1 0,1 1 0,4 6 0,26 41 55,-32-54-79,2 4 13,0-1-1,0 0 1,0 0-1,0 0 1,1-1-1,0 1 1,0-1-1,0 0 1,0 0-1,0 0 1,1 0-1,-1-1 1,9 3 0,-3-2 59,0 0 0,0-2 0,1 1 0,-1-1 0,18-1 0,-18 0-15,0-1-1,0 0 0,-1-1 1,1 0-1,-1-1 1,17-6-1,-21 7-43,0 0-1,0 0 1,0-1 0,0 0-1,-1 0 1,1 0 0,-1-1-1,0 1 1,0-1 0,0 0-1,-1 0 1,1 0 0,4-9-1,-6 9-14,-1 0 1,0 0-1,0 0 0,0 0 1,-1 0-1,0 0 0,1 0 1,-1 0-1,-1 0 0,1 0 0,0 0 1,-1 0-1,0 0 0,0 0 1,0 0-1,-3-5 0,2 4-40,0 0-1,0 0 1,-1 0 0,1 1-1,-1-1 1,0 1 0,-1-1-1,1 1 1,-1 0 0,0 0-1,-7-5 1,8 8-2,0-1 1,0 1-1,1 0 1,-1 0-1,0 0 1,0 1-1,-1-1 1,1 1-1,0 0 1,0 0-1,0 0 1,0 0-1,0 0 1,0 1-1,0-1 1,0 1-1,0 0 1,0 0-1,0 0 1,0 0-1,0 0 1,0 1-1,1-1 1,-1 1-1,1 0 1,-4 3-1,4-4 34,0 1 0,0-1 0,0 1 0,0 0 0,0 0-1,1 0 1,-1 0 0,1 0 0,-1 1 0,1-1 0,0 0-1,0 1 1,0-1 0,0 1 0,0-1 0,1 1 0,-1-1-1,1 1 1,-1-1 0,1 1 0,0 0 0,0-1-1,0 1 1,1-1 0,-1 1 0,1 0 0,-1-1 0,1 1-1,0-1 1,0 1 0,2 3 0,0-2 18,0 1 1,1-1 0,-1 0-1,1 1 1,0-2-1,0 1 1,1 0 0,-1-1-1,1 0 1,0 0-1,0 0 1,0-1 0,0 0-1,0 0 1,0 0-1,1 0 1,-1-1-1,6 1 1,12 1 54,-1-1 0,0-1 0,28-2 0,-33 0-62,6 0 50,-1 0-1,0-2 1,0 0 0,0-2-1,0 0 1,-1-1 0,0-2-1,0 0 1,0-1 0,-1-1-1,33-23 1,-31 19 51,-21 13-127,-2 2-187,-4 1 120,1 1-1,-1 0 1,1 0 0,0 0-1,0 1 1,0-1 0,1 1-1,-1 0 1,-4 7 0,-5 4 6,-32 38 39,41-47 53,0 1 1,0-1 0,0 0 0,1 1-1,0 0 1,0 0 0,-2 9 0,5-15-10,-1-1 1,1 1-1,0 0 1,0-1-1,-1 1 1,1 0 0,0 0-1,0-1 1,0 1-1,0 0 1,0-1 0,0 1-1,0 0 1,0 0-1,0-1 1,1 1 0,-1 0-1,0-1 1,0 1-1,0 0 1,1-1 0,-1 1-1,0-1 1,1 1-1,-1 0 1,1-1 0,-1 1-1,1-1 1,-1 1-1,1-1 1,-1 1 0,1-1-1,-1 1 1,1-1-1,0 0 1,-1 1-1,1-1 1,0 0 0,-1 0-1,1 1 1,0-1-1,-1 0 1,1 0 0,0 0-1,-1 0 1,1 0-1,0 0 1,0 0 0,-1 0-1,1 0 1,0 0-1,-1 0 1,1-1 0,0 1-1,1-1 1,3 0-72,-1 0 0,1-1 0,0 0 0,-1 0 1,1 0-1,-1-1 0,5-2 0,-4 0 59,1 0 0,-1-1 0,-1 1 0,1-1-1,-1 0 1,0 0 0,0 0 0,-1-1 0,0 1 0,3-8 0,2-9 120,9-40 0,-7 4 121,5-118-1,-14 142-165,0 17 69,-1 0 1,0 1-1,-2-1 0,0 1 1,-1-1-1,-7-22 0,4 30-513,6 10 365,0 0 0,-1-1 0,1 1 1,0 0-1,0 0 0,0 0 0,0 0 0,-1 0 0,1 0 0,0 0 0,0 0 0,0 0 0,-1 0 0,1 0 0,0 0 0,0 0 0,0 0 0,-1 0 0,1 0 0,0 0 1,0 1-1,0-1 0,0 0 0,-1 0 0,1 0 0,0 0 0,0 0 0,0 0 0,0 0 0,0 1 0,-1-1 0,1 0 0,-1 2-31,0 0-1,0 0 1,0 0 0,0 0-1,0 0 1,0 0-1,0 0 1,0 3 0,-5 28 68,2 1 0,0 0 0,4 67 1,0-14-230,0 94-2619,0-76-2380,-4-52 1340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51.0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170 19 1472,'11'-18'6405,"-17"23"-6221,1 0 0,0 0 1,-1 1-1,2 0 0,-1 0 0,1 0 0,0 0 0,0 1 0,0 0 0,-3 10 1,-1 0-56,1-1 19,2-1-1,0 1 1,1 0 0,-2 18 0,-2 2-45,-33 163 649,16-20 6,24-155-573,-3 15 110,-8 7 297,17-61-404,1 0 0,12-22 1,-12 29-223,1-1 0,-1 1 0,2 0-1,-1 1 1,1 0 0,1 0 0,-1 1 0,1 0 0,0 0 0,14-6-1,-15 9-12,0 0 0,-1 0 0,1 0 0,0 1 0,0 0 0,0 1-1,1 0 1,-1 0 0,0 1 0,0 0 0,0 0 0,1 1 0,-1 0-1,10 3 1,-16-3 62,1-1 0,-1 1 0,0 0 1,1 0-1,-1 0 0,0 0 0,0 0 0,0 1 0,1-1 0,-1 1 0,-1-1 0,1 1 0,0 0 0,0-1 0,-1 1 0,1 0 0,-1 0 1,1 0-1,-1 1 0,0-1 0,0 0 0,0 0 0,0 1 0,0-1 0,-1 1 0,1-1 0,-1 0 0,1 1 0,-1-1 0,0 1 0,0-1 1,0 1-1,0-1 0,-1 1 0,1-1 0,-1 1 0,1-1 0,-1 1 0,0-1 0,0 0 0,0 1 0,0-1 0,0 0 0,-1 0 1,-1 3-1,-4 3 87,1 1 0,-2-1 1,1 0-1,-1 0 1,-1-1-1,1 0 0,-1 0 1,-1-1-1,1 0 1,-1-1-1,-18 7 0,21-9-102,-1 0-1,0-1 0,1 0 0,-1 0 1,0-1-1,0 0 0,0 0 0,0-1 1,0 0-1,0 0 0,0-1 0,0 0 1,0-1-1,0 0 0,0 0 0,-14-6 1,13 1-171,15 4-118,18 2 2,-9 4 184,0-1 1,20 7-1,13 3 16,81 6 77,-116-18 53,0 0-1,0 0 1,0-2 0,-1 1 0,1-2 0,0 1 0,-1-2 0,0 0 0,14-6 0,-8 2 15,0-1 0,0-1 1,-1 0-1,0-2 0,16-13 0,-30 22-23,1 0 0,-1 0 0,0-1 1,0 1-1,0-1 0,0 1 0,0-1 0,-1 0 0,0 0 0,0 0 0,0-1 0,0 1 0,0 0 0,-1-1 1,0 1-1,0-1 0,0 1 0,0-5 0,-1 7-49,0 1 0,-1 0 0,1-1 0,0 1 0,0 0 0,-1-1 0,1 1 0,0 0-1,-1 0 1,1-1 0,-1 1 0,0 0 0,1 0 0,-1 0 0,0 0 0,0 0 0,0 0 0,-1-2 0,1 3-5,1 0 0,-1-1 0,0 1 0,1 0 0,-1 0 0,1-1 0,-1 1 0,0 0 0,1 0 0,-1 0 0,0 0 0,1 0 0,-1 0 0,0 0 0,1 0 0,-1 0 0,0 0 0,1 0 0,-1 0 0,0 0 0,1 1 0,-1-1 0,0 0 0,1 0-1,-1 1 1,1-1 0,-1 0 0,1 1 0,-1-1 0,1 1 0,-1-1 0,1 1 0,-1-1 0,1 1 0,-1-1 0,0 2 0,-2 2-19,0 0-1,0 0 0,0 1 1,1-1-1,-1 1 0,1 0 1,0-1-1,0 1 0,1 0 1,0 0-1,-2 9 0,2 1 19,0 1 0,1-1-1,0 0 1,2 0 0,4 24 0,-4-30 27,0 1 0,1-1 1,1 0-1,0 1 0,0-1 1,0-1-1,1 1 1,1-1-1,9 13 0,-12-18 6,0 0-1,0 0 1,0-1 0,0 1-1,0 0 1,1-1 0,0 0-1,-1 0 1,1 0-1,0 0 1,0-1 0,0 0-1,0 1 1,0-1 0,5 0-1,-3 0 32,1-1-1,-1-1 0,0 1 1,0-1-1,1 0 1,-1 0-1,0 0 0,0-1 1,7-3-1,4-3 47,-1-1 0,0 0-1,-1-1 1,0-1 0,-1 0-1,14-14 1,72-77-6,-84 82-61,0 0 0,-1-1 0,18-36 0,-23 38-20,-3 7 17,-1-1 0,0 1 0,-1-1 0,-1 0 0,5-20 0,4-80 124,-12 99-201,-1 1 0,0-1 0,-1 1 0,-1-1-1,0 1 1,-6-17 0,8 29 46,0 1 1,0 0-1,0 0 1,0 0-1,0 0 1,0 0-1,0 0 1,0-1-1,-1 1 1,1 0-1,0 0 1,0 0-1,0 0 1,0 0-1,0 0 0,0 0 1,0 0-1,-1 0 1,1-1-1,0 1 1,0 0-1,0 0 1,0 0-1,0 0 1,-1 0-1,1 0 1,0 0-1,0 0 1,0 0-1,0 0 1,0 0-1,-1 0 1,1 0-1,0 0 1,0 0-1,0 0 0,0 0 1,0 0-1,-1 1 1,1-1-1,0 0 1,0 0-1,0 0 1,0 0-1,0 0 1,0 0-1,0 0 1,-1 0-1,1 0 1,0 1-1,0-1 1,0 0-1,0 0 1,0 0-1,0 0 1,0 0-1,0 0 0,0 1 1,0-1-1,0 0 1,-7 10-219,7-10 225,-4 10-44,0 0-1,1-1 0,0 1 1,1 0-1,0 0 1,1 1-1,-1 11 0,-3 20-159,-3 8 244,2 0 0,2 0 0,6 99 0,0-120-70,9 76 146,-8-92-27,0 0 0,0 0 0,1-1-1,1 1 1,11 21 0,-16-34-71,1 1 1,-1-1 0,1 1 0,-1-1 0,0 0 0,1 1 0,-1-1 0,1 1 0,-1-1-1,1 0 1,-1 0 0,1 1 0,-1-1 0,1 0 0,0 0 0,-1 0 0,1 1 0,-1-1-1,1 0 1,-1 0 0,1 0 0,0 0 0,-1 0 0,1 0 0,-1 0 0,1 0 0,0-1-1,-1 1 1,1 0 0,-1 0 0,1 0 0,-1-1 0,1 1 0,-1 0 0,1-1 0,-1 1-1,1 0 1,-1-1 0,1 1 0,0-1 0,2-1 24,-1 0-1,1-1 1,-1 1 0,1-1-1,3-4 1,-3 1 39,1-1-1,-1 0 1,4-13-1,6-11-3,35-80-245,-30 66 225,-13 28-52,-4 15-70,-1 0 0,1-1 0,0 1 0,0 0-1,-1 0 1,1 0 0,1 0 0,-1 0 0,0 0 0,2-2 0,-1 23-313,0-12 325,11 95 546,-9-83-484,0-1 1,1-1 0,11 28 0,-2-22 311,-14-22-299,1 0-1,-1-1 1,0 1 0,1 0-1,-1-1 1,1 1-1,-1-1 1,1 1 0,-1-1-1,1 1 1,0-1 0,-1 1-1,1-1 1,0 1 0,-1-1-1,1 0 1,0 1 0,0-1-1,-1 0 1,1 0 0,0 0-1,0 1 1,-1-1 0,1 0-1,0 0 1,0 0 0,-1 0-1,1 0 1,0 0 0,1-1-1,1-1 26,0 0-1,0-1 1,0 1 0,-1-1-1,1 1 1,-1-1 0,0 0-1,1 0 1,-2 0 0,5-7-1,14-39 82,-13 30-127,40-103-270,-47 121 256,0 1 1,0-1-1,0 1 1,0-1 0,1 1-1,-1-1 1,0 1-1,0-1 1,1 1-1,-1-1 1,0 1-1,0-1 1,1 1-1,-1-1 1,1 1-1,-1 0 1,0-1 0,1 1-1,-1 0 1,1-1-1,-1 1 1,1 0-1,-1 0 1,1-1-1,-1 1 1,1 0-1,-1 0 1,1 0-1,-1 0 1,1 0 0,-1 0-1,1-1 1,-1 1-1,1 0 1,0 1-1,-1-1 1,1 0-1,-1 0 1,1 0-1,-1 0 1,1 0-1,-1 0 1,1 1 0,-1-1-1,1 0 1,-1 0-1,1 1 1,-1-1-1,0 0 1,1 1-1,-1-1 1,1 1-1,-1-1 1,0 0-1,1 1 1,-1-1 0,0 1-1,1 0 1,2 3-17,0 1 0,0-1 0,0 1 0,3 7 0,3 11-13,2-1-1,0-1 1,17 24 0,-26-42 76,0 0 0,0-1 0,0 1 0,1-1 0,-1 0 0,1 0 1,-1 0-1,1 0 0,0 0 0,0 0 0,-1-1 0,1 1 1,1-1-1,3 1 0,-5-1 2,0-1 1,1 0-1,-1 0 1,0 0-1,0 0 1,0 0-1,1 0 1,-1-1-1,0 1 1,0-1-1,0 1 1,0-1-1,0 0 1,0 0-1,0 0 0,0 0 1,0 0-1,0 0 1,0-1-1,-1 1 1,1-1-1,1-1 1,6-8-3,-1 0-1,0 0 1,0-1 0,-1 0-1,-1-1 1,0 1 0,4-16 0,1 1-26,-9 21 12,1 1-39,-1 0-1,0-1 1,0 1 0,0 0 0,-1-1 0,0 1 0,1-8 0,-2 12 12,0 1 1,-1 0 0,1 0 0,0-1-1,0 1 1,0 0 0,0 0 0,1 0-1,-1-1 1,0 1 0,0 0 0,0 0-1,0-1 1,0 1 0,0 0 0,0 0-1,0 0 1,0-1 0,0 1 0,1 0-1,-1 0 1,0 0 0,0 0 0,0-1-1,0 1 1,1 0 0,-1 0 0,0 0-1,0 0 1,0 0 0,1 0 0,-1 0-1,0-1 1,0 1 0,0 0 0,1 0-1,-1 0 1,0 0 0,0 0 0,1 0-1,-1 0 1,0 0 0,0 0 0,0 0-1,1 0 1,-1 0 0,0 0 0,0 0-1,0 1 1,1-1 0,-1 0 0,0 0-1,0 0 1,0 0 0,1 0 0,-1 0-1,0 0 1,0 1 0,0-1 0,1 0-1,-1 0 1,0 0 0,0 0 0,0 1-1,0-1 1,0 0 0,0 0 0,15 14-582,-14-13 584,33 31 87,-33-30-67,1-1 0,-1 1 0,1-1 0,0 0 0,0 1 0,-1-1 1,1 0-1,0 0 0,0 0 0,0 0 0,0 0 0,1-1 0,-1 1 0,0-1 0,0 1 0,0-1 0,0 0 1,1 0-1,-1 0 0,0 0 0,0 0 0,0 0 0,1 0 0,2-2 0,2 0 51,-1 0 0,0 0-1,0-1 1,0 0 0,-1 0-1,12-7 1,-11 5-20,-1 1 0,1-1-1,-1 0 1,0-1 0,0 1 0,0-1-1,-1 0 1,0 0 0,0-1 0,-1 1-1,0-1 1,0 1 0,0-1-1,2-9 1,-5 15-57,0-1-1,0 0 1,0 1-1,0-1 1,0 1-1,0-1 1,-1 0-1,1 1 1,0-1-1,-1 1 0,0-1 1,1 1-1,-1-1 1,0 1-1,1-1 1,-1 1-1,-2-3 1,2 4-4,1-1 1,-1 0-1,1 1 1,-1-1-1,0 1 1,0-1-1,1 1 1,-1-1-1,0 1 1,0-1-1,0 1 0,1 0 1,-1-1-1,0 1 1,0 0-1,0 0 1,0 0-1,0 0 1,0 0-1,1 0 1,-1 0-1,0 0 1,0 0-1,0 0 1,0 0-1,0 0 1,0 1-1,1-1 1,-1 0-1,0 1 0,0-1 1,0 1-1,0 0 1,-3 1-33,1 1 1,0-1-1,0 1 1,0 0-1,0 0 1,1 0-1,-1 0 1,1 1-1,0-1 1,0 1-1,0-1 0,0 1 1,0 0-1,1 0 1,0 0-1,0 0 1,0 0-1,0 0 1,0 6-1,1 1 73,0 0-1,1 0 1,1 0-1,-1 0 1,2 0-1,-1-1 0,2 1 1,-1-1-1,1 1 1,1-1-1,0-1 1,0 1-1,1-1 1,7 9-1,-11-16-5,0 0 1,0 0-1,0 0 0,0-1 0,1 1 0,-1-1 1,0 1-1,1-1 0,-1 0 0,1 0 0,-1 0 0,1 0 1,0 0-1,-1-1 0,1 1 0,0-1 0,-1 0 1,1 0-1,0 0 0,-1 0 0,1 0 0,0 0 0,2-2 1,9-1 22,-1 0 1,0-1-1,18-8 1,-20 7 6,6-2-6,-1-2 0,0 1 0,-1-2 0,16-12 0,-3-1 218,27-28 1,-52 49-239,-1-1 1,0 0-1,1 0 1,-1 0-1,-1 0 1,1 0-1,0 0 1,-1 0-1,0-1 1,1 1-1,0-5 1,-2 7-37,0 0 1,0-1 0,0 1 0,1 0-1,-1 0 1,0 0 0,-1-1-1,1 1 1,0 0 0,0 0 0,0 0-1,-1 0 1,1 0 0,-1-1-1,1 1 1,-1 0 0,1 0 0,-1 0-1,1 0 1,-1 0 0,0 0-1,0 0 1,1 1 0,-1-1 0,0 0-1,0 0 1,0 1 0,0-1 0,0 0-1,0 1 1,0-1 0,0 1-1,0-1 1,0 1 0,-3-1 0,1 0-40,-1 1 1,0-1 0,1 1 0,-1 0 0,0 0 0,1 0 0,-1 0 0,0 1 0,1-1 0,-1 1 0,1 0 0,-1 0 0,-5 3 0,7-3 33,0 0-1,1 0 0,-1 0 1,0 0-1,1 0 1,-1 0-1,1 1 1,0-1-1,-1 0 0,1 1 1,0-1-1,0 1 1,0 0-1,0-1 1,0 1-1,0 0 0,0-1 1,1 1-1,-1 0 1,0 0-1,1 0 1,0 0-1,-1 0 0,1 0 1,0-1-1,0 1 1,0 0-1,1 3 1,0 1 15,0 1 1,1-1 0,0 1 0,0-1 0,1 0 0,-1 0 0,1 0-1,1 0 1,-1 0 0,1-1 0,0 1 0,0-1 0,8 7 0,-1-2 53,0-1 0,1-1 0,0 1 0,1-2 0,13 7 0,-22-12-15,0 0 1,0-1-1,0 0 1,0 0-1,0 0 1,0 0-1,0 0 1,0-1-1,0 0 1,0 0-1,0 0 1,1 0-1,-1-1 1,0 1-1,0-1 1,0 0-1,0-1 1,0 1-1,0-1 1,6-3 0,3-3 28,0 0 0,-1-1 0,-1-1 0,15-14 0,37-28 134,-61 50-193,4-5-24,0 1 0,0 1 0,1-1 0,-1 1 0,1 0 0,9-4 0,-14 8-152,-2 3 70,-1 22 185,-7 34 1,5-37-41,2 11 446,1-31-372,10-8 244,26-31-278,-25 26 28,16-15 1,-23 23-130,0 1 1,1 0-1,-1 0 1,1 0-1,0 0 1,0 1-1,0 0 1,6-2-1,-6 3-16,0 0 0,0 0 0,1 0 0,-1 1 0,0 0 0,1 0 0,-1 0 0,6 1-1,3 2 160,23 8-1,-16-4 162,13 4-267,-4-2 452,54 11 0,-73-18-790,-1-2 1,0 1-1,1-1 0,-1 0 1,1-1-1,-1 0 0,0-1 1,0 0-1,14-5 0,11-8-4754,-19 8 422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51.6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21 1312,'0'0'421,"0"0"-267,0-1-1,1 0 1,-1 0-1,0 0 1,0 0-1,1 0 1,-1 1-1,0-1 1,1 0-1,-1 0 1,1 1 0,-1-1-1,1-1 1,4 1 353,-1-1 1,1 1 0,0-1-1,0 1 1,-1 1 0,1-1-1,0 1 1,0 0 0,6 0 0,-6 0-167,99 9 1260,-64-4-1367,-37-5-236,29 4-636,0-1 0,1-2-1,39-3 1,-23-5-775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55.97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13 357 1664,'0'-4'292,"1"3"-259,-1 0 1,0 0-1,0 1 1,0-1 0,0 0-1,0 0 1,-1 0-1,1 0 1,0 1-1,0-1 1,-1 0 0,1 0-1,0 1 1,-1-1-1,1 0 1,0 0-1,-2 0 1,-6-15 5118,10 18-4950,0-1-58,1 0 1,0 1-1,0-1 0,0 0 0,0 0 0,0-1 0,0 1 0,0 0 0,0-1 0,1 0 0,-1 0 0,0 0 0,0 0 0,0-1 0,5 0 0,-4 0-56,0 0-1,0-1 1,0 1-1,0-1 1,0 0-1,0 0 1,0 0-1,-1 0 1,1-1-1,-1 1 1,5-5-1,1-3 2,0 0 1,0-1-1,-1 0 1,0 0-1,-1-1 1,0 0-1,-1 0 1,6-18-1,26-90 829,-35 96-797,-3 21-128,0 0 0,0 0 1,1 0-1,-1 0 0,1 0 0,-1 1 0,1-1 0,0 0 0,0 0 0,0 1 0,1-1 0,1-3 1,-3 6-14,1 0 0,-1 0-1,0 0 1,1 0 0,-1 0 0,0 0 0,1 0 0,-1 0 0,0 0 0,1 0 0,-1 0 0,0 0 0,1 0 0,-1 0 0,0 1 0,1-1 0,-1 0 0,0 0 0,0 0 0,1 0 0,-1 1 0,0-1 0,0 0-1,1 0 1,-1 1 0,0-1 0,0 0 0,1 0 0,-1 1 0,0-1 0,0 0 0,0 0 0,0 1 0,10 13 106,-9-11-141,16 20 21,27 27-1,-31-37 131,0 1 0,-2 0 0,1 0 0,-2 1 0,17 32 0,-26-46-68,-1 0 1,1 0 0,-1-1 0,0 1 0,1 0-1,-1-1 1,0 1 0,0 0 0,1 0 0,-1 0-1,0-1 1,0 1 0,0 0 0,0 0-1,0 0 1,0 0 0,0-1 0,0 1 0,0 0-1,-1 0 1,1 0 0,0-1 0,0 1 0,-1 0-1,1 0 1,-1-1 0,1 1 0,0 0 0,-1-1-1,1 1 1,-1 0 0,0-1 0,1 1 0,-1-1-1,1 1 1,-1-1 0,0 1 0,1-1-1,-1 1 1,0-1 0,0 0 0,1 1 0,-1-1-1,0 0 1,-1 0 0,-5 2 52,1-2 0,-1 1 0,0-1 0,-12-1 0,6 1-13,-5-1-103,1 0 1,0-1-1,-1-1 0,1 0 1,-26-10-1,38 11-93,-1 0 0,1 1 0,-1 0 0,1 0 0,-11-1 0,18 5-320,7 3 356,14 4 168,5-2-108,-19-5 45,0-1-1,17 3 0,27-2 175,0-2 0,102-11-1,-136 7-152,-1-1-1,1 0 1,-1-2-1,0 0 1,-1-1-1,1 0 1,-1-2-1,-1 0 1,0-1-1,0 0 1,-1-1 0,0-1-1,23-24 1,-30 27-114,-3 5 92,-1 0 1,0 0-1,0-1 1,0 0-1,-1 0 0,0 0 1,0 0-1,5-10 1,-8 15-14,0-1 0,0 1 0,0 0 1,0-1-1,1 1 0,-1 0 1,0 0-1,0-1 0,0 1 0,0 0 1,0-1-1,0 1 0,0 0 1,0-1-1,0 1 0,0 0 1,0-1-1,0 1 0,0 0 0,0-1 1,-1 1-1,1 0 0,0 0 1,0-1-1,0 1 0,0 0 0,0 0 1,-1-1-1,1 1 0,0 0 1,0 0-1,0-1 0,-1 1 0,1 0 1,-1 0-1,-12 0-118,9 1 55,1 0 1,-1 1-1,0-1 0,-6 5 0,1 2-25,0 0 0,1 1 0,1 1 0,0-1 0,-12 20 1,14-20 103,0-1 4,1 0 0,0 0 0,0 0 0,1 1 0,0 0 0,0 0-1,-2 13 1,5-19-6,-1-1 0,1 1 0,0 0-1,-1 0 1,1-1 0,1 1 0,-1 0-1,0-1 1,1 1 0,-1 0-1,1-1 1,0 1 0,0-1 0,0 1-1,0-1 1,0 1 0,1-1 0,-1 0-1,1 1 1,-1-1 0,1 0 0,0 0-1,0 0 1,0-1 0,0 1 0,0 0-1,1-1 1,-1 1 0,4 1 0,-4-2 16,0 0 1,-1-1 0,1 1 0,-1-1-1,1 0 1,0 1 0,0-1 0,-1 0-1,1 0 1,0 0 0,-1 0 0,1 0-1,0 0 1,-1-1 0,1 1 0,0-1-1,-1 1 1,1-1 0,0 1 0,-1-1-1,1 0 1,-1 0 0,0 0 0,1 0 0,-1 0-1,0 0 1,1 0 0,-1 0 0,0-1-1,0 1 1,0 0 0,0-1 0,0 1-1,0-1 1,1-2 0,1-4 26,1 1-1,-2 0 1,1-1 0,-1 0-1,0 0 1,1-10 0,0-4-40,-1 6 16,1-24 0,3 54-196,1-1-1,0-1 1,1 1 0,14 17 0,-18-27 217,0 0 1,0 1-1,1-2 1,-1 1-1,1 0 1,-1-1-1,1 0 1,0 0-1,0 0 1,0-1-1,0 1 1,0-1-1,0 0 1,1-1-1,-1 1 1,0-1 0,0 0-1,1-1 1,-1 1-1,0-1 1,0 0-1,0 0 1,0 0-1,0-1 1,0 0-1,7-3 1,15-9 118,43-28 1,-12 5-150,-53 35-36,1-1 1,-1 1-1,1-1 1,8-1-1,-12 4-9,-1-1 0,1 1-1,-1-1 1,1 1 0,0 0-1,-1 0 1,1 0-1,-1 0 1,1 0 0,-1 0-1,1 1 1,0-1 0,-1 0-1,1 1 1,-1-1-1,1 1 1,-1 0 0,0-1-1,1 1 1,-1 0 0,3 2-1,0 2 31,1 1 0,-1 0 0,0 1 0,0-1 0,-1 1 0,0-1 0,4 13 0,-3-9 90,-3-8 24,-1-1-1,1 1 0,0 0 0,-1 0 1,1 0-1,-1 0 0,1 0 0,-1 3 0,1-5-62,-1-1-1,1 0 1,-1 0-1,1 0 1,0 1-1,0-1 0,-1 0 1,1 1-1,0-1 1,0 0-1,1 0 0,1-1 4,11-12-133,0-1 1,20-27-1,-5 5-48,-23 29 107,14-14-203,-19 21 194,1 0-1,-1 0 1,0 0-1,0 0 1,1 0-1,-1 1 1,1-1-1,-1 0 1,1 1-1,-1-1 1,1 1 0,-1-1-1,1 1 1,2-1-1,-3 2 14,0-1 1,0 1-1,0-1 0,-1 1 0,1 0 1,0-1-1,0 1 0,-1 0 0,1 0 1,0-1-1,-1 1 0,1 0 0,-1 0 1,1 0-1,-1 0 0,1 0 0,-1 0 1,0 0-1,1 0 0,-1 0 0,0 2 0,1 9 43,0 1-1,-1-1 0,0 1 0,-3 13 1,0 20 1281,4-47-1283,0 0 0,0-1 0,0 1 0,-1 0 0,1 0 0,0-1 0,-1 1 0,0 0 0,1-1 0,0-2 0,-1 2-28,3-6-27,0 1-1,0 0 0,0 0 0,1 0 1,5-8-1,-7 13-30,-1 1 0,0-1 0,1 0 0,-1 0 0,1 1 0,-1-1 0,1 0 0,0 1 0,0 0 0,0-1 0,0 1 0,0 0 0,0 0 0,0 0 0,0 0 0,0 0 1,0 1-1,0-1 0,1 1 0,-1-1 0,0 1 0,5 0 0,-5 0 37,0 1 0,0 0 0,0 0 0,0 0 1,0 0-1,0 0 0,0 0 0,0 0 0,0 1 0,0-1 1,1 2-1,22 24-68,-4-5 54,-9-11-71,-7-6 113,0 0 0,0 0 0,1-1 0,-1 0 0,1 0 0,0 0 0,8 2-1,-1-1 92,0-1-1,1 0 1,0-1-1,-1-1 1,1 0-1,0-1 0,0 0 1,28-3-1,-30 0-29,1 0 0,-1 0 0,0-1-1,0-1 1,0 0 0,0 0 0,-1-1 0,0-1-1,0 0 1,14-10 0,-20 11-51,0 1 0,0-1 0,0 0 0,-1-1 0,0 1 0,6-10 0,-9 13-30,0 0 0,0-1 0,0 1 0,0 0 0,0-1 0,-1 1 0,1-1 0,-1 1 0,1-5 0,-1 6-9,0 0 0,-1 0 0,1 0 0,0 0 0,0 0 0,-1-1 0,1 1 0,0 0 0,-1 0 1,1 0-1,-1 0 0,0 0 0,1 0 0,-1 1 0,0-1 0,1 0 0,-1 0 0,0 0 0,0 1 0,0-1 0,-1-1 0,0 2-21,1-1-1,-1 1 0,1 0 1,-1 0-1,1 0 0,-1 0 0,1 0 1,-1 0-1,1 0 0,-1 1 1,1-1-1,-1 0 0,1 1 0,0-1 1,-2 2-1,-21 9-190,19-8 204,1 0 0,-1 1 0,1 0-1,0 0 1,0 0 0,0 0 0,0 1-1,1 0 1,-6 9 0,8-13 44,0 1 0,1 0 0,-1-1 1,0 1-1,1 0 0,-1-1 0,1 1 0,0 0 1,-1-1-1,1 1 0,0 0 0,0 0 1,0 0-1,0-1 0,1 1 0,-1 0 1,0-1-1,1 1 0,-1 0 0,1 0 0,0-1 1,-1 1-1,1-1 0,0 1 0,0-1 1,0 1-1,0-1 0,0 1 0,0-1 0,0 0 1,1 0-1,-1 0 0,1 1 0,-1-1 1,0 0-1,3 1 0,3 1 102,-1 0 1,1 0-1,0 0 1,1-1-1,-1 0 0,0-1 1,14 2-1,55-1-42,-48-3-84,22 9-3253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58.1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3 779 2976,'-2'0'1240,"5"0"-205,12 3 300,-13-2-1151,0-1-1,0 0 0,0 1 1,0-1-1,0 0 0,0 0 0,0 0 1,0-1-1,0 1 0,0 0 1,0-1-1,0 1 0,0-1 0,0 0 1,-1 0-1,3-1 0,1 0-23,-1 0 0,0-1 0,0 1 0,0-1-1,0 0 1,4-4 0,2-4-61,-1-1 0,0-1 1,-1 0-1,0 0 0,-1 0 0,11-27 0,21-90 173,-30 95-139,70-316 619,-76 332-532,-1-1 0,-1-32 0,-1 35-32,0 16-188,0 1 0,0-1 1,0 1-1,0-1 1,0 1-1,0-1 1,0 1-1,0-1 0,0 0 1,0 1-1,0-1 1,0 1-1,0-1 0,-1 1 1,1-1-1,0 1 1,0-1-1,-1 1 1,1-1-1,0 1 0,-1 0 1,1-1-1,0 1 1,-1-1-1,1 1 1,-1 0-1,1-1 0,-1 1 1,1 0-1,0-1 1,-2 1-1,1 0-6,1 0-1,-1 0 0,0 0 1,0 1-1,1-1 1,-1 0-1,0 1 1,1-1-1,-1 0 0,1 1 1,-1-1-1,0 1 1,1-1-1,-1 1 1,1-1-1,-1 1 1,1-1-1,-1 1 0,1 0 1,0-1-1,-1 1 1,1 0-1,-1 1 1,-3 7 77,0 1 0,1 0 0,0 1 0,0-1 0,1 0 0,-1 15 0,1 67 117,2-45-84,6 235 72,-5-244-129,-1-24 14,0 0 1,1 0 0,3 15-1,1-2 105,-4-19 10,0 0 0,1 0 0,0 0 0,6 14 0,-7-21-137,0-1 0,0 0 0,-1 0 0,1 0 0,0 0 1,0 0-1,0 0 0,0 0 0,-1 0 0,1 0 1,0 0-1,0 0 0,0 0 0,-1 0 0,1-1 1,0 1-1,0 0 0,-1-1 0,1 1 0,0-1 0,-1 1 1,2-1-1,5-4 15,0-1-1,-1 0 1,1 0 0,-1-1 0,-1 1 0,1-1-1,-1-1 1,4-7 0,5-10 12,11-31 1,0-1 110,-24 54-244,9-18 174,-9 20-197,-1-1 1,1 1-1,-1 0 1,0 0-1,0 0 1,1 0 0,-1 0-1,0 0 1,0 0-1,0 0 1,0-1-1,0 1 1,0 0-1,0 0 1,-1-2 0,2 6 36,1 0 1,-1 0 0,0 0 0,0 0 0,-1 1 0,1-1 0,-1 0-1,0 0 1,0 6 0,0-4 112,1-1-1,-1 1 0,1 0 1,0-1-1,1 7 0,1-3-14,1 0-1,0-1 1,7 13-1,-9-18 4,-1 1 0,1 0 1,0-1-1,0 0 0,1 1 0,-1-1 1,0 0-1,1 0 0,-1-1 1,1 1-1,0 0 0,-1-1 0,6 2 0,-7-2-6,1-1 0,-1 0 0,1 0 0,0 0 0,-1 0 0,1 0 0,0-1 0,-1 1 0,1 0 0,0-1 0,-1 1 0,1-1 0,-1 0 0,1 1 0,1-2 0,20-16 108,-15 12-156,0-2 1,-1 1 0,0-1-1,-1 0 1,0 0 0,0-1-1,0 0 1,-1 0 0,4-11-1,-9 20-20,0-1-1,0 1 0,0 0 0,0-1 0,0 1 1,0 0-1,0-1 0,1 1 0,-1 0 0,0 0 1,0-1-1,0 1 0,0 0 0,1 0 0,-1-1 1,0 1-1,0 0 0,1 0 0,-1-1 0,0 1 0,0 0 1,1 0-1,-1 0 0,0 0 0,1 0 0,-1-1 1,0 1-1,0 0 0,1 0 0,-1 0 0,0 0 1,1 0-1,0 0 0,7 9-390,4 21 163,-11-28 226,1 5 38,23 58 0,-22-59 52,0 0-1,0 0 1,1 0-1,0 0 1,0-1-1,1 0 0,9 10 1,-13-14-33,0-1 0,0 1 0,0 0 0,-1-1 0,1 1 0,0 0 0,0-1 1,0 0-1,0 1 0,0-1 0,1 1 0,-1-1 0,0 0 0,0 0 0,0 0 0,0 0 0,0 1 0,0-1 1,0-1-1,0 1 0,1 0 0,0 0 0,0-1-1,-1 0-1,1 0 1,-1 0-1,0 1 1,1-1-1,-1-1 1,0 1 0,0 0-1,1 0 1,-1 0-1,0-1 1,0 1 0,1-2-1,2-4 58,-1-1-1,1 0 0,-1 0 1,3-11-1,-1-4-313,-1 1-1,-1-1 1,-1 0 0,0-28-1,-1 55 122,1-1-1,0 1 1,0-1-1,1 0 0,4 6 1,-6-9 82,3 5 12,0-1 0,1 0-1,0 0 1,-1 0 0,2-1 0,-1 1-1,0-1 1,1 0 0,7 2-1,-3-1 62,0-1 0,1-1 0,-1 0 0,20 2 0,-1-4 91,1-1 0,55-8 1,-66 6 10,1-1 0,-1-1 1,31-12-1,-157 84-975,100-63 792,0 2 0,1-1 0,0 1 0,1 0 0,-9 10 0,12-13 45,0 1-1,0-1 1,1 0 0,-1 1-1,1-1 1,-3 7-1,4-9 0,0 0-1,0 1 0,-1-1 0,1 1 1,0-1-1,0 1 0,0-1 0,1 1 1,-1-1-1,0 1 0,0-1 0,1 1 1,-1-1-1,1 0 0,-1 1 0,1-1 1,1 2-1,-1-2 13,0 1 1,0-1-1,1 0 1,-1 0-1,1 0 1,-1 0 0,1 0-1,0 0 1,-1 0-1,1 0 1,0-1-1,-1 1 1,1-1-1,0 1 1,0-1-1,0 0 1,-1 0-1,1 1 1,0-1-1,3-1 1,2 1 65,0-1 1,1 0-1,12-3 0,-12 1-17,0 1-1,0-1 0,0-1 0,0 0 0,-1 0 0,1 0 0,-1-1 1,0 0-1,7-7 0,-11 10-68,-1-1 0,1 1 0,-1-1 0,0 0 0,0 0 0,0 1 0,-1-1 0,1 0 1,-1-1-1,1 1 0,-1 0 0,0 0 0,0-1 0,-1 1 0,1 0 0,-1-1 0,1 1 0,-1 0 0,0-1 0,0 1 0,-1-1 0,1 1 1,-1 0-1,1-1 0,-1 1 0,-2-4 0,2 2 4,-2 0 1,1 0-1,0-1 1,-1 1-1,0 1 1,0-1-1,-1 0 0,1 1 1,-1 0-1,0 0 1,0 0-1,0 0 1,-1 0-1,1 1 1,-1 0-1,0 0 1,0 0-1,-10-3 0,7 3 124,-9-2 439,15 5-143,7-1-299,10-1-99,30 0 421,71-14-1,-60 7-411,-17 5 31,34-7-2312,-110 6-13036,9-5 13467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58.60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23 3712,'0'0'55,"0"0"1,-1-1-1,1 1 1,0 0 0,0-1-1,0 1 1,-1-1-1,1 1 1,0 0-1,0-1 1,0 1-1,0-1 1,0 1-1,0-1 1,0 1-1,0 0 1,0-1-1,0 1 1,0-1-1,0 1 1,0-1 0,0 1-1,0-1 1,0 1-1,1 0 1,-1-1-1,0 1 1,0 0-1,1-1 1,-1 1-1,1-1 1,0 0 139,0 0 1,0 0 0,0 1-1,1-1 1,-1 0 0,0 1-1,0-1 1,1 1-1,-1 0 1,3-1 0,5 0 1177,0 0 1,14 0 0,-20 1-1056,119 4 3521,62 13-4462,-157-15 559,31 6-2294,-33-2-1490,29 9 1,-39-11 812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01.52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0 631 3072,'8'4'940,"0"0"0,0 0 0,13 3 0,26 11 857,-42-16-1624,0 1 0,0-2 0,1 1 0,-1-1 0,0 0 0,1 0 0,-1 0-1,1-1 1,-1 0 0,1 0 0,8-1 0,-10 0-50,0 1-1,0-1 1,0-1 0,-1 1-1,1 0 1,0-1 0,0 0-1,-1 0 1,1 0-1,-1 0 1,0-1 0,0 1-1,0-1 1,0 0 0,0 0-1,3-4 1,-4 4-123,0 1-1,0-1 1,-1 0 0,1 0 0,-1 0-1,1 1 1,-1-1 0,0-1 0,0 1 0,-1 0-1,1 0 1,-1 0 0,1 0 0,-1 0-1,0-1 1,0 1 0,0 0 0,-1 0-1,1 0 1,-1-1 0,-1-4 0,0 4 0,1 0 1,0 0-1,-1 0 1,0 0-1,0 0 1,0 1-1,0-1 1,-1 1-1,1-1 1,-1 1-1,0 0 1,0 0-1,0 0 1,0 0-1,-1 1 1,1-1-1,-1 1 1,1 0-1,-1 0 1,-8-3-1,10 4-7,-1 1 1,0-1-1,1 1 0,-1 0 0,0 0 0,1 0 0,-1 0 0,1 0 0,-1 1 1,0-1-1,1 1 0,-1 0 0,1 0 0,-1 0 0,1 0 0,0 0 1,-3 2-1,0-1 14,0 1 1,1 0-1,0 1 0,-1-1 1,1 1-1,0 0 1,-4 5-1,1 0 98,-1 2-1,2-1 1,-1 1 0,-5 15-1,10-22-73,1 0 0,0 0 0,0 0 0,0 0 0,0 0 1,1 0-1,-1 0 0,1 0 0,0 0 0,1 0 0,-1 0 0,1 0 0,0 0 0,0 0 0,0 0 0,3 8 0,0-5 77,1 1 0,-1-1 0,1 0 0,1-1 0,-1 1 0,1-1 0,0 0 0,1-1 0,0 1 0,-1-1 0,2 0 0,-1-1 0,0 0 0,1 0 0,0-1 0,0 0 0,0 0 0,0 0 0,11 1 0,-8-4 48,0 0-1,0-1 1,0 0 0,0 0-1,-1-1 1,1-1 0,16-5 0,-19 6-106,4-2-10,-1-1 1,1 0-1,-1 0 1,1-1-1,-2 0 1,1-1-1,-1-1 1,0 0-1,0 0 1,-1-1-1,0 0 1,-1 0-1,0-1 1,0 0-1,-1 0 1,0-1-1,-1 0 1,0 0-1,-1-1 0,0 0 1,5-22-1,-3 0-49,-1-1 0,-2-1-1,0-36 1,-3 56-109,-2-14-601,0 31 709,1-1-1,0 0 1,0 0 0,0 0 0,0 0 0,0 0-1,0 0 1,0 0 0,0 0 0,0 0 0,-1 0 0,1 0-1,0 0 1,0 0 0,0 0 0,0 0 0,0 0-1,0 0 1,0 0 0,-1 0 0,1 0 0,0 0-1,0 0 1,0 0 0,0 0 0,0 0 0,0 0 0,0 0-1,-1 0 1,1 0 0,0 0 0,0 0 0,0 0-1,0 0 1,0 0 0,0 0 0,0 0 0,0 0 0,0-1-1,0 1 1,-1 0 0,1 0 0,0 0 0,0 0-1,0 0 1,0 0 0,0 0 0,0 0 0,0-1-1,0 1 1,0 0 0,-3 13-297,4 6 252,1 0 1,0 0-1,1 0 1,1-1 0,1 0-1,13 31 1,-9-28 120,1 0 0,1-1 0,0 0 0,2-1 0,19 23 0,-28-37 35,0-1-1,0 0 0,0 0 0,0-1 0,0 1 0,1-1 0,0 0 1,5 3-1,-9-6-77,1 1 0,-1-1 1,1 1-1,-1-1 1,1 0-1,-1 1 0,1-1 1,-1 0-1,1 0 0,-1 0 1,1 0-1,-1 0 1,1-1-1,-1 1 0,0 0 1,1-1-1,-1 1 0,1-1 1,-1 1-1,0-1 1,1 0-1,-1 0 0,0 1 1,0-1-1,1 0 0,-1 0 1,0 0-1,0 0 1,0-1-1,0 1 0,0 0 1,-1 0-1,2-3 0,2-3 35,-1-1-1,0 0 0,0 0 0,-1 0 0,-1 0 0,1-1 0,-1 1 0,0-11 1,1 1-45,18-175-642,-20 192 594,0 0-1,0 0 1,0-1 0,0 1-1,0 0 1,1 0 0,-1 0-1,0 0 1,1 0 0,-1 0-1,2-1 1,-2 2 19,1 0 0,-1-1 1,1 1-1,-1 0 0,1 0 1,-1 0-1,1 0 0,-1 0 0,1 0 1,-1 0-1,1 0 0,-1 0 1,1 0-1,-1 0 0,1 0 0,-1 0 1,1 0-1,-1 1 0,1-1 1,-1 0-1,0 0 0,1 0 0,-1 1 1,1-1-1,-1 0 0,0 1 1,1-1-1,0 1 0,5 4-11,0 0 1,0 0-1,0 1 0,6 8 1,16 14 388,-18-20-326,0-1 0,1 1 1,0-2-1,0 1 0,1-2 0,0 0 0,19 6 0,-21-8 36,-1-1 1,0 0 0,1-1-1,0 0 1,-1-1 0,1 0 0,-1 0-1,1-1 1,0 0 0,16-4-1,-24 4-60,1 0 0,-1 1 0,1-1 0,-1 0 0,1-1 0,-1 1 0,1 0 0,-1-1 0,0 1 0,0-1 0,0 1 0,0-1 0,0 0-1,0 0 1,0 0 0,-1 0 0,1-1 0,-1 1 0,0 0 0,1 0 0,-1-1 0,0 1 0,0-1 0,0 1 0,-1-1 0,1 0 0,-1 1-1,1-1 1,-1 0 0,0 1 0,0-1 0,0 0 0,0 1 0,-1-1 0,1 0 0,-1 1 0,-1-4 0,0 1-53,0 0 1,0 1-1,-1-1 0,0 1 1,0 0-1,0-1 1,0 1-1,-1 0 1,1 1-1,-1-1 1,0 1-1,0 0 0,-1 0 1,1 0-1,-1 0 1,1 1-1,-1 0 1,0 0-1,-6-2 0,8 3 17,0 0-1,0 0 0,0 0 0,0 1 0,-1 0 0,1-1 0,0 1 0,0 0 1,0 1-1,-1-1 0,1 1 0,0-1 0,0 1 0,0 0 0,0 0 1,0 0-1,0 0 0,0 1 0,0-1 0,0 1 0,1 0 0,-1 0 0,1 0 1,-1 0-1,1 0 0,0 0 0,-1 1 0,1-1 0,1 1 0,-1 0 1,0-1-1,-1 4 0,0 2 9,0 0 0,0 1 0,0-1 0,1 0 0,1 1 0,0-1 0,0 1 0,0 0 1,1-1-1,2 16 0,-1-12 88,1-1 1,0 1-1,1-1 1,1 1-1,0-1 1,0 0 0,8 14-1,-8-18-3,0-1-1,1 0 1,-1 1 0,1-2-1,1 1 1,10 9 0,-13-12 32,1-1 1,-1 1 0,1-1-1,0 0 1,0 0 0,0 0-1,0-1 1,0 0 0,1 1-1,-1-2 1,0 1 0,1 0-1,6-1 1,-1 0-22,0-1-1,1 0 1,-1-1 0,0 0-1,0 0 1,0-1-1,0-1 1,0 0 0,9-5-1,8-6-5,41-32-1,-42 27-134,40-21 0,-65 40 43,0 1 0,0-1 0,0 0-1,0 1 1,1-1 0,-1 1 0,0-1-1,0 1 1,1 0 0,-1-1 0,0 1-1,0 0 1,1 0 0,-1 0 0,0 0-1,1 0 1,-1 0 0,0 1 0,0-1-1,1 0 1,-1 0 0,0 1 0,0-1-1,0 1 1,1-1 0,-1 1 0,0 0 0,0-1-1,0 1 1,0 0 0,0 0 0,0 0-1,0 0 1,0 0 0,-1 0 0,1 0-1,0 0 1,0 0 0,-1 0 0,1 0-1,-1 0 1,1 1 0,-1-1 0,1 0-1,-1 2 1,2 5 38,0 0 0,0 0 0,-1 0 0,0 0 0,-1 12-1,0-10 64,0-8-23,-1 1 0,1 0 1,0 0-1,1-1 1,-1 1-1,0 0 0,1-1 1,-1 1-1,1-1 1,1 4-1,-2-6-44,0 0 1,0 0-1,1 0 0,-1 0 1,0 0-1,0 0 0,0 1 1,0-1-1,1 0 0,-1 0 1,0 0-1,0 0 0,0 0 1,1 0-1,-1 0 0,0 0 1,0 0-1,0 0 0,1 0 1,-1 0-1,0 0 0,0 0 1,0 0-1,0 0 0,1 0 1,-1 0-1,0 0 0,0 0 1,0 0-1,1-1 0,-1 1 1,0 0-1,0 0 0,0 0 1,0 0-1,0 0 0,1 0 1,-1-1-1,0 1 0,0 0 0,6-6 96,-6 6-82,6-9 20,0 0 0,-1 0 0,0 0 0,0 0 0,5-18 0,-6 15-51,1 0 1,0 1 0,8-12-1,-4 5-163,-8 16 115,-1 0 0,1-1 0,0 1 1,0 0-1,0 0 0,1 0 0,-1 0 1,0 1-1,1-1 0,-1 0 0,1 0 1,0 1-1,-1-1 0,4-1 0,-4 3 15,0 1-1,0-1 1,-1 1-1,1-1 0,0 1 1,0-1-1,-1 1 1,1-1-1,-1 1 0,1 0 1,-1-1-1,1 1 1,-1 0-1,1 1 0,0-2-11,7 12-45,13 23 1,-15-23 135,1-1 0,10 12 0,-14-19-28,0 0 0,1-1 0,-1 1 0,1-1 0,0 0-1,0 0 1,0-1 0,1 1 0,6 2 0,-5-2 19,0-1 1,0-1-1,0 1 0,0-1 1,0 0-1,1-1 1,-1 1-1,0-1 1,0 0-1,1-1 1,-1 0-1,0 0 0,0 0 1,0-1-1,0 1 1,0-1-1,0-1 1,0 1-1,-1-1 1,8-5-1,-3 2-47,-1-2 0,1 1 0,-1-1 0,-1-1 0,0 1 0,0-2 0,0 1 1,-1-1-1,9-17 0,10-26-249,20-64 1,-30 75 260,-9 21-18,0 0 0,-2-1-1,5-34 1,-4-67-490,-6 123 479,0-1 0,0 1-1,0-1 1,1 1 0,-1-1-1,0 1 1,0-1 0,0 1-1,-1-1 1,1 1-1,0-1 1,0 1 0,0-1-1,0 1 1,0 0 0,0-1-1,-1 1 1,1-1 0,0 1-1,0-1 1,-1 0 0,-5 8-515,-3 20 8,6-11 513,1 0 0,1 0 1,0 0-1,1 0 0,1 0 0,3 18 0,23 96 171,-22-112-65,-1 0-21,20 70 264,-19-73-232,0-1-1,1 0 1,16 25-1,-16-28-2,-4-8-21,0 1 0,1 0 0,-1-1-1,1 1 1,0-1 0,5 5 0,-7-8-51,0 1 1,0 0-1,0-1 1,1 1-1,-1-1 0,0 1 1,1-1-1,-1 1 1,0-1-1,1 0 1,-1 0-1,0 0 1,1 0-1,-1 0 1,0 0-1,1 0 1,-1 0-1,1 0 1,-1-1-1,0 1 1,1 0-1,-1-1 1,0 0-1,0 1 1,2-2-1,0 0 16,0 0 0,0 0 0,0 0 0,0 0 0,-1 0 0,1-1 0,-1 0 0,0 1-1,0-1 1,2-3 0,18-34 99,-11 17-121,-3 7-63,3-4-73,13-18 0,-24 37 85,1 0 1,-1 1-1,1-1 1,-1 0-1,1 0 1,0 1-1,0-1 1,-1 0-1,1 1 1,0-1-1,0 1 1,-1-1-1,1 1 1,0-1-1,0 1 1,1-1-1,-1 1 18,-1 0 0,1 0 0,-1 1 0,1-1 0,-1 0 0,1 0 0,-1 0 0,0 0 0,1 0-1,-1 1 1,1-1 0,-1 0 0,1 0 0,-1 1 0,0-1 0,1 0 0,-1 0 0,0 1 0,1-1 0,-1 1 0,0-1 0,1 0-1,-1 1 1,2 3-55,0 0 0,0 1-1,0-1 1,-1 0 0,2 6-1,-2-3 58,3 8-36,-2 0-1,0 0 1,-1 0-1,-1 23 0,0-25 34,0-7 46,0 1-1,-1-1 1,1 0-1,-1 0 1,-1 1-1,1-1 1,-1 0-1,-3 7 1,4-11 0,0 0 1,0 0-1,-1 0 0,1 0 0,0 0 0,-1 0 1,1-1-1,-1 1 0,0-1 0,0 1 1,1-1-1,-1 1 0,0-1 0,0 0 1,0 0-1,0 0 0,-1 0 0,1 0 1,0-1-1,0 1 0,0-1 0,-1 1 1,1-1-1,0 0 0,-3 0 0,1 0 18,0 0-1,0 0 0,0 0 0,0 0 0,0-1 0,1 0 0,-1 0 0,0 0 0,0 0 1,1-1-1,-5-2 0,7 4-31,1 0 0,-1 0 1,1-1-1,0 1 1,0 0-1,-1 0 0,1-1 1,0 1-1,-1 0 0,1 0 1,0-1-1,0 1 1,0 0-1,-1-1 0,1 1 1,0 0-1,0-1 0,0 1 1,0-1-1,0 1 1,-1 0-1,1-1 0,0 1 1,0 0-1,0-1 0,0 1 1,0-1-1,0 1 1,0 0-1,1-1 0,-1 1 1,0-1-1,0 1 0,0 0 1,0-1-1,0 1 1,0 0-1,1-1 0,-1 1 1,0 0-1,0-1 0,1 1 1,-1 0-1,0 0 0,0-1 1,1 1-1,-1 0 1,0 0-1,1-1 0,-1 1 1,0 0-1,1 0 0,0 0 1,19-10 129,10 4-163,0 2-1,1 0 1,-1 3 0,44 2-1,52-3-2047,-122 2 1583,-1-1-1,0 0 1,1 1-1,-1-1 0,0 0 1,6-3-1,-9 4 362,0-1-1,1 1 0,-1 0 1,1 0-1,-1 0 1,0-1-1,1 1 1,-1 0-1,0-1 0,0 1 1,1 0-1,-1-1 1,0 1-1,0 0 1,1-1-1,-1 1 0,0 0 1,0-1-1,0 1 1,0-1-1,0 1 1,1-1-1,-2 0-50,1 1 1,0-1-1,0 1 0,-1-1 1,1 1-1,0-1 0,0 1 1,-1-1-1,1 1 0,-1-1 1,1 1-1,0-1 0,-1 1 1,1-1-1,-1 1 0,1 0 0,-1-1 1,0 1-1,1 0 0,-1-1 1,-14-5-1777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01.89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 67 8224,'-5'-6'3040,"5"1"-2368,5-3-160,2 5 672,6-4-736,4-1 384,12-3-480,9 3-192,8 0-96,9 5-224,-1 3 96,-2 0-1376,-3 0 800,-2 3-2912,-10-3 1984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08.18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122 1 1056,'0'12'9269,"-1"-8"-9037,0 0 1,0 0-1,-1 0 1,1 0-1,-1 0 0,0 0 1,-3 5-1,-6 13 288,-4 8-103,10-19-259,-1 0-1,-6 23 1,8-22-110,-10 23-1,10-25-45,-1 1-1,2-1 1,-5 17 0,2 6 44,1-10 279,-3 32-1,8-46-241,0 0 0,0-1 0,1 1 0,0 0 0,0 0 0,1-1 0,4 11 1,0-2 11,1-1 1,1 1 0,1-2-1,12 19 1,48 55 591,-34-46-247,-11-9-794,-10-13-8049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09.3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72 12 2656,'0'0'4736,"16"-11"1162,-16 11-5851,0 11 770,-3 11-443,-5 53 260,-1-32-545,-16 63 249,12-59-271,2 0 1,-7 67 0,18-107-76,0-1 0,0 0 1,0 0-1,1 0 1,0 0-1,3 12 0,-3-16 16,-1 0-1,1 0 1,0 0 0,0 0-1,0 0 1,0 0-1,0-1 1,0 1-1,1 0 1,-1-1-1,0 1 1,1 0-1,0-1 1,-1 0 0,1 1-1,0-1 1,-1 0-1,1 0 1,0 0-1,0 0 1,0 0-1,0-1 1,3 2 0,1-2 51,1 1 1,-1-1-1,1 0 1,0 0-1,-1-1 1,11-2 0,40-13 309,-45 13-302,32-12 108,-21 7-188,1 0 0,0 2 0,37-5-1,-59 11-115,0-1-1,0 1 1,0 0-1,0 1 1,0-1-1,0 0 1,0 0-1,0 1 1,0-1-1,0 1 1,0 0-1,0 0 1,-1-1-1,1 1 1,0 0-1,2 2 1,-3-2-349,0 0 0,0 1 0,0-1 1,0 0-1,0 1 0,0-1 0,0 1 0,0-1 1,-1 1-1,1-1 0,0 1 0,-1 0 1,0-1-1,1 1 0,-1 0 0,0-1 0,0 1 1,0 2-1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17.1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151 502 2816,'1'-5'902,"0"1"-1,-1-1 1,0 0 0,0 0-1,0 1 1,-1-7 0,0-4-1044,-7-147 484,9 131-55,-1 9-311,0-1-1,-6-38 0,2 30 89,4 23-45,-1 0 0,0 1 1,-1-1-1,-2-9 0,2 11-60,0-1-1,0 1 1,1 0 0,0 0-1,1-1 1,-1 1 0,2-12-1,-1 17 42,8-5 1174,-12 9-1431,0 5 204,2 10-10,1 0-1,2 31 0,1-8 106,-2 206 150,-5-192-213,5-50 85,0-5-59,0 1 1,1-1 0,-1 1-1,0-1 1,0 1 0,0-1-1,0 1 1,0-1 0,0 1-1,0-1 1,0 1 0,0-1-1,0 0 1,0 1 0,0-1-1,0 1 1,0-1 0,-1 1-1,1-1 1,0 1 0,0-1-1,-1 1 1,1-1 0,0 0-1,0 1 1,-1-1 0,1 1-1,0-1 1,-1 0 0,1 0-1,-1 1 1,0-1 298,6-8-1424,-2 5 992,-1 0 0,1-1 0,-1 1 0,1-1 0,-1 0 0,-1 0 0,1 0 0,0 0 0,-1 0 0,0 0 0,0 0 0,0-1 0,0 1 0,-1 0 0,0-6 0,0 3 149,0-1 0,-1 0 0,0 1 0,-1-1 0,0 1 0,-4-11 0,5 14 53,-1 1-1,1-1 1,-1 1 0,0-1 0,0 1-1,-1-1 1,1 1 0,-1 0 0,1 0 0,-1 1-1,0-1 1,0 0 0,0 1 0,-4-3-1,2 3 22,0 0-1,-1-1 1,0 2 0,1-1-1,-1 1 1,0-1-1,1 2 1,-1-1-1,0 1 1,-10 0-1,15 0-84,0 0-1,0 0 1,1 0-1,-1 0 0,0 0 1,0 0-1,1 0 1,-1 0-1,0 1 1,0-1-1,1 0 0,-1 1 1,0-1-1,1 0 1,-2 1-1,2-1 4,0 1 0,0-1 0,0 0 0,-1 0 0,1 1 0,0-1 0,0 0 1,0 0-1,0 1 0,0-1 0,0 0 0,0 1 0,0-1 0,0 0 0,0 0 0,0 1 0,0-1 0,0 0 0,0 1 0,0-1 0,0 0 0,0 1 1,0-1-1,0 1 0,1 0 34,0 1 1,0-1 0,0 1-1,0-1 1,0 1 0,0-1 0,0 0-1,3 3 1,-3-3-208,15 6 267,-11-6-104,-1 1 1,0-1 0,1 0 0,-1-1 0,1 1-1,-1-1 1,1 1 0,9-2 0,38-7 52,-41 6 3,11-3 276,-16 3-311,-1 1 0,1 0 0,-1 0 0,1 0 0,0 0 0,-1 1 0,1 0 1,0 0-1,-1 0 0,1 1 0,9 2 629,-14 0-897,0-1 0,-1 0 1,2 0-1,-1 0 0,0 1 0,0-1 0,1 0 0,-1-1 0,3 3 0,-1 0-181,2 4-1857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09.78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30 2656,'-1'-2'9033,"18"-2"-6427,26-3-1771,8 5-112,20-1-304,52-7-1689,-38 8-6399,-57 2 3664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0.7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23 165 3232,'-22'-7'7813,"26"-2"-6961,0 2-451,-1-2-237,1 1 0,-1-1 0,1 1 0,1 0-1,-1 1 1,1-1 0,1 1 0,-1 0 0,1 0-1,1 1 1,-1-1 0,1 1 0,0 1 0,0-1-1,1 1 1,0 1 0,0-1 0,0 1 0,0 1-1,17-5 1,-21 6-158,0 2 0,0-1 0,0 0 1,0 1-1,0 0 0,1 0 0,-1 0 0,0 1 0,0-1 0,8 3 0,-11-3-1,1 1 1,0 0-1,0 0 0,-1 0 0,1 0 0,0 0 1,-1 0-1,1 0 0,-1 0 0,0 0 1,1 1-1,-1-1 0,0 1 0,0-1 0,0 1 1,0-1-1,0 1 0,0 0 0,0-1 1,0 1-1,-1 0 0,1 0 0,-1 0 0,1-1 1,-1 4-1,1 4 0,-1-1 1,0 1-1,-1-1 1,0 1 0,0-1-1,-1 1 1,0-1-1,0 0 1,-1 1-1,0-2 1,-5 10-1,-6 8 37,-33 46-1,-17 11-57,54-75 120,9-6-43,0-1-1,0 1 0,0-1 1,0 1-1,0 0 1,0-1-1,1 1 0,-1 0 1,0 0-1,0 0 0,0 0 1,1-1-1,-1 1 1,0 0-1,1 0 0,-1 2 1,9-3 579,95-7 2088,3 0-2918,-95 7 464,-4 1-2427,1-1 0,-1 0 0,8-2 0,-14 2 1835,0 0-1,1-1 1,-1 1-1,0 0 1,1-1-1,-1 1 1,0-1-1,0 1 1,1-1-1,-1 0 1,0 0-1,0 1 1,0-1-1,0 0 1,0 0-1,0 0 1,0 0-1,0 0 1,0 0-1,0-1 1,-1 1-1,2-1 1,-1-2-143,-1-1-1,1 1 1,-1 0 0,1 0-1,-2-6 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1.3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12 3552,'-14'-12'13130,"45"16"-11941,35-2 150,-39 0-1152,1-1-1,43-5 1,-54 3-1344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2.2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122 29 1824,'25'-28'14329,"-35"54"-11924,9-23-2964,-53 170 920,20-56-578,23-86 236,-20 69-60,29-91 61,1 1 1,0-1-1,0 0 0,0 1 0,1-1 1,1 1-1,-1-1 0,4 15 0,-3-21-10,0 0 0,1 0 0,-1 0 0,0 0 0,1 0 0,0 0 0,0-1 0,0 1 0,0 0 0,0-1 0,0 0 0,1 1 0,-1-1 1,1 0-1,-1 0 0,1 0 0,0-1 0,0 1 0,0-1 0,0 0 0,0 1 0,0-1 0,0 0 0,4 0 0,8 2 108,0-2 0,0 1 1,30-2-1,-23-1 150,-8 1 266,23-5-1,-5 1-2686,-11 2-5112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2.5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62 4896,'-2'-5'3294,"2"5"-3221,9-6 2252,20-3 232,-18 5-1846,18-5 497,1 1 0,0 1-1,32-3 1,-41 8-1262,0 1 0,1 0 0,-1 2 0,1 1-1,26 5 1,-41-5-451,-1 0 0,1 0 1,-1 0-1,11 7 0,-11-6-804,1 1-1,-1 0 0,-1 1 1,8 6-1,2 2-1564,5-4-758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2.8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6816,'0'0'2528,"8"0"-1984,1 5 1600,-1 1-1440,-3 6 1184,-5-1-1056,0 8 351,0 3-703,-5 7 0,0 2-288,2 2-672,-1 1 256,-1-4-2399,5-4 1471,0-7-2560,0-4 2112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3.4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1 4480,'-9'0'1296,"15"0"-134,18 1 668,-15 0-1412,-1 2-1,0-1 1,0 1 0,0 0 0,0 1-1,0 0 1,-1 0 0,1 0 0,-1 1 0,0 0-1,-1 1 1,1 0 0,9 11 0,-7-6-269,-1 0 1,-1 0-1,0 1 1,0 0-1,-2 0 1,1 1-1,7 25 1,2 23 595,17 121 0,-29-140-575,-1 0 0,-2 0 0,-11 83 0,-37 103-2151,34-167-123,9-40 3,0-1 0,-10 24-1,15-43 1959,-1 0 0,1 0-1,0 0 1,-1 0-1,1-1 1,-1 1-1,1 0 1,-1 0-1,1 0 1,-1 0-1,0-1 1,1 1-1,-1 0 1,0 0-1,0-1 1,0 1 0,1-1-1,-1 1 1,-1 0-1,1-1-42,-1-1 0,1 1 0,0 0-1,0-1 1,0 1 0,0-1 0,0 1 0,0-1-1,0 0 1,0 1 0,0-1 0,0 0-1,0 0 1,-1-1 0,2 2 174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6.28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286 0 2144,'8'2'7052,"-11"0"-5934,-9 13 211,-16 16 0,-13 16-904,24-24-168,1 0 0,1 1 0,0 1 0,-18 46 0,1 28 234,4 1 0,-17 125-1,41-187-340,-1 60-1,6-78-233,0 0 0,6 37 0,-4-47-783,-1 0-1,1-1 0,1 1 0,-1-1 0,2 0 0,-1 0 0,10 14 0,2-4-1350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7.6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131 5 3072,'7'-5'8421,"-10"13"-7162,-2 25-6,-113 376 427,116-399-1578,-7 31 334,9-38-401,-1-1 0,1 1 1,0 0-1,1 0 0,-1 0 1,0-1-1,1 1 0,0 0 1,-1 0-1,1-1 0,0 1 1,2 3-1,-1-3-3,-1 0 1,1 0-1,0 1 0,1-1 0,-1-1 0,0 1 1,1 0-1,-1-1 0,1 1 0,0-1 0,0 0 1,0 0-1,0 0 0,0 0 0,1 0 0,-1-1 0,0 0 1,1 1-1,-1-1 0,1 0 0,0-1 0,-1 1 1,1-1-1,0 1 0,-1-1 0,5-1 0,-5 1-4,9 1 92,1-2 0,-1 1 1,1-2-1,14-3 1,-15 4-633,-11 1 322,0 0 0,0 0-1,0 0 1,0-1 0,0 1 0,0 0 0,0 0 0,0-1 0,0 1 0,0 0 0,0-1-1,0 1 1,0-1 0,0 1 0,-1-1 0,2 0 0,4-30-12444,6 17 11439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7.96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18 76 4736,'-15'-10'1530,"15"10"-1502,0-1 0,-1 1 0,1 0 0,0-1-1,0 1 1,0-1 0,-1 1 0,1 0 0,0-1-1,0 1 1,0-1 0,0 1 0,0-1-1,0 1 1,0-1 0,0 1 0,0-1 0,0 1-1,0-1 1,0 1 0,0 0 0,0-1-1,0 1 1,1-1 0,-1 1 0,0-1 0,0 1-1,0 0 1,1-1 0,-1 0 0,2-5 1398,-2 5-1202,1-1-1,-1 1 0,1-1 1,-1 1-1,1-1 1,0 1-1,0 0 0,-1 0 1,1-1-1,0 1 0,0 0 1,0 0-1,0 0 0,1 0 1,-1 0-1,0 0 1,0 0-1,1 0 0,-1 0 1,0 1-1,3-2 0,32-12 2202,-30 12-2329,-1 1 1,1 0-1,0 0 0,0 1 1,0 0-1,0 0 1,0 0-1,0 1 0,0 0 1,0 0-1,0 0 1,0 1-1,-1-1 0,8 5 1,-7-4-665,-1 1 0,0 0 0,0 0 1,0 1-1,0 0 0,0 0 0,-1 0 1,8 9-1,-11-11 345,1 0-437,-1 0 1,1 1-1,0-1 0,0 0 0,0 0 1,0-1-1,0 1 0,0 0 0,0-1 1,1 1-1,-1-1 0,4 2 0,17-4-1457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18.3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129 59 2656,'-1'0'334,"-1"0"0,0 1 1,1-1-1,-1 1 0,1 0 1,-1-1-1,1 1 0,0 0 1,-1 0-1,1 0 0,0 0 0,-2 1 1,-21 21 537,3-2-453,16-16-304,0 0-1,1 0 0,-1 1 1,1 0-1,0 0 1,-4 8-1,-4 7 104,10-18-159,0 1 0,0-1 0,0 1 0,0 0 0,1-1 1,-1 1-1,1 0 0,0 0 0,1 0 0,-2 7 0,2-9-123,2 0 103,-3-1-32,1-1 0,0 0 0,0 0-1,1 1 1,-1-1 0,0 0 0,0 0 0,0 1-1,0-1 1,0 0 0,0 0 0,0 0 0,0 1-1,0-1 1,0 0 0,1 0 0,-1 1 0,0-1-1,0 0 1,0 0 0,0 0 0,1 0 0,-1 1 0,0-1-1,0 0 1,0 0 0,1 0 0,7 2-20,1 0 1,-1 0 0,1-1-1,-1-1 1,1 1 0,16-3-1,-9 1 38,-1-2-1,1 0 0,15-5 0,-19 3 30,1 0-1,0-1 0,-1 0 1,0-1-1,-1 0 0,0-1 1,0 0-1,0-1 0,-1 0 1,0-1-1,15-20 0,-17 20-2,-6 7 5,0 1 0,0-1 0,0 0 0,0 0 1,0 0-1,-1 0 0,2-5 0,-2 7-30,-1-1 1,0 1-1,0-1 0,0 1 0,0 0 1,0-1-1,-1 1 0,1-1 0,0 1 1,-1 0-1,1-1 0,-1 1 0,1-1 1,-1 1-1,0 0 0,1 0 0,-1-1 1,0 1-1,0 0 0,0 0 0,-2-2 1,-1 0 40,0-1 1,0 1 0,0 0 0,0 0 0,-1 0 0,1 1-1,-1 0 1,0 0 0,-6-2 0,-7-2 19,-21-3 0,26 7-54,-3 0-11,1 0-1,-1 2 1,1 0 0,-18 2-1,-10 0-385,43-2 357,-1-1 0,1 1-1,0 0 1,0 0 0,-1 0 0,1 0 0,0 0-1,-1 0 1,1 0 0,0 0 0,0 0 0,-1 1-1,1-1 1,0 0 0,0 0 0,-1 0 0,1 0-1,0 0 1,0 0 0,-1 0 0,1 1 0,0-1-1,0 0 1,-1 0 0,1 0 0,0 1 0,0-1-1,0 0 1,0 0 0,-1 1 0,5 6-334,12 7-1111,-3-8-207,4 2 529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8.82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 28 4064,'-1'0'173,"1"0"0,-1 0 0,1 0 1,-1 0-1,0 0 0,1 0 0,-1 0 0,1 0 0,-1 0 0,0 0 1,1-1-1,-1 1 0,1 0 0,-1 0 0,1 0 0,-1-1 1,1 1-1,-1 0 0,1-1 0,-1 1 0,1-1 0,-1 1 1,1 0-1,0-1 0,-1 1 0,1-1 0,0 1 0,-1-1 0,1 1 1,0-1-1,-1 1 0,1-1 0,0 0 0,0 1 0,0-1 1,0 1-1,0-1 0,0 0 0,0 1 0,0-1 0,0 1 1,0-1-1,0 0 0,0 1 0,0-3 989,5-1-708,1 3-199,1 0 1,-1 0-1,1 0 1,0 1-1,8 0 1,-5 0-147,11 0 63,35 5 1,-50-4-180,0 0 1,1 1 0,-1-1 0,0 1 0,0 1 0,0-1-1,0 1 1,-1 0 0,11 7 0,-15-9 6,0 0 1,0 0-1,-1 0 0,1 0 1,0 0-1,-1 0 1,1 0-1,-1 0 0,1 0 1,-1 0-1,1 0 0,-1 0 1,0 0-1,1 1 1,-1-1-1,0 0 0,0 0 1,0 0-1,0 0 0,0 1 1,0-1-1,0 0 1,0 0-1,-1 0 0,1 0 1,0 1-1,-1-1 0,1 0 1,-1 0-1,1 0 1,-1 0-1,1 0 0,-1 0 1,-1 1-1,-3 6 41,-1-1 0,0-1-1,-10 11 1,9-11-20,-24 22 177,-47 34-1,36-25 597,42-37-570,13-4 464,-6 1-490,99-32 1051,-89 30-1574,1 1 1,0 1-1,0 0 1,21 1-1,-37 2-153,0 0 0,1-1 0,-1 2 0,0-1 0,1 0 0,-1 0 0,0 1 0,0-1 0,1 1 0,-1 0 0,0 0 0,0-1 0,0 1 0,0 1 0,0-1 0,0 0 0,0 0 0,1 2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19.3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227 5 4992,'10'-5'5440,"-20"13"-2944,-2 8-1440,-5 2 672,-4 4-993,-8 2-255,-1 0-320,1 3-320,-1-1 64,5-7-1151,8 4 671,5-1-2688,7-3 1792,22-8-4256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20.1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0 320,'-14'11'15056,"20"-8"-14827,-2 0-45,1-2 0,-1 1 1,1 0-1,0-1 0,0 0 1,0 0-1,9 0 0,39-1 920,-24-1-600,59 1-1533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21.1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98 5 2496,'6'-5'7877,"-4"9"-6810,-1-1-922,1 0 1,-2-1-1,1 1 1,0 0 0,0 0-1,-1-1 1,0 1-1,1 0 1,-1 5 0,-4 29 753,2-24-598,-2 19 26,-19 117 76,-14 0-390,4-21 620,31-122-622,-4 28 59,5-32-48,1 0-1,0 0 1,0 0 0,0 0-1,0 0 1,0 0-1,0 0 1,0 0 0,1 0-1,-1-1 1,1 1-1,-1 0 1,2 2 0,0-2 8,-1 0 1,1-1 0,-1 0 0,1 1-1,0-1 1,-1 0 0,1 0 0,0 0 0,0 0-1,0 0 1,0 0 0,0-1 0,0 1-1,0-1 1,4 1 0,36 1 222,-33-2-305,70 0 572,-45 0-9557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21.61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8 3072,'-8'-5'4286,"24"5"2614,-2 0-6396,128 8 3059,-130-8-4028,0 1 1,14-3 0,7-4-4687,-20 3 2484,-1 2-2223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22.32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31 11 4160,'-7'-11'11192,"7"12"-11095,-2 9 683,1-6-635,-1 0 95,1 0 0,0 0 0,0 1-1,0-1 1,0 0 0,1 8 0,0-7-138,-7 188 814,2-149-5417,4-39 2855,2-17-3561,3-6 1074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23.3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236 22 2144,'1'-1'135,"-1"0"-1,0 0 1,0 0 0,0 0 0,1 0-1,-1 0 1,0 0 0,1 0 0,-1 0-1,1 1 1,-1-1 0,1 0 0,-1 0-1,1 0 1,0 1 0,-1-1 0,1 0-1,0 0 1,0 1 0,0-1-1,-1 1 1,1-1 0,12-2 5416,-12 4-5437,-1-1 0,0 1-1,0-1 1,0 0 0,0 1-1,0-1 1,0 1 0,0-1 0,1 1-1,-1-1 1,0 1 0,-1-1-1,1 0 1,0 1 0,0-1-1,0 1 1,0-1 0,0 1-1,0-1 1,0 0 0,-1 1-1,1-1 1,0 1 0,0-1 0,-1 1-1,-7 10 787,-6 1-720,-1 0-1,0 0 0,0-2 1,-1 0-1,-26 12 0,19-10-1519,-41 28-1,38-20-1224,4-1 789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8:24.06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34 24 3328,'0'-1'80,"0"0"0,0 0 0,0 0 0,0 1 0,0-1 0,0 0 0,0 0 0,0 0 0,1 0 0,-1 0-1,0 0 1,0 0 0,1 0 0,-1 1 0,1-1 0,-1 0 0,1 0 0,-1 0 0,1 1 0,-1-1 0,2-1 0,0 1 100,0 1 1,0-1-1,0 1 0,0-1 1,0 1-1,0 0 0,0 0 1,0 0-1,3 0 0,7 0 317,-1 2-1,0-1 0,1 1 0,-1 1 1,0 0-1,-1 1 0,18 8 0,-6-2 28,-2 1 0,34 25 0,-43-27-425,1 0 0,-1 1 0,-1 1 1,0 0-1,0 0 0,-1 1 0,-1 0 1,0 0-1,-1 1 0,0 0 0,-1 0 1,0 1-1,-1 0 0,0 0 0,-2 0 1,1 0-1,-2 1 0,0 0 0,0-1 0,-2 1 1,0 0-1,-3 21 0,-1-5 16,-1-1-1,-2 0 1,-1 0-1,-2-1 0,-24 53 1,1-18-416,-60 86 1,52-87-3127,-57 116 0,64-105 905,27-62 1499,-1 0 1,-11 13 0,19-25 1001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05.23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 8 896,'-1'1'-286,"0"-1"356,1 0 0,0-1 1,0 1-1,0 0 0,0 0 0,-1 0 0,-3 2 1894,4-2-1894,0 1 0,0-1 0,0 0 0,-1 0 1,1 0-1,0 0 0,0 1 0,0-1 0,0 0 0,0 0 0,0 0 1,0 1-1,0-1 0,0 0 0,0 0 0,0 0 0,0 1 0,0-1 0,0 0 1,1 0-1,-1 0 0,9-6 117,20 1-550,-13 2-741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05.7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27 1984,'0'-3'736,"4"3"-576,-8-8 544,12 8-704,4 0 0,0-3 0,2-2 0,-1-3-640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19.7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292 0 1824,'-7'11'1840,"6"-9"-1665,-1 0 0,1 0-1,0 0 1,0 0 0,0 0 0,0 0 0,0 0-1,-1 4 1,2-4-94,-1 0-1,0 1 1,0-1-1,0 0 1,0 0-1,0 0 1,0 0-1,-1 0 1,1-1-1,-1 1 1,1 0-1,-1-1 1,1 1-1,-1-1 1,-2 2-1,2-2-13,0 1 0,0-1 0,1 1 0,-1 0 0,1-1 0,-1 1-1,1 0 1,-1 0 0,1 0 0,0 0 0,-1 3 0,1-4-29,1 0 1,-1 0-1,1 0 1,0 0 0,-1 0-1,1 0 1,0 0-1,0 0 1,0 0-1,0 0 1,0 0 0,0 0-1,0 0 1,1 1-1,0 8 8,4 13 610,-6-16-502,0-1 0,0 1 0,0 0 0,0-1 0,-1 1 1,-1-1-1,1 0 0,-4 8 0,-31 47 389,35-57-505,-7 9 246,-1 0 1,0-1 0,-21 20 0,23-25-233,0 0 0,0-1 0,-1 0 0,0-1 0,0 1 0,-17 6 1,17-9-406,8-1 167,-1-1 0,0-1 0,0 1-1,0 0 1,0 0 0,0-1 0,0 1-1,0-1 1,0 0 0,0 0 0,0 1-1,0-1 1,-2-1 0,3 1 124,1 0 0,0 0 0,0 0 0,0 0 0,-1 0 0,1 0 0,0 0 1,0-1-1,0 1 0,0 0 0,-1 0 0,1 0 0,0 0 0,0-1 0,0 1 0,0 0 0,0 0 0,0 0 1,-1-1-1,1 1 0,0 0 0,0 0 0,0 0 0,0-1 0,0 1 0,0 0 0,0-1 0,3-9-3804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06.3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8 110 1824,'-8'0'2848,"16"-5"-2816,4-1 0,1-7 32,8-1-32,0-1-448,8 1 224,1-2-960,-1 1 640,1 4-928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06.8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30 3136,'0'0'2528,"9"0"-2880,4 0 288,-1-8-1152,5-3 672,8 0-1408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07.29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10 120 1568,'0'3'576,"-10"-3"1856,10-3-1248,5-5-704,0 0-128,2-3-224,6-3-96,9-4 0,-2-1-1248,5 0 672,1-4-1760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07.70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54 3712,'-5'-5'1408,"5"2"-1120,5-5-64,0 5-32,2-5-160,6 1-384,4-1 224,0-3-1184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0.9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89 0 1152,'-8'8'416,"4"-8"-320,-4 3 512,3 2-384,0 1 192,-2 2-256,-3 3-224,3 1 32,-1-1-128,-6 3 64,1 2-1344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1.3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21 1 832,'-17'21'288,"14"-5"-224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1.8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165 4 832,'-4'-3'352,"-4"11"-288,3-1-128,-4 4 32,-4 3 96,-2 5-32,-2 0 192,-5 7-128,2 4 256,-7 1-224,3 1-448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2.30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194 13 1664,'-8'-8'608,"3"3"-480,-3 10-32,1-5 672,-3 0-448,-2 8 64,-5-2-224,-3 6-160,-7-1-32,2 3-608,0 10 352,-4 2-1440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2.77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317 3 736,'0'-3'256,"-13"11"-192,1 0 0,7-8 1152,-3 3-672,-9 5 416,-5 0-576,-3 2 352,-4 4-416,-1 2-224,1 7-96,-1-1-64,5 5 0,1 2-1152,-1 5 672,3-1-1408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3.2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277 0 2496,'-29'5'896,"16"3"-672,-12 2-96,8-2-32,-3 6-96,-5 5-96,-1 4 64,1 7 32,-5 10 0,10 2-800,-2-1 448,-2 4-1056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21.3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73 0 1152,'4'8'4331,"-6"10"-3919,0-1 0,-1 1 0,0-1 0,-2 0 0,-7 21 0,-7 25-69,14-34-208,4-20-85,0-1 1,-1 0 0,0 0 0,0 0 0,-1 0 0,-4 9 0,7-17-52,0 0-1,0 0 1,0 1-1,0-1 0,-1 0 1,1 0-1,0 1 1,0-1-1,0 0 1,-1 0-1,1 1 1,0-1-1,0 0 1,-1 0-1,1 0 1,0 1-1,0-1 1,-1 0-1,1 0 1,0 0-1,0 0 1,-1 0-1,1 0 1,0 0-1,-1 1 1,1-2-19,-1 1 1,1 0 0,0-1 0,0 1 0,0 0-1,0-1 1,0 1 0,0 0 0,-1-1 0,1 1-1,0 0 1,0-1 0,0 1 0,0 0 0,0-1-1,0 1 1,0 0 0,0-1 0,0 1 0,1 0-1,-1-1 1,0 1 0,0 0 0,0-1 0,0 1-1,7-18-326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3.64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165 1 2144,'-34'15'800,"18"-4"-608,-13 0-64,15 2 544,-2 1-384,-1 4-96,0 6-128,-5 2-224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4.12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254 3 3072,'-38'-3'1120,"30"6"-864,-9 2-64,4 1-256,1 2 0,-10 3-32,-3 4 32,0 4-96,0 4 96,-1 2-736,6 2 416,-2-1-1216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4.5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334 0 1888,'-20'8'704,"2"-5"-544,-16 9-32,14-4 704,-6 6-480,-4 5 64,-3 4-256,-1 7-320,0 2 96,1 10-832,4-1 480,7-7-1280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14.89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228 1 2304,'-72'8'864,"43"6"-672,-21 9-32,24-12-320,1 4 64,0 4-672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55.2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170 1 1664,'-16'25'896,"16"-24"-824,-1 0 0,1 1 1,-1-1-1,1 0 0,0 0 0,0 1 1,0-1-1,0 0 0,0 0 1,0 1-1,0-1 0,0 0 0,0 2 1,1 2 78,-1 21 255,-1 0 1,-2 1 0,-5 28-1,-39 115 686,0 2-760,30-73 13,-8 32 51,24-126-362,0 1-1,0-1 0,0 0 0,0 8 0,2-14-14,-1 0 1,0 0-1,1 0 1,-1 0-1,0 0 1,1 0-1,-1 0 1,1 0-1,0 0 1,-1 1-1,1-1 0,-1 0 1,2-1-1,8-11-9,20-72 81,-18 57-89,1 1-1,1 1 1,1 0-1,2 1 1,1 1-1,22-25 1,-32 42-45,0 0 0,1 0 1,-1 1-1,1 0 0,1 0 1,-1 1-1,1 0 0,0 1 1,0 0-1,13-3 0,5 6 118,-27 2-64,-1 0-1,1-1 1,0 1-1,0-1 1,-1 1 0,1 0-1,0 0 1,-1 0-1,1-1 1,0 1-1,-1 0 1,1 0 0,-1 0-1,0 0 1,1 2-1,0-2-8,0 3 35,1-1 0,-1 1 0,0 0 0,0 0 0,0 0 0,0 0 0,-1 0 0,1 0 0,-1 0 1,0 0-1,0 0 0,-2 6 0,-1 4 16,0-1 0,-8 18 0,6-17-6,1 0 1,-3 15 0,4-9-14,1 1-1,1 0 1,1 0 0,1-1 0,4 29-1,-4-47-19,-1 0 0,1 1 0,-1-1-1,1 0 1,0 0 0,0 0 0,0 0-1,0 0 1,0-1 0,1 1 0,-1 0-1,0 0 1,1-1 0,-1 1 0,3 1-1,-3-2 7,0-1 0,0 1 0,0-1 0,0 1 0,-1-1 0,1 0 0,0 1 0,0-1 0,0 0 0,0 0 0,0 0 0,0 0-1,0 0 1,0 0 0,0 0 0,0 0 0,0 0 0,0 0 0,0 0 0,0-1 0,0 1 0,0 0 0,0-1 0,0 1 0,-1-1-1,1 1 1,0-1 0,0 1 0,0-1 0,-1 1 0,1-1 0,0 0 0,-1 1 0,2-2 0,6-9 64,-1 0 0,1 0 0,-2 0 0,0-1 0,0 0 0,4-14 1,1-3-2,7-11-48,1 1 1,25-39-1,-40 72-103,-3 4-65,-1 4-17,-4 11 0,2-1 160,0 0 1,1 0-1,0 0 0,1 0 1,0 0-1,1 0 0,0 0 1,1 0-1,1 0 0,0 0 0,0-1 1,1 1-1,1-1 0,11 21 1,-15-30 6,1 0 1,-1 0 0,1 0 0,-1 0-1,1 0 1,0-1 0,0 1-1,0 0 1,0-1 0,0 0-1,0 1 1,0-1 0,0 0 0,0 0-1,1 0 1,-1 0 0,0-1-1,1 1 1,-1-1 0,1 1-1,-1-1 1,1 0 0,-1 0 0,0 0-1,1 0 1,-1 0 0,1-1-1,-1 1 1,1-1 0,-1 1 0,0-1-1,1 0 1,-1 0 0,3-2-1,6-2 24,-1-1 0,0-1 0,0 0-1,-1 0 1,15-15 0,2-6-10,29-38 1,-15 15 171,12-20 149,-51 70-403,0 0-1,0-1 1,-1 1-1,1 0 1,0-1-1,0 1 0,-1-1 1,1 1-1,-1-1 1,1 1-1,-1-2 1,-1 21-333,2 16 438,0-17-9,-1 0-1,0 0 0,-2 0 0,0 0 0,-4 18 1,-4 4 86,5-19 25,-13 36-1,14-42-455,-5 12 499,8-25-181,1 0 0,0 0 0,-1-1 0,1 1 0,-1 0 0,1-1 0,-1 1 0,1 0 0,-1-1 0,1 1 0,-1 0 0,0-1 0,1 1 0,-1-1 0,0 1 0,1-1 0,-1 0 0,0 1 0,0-1 0,1 0 0,-1 1 0,0-1 0,-1 0 0,0-1-39,0 0 0,1-1 1,-1 1-1,1-1 0,-1 1 0,1-1 1,-1 0-1,1 1 0,0-1 0,-1-2 1,2 3 19,-1 0 2,1 0 1,0 0 0,-1 0 0,1 0 0,0 0 0,0 0-1,0-1 1,0 1 0,0 0 0,0 0 0,0 0-1,0 0 1,1-1 0,-1 1 0,0 0 0,1 0-1,-1 0 1,1 0 0,-1 0 0,1 0 0,-1 0-1,1 0 1,0 0 0,-1 0 0,1 0 0,0 1 0,1-2-1,1-2 19,1 0 0,0 1 0,0 0-1,6-4 1,-7 5-10,0 1 0,0-1-1,0 1 1,1 0 0,-1 0 0,0 0 0,0 0 0,1 1 0,-1-1-1,1 1 1,-1 0 0,0 0 0,1 0 0,-1 0 0,1 1-1,-1-1 1,4 2 0,1 1-55,0-1 0,-1 2 0,0-1 0,0 1 0,0 0-1,8 6 1,5 12-2488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55.59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156 46 4992,'-55'-30'1824,"38"27"-1408,-8-4-128,16 2-288,-4 5-64,1 0-800,0 0 448,2 5-864,7 5 736,6 1-1856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1:58.51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281 667 2240,'0'-1'102,"0"1"1,0-1-1,0 0 1,0 1-1,0-1 1,0 1-1,0-1 1,0 1-1,0-1 1,0 0-1,-1 1 1,1-1-1,0 1 1,0-1-1,-1 1 1,1-1-1,0 1 1,-1-1-1,1 1 1,-1-1-1,1 1 1,0 0-1,-1-1 1,1 1-1,-1 0 1,1-1-1,-1 1 1,0-1-1,-1 1 56,1 0 0,-1 0 0,0 0 0,1 0 0,-1 0 0,0 0 0,1 0 0,-1 0 0,0 1 0,1-1 0,-1 0 0,1 1 0,-3 1 0,-30 10 156,17-7 65,1 2 0,-30 15-1,33-15-362,1 1 0,0 1 0,1 0 0,-1 1-1,-16 19 1,23-22 9,-1 0 0,1 0 0,1 0 0,0 1 0,0-1 0,0 1 0,1 0 0,0 0 0,0 1 0,1-1 0,-1 11 0,2-17-10,1 1 0,0-1 0,0 1 0,1-1 0,-1 1-1,1-1 1,-1 0 0,1 1 0,0-1 0,0 0 0,0 1 0,0-1 0,0 0 0,0 0-1,0 0 1,1 0 0,-1 0 0,1 0 0,0 0 0,0 0 0,-1-1 0,1 1 0,0-1 0,0 1-1,1-1 1,-1 0 0,2 1 0,3 1 13,-1 0 1,0-1-1,1 0 0,-1 0 1,1 0-1,0-1 0,0 0 1,10 0-1,-3 0-3,0-2 1,-1 0-1,1 0 1,-1-1-1,1-1 0,-1 0 1,0-1-1,0-1 1,-1 0-1,1 0 0,-1-2 1,0 1-1,0-1 1,-1-1-1,0 0 0,-1-1 1,1 0-1,-2 0 1,1-1-1,7-11 0,34-53-55,12-16 359,-43 64-369,-2-1 1,0-1-1,-2-1 0,-1 0 0,21-62 1,-14 19 0,18-109 1,-33 146 32,-3 18-26,0 0-1,-2-1 0,0 1 0,0-1 0,-3-28 1,1 46 26,0-1 1,0 1-1,0-1 1,0 1-1,-1-1 1,1 0-1,0 1 1,0-1 0,-1 1-1,1-1 1,0 1-1,-1-1 1,1 1-1,0-1 1,-1 1-1,1 0 1,-1-1-1,1 1 1,-1-1-1,1 1 1,-1 0-1,1-1 1,-1 1 0,1 0-1,-1 0 1,1-1-1,-1 1 1,1 0-1,-1 0 1,1 0-1,-1 0 1,0 0-1,1 0 1,-1 0-1,1 0 1,-1 0 0,0 0-1,1 0 1,-1 0-1,1 0 1,-1 0-1,1 1 1,-1-1-1,0 0 1,1 0-1,-1 1 1,1-1-1,-1 1 1,-3 1 24,0 0 0,0 0-1,1 0 1,-1 1 0,-4 4 0,0 1 26,0 2-1,0-1 1,1 1-1,1 0 1,0 0 0,-8 19-1,-22 70 33,21-48 77,2 1 0,2 0-1,2 1 1,-3 83-1,12-123-134,1 1 1,0-1-1,1 0 0,1 0 0,0 0 0,0 0 0,2 0 0,-1 0 1,9 13-1,-10-19-7,1-1 0,0 0 1,0 0-1,0 0 1,1-1-1,0 1 0,0-1 1,0 0-1,1-1 1,0 1-1,0-1 0,0 0 1,0-1-1,1 0 0,-1 0 1,1 0-1,0 0 1,10 1-1,-12-3 61,1-1 0,0 1 0,-1-1 1,1-1-1,0 1 0,-1-1 0,1 0 0,-1 0 0,1-1 1,7-3-1,-4 2-24,-1-1 0,0 0 0,0 0 0,0-1 0,13-11 0,0-5 57,-20 20-100,-1 0 0,1 0 0,0 0 0,0 0-1,-1 0 1,1 0 0,-1 0 0,1 0 0,-1 0 0,1 0-1,-1 0 1,0-1 0,1 1 0,-1 0 0,0 0-1,0 0 1,0-1 0,0 1 0,0 0 0,0 0-1,0-3 1,-1 4-9,1 0-1,0-1 0,0 1 1,0 0-1,0-1 0,-1 1 1,1 0-1,0-1 0,0 1 1,-1 0-1,1-1 0,0 1 1,-1 0-1,1 0 0,0-1 1,-1 1-1,1 0 0,0 0 1,-1 0-1,1 0 0,0-1 1,-1 1-1,1 0 0,0 0 1,-1 0-1,1 0 0,-1 0 1,0 0-1,-12 6-175,-6 13 64,15-14 60,0 1 1,0 0-1,-4 9 0,7-12 41,0-1 1,0 1-1,1-1 1,-1 1-1,1-1 1,-1 1-1,1 0 1,0-1 0,0 1-1,0-1 1,0 1-1,2 5 1,-2-4 10,1 0 1,0 1-1,1-1 1,-1 0-1,1 0 0,0 0 1,0 0-1,0 0 1,0 0-1,1 0 1,-1-1-1,1 1 1,0-1-1,0 0 1,0 0-1,1 0 1,-1 0-1,6 3 1,-4-3 2,1-1 1,-1 1 0,0-1 0,1 0 0,0 0-1,-1-1 1,1 0 0,0 0 0,8 0 0,-10-1 30,1 0 0,-1-1 0,0 1 0,1-1 0,-1 0 0,0 0 0,0-1 0,1 1 0,-1-1 0,0 0 0,-1 0 0,1-1 0,3-2 0,-1 0-2,-1 0-1,0 0 1,0-1 0,0 0-1,-1 1 1,0-2 0,0 1-1,0-1 1,-1 1-1,3-11 1,-4 14-15,-1 0-1,0-1 1,0 1-1,0-1 1,-1 0 0,1 1-1,-1-1 1,0 0-1,0 1 1,0-1 0,-1 0-1,1 1 1,-1-1-1,0 1 1,0-1 0,0 1-1,0-1 1,-1 1 0,1 0-1,-1-1 1,0 1-1,0 0 1,0 0 0,0 0-1,-1 1 1,1-1-1,-1 0 1,-5-3 0,2 2-34,0 0 0,-1 1 0,1 0 0,-1 1 1,0-1-1,0 1 0,1 0 0,-11 0 1,14 1-18,0 1 1,-1 0-1,1 0 1,-1 0 0,1 0-1,-1 1 1,1-1 0,0 1-1,-1 0 1,1 0-1,0 1 1,0-1 0,0 0-1,0 1 1,0 0-1,0 0 1,0 0 0,-5 4-1,8-5 34,0-1 0,-1 0 0,1 0 0,-1 1-1,1-1 1,0 0 0,-1 1 0,1-1 0,0 1-1,-1-1 1,1 1 0,0-1 0,0 0 0,0 1-1,-1-1 1,1 1 0,0-1 0,0 1 0,0-1 0,0 1-1,0-1 1,0 1 0,0-1 0,0 1 0,0-1-1,0 1 1,0-1 0,0 1 0,0-1 0,0 1-1,0-1 1,1 1 0,-1-1 0,0 1 0,0-1-1,1 1 1,-1-1 0,0 0 0,0 1 0,1-1 0,-1 1-1,0-1 1,1 0 0,-1 1 0,1-1 0,2 2-19,0 0 1,1 0 0,-1-1 0,0 0 0,5 2-1,-3-1 19,3 0 16,0 0-1,0 0 1,0-1-1,0 0 1,0 0 0,0-1-1,0 0 1,0-1 0,9-1-1,10-2 155,33-12 0,-59 16-158,20-7 57,21-10 1,13-4-18,16-2 623,-29 12-187,-41 11-122,-15-3-27,12 3-350,-1 0 1,0 1 0,0-1 0,0 0 0,0 1 0,0 0 0,1-1 0,-1 1 0,0 0-1,0 1 1,1-1 0,-1 0 0,1 1 0,-1-1 0,1 1 0,-3 3 0,-4 2-42,1 1 0,1 0 0,-8 9 0,13-14 28,0 1 0,0-1 0,0 1 0,1 0-1,-1 0 1,1 0 0,0-1 0,0 1 0,1 0 0,-1 0 0,1 0 0,0 1 0,0-1 0,0 0 0,1 8 0,0-6 11,1 0 1,-1 0 0,1 1-1,0-1 1,0 0 0,1 0-1,0-1 1,0 1 0,5 7-1,-5-10 22,0 1 0,1-1-1,-1 0 1,0-1 0,1 1-1,0-1 1,0 1 0,-1-1 0,1 0-1,0-1 1,1 1 0,-1-1-1,0 0 1,0 0 0,1 0-1,-1 0 1,0-1 0,1 1-1,-1-1 1,1-1 0,-1 1 0,1 0-1,6-3 1,3 0 45,0-1 0,-1 0 0,1-1 0,-1 0 0,24-14 0,-12 3 38,0-1 0,-1 0 0,-1-2-1,0-1 1,-2-1 0,0-1 0,-2 0 0,27-40 0,-35 43-74,-1-1-1,-1 0 1,-1 0 0,0-1 0,-2 0-1,0 0 1,2-27 0,8-155-172,-15 185 143,1-14 18,1-29-84,-3 54-29,0 1-1,-1-1 1,0 1-1,0-1 0,0 1 1,-5-10-1,6 16 104,0-1-1,0 1 1,0 0 0,0 0-1,0 0 1,0 0 0,0 0-1,0 0 1,0-1 0,0 1 0,0 0-1,0 0 1,0 0 0,-1 0-1,1 0 1,0 0 0,0 0-1,0 0 1,0 0 0,0 0 0,0 0-1,0-1 1,-1 1 0,1 0-1,0 0 1,0 0 0,0 0-1,0 0 1,0 0 0,-1 0 0,1 0-1,0 0 1,0 0 0,0 0-1,0 0 1,0 0 0,0 0-1,-1 0 1,1 1 0,0-1-1,0 0 1,0 0 0,0 0 0,-7 7-218,-3 11-16,5 2 79,-5 39 0,3-15 88,-22 134 398,19-121-174,-18 58 0,-5 26 155,24-103 20,-22 63 0,20-68 174,8-20-188,3-13-307,0 0 0,1 0 0,-1 0 1,0 0-1,0 0 0,0 0 1,0 0-1,0 0 0,1 0 0,-1 0 1,0 0-1,0 0 0,0 0 1,0 0-1,1 0 0,-1 0 0,0 0 1,0 0-1,0 0 0,0 0 1,0 0-1,0 0 0,1 0 0,-1 0 1,0 0-1,0 0 0,0-1 1,0 1-1,0 0 0,0 0 0,0 0 1,1 0-1,-1 0 0,0 0 1,0-1-1,0 1 0,0 0 0,0 0 1,15-22 164,4-10-244,2 0-1,0 2 0,2 0 1,1 2-1,51-47 0,-65 67-7,0 1 0,11-7 0,-5 4-34,-13 8 87,-1 1 1,1 0-1,-1 0 1,1 0-1,-1 0 1,1 0-1,0 1 1,-1-1-1,1 1 1,0 0-1,0 0 1,5 0-1,-4 0 10,-4 0 27,0 0 0,1 0 0,-1 0-1,1 0 1,-1 0 0,1 0 0,-1 0 0,0 0-1,1 1 1,-1-1 0,1 0 0,-1 0 0,1 0-1,-1 1 1,0-1 0,1 0 0,-1 0 0,0 1-1,1-1 1,-1 0 0,0 1 0,1-1-1,-1 0 1,0 1 0,0-1 0,1 1 0,-1-1-1,0 0 1,0 1 0,0-1 0,0 1 0,0-1-1,1 0 1,-1 1 0,0-1 0,0 1 0,0-1-1,0 1 1,0-1 0,-1 1 0,-3 17 131,0-11-91,-1 0 0,0-1 0,0 1 0,0-1 1,-10 8-1,-1 2 20,-7 5 207,18-18-267,1 0 1,0 1-1,0-1 1,0 1-1,-4 6 1,1-3-209,7-7 188,0 0 1,-1 0-1,1 0 1,0 1 0,-1-1-1,1 0 1,0 1-1,-1-1 1,1 0 0,0 1-1,0-1 1,-1 0-1,1 1 1,0-1 0,0 0-1,0 1 1,-1-1 0,1 1-1,0-1 1,0 0-1,0 1 1,0-1 0,0 1-1,0-1 1,0 1-1,0-1 1,0 0 0,0 1-1,0-1 1,0 1-1,0-1 1,1 1 0,1 11-120,1 0 1,0 0 0,1 0 0,9 20 0,-10-25 255,0 0 0,2 14-1,-4-17-48,0 1 0,0 0 0,1-1 0,-1 1 1,1-1-1,0 1 0,0-1 0,1 0 0,-1 0 0,5 5 0,1 0 36,-7-7-69,0 0 1,1-1-1,-1 1 0,1-1 0,-1 1 0,1-1 0,0 1 0,-1-1 0,1 0 0,2 1 0,-3-2-15,0 0-1,0 0 1,0 0 0,-1 0-1,1 0 1,0 0-1,0-1 1,0 1 0,-1 0-1,1 0 1,0-1-1,0 1 1,-1 0 0,1-1-1,0 1 1,-1-1-1,1 1 1,-1-1 0,2 0-1,9-11-952,10-29-7416,-16 26 4357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00.01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16 264 3552,'-2'1'316,"1"1"1,-1-1-1,1 0 0,-1 1 1,1-1-1,0 1 1,-1-1-1,-1 4 0,3-4-221,0 0 0,0 0-1,0 0 1,0 0 0,0 0-1,0 0 1,0 0 0,0 0-1,0-1 1,0 1 0,0 0-1,1 0 1,-1 0 0,0 0 0,1 0-1,-1 0 1,0-1 0,1 1-1,-1 0 1,1 0 0,0-1-1,-1 1 1,2 0 0,-1 1-14,0-1 1,1 0-1,-1 0 1,1 0 0,-1 0-1,1 0 1,0 0-1,-1-1 1,1 1-1,0-1 1,-1 1-1,1-1 1,0 1-1,0-1 1,0 0 0,-1 0-1,1 0 1,0 0-1,3 0 1,-1-1 27,-1 1 0,1-1-1,0 0 1,-1 0 0,1 0 0,-1 0 0,1 0 0,-1-1 0,4-2 0,4-5 37,1-1 1,-2 0 0,1-1-1,-2 0 1,1-1 0,-2 0-1,14-24 1,14-32 59,25-43-199,-53 101-173,-7 10 51,-2 6 18,-7 17 16,2 0 0,1 0 0,1 0 0,1 0 0,0 29 0,1-32 264,2 0-1,1 0 0,0 0 1,7 31-1,-8-49-155,0-1 0,1 1 0,-1-1 0,1 1 0,0 0 0,-1-1 0,1 1 0,0-1 1,0 0-1,0 1 0,0-1 0,0 0 0,2 2 0,-2-2-7,-1-1 0,1 1 1,0-1-1,0 1 1,0-1-1,-1 0 0,1 1 1,0-1-1,0 0 1,0 0-1,0 1 0,0-1 1,0 0-1,0 0 1,0 0-1,0 0 0,0 0 1,1-1-1,1 0 1,-1 0-1,1 0 1,-1 0-1,1-1 1,-1 1-1,1-1 0,-1 1 1,0-1-1,0 0 1,0 0-1,0 0 1,0 0-1,0-1 1,0 1-1,1-3 1,63-120 475,-46 84-576,36-57 0,-31 64-368,-24 34 434,-1 0 1,1 0 0,-1 0-1,0 0 1,1 0 0,-1 0 0,1 0-1,-1 0 1,0 0 0,1 1-1,-1-1 1,1 0 0,-1 0 0,0 0-1,1 0 1,-1 1 0,0-1 0,1 0-1,-1 0 1,0 1 0,1-1-1,-1 0 1,1 1 0,7 8-106,-4-4 112,-1 1-1,0 0 0,0-1 1,0 1-1,-1 1 0,0-1 1,0 0-1,-1 0 1,0 1-1,0-1 0,0 1 1,-1 9-1,0 5 141,-2 1-1,-5 31 1,4-41-26,1 0 0,-2 0 1,-7 20-1,8-27-38,0 1 1,0-1 0,0 0-1,-1 0 1,0 0 0,0 0-1,0 0 1,0-1 0,-8 6-1,11-10-60,0 1 0,0 0 0,0 0-1,0-1 1,0 1 0,-1-1 0,1 1-1,0-1 1,0 0 0,-1 1 0,1-1-1,0 0 1,-1 0 0,1 0 0,0 0-1,-1 0 1,1 0 0,0 0 0,-1 0-1,1-1 1,0 1 0,0-1 0,-1 1 0,1-1-1,0 1 1,0-1 0,0 1 0,-1-1-1,1 0 1,0 0 0,0 0 0,0 1-1,-1-3 1,0 1-21,0 0-1,1 0 0,-1 0 1,1 0-1,0 0 1,0-1-1,0 1 0,0 0 1,0-1-1,0 1 1,0 0-1,1-1 0,-1 1 1,1-1-1,0 1 1,0-1-1,0 1 0,0-3 1,0 2-20,1 0 0,-1 0 0,1 1 1,0-1-1,0 0 0,0 1 0,0-1 0,0 1 1,1-1-1,-1 1 0,1-1 0,0 1 0,-1 0 0,4-3 1,-4 4 17,1 0-1,0 0 1,0 0 0,-1 0 0,1 0 0,0 0 0,0 1 0,0-1 0,0 1 0,0-1 0,0 1-1,0 0 1,1-1 0,-1 1 0,0 0 0,0 0 0,0 1 0,0-1 0,0 0 0,2 1 0,6 2-41,-1 0 0,0 1 0,0 0 1,0 0-1,0 1 0,9 6 1,-9-4-1648,1 0 0,11 12 1,-21-19 1645,0 0 0,0 0 0,1 0 0,-1 0 0,0 0-1,0 0 1,0 0 0,0-1 0,1 1 0,-1 0 0,0 0 0,0 0 0,0 0 0,0 0 0,1 0 0,-1 0 0,0 0 0,0-1 0,0 1 0,0 0 0,0 0 0,0 0 0,1 0 0,-1 0 0,0-1 0,0 1 0,0 0-1,0 0 1,0 0 0,0 0 0,0-1 0,0 1 0,0 0 0,0 0 0,0 0 0,0-1 0,0 1 0,0 0 0,0 0 0,0 0 0,0-1 0,0 1 0,0 0 0,1-10-737,-1 0-272,-1 1 0,-3-17 1,-3-6-179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00.37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111 80 3488,'-26'-23'1280,"18"12"-992,-14-5-64,15 10 768,-1-2-576,-2 1-160,-2 2-160,4 5-800,-1-3 384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11.3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8 796 1984,'0'0'55,"0"0"1,0 0-1,1 0 1,-1 1-1,0-1 0,0 0 1,0 0-1,1 0 1,-1 0-1,0 0 0,0 0 1,0 0-1,0 0 0,0 1 1,1-1-1,-1 0 1,0 0-1,0 0 0,0 0 1,0 1-1,0-1 1,0 0-1,0 0 0,1 0 1,-1 0-1,0 1 1,0-1-1,0 0 0,0 0 1,0 1-1,-2 4 587,-1 1 0,2-1 0,-1 1 0,1 0 0,0 0 0,0 0 0,0 9 0,1-15-619,1 1 0,-1-1-1,0 1 1,0-1 0,1 1-1,-1-1 1,0 0 0,1 1 0,-1-1-1,1 1 1,-1-1 0,0 0-1,1 1 1,-1-1 0,1 0 0,-1 0-1,1 1 1,-1-1 0,1 0-1,-1 0 1,1 0 0,0 1 0,-1-1-1,1 0 1,-1 0 0,1 0-1,-1 0 1,1 0 0,-1 0 0,2-1-1,16 1 629,-16-1-596,-1 0 1,1 1 0,0-1-1,-1 0 1,1 0 0,-1 0-1,1 0 1,-1 0 0,0 0-1,0-1 1,1 1 0,-1 0-1,0-1 1,0 1 0,1-3-1,14-26 383,5-17-165,-3 4-99,2 0 0,50-76-1,-15 33 185,-54 86-375,-1-1 0,1 0 0,-1 1 0,1-1 1,-1 0-1,1 1 0,0-1 0,-1 1 1,1-1-1,0 1 0,-1-1 0,1 1 0,0 0 1,-1-1-1,1 1 0,0 0 0,0 0 0,-1-1 1,1 1-1,0 0 0,0 0 0,0 0 0,-1 0 1,1 0-1,0 0 0,0 0 0,0 0 0,-1 0 1,1 1-1,0-1 0,0 0 0,-1 0 1,1 1-1,0-1 0,0 0 0,-1 1 0,1-1 1,0 1-1,-1-1 0,1 1 0,-1-1 0,1 1 1,-1 0-1,1-1 0,0 2 0,3 3 19,0-1 0,0 1 0,-1 1 0,5 8 0,-3-2 53,0 1-1,-1 0 1,0 0 0,-1 0-1,0 0 1,-1 0 0,-1 0-1,0 1 1,0-1 0,-2 1-1,0-1 1,0 0 0,-1 1-1,-1-1 1,0 0 0,-1 0-1,0-1 1,-1 1 0,-1-1-1,1 0 1,-2 0 0,0-1-1,-12 16 1,15-22-17,-1-1 0,0 1-1,1-1 1,-1 0 0,-1 0 0,1-1-1,-1 0 1,1 0 0,-1 0 0,0 0 0,0-1-1,0 0 1,0 0 0,-1-1 0,1 0 0,0 0-1,-1 0 1,1-1 0,-1 0 0,1 0 0,0-1-1,-10-1 1,13 1-125,-1 0 0,1 0 0,0-1-1,-1 1 1,1-1 0,0 0 0,0 0-1,0 0 1,0 0 0,1 0 0,-1-1-1,1 1 1,-4-5 0,6 7 81,-1-1 0,1 1 1,0 0-1,0-1 0,0 1 0,0 0 0,0-1 0,0 1 1,0 0-1,0-1 0,1 1 0,-1 0 0,0-1 1,0 1-1,0 0 0,0-1 0,0 1 0,0 0 1,1-1-1,-1 1 0,0 0 0,0 0 0,1-1 0,-1 1 1,0 0-1,0 0 0,1-1 0,-1 1 0,0 0 1,0 0-1,1 0 0,-1 0 0,0-1 0,1 1 1,-1 0-1,0 0 0,1 0 0,-1 0 0,0 0 0,1 0 1,-1 0-1,0 0 0,1 0 0,0 0 0,19-1-293,-16 1 279,29 0 154,0-2 0,0-1 1,36-9-1,-50 8-42,0-1-1,-1-1 1,0-1-1,0-1 1,0-1 0,27-17-1,-31 15-14,-1-1-1,0 0 0,-1 0 0,18-24 1,1-1 16,-14 19-92,-2-1 0,0 0 0,-2-1 0,0 0 0,-1-1 0,0-1 0,-2 0 0,-1 0 0,-1-1 0,8-34 0,-14 48-3,3-12-33,-2 0-1,1 0 0,-1-22 1,-3 35 31,-3-107-201,1 92 97,-1 0 0,-11-43-1,14 64 55,0 1 19,-1-1 1,1 1-1,0 0 0,0 0 1,-1-1-1,1 1 1,-1 0-1,1 0 0,-1 0 1,1 0-1,-1 0 1,0 0-1,0 0 0,1 0 1,-1 0-1,0 0 1,-2-1-1,3 3 8,-1 0 0,0 0 0,0 0 0,1 0 0,-1 0 0,0 0 0,1 1 0,-1-1 0,1 0 0,-1 0 0,1 0 0,0 1 0,0-1 0,-1 2 0,-16 324-261,25-124 714,-9-164 31,0-4-359,2 1 0,1-1 0,9 48-1,-9-77-88,0 0 1,1 0-1,-1-1 0,1 1 0,5 7 0,5 11 43,-12-24-40,-1 1 1,0 0 0,0-1-1,1 1 1,-1-1-1,0 1 1,1-1-1,-1 1 1,0-1-1,1 1 1,-1-1-1,1 1 1,-1-1-1,1 1 1,-1-1-1,1 0 1,-1 1-1,1-1 1,0 0-1,-1 1 1,1-1-1,-1 0 1,1 0 0,0 0-1,-1 0 1,1 0-1,0 1 1,-1-1-1,1 0 1,0 0-1,-1 0 1,1-1-1,0 1 1,-1 0-1,1 0 1,-1 0-1,1 0 1,0-1-1,-1 1 1,1 0-1,-1-1 1,1 1 0,-1 0-1,1-1 1,-1 1-1,1 0 1,-1-1-1,1 1 1,0-2-1,2-1 46,0 0 1,0 0-1,0 0 0,0-1 1,3-4-1,4-12-98,0 1 0,-2-2 0,0 1 0,-1-1 0,8-43 0,-14 34-95,-1 28 117,0 1-1,0 0 1,0 0-1,0 0 1,0-1-1,-1 1 1,1 0-1,0 0 1,-1 0-1,1 0 1,-1-1-1,1 1 1,-1 0-1,0 0 1,1 0-1,-1 0 1,0 0-1,0 0 1,0 1-1,0-1 1,0 0-1,-1-1 1,2 2 7,-1 0 1,1 0-1,-1 0 0,1 1 1,-1-1-1,1 0 0,-1 0 1,1 0-1,-1 0 0,1 0 1,-1 1-1,1-1 0,-1 0 1,1 0-1,0 1 0,-1-1 1,1 0-1,-1 0 0,1 1 1,0-1-1,-1 1 0,1-1 1,0 0-1,-1 1 0,1-1 1,0 1-1,0-1 0,-1 1 1,1-1-1,0 1 1,0 0-1,-8 19-159,7-16 73,-2 6 105,1-1 0,0 1 0,1 0 0,0 0 1,1 0-1,0-1 0,0 1 0,1 0 0,0 0 0,1-1 0,0 1 0,0 0 1,1-1-1,1 0 0,-1 0 0,2 0 0,-1 0 0,1 0 0,0-1 0,9 11 1,-11-16 46,-1-1 0,1 1 1,-1-1-1,1 0 1,0 0-1,0 0 1,0 0-1,0 0 0,0-1 1,0 1-1,1-1 1,-1 0-1,0 0 0,1 0 1,-1 0-1,1-1 1,-1 1-1,1-1 1,-1 0-1,1 0 0,0 0 1,-1-1-1,1 1 1,-1-1-1,0 0 0,1 0 1,-1 0-1,0 0 1,1 0-1,-1-1 1,0 0-1,0 0 0,0 0 1,0 0-1,0 0 1,-1 0-1,1-1 0,-1 1 1,1-1-1,-1 0 1,0 1-1,0-1 1,0 0-1,-1 0 0,3-4 1,-2-1-55,1 0 1,-1 0-1,-1 0 0,1 0 1,-2 0-1,1 0 1,-1 0-1,0 0 1,-2-14-1,1 15 17,0 0 0,-1 0 0,0 0 0,0 1 0,0-1 0,-1 1-1,0-1 1,0 1 0,-1 0 0,0 0 0,-7-8 0,6 9-76,1 0-1,-1 1 0,-1 0 1,1 0-1,0 1 0,-1-1 1,0 1-1,0 0 0,-9-3 1,13 6 29,0 0 0,0 0 1,0 0-1,0 0 1,0 0-1,-1 1 1,1-1-1,0 1 1,0-1-1,0 1 1,0 0-1,0-1 0,0 1 1,0 0-1,1 0 1,-3 2-1,3-2 77,1 0-58,0-1 0,1 1 0,-1 0-1,0-1 1,1 1 0,-1-1 0,0 1 0,1 0 0,-1-1-1,1 1 1,-1-1 0,1 1 0,-1-1 0,1 1-1,-1-1 1,1 1 0,-1-1 0,1 0 0,0 1 0,-1-1-1,1 0 1,1 1 0,18 5 34,-19-5-11,13 2 33,-1-1 0,1 0 0,0-1 0,25-1 1,56-12 143,-82 10-113,-1-1 0,0-1-1,0 0 1,-1 0 0,1-1-1,-1-1 1,12-7 0,-11 7 157,-11 5-127,-10 8-374,6-2 211,0 0-1,0 0 0,1 0 0,0 0 1,0 0-1,1 0 0,-1 1 1,1-1-1,-1 10 0,1 7-12,1 25 0,1-17 70,-1-22 40,1 0-1,0 0 1,0-1 0,1 1-1,0 0 1,1-1 0,-1 1-1,1-1 1,1 0-1,-1 0 1,1 0 0,7 8-1,-11-14-21,1-1 0,-1 1 1,0-1-1,1 1 0,-1-1 0,1 0 0,-1 1 0,1-1 0,-1 0 1,1 1-1,-1-1 0,1 0 0,0 0 0,-1 1 0,1-1 0,-1 0 1,1 0-1,-1 0 0,1 0 0,0 0 0,-1 0 0,1 0 0,0 0 1,0 0-1,1-1 17,-1 1 0,1-1 0,-1 1 1,1-1-1,-1 0 0,1 0 0,-1 0 1,0 0-1,2-1 0,1-2 25,0 1-1,-1-1 0,0 0 1,0 0-1,0 0 1,2-4-1,4-13-58,-1-1 0,9-41-1,-13 47-81,-4 8 7,0 6 36,0 1 1,0 0-1,0 0 1,0 0-1,0 0 1,0 0-1,0 0 1,0 0 0,0 0-1,1 0 1,-1 0-1,0 0 1,1 0-1,-1 0 1,1 0 0,0-1-1,3 13-123,11 33-66,-6-14 328,15 30 1,-24-58-81,1-1 0,-1 1 0,1-1 0,0 0 0,-1 1 0,1-1 0,0 0 0,0 1 0,0-1 0,0 0 1,0 0-1,0 0 0,0 0 0,1 0 0,-1 0 0,0 0 0,1 0 0,-1-1 0,0 1 0,1 0 0,-1-1 0,1 1 0,-1-1 0,1 0 0,-1 1 0,1-1 1,-1 0-1,1 0 0,-1 0 0,1 0 0,0 0 0,-1 0 0,1-1 0,-1 1 0,2-1 0,1-1 33,1 0 1,-1 0-1,0 0 0,0-1 1,-1 1-1,1-1 0,0 0 1,-1 0-1,0-1 0,5-5 0,-1 0 23,0-1-1,0-1 0,-2 1 0,1-1 0,5-17 0,-1 0 23,5-31-1,-12 41-178,-2 14 46,-1 0 0,1 0 0,0 0 0,0 1 0,1-1 0,-1 0 1,1 0-1,-1 1 0,1-1 0,0 1 0,1 0 0,2-4 0,-3 5 1,-2 1 26,0 0 0,1 0 0,-1 1 1,1-1-1,0 0 0,-1 1 0,1-1 0,-1 0 0,1 1 0,0-1 0,-1 1 0,1-1 0,0 1 0,0-1 1,0 1-1,-1 0 0,1-1 0,0 1 0,0 0 0,0 0 0,0-1 0,-1 1 0,1 0 0,0 0 0,0 0 0,0 0 1,0 0-1,0 0 0,0 0 0,-1 1 0,1-1 0,0 0 0,0 0 0,0 1 0,0-1 0,0 1 0,95 36-1753,-91-34 1053,0-1 1,0 0 0,1 0-1,-1 0 1,1-1 0,-1 0-1,1 0 1,-1 0 0,1-1-1,-1 0 1,7 0 0,-2-4-2975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23.9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142 36 1824,'9'-2'3941,"-9"1"-3840,0 1 0,0 0 0,0 0 0,0-1 0,1 1 0,-1 0 0,0 0 1,0-1-1,0 1 0,0 0 0,0 0 0,0-1 0,0 1 0,0 0 0,-1 0 0,1-1 0,0 1 0,0 0 0,3 3-30,-1 0 1,0 1-1,0-1 0,0 1 1,0 0-1,0-1 0,-1 1 1,1 0-1,-1 0 0,0 0 1,-1 0-1,2 6 0,2 11 95,-2-15-165,0 0-1,1-1 0,0 0 1,-1 1-1,2-1 0,-1 0 1,0-1-1,1 1 0,0-1 1,0 1-1,1-1 0,-1 0 0,1-1 1,-1 1-1,1-1 0,6 3 1,16 17 452,-26-22-213,0 0-247,0 0-1,0 0 1,1 0 0,-1 0-1,0 0 1,1 0 0,-1-1-1,1 1 1,-1 0 0,1-1 0,1 1-1,-2 0 11,1-1 13,16 5 16,-17-3-13,0 1-1,0 0 1,0 0 0,0 0 0,0 0 0,-1 0 0,1 0 0,-1 0 0,0 0 0,0 1 0,0-1-1,-1 0 1,1 0 0,-1 0 0,1 0 0,-2 3 0,-2 22-42,4-27 194,0-1-162,0 0 0,0 0 0,-1 0 0,1 0 0,0 0 0,0 0-1,0 0 1,-1 0 0,1 0 0,0 0 0,0 0 0,0 0 0,0 0 0,-1 0 0,1 0 0,0 0 0,0 0 0,0 0 0,-1 0 0,1 0-1,0 0 1,0 0 0,0 0 0,0 0 0,-1 0 0,1-1 0,0 1 0,0 0 0,0 0 0,0 0 0,0 0 0,-1 0 0,1-1-1,0 1 1,0 0 0,0 0 0,0 0 0,0 0 0,0-1 0,-7-7 139,7 7-114,-7-8-57,0 0 0,1-1 0,0 0 0,1 0 0,0 0 0,0-1 0,1 0 0,1 0 0,-5-20 0,2-2-396,2 16 372,1 1 0,-1-32 0,4 47-91,5 10-289,8 14 442,-2 0 0,-1 1 0,-1 0 0,7 31 0,-7 21 22,0 12 128,0-65 849,-14-54-942,0 3-96,1-16-110,-17-86 1,15 106 82,-1 0 0,0 1-1,-2 0 1,-18-33 0,18 37-216,9 19 219,0 16 150,-1-12-55,0 0 0,0 0 1,0 1-1,-1-1 0,1 0 0,-1 0 1,0-1-1,0 1 0,-1 0 0,-3 5 1,-6 11 88,-83 216 749,48-130-608,46-105-257,1 0 0,-1 1 0,0-1 0,0 0 0,0 0 0,0 0 0,0-1 0,0 1 0,0 0-1,0 0 1,0 0 0,0-1 0,-1 1 0,-1 0 0,3-1 92,-18-8-165,14 7 25,6-1-35,10-4-124,-4 3 38,4-4 101,0 0 0,1 1 0,0 1 0,18-5 0,58-12-44,-23 7 269,-45 11-130,-16 3-6,0 0 0,0 0 0,0-1 0,0 1 0,8-4 1,-12 4 150,-1 17 117,0-16-296,0 1-1,0 0 1,0-1 0,1 1-1,-1 0 1,0-1-1,-1 1 1,1 0 0,0-1-1,0 1 1,0 0 0,0-1-1,0 1 1,-1 0 0,1-1-1,0 1 1,-1-1 0,1 1-1,0 0 1,-1-1 0,1 1-1,-1-1 1,1 1-1,-1-1 1,1 1 0,-1-1-1,1 0 1,-1 1 0,1-1-1,-1 0 1,0 1 0,1-1-1,-1 0 1,-1 1 0,1-1 157,-11-9-319,-6-52 490,-27-64-226,35 103-345,0 1 0,-2 0 0,-22-30 0,34 50 109,-1 0 0,1 1 0,-1-1 0,0 0 0,1 0 0,-1 1-1,0-1 1,1 1 0,-1-1 0,0 0 0,0 1 0,0-1 0,0 1 0,0 0 0,1-1 0,-3 1 0,-2 3-1635,3 9 450,5 17-2427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12.3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50 11 2144,'0'0'27,"-1"0"32,0 0 1,0-1-1,1 1 0,-1 0 0,0 0 0,0-1 0,1 1 1,-1-1-1,0 1 0,1 0 0,-1-1 0,1 1 0,-1-1 1,1 0-1,-1 1 0,1-1 0,-1 1 0,1-1 0,-1 0 1,-20 0 4611,20 1-4522,1-1 0,-1 1 0,0 0 0,1 0-1,-1 0 1,-11 3 4932,15-2-5023,-1-1 1,0 1 0,0 0-1,0 0 1,1-1 0,-1 2 0,0-1-1,4 2 1,-4-1-19,1 0 1,1 0-1,-1 0 0,0-1 1,0 0-1,6 2 0,16 0 320,50-2 0,-49-2-298,44 5-1,-34 0 178,48-2 1,-49-2-192,55 6 1,-65-4-23,0-1 1,0-1-1,37-5 1,-34 3 70,87-9 60,54-4 386,-124 13-1675,80 8 1,-120-6 662,1 0 0,-1 1 0,0 0 0,1 0 0,-1 1 0,0-1 0,1 1 0,-1 0 0,0 1 0,0-1 0,-1 1 0,1 0 0,0 0 0,7 8 0,12 13-3781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18.5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2085 2560,'7'-11'4823,"-6"10"-4522,0 1 1,1-1-1,20-11 338,-4 2 253,133-91 644,-130 87-1189,26-23 0,-14 10-337,-12 8 64,0 0-1,-1-1 1,-1-1 0,25-35-1,14-44 658,-33 47-317,2-7-407,-23 53 85,0-1-1,-1 0 0,0 0 1,0 0-1,-1 0 1,0 0-1,0-1 0,-1 1 1,0 0-1,0-1 0,-1 1 1,0-1-1,-1 1 1,-3-16-1,-3-4 47,4 15-44,-1 0 1,-10-24-1,6 19-74,1 0 0,1-1 0,-5-26 0,0 0 18,3 10-57,1 0 0,2-1 1,2 0-1,1 0 0,5-62 1,-2 88-13,1 1 0,0-1 0,1 1 0,0 0 0,1 0 0,0 0 0,0 1 0,6-10 0,4-8 0,-6 13-84,0 1 0,15-18 0,-7 11 172,-6 7-85,2 0 0,-1 0 0,2 1 0,-1 0 0,2 1 0,-1 1 0,16-9 0,109-47-195,-75 38 137,-27 13 63,51-14 1,-53 19 220,62-27 1,1-17-459,-47 24 317,-31 19-116,1 1 0,41-13 1,45-4 119,-72 18 33,17-1-169,58-4 1,-62 9 12,83-18 1,-53 3 58,153-18 1,-92 32 84,14-1-244,-52-7 364,62-4-191,181 12-160,-2-4 280,-324 8-86,61-4 95,238-24 269,-227 17-228,0 4 1,157 5-1,-11-1-137,-121-1 67,45-3 85,64 0-190,-3 0-6,28 11-90,-179-1 90,0 3 0,92 19 0,-66-7 5,139 33 96,-156-29-183,62 20 356,-116-34-223,0-1 0,48 5 0,-43-8-45,49 13 1,-56-8 1,0 0 0,-1 1 0,0 2 0,0 0 0,33 25 0,87 82 21,-107-87-16,11 5 282,-28-23-276,-1 1 0,28 29 0,-38-36 7,2 2-8,-1 0-1,0 0 0,0 1 0,5 10 0,34 72 170,-38-75-131,-1 1 0,-1-1 0,-1 1 0,0 1 0,3 26 0,-7-15 45,0-1 0,-8 58 1,3-51-73,-1 11 84,-12 52 1,10-70-26,5-16-23,-1 0 0,-1 0 0,0-1 0,0 0 0,-1 1 0,-1-2 0,-14 24 0,15-29-25,2 0-69,-1-1 0,0 0 0,-1 0 0,1 0 0,-7 4 0,-17 14-115,20-16 222,1-1 1,-2 0-1,1 0 0,-1 0 0,-11 4 1,-153 53-922,121-45 622,-97 47-1,124-50 68,0 0-1,1 1 0,-37 34 0,30-24 185,-36 23-1,49-37-117,-27 22 0,35-26 74,-1 0-1,1-1 0,-2 0 0,1 0 0,-1-1 0,0-1 1,-17 5-1,-93 20 92,90-25-91,1 2 1,0 2-1,-32 12 0,38-11 74,0-1-1,0-2 0,-1 0 0,0-2 1,-48 4-1,-134-8 39,95-4-93,72 3 48,-119-2 165,120-1-132,-78-15 0,-345-63 79,229 54-50,196 24-155,-75-19-6,37 6-15,57 13 87,0-1-1,0 0 1,1-1-1,-1-2 1,1 1-1,1-2 0,-1-1 1,-25-16-1,19 9 32,16 11-136,0 0-1,-11-10 1,2 1 82,0 1 0,-27-16 1,25 18-163,3 2 168,-1 1 0,1 1 0,-2 1 0,1 1 0,-31-7 0,8 3-85,5 1 51,-1 3 0,-50-2 0,46 4-49,-62 2-24,69 2 8,0-2 0,-39-5 0,-124-11-130,91 12 115,-67 3-885,93 3 711,69-2 296,0-1 1,-1 0-1,1 0 1,0-1 0,0 0-1,-12-6 1,4 1 72,-19-3-144,-1 2 0,1 1 0,-66-5 0,6 2 51,44 2-53,-83-1 0,61 14-72,-14 2 215,5-1-200,12-3 71,-62-3 41,108 0-39,18 1 70,1 0 0,0 0 0,-13-3 0,4 0-16,0 1 0,-31-1 1,44 3-34,1 1 1,-1-1 0,1 1 0,0-1 0,-1 1 0,1-1 0,-4 3 0,4-2 2,0 0 1,0 0 0,0-1 0,0 1 0,0-1-1,-1 1 1,-2-1 0,-3 1 37,-1 0 0,1 1 0,0 0 0,0 0 0,1 1 0,-11 4 1,-8-3-93,-46 19 102,68-22-21,-1 1-1,1-1 1,-1-1 0,1 1-1,-1-1 1,-5 1-1,-12 0-100,14 0 57,0 0-1,-16-1 1,19 0 30,0 0-1,1 0 1,-1 0 0,0 0-1,1 1 1,-1-1-1,0 1 1,1 1 0,-1-1-1,1 1 1,0-1 0,-6 4-1,3-1 18,0 0-1,1 0 1,-1-1 0,-1 0-1,1 0 1,0-1-1,-1 0 1,1 0-1,-1-1 1,-9 1 0,9-2-5,0 1 0,-1 1 1,1-1-1,-12 5 1,2-1-175,10-2 136,1 0 1,0 0-1,1 1 0,-1 0 1,1 0-1,-1 1 0,1 0 0,1 0 1,-1 0-1,-7 10 0,-19 15 52,13-14 20,1 2-1,1 0 1,0 1 0,1 0-1,1 1 1,-12 24 0,5 1-273,21-44 47,1 0 1,-1 0-1,1 0 0,0 0 0,0 0 0,0 0 0,0 0 0,-1 0 0,1 0 1,0 0-1,1 0 0,-1 0 0,0 0 0,0 0 0,0 0 0,1 0 1,-1 0-1,0 0 0,1 0 0,-1 0 0,1 0 0,0 1 0,0-1 28,-1 0-1,0-1 1,1 1-1,-1 0 0,1-1 1,0 1-1,-1 0 0,1-1 1,-1 1-1,1-1 0,0 1 1,-1-1-1,1 1 0,0-1 1,0 0-1,-1 1 0,1-1 1,0 0-1,0 0 0,0 0 1,0 1-1,-1-1 0,1 0 1,0 0-1,0 0 0,0 0 1,0 0-1,1-1 0,2-1-482,0 0-1,0-1 0,0 0 0,7-6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20.15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358 35 1472,'0'-7'354,"-2"7"-91,-3 4 245,4-4-444,1 0 0,-1 0-1,1 1 1,-1-1 0,1 0-1,-1 0 1,1 0-1,-1 0 1,1 0 0,-1 0-1,1 0 1,-1 0 0,1 0-1,-1 0 1,1 0 0,-1 0-1,1 0 1,-1-1 0,1 1-1,-1 0 1,1 0 0,0 0-1,-1-1 1,0 1 0,-10-12 2287,10 11-2188,0-1-1,-1 1 0,1-1 0,0 1 0,-1 0 0,1 0 0,-1-1 1,-2 0-1,1 1-23,0 0 0,-1 0-1,1 0 1,-1 1 0,1-1 0,0 1 0,-1 0 0,1 0 0,-1 0 0,1 0 0,-1 1 0,1-1 0,-5 2-1,0 1-98,0 0 0,0 1 0,1 0 0,-11 6 0,-24 16-572,0 2 1,-62 56-1,82-61-241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28.7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1 486 896,'34'-33'3903,"-26"25"-2852,-5 5-919,1 1-1,-1-1 1,0 0-1,0 0 1,-1 0-1,1 0 0,-1 0 1,1-1-1,1-4 1,18-40 302,-8 14-375,1 3-137,2-3 114,23-36 1,-18 34 47,-12 19-33,17-22 1,16-22-232,-20 28 589,-22 26-383,-1 8-30,0-1 0,0 0 1,-1 0-1,1 0 0,0 0 0,0 0 1,-1 0-1,1 1 0,0-1 0,0 0 1,0 0-1,-1 0 0,1 1 0,0-1 1,0 0-1,0 0 0,0 0 0,0 1 1,-1-1-1,1 0 0,0 0 0,0 1 0,0-1 1,0 0-1,0 0 0,0 1 0,0-1 1,0 0-1,0 0 0,0 1 0,-1 3 45,-1-1-1,0 0 1,0 1-1,0-1 0,0 0 1,-3 4-1,-8 11 45,3 1-48,1 1 0,1 0 0,-5 21 1,-13 65 128,11-39-123,4-19 0,1-3 138,-28 74 0,-20 43 411,49-126-477,8-28-99,-1 0 1,0-1-1,0 1 0,-1 0 1,-3 7-1,-1 0 12,1 0 0,0 0 0,-4 25 0,7-26 160,7-20 278,7-23-160,-6 16-293,0 0 0,1 1-1,1 0 1,0 0 0,0 1-1,11-13 1,59-57-251,-28 30 377,-38 40-237,1 1 1,0 0 0,25-14-1,-36 23 80,0 0 0,1 1 0,-1-1 0,0 1 0,1 0-1,-1-1 1,1 1 0,-1 0 0,1 0 0,-1 0 0,1 0-1,-1 0 1,1 0 0,1 1 0,-2-1 23,0 0 0,0 0 0,0 0 0,0 1 1,0-1-1,0 0 0,-1 1 0,1-1 0,0 1 0,0-1 0,0 1 0,-1-1 1,1 1-1,0-1 0,-1 1 0,1 0 0,0-1 0,-1 1 0,1 0 0,-1 0 1,1 0-1,-1-1 0,1 2 0,4 17-58,-2-7 71,0 0 0,0 0 0,-1 1 0,0 12 0,-2-16 19,1-1-1,0 1 1,4 11-1,1 9 181,-5-26-213,0 0 1,0 0-1,0 0 0,0 0 1,0 0-1,4 5 0,4 7-23,-8-12 28,1-1 1,-1 0 0,1 1 0,0-1 0,-1 0-1,1 0 1,0 0 0,1-1 0,-1 1 0,0 0-1,0-1 1,1 1 0,-1-1 0,1 0 0,-1 0-1,1 0 1,-1 0 0,1 0 0,3 0 0,-1 0 11,0 0 1,-1-1-1,1 1 0,0-1 1,0 0-1,-1 0 1,1-1-1,0 1 1,0-1-1,7-2 1,13-7 125,70-29 42,-81 32-132,0 0-1,-1-2 0,0 1 1,19-17-1,-31 24-60,0 0 0,0 0 0,1 0 0,-1 0 0,0-1 0,0 1 0,0 0 0,-1-1 0,1 1 0,0-1-1,0 1 1,-1-1 0,1 1 0,-1-1 0,0 1 0,1-1 0,-1-1 0,0 1 1,0 1 0,0 0 0,-1 0 0,1 0 0,0 0 0,-1 0 0,1 0 0,-1 0 0,1 0 0,-1 0 0,0 0 0,1 0 0,-1 1 0,0-1 0,1 0 0,-1 0 0,0 1 0,0-1 0,0 0 0,0 1 0,0-1 0,0 1 0,0-1 0,0 1 0,0-1 0,-1 1 0,-10-5-17,8 3-16,-1 0 1,1 0-1,-1 1 0,1-1 0,-1 1 0,0 0 0,0 1 1,1-1-1,-1 1 0,0 0 0,0 0 0,-7 1 0,10-1 22,0 1 0,0-1 0,0 1 0,0-1 1,0 1-1,0 0 0,0 0 0,0 0 0,0 0 0,1 0 0,-1 1 0,0-1 0,1 0 0,-1 1 0,1-1 0,0 1 0,-1-1 0,1 1 0,0 0 0,0 0 0,0-1 0,0 1 0,0 0 0,0 0 0,0 4 0,0-3 13,1 1-1,-1-1 0,1 0 1,0 0-1,0 0 0,1 1 1,-1-1-1,0 0 1,1 0-1,0 0 0,0 0 1,0 1-1,0-1 0,1 0 1,2 5-1,8 11 41,1-1 0,1-1-1,26 27 1,-33-38-3,-1 0-1,1-1 1,0 0 0,0 0-1,0-1 1,1 1 0,-1-2-1,1 1 1,0-1 0,1 0-1,-1-1 1,14 3 0,-16-5 9,0 0-1,0 0 1,0 0 0,1-1 0,-1 0 0,0-1 0,0 1 0,-1-1 0,1 0-1,0 0 1,-1-1 0,1 0 0,-1 0 0,0 0 0,0 0 0,0-1-1,0 0 1,4-5 0,8-8 18,-1-1 0,-1-1-1,16-24 1,-28 37-52,14-25 147,-15 25-153,1 1 0,0-1 0,0 1 0,0 0 0,1 0-1,5-6 1,23-31-383,-29 38 343,-2 4 19,-1 0 0,0-1-1,0 1 1,1 0 0,-1 0-1,0-1 1,0 1 0,1 0-1,-1 0 1,0-1 0,1 1-1,-1 0 1,0 0 0,1 0-1,-1 0 1,0-1 0,1 1-1,-1 0 1,1 0 0,-1 0-1,0 0 1,1 0 0,-1 0-1,1 0 1,4 16-53,-4-13 93,0 0 0,0 1 0,0-1 0,-1 0 0,1 1 0,-1-1-1,0 1 1,0-1 0,0 1 0,0-1 0,-1 1 0,0 4 0,-2 18 97,1 11-77,1-25 126,0 0 0,1 1 1,1 13-1,0-23-142,0 0-1,-1 0 1,1-1 0,1 1 0,-1 0-1,2 2 1,4 10-62,-6-11 55,0 0 1,1 0-1,-1 0 1,1 0 0,0 0-1,0-1 1,1 1-1,-1-1 1,1 1-1,0-1 1,0 0-1,0 0 1,6 4-1,-7-6 49,0 1 0,0-1 0,0 0 1,1 0-1,-1-1 0,0 1 0,1 0 0,-1-1 0,1 0 0,-1 1 0,1-1 0,-1 0 0,1 0 0,-1 0 0,1-1 0,-1 1 1,0-1-1,1 1 0,-1-1 0,1 0 0,-1 0 0,0 0 0,0 0 0,3-1 0,12-9 105,23-18 0,3-2-2226,-43 31 1983,0-1 1,1 1-1,-1 0 0,0 0 1,0 0-1,0-1 0,0 1 1,1 0-1,-1 0 1,0 0-1,0 0 0,1 0 1,-1 0-1,0-1 0,0 1 1,1 0-1,-1 0 0,0 0 1,0 0-1,1 0 0,-1 0 1,0 0-1,0 0 1,1 0-1,-1 0 0,0 0 1,0 0-1,1 0 0,-1 0 1,0 1-1,0-1 0,0 0 1,1 0-1,-1 0 0,0 0 1,0 0-1,1 0 1,-1 1-1,0-1 0,0 0 1,0 0-1,0 0 0,1 0 1,-1 1-1,0-1 0,0 0 1,0 0-1,0 1 0,0-1 1,0 0-1,1 0 1,-1 0-1,0 1 0,0-1 1,0 0-1,0 0 0,0 1 1,0-1-1,0 0 0,0 1 1,-2 14-2964,2-14 2935,-1 8-3408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38.08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1 772 2976,'0'0'971,"5"4"1460,-2-3-2217,0 0-1,0 1 1,0-1-1,0 0 0,0-1 1,0 1-1,0-1 0,0 1 1,0-1-1,0 0 0,0 0 1,0 0-1,0 0 1,0-1-1,0 1 0,0-1 1,4-1-1,6-3 342,-2 0-1,23-12 1,-25 12-268,21-16 226,-8 5-114,-14 9-352,1 0 0,-1 0 0,-1 0 0,0-1 0,0-1 0,0 1 0,-1-1 0,0 0 0,-1 0 0,8-18 0,-1-3 60,-2 0 0,9-42 0,-13 45-76,-3 12-13,1-1 1,0 0-1,1 1 0,11-23 0,-13 32 26,1 0 0,-1 0-1,1 0 1,0 1-1,1-1 1,-1 1 0,1 0-1,0 0 1,0 0 0,12-7-1,-16 11-32,0 0-147,0 1 126,-1 0 1,0 0 0,0 0-1,0 0 1,0-1-1,0 1 1,0 0-1,1 0 1,-1 0 0,0 0-1,0 0 1,0 0-1,0 0 1,0-1-1,1 1 1,-1 0 0,0 0-1,0 0 1,0 0-1,1 0 1,-1 0-1,0 0 1,0 0 0,0 0-1,1 0 1,-1 0-1,0 0 1,0 0-1,0 0 1,0 0 0,1 0-1,-1 0 1,0 1-1,0-1 1,0 0-1,1 0 1,-1 0 0,0 0-1,0 0 1,0 0-1,26 45-139,-24-40 123,1 1 0,-1 1 1,-1-1-1,1 0 0,-1 0 1,0 1-1,-1-1 0,1 0 0,-1 10 1,0 1 53,1 5-22,1 9 98,-2 35 0,-1-57-45,0 0-1,-1 1 1,0-1-1,0 0 1,0 0-1,-2 0 1,1-1-1,-6 11 1,6-14-34,1-1 34,0 0 1,0-1 0,0 1-1,-1-1 1,1 0-1,-6 5 1,7-7-46,0 0-1,-1 0 0,1-1 1,0 1-1,-1 0 1,1-1-1,0 0 1,-1 1-1,1-1 1,-1 0-1,1 1 1,-1-1-1,1 0 1,-1 0-1,1 0 1,-1 0-1,1-1 1,-1 1-1,1 0 0,-1 0 1,1-1-1,-3-1 1,-70-30-409,69 31 323,5 1 60,0 0-1,0 0 0,-1 0 0,1 0 0,0 0 0,0 0 1,0 0-1,0 0 0,-1 0 0,1 0 0,0 0 0,0 0 1,0 0-1,0 0 0,0 0 0,-1 0 0,1 0 0,0 0 1,0 0-1,0 0 0,0 0 0,0 0 0,0 0 0,-1-1 1,1 1-1,0 0 0,0 0 0,0 0 0,0 0 0,0 0 0,0 0 1,0-1-1,0 1 0,0 0 0,0 0 0,0 0 0,0 0 1,0 0-1,-1-1 0,1 1 0,0 0 0,0 0 0,0 0 1,0 0-1,1-1 0,-1 1 0,0 0 0,18 11-323,-10-6 330,1-1-1,-1 1 0,1-2 1,1 1-1,-1-1 0,0-1 1,1 0-1,11 2 0,7 1 94,-15-3-67,0 0-1,0-1 1,0 0-1,0-1 1,1-1-1,-1 0 1,17-3 0,-11-1 67,0 0 1,-1-1-1,0-1 1,25-13 0,-9 0-5,0-1 1,-1-2 0,-2-1 0,35-35-1,-42 34-17,-1-1 0,-2-1 1,0-1-1,24-46 0,-40 65-47,0-1-1,-1 0 1,0 0 0,-1 0-1,0 0 1,0-1 0,-1 1-1,-1-1 1,0 1 0,0-1-1,-1 0 1,0 1 0,-1-1-1,0 1 1,-1-1 0,0 1-1,-6-18 1,4 19-23,0-1-62,0 1 1,-1-1-1,0 1 1,-12-18-1,16 25 42,-1 1 0,1-1 0,0 1 0,-1 0 0,1-1 0,0 1 0,-1 0 0,0 0 0,1 0 1,-1 0-1,1 0 0,-1 0 0,0 1 0,0-1 0,0 1 0,1-1 0,-1 1 0,0-1 0,0 1 0,0 0 0,0 0 0,0 0 0,0 0 0,1 0 0,-1 1 0,0-1 0,0 0 0,0 1 0,0 0 0,1-1 0,-1 1 0,0 0 0,1 0 0,-1 0 0,-1 1 0,-1 1 26,1 0-1,0-1 1,0 2-1,0-1 1,0 0 0,1 1-1,-1-1 1,1 1-1,0 0 1,-2 3-1,-14 40-165,18-46 157,-3 10 43,1-1 0,-1 1-1,2 0 1,0 0 0,0 0 0,1 0 0,1 13 0,16 76 331,-16-95-365,6 33 16,0-3 75,14 48 0,-17-73-78,-1-1 0,1 1 0,1-1-1,0 0 1,0 0 0,1-1-1,0 1 1,0-1 0,12 10 0,-14-14-6,-1-1 0,1 0 1,0-1-1,0 1 0,0-1 1,0 1-1,0-1 1,0-1-1,1 1 0,-1 0 1,1-1-1,-1 0 0,1 0 1,0-1-1,-1 1 1,1-1-1,0 0 0,-1 0 1,1 0-1,0-1 1,5-1-1,-3 0-58,0 0 0,-1-1 0,1 0 0,-1 0 0,1-1 0,-1 0 0,0 0 0,-1 0 0,1-1 0,-1 1 0,0-1 0,0-1 0,6-6 0,14-22 119,0-1 1,-3-2 0,23-46-1,-42 77-48,6-17 260,-9 23-290,0 0 0,0-1 1,0 1-1,0-1 0,0 1 1,0-1-1,0 1 1,0-1-1,0 1 0,0 0 1,0-1-1,0 1 0,-1-1 1,1 1-1,0-1 0,0 1 1,0 0-1,-1-1 0,1 1 1,0 0-1,0-1 1,-1 1-1,1 0 0,0-1 1,-1 1-1,1 0 0,0-1 1,-1 1-1,1 0 0,-1 0 1,1-1-1,0 1 1,-1 0-1,1 0 0,-1 0 1,1 0-1,0 0 0,-1 0 1,1 0-1,-1 0 0,1 0 1,-1 0-1,1 0 1,-1 0-1,0 0 0,0 0-15,-1 0 0,1 0 1,0 1-1,-1-1 0,1 0 0,0 1 0,-1-1 0,1 1 0,0-1 1,0 1-1,-1 0 0,1-1 0,0 1 0,0 0 0,0 0 0,-2 2 1,1 0-14,-1 0 0,1 0 1,0 0-1,0 1 1,-3 5-1,0 3-10,0 0-1,-3 20 1,6-23 37,0 1 0,1-1 0,0 1 0,0-1 0,1 1 0,1-1 0,-1 1 0,2-1 0,-1 0 0,1 1 0,1-1 0,0 0 0,0 0 0,0 0 0,10 15 0,-10-19 62,1 0-1,-1-1 1,1 0 0,0 1-1,0-1 1,1-1 0,-1 1-1,1-1 1,8 6 0,-10-8-41,0 1 0,0-1 0,0 0 0,1 0 0,-1 0 0,0-1 1,1 1-1,-1-1 0,0 0 0,0 0 0,1 0 0,-1 0 0,0 0 1,1-1-1,-1 1 0,0-1 0,1 0 0,2-2 0,-2 2 12,-1 0 0,0 0 0,0-1 0,0 0 0,0 1 0,0-1 0,-1 0 0,1 0 0,0-1 0,-1 1 0,0-1 0,1 1 0,-1-1 0,0 0 0,0 1 0,0-1 0,-1 0 0,1 0 0,-1-1 0,0 1 0,0 0 0,0 0 0,0-1 0,0 1 0,-1 0 0,1-1 0,-1 1 0,0-1 0,0 1 0,0 0 0,-2-5 0,1 0-9,-1 1 0,0-1 0,-1 1 0,0 0 0,0-1 1,0 1-1,-1 1 0,0-1 0,-1 0 0,1 1 0,-1 0 0,0 0 0,-1 1 0,1-1 0,-1 1 0,-12-8 0,-44-21-68,57 32 81,-20-6-157,37 3-15,45 7-247,27 0 451,-56-4 82,115-10 1,-119 9 123,0-2 0,0-1 0,42-15 0,-16 7 406,-48 14-576,-10 14-11,2-3-95,2 1-1,0 0 0,0 0 0,-2 18 0,-4 50-196,10-69 217,-1 0 0,2 1-1,0-1 1,0 1 0,5 17 0,-5-26-11,0 1 0,0-1 0,0 0 0,1 0 0,-1-1 1,1 1-1,0 0 0,0 0 0,0-1 0,0 1 0,4 2 0,-5-4 21,0 0-1,0 0 0,0-1 1,0 1-1,0 0 0,1-1 1,-1 1-1,0-1 0,0 1 1,1-1-1,-1 0 0,0 0 1,0 0-1,1 1 0,-1-1 1,0 0-1,1 0 0,-1-1 1,0 1-1,0 0 0,1 0 1,-1-1-1,0 1 0,0-1 1,1 1-1,-1-1 0,0 1 0,0-1 1,0 0-1,0 1 0,1-2 1,1-1-4,-1 1 1,0-1 0,0 0-1,0 1 1,0-1 0,0 0-1,-1 0 1,0-1 0,1 1-1,0-6 1,4-5-8,0-1-5,4-8 97,0-1 1,-2 0 0,11-50-1,-19 68-209,0 5 65,0 0-1,0 0 1,0 0 0,0 0 0,0 0-1,1 0 1,-1 0 0,0 0 0,0 0-1,1 0 1,-1 0 0,1 0 0,-1 0-1,1-1 1,8 9-453,13 25 334,-4-5 84,-2-6 73,-11-13 20,0 0 0,1-1 0,0 0 0,0 0 0,1 0 0,0-1 0,0 0-1,0-1 1,16 10 0,-21-14 24,0 0 0,0-1 1,0 1-1,0 0 0,0-1 0,0 0 0,0 1 0,0-1 0,0 0 0,1 0 0,-1 0 1,0 0-1,0-1 0,0 1 0,0-1 0,0 1 0,2-2 0,-1 1-1,0-1-1,0 1 1,-1-1-1,1 0 0,0 0 1,-1 0-1,1-1 1,-1 1-1,4-6 0,-1 1 9,-1 0-1,1 0 0,-2-1 0,1 0 0,-1 0 1,0 0-1,2-12 0,-3 9-52,-1-1-1,0 1 1,-2-16-1,1 15-19,0 0 0,2-18-1,-1 29 16,0-1 0,0 0 0,0 0 0,0 0-1,0 1 1,0-1 0,0 1 0,0-1 0,0 1 0,1-1 0,-1 1 0,1 0-1,-1-1 1,1 1 0,0 0 0,-1 0 0,1 0 0,0 1 0,3-2 0,5-2 133,0 0 1,12-1 0,0 0-362,0 1 1,0 2 0,1 0-1,-1 1 1,1 2 0,-1 0-1,35 7 1,-54-8-232,-1 1-1,1 0 1,-1-1-1,1 1 1,-1 0-1,0 1 1,0-1 0,1 0-1,1 2 1,8 8-1705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32.1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173 767 2144,'0'0'0,"0"0"176,-1-1 1,1 0 0,0 1 0,-1-1 0,1 1 0,0-1 0,-1 1-1,1-1 1,0 1 0,-1-1 0,1 1 0,-1-1 0,1 1 0,-1-1 0,1 1-1,-1 0 1,1-1 0,-1 1 0,0 0 0,0-1 0,-3 0 50,-3-4 741,7 5-944,0-1-1,0 1 0,0 0 1,0 0-1,-1-1 0,1 1 0,0 0 1,0 0-1,-1 0 0,1-1 1,0 1-1,0 0 0,-1 0 0,1 0 1,0 0-1,-1 0 0,1 0 1,0-1-1,0 1 0,-1 0 0,1 0 1,0 0-1,-1 0 0,1 0 1,0 0-1,-1 0 0,1 0 0,0 0 1,-1 1-1,1-1 0,0 0 1,0 0-1,-1 0 0,-38 5 1001,27-1-822,0 1 0,0 1-1,-14 8 1,23-12-153,0 0 0,-1 0 0,1 1 0,0-1 0,1 1 0,-1 0-1,0 0 1,1 0 0,0 0 0,-1 0 0,1 0 0,0 1 0,1-1 0,-1 1-1,-1 5 1,2-6-44,1 0 0,0-1 0,1 1 0,-1-1 0,0 1 0,1 0 0,-1-1 0,1 1 0,0-1 0,0 1 0,0-1 0,0 0 0,0 1 0,1-1 0,1 3 0,27 32-47,-28-34 52,6 5 24,0 0 0,0-1 0,0 0 0,1 0 0,0 0 0,0-1-1,1-1 1,0 0 0,0 0 0,0-1 0,0 0 0,1-1 0,-1 0-1,1 0 1,0-1 0,0-1 0,0 0 0,0 0 0,16-2 0,-6-2 9,-1 0 0,0-1 0,0-1 0,-1-1 0,1-1 0,-1-1 0,-1 0 0,1-2 0,-1 0 0,-1-1 0,0 0 1,28-27-1,-24 20 42,80-76-62,-78 70-88,-1-1 1,21-32-1,-9 6 9,-3-1-1,-2-2 1,-2 0-1,32-99 1,-55 138 12,0 1 1,-1-1-1,0 1 0,-1-1 1,0-21-1,-2 29 70,-1 1 0,1 0-1,-1 0 1,0 0 0,0 0-1,-1 0 1,0 0 0,0 0-1,0 0 1,-1 0 0,0 1-1,0-1 1,0 1 0,-1 0-1,-6-8 1,7 11-46,0-1 1,0 1-1,0 0 0,0 0 1,-1 0-1,1 0 1,-1 1-1,1-1 0,-1 1 1,1 0-1,-1 0 0,0 0 1,0 0-1,1 1 0,-1-1 1,0 1-1,0 0 0,0 0 1,1 1-1,-1-1 1,0 1-1,0 0 0,1 0 1,-1 0-1,-4 2 0,-2 1-45,0 1 1,1 0-1,-1 0 0,1 1 0,0 0 0,1 1 1,-14 12-1,12-8 86,1 1 0,0-1 1,0 2-1,2-1 1,-1 1-1,2 0 0,0 1 1,0 0-1,1 0 1,-3 15-1,-3 21 106,-7 79 1,16-112-128,-10 192 80,12 15 400,2-194-293,1-1 0,1 0-1,12 43 1,-15-68-183,0 0 1,1 0-1,0 0 0,-1 0 0,1-1 1,0 1-1,1-1 0,-1 1 1,1-1-1,3 4 0,-5-6 2,1 0 0,0 0 0,-1 0-1,1 0 1,0 0 0,0 0 0,0 0 0,-1 0 0,1-1-1,0 1 1,0-1 0,0 1 0,0-1 0,0 0 0,0 0-1,0 0 1,0 0 0,0 0 0,0 0 0,0 0 0,0-1-1,3 0 1,9-4-14,-1 0 0,-1-1-1,21-12 1,34-26-198,-60 40 200,128-96 186,-106 77-237,18-18 355,-43 35-138,-7 2-172,2 4 4,0 0 0,1 0 0,-1 0-1,0 0 1,0 0 0,0 0-1,0 0 1,0 0 0,0 1-1,0-1 1,1 0 0,-1 0 0,-2 1-1,-3 3-5,0 0-1,0 0 0,1 0 0,-1 0 1,1 1-1,0 0 0,0 0 0,1 1 1,-1-1-1,1 1 0,0 0 0,1 0 1,-5 12-1,5-13 1,2 1 1,-1-1 0,0 1-1,1 0 1,0-1-1,1 1 1,-1 0-1,1 0 1,0 0 0,1-1-1,-1 1 1,1 0-1,0 0 1,1-1 0,-1 1-1,1 0 1,3 6-1,-2-6 22,0 0-1,1-1 1,-1 1 0,1-1-1,0 0 1,1 0-1,-1 0 1,1-1-1,0 1 1,0-1 0,8 5-1,-10-7 13,1 0 1,0 0-1,0-1 0,0 1 0,0-1 0,1 0 1,-1 0-1,0 0 0,0 0 0,1-1 0,-1 0 1,0 0-1,1 0 0,-1 0 0,0-1 0,1 0 1,-1 0-1,5-1 0,-5 0 8,1 0 0,0 0 0,-1 0 0,1 0 0,-1-1 0,1 0 0,-1 0 0,0 0 0,0 0 0,-1-1 0,1 1 0,-1-1 0,0 0 0,0 0 0,0 0 0,0-1 0,-1 1 0,1-1 0,2-7 0,-1 1-33,0 0 49,0 0 0,3-13 0,-7 20-31,1 1 0,-1-1-1,1-1 1,-1 1 0,-1 0-1,1 0 1,0 0 0,-1 0-1,0 1 1,-1-5 0,1 5-8,-2-6 75,0 0 0,-8-14 0,9 20-77,1 0 1,-1 0-1,-1 0 1,1 1-1,0-1 0,-1 1 1,1 0-1,-1 0 0,0 0 1,-5-4-1,1 3-42,0 0-1,-1 1 0,1 0 1,0 0-1,-1 0 0,1 1 1,-1 0-1,0 0 0,1 1 1,-1 0-1,0 1 0,1-1 1,-1 2-1,1-1 0,-12 4 1,7-2 26,-4 3-36,18-5 38,12 0 25,11-1 104,49-7 1,-63 5-59,0 0 0,0-1 0,0-1-1,-1 0 1,0 0 0,20-11 0,-13 4-45,1 1 1,0 1-1,1 1 1,-1 1-1,2 0 1,-1 1 0,1 1-1,0 1 1,0 1-1,39-1 1,134-1-118,-159 10 988,-55-10-614,6 4-352,0 1 0,0 0 0,0 1 0,0 1 0,1 0 0,-1 1 0,1 1 0,-1 0 0,-24 11 0,35-13 52,0 0 0,0 1 0,0-1 0,0 1 1,0 0-1,0 0 0,1 0 0,-1 0 1,1 0-1,0 1 0,0 0 0,-3 5 0,5-7 23,0 0-1,0 0 1,0 0-1,0 0 1,0 0-1,0 1 0,1-1 1,-1 0-1,1 0 1,0 1-1,0-1 0,0 0 1,0 1-1,0-1 1,0 0-1,0 0 0,1 1 1,-1-1-1,1 0 1,0 0-1,0 0 1,0 0-1,0 1 0,0-1 1,0 0-1,3 3 1,1 1 0,1 0 0,0-1 1,1 1-1,-1-1 0,1 0 0,0-1 1,0 1-1,1-2 0,-1 1 1,11 3-1,-3-2-26,-1-1-1,1 0 1,0-1 0,27 2 0,-30-5 20,1-1 1,-1 0-1,0 0 0,1-2 1,-1 1-1,0-1 1,0-1-1,-1 0 1,1-1-1,-1-1 1,0 1-1,0-1 1,14-12-1,1-2 113,-1-1 0,-2-1 0,0-1 0,20-27 0,-27 30-81,-2-1 0,0-1 0,-1 0 0,-2-1 0,0 0-1,12-39 1,-9 15 80,-3 0 0,9-75-1,-18 89-92,-2 0-1,-1-1 0,-1 1 1,-7-34-1,3 24-6,1 14-135,-16-49 0,14 53 66,5 24-199,1 6 214,-1 7 69,-3 331-166,-28 109 582,32-435-357,-1 5 105,-1 0 0,-1 1 1,0-2-1,-11 31 0,15-51-162,0-1-1,0 1 1,-1-1 0,1 1-1,0-1 1,0 1-1,-1-1 1,1 1 0,0-1-1,0 1 1,-1-1-1,1 1 1,0-1 0,-1 0-1,1 1 1,-1-1-1,1 0 1,-1 1 0,1-1-1,-1 0 1,1 1-1,-1-1 1,1 0 0,-1 0-1,0 1 1,0-1-2,1-1 1,-1 1-1,1 0 1,-1-1-1,1 1 0,-1 0 1,1-1-1,-1 1 1,1 0-1,-1-1 0,1 1 1,-1-1-1,1 1 1,0-1-1,-1 1 0,1-1 1,0 1-1,-1-2 1,-1-2 45,0 0 0,1-1 0,-1 1 0,1 0 0,-1-7 0,2 4-100,0-1 1,0 0 0,1 1-1,-1-1 1,2 1 0,-1-1-1,1 1 1,0 0 0,1 0-1,0 0 1,0 0 0,0 0-1,1 0 1,8-11 0,-2 6-25,1 0 0,-1 1 1,2 0-1,0 0 0,0 2 0,15-11 1,-3 6-31,0 0 0,2 2 0,-1 0 1,35-10-1,-53 20 71,0 1 1,0-1-1,1 1 1,-1 0-1,0 1 1,0 0-1,15 1 1,-19-1 8,-1 0 0,1 1 1,-1-1-1,1 1 0,-1 0 0,1 0 1,-1-1-1,1 2 0,-1-1 0,0 0 1,1 0-1,-1 1 0,0-1 0,0 1 1,0 0-1,0 0 0,0-1 0,-1 1 1,1 0-1,0 1 0,-1-1 1,0 0-1,1 0 0,-1 1 0,1 2 1,-2-3 24,1 1 0,-1-1 1,0 1-1,0-1 1,0 1-1,0-1 1,-1 1-1,1-1 0,0 0 1,-1 1-1,0-1 1,0 1-1,0-1 1,0 0-1,-1 3 0,-1-1 38,1 1 0,-1-1 0,0 0 0,0 0 0,-1 0-1,-4 4 1,-4 1-57,0 0 0,-1-1 0,-16 7 0,-10 7 94,30-18-73,4-2-86,11 3 79,0-2 107,0-1 0,0 1-1,0-2 1,-1 1 0,10 1-1,8 2 196,5 3-374,-10-4 319,0 2 0,33 14 1,-46-17-586,0-1 1,-1 1 0,1 0 0,-1 0 0,0 0-1,0 1 1,0 0 0,0-1 0,-1 1 0,0 1-1,0-1 1,0 0 0,0 1 0,0-1 0,2 7-1,3 14-4368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34.5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6 375 2240,'0'1'123,"0"-1"1,-1 0-1,1 0 1,0 0-1,-1 1 1,1-1-1,0 0 1,-1 1-1,1-1 1,0 0-1,0 1 1,-1-1-1,1 0 0,0 1 1,0-1-1,0 0 1,-1 1-1,1-1 1,0 1-1,0-1 1,0 0-1,0 1 1,0-1-1,0 1 1,0-1-1,0 0 1,0 1-1,0-1 0,0 1 1,0-1-1,0 1 1,0-1-1,0 0 1,1 1-1,-1-1 1,0 0-1,0 1 1,0-1-1,1 1 1,-1-1-1,0 0 1,0 0-1,1 1 0,-1-1 1,0 0-1,1 1 1,0-1-1,-1 1 94,1-1 0,0 0 0,0 0 0,-1 0 0,1 1-1,0-1 1,0 0 0,0 0 0,-1 0 0,1 0 0,0 0-1,0-1 1,-1 1 0,3 0 0,7-6-836,0-3 777,1-1 0,-2-1 1,1 0-1,-1 0 1,-1-1-1,0 0 0,-1 0 1,0-1-1,10-24 1,16-48-29,-8 24-186,-20 48 183,-1 4 20,-1 0-1,1-1 1,-2 1-1,1-1 0,-2 0 1,2-17-1,-3 24-50,-1 2-92,1 1 0,-1 0-1,1 0 1,-1 0-1,1-1 1,-1 1 0,1 0-1,-1 0 1,1 0 0,-1 0-1,1 0 1,-1 0 0,1 0-1,-1 0 1,1 0-1,-1 0 1,1 0 0,-1 0-1,1 1 1,-1-1 0,0 0-1,1 0-13,-1 0 1,0 1 0,0-1 0,0 0 0,0 0 0,0 1 1,0-1-1,1 1 0,-1-1 0,0 1 0,0-1 1,0 1-1,0-1 0,1 1 0,-1 0 0,0-1 1,1 1-1,-1 0 0,0 0 0,1 0 0,-1-1 0,1 1 1,-1 0-1,1 0 0,0 0 0,-1 0 0,1 0 1,0 0-1,0 0 0,-1 0 0,1 0 0,0 1 0,-1 6-7,0 0 0,1 14 0,0-15-69,0 17 41,2 0 1,0 1 0,1-1 0,10 34 0,-10-47 75,0 0 0,1-1 1,1 1-1,0-1 0,0 0 0,1-1 0,0 1 1,1-1-1,0 0 0,0-1 0,17 15 0,-24-22-32,14 10 49,24 16-1,-34-25-4,0 0 0,0 1 0,1-2 0,-1 1 0,0 0 0,0-1 0,1 0 0,-1 0-1,1 0 1,-1 0 0,10-1 0,-9 0-7,0 0 0,0-1-1,0 0 1,1 0 0,-2 0-1,1 0 1,0-1 0,0 0 0,0 0-1,-1 0 1,1-1 0,-1 1-1,0-1 1,0 0 0,0 0 0,6-6-1,1-3-11,-1 0 0,-1 0 0,0-1 0,-1 0 0,0-1 0,-1 0-1,0 0 1,8-28 0,22-103 61,-36 139-127,-1 3 9,0 1 0,1 0 0,-1 0 1,0 0-1,1 0 0,0 0 0,-1-1 1,1 1-1,0 0 0,0 0 0,0 1 1,0-1-1,2-2 0,-2 4 24,-1 0 0,0 0 0,0 0-1,0 0 1,0 0 0,0 0 0,1 0 0,-1 0-1,0 0 1,0 0 0,0 0 0,0 0 0,0 0 0,1 0-1,-1 0 1,0 0 0,0 0 0,0 0 0,0 0-1,0 0 1,0 0 0,1 0 0,-1 1 0,0-1-1,0 0 1,0 0 0,0 0 0,0 0 0,0 0-1,0 0 1,0 1 0,1-1 0,-1 0 0,0 0 0,0 0-1,0 0 1,0 0 0,0 0 0,0 1 0,0-1-1,0 0 1,0 0 0,0 0 0,0 1 0,1 8-43,0-8 28,13 51 147,-9-39-135,-1 1 0,3 20-1,3 85 66,-10-107 20,0 0 0,-1 0 1,0-1-1,-4 19 0,0-3 152,4-23-204,0 0 1,0-1-1,0 0 1,0 1-1,-1-1 0,1 0 1,-1 1-1,0-1 1,0 0-1,0 0 1,-4 3-1,5-5-20,1 0 1,-1 0-1,0 0 0,0 0 0,0 0 1,0-1-1,0 1 0,0-1 1,0 1-1,-1-1 0,1 1 1,0-1-1,0 1 0,0-1 0,0 0 1,-1 0-1,1 1 0,0-1 1,0 0-1,-1 0 0,1 0 1,0-1-1,0 1 0,0 0 1,-1 0-1,1-1 0,0 1 0,0 0 1,0-1-1,0 1 0,-1-1 1,1 0-1,0 1 0,0-1 1,-1-1-1,-8-4 42,9 5-53,1 1 0,-1 0 0,0-1-1,1 1 1,-1 0 0,0-1 0,1 1 0,-1-1-1,1 1 1,-1-1 0,0 0 0,1 1-1,-1-1 1,1 1 0,0-1 0,-1 0-1,1 1 1,0-1 0,-1 0 0,1-1 0,0 1 3,0 1 0,0-1 0,0 0 0,0 0 1,0 0-1,0 1 0,1-1 0,-1 0 1,0 1-1,1-1 0,-1 0 0,1 0 0,-1 1 1,0-1-1,1 1 0,-1-1 0,1 0 1,0 1-1,-1-1 0,1 1 0,-1-1 0,1 1 1,0 0-1,-1-1 0,1 1 0,0 0 1,0-1-1,-1 1 0,1 0 0,0 0 0,1-1 1,34-9 470,-25 7-447,15-2-96,0 0-1,0 2 0,0 2 1,37 1-1,-33 0-653,-22 1 133,1-1 0,-1 2 0,1-1 1,-1 1-1,1 0 0,8 4 0,1 2-2126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34.9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35 13 3648,'-34'-13'1344,"34"18"-1024,0-2-128,4 16-4992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41.9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6941 2374 1664,'-22'30'2325,"22"-21"432,0-8-2648,-1 0-1,1-1 0,-1 1 1,1 0-1,-1 0 0,1 0 1,-1 0-1,1 0 0,-1 0 1,0-1-1,1 1 0,-1 0 0,0-1 1,0 1-1,0 0 0,0-1 1,1 1-1,-1-1 0,0 1 1,0-1-1,0 0 0,0 1 0,0-1 1,0 0-1,0 0 0,0 0 1,0 0-1,0 1 0,0-2 1,0 1-1,-1 0 0,1 0 1,0 0-1,0 0 0,0 0 0,0-1 1,0 1-1,-1-1 0,-7-3 512,-1 1-1,1 1 1,-14-3-1,16 4-382,-57-14 735,-50-8-499,62 14-88,-94-29 0,88 21 168,-38-15-495,23 6-6,-19-5 131,-9-6-242,82 31 127,0-1-1,1-1 0,0-1 0,1-1 0,0 0 0,0-1 0,1 0 0,1-2 0,0 0 0,0 0 0,1-2 0,1 0 0,-17-25 0,-42-86 147,50 83-85,-2 2 1,-44-59 0,-45-31-18,91 105-52,1 0-1,2-1 1,-30-54 0,-32-95-135,75 162 103,-49-99 102,-3-6-68,37 68-85,-51-134-184,53 127 241,-32-65 0,42 105-65,0 1-1,-2 0 1,0 0 0,-1 1 0,0 1 0,-1 0 0,-27-23 0,1 10 6,-1 1 0,-2 2 0,-60-28-1,24 14-76,59 29 60,-118-59-81,97 51 8,-64-19 1,100 35 110,-222-58-161,165 47-1,-111-9-1,77 17 89,1 4-1,-1 4 0,-154 25 1,36 16-77,80-16 59,-152 46 85,183-42-117,-201 37 1,81-28 47,8-7 143,21-4-279,148-20 176,0 1 0,-52 21 1,78-24-4,0 2 0,1 0 1,0 0-1,-18 15 0,-60 57-68,44-36 4,-169 129 176,200-160-55,-161 120-327,158-115 301,0 2 0,2 1 1,0 0-1,-22 33 0,7-1-4,-30 59 1,37-59-23,-4-1 1,-62 77 0,69-97 20,-59 72-19,69-82 32,1 0 0,-21 44 1,-36 103-109,48-109 145,2 1 1,-17 77 0,37-121 90,-3 27 0,1-1-20,0-7-110,2 1 1,2 60-1,19 79 247,-15-165-250,0 0 0,1 0 0,0 0 0,1 0 0,1-1-1,0 0 1,0 0 0,1 0 0,10 11 0,11 13 37,47 43 0,-28-30 108,147 146-445,-141-143 410,-52-51-99,96 89 179,-80-76-132,2 0 0,0-1 0,35 18 0,-1-7 12,81 23 0,60 6-15,-103-30 10,-43-12-77,71 7-1,51-5-144,-115-10 34,10 0 213,0-2 0,0-3 1,85-15-1,-46 0-64,114-17 3,-161 27 34,37-5 52,186-40-41,-18 5 62,-148 18-44,116-47-1,-48 16 149,96-36-339,61-35 433,-173 78-223,1-1-193,-102 26 249,17-6-97,-58 26-23,131-45 78,-117 38 25,71-40 1,-94 45-92,0-1-1,-1 0 0,21-20 1,31-44 195,-38 49-222,-22 21-19,0 0 0,0 0 0,-1-1 0,6-7-1,0-3-23,0 2-1,1-1 1,0 1-1,1 1 1,1 0-1,19-14 0,-10 13-25,0 0 0,1 1 0,0 1 0,44-13-1,106-22 266,-165 45-201,67-20 159,-47 12-156,34-6-1,-34 9-76,-20 5 55,1 0 1,-1 0-1,18-1 1,142 11-11,-114-3 73,-24-3-134,0 2 0,32 7-1,107 37-2326,-91-32-1844,-28-6 230,-42-9 3295,-1 1 1,1-1 0,14 0 0,-15-2 23,1 0 1,-1 0 0,10-4 0,-18 5 687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49.17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1 270 1248,'5'-9'279,"-5"8"-212,1-1-1,0 1 1,0-1 0,-1 1 0,1-1 0,0 1 0,0-1 0,1 1 0,-1 0 0,0 0 0,0 0 0,1-1 0,-1 1-1,1 1 1,1-2 0,-2 1 114,0 1 0,0-1 0,0 0 0,0 1-1,-1-1 1,1 0 0,0 0 0,0 1 0,-1-1 0,1 0-1,-1 0 1,1 0 0,0-1 0,0 1 137,-1 0 0,1 0 0,-1 0 0,1 1 0,-1-1 0,2-1 636,-1 1-636,0 0-1,0 1 1,0-1 0,-1 1 0,2-1 0,-1 0-271,-1 1-1,1-1 1,-1 1-1,1-1 1,-1 1-1,1-1 1,-1 1-1,0-1 1,1 0-1,-1 1 1,0-1-1,0 1 1,1-1-1,-1 0 1,0 1-1,0-1 1,0 0-1,0 1 1,0-1-1,0 0 1,0 1-1,0-1 1,0 0-1,0 0 1,0-1 25,0 1-1,0-1 1,-1 1 0,1 0 0,0-1-1,-1 1 1,1 0 0,0-1 0,-1 1 0,-1-2-1,1 2 201,1-2 358,2-5-49,0 8-571,0-1 1,0 1-1,0-1 1,0 1-1,0-1 1,-1 0 0,1 0-1,0 0 1,3-2-1,-3 2-9,0 0 0,0-1 0,0 1 0,0 0 1,0 1-1,1-1 0,-1 0 0,0 0 0,1 1 0,1-1 0,19 1 247,44-7 0,44-11 377,228-42 105,-50 10-747,-94 34-2979,-99 15-2988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25.56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116 0 1984,'0'0'92,"-1"0"1,0 0-1,0 0 1,0 0 0,1 0-1,-1 1 1,0-1-1,0 0 1,1 0-1,-1 0 1,0 1-1,0-1 1,1 0-1,-1 1 1,0-1-1,1 1 1,-1-1-1,1 1 1,-1-1-1,0 2 1,-9 5 1175,0-3-308,6-3-852,1 0 1,0 0-1,0 1 0,-1-1 0,1 1 1,0 0-1,0 0 0,0 0 0,1 0 1,-1 0-1,0 1 0,-3 4 0,2-1-188,-1 0-1,1 0 0,0 1 0,1-1 0,0 1 0,0 0 0,0 0 0,1 1 0,0-1 1,0 0-1,0 10 0,1 2-495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2:56.74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1472 453 1248,'8'-12'2421,"-12"17"-1834,-10 9-367,-16 13 1,16-15-143,-20 22 0,5 4-25,2 1-1,-44 85 0,47-79 303,4-11 138,-41 52 1,46-71-419,7-12-170,8-3 88,0 0-1,0 0 0,-1-1 1,1 1-1,0 0 1,0 0-1,0 0 1,0-1-1,-1 1 0,1 0 1,0 0-1,0 0 1,0-1-1,0 1 1,0 0-1,0 0 0,0-1 1,0 1-1,0 0 1,0 0-1,0-1 0,0 1 1,0 0-1,0-1 1,0 1-1,0 0 1,0 0-1,0-1 0,0 1 1,0 0-1,0 0 1,0 0-1,1-1 0,5-24-61,1 1-1,19-40 0,-7 17 130,7-13-25,44-75 1,15-32 1280,-82 161-1257,-1 1 0,0-1 1,0 0-1,-1 0 0,0 0 1,0-1-1,0-6 0,-1 12-58,0 0-1,0 1 0,1-1 0,-2 0 0,1 1 1,0-1-1,0 0 0,0 1 0,0-1 0,0 1 1,0-1-1,-1 0 0,1 1 0,0-1 0,0 1 1,-1-1-1,1 0 0,-1 1 0,1-1 0,0 1 1,-1 0-1,1-1 0,-1 1 0,1-1 0,-1 1 1,1-1-1,-1 1 0,1 0 0,-1 0 0,0-1 1,1 1-1,-1 0 0,0 0 0,1-1 1,-1 1-1,1 0 0,-1 0 0,0 0 0,1 0 1,-1 0-1,0 0 0,1 0 0,-1 0 0,0 0 1,1 1-1,-1-1 0,1 0 0,-1 0 0,0 0 1,1 1-1,-2 0 0,-2 0-18,-1 1 0,1 1 1,0-1-1,-1 0 0,-4 5 0,-11 10 40,-25 28 0,-4 5 281,-3-8-83,-66 42 1,40-31-161,71-48-49,-5 4 62,1-1 1,-1-1 0,-1 0-1,-21 9 1,33-15-78,1-1 0,-1 0 0,1 1 0,-1-1 1,0 0-1,1 0 0,-1 0 0,0 1 0,1-1 0,-1 0 0,1 0 0,-1 0 0,0 0 0,1 0 1,-1 0-1,0 0 0,1-1 0,-1 1 0,0 0 0,1 0 0,-1 0 0,1-1 0,-1 1 0,0 0 0,1-1 1,-1 1-1,1 0 0,-1-1 0,1 1 0,-1-1 0,1 1 0,-1 0 0,1-1 0,0 0 0,-1 1 1,1-1-1,0 1 0,-1-1 0,1 1 0,0-1 0,0 0 0,-1 1 0,1-1 0,0 1 0,0-1 1,0 0-1,0 1 0,0-1 0,0 0 0,0 1 0,0-1 0,0 0 0,0 1 0,1-2 0,-1-4-41,1 1 0,1 0 0,-1 0 0,1-1 0,2-5 0,6-6 17,0 0 0,1 1 0,21-25 0,-28 36 28,28-34 126,-10 14 120,20-31 0,-38 51-186,2-3 90,-6 8-149,0 0-1,0 0 1,0 0 0,0 0 0,0 0 0,0 0 0,0 0 0,0 0 0,0 0 0,-1 0 0,1 0 0,0 0 0,0 0 0,0 0 0,0 0 0,0 0 0,0 0-1,0 0 1,0 0 0,0 0 0,0 0 0,0 0 0,0 0 0,-1-1 0,1 1 0,0 0 0,0 0 0,0 0 0,0 0 0,0 0 0,0 0 0,0 0-1,0 0 1,0 0 0,0 0 0,0 0 0,0 0 0,0 0 0,0 0 0,0 0 0,0-1 0,0 1 0,0 0 0,0 0 0,0 0 0,0 0 0,0 0 0,0 0-1,0 0 1,-14 7-85,-24 18-1,2-2 20,9-7 149,0 1 0,1 2 0,1 0 0,1 1 0,1 2 0,1 0 0,-34 45 0,19-13 68,-32 42-59,67-94-72,-13 15 72,9-15-138,5-2 37,1 0 0,0-1 0,0 1 0,-1 0 0,1-1 1,0 1-1,0 0 0,0-1 0,0 1 0,-1 0 0,1-1 0,0 1 1,0 0-1,0-1 0,0 1 0,0-1 0,0 1 0,0 0 0,0-1 1,0 1-1,0-1 0,0 1 0,1-12-63,0 1 0,0 0 1,1 0-1,1 0 0,6-18 0,26-52 192,-18 51-136,1 0 0,1 1 0,1 1 0,2 1-1,32-31 1,-41 43 103,15-20 0,-9 10 56,-19 24-141,1 0 0,0 1-1,-1-1 1,1 0 0,-1 1-1,1-1 1,-1 0 0,1 0-1,-1 0 1,0 1 0,1-1-1,-1 0 1,0 0 0,0 0-1,1 0 1,-1-1 0,0 1-6,-1 1 1,1 0-1,0 0 1,-1-1-1,1 1 1,0 0-1,0 0 1,-1 0-1,1 0 0,0 0 1,-1-1-1,1 1 1,0 0-1,-1 0 1,1 0-1,0 0 1,-1 0-1,1 0 1,-1 0-1,1 0 1,0 0-1,-1 0 1,1 0-1,0 0 1,-1 0-1,1 1 1,0-1-1,-1 0 1,-5 2-25,1 0 1,-1 0-1,1 1 1,-6 3-1,-21 16 92,0 1 1,2 2-1,1 1 0,-36 41 0,-8 21 13,-22 24 68,95-111-144,-1-1 0,1 1 0,-1-1 0,1 1 0,-1-1 0,1 1 0,-1-1 0,0 0 0,1 1 0,-1-1 0,0 0 0,1 1 0,-1-1 0,-1 0 0,2 0-2,0 0 0,-1 0-1,1 0 1,0 0 0,0 0 0,0 0 0,-1 0-1,1 0 1,0 0 0,0 0 0,0 0 0,-1-1 0,1 1-1,0 0 1,0 0 0,0 0 0,0 0 0,0-1-1,-1 1 1,1 0 0,0 0 0,0 0 0,0-1 0,0 1-1,0 0 1,0 0 0,0 0 0,0-1 0,0 1-1,0 0 1,-1-3-8,1 1-1,0 0 0,0 0 1,1-1-1,-1 1 0,0 0 1,1 0-1,1-4 0,35-88-23,23-34-37,0-4 112,-51 110 92,0-3 157,12-43 1,-18 57-226,1-4-15,-4 13-92,-3 7-77,-18 32-19,6-8 185,-29 40 1,26-47-17,-1 0-1,-1-1 1,-1-1-1,0 0 1,-2-2 0,0-1-1,-1 0 1,-33 15-1,54-30-15,0-1 1,0 1-1,-1-1 0,1 0 0,-1 0 0,1 0 0,-5 0 0,8-1-14,-1 0 1,1 0-1,0 0 0,-1 0 0,1 0 0,-1 0 0,1 0 0,0 0 0,-1 0 0,1 0 0,0-1 0,-1 1 0,1 0 0,-1 0 0,1 0 0,0 0 0,-1-1 0,1 1 0,0 0 0,0-1 0,-1 1 0,1 0 0,0 0 0,0-1 0,-1 1 0,1-1 0,0 0-8,0 0 0,-1 0 0,1 0 0,0 0 0,0 0 0,0 0 0,0 0 0,1 0 0,-1 0 0,0 0 0,0 0 0,1 0 0,-1 0 0,0 0 0,1-1 0,4-8-13,1 0-1,0 0 1,11-14-1,7-11-88,8-24-6,-3-1 1,23-70-1,-13 31 115,-27 74 117,-9 20-88,-1 1 0,0-1 0,0 0-1,0 0 1,0 0 0,-1-1-1,1 1 1,-1 0 0,0-6-1,-1 11-30,0 0-1,0-1 0,0 1 0,0 0 1,1 0-1,-1-1 0,0 1 0,0 0 1,0 0-1,0-1 0,0 1 1,0 0-1,0 0 0,0-1 0,0 1 1,0 0-1,0 0 0,-1-1 0,1 1 1,0 0-1,0 0 0,0 0 0,0-1 1,0 1-1,0 0 0,0 0 1,-1-1-1,1 1 0,0 0 0,0 0 1,0 0-1,0 0 0,-1-1 0,1 1 1,0 0-1,0 0 0,-1 0 1,1 0-1,0 0 0,0 0 0,0 0 1,-1 0-1,1 0 0,0-1 0,0 1 1,-1 0-1,1 0 0,0 0 0,0 0 1,-1 1-1,-11 9-36,-42 65 71,-27 31 33,-127 100 102,161-162-253,19-17 116,-58 49 358,86-75-405,-1 0-1,0-1 1,1 1 0,-1-1 0,0 1 0,1-1 0,-1 0 0,0 1 0,0-1 0,1 0 0,-1 1-1,0-1 1,0 0 0,0 0 0,-1 0 0,2 0-4,0 0-1,0 0 1,0 0-1,-1 0 1,1 0-1,0-1 1,0 1-1,0 0 1,-1 0-1,1 0 1,0 0 0,0-1-1,0 1 1,0 0-1,0 0 1,-1 0-1,1-1 1,0 1-1,0 0 1,0 0-1,0-1 1,0 1-1,0 0 1,0 0-1,0-1 1,0 1 0,0 0-1,0 0 1,0 0-1,0-1 1,0 1-1,0-2-148,0 0-1,1 0 0,-1 0 0,1 0 1,-1 0-1,1 0 0,0 0 1,0 0-1,0 0 0,1-2 1,27-39-5795,-27 32 5359,-1-1-1,-1-19 1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3:04.49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962 57 1664,'-2'-3'3664,"0"9"-3458,0 1 0,0-1-1,-1 0 1,0 0 0,0 0 0,-6 7 0,-10 23 385,0 7-221,11-26-309,0 0 1,1 0-1,1 1 1,-5 26-1,-13 68-253,23-108 219,1 1-1,-1-1 1,1 0 0,0 0-1,0 1 1,1 7 0,4-16 5,-3 1-32,0 1 0,-1-1 0,1 1 1,0-1-1,-1 1 0,1-1 0,-1 0 0,1-4 1,9-29 37,-9 28-20,18-76 186,7-25 766,-26 104-958,0 1 1,0-1-1,0 0 0,-1 1 1,0-7-1,0 10-14,0 1 0,0 0 0,0 0 0,0 0 0,0 0 0,0 0 0,0 0 0,0 0 0,0 0 0,0 0 0,0 0 0,0 0 0,0-1-1,0 1 1,0 0 0,0 0 0,0 0 0,0 0 0,0 0 0,0 0 0,0 0 0,0 0 0,0 0 0,0 0 0,0 0 0,0 0 0,0 0 0,0 0-1,0-1 1,0 1 0,0 0 0,0 0 0,0 0 0,-1 0 0,1 0 0,0 0 0,0 0 0,0 0 0,0 0 0,0 0 0,0 0 0,0 0 0,0 0-1,0 0 1,0 0 0,0 0 0,-1 0 0,1 0 0,0 0 0,0 0 0,0 0 0,0 0 0,0 0 0,-6 4-49,-4 7-5,-86 109 269,82-102-62,-2-1 0,0-1-1,-34 28 1,15-19 62,-44 24 0,69-43-209,-1-1 0,1 0 0,-21 6 0,30-11-3,1 0-1,-1 1 0,0-1 0,0 0 1,1 0-1,-1 1 0,0-1 1,0 0-1,1 0 0,-1 0 0,0 0 1,0 0-1,1 0 0,-1 0 0,0 0 1,0 0-1,0-1 0,1 1 1,-1 0-1,0 0 0,1-1 0,-1 1 1,0 0-1,1-1 0,-1 1 0,0-1 1,1 1-1,-1-1 0,1 1 1,-1-1-1,0 1 0,1-1 0,0 1 1,-1-1-1,1 0 0,-1 1 0,1-1 1,0 0-1,-1 0 0,1 1 1,0-2-1,-1-1-14,1 0 1,0 0 0,0 0-1,0 0 1,1 1-1,-1-1 1,1 0 0,0 0-1,1-5 1,9-20-5,1 1 0,1 0 1,2 1-1,0 0 1,2 1-1,1 1 0,1 0 1,0 2-1,30-27 1,27-18 134,-70 60 108,-14 8-125,-17 9-121,-11 10 79,2 1-1,0 2 1,-41 35 0,-86 91 178,146-134-212,-1 1 41,7-7-78,-1 1-1,0-1 0,-12 8 0,14-15-69,5-5-3,7-13-43,6-7 99,1 1 1,2 0 0,0 0 0,1 1-1,1 1 1,23-24 0,-11 16 69,2 2 1,1 0-1,44-28 1,-70 51-46,135-99 109,-139 102-97,0 0-3,0 0-1,0 0 1,0 0 0,0 0-1,0 0 1,0 0 0,0 0 0,0 0-1,0 0 1,0 0 0,0 0-1,0 0 1,0 0 0,0 0-1,0 0 1,-6 2 82,-15 8 32,14-6-66,-64 26 227,39-17 48,-47 26 1,49-20-199,1 2 1,-33 30-1,-47 55-82,48-46 8,54-53-34,-1 0-1,0 0 1,0-1-1,0 0 1,-15 8-1,22-13-27,1-1-1,-1 0 1,1 0 0,-1 1-1,1-1 1,-1 0 0,1 0-1,-1 0 1,1 0 0,-1 0-1,1 0 1,-1 0 0,1 0-1,-1 0 1,1 0 0,-1 0-1,1 0 1,-1 0-1,0 0 1,1 0 0,-1 0-1,1 0 1,-1-1 0,1 1-1,0 0 1,-2-1 0,2 0-8,-1 1 0,1-1 0,0 0 0,-1 1 0,1-1 1,0 0-1,-1 0 0,1 0 0,0 1 0,0-1 0,0 0 0,0 0 1,0 0-1,0 0 0,0 0 0,0-5-59,1 1 1,-1-1-1,4-8 0,8-27 24,1 0 0,2 1 0,2 1 0,42-72 0,-58 111 44,-1-1 1,1 1-1,-1-1 1,1 1 0,-1-1-1,0 0 1,1 1-1,-1-1 1,0 0-1,1 1 1,-1-1 0,0 0-1,0 1 1,0-1-1,0 0 1,0 0-1,-7 3 60,-16 15-15,-57 63 280,14-11-105,41-44-158,12-12 44,-29 23 0,42-36-105,0 1 0,0-1-1,-1 0 1,1 1 0,0-1 0,-1 0 0,1 0-1,0 1 1,-1-1 0,1 0 0,0 0 0,-1 0-1,1 0 1,-1 1 0,1-1 0,0 0 0,-1 0 0,1 0-1,-1 0 1,1 0 0,-1 0 0,1 0 0,0 0-1,-1 0 1,1 0 0,-1 0 0,1 0 0,0-1-1,-1 1 1,1 0 0,-1 0 0,1 0 0,0 0 0,-1-1-1,1 1 1,0 0 0,-1-1 0,0 0-13,1 0-1,0 0 1,-1 0 0,1 0 0,0 0 0,0 0 0,-1 0 0,1 0-1,0 0 1,0 0 0,0 0 0,0 0 0,1 0 0,-1-2 0,2-5-46,0 0-1,1 1 1,0-1 0,0 1 0,1-1 0,8-11 0,34-43 111,-26 37 109,10-12 141,-12 15 29,23-34 1,-38 47-394,-9 8-80,-13 11 19,3 3 229,6-7-567,1 1 1,0 0 0,0 1 0,0 0 0,1 0-1,1 1 1,-8 10 0,-7 21-1471,-2 11-1701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7:31.6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235 198 576,'0'0'20,"0"-1"-1,0 1 1,0 0-1,1-1 1,-1 1-1,0-1 1,0 1-1,0 0 1,0-1-1,1 1 1,-1-1 0,0 1-1,0 0 1,0-1-1,1 1 1,-1 0-1,0-1 1,1 1-1,-1 0 1,1-1 42,-1 1 1,1-1 0,-1 1-1,1 0 1,-1-1-1,0 1 1,1-1 0,-1 1-1,0-1 1,0 1-1,1-1 1,-1 1-1,0-1 1,0 1 0,0-1-1,0 1 1,0-1-1,1 1 1,-1-2 0,0 0 102,0-1 0,0 1 0,1 0-1,0 0 1,-1 0 0,1 0 0,0 0 0,0-1 0,2-2 0,-2 3-129,0 0-1,1 0 1,-2 0 0,1 0-1,0-1 1,0 1-1,-1 0 1,1 0-1,0-5 1,-1-5 308,-1 6-61,1-1 0,0 1 0,1 0 1,1-10-1,-1 14-84,-1-1 0,1 0 0,-1 0 0,0 0 0,0 0 1,0-3-1,0 5-140,-1-1 0,1 0 1,0 0-1,0 0 0,1 0 1,-1 1-1,0-1 0,0 0 1,1 0-1,-1 1 0,1-1 1,1-3-1,14-21 800,-23 37 56,1 0 0,-7 20-1,-11 20-1114,-10 18 667,26-50-381,-1 0-1,-1-1 1,0-1 0,-16 21 0,-16 16 116,-13 16 49,14-19 138,40-50-287,51-6-733,-20 2 568,15-5 276,7 0 44,48-4-177,-7 0-16,-76 11-40,-1-1-1,-1 1 0,1 1 0,-1 0-1,20 3 1,-20-1 60,0-1-1,30-2 1,-14 0 1419,-33-1-1501,0 0 1,0-1 0,0 1-1,0-1 1,1 1 0,-1-1-1,1 0 1,0 1 0,0-1-1,0 0 1,-1-5 0,-1-2 36,-2-1 3,0-1 0,-1 1 1,0 0-1,0 1 0,-1 0 0,-16-18 0,-2 1 354,-1 1 0,-38-29-1,44 39-425,0 0-223,-35-20 1,55 36 217,-1 0 0,1-1 0,0 1 0,0 0 0,-1 0 0,1 0 1,0 0-1,-1-1 0,1 1 0,0 0 0,0 0 0,-1 0 1,1 0-1,0 0 0,-1 0 0,1 0 0,0 0 0,-1 0 0,1 0 1,0 0-1,-1 0 0,1 0 0,0 0 0,-1 0 0,1 0 1,0 1-1,0-1 0,-1 0 0,1 0 0,0 0 0,-1 0 1,1 1-1,0-1 0,0 0 0,-1 0 0,1 0 0,0 1 0,0-1 1,0 0-1,0 0 0,-1 1 0,1-1 0,0 1 0,0 0-101,-1 0 0,1 0 0,0 0-1,0 0 1,0 0 0,0 0 0,0 0-1,0 1 1,0-1 0,0 0 0,1 0-1,-1 0 1,1 1 0,1 3-388,1-1 0,-1 0-1,1 1 1,0-1 0,0 0 0,1 0 0,5 4 0,-2-1-111,21 23-3572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7:32.3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56 14 2144,'-2'0'66,"1"0"19,1 0 0,-1 0 0,0 0 0,0 0 1,0 0-1,0 0 0,0-1 0,0 1 0,0 0 1,0 0-1,0-1 0,1 1 0,-3-1 731,-14-9 4402,21 15-4356,-1 6-707,1 0 1,-1 0-1,-1 0 1,0 0-1,1 19 1,-3 58 13,-1-66-71,-2 10-72,-1 0-1,-10 38 1,-6 41-2716,20-107 2541,-1 19-1287,0-22 1297,1 0 1,0 0-1,0 0 1,0 0 0,0-1-1,0 1 1,1 0 0,-1 0-1,0 0 1,0-1 0,0 1-1,1 0 1,-1 0-1,0 0 1,1-1 0,-1 1-1,1 0 1,-1-1 0,1 1-1,-1 0 1,2 0 0,5-3-2113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7:32.7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62 40 2240,'0'-1'30,"0"1"-1,0-1 1,0 0-1,0 1 1,0-1-1,1 0 1,-1 1 0,0-1-1,0 0 1,0 1-1,0-1 1,1 0-1,-1 1 1,0-1 0,1 1-1,-1-1 1,0 0-1,1 1 1,-1-1 0,1 1-1,-1-1 1,1 1-1,-1 0 1,1-1-1,-1 1 1,1-1 0,0 1-1,-1 0 1,1-1-1,0 1 1,0 0 64,0-1 1,0 1-1,0-1 1,0 1 0,0-1-1,-1 0 1,1 1-1,0-1 1,0 0-1,-1 0 1,1 1-1,0-1 1,-1 0-1,1 0 1,-1 0-1,1 0 1,0-1 0,0-6 1395,-4 7-341,2 2-1069,0-1-1,1 0 1,-1 1 0,0-1-1,0 1 1,1-1 0,-1 1-1,0 0 1,1-1-1,-1 1 1,1 0 0,-1 0-1,0 0 1,-10 18 899,1 0-1,1 1 1,-11 36 0,16-41-973,-3 8-55,-5 37 1,12-53-370,-1 0 0,1-1 0,0 1 0,0 0 0,1 0 0,0-1 0,0 1 0,0-1 1,1 1-1,3 8 0,-4-13 218,-1-1 0,1 0 0,0 0 0,-1 1 0,1-1 0,0 0 0,0 0 0,0 0 0,1 2 0,-1-3 13,-1 0-1,1 0 1,0 1 0,-1-1-1,1 0 1,0 0 0,-1 0 0,1 0-1,0 0 1,-1 0 0,1 0-1,0 0 1,-1 0 0,1-1-1,0 1 1,0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7:33.3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0 383 1248,'8'-4'7248,"-6"-4"-7270,5-126 2262,-7-31-1696,0 163-780,0-1-1,0 0 0,1 0 1,-1 1-1,1-1 0,-1 0 1,1 0-1,0 1 0,0-1 0,0 1 1,0-1-1,1 1 0,-1 0 1,0-1-1,1 1 0,0 0 1,0 0-1,0 0 0,0 0 1,0 0-1,0 0 0,0 1 1,0-1-1,1 1 0,-1-1 1,0 1-1,1 0 0,5-2 1,9-5-2239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7:34.0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35 0 3136,'-34'8'7840,"35"-6"-7785,1 0 0,0-1 0,0 1 0,-1-1-1,1 0 1,0 1 0,0-1 0,4 2 0,-4-3-32,7 5 23,1 0 0,1-1 0,-1 0 0,1-1 0,-1 0 0,1-1 0,16 1 0,79-1 674,-60-3-549,51-4 519,-49 1-1515,2 2-4422,-42 2 3386,-1-4-1120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7:34.7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205 0 2720,'-6'1'400,"0"1"0,0-1 0,0 1 0,0 0 0,1 1 0,-1 0 0,1 0 0,-1 0 0,-5 5 0,-14 10 159,-37 29 321,56-42-811,0 2-1,0-1 1,0 1 0,0 0-1,1 0 1,-7 13 0,11-18-60,0 0 0,0 1 0,0-1 0,0 0 0,1 1 0,-1-1 0,0 0 0,1 1 0,0-1 0,0 1 0,-1-1 0,2 1 0,-1-1 0,0 1 0,0-1 0,1 1 0,-1-1 0,1 0 1,0 1-1,0-1 0,1 4 0,0-4 13,0 1 0,0-1 1,0 0-1,0 1 1,0-1-1,1 0 1,-1 0-1,1-1 1,-1 1-1,1 0 0,0-1 1,0 0-1,-1 1 1,1-1-1,0 0 1,0 0-1,3 0 0,4 0 85,-1 0-1,0 0 0,1-1 0,-1 0 0,0-1 1,1 0-1,-1 0 0,0-1 0,12-4 0,-9 2 103,0 0 0,0-1-1,-1 0 1,0-1 0,0-1-1,15-11 1,-21 13-85,0 1 1,0-2-1,0 1 1,-1 0-1,0-1 1,0 0-1,-1 0 0,1 0 1,-1 0-1,-1 0 1,4-10-1,-6 15-108,0-1-1,0 1 1,0 0-1,1-1 1,-2 1-1,1 0 0,0 0 1,0-1-1,0 1 1,0 0-1,-1 0 1,1-1-1,-1 1 1,1 0-1,-1 0 1,1 0-1,-1 0 0,0 0 1,1 0-1,-1 0 1,0 0-1,0 0 1,0 0-1,0 0 1,0 0-1,0 0 1,0 1-1,0-1 0,0 0 1,0 1-1,0-1 1,-1 1-1,1-1 1,0 1-1,0 0 1,-2-1-1,-4 0-29,0-1-1,1 1 1,-1 1-1,0-1 1,-10 1 0,-7 3-276,0 0 1,-32 9-1,28-5-420,21-5 269,0 0 0,0 0 0,0 0 0,0 1 1,-8 5-1,8-1-1617,13-1 100,10 4-1018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01.10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147 27 832,'-6'0'36,"6"0"-13,0 0 0,0 1 0,0-1 0,0 0 0,0 0 0,0 0 1,0 0-1,0 0 0,0 0 0,-1 0 0,1 0 0,0 0 0,0 0 0,0 0 0,0 0 0,0 0 0,0 0 0,0 0 0,0 0 0,0 0 0,0 0 1,-1-1-1,1 1 0,0 0 0,0 0 0,0 0 0,0 0 0,0 0 0,0 0 0,0 0 0,0 0 0,0 0 0,0 0 0,0 0 0,0 0 0,0 0 1,0 0-1,0 0 0,0-1 0,-1 1 0,1 0 0,0 0 0,0 0 0,0 0 0,0 0 0,0 0 0,0 0 0,0 0 0,0 0 0,0 0 0,0-1 1,0 1-1,0 0 0,0 0 0,0 0 0,1 0 0,-1 0 0,0 0 0,0 0 0,0 0 0,0 0 0,0 0 0,0 0 0,0-1 0,0-2 154,-8-9 1428,3 11-1318,4 1-273,1 0 1,0 0-1,0 0 0,0 0 0,0 0 0,-1-1 1,1 1-1,0 0 0,0 0 0,0 0 0,0 0 1,-1 0-1,1 0 0,0 0 0,0 0 0,0 0 1,0-1-1,0 1 0,-1 0 0,1 0 0,0 0 1,0 0-1,0 0 0,0-1 0,0 1 1,0 0-1,0 0 0,0 0 0,0 0 0,-1-1 1,1 1-1,0 0 0,0 0 0,0 0 0,0 0 1,0-1-1,0 1 0,0 0 0,0 0 0,0 0 1,0-1-1,1 1 0,-1 0 0,0 0 0,0 0 1,0-1-1,0 1 199,-1 0-71,-1 1-1,1 0 1,0 0 0,0 0-1,-1 1 1,1-1 0,0 0-1,-1 2 1,-3 12 244,-13 34 49,10-30-308,1 0 0,1 1-1,-5 24 1,-6 63 289,10-53-412,-8 78 221,8-95-43,4-28-74,1 0-1,1 0 1,0 0-1,0 12 1,13-32-44,29-50-58,10-16-236,-48 73 226,0-1 1,1 1-1,-1 0 1,1 1-1,0-1 0,0 1 1,0-1-1,0 1 0,1 0 1,5-2-1,0-2-9,-9 7 10,-1 0 0,1 0 0,-1-1 0,0 1 1,1 0-1,-1 0 0,1 0 0,-1 0 0,0 0 1,1 0-1,-1-1 0,1 1 0,-1 0 0,1 0 0,-1 0 1,1 1-1,-1-1 0,0 0 0,1 0 0,-1 0 0,1 0 1,-1 0-1,0 0 0,1 1 0,-1-1 0,1 0 1,-1 0-1,1 1 0,8 12-16,-7-9 30,-1 0 1,1 1-1,-1-1 0,0 0 1,-1 0-1,1 5 0,-1 167 213,0-174-210,-1 2-4,7 9 30,-6-13-39,1 1-1,-1 0 1,0-1-1,1 1 1,-1 0-1,1-1 1,-1 1-1,0-1 0,1 1 1,0-1-1,-1 1 1,1-1-1,-1 1 1,2 0-1,2-2 5,-3 1-1,2 0 16,0-1 0,0 1 0,0-1 0,0 0 0,0 0 0,0 0 0,0 0 0,-1-1 0,1 1 0,0-1 0,4-3 0,-1 1 7,0-1-1,-1 0 1,9-11 0,0-1 87,-1-1 0,20-39-1,-31 54-113,-1 0 0,0 0 0,0 0 0,0 0 0,-1 0 0,1 0 0,0 0 0,-1 0 0,0-6 0,0 32-129,-1-9 108,1 0 0,1 0 0,0 1 0,1-1-1,4 18 1,-5-27 37,1-1 0,0 1-1,0-1 1,0 0 0,1 0-1,-1 0 1,1 0 0,6 7-1,-8-9-4,1-1-1,-1 0 0,1 1 0,0-1 0,-1 0 0,1 0 0,0 0 1,0 0-1,0 0 0,0-1 0,0 1 0,-1 0 0,1-1 0,0 0 1,0 1-1,1-1 0,-1 0 0,0 0 0,0 0 0,0 0 0,0-1 1,0 1-1,0 0 0,2-1 0,3-2 16,1 0 1,-1-1-1,0 0 0,-1 0 1,1 0-1,11-10 0,-7 4 4,-1 0 0,-1 0 0,11-13 0,-7 2 6,-1 0 0,0-1 0,-2 0-1,9-26 1,-9 22-101,1 0 0,24-41 0,-33 64 38,-1 1-1,1 0 1,0-1-1,0 1 1,0 0-1,4-3 1,-6 5 24,0 0 0,0 0 0,0-1 0,1 1-1,-1 0 1,0 0 0,0 0 0,1-1 0,-1 1 0,0 0 0,0 0 0,1 0-1,-1 0 1,0-1 0,0 1 0,1 0 0,-1 0 0,0 0 0,0 0 0,1 0-1,-1 0 1,0 0 0,1 0 0,-1 0 0,0 0 0,0 0 0,1 0-1,-1 0 1,0 0 0,1 0 0,-1 0 0,0 1 0,0-1 0,1 0 0,-1 0-1,0 0 1,0 0 0,1 0 0,-1 1 0,0-1 0,0 0 0,1 0 0,-1 0-1,0 1 1,0-1 0,0 0 0,0 0 0,0 1 0,1-1 0,-1 0 0,0 1-1,0-1 1,0 0 0,0 0 0,0 1 0,0-1 0,0 1 0,5 11-46,-1 0 0,-1 0 1,0 0-1,0 1 0,-1-1 1,-1 1-1,0 15 0,-1-8 80,1-2 196,-2 1 1,-4 35 0,4-49-173,0 0 1,0-1 0,-1 1-1,1-1 1,-1 0-1,0 1 1,0-1 0,-1 0-1,1 0 1,-1 0-1,0-1 1,0 1 0,0-1-1,0 1 1,-1-1-1,-6 5 1,8-7-42,1 0 0,-1-1 0,0 1 0,1-1 0,-1 1 0,0-1-1,1 0 1,-1 1 0,0-1 0,0 0 0,0 0 0,1 0 0,-1 0 0,0-1 0,0 1 0,1 0 0,-1-1 0,0 1-1,1-1 1,-4-1 0,3 1-20,-1 0-1,1-1 1,0 1-1,0-1 1,0 1-1,-1-1 1,1 0-1,1 0 1,-1 0-1,0 0 1,0 0-1,-1-3 1,-2-3-92,4 7 67,1 0 0,-1 0 0,0 1 0,1-1 0,-1 0 0,1 0 0,-1 0-1,1 0 1,0 0 0,-1 0 0,1 0 0,0 0 0,0 0 0,-1 0 0,1 0 0,0 0-1,0 0 1,0 0 0,0 0 0,0 0 0,0 0 0,1 0 0,-1 0 0,0 0-1,1-1 1,1 1 4,0 1-1,-1 0 0,1 0 0,0-1 1,0 1-1,0 0 0,0 1 0,0-1 1,3 1-1,8 1 80,-9-2-48,1 1 1,-1 0-1,1 0 0,-1 0 0,1 1 0,-1-1 0,7 5 0,12 6-41,-17-10-235,-1 1 0,1 0 0,-1 0 0,9 8 0,9 7-7402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01.4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67 27 4224,'-49'-18'1568,"41"18"-1216,-1-8-96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0:10.68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324 162 1824,'-1'0'123,"1"1"0,0 0 1,-1-1-1,1 1 0,0 0 0,-1 0 0,1-1 1,0 1-1,0 0 0,0 0 0,0 0 0,0-1 1,0 1-1,0 0 0,0 0 0,0 0 1,0 0-1,0 25-156,0-25 157,0 13-34,2 0 1,2 14-1,-2-15 13,0 1 1,0 15 0,-1-24-14,-1 0 0,0 0 0,-1 1 0,1-1 0,-1 0 0,0 0 1,0 0-1,-1 0 0,0 0 0,0 0 0,0 0 0,0 0 1,-1-1-1,1 1 0,-1-1 0,0 0 0,-1 0 0,1 0 0,-1 0 1,-4 3-1,8-6-85,-1-1-1,1 1 1,0-1 0,-1 0-1,1 1 1,-1-1 0,1 1 0,-1-1-1,1 0 1,-1 0 0,1 1 0,-1-1-1,1 0 1,-1 0 0,1 0-1,-1 1 1,0-1 0,1 0 0,-1 0-1,1 0 1,-1 0 0,1 0 0,-1 0-1,0 0 1,1 0 0,-1-1-1,1 1 1,-1 0 0,1 0 0,-1 0-1,1-1 1,-1 1 0,1 0 0,-1 0-1,1-1 1,-1 1 0,1 0 0,-1-1-1,1 1 1,0-1 0,-1 1-1,1-1 1,-1 1 0,1-1 0,0 1-1,0-1 1,-1 1 0,1-1 0,0 1-1,0-1 1,0 1 0,-1-1-1,1 1 1,0-1 0,0 0 0,0 1-1,0-2 1,-1-4-25,1 0-1,0 0 0,0-13 1,4-12-98,13-50 0,-9 49 82,-4 19 36,1-8 0,-6 17 25,-3 7 34,-4 11 65,7-12-108,-11 23 128,1 0 0,1 1 0,-8 34 0,14-47-118,-4 1 123,5-12 35,5-5-37,0-1-208,0-1-1,0 1 1,0 0-1,0-1 1,-1 1-1,0-1 1,0 0-1,0-7 1,3-6-63,1-9 177,0 1 1,-1-1-1,-1-39 0,-3-18 113,5 57-353,-5 27 214,0-1-28,0 1 1,0 0-1,1-1 1,-1 1-1,0-1 1,0 1 0,0-1-1,0 1 1,0-1-1,0 1 1,0-1-1,0 1 1,0-1-1,0 1 1,0 0-1,0-1 1,0 1 0,-1-1-1,1 1 1,0-1-1,0 1 1,0-1-1,-1 1 1,0-2 13,1 1-1,-1 0 1,1 0 0,-1-1 0,1 1 0,0 0 0,-1-1-1,1 1 1,0-3 0,0 4-104,-1 0-78,1 0 166,-1 1-1,0-1 0,0 0 0,1 1 1,-1-1-1,0 0 0,1 1 0,-1-1 0,1 1 1,-1-1-1,0 1 0,1 0 0,-1-1 1,1 1-1,-1 0 0,1-1 0,0 1 1,-1 1-1,-10 20 73,3-6 49,0-2-58,0-1 0,1 2-1,0-1 1,-5 19 0,6-18 92,-11 23 0,0-4 109,14-26-182,-1-1 0,0 0 0,-8 10 1,10-14-8,-1 5-221,3-7 153,-1-1 0,1 0 0,0 1 0,0-1 0,0 1 0,0-1 0,0 1 0,-1-1 0,1 1 0,0-1-1,0 0 1,-1 1 0,1-1 0,0 1 0,-1-1 0,1 0 0,0 1 0,-1-1 0,0 1 2,0 0-1,0 0 1,0 0 0,0 0 0,0 1 0,1-1 0,-1 0-1,1 0 1,-1 0 0,1 1 0,-1-1 0,1 0 0,-1 1-1,1-1 1,0 0 0,0 3 0,0-3 7,0 0 1,-1 1-1,1-1 1,0 0-1,-1 1 1,1-1-1,-1 0 1,1 0-1,-1 1 1,1-1-1,-1 0 1,0 0-1,-1 2 1,-4 6-56,5-6-28,4-8 160,3-7-108,1-1 0,7-23-1,6-14 90,-3 18 15,-2 4-131,22-55-1,-29 63 135,-6 18-71,-1 0-1,0-1 1,0 1 0,0-1-1,0 1 1,-1-1-1,1 0 1,-1 1 0,1-1-1,-1-4 1,0-38-50,0 45 32,-5 8-294,-7 23 251,7-21 28,-8 21-3,-42 110-103,-1 13 436,38-116-353,16-35 78,1 8-192,1-10 323,3-13-11,41-112-340,-30 81 210,1 0 0,29-56-1,-37 87 22,1-3-41,0 0 0,11-30-1,-19 30-169,-1 21 154,0 0-1,0 0 0,-1 0 0,0-1 1,0 1-1,-1 0 0,1-1 0,-8 10 1,-4 11 29,-5 14 112,-13 30-227,-11 45 342,32-99-107,10-15-144,-1 0 1,1 1-1,0-1 0,0 0 0,0 1 0,1-1 0,-1 1 0,0-1 0,0 1 1,0 2-1,1-3-42,-1-1 80,-2 4 1,2-4-38,11-13-38,-2 0 49,-2 0 0,0-1-1,0 0 1,5-20 0,-4 13-3,9-22 0,2 5 15,2 0 0,28-38 0,-48 75-21,1 1 0,-1 0-1,0 0 1,1-1 0,-1 1 0,0 0-1,0-1 1,1 1 0,-1 0 0,0-1 0,0 1-1,0-1 1,1 1 0,-1 0 0,0-1-1,0 1 1,0-1 0,0 1 0,0-1-1,0 1 1,0 0 0,0-1 0,0 1 0,0-1-1,0 1 1,0-1 0,0 1 0,0 0-1,0-1 1,-1 1 0,1-1 0,0 1-1,0 0 1,0-1 0,-1 0 0,0 1 0,1 0-1,-1 0 1,1 0 0,-1 0 0,0 0 0,1 0 0,-1 0 0,0 0-1,1 0 1,-1 1 0,1-1 0,-1 0 0,0 0 0,1 0 0,-1 1-1,1-1 1,-1 0 0,1 1 0,-1-1 0,1 0 0,-1 1 0,1-1-1,-1 1 1,1-1 0,-1 1 0,-10 11 0,0 1 0,1 0 0,1 1-1,-14 26 1,-25 63-162,39-80 135,-29 61 190,38-83-175,-3 4-8,1-1-1,0 1 0,0 0 0,0-1 0,-1 10 1,2-12 39,1-1 1,0 1 0,-1-1 0,0 1-1,1-1 1,-1 0 0,0 1 0,0-1-1,0 0 1,0 1 0,0-1 0,-2 2-1,-15 12 219,40-53-197,6-34-261,0-1 324,-18 53-91,-1 0-46,2-1-1,15-22 0,-17 31 51,-7 11-21,-1-1-1,1 0 1,-1 0 0,1 0 0,-1 0 0,0 0 0,0 0-1,0 0 1,0 0 0,0 0 0,0 0 0,0 0 0,-1-1-1,1 1 1,-1-5 0,0 6 178,-4 14-85,4-13-97,0 1 1,0 0 0,-1-1-1,1 1 1,0 0 0,0-1 0,0 1-1,0 0 1,-1-1 0,1 1-1,0 0 1,-1-1 0,1 1-1,0-1 1,-1 1 0,1 0 0,-1-1-1,1 1 1,-1-1 0,1 0-1,-1 1 1,1-1 0,-2 1-1,-2 3 32,-4 9-21,-12 24 0,8-14 49,9-16-55,1 0-1,-1-1 1,0 9-1,1-9-9,0 1 1,0-1 0,0 0-1,-4 7 1,2-5 5,0 0 1,-4 14-1,-6 13-67,13-33 71,0-1-1,1 1 1,0 0 0,-1 0-1,1-1 1,0 1-1,0 0 1,0 0-1,0 3 1,0-4-8,0 0 0,1 0 0,-1 0 0,0 0 0,0 0 0,0 0 0,0 0 0,-1 0 0,1-1 0,0 1 0,0 0 0,0 0 0,-1 0 0,1 0 0,-1 0 1,1 0-1,0 0 0,-1 0 0,0-1 0,0 2 0,0 10 211,-3-10 33,4-9-179,5-11-85,4-2-577,1 2 1,1-1 0,16-20-1,6 2-2236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03.69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220 589 2144,'-4'-8'4546,"4"8"-4486,-6 0-5,2 1 79,0-1 0,0 1 1,0 0-1,0 0 0,0 0 0,0 1 0,0-1 0,0 1 0,1 0 1,-7 4-1,-3 3 42,-17 15 0,23-18-143,-48 47 394,50-49-389,0 1 0,0 0 0,1 0 0,-1 0 1,1 0-1,0 1 0,1 0 0,-1 0 0,1 0 0,0 0 0,1 0 0,-1 1 0,-1 10 0,3-15-47,1-1 1,0 1-1,0-1 0,0 0 0,0 1 0,0-1 0,0 1 0,0-1 0,1 1 0,-1-1 0,0 0 0,1 1 0,-1-1 0,1 0 0,0 1 1,-1-1-1,1 0 0,0 0 0,1 2 0,0-1 17,-1-1 0,1 1 1,0-1-1,0 0 0,0 0 0,0 0 1,0 0-1,0 0 0,0 0 0,0 0 1,4 0-1,4 0 79,1 1 0,0-2 0,0 0-1,13-1 1,-23 1-79,17-2 66,0 0 0,0-1-1,0-1 1,0 0 0,-1-2 0,0 0-1,0 0 1,-1-2 0,17-9 0,-22 10-36,0-1 0,-1 0 1,0 0-1,0-1 1,-1 0-1,0 0 0,0-1 1,-1-1-1,-1 1 0,0-1 1,0-1-1,-1 1 0,7-19 1,71-264 318,-76 259-315,-1 0 0,-2 0-1,-2-1 1,-1 0 0,-5-51 0,3 72-119,-1-10-54,1 25 115,0-1 1,0 0-1,0 0 1,0 0 0,0 0-1,-1 0 1,1 0-1,0 0 1,-1 0 0,1 0-1,-1 1 1,1-1-1,-1 0 1,1 0 0,-1 1-1,0-1 1,0-1-1,0 2 4,1 0 0,0 0-1,-1 0 1,1 0 0,0 0-1,-1 0 1,1 1 0,0-1-1,-1 0 1,1 0 0,0 0-1,-1 0 1,1 0 0,0 1-1,0-1 1,-1 0 0,1 0-1,0 1 1,0-1 0,-1 0-1,1 0 1,0 1 0,0-1-1,0 0 1,0 1 0,-1-1-1,1 0 1,0 0 0,0 1-1,0-1 1,0 0 0,0 1-1,-5 13-193,-5 36 396,-7 90-1,10-72 29,4-31-203,1 0 0,2 0-1,1 1 1,2-1 0,2 0-1,1-1 1,13 44 0,-17-73-8,1-1 1,-1 0-1,1 0 0,0 0 1,0 0-1,7 10 1,-8-14-7,-1-1-1,1 1 1,-1-1 0,1 1-1,0-1 1,-1 1 0,1-1 0,0 0-1,0 0 1,0 0 0,0 0-1,0 0 1,0 0 0,0-1 0,0 1-1,0-1 1,0 1 0,1-1-1,-1 0 1,0 0 0,0 0 0,0 0-1,5-1 1,-1 0-27,0-1 0,0 0 0,0 0 0,-1 0 0,1-1 0,0 0 0,-1 0 0,0 0-1,0-1 1,8-7 0,-5 4-17,-1-1-1,0 1 0,-1-2 0,0 1 0,8-14 1,-11 16 27,-5 11-20,0 0-1,0 0 1,1 0 0,-1 0 0,1 0 0,0 1 0,1-1 0,-1 0 0,1 1 0,0-1 0,0 0-1,2 7 1,-2-9 26,1 1 0,0 0 0,1-1 0,-1 1-1,1-1 1,-1 1 0,1-1 0,0 0 0,0 0 0,1 0-1,-1 0 1,0 0 0,1 0 0,0 0 0,0-1 0,0 0-1,0 1 1,0-1 0,0 0 0,1 0 0,-1-1 0,1 1-1,-1-1 1,1 0 0,4 1 0,0 0 57,1 0 1,-1-1-1,1 0 0,-1 0 0,1-1 1,0 0-1,-1-1 0,1 1 1,0-2-1,8-2 0,-13 3 4,0 0 0,0-1 0,0 0-1,-1 0 1,1 0 0,0 0 0,-1-1-1,1 1 1,-1-1 0,0 0 0,0 0-1,3-4 1,-5 6-26,0 0 0,0-1 0,0 1 0,0-1 0,0 1 0,0-1 0,-1 1 0,1-1 0,0 0 0,-1 1 0,0-1 0,1 0 0,-1 1 0,0-1 0,0 0 0,0 0 0,0 1 0,0-1 0,0 0 0,0 0 0,-1 1 0,1-1 0,-1 0 0,1 1 0,-1-1 0,1 0 0,-1 1 0,0-1 0,0 1 0,-2-3 0,-1-2-3,-1 1 0,0-1 0,-1 1-1,1 0 1,-1 0 0,0 1 0,-12-7 0,14 9-58,-1 0 0,1 0 1,-1 1-1,1-1 0,-1 1 0,1 0 1,-1 0-1,0 1 0,0-1 1,1 1-1,-1 0 0,0 0 0,-6 2 1,11-2 21,-1 0 1,0 0-1,0 0 1,0 1-1,0-1 1,0 0-1,1 1 1,-1-1-1,0 1 1,0-1-1,1 1 1,-1-1-1,0 1 0,0 0 1,0-1 8,1 0 1,0 1-1,0-1 1,-1 0-1,1 0 0,0 0 1,0 1-1,-1-1 0,1 0 1,0 0-1,0 1 1,0-1-1,-1 0 0,1 1 1,0-1-1,0 0 1,0 0-1,0 1 0,0-1 1,0 0-1,0 1 0,0-1 1,-1 0-1,1 1 1,0-1-1,0 0 0,1 1 1,-1-1-1,0 0 1,0 1-1,0-1 0,0 0 1,0 1-1,0-1 0,0 0 1,0 1-1,1-1 1,-1 0-1,0 0 0,0 1 1,0-1-1,1 0 1,-1 0-1,0 1 0,0-1 1,1 0-1,-1 0 0,0 0 1,0 1-1,1-1 1,-1 0-1,4 2-19,0 1 0,0-1-1,1 0 1,-1-1 0,0 1 0,1-1 0,-1 0-1,1 0 1,-1 0 0,1-1 0,-1 1 0,8-2-1,26 1 12,-1-2 0,0-2-1,0-1 1,0-2 0,53-17-1,-80 21 50,-1 0 243,1-1 0,-1 2-1,1-1 1,13 0 0,-22 3-125,-4 8 145,1-1-293,0 0-1,-1 0 1,0 0 0,0 0 0,-6 9 0,4-7 74,0-1 1,-6 18 0,4-3-173,-5 25-1,11-41 70,0-1 1,0 1-1,1-1 1,0 1-1,0-1 1,0 1-1,1-1 1,0 1-1,2 7 1,-2-13 26,-1 0 1,0 0-1,0 0 1,1 0-1,-1 0 1,1 0-1,-1 0 1,1 0-1,-1 0 1,1 0-1,0 0 1,-1 0-1,1 0 1,0 0-1,0-1 1,-1 1-1,1 0 1,0 0-1,0-1 1,0 1-1,0-1 1,0 1-1,0-1 1,0 1-1,0-1 1,0 0-1,0 1 1,0-1-1,1 0 1,-1 0-1,0 0 1,0 0-1,0 0 1,0 0-1,0 0 1,0 0-1,1 0 1,-1-1-1,0 1 1,0 0-1,0-1 1,0 1-1,0-1 1,0 1-1,0-1 1,0 1-1,1-2 1,4-2 23,-1 0 1,1-1-1,-1 1 1,0-1-1,0 0 1,5-7 0,-2 0-22,0 0 1,-1-1-1,10-23 0,12-45 93,-23 63-80,23-66 58,63-226-76,-88 286-16,-1-1-1,-1-45 1,-4 55-218,1 15 223,1 0 0,0 0 0,0 0 0,0-1 0,0 1 0,0 0 0,0 0 0,0 0 0,0 0 0,-1 0 0,1-1 0,0 1 0,0 0 0,0 0 0,0 0 0,-1 0 0,1 0 0,0 0 0,0 0-1,0 0 1,0 0 0,-1 0 0,1 0 0,0 0 0,0 0 0,0-1 0,-1 1 0,1 0 0,0 1 0,0-1 0,0 0 0,0 0 0,-1 0 0,1 0 0,0 0 0,-1 1-12,0 0 1,0-1-1,0 1 1,0 0-1,0 0 1,0 0-1,0 1 1,1-1-1,-1 0 0,0 0 1,1 0-1,-1 1 1,1-1-1,0 0 1,-1 0-1,1 2 1,-9 47 134,2 0 0,-1 90 0,6-92 104,-3 61 74,-3 133 1010,22-255-1270,33-41-496,-16 16 272,2-1 135,-16 17-111,29-27 1,-41 44 138,0 1 0,0 0 1,1-1-1,0 2 0,-1-1 0,1 1 0,1 0 0,-1 0 1,0 1-1,13-4 0,-18 6 25,1 0 0,-1 0 0,0 0 0,0 0 1,1 0-1,-1 1 0,0-1 0,0 0 0,0 1 0,1-1 0,-1 0 0,0 1 0,0 0 1,0-1-1,0 1 0,0 0 0,0-1 0,0 1 0,0 0 0,0 0 0,-1 0 1,1 0-1,0 0 0,0 0 0,-1 0 0,1 0 0,0 0 0,-1 0 0,0 0 1,1 0-1,-1 1 0,1 0 0,1 4 46,-1 0-1,0-1 1,0 1 0,0 0 0,0 9 0,-1-9-19,-1 0 0,0 1 1,0-1-1,-1 0 1,0 0-1,0 0 1,0 0-1,-6 11 1,-3 1 302,-17 23 1,27-39-319,0-1 0,0 1 0,-1-1 0,1 1 1,0-1-1,-1 0 0,1 0 0,-1 1 1,0-1-1,1 0 0,-1 0 0,0-1 0,0 1 1,0 0-1,1 0 0,-1-1 0,0 0 1,0 1-1,0-1 0,0 0 0,0 0 0,0 0 1,-2 0-1,3 0-10,1 0 1,0 0-1,0 0 1,0 0-1,0 0 0,0 0 1,0 0-1,0 0 1,0 0-1,0 0 1,0 0-1,0 0 0,-1 1 1,1-1-1,0 0 1,0 0-1,0 0 1,0 0-1,0 0 0,0 0 1,0 0-1,0 0 1,0 0-1,0 0 1,0 0-1,0 0 0,0 0 1,0 1-1,0-1 1,0 0-1,0 0 1,0 0-1,0 0 0,0 0 1,0 0-1,0 0 1,0 0-1,0 0 1,0 0-1,0 1 0,0-1 1,0 0-1,0 0 1,0 0-1,0 0 1,0 0-1,0 0 0,0 0 1,0 0-1,0 0 1,0 0-1,0 0 1,1 0-1,-1 0 0,0 1 1,0-1-1,3 4-31,6 2 7,-5-3 34,-1-1 1,1 1-1,-1 0 1,5 6-1,21 25-1481,-25-31 684,0 1 0,0-1 0,0 1 0,0-1-1,1 0 1,7 3 0,3 1-3152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05.06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52 240 3328,'-1'-1'114,"-1"1"0,1 0 0,-1 0 0,1 0 0,-1 0 1,1 0-1,0 0 0,-1 0 0,1 0 0,-1 1 0,1-1 0,-1 1 0,1-1 0,0 1 1,-1-1-1,1 1 0,0 0 0,-1 0 0,1-1 0,0 1 0,0 0 0,0 0 0,0 0 1,-2 2-1,-4 3 958,-3-1 1528,16-3-1957,-4-1-558,0-1 0,1 0-1,-1 0 1,0 0 0,0 0 0,0-1 0,1 1 0,-1 0 0,0-1 0,0 0 0,0 1 0,3-3 0,26-13 608,-24 12-576,4-3-13,-1 0-1,0-1 1,0 0-1,0 0 1,-1-1-1,0-1 1,-1 1-1,0-1 0,11-18 1,-12 16-72,20-33 32,-25 40-105,0 1-1,0-1 1,1 1 0,0 0-1,0 0 1,0 0 0,7-7-1,-9 11-43,-6 27-75,4 5 79,0-23 43,1-1 0,0 0 0,0 1 0,0-1 1,1 0-1,0 1 0,1-1 0,5 15 1,-4-16 58,1 0 0,0 0 1,0 0-1,0 0 0,1-1 1,0 0-1,0 0 0,1 0 1,0-1-1,10 9 0,-14-13-3,0-1-1,-1 1 1,1 0-1,-1 0 0,1-1 1,0 1-1,0-1 1,-1 0-1,1 1 0,0-1 1,0 0-1,0 0 1,-1 0-1,1 0 0,0-1 1,0 1-1,0 0 1,-1-1-1,1 1 1,0-1-1,-1 1 0,1-1 1,0 0-1,-1 0 1,1 0-1,-1 0 0,1 0 1,-1 0-1,3-3 1,1-1 29,1 0 0,-1-1 0,0 1 0,-1-1 0,7-11 1,2-8 23,-1-2 1,-2 0 0,12-43 0,-16 47-194,-3 13 43,-3 8 50,1 0 0,-1 0 0,0 0 0,1 0 0,0 0 1,-1 0-1,1 0 0,0 0 0,0 1 0,0-1 0,0 0 0,1 0 1,-1 1-1,3-3 0,-3 5 2,-1-1 1,1 1-1,0 0 0,0 0 1,-1 0-1,1 0 0,0 0 1,-1 0-1,1 0 0,0 1 1,4 13 71,-1 0 0,0-1-1,0 1 1,-2 1 0,0-1 0,-1 0 0,0 1 0,-1-1 0,-1 0 0,0 1 0,-1-1 0,-1 0 0,-8 27 0,10-41-8,0 1 0,0-1 0,0 1 0,0-1 0,0 1 0,0-1 0,0 0 0,0 1 0,-1-1 0,1 0 0,0 0 0,-3 2 0,4-3-41,0 0 0,-1 0 0,1 0 0,-1 1 0,1-1 0,0 0 0,-1 0 0,1 0 0,0 0 0,-1 0 0,1 0 0,-1 0 0,1 0 0,0 0 0,-1 0 0,1 0 0,0 0 0,-1 0 0,1 0 0,-1 0 0,1 0 0,-1-1 0,1 1-7,-1 0 0,1-1 0,0 1 0,-1-1 0,1 1 1,0-1-1,0 1 0,-1-1 0,1 1 0,0-1 0,0 1 0,0-1 0,-1 1 0,1-1 0,0 1 0,0-1 1,0 0-1,0 1 0,0-1 0,0 0 0,1-1-28,-1 0-1,1 1 1,-1-1 0,1 0 0,-1 1-1,1-1 1,0 1 0,0-1-1,0 0 1,0 1 0,0 0 0,0-1-1,0 1 1,3-2 0,-2 0 23,1 1 1,0-1-1,0 1 0,0 0 1,6-3-1,-3 3-121,0 0 0,0 0 0,11-1-1,11-3-1105,2 0-999,-26 6 1814,0 0 0,-1-1-1,1 0 1,0 1-1,0-1 1,0-1 0,-1 1-1,1 0 1,-1-1-1,5-3 1,9-9-1956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05.42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38 22 5408,'-29'-14'1984,"24"9"-1536,2 2-128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07.60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4 830 3328,'-3'-5'843,"4"8"-27,-1-3-778,0 0-1,0 1 0,0-1 0,0 0 0,0 0 1,1 1-1,-1-1 0,0 0 0,0 0 0,0 0 1,0 1-1,1-1 0,-1 0 0,0 0 0,0 0 1,1 0-1,-1 1 0,0-1 0,0 0 1,1 0-1,-1 0 0,0 0 0,0 0 0,1 0 1,-1 0-1,0 0 0,0 0 0,1 0 0,-1 0 1,0 0-1,0 0 0,1 0 0,-1 0 1,0 0-1,0 0 0,1 0 0,-1 0 0,0 0 1,0 0-1,1 0 0,-1-1 0,0 1 0,0 0 1,1 0-1,-1 0 0,0 0 0,0-1 0,0 1 1,1 0-1,-1 0 0,14-15 357,-1-1 0,-1 0 0,0 0 1,-1-1-1,-1 0 0,-1-1 0,0 0 0,-1-1 0,8-29 0,55-144 230,-71 191-627,13-21-230,-12 21 228,-1 1 0,0-1 0,1 1 0,-1-1 1,1 1-1,-1 0 0,0-1 0,1 1 0,-1 0 0,1-1 0,-1 1 1,1 0-1,-1-1 0,1 1 0,0 0 0,-1 0 0,1 0 0,-1 0 0,1-1 1,-1 1-1,1 0 0,0 0 0,-1 0 0,1 0 0,-1 0 0,1 0 1,0 1-1,-1-1 0,1 0 0,-1 0 0,1 0 0,-1 0 0,1 1 0,-1-1 1,1 0-1,-1 1 0,2 0 0,0 1 8,1 0 0,0 1 0,-1 0 0,0 0 0,0-1 1,1 1-1,-2 1 0,1-1 0,0 0 0,2 6 0,8 38 59,-9-32-46,1 2 23,-1 0 1,-1-1-1,0 1 1,-1 1-1,-3 30 1,1-38 25,-1-1 1,0 0 0,0 1-1,-1-1 1,0 0-1,-1 0 1,0-1 0,0 1-1,-1-1 1,0 0-1,-12 15 1,12-19-6,1 1 0,-2 0 0,1-1 0,0 0 0,-1 0 0,0-1 0,0 0 0,0 0 0,-10 4 0,13-6-51,-1 1-1,-1-1 0,1 0 0,0-1 0,0 1 0,0-1 0,0 1 1,-1-1-1,1 0 0,0-1 0,0 1 0,-1-1 0,1 0 0,0 0 0,-7-3 1,7 2-71,3 2 28,0 0 0,0-1 0,0 1 1,-1-1-1,1 1 0,0-1 0,0 1 1,0-1-1,0 0 0,0 0 1,0 1-1,1-1 0,-1 0 0,0 0 1,0 0-1,1 0 0,-1 0 1,0 0-1,1 0 0,-1 0 0,1 0 1,-1 0-1,1 0 0,0 0 1,-1-1-1,1 1 0,0 0 0,0-3 1,0 5 8,0 0 0,1 0 1,-1-1-1,1 1 0,-1-1 1,1 1-1,0-1 1,-1 1-1,1-1 0,0 1 1,-1-1-1,1 1 0,0-1 1,-1 0-1,1 1 1,0-1-1,0 0 0,1 1 1,15 4-170,-9-3 203,-1-1 0,1 0 1,0-1-1,-1 0 0,1 0 0,0-1 0,9-1 0,56-15 440,-62 14-437,1-1 55,0 0 1,-1-1 0,1 0-1,-1 0 1,0-1-1,0-1 1,15-12 0,-13 7-11,0 0 1,0-1 0,-1-1 0,16-23 0,-1-6 24,-3-2 1,33-82-1,-39 82-28,15-61 0,-26 79-50,-2 0-1,-1 0 1,1-47 0,-4 44 0,0 21-39,-1-1 1,0 1 0,0 0 0,-1 0 0,0 0 0,-3-11 0,4 20 26,0 0 1,0-1-1,0 1 0,0 0 1,0 0-1,0 0 0,0 0 0,0 0 1,0-1-1,0 1 0,0 0 1,0 0-1,-1 0 0,1 0 1,0 0-1,0 0 0,0 0 1,0 0-1,0-1 0,0 1 1,0 0-1,-1 0 0,1 0 1,0 0-1,0 0 0,0 0 0,0 0 1,0 0-1,-1 0 0,1 0 1,0 0-1,0 0 0,0 0 1,0 0-1,0 0 0,-1 0 1,1 0-1,0 0 0,-6 5-132,-5 8-60,2 9 342,0 1 0,2 0 0,1 0 0,-8 47 0,9-40-84,-1 12 27,1 0 0,2 1 0,3 49-1,5-23 80,17 81 0,-20-137-166,2 1 0,0-1 1,0 0-1,7 12 0,-8-17 43,1-1-1,1 0 0,-1 0 1,1 0-1,0 0 1,1-1-1,9 9 0,-14-13-22,1-1 0,-1 0 0,0-1 0,0 1 0,1 0 0,-1 0 0,1 0 0,-1-1 0,0 1 0,1-1 0,0 1 0,-1-1 0,1 0 0,-1 0 0,1 1 0,-1-1 1,1 0-1,-1 0 0,1 0 0,0-1 0,1 1 0,-1-1 14,1 0 1,-1 0-1,1 0 1,-1-1-1,0 1 1,0-1-1,0 1 1,1-1-1,-1 0 1,-1 0-1,4-3 1,1-3 24,0-1 1,0 0-1,0-1 0,-1 0 1,4-10-1,-2-2-4,0 0 1,-2-1-1,0 1 0,3-45 1,-8 66-53,0-2-16,1-1 0,-1 1 0,0 0 0,0-1 0,0 1 0,-1 0 0,1-1-1,-1 1 1,-2-6 0,3 9 8,0 0 1,0 0-1,0 0 0,0-1 0,0 1 0,0 0 1,0 0-1,0 0 0,0 0 0,-1 0 0,1 0 1,0 0-1,0 0 0,0 0 0,0 0 1,0 0-1,0 0 0,0 0 0,0 0 0,0 0 1,-1 0-1,1 0 0,0 0 0,0 0 0,0 0 1,0 0-1,0 0 0,0 0 0,0 1 0,0-1 1,0 0-1,0 0 0,-1 0 0,1 0 0,0 0 1,0 0-1,0 0 0,0 0 0,0 0 0,0 0 1,0 0-1,0 0 0,0 0 0,0 1 1,0-1-1,0 0 0,0 0 0,-4 8-153,-2 9-42,2 5 119,0 1 0,0 33 0,4-48 67,0 1 0,0 0 0,1-1-1,1 1 1,0 0 0,0-1 0,0 0 0,1 0 0,6 14 0,-7-20 45,-1 1 1,1-1-1,0 0 1,0 1-1,0-1 1,0 0-1,0 0 1,0-1-1,1 1 1,-1 0-1,0-1 1,1 1-1,0-1 1,-1 0-1,1 0 1,0 0-1,0 0 1,-1 0 0,1-1-1,5 1 1,-6 0-3,1-1 0,-1 0 0,1 0 0,-1-1 0,1 1 0,-1 0 0,1-1 0,-1 0 0,0 1 0,1-1 0,-1 0 0,0 0 0,0-1 0,1 1 0,-1 0 0,0-1 0,0 1 0,-1-1 0,1 1 0,0-1 0,0 0 0,-1 0 0,1 0 0,1-3 1,-2 3 2,0-1 0,0 0 1,0 0-1,0 0 1,-1 0-1,1 0 1,-1-1-1,0 1 1,1 0-1,-2 0 1,1 0-1,0 0 1,-1-3-1,-1-3 33,0 0-1,0 1 1,-5-10 0,3 9-89,0-1 1,-1 1-1,0 0 1,-7-8-1,10 14-7,0 1-1,0-1 0,0 1 0,0 0 1,0 0-1,0 0 0,0 0 1,-1 0-1,1 1 0,-1-1 0,1 1 1,-1 0-1,0-1 0,0 1 1,1 0-1,-1 1 0,0-1 1,-4 0-1,6 1 6,0 0 1,0 0-1,0 0 1,0 0-1,0 0 1,0 0-1,0 1 1,0-1-1,0 0 1,0 1-1,1-1 1,-1 0-1,0 1 1,0-1-1,0 1 1,0 0-1,1-1 1,-1 1-1,0 0 1,1-1 0,-1 1-1,0 0 1,1 0-1,-1-1 1,1 1-1,-1 0 1,1 0-1,0 0 1,-1 0-1,1 0 1,0 0-1,0 0 1,-1 0-1,1 1 1,0 1 12,0-1-1,0 0 1,0 1 0,0-1 0,0 0 0,1 1 0,-1-1 0,1 0 0,0 0 0,-1 0 0,1 1 0,0-1 0,2 2 0,-1 0 11,1 0 0,-1-1 0,1 1 1,0-1-1,0 0 0,0 0 0,0 0 0,1 0 1,-1-1-1,1 1 0,-1-1 0,1 0 1,0 0-1,0 0 0,0 0 0,7 1 1,2 0 76,-1-1 0,1-1 1,0 0-1,-1 0 1,1-1-1,0-1 1,0 0-1,-1-1 0,1 0 1,-1-1-1,1-1 1,22-9-1,-7 1 144,-1-2-1,0 0 1,-1-2-1,31-25 1,-53 38-110,0 0-1,0 0 1,-1 0 0,0-1-1,5-5 1,-7 7-182,-6 13 86,-8 18-108,2 0 0,1 0 0,1 1 0,-6 39 0,14-65 110,1 0 0,0 1 0,1-1 1,1 8-1,0 7 214,-2-19-220,0 0 1,0 0-1,0 1 0,1-1 1,-1 0-1,0 0 1,0 0-1,1 0 0,-1 0 1,0 0-1,0 0 1,1 0-1,-1 0 0,0 0 1,0 0-1,1 0 1,-1 0-1,0 0 0,0 0 1,1 0-1,-1 0 1,0 0-1,0 0 0,0 0 1,1 0-1,-1 0 0,0 0 1,0 0-1,1 0 1,-1-1-1,0 1 0,0 0 1,0 0-1,1 0 1,-1-1-1,9-3 52,-5-1-30,1 1 0,0-1 0,-1 0 1,0 0-1,0 0 0,-1-1 0,1 1 0,-1-1 0,0 0 0,3-11 0,24-53-173,-30 69 122,0 0-1,0 1 0,1-1 1,-1 0-1,0 0 1,1 0-1,-1 1 0,1-1 1,-1 0-1,1 0 1,-1 1-1,1-1 0,0 0 1,-1 1-1,1-1 1,0 1-1,0-1 0,-1 1 1,1-1-1,1 0 1,-1 2 3,-1-1 1,1 0-1,-1 1 1,1-1-1,0 1 1,-1-1-1,1 1 1,-1-1 0,1 1-1,-1-1 1,1 1-1,-1 0 1,1-1-1,-1 1 1,0 0 0,1 0-1,-1 0-14,16 19-207,23 24 0,-35-40 251,0 1 59,0-2 1,0 1-1,0 0 1,0-1 0,1 0-1,4 3 1,-7-5-30,-1 0 1,1-1-1,-1 1 1,1-1-1,0 1 1,-1-1-1,1 0 1,0 1-1,-1-1 0,1 0 1,0 0-1,-1 0 1,1 0-1,0-1 1,-1 1-1,1 0 1,0-1-1,-1 1 0,1-1 1,-1 0-1,1 1 1,-1-1-1,1 0 1,1-1-1,2-2 46,-1 0 0,0 0-1,0 0 1,0 0 0,0-1-1,-1 1 1,0-1 0,0 0 0,0 0-1,3-7 1,1-7 27,8-31 0,-13 44-107,5-17-27,-2 0 0,0 0 0,-1-1-1,0-35 1,-4 51 14,-1-3-471,3 11 270,2 4 166,0-1 87,-1 1-1,1-1 0,-1 0 0,1 0 0,0 0 1,0-1-1,0 1 0,1-1 0,-1 0 0,1 0 1,-1 0-1,1-1 0,6 2 0,-5-2-153,1 0-1,-1 0 1,0-1-1,0 0 1,0 0 0,1 0-1,-1-1 1,0 0-1,0 0 1,7-2-1,9-6-1793,0-1 0,26-15 0,-18 6-2295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13.54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7 665 2144,'-1'0'40,"1"0"0,0 0 0,0 0 0,0 0 0,-1 0 1,1 0-1,0 0 0,0 0 0,0 0 0,-1 0 0,1 0 0,0 0 0,0 0 0,0 0 0,-1 0 1,1 0-1,0 0 0,0 0 0,0 0 0,-1 0 0,1 0 0,0-1 0,0 1 0,0 0 0,0 0 1,-1 0-1,1 0 0,0 0 0,0-1 0,0 1 0,0 0 0,0 0 0,0 0 0,0-1 1,-1 1-1,1 0 0,0 0 0,0 0 0,0-1 0,0 1 19,1 0-1,-1 0 1,0 0 0,0 0-1,0 0 1,0 0 0,1 0 0,-1 0-1,0 0 1,0 0 0,0 0-1,1 0 1,-1 0 0,0 0-1,0 0 1,0 0 0,1 0-1,-1 0 1,0 0 0,0 0 0,0 0-1,0 0 1,1 0 0,-1 0-1,0 0 1,0 1 0,0-1-1,0 0 1,0 0 0,1 0-1,-1 0 1,0 0 0,0 1-1,0-1 1,0 0 0,0 0 0,0 0-1,0 0 1,0 1 0,0-1-1,1 0 1,-1 0 0,0 0-1,0 1 1,0-1 0,0 0-1,8 1 742,-4 0-626,0 0-1,0-1 0,0 1 0,0-1 1,0 0-1,0 0 0,0 0 0,0-1 0,0 0 1,0 1-1,0-1 0,5-3 0,-2 2-37,0-2-1,-1 1 1,0-1-1,1 0 0,-1 0 1,8-8-1,-5 3-19,0 0-1,-1 0 1,-1-1 0,1 0-1,-1 0 1,-1-1-1,0 0 1,5-12-1,-4 3 37,-1 0 0,0 0-1,-2-1 1,0 0-1,-1 0 1,0-35 0,-3 45-121,0-1 0,1 1 1,0-1-1,6-20 1,-5 27-49,-1 1 1,1 0 0,0 0 0,0 0 0,0 0 0,0 0 0,1 1-1,-1-1 1,1 1 0,0-1 0,0 1 0,1 0 0,-1 0 0,1 1-1,5-4 1,5-2-33,1 2-1,0 0 0,0 0 1,1 2-1,23-5 1,19-5 37,-37 6 162,21-10-1,4-1-96,-6 2-85,-21 9 40,27-8 0,-28 10 134,-15 5-113,0 0 0,0 0 0,0 0 0,0 0-1,0 1 1,0-1 0,5 1 0,37-2 26,-27 0-66,0 1 0,19 3 0,-27-1 10,189 17-78,21-11 660,-142-6-435,63-1 151,98 0-468,-219 1 168,25 6 0,-28-3 3,0-2 0,23 2 1,104 0 122,112-5 31,-210-1-158,0 3-1,0 1 1,0 2 0,61 14 0,-60-12 56,0-1 0,87-4 0,-67-2-43,205-14 58,-229 11-161,-22 3 89,181-24 0,-138 16 124,92-3 1,-73 7-253,110 1-38,-150 4 214,100-1 13,175-25 0,-257 14 142,16-1-214,27 5-168,0 5 1,173 18 0,-53 4-9,-103-14 77,-6 0 214,-46-1-254,-44-4 155,0 1 0,1 2 0,-1 0 0,-1 2 0,35 10 1,-51-12-1,-1 1 1,1 0-1,-1 1 1,9 6 0,-9-5-38,1-1 0,0 0 0,15 7 1,6 0 18,33 12 0,75 42 0,-123-58 50,1 1-1,-2 1 1,1 0 0,-2 1-1,17 17 1,-22-19-20,0 0 0,0 0 0,-1 0 0,0 1 0,0 0 1,-1 1-1,-1-1 0,6 21 0,-1 5 68,-1 0 0,-3 1 0,3 70 0,-9-82-60,-2-1 0,-1 1 0,-10 35 0,12-52 7,-1 0-1,0-1 1,-1 1 0,0-1 0,-9 13 0,-4 7 9,10-17 53,0 1 0,0-1-1,-18 17 1,21-23-113,-6 6 3,0-2-1,-1 1 1,0-1 0,0-1-1,-1 0 1,0-1 0,0 0-1,-22 7 1,27-10 64,-19 6-18,0 2-1,-41 22 1,39-17-72,-1-1 0,0-2 0,-1 0 0,-44 10 0,-128 23-285,178-42 238,-69 15-191,-84 16-225,107-26 501,-82 2 0,-72-13 123,98-5-195,-51-1 34,121 7 111,1-2 0,-1-2 0,-79-19 0,55 6-26,0 3-1,-117-5 0,15-2 205,128 12-149,-97-3-1,-351 18 47,343-17 99,-2 0-247,94 11 46,1-3 1,-83-17-1,88 12-112,0 2 1,-1 3-1,-92 5 0,61 0-68,-28 3 180,81 0-49,-256 33-8,275-34-35,0 0 1,0-1-1,0-2 1,-29-1 0,6-9-42,8 2 197,-5 2-74,-61 1-1,72 3 100,-44-7 0,14 0-228,-79 2 166,134 7-35,0 0-1,0 0 1,0-1 0,0 0 0,0 0 0,0 0 0,0-1 0,1 0 0,-1 0 0,0 0 0,1 0 0,-1-1 0,-4-3 0,-40-28 239,11 9-104,32 21-184,0-1 0,0 0 1,0 0-1,-4-7 0,8 10 10,1 0-1,-1 0 1,1-1-1,-1 1 1,1-1-1,0 1 1,0-1-1,0 0 1,1 1-1,-1-1 1,1 0 0,-1 1-1,1-6 1,0-10 25,1 12 6,-1 0 1,0 1-1,-1-1 1,1 0-1,-1 1 0,-3-9 1,3 9 7,0 0-1,-1 0 1,0 0 0,0 0-1,0 1 1,0-1 0,-1 0 0,0 1-1,0 0 1,0 0 0,0 0-1,-8-6 1,1 3 17,0 1-1,0 1 0,-1 0 1,0 0-1,0 1 0,0 0 1,0 1-1,-1 1 0,-12-2 1,-11 0 98,0 2 1,-47 2 0,28 1-83,24-3 1,1 1-2820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18.51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543 634 1728,'-1'3'2032,"18"3"-1480,-13-5-981,-3-1 503,0 0-49,-1 0 0,1-1 0,-1 1 0,1-1 0,-1 1 0,1-1 0,-1 1 0,0-1 0,1 1 0,-1-1 0,0 1 0,0-1 0,1 0 0,-1 1 0,0-1 0,0 1 0,0-1 0,0 0 0,0 0 0,1-14 878,-6-8-182,3 15-563,0-1-1,-1 1 1,0 0 0,-6-14-1,3 14 112,1 0 0,-1 1-1,-1 0 1,1 0 0,-1 1-1,-1-1 1,1 1 0,-1 1-1,0 0 1,0 0 0,-16-7 0,-7-1 413,-66-16 1,73 22-521,-97-15 274,95 19-397,17 1-90,5 1-25,0 1 0,1-1-1,-1 0 1,0 1 0,0 0 0,0 0-1,1 0 1,-1 0 0,0 1-1,0-1 1,0 1 0,1 0 0,-1 0-1,-5 3 1,23 0-751,-3-1 631,1-1 0,0 0 0,-1-1 0,25 0 0,49-9-366,-69 7 462,8-2 43,110-16-415,-116 15 634,0 0 0,0-2 0,0 0 0,0-1 0,18-11-1,-34 17-69,1 0 1,-1-1-1,0 1 0,0-1 0,1 0 0,-1 0 0,0 1 0,0-1 0,-1-1 0,1 1 0,0 0 0,-1 0 0,1-1 0,-1 1 0,1-4 0,-1 5-60,-1 0-1,0 0 1,0 1-1,0-1 0,0 0 1,0 0-1,0 0 1,0 0-1,0 0 0,0 0 1,0 0-1,-1 0 1,1 0-1,0 0 0,-1 0 1,1 1-1,-1-3 1,-1 2-16,1-1-1,0 1 1,-1 0 0,1-1 0,-1 1 0,1 0 0,-1 0 0,1 0 0,-1 0 0,0 0 0,-3-1 0,-19-5 172,-1 0 1,-1 2 0,1 1 0,-35-1-1,46 3-129,-72-4 189,-87 5 0,136 7-427,32-5 117,-1 0-1,0 0 1,0 0 0,1 0 0,-1-1-1,0 0 1,-11-1 0,17 1 56,0-1 0,-1 1 0,1 0 0,0 0 0,0 0 0,-1 0 0,1 0 0,0-1 0,0 1 0,0 0 1,-1 0-1,1-1 0,0 1 0,0 0 0,0 0 0,-1-1 0,1 1 0,0 0 0,0 0 0,0-1 0,0 1 0,0 0 0,0-1 0,0 1 0,0 0 0,0 0 0,0-1 0,0 1 1,0 0-1,0-1 0,0 1 0,0 0 0,0-1 0,0 1 0,0 0 0,0 0 0,0-1 0,0 1 0,1 0 0,-1 0 0,0-1 0,0 1 0,8-12-74,2 0 99,1 1 1,0 0-1,20-15 1,-17 15 16,-1 0 0,17-19 1,-29 29-5,1 0 0,-1-1 0,0 1 0,0-1 0,0 1 0,0-1 1,0 0-1,0 1 0,-1-1 0,1 0 0,-1 0 0,1 1 0,-1-1 1,1 0-1,-1 0 0,0 0 0,0 0 0,0 1 0,-1-5 0,1 4-1,-1 0-1,0 0 1,0 0-1,0 0 0,0 0 1,0 0-1,0 1 0,-1-1 1,1 0-1,-1 0 1,1 1-1,-1-1 0,0 1 1,-2-2-1,-2-1 2,-1 0 0,1 1 0,-1 0 0,0 0 0,0 0 0,0 1 0,-1 0 0,-10-2 0,11 4-120,0-1-1,0 1 1,-1 1-1,1-1 1,0 1-1,0 0 1,0 1-1,0 0 0,-9 3 1,16-5 30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25.3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97 35 3392,'-7'-5'1248,"2"2"-960,-3 6 736,-1-3-704,6 0 480,-7 0-448,3 0 544,-3 0-512,2 0-128,1 0-160,-3 0-96,7 0 32,-1 0-1088,-1-3 576,10-13-2592,-1 6 544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25.7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30 16 4736,'-12'-8'1760,"7"8"-1376,-3-7-96,3 7-1888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26.1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47 308 4384,'-10'-15'1632,"6"7"-1248,-4 0-128</inkml:trace>
  <inkml:trace contextRef="#ctx0" brushRef="#br0" timeOffset="1">79 27 5888,'-29'-11'2176,"12"8"-1664,4-2-160,6 2-768,2 3 160,-3-5-2560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26.4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97 86 6400,'-33'-16'2368,"24"2"-1856,-8 4-128,9 5-704,0 2 96,-1-5-2720,1 0 1632,3-14-1504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29.9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258 0 1472,'0'8'1621,"0"93"-1242,-3-80-364,3-21-13,0 0 1,0 0-1,0 0 1,0 0-1,0 0 1,0 0-1,0 0 1,0 0-1,0 0 1,0 0-1,0 0 1,0 0 0,0 0-1,0 0 1,0 0-1,0 0 1,0 0-1,0 0 1,0 0-1,0 0 1,0 0-1,0 0 1,-1 0-1,1 0 1,0 0-1,0 0 1,0 0-1,0 0 1,0 0-1,0 0 1,0-18 379,0-40-357,0 15 2803,2 52-2571,-2-8-248,1 0 0,-1 0 0,0 0 0,0 0 0,1 0 0,-1 0 0,0 0 0,0 0 1,0 0-1,0 0 0,0 0 0,0 0 0,0 2 0,-3 6 6,-1 0 1,1 0-1,-7 9 1,-4 13-89,-17 42 281,-15 44-96,38-98-26,-1 0-1,-1-1 1,-16 24 0,1-1 243,17-28-242,0 0-1,-1 0 1,-18 21 0,26-34-71,-1 15-192,-4-1 426,6-13-237,0-1-1,-1 0 1,1 1-1,0-1 1,-1 0-1,1 1 1,0-1-1,-1 1 1,1-1-1,0 1 1,0-1-1,0 1 1,-1-1-1,1 1 1,0-1-1,0 1 1,0-1-1,0 1 1,0-1-1,0 1 1,-3 9 156,2-9-206,1 0-64,0 4 31,0-3 28,17-2-38,-16 0 80,1-1 0,-1 1 0,0 0 0,1-1 0,-1 1 0,1 0 0,-1-1 0,0 0 0,1 1 0,1-2 0,15-6 0,72-13 37,-69 16 19,31-12 0,-31 10-13,31-7-1,85-5-340,-124 17 336,1 1 0,-1 1 1,0 0-1,1 0 0,-1 1 1,0 1-1,0 1 0,0 0 0,0 0 1,15 7-1,-15-3-22,1-1-5,-1-2 424,7-1 378,-22-3-812,0 0 1,1 0-1,-1-1 0,1 1 1,-1-1-1,0 1 1,1-1-1,-1 0 1,1 1-1,-1-1 1,1 0-1,0 0 0,-1 0 1,1 0-1,0 0 1,0-1-1,-2 0 1,-18-29 51,15 21-42,-1-2 2,0-1-1,1-1 0,-5-16 0,4 13-20,-13-27-1,-13-23-13,-10-18 119,31 65-146,-1 1 0,-1 0 0,0 1 0,-2 1 1,-22-21-1,4 4-314,28 26 447,11 6-195,13 8-353,-12-2-248,13 10-1690,-6 3-926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0:08.90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1145 988 992,'-13'1'4563,"11"-1"-4480,1 1 0,0-1 0,-1 0 0,1 0 0,0 0 0,-1 0 0,1 0 1,0 0-1,-1 0 0,1 0 0,-1-1 0,1 1 0,0 0 0,0-1 0,-1 1 0,1-1 0,0 1 0,0-1 0,0 0 0,-1 0 0,1 1 1,0-1-1,0 0 0,-1-1 0,-52-57 1490,20 25-992,18 26-31,-14-10 95,12 6-585,16 11-52,0 1 0,0-1-1,1 0 1,-1 0 0,0-1-1,1 1 1,-1 0 0,1 0 0,-1-1-1,1 1 1,0-1 0,-1 0 0,1 1-1,-1-3 1,-12-20 225,10 18-202,0-1 0,1 1 0,-6-15 0,6 13-30,0-1 1,0-1-1,1 0 1,0 0 0,0 1-1,0-18 1,2 5-35,0-8 211,-1 0 0,-6-42 0,0 29 60,2 15-212,0 0-1,-16-44 1,16 57 20,-2 0-1,1 1 1,-2 0 0,0 0 0,-1 0-1,-11-13 1,16 22-24,-16-19 183,-27-24 0,35 36-324,-19-24 1,21 22 100,-16-14 1,14 17 31,0 0-1,0 1 1,-20-12 0,26 19-28,0 0 0,-1 0-1,1 0 1,-1 1 0,1 0 0,-1 0-1,0 1 1,0 0 0,0 0 0,-8 0 0,-9 1-36,1 2 1,-25 3-1,35-3 14,0 2 1,0-1-1,0 2 0,1 0 1,-14 7-1,4 1 48,0 2 1,1 0-1,1 1 1,0 1-1,-30 34 1,36-35-85,-21 32 0,33-45 72,-5 10-63,1 0 1,0 0 0,0 0 0,1 1 0,-2 14-1,-2 11 116,-5 71-1,11-84-61,-7 309-116,11-243 117,0-62 57,2-1 0,2 0 0,0 0 0,11 34 0,-11-48-46,1 0 1,0 0-1,0-1 0,2 1 0,0-1 0,15 20 0,-18-27 35,1-1 0,0 1 0,0-1 1,0 0-1,1 0 0,0-1 0,0 0 0,0 0 0,1 0 0,-1-1 0,1 0 0,0-1 0,14 4 0,6 0-3,-8-2 9,37 5 0,-37-8-16,-1-1 0,1-1 1,0 0-1,0-2 1,33-6-1,-46 7-54,-1 0 0,1 0 0,-1 1 0,12 0 0,-12 1 33,0-1 0,0 0 0,0-1 1,-1 1-1,1-1 0,11-3 0,26-6 292,-27 6-320,24-8-1,-26 7 55,1-1-1,25-14 0,-35 17-6,0-1-1,-1 1 1,1-1 0,-1 0-1,1 0 1,-1 0-1,0-1 1,-1 0 0,1 1-1,5-12 1,-5 7-5,1 0 1,-1 0-1,-1-1 0,0 1 1,0-1-1,-1 0 0,0 0 1,-1 0-1,1-12 0,-2 15-33,0 0 0,1 1 0,0-1 0,0 0 1,1 0-1,-1 0 0,2 1 0,-1-1 0,1 1 0,0 0 0,0 0 0,0 0 0,1 0 0,0 0 0,0 1 0,1 0 0,0-1 0,-1 2 0,2-1 0,-1 1 0,0-1 0,1 1 0,0 1 1,6-4-1,12-5 61,-13 6-115,0 1 0,1 0 1,13-4-1,-15 6-18,1 1-1,19-2 0,-25 4 92,-1 0 1,0 0-1,1 0 0,-1 0 1,0 1-1,1 0 0,-1 0 0,0 0 1,8 4-1,-10-4 19,1 1 1,0-1-1,-1 1 0,1-1 1,-1 1-1,0 0 0,1 0 1,-1 0-1,0 1 0,0-1 1,0 0-1,-1 1 1,1-1-1,0 1 0,-1 0 1,2 4-1,7 18 179,-7-20-131,-1 1 0,1 0 1,-1 0-1,-1-1 1,1 1-1,-1 1 0,1 10 1,-2 0 15,0 14 161,4 35 0,-3-60-676,0-1 0,1 0 1,-1 0-1,3 6 0,-3-9-279,0 0 0,1 1 0,-1-1 1,0 0-1,1 1 0,-1-1 0,1 0 0,0 0 0,2 2 0,-3-4 619,-1 0-1,0 1 0,0-1 0,1 0 0,-1 0 0,0 0 0,1 0 0,-1 0 0,0 0 0,1 1 0,-1-1 0,0 0 0,1 0 1,-1 0-1,0 0 0,1 0 0,-1 0 0,0 0 0,1 0 0,-1 0 0,0-1 0,1 1 0,-1 0 0,0 0 0,1 0 0,-1 0 1,0 0-1,0 0 0,1-1 0,-1 1 0,0 0 0,1 0 0,-1 0 0,0-1 0,1 1 0,7-20-1775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36.22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295 10 1056,'0'-1'59,"0"1"0,0 0 1,0-1-1,0 1 0,0 0 0,0-1 0,0 1 1,0 0-1,0-1 0,0 1 0,0 0 0,0 0 1,0-1-1,0 1 0,0 0 0,-1-1 0,1 1 1,0 0-1,0-1 0,0 1 0,0 0 0,-1 0 1,1-1-1,0 1 0,0 0 0,-1 0 0,1 0 1,0-1-1,0 1 0,-1 0 0,1 0 0,0 0 1,-1 0-1,1 0 0,0-1 0,-1 1 0,1 0 1,0 0-1,0 0 0,-1 0 0,1 0 0,0 0 1,-1 0-1,1 0 0,0 0 0,-1 0 0,1 0 1,0 0-1,-1 1 0,1-1 0,0 0 0,-1 0 1,1 0-1,0 0 0,0 0 0,-1 1 0,1-1 1,0 0-1,-1 1 0,-1 0 252,0 0 1,0 0-1,1 1 0,-1-1 1,0 1-1,0 0 0,-2 2 0,-19 26 1013,16-22-1159,1 0 0,-7 10 0,-42 71 834,-34 60-537,69-113-282,10-19-74,0 0-1,1 1 1,-10 29 0,16-37-85,87-155 614,-26 19-523,-52 110-68,-1 0-1,-1-1 0,0 1 1,-1-1-1,-1 0 1,0-19-1,-2-12-336,0 48 218,3 0 80,1 1-1,-1-1 1,1 1 0,-1 0 0,0 0 0,1 1-1,-1-1 1,0 1 0,0-1 0,0 1-1,0 0 1,0 0 0,0 1 0,3 3-1,2 2 30,-1 0 1,0 0-1,9 15 0,-2 1 119,15 37 0,7 13-256,-23-51 219,-1 1 0,-1 0 0,-2 1 1,13 47-1,-21-67-479,1-1-1,-1 1 1,1-1-1,0 1 1,0-1-1,4 5 1,-6-9 145,1 0 0,-1 1 0,1-1 0,-1 0-1,1 0 1,0 0 0,-1 1 0,1-1 0,-1 0 0,1 0 0,0 0 0,-1 0 0,1 0 0,-1 0-1,1 0 1,0 0 0,-1 0 0,1-1 0,-1 1 0,1 0 0,-1 0 0,1-1 0,0 1-1,-1 0 1,1 0 0,1-2-436,-1-5-1554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36.9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1 554 3072,'5'-26'5146,"-8"-57"-1909,1 44-2693,2 0 0,5-46 1,0 25-470,-2-89 1,-4 92-873,1 50 530,-1-2-727,20 32-6112,-7-5 4823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37.56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89 6 2304,'0'0'41,"-1"0"-1,1 0 1,-1-1 0,1 1-1,0 0 1,-1 0 0,1 0-1,-1 0 1,1 0 0,-1 0-1,1 0 1,-1-1 0,1 1-1,0 0 1,-1 0 0,1 1 0,-1-1-1,1 0 1,-1 0 0,1 0-1,-1 0 1,-6 1 1032,-6 6 1940,10-4-2574,0 1 1,-1 0-1,1-1 0,-4 9 1,5-8-114,-1-1 0,1 0 0,-1 1 0,1-1 0,-1 0 0,0 0 0,-5 4 1104,0-8-616,8 1-799,-1 0-1,1 0 1,0 0 0,0 0-1,0 0 1,0 0 0,-1 0 0,1 0-1,0 0 1,0 0 0,0 0-1,0 0 1,-1 0 0,1 0 0,0-1-1,0 1 1,0 0 0,0 0-1,0 0 1,-1 0 0,1 0-1,0 0 1,0 0 0,0 0 0,0-1-1,0 1 1,0 0 0,0 0-1,0 0 1,0 0 0,-1 0 0,1-1-1,0 1 1,0 0 0,0 0-1,0 0 1,0 0 0,0-1 0,0 1-1,0 0 1,0 0 0,0 0-1,0 0 1,0-1 0,0 1-1,0 0 1,0 0 0,0 0 0,0 0-1,1-1 1,-1 1 0,0 0-1,0 0 1,0 0 0,0 0 0,7-7 40,-5 4-39,1 0 0,0 0-1,1 0 1,-1 0 0,0 1 0,1-1 0,0 1-1,-1 0 1,1 0 0,7-2 0,10-2-80,1 0 0,-1 2 0,44-3 0,69 6 237,-69 2-245,-28-2-576,-10 0-1711,30 4 1,-53-3 1693,0 1 0,0 0 0,0 0 1,0 1-1,-1-1 0,1 1 0,0-1 0,3 4 0,10 3-1484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18:38.2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97 31 1568,'-6'-7'-43,"4"4"776,0 0-1,0 1 0,-1-1 1,1 1-1,-1-1 0,-3-1 1,5 3-646,1 1-1,-1-1 1,0 1 0,0 0 0,0 0 0,0-1 0,1 1 0,-1 0 0,0 0 0,0 0-1,0 0 1,0 0 0,0 0 0,0 0 0,1 0 0,-1 0 0,0 1 0,0-1 0,0 0-1,0 0 1,1 1 0,-1-1 0,0 1 0,0-1 0,1 1 0,-1-1 0,0 1 0,1-1 0,-2 2-1,-2 2-34,0 0-1,0 0 1,0 0 0,1 0-1,-1 1 1,1 0-1,0 0 1,1-1-1,-1 2 1,1-1-1,0 0 1,0 0 0,1 1-1,-1-1 1,1 1-1,0-1 1,1 1-1,-1 0 1,1-1-1,1 1 1,-1-1 0,1 1-1,0 0 1,0-1-1,0 1 1,1-1-1,-1 0 1,2 0-1,-1 1 1,0-1 0,1 0-1,5 7 1,-5-9-15,-1 0 1,1 1-1,0-1 1,0 0-1,0-1 1,0 1-1,1-1 1,-1 1-1,1-1 1,0 0-1,-1 0 1,1 0-1,0-1 1,0 0-1,0 1 1,0-1-1,0-1 1,1 1-1,-1 0 1,5-1-1,-3 0 54,0-1 0,0 0 1,0 0-1,0 0 0,0-1 0,0 0 0,-1 0 1,1 0-1,-1-1 0,1 0 0,-1 0 0,0 0 0,8-7 1,-12 8-51,1 1 0,0-1 1,-1 1-1,0-1 0,1 1 1,-1-1-1,0 0 0,0 0 1,0 0-1,0 1 0,0-1 1,0 0-1,-1 0 0,1 0 1,-1-1-1,1 1 0,-1 0 1,0 0-1,0 0 0,0 0 1,0 0-1,0 0 1,0 0-1,-1 0 0,1-1 1,-1 1-1,1 0 0,-1 0 1,0 0-1,0 1 0,0-1 1,0 0-1,0 0 0,-2-2 1,-1-1-15,1 0 0,-1 0 1,0 1-1,0 0 1,-1 0-1,1 0 1,-1 1-1,0-1 0,0 1 1,0 0-1,-9-3 1,8 3 1,-5-1-274,0 1 1,-14-4-1,23 7 39,-1-1-1,0 1 1,0 0 0,1-1 0,-1 1 0,0 1 0,0-1-1,1 0 1,-1 1 0,0-1 0,0 1 0,1 0 0,-1 0-1,-4 2 1,-4 8-2988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0:05.4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10 261 1248,'-5'8'5562,"5"-17"-4452,-4-42 314,3 42-1335,2 0 0,-1 0 0,2 0 0,-1 0 0,1 0 1,5-15-1,-4 15 29,1 0 0,0 0 0,0 0 0,1 1 0,0-1 0,9-10 0,-10 14-128,0 0 0,0 1-1,0-1 1,1 1-1,-1 0 1,1 0-1,0 1 1,0-1 0,1 1-1,-1 0 1,0 1-1,1-1 1,0 1 0,0 0-1,0 1 1,0-1-1,0 1 1,0 0-1,0 0 1,7 1 0,-6 0 18,1 1 1,-1-1-1,1 2 0,-1-1 1,0 1-1,0 0 1,1 0-1,-1 1 1,0 0-1,-1 0 1,8 5-1,-12-6 0,0-1 0,0 2 1,1-1-1,-1 0 0,0 0 0,-1 1 0,1-1 1,0 1-1,-1-1 0,1 1 0,-1 0 0,0-1 0,0 1 1,1 4-1,1 6 95,3 26 0,-4-24-75,-2-4 72,0 0 0,0 1 0,-1-1-1,0 0 1,-1 0 0,0 0-1,-1 0 1,0 0 0,-6 12 0,4-16-9,1 0 1,-1-1 0,-1 1 0,1-1 0,-1-1 0,0 1 0,-1-1-1,-7 6 1,11-10-94,0 1-1,0-1 0,0 0 1,0 0-1,-6 2 0,12-2-2,0 1 0,0 0-1,0 0 1,-1 0 0,4 4-1,10 8 113,-11-10-46,-1-1 0,0 1 0,-1-1-1,1 1 1,-1 0 0,1 0 0,-1 1 0,0-1 0,-1 1 0,1 0 0,2 5 0,9 18 296,-9-20-193,-1-1-1,0 1 1,0 0 0,-1 0 0,0 0-1,-1 1 1,0-1 0,0 1-1,1 12 1,-3-21-152,1 3 13,-7 7 34,-5 5-4187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0:05.8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38 3808,'-4'-27'1408,"8"24"-1088,1-5 2816,-5 16-3136,-5 0 32,5-2-32,0 2 0,5 3-2976,3 1 1632,13-5-1216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0:12.7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47 12 832,'-5'-7'2356,"-3"6"-1112,7 2-1194,0-1 0,0 0 1,1 0-1,-1 0 0,0 0 1,1 0-1,-1 1 0,0-1 0,1 0 1,-1 1-1,1-1 0,-1 0 0,1 1 1,-1-1-1,0 1 0,1-1 1,-1 1-1,1-1 0,0 1 0,-1-1 1,1 1-1,-1 0 0,1-1 0,0 1 1,-1-1-1,1 1 0,0 0 1,0-1-1,0 1 0,0 0 0,-1-1 1,1 2-1,-1 27 832,1-21-511,9-23 66,-8 10-202,0-1-1,0 1 1,-1 0 0,1-11-1,-1 16-229,0-1 0,0 1 0,0 0 0,0 0 0,0 0 0,0 0 0,0 0 0,0 0 0,0-1 0,0 1 0,0 0 0,0 0 0,0 0 0,0 0 0,0 0 0,0 0 0,0-1 0,0 1 0,0 0 0,-1 0 0,1 0 0,0 0 0,0 0 0,0 0 0,0 0 0,0-1 0,0 1 0,0 0 0,0 0 0,0 0 0,-1 0 0,1 0 0,0 0 0,0 0 0,0 0 0,0 0 0,0 0 0,0 0 0,0 0 0,-1 0 0,1 0 0,0 0 0,0 0 0,0 0 0,0 0 0,0 0 0,-1 0 0,1 0 0,0 0 0,-8 5 347,-5 9 97,12-11-659,0 0 1,0 1-1,0-1 0,1 0 1,0 0-1,-1 1 0,1-1 1,0 0-1,1 1 0,-1-1 1,1 0-1,-1 0 0,1 1 1,0-1-1,0 0 0,0 0 1,1 0-1,2 5 0,14 8-3027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0:17.4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50 7 2080,'-7'-6'768,"2"12"-608,-3-9-32,4 6 416,-1 5-320,0-1-224,2-2-32,-2 1 0,1 2 32,1 0-1152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0:17.8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176 0 992,'-17'11'352,"14"-3"-256</inkml:trace>
  <inkml:trace contextRef="#ctx0" brushRef="#br0" timeOffset="1">38 251 2144,'-22'18'800,"22"-2"-608,-12 7-64,9-12-1216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30.7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163 5 1312,'0'0'229,"-1"-1"1,0 1-1,0-1 0,0 1 1,0-1-1,0 1 0,0 0 1,1-1-1,-1 1 0,0 0 1,0 0-1,0 0 0,0 0 1,0-1-1,0 1 0,-1 1 1,-3 15 105,2-10-17,1 1 0,-2-1-1,-6 12 1,-6 10 219,-79 216-174,92-234-515,-5 13-3061,16-33 877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0:18.16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311 0 2144,'-21'14'800,"13"2"-608,0 6-64,3-12 64</inkml:trace>
  <inkml:trace contextRef="#ctx0" brushRef="#br0" timeOffset="1">181 251 3808,'-21'21'1408,"12"-5"-1088,-3 10-96,12-7-1376,-5 0 576,2-1-1664</inkml:trace>
  <inkml:trace contextRef="#ctx0" brushRef="#br0" timeOffset="2">92 538 3392,'-45'27'1248,"28"-9"-960,-5 15-64,14-14-416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01.7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286 421 832,'0'0'2565,"-3"-8"-1487,-7 0-408,10 8-650,-1-1 0,1 0 0,-1 1 0,0-1 0,1 1 0,-1-1-1,1 1 1,-1-1 0,0 1 0,1-1 0,-1 1 0,0 0 0,1-1-1,-1 1 1,0 0 0,0 0 0,1 0 0,-1-1 0,0 1 0,-1 0-1,0 0 60,0 0 0,-1 0 0,1-1 0,0 1 0,-1-1 0,1 0 0,0 1 0,0-1 0,-3-2 0,3 3 21,-1-1 0,1 1 0,0-1 1,-1 1-1,1 0 0,0 0 0,-1 0 1,-3 1-1,1-1-69,-28 8 828,30-7-831,0-1 0,0 1 0,0-1 0,0 1 0,0 0 0,0 0 0,1 1 0,-1-1 0,-5 4 0,5-3 65,0 0 1,0-1 0,-1 1 0,1-1 0,-7 2-1,3-1-77,-1 1-1,1 0 0,0 1 0,0-1 1,0 1-1,-8 6 0,10-6-13,0 0-1,0 1 1,0 0-1,0 0 1,1 0-1,-5 6 1,7-7 21,0-1 1,1 1-1,-1 0 1,1-1-1,-1 1 1,1 0 0,0 0-1,1 0 1,-1 0-1,1 0 1,-1 5-1,2-1-6,0-1 1,1 1-1,-1-1 0,1 1 0,1-1 0,0 0 0,4 8 0,3 12 6,-2-4-36,-5-13 22,0 0 0,0 0 0,2 0-1,-1 0 1,1-1 0,11 16-1,30 20-93,-45-44 100,0 0 0,-1 0-1,2 0 1,-1 0 0,0 0 0,0 0 0,0 0-1,0 0 1,0-1 0,1 1 0,-1-1 0,0 1-1,1-1 1,-1 1 0,0-1 0,1 0 0,-1 0-1,1 1 1,-1-1 0,0 0 0,1 0 0,-1 0-1,1-1 1,-1 1 0,0 0 0,1 0 0,-1-1-1,1 1 1,-1-1 0,0 1 0,0-1 0,1 0-1,-1 0 1,0 1 0,0-1 0,0 0 0,0 0-1,0 0 1,2-2 0,13-16 228,-14 16-262,1 0 0,-1 1-1,1-1 1,-1 0 0,0 0-1,0 0 1,0-1 0,2-5-1,25-65 90,-8 22-70,4-13 181,13-99-74,-37 152-110,0 0 0,0-1 0,-2-21 0,-1 3-17,-2-43-18,-4-1 113,7 65-134,0 0-1,-3-15 1,2 15 15,0-1 0,-1-16 1,3-7-43,0 34 1,0 1-358,0 13 389,-3 87-89,1-71 45,2-21 42,-1 0 0,-2 15-1,0-9 116,1 0-1,0 16 1,-3 15-27,5-5-5,0-36-31,0 0 0,-1 0 0,1 0 0,1 0-1,-1 0 1,1 0 0,1 5 0,2 21 0,6 40 308,-6 112 240,0-139-390,-4-41-15,1 1 0,-1 0-1,1-1 1,0 1 0,0-1-1,3 6 1,-3-8-112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03.5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236 86 1152,'0'0'1552,"1"-15"149,-1 15-1654,0 0 1,0-1-1,1 1 0,-1-1 0,0 1 0,0 0 0,0-1 0,0 1 1,0-1-1,0 1 0,0-1 0,0 1 0,0 0 0,0-1 1,0 1-1,0-1 0,0 1 0,0-1 0,-2-10 593,-2 2 84,3 9-703,1-1 0,-1 1 0,1-1 0,0 1 1,-1-1-1,1 1 0,0-1 0,-1 1 0,1-1 0,0 0 0,0 1 0,-1-1 0,1 0 0,0 1 0,0-2 0,0 1-15,0 1-1,0-1 0,0 0 1,-1 0-1,1 1 0,0-1 0,0 0 1,0 0-1,-1 1 0,1-1 1,0 0-1,-1 1 0,1-1 0,-1 0 1,0 0 11,1 0 1,0 1-1,-1-1 1,1 1-1,0-1 1,-1 0-1,1 1 0,0-1 1,0 0-1,-1 0 1,1 1-1,0-1 1,0 0-1,0-1 1,-3 1 107,0-1 0,0 1 1,0 0-1,0 0 0,0 0 1,0 0-1,-6 0 0,6 0-124,0 1 0,0 1 1,0-1-1,0 0 0,0 1 0,0-1 0,0 1 0,-3 1 0,-6 1 21,6 0-8,-1-1-1,0 1 0,1 0 1,0 0-1,-8 5 0,1 1 35,0 1 0,1 0 0,-21 21 0,31-29-39,0 0-1,1 1 0,-1-1 1,0 1-1,1-1 0,0 1 0,-1-1 1,1 1-1,0 0 0,0 0 0,1 0 1,-1-1-1,0 1 0,1 0 1,0 0-1,0 0 0,0 0 0,0 0 1,0 0-1,0 0 0,1 0 0,0-1 1,-1 1-1,1 0 0,0 0 1,0 0-1,1-1 0,1 3 0,-1-1 27,0 0 5,0 0 0,0 0 0,1-1 0,0 1 0,-1-1 0,7 6 0,-1-5 10,0 0 0,0-1-1,0 0 1,1 0 0,0 0 0,-1-1-1,1-1 1,16 2 0,-7-2-48,-1 0 0,20 5-1,-34-4 5,1-1-1,-1 1 0,0 0 1,1 0-1,-1 1 0,0-1 1,0 0-1,-1 1 0,1 0 1,-1 0-1,1 0 0,3 6 1,-4-4-6,0-2 6,0 1 0,0-1 0,-1 1 0,1 0-1,-1-1 1,0 1 0,0 0 0,0 0 0,0 6-1,-1-8 1,0 0 0,0-1 0,1 1 0,-1 0 0,1-1 0,-1 1 0,1-1 0,0 1 0,0-1 0,1 3 0,-1-2 14,-5 13 326,4-12-332,0-1-1,0 1 1,-1-1-1,1 0 0,-1 1 1,0-1-1,1 0 1,-1 0-1,0 0 0,-1 1 1,1-1-1,0 0 1,-1 0-1,1-1 1,-1 1-1,1 0 0,-1 0 1,0-1-1,0 1 1,1-1-1,-4 2 0,0 0 42,1 0-1,-1-1 0,0 0 1,0 0-1,0 0 0,-1-1 1,1 1-1,-7 0 0,-7 1 199,13-2-159,-1 0-1,1 0 0,0-1 1,-13 0-1,-111-23-1639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05.0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69 736,'-9'-8'6634,"31"-11"-5306,-21 18-1265,3-3-30,1 0-1,-1 1 0,11-6 0,0 0 94,-13 8-105,1-1 1,-1 1-1,0 0 1,0 0-1,1 0 1,-1 0-1,1 0 1,-1 0 0,1 1-1,-1-1 1,1 1-1,3 0 1,-3 0-36,0 0 1,0 0-1,0 0 1,0 1-1,0-1 1,0 1-1,0 0 1,0 0 0,0 0-1,4 3 1,-6-3 20,0 0-1,1 0 1,-1 0 0,0 0 0,0 0 0,0 0 0,0 0 0,0 0 0,0 1 0,0-1 0,0 1-1,-1-1 1,1 0 0,0 1 0,-1-1 0,1 1 0,-1-1 0,0 1 0,1 0 0,-1-1 0,0 1-1,0 2 1,-1 9 5,-1 1 0,0-1-1,-1 0 1,0 1 0,-8 15-1,3-3 63,1-6-31,-15 29-1,13-31 113,-11 34 0,9-23-111,10-28-6,0 1 1,0 0-1,0-1 1,0 1-1,0 0 1,0-1-1,0 0 1,-1 1-1,1-1 1,-1 0-1,1 1 1,-3 0-1,17-8 137,1 1-1,-1 1 1,0 0 0,1 0-1,0 1 1,28-1 0,-19 3-989,0 1 0,0 1 1,37 7-1,-39-4-2615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07.4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67 1824,'0'-1'3679,"5"-1"-2974,5-3-316,8-6-25,-15 9-287,0 0 1,-1 0 0,1 0 0,0 1-1,0-1 1,0 1 0,0-1-1,0 1 1,0 0 0,0 1-1,5-2 1,-2 2-97,-1-1-1,1 0 1,9-2 0,-9 1 66,0 1 0,1 0 1,10-1-1,53-3 505,3-1-373,-15 2 402,-44 3-191,28-2-3255,-35 3 2007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08.3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63 992,'2'-3'310,"0"1"0,0-1 0,0 1 0,0 0 0,0 0 0,3-3 523,5-7 2196,-8 12-2910,-1-1-1,1 0 1,0 0-1,-1 1 0,1-1 1,0 1-1,0 0 1,-1-1-1,1 1 0,0 0 1,0 0-1,-1 0 1,1 0-1,0 0 1,2 1-1,16-1 323,24-10-99,-25 5-25,31-4 0,-35 8-344,-6 0 71,-1 0 1,1 0 0,0 1-1,0 0 1,16 3-1,28 15 232,-9-4-1186,-31-13-104,0-1-1396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13.2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199 65 896,'6'0'224,"-6"-2"-77,-1-4 1226,5 1-584,-5 4-709,0 0 0,1 0 0,-1 0-1,1 0 1,-1 0 0,1 0 0,-1 0-1,1 0 1,-1 0 0,1-1 0,0 1-1,0 0 1,-1 0 0,1 0 0,0 0 0,0-3-1,0 3 25,0-1-1,0 1 0,0-1 0,0 1 1,0-1-1,-1 1 0,1-1 0,-1 1 1,1 0-1,-1-1 0,1 1 1,-3-3-1,1 3-59,0-1 0,0 1 1,-1 0-1,1 0 0,-1 0 0,1 1 0,-1-1 1,0 1-1,1-1 0,-1 1 0,1 0 1,-1 0-1,0 0 0,1 0 0,-1 0 1,-2 1-1,1 0 36,-15 5 117,-22 10 0,37-14-177,-1-1 0,0 1 0,1-1 0,-1 1 0,0-1 0,0 0 0,-8 0 0,13-1-12,0-1-1,0 1 0,-1 0 0,1 0 0,0 0 0,-1 0 0,1 0 0,0 0 0,-1 0 1,1 0-1,0 0 0,-1 0 0,1 0 0,0 0 0,0 0 0,-1 0 0,1 0 1,0 1-1,-1-1 0,1 0 0,0 0 0,0 0 0,-1 0 0,1 0 0,0 1 0,0-1 1,-1 0-1,1 0 0,0 1 0,0-1 0,-1 0 0,1 0 0,0 1 0,0-1 1,-5 7 25,4-5-23,-1 0 1,1 0-1,0 0 0,0 0 1,0 0-1,0 0 0,0 0 0,0 0 1,1 1-1,-1-1 0,0 3 1,-3 9-34,-1-3 45,5-10-15,-1 0-1,1 0 1,-1-1 0,1 1 0,-1 0 0,1 0-1,0 0 1,-1 0 0,1 0 0,0 0 0,0 0 0,0 0-1,0 0 1,0 0 0,0 0 0,0 0 0,0 2-1,0 13 84,0-14-97,0 0 0,0 0 0,0-1 0,0 1 0,0 0 0,0 0 0,0-1 0,1 3 0,3 9 23,0-2 65,-1 0 0,1-1 0,1 1 0,9 14 0,19 28 138,-24-42-294,-8-8 87,0-1 0,0 0-1,1 0 1,-1-1 0,1 1 0,0 0-1,-1 0 1,1-1 0,0 1 0,0-1-1,0 0 1,0 1 0,1-1 0,1 1-1,1 2-2,-5-4-2,1 1-1,-1-1 1,0 1-1,0-1 1,1 0-1,-1 1 1,0-1-1,1 1 1,-1-1-1,0 0 1,1 1-1,-1-1 1,1 0-1,-1 1 1,0-1-1,1 0 1,-1 0 0,1 1-1,-1-1 1,1 0-1,-1 0 1,1 0-1,0 1 1,3 0 79,-1 0 1,0 1 0,1-1 0,-1 0 0,1-1-1,-1 1 1,1-1 0,-1 1 0,1-1-1,0 0 1,-1 0 0,1-1 0,-1 1-1,1-1 1,-1 0 0,1 1 0,-1-2 0,1 1-1,-1 0 1,0-1 0,1 1 0,-1-1-1,0 0 1,0 0 0,4-4 0,7-2 8,-13 8-119,0 0 1,0-1-1,0 1 1,0-1-1,0 1 1,0-1-1,0 1 1,0-1-1,0 0 1,0 1-1,1-3 1,-2 3-118,1 0 1,0 0-1,0 0 0,-1 0 1,1 0-1,0-1 0,-1 1 1,1 0-1,0 1 0,0-1 1,-1 0-1,1 0 0,0 0 1,-1 0-1,1 0 0,0 1 1,-1-1-1,1 0 0,0 1 1,-1-1-1,2 1 0,0 0-599,10 2-3046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15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2 129 576,'0'0'6,"0"0"0,0-1 0,-1 1 0,1 0 0,0 0 1,0-1-1,0 1 0,0 0 0,0-1 0,0 1 0,-1 0 0,1-1 0,0 1 0,0 0 0,0-1 1,0 1-1,0 0 0,0-1 0,0 1 0,0 0 0,0-1 0,0 1 0,1 0 0,-1-1 0,0 1 1,0 0-1,0 0 0,0-1 0,0 1 0,0 0 0,1-1 0,-1 1 0,0 0 0,1-1 0,1-5 128,3-7 4388,-5 12-4487,0 0 0,1 0-1,-1 0 1,0 0 0,1 0 0,-1 0-1,1 0 1,-1 0 0,1 0-1,-1 1 1,1-1 0,-1 0 0,1 0-1,0 1 1,0-1 0,1-1-1,19-12 175,-5 2 32,-6 5-90,0 0 0,0 1 0,0 0 0,1 0 0,-1 1 0,1 1 0,1 0 0,-1 0-1,15-2 1,-23 6-157,-1-1-1,1 1 1,0 0-1,0 0 0,-1 0 1,1 0-1,0 0 1,0 0-1,-1 1 0,1-1 1,0 1-1,-1 0 1,1 0-1,4 2 0,-5-2 15,-1 0-1,1 1 1,-1-1 0,0 0-1,0 1 1,1-1-1,-1 1 1,0-1-1,0 1 1,0-1-1,0 1 1,-1 0 0,1 0-1,0-1 1,-1 1-1,1 0 1,-1 0-1,1 0 1,-1 0-1,0 0 1,0-1 0,0 3-1,-9 44-23,8-42 74,-1 0 1,0-1-1,0 1 0,0-1 0,-5 7 1,-3 8 140,2-4-230,0 0-1,-2-1 1,-11 15-1,2-3 78,11-13 75,-5 6 57,12-17-68,6-3 15,7-1 117,-12 0-218,42-11 962,-30 7-623,23-4 0,-13 4-380,-10 2-302,0 1 0,0 0 0,1 1 0,-1 0 0,1 1 0,21 2 0,-21-1-1249,-1 2-2192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18.4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171 386 832,'-6'-3'5167,"7"3"-5084,-1-8 363,-1 7-425,1 1 0,-1-1 0,1 1 0,-1-1 0,1 1 0,-1-1 0,0 1 0,1-1 0,-1 1 1,0 0-1,0-1 0,1 1 0,-1 0 0,0 0 0,1-1 0,-1 1 0,0 0 0,0 0 0,0 0 0,1 0 0,-1 0 0,0 0 0,-1 0 1,-22 2 1002,8-1-621,15-1-393,0 0 0,-1 0 0,1 0 0,0 0 0,0 0 0,0 0 0,0 0 0,0 0-1,0 1 1,0-1 0,-1 0 0,1 0 0,0 1 0,0-1 0,0 1 0,0-1 0,-1 2 0,-18 9-43,1-1 492,14-6-376,3-2-74,-1-1-1,1 1 0,0 0 1,0 0-1,0 0 1,0 0-1,1 0 1,-1 0-1,1 0 0,-1 0 1,1 1-1,0-1 1,-1 0-1,1 1 1,0-1-1,1 1 1,-2 3-1,-3 9 195,4-12-183,0 0-1,0 0 1,0 0 0,0 1-1,1-1 1,-1 0 0,1 0 0,0 0-1,0 6 1,1 3 59,-1-1 0,-1 19 1,0-23-3,0 0 1,0 0-1,1 1 1,0-1-1,1 0 1,0 0 0,0 0-1,0 0 1,5 14-1,-2-8 2,-4-12-75,1 0-1,-1 0 0,0 0 1,0 0-1,0 0 0,1 0 1,-1-1-1,0 1 0,1 0 0,-1 0 1,1 0-1,-1 0 0,1-1 1,0 1-1,-1 0 0,1 0 1,1 0-1,0 1 2,-1-2 0,0 1 1,0-1 0,-1 1 0,1-1-1,0 1 1,-1-1 0,1 1 0,0-1-1,-1 1 1,1 0 0,-1-1 0,1 1 0,0 1-1,0-1 12,1 0 0,-1 0-1,0 0 1,1 0 0,0-1 0,-1 1-1,1 0 1,-1-1 0,1 1-1,0-1 1,-1 0 0,1 1 0,0-1-1,1 0 1,1 0-17,-1-1 1,0 1-1,0-1 0,0 0 0,0 0 1,0 0-1,-1 0 0,1 0 0,0-1 1,0 1-1,-1-1 0,1 0 0,-1 0 1,1 0-1,-1 0 0,3-3 1,4-5 104,-1 0 0,10-17 0,-6 7-26,-2-1-1,14-38 1,-8 18 48,-12 32-108,-2 0 1,1 0 0,-1 0-1,0 0 1,0-16 0,-3-50 101,0 31-94,-5-33-104,0-2-75,5 67 151,0 0-1,-3-15 1,1 15-5,2 0 0,-2-14 1,3 24-25,0 1 1,0-1 0,0 0-1,-1 1 1,1-1 0,-1 0-1,1 1 1,-1-1 0,1 1-1,-1-1 1,-2-2 0,3 4-105,-1 16-207,-2 0 353,-2 26 1,4-25 60,-6 27 0,-19 95 60,24-128-77,1 0 1,0 0-1,1 0 1,0 0-1,0 0 1,4 20-1,19 66 75,-12-60-92,-8-24 91,2 27-1,-4-29-132,2 12 141,1 25-9,-3-44-205,-1-1 0,0 1 0,1 0 0,0 0 0,0-1 1,0 1-1,0-1 0,0 1 0,1-1 0,3 7 0,-4-9-259,0 1 0,1 0 0,-1 0 1,1 0-1,0-1 0,-1 1 0,1-1 0,0 1 0,0-1 0,0 0 1,4 3-1,8-1-3681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19.9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222 12 1152,'0'-11'8144,"-1"15"-7986,1 1 1,-1 0-1,0 0 1,0 0 0,-1-1-1,1 1 1,-1 0-1,-3 5 1,-23 37 833,11-20-905,-4 10 176,-2-1 1,-34 41-1,51-71-264,0 0 1,1 1-1,0 0 1,1 0-1,0 0 1,0 1-1,0-1 1,1 1-1,0 0 1,-3 14-1,2-3 53,1-1 0,0 0 0,1 36 0,3-46-33,0-1 1,0 1-1,0-1 0,1 1 1,0-1-1,0 0 0,1 0 0,0 0 1,0 0-1,1 0 0,0 0 1,6 7-1,-8-10 5,1-1 1,0 1-1,-1-1 1,1 0-1,1 0 1,-1 0-1,0-1 1,1 1-1,0-1 1,-1 1-1,1-1 1,0-1-1,0 1 1,0 0-1,0-1 1,0 0-1,1 0 1,-1 0-1,0 0 1,0-1-1,9 0 1,-3 0-3,-2 1-59,0-1-1,0-1 0,-1 0 1,11-2-1,10-1-1060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33.26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210 65 1888,'-1'-1'65,"1"1"1,-1 0-1,1-1 0,0 1 0,-1-1 1,1 1-1,0 0 0,0-1 0,-1 1 1,1-1-1,0 1 0,0-1 1,0 1-1,-1 0 0,1-1 0,0 1 1,0-1-1,0 1 0,0-1 1,0 1-1,0-1 0,0 1 0,0-2 1,0 2 1,0 0 1,0-1-1,0 1 0,0 0 1,0-1-1,0 1 1,0 0-1,0 0 0,0-1 1,0 1-1,0 0 1,0-1-1,0 1 1,0 0-1,0-1 0,0 1 1,-1 0-1,1 0 1,0-1-1,0 1 0,0 0 1,0-1-1,-1 1 1,1 0-1,0 0 1,0 0-1,-1-1 0,1 1 1,-1 0-1,-2-1 420,0 0 0,-1 1 0,1-1 1,-1 1-1,-4 0 0,-18 0 1742,25 0-1957,-6 0 581,48-5-383,-40 5-246,16-2-22,-15 1-189,-1 1-1,1 0 1,0-1-1,-1 1 0,1 0 1,-1 0-1,1 0 1,0 0-1,1 1 1,-1-1-4,-1 0-1,1 0 1,-1 0 0,1 0 0,-1 0 0,1 0 0,-1 0 0,1 0 0,-1-1 0,1 1-1,-1-1 1,3 0 0,3-3 2,-6 3 42,16-1 257,2 5-334,-1 1 45,0-1-1,20 0 0,-10 2 279,-23-4-309,0-1 0,1 1 0,-1 0 0,9 3 0,-9-2 17,1 0-1,0-1 1,-1 0 0,11 1 0,123-2 291,-121 2-201,-14-1-95,-1-1-1,1 1 0,-1-1 1,1 0-1,-1 0 1,5 0-1,0-1-7,0 0-1,1 1 1,-1 0 0,1 1 0,8 1 0,-2 3 90,3 0 56,-16-5-130,12 4 166,-3-4 587,-11 0-752,0-1-1,-1 1 1,1 0-1,-1 0 1,1 0 0,0-1-1,-1 1 1,1 0 0,0-1-1,0 1 1,-1 0-1,1 0 1,0-1 0,0 1-1,-1-1 1,1 1 0,0 0-1,0-1 1,0 1 0,-1 0-1,1-1 1,0 1-1,0-1 1,0 1 0,0-1-4,0 0 0,0 1 0,-1-1 1,1 0-1,0 1 0,-1-1 1,1 0-1,0 1 0,-1-1 0,1 1 1,-1-1-1,1 1 0,-1-1 0,1 1 1,-1-1-1,0 0 0,-12-2 39,-1 0-1,1 0 1,-26-1 0,24 3 1,-12-2-126,5 2 62,-32-7 1,36 5-37,0 1 1,0 1 0,-33 1-1,14 1 28,-3-9 105,29 7-111,1 0 0,-1-1 0,-16-4 0,-4-2 358,25 8-296,1 0 1,-1 1 0,1 0-1,0 0 1,-1 0 0,1 1-1,0-1 1,0 1 0,-8 4-1,5-2-27,2-1 7,-1 0 1,-12 9 0,13-7 42,-1-1 0,-13 7 0,-52 12 207,28-11-213,20-1 132,15-5-1144,34-8-4518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31.3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 10 1472,'0'0'22,"0"0"0,0 0 0,0 0 0,0 0 0,1 0 0,-1-1 0,0 1 0,0 0 0,0 0 0,0 0 1,0 0-1,1 0 0,-1 0 0,0 0 0,0 0 0,0 0 0,0 0 0,0 0 0,0-1 0,1 1 0,-1 0 0,0 0 0,0 0 0,0 0 0,0 0 0,0-1 0,0 1 0,0 0 0,0 0 0,0 0 1,0 0-1,0 0 0,0-1 0,0 1 0,0 0 0,0 0 0,0 0 0,0 0 0,0-1 0,0 1 0,0 0 0,0 0 0,0 0 0,0 0 0,0 0 0,0-1 0,0 1 0,0 0 0,0 0 0,0 0 1,0 0-1,0 0 0,-1-1 0,1 1 0,0 0 0,0 0 0,0 0 0,0 0 0,0 0 0,0 0 0,-1 0 0,1 0 0,0-1 15,0 1-1,0 0 1,-1 0-1,1 0 0,0 0 1,0 0-1,0-1 1,-1 1-1,1 0 1,0 0-1,0 0 1,0 0-1,-1 0 1,1 0-1,0 0 1,0 0-1,-1 0 0,1 0 1,0 0-1,0 0 1,0 0-1,-1 0 1,1 0-1,0 0 1,0 0-1,-1 0 1,1 0-1,0 0 0,0 0 1,0 1-1,-1-1 1,1 0-1,0 0 1,0 0-1,0 0 1,0 0-1,-1 0 1,1 1-1,0-1 1,0 0-1,0 0 0,0 0 1,0 1-1,0-1 1,-1 0-1,1 0 1,0 0-1,0 1 1,0-1-1,0 0 1,0 0-1,0 1 1,0-1-1,0 0 0,0 0 1,0 0-1,0 1 1,-1 7 199,0 1 0,1-1 0,0 0 0,0 1 0,2 12 0,0 1-26,13 133-279,-14-144-546,1 0 0,0 0-1,1 0 1,0 0 0,0 0-1,1-1 1,7 14 0,-2-13-484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20.6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 1472,'0'3'6901,"0"4"-6913,0-5 186,0-1 0,0 1 0,0 0 0,0 0 0,0 0 0,1-1 0,-1 1 0,0 0 0,2 1 0,-2-2-127,1 0 1,-1 0-1,1-1 1,0 1-1,-1-1 1,1 1-1,0 0 1,0-1-1,-1 0 1,1 1-1,0-1 1,0 1-1,0-1 1,0 0-1,0 0 1,0 1-1,0-1 1,-1 0-1,1 0 1,2 0-1,19 1 235,1 0-1,0-2 0,34-4 1,-38 5-428,-16 0 22,-1 1-1,1-1 1,-1 0-1,1 0 1,-1 0-1,1-1 1,3 0-1,16-4-2139,-18 5 1681,0-1 0,1 0 0,-1 0 0,0 0-1,0-1 1,0 1 0,0-1 0,0 0 0,4-3 0,10-15-1220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21.7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 46 1152,'-5'0'4651,"6"-7"-2513,-1 6-2076,1 1-1,-1-1 1,1 0-1,0 1 1,-1-1-1,1 0 1,0 1-1,0-1 0,-1 1 1,1-1-1,0 1 1,0-1-1,0 1 1,-1 0-1,1-1 1,1 1-1,29-8 375,-12 2-315,0 2 0,1 0 0,-1 1 0,25-1-1,-42 4-109,1 0 0,0 0-1,0 0 1,0 1 0,0-1 0,-1 1-1,1-1 1,0 1 0,3 2-1,-5-3-13,0 1 0,0 0 0,0-1 0,-1 1-1,1 0 1,0 0 0,-1-1 0,1 1 0,0 0-1,-1 0 1,1 0 0,-1 0 0,1 0-1,-1 0 1,0 0 0,1 0 0,-1 0 0,0 0-1,0 0 1,0 0 0,0 0 0,0 0 0,0 0-1,0 0 1,0 0 0,0 0 0,0 0-1,-1 0 1,1 1 0,-2 3 18,1 0 0,-1 0 0,0 0 0,0 0 0,-1 0 0,0-1 0,-3 6 0,-27 31 220,19-25-147,-34 47-44,-12 12-30,-6 13 676,35-45-521,21-29-122,-14 17 375,24-31-331,1 1-50,1 0 0,-1-1 0,1 1 0,-1-1 0,1 0 0,0 1 1,-1-1-1,1 0 0,0 0 0,2 0 0,-3 0-34,175 0-5399,-137 0 1664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27.4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19 2240,'3'2'2140,"6"-1"797,-8-1-2825,8 0 251,8-5-342,-14 4 12,0 0-1,0 0 1,0 0 0,0 1 0,0-1 0,4 1-1,183-8 1206,24 5-150,-194 4-3398,-19-1 2102,0 1 0,0-1-1,0 0 1,1 0 0,-2 0-1,1 1 1,0-1 0,0 0-1,0 1 1,0-1 0,0 1-1,0-1 1,0 1 0,0 0 0,1 0-1,-1 9-2372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29.8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280 501 1472,'-13'0'2048,"-38"3"1168,42-2-3108,0 0 0,-1 0 0,1 1 0,0 0 0,0 1 0,-12 4 0,4 1-3,0 0 0,-18 12 1,28-15-32,0 1 1,0 0 0,1 0-1,0 1 1,0-1 0,0 1-1,1 0 1,0 1 0,-4 9-1,7-15-76,2 0 0,-1 0 0,0 1 0,0-1 0,1 0-1,-1 1 1,1-1 0,0 1 0,0-1 0,0 0-1,0 1 1,0-1 0,0 1 0,1-1 0,-1 0 0,1 1-1,-1-1 1,1 0 0,0 1 0,0-1 0,0 0-1,2 3 1,-1-3 16,-1 1-1,1-1 0,0 0 1,0 1-1,-1-1 0,2 0 0,-1 0 1,0 0-1,0-1 0,1 1 1,-1 0-1,1-1 0,-1 0 1,1 1-1,0-1 0,-1 0 0,1 0 1,4 0-1,2 0 7,0-1 1,0 0-1,0-1 1,0 0-1,0 0 0,0-1 1,0 0-1,0-1 0,13-5 1,4-4 125,42-25 0,8-16-194,-72 49 70,0 0 0,0 1 0,0-1 0,-1-1 0,1 1 0,-1 0 0,0-1 0,0 0 0,-1 0 0,1 0-1,-1 0 1,3-8 0,-2 1 26,-1 1-1,1-1 1,-2 1-1,1-24 1,-16-160 11,2 56-22,3 74-42,3 31-22,6 31-2,0 3 2,0-1-1,0 0 0,0 0 0,0 0 0,0 0 0,0 0 0,-1 1 0,1-1 0,0 0 0,0 0 0,-1 0 0,1 1 0,0-1 0,-1 0 0,1 0 1,-1 1-1,1-1 0,-1 0 0,1 1 0,-1-1 0,1 0 0,-1 1 0,-1-2 0,1 14-281,2 32 225,-1 35 2,1 77 144,2-55-129,-2-89 150,0 0 0,1-1 0,0 1 0,8 23 0,3 11 83,4 17 10,-16-59-135,1-1-1,-1 1 1,1-1-1,0 0 0,0 0 1,5 6-1,-6-7-43,1 0 0,0 0-1,-1 0 1,1 0 0,-1 1-1,0-1 1,0 0 0,0 1 0,0-1-1,0 1 1,0-1 0,0 6-1,-1-7-53,0-1-1,0 1 1,0-1 0,1 1-1,-1-1 1,0 1-1,0-1 1,0 1-1,1-1 1,-1 1-1,0-1 1,0 1-1,1-1 1,-1 0-1,0 1 1,1-1-1,-1 1 1,1-1 0,-1 0-1,0 1 1,1-1-1,-1 0 1,1 0-1,-1 1 1,1-1-1,-1 0 1,1 0-1,-1 0 1,1 0-1,-1 0 1,1 1-1,-1-1 1,1 0 0,0 0-1,-1 0 1,1 0-1,-1 0 1,1-1-1,0 1 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30.9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 4 2976,'0'-1'2721,"-5"10"-2130,3-3-364,-1 0-1,1 0 1,-3 13 0,0-4 172,-7 52 396,10-56-696,0 1 0,1-1 0,1 18 0,0-21-26,0-1 142,-1-9 13,-1-10 12,2-1-140,1 6-39,-1-1 0,-1 1 0,1-1 0,-4-13 0,3 14-68,1 1-1,-1-1 0,1 0 1,0 0-1,1 0 0,0 0 0,0 0 1,3-8-1,-3 12 11,0 1 1,0-1-1,1 1 0,0 0 0,-1 0 1,1 0-1,0 0 0,0 0 1,3-3-1,8-8-36,-11 11 54,-1 1 1,1-1-1,0 0 1,0 1-1,0-1 0,0 1 1,0-1-1,0 1 0,0 0 1,1 0-1,-1 0 1,0 0-1,1 1 0,-1-1 1,5 0-1,4 0 58,0 0 1,15 1-1,-16 0 24,-3 0-21,0 1 0,0-1 0,-1 2 0,10 2 0,6-2-54,-19-2-3,-1 0 0,0 0 0,0 0 0,1 1 0,-1-1 0,0 1 0,1-1 0,-1 1 0,4 1 0,-5-1 183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32.1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17 139 1056,'-3'-4'425,"-4"1"1177,7 2-1523,0 1 0,-1 0 0,1 0 0,-1 0 0,1-1 1,0 1-1,-1 0 0,1 0 0,0-1 0,-1 1 0,1 0 1,0-1-1,-1 1 0,1-1 0,0 1 0,0 0 0,0-1 1,-1 1-1,1-1 0,0 1 0,0 0 0,0-1 0,0 1 1,0-1-1,0 1 0,0-1 0,0 1 0,0-1 0,0 1 0,0 0 1,0-1-1,0 1 0,0-1 0,0 1 0,0-1 0,0 1 1,1 0-1,-1-1 0,0 1 0,0-1 0,0 1 0,1 0 1,-1-1-1,14-17 1376,22-15 70,-19 18-1382,4-4-179,-7 11 236,26-13 0,-39 20-291,7 17 262,-7-10-159,0 1 1,-1 0-1,0 0 1,0 0-1,-1 0 0,1-1 1,-2 1-1,-1 8 0,-1 2 96,0 1-75,-1 0 0,-1 0 0,-1-1 0,-14 26 0,13-27 26,-1-1-1,-1 1 1,-11 13 0,11-11 773,11-18-608,14-1-10,-1 0 0,17-4 1,9-2-37,-36 7-251,0 0 0,0 1-1,0-1 1,0 1 0,0 0 0,0 0-1,4 1 1,15 7-3240,-14-2 407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37.67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1174 160,'1'0'2,"-1"-1"1,0 1-1,0-1 0,0 1 1,1-1-1,-1 1 0,0-1 1,1 1-1,-1 0 0,0-1 0,1 1 1,-1 0-1,1-1 0,-1 1 1,0 0-1,1 0 0,-1-1 1,1 1-1,-1 0 0,1 0 1,-1 0-1,1-1 0,-1 1 1,1 0-1,-1 0 0,1 0 0,-1 0 1,1 0-1,0 0 0,2 0 9,11-5 426,2-2 1463,-15 6-1766,1 0-1,-1 1 0,1-1 0,-1 0 0,1 1 1,-1-1-1,1 1 0,-1-1 0,1 1 0,0 0 1,2 0-1,3-1 83,-1 0 0,0 0 0,0 0 0,0 0 0,0-1 0,0 0 0,0-1 0,-1 1 0,8-6 0,5-2 333,24-21 0,9-5-307,2 2-1,80-37 0,-60 32-298,79-53 783,-90 52-566,72-34-1,-14 21 12,-42 26 18,78-31 371,-117 42-367,70-42 1,-95 48-189,-1 0 1,0 0-1,21-23 1,28-41 10,-11 12-11,-27 36-4,0 2 1,2 1-1,1 1 1,1 1-1,0 1 1,40-20-1,-31 24 352,-23 11-252,24-15 0,-36 18-80,-1 2-23,-1 0 0,1-1 0,-1 1 0,1 0 0,-1 0 0,1 0 0,-1-1 0,1 1 0,-1 0 0,1 0 0,-1 0 1,1 0-1,-1 0 0,1 0 0,-1 0 0,1 0 0,-1 0 0,2 0 0,-3 0 14,1 0 0,0 0 0,0-1 0,0 1 0,0 0 0,-1 0 0,1 0 0,0 0 0,0 0 0,0-1 0,0 1 0,0 0 0,0 0-1,-1 0 1,1 0 0,0-1 0,0 1 0,0 0 0,0 0 0,0 0 0,0-1 0,0 1 0,0 0 0,0 0 0,0 0 0,0 0 0,0-1 0,0 1 0,0 0 0,0 0 0,0 0 0,0-1 0,0 1 0,0 0 0,0 0 0,1 0 0,-1-1 0,0 1 0,0 0-1,0 0 1,0 0 0,0 0 0,0 0 0,1-1 0,-1 1 0,0 0 0,0 0 0,0 0 0,0 0 0,0 0 0,1 0 0,-1 0 0,0-1 0,0 1 0,0 0 0,1 0 0,-1 0 0,0 0 0,0 0 0,0 0 0,1 0 0,-1 0 0,0 0 0,0 0 0,0 0-1,1 0 1,-1 0 0,0 1 0,-10-11-62,9 9 48,-2 0 4,1-1 0,-1 0 0,0 1 0,-1-1 0,1 1 0,0 0 0,0 0 0,0 0 0,-5 0 0,-11-4-64,10 3 29,8 2 29,1 0-1,-1 0 1,1 0 0,-1 0-1,0 0 1,1 0 0,-1 0 0,1 0-1,-1 0 1,1 0 0,-1 0-1,1 0 1,-1-1 0,1 1 0,-1 0-1,1 0 1,0-1 0,-1 1 0,1 0-1,-1-1 1,1 1 0,0 0-1,-1-1 1,1 1 0,-1-1 0,-2-7-18,3 8 12,0 0-1,0-1 1,1 1-1,-1 0 1,0-1-1,0 1 1,0 0-1,1 0 1,-1-1-1,0 1 1,0 0-1,1 0 0,-1-1 1,0 1-1,0 0 1,1 0-1,-1 0 1,0 0-1,1-1 1,-1 1-1,0 0 1,1 0-1,-1 0 1,0 0-1,1 0 1,-1 0-1,1 0 1,12-2 107,-9 2-124,93-4-218,-34 1 190,-55 3 122,0 0 0,0 1 0,0 0 0,0 1 0,13 3 0,-21-4-65,1-1 0,0 0 1,-1 0-1,1 0 1,-1 1-1,1-1 1,-1 0-1,1 1 0,-1-1 1,0 1-1,1-1 1,-1 0-1,1 1 1,-1-1-1,0 1 0,1-1 1,-1 1-1,0-1 1,0 1-1,1-1 1,-1 1-1,0-1 0,0 1 1,0 0-1,0-1 1,0 1-1,1 0 0,-2 1 25,1 0-1,0-1 1,-1 1 0,1 0-1,-1-1 1,1 1-1,-1 0 1,0-1-1,-1 3 1,-2 3 43,-1-1 0,0 0 0,-7 7 0,-13 9-234,-9 9 472,31-28-529,1-1 0,0 1 0,0 0 0,0-1 0,1 1 0,-1 0 0,1 0-1,-1 0 1,1 1 0,-1 5 0,1 2-2456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5:38.9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143 25 2240,'6'-21'4564,"-6"21"-4520,0 0 0,0 0 0,0 0 0,0 0 0,0 0 0,0 0-1,-1-1 309,1 1-308,0 0 0,0 0 0,0-1 0,0 1 0,-1 0 0,1 0 0,0 0 0,0 0 0,0 0 0,0 0 0,0 0 0,0 0 0,-1 0 0,1 0 0,0 0 0,0 0 0,0 0 0,0 0 0,0 0 0,-1 0 0,1 0-1,0 0 1,0 0 0,0 0 0,0 0 0,0 0 0,0 1 0,0-1 0,-1 0 0,1 0 0,-2 0-70,-4-2 361,6 2-325,0 0 0,0 0 0,-1 0-1,1 0 1,0 0 0,0 0 0,0 0-1,-1 0 1,1 0 0,0 0 0,0 0-1,-1 0 1,1 0 0,0 0 0,0 0-1,0 0 1,-1 0 0,1 0 0,0 0 0,0 0-1,0 0 1,-1 0 0,1 0 0,0 0-1,0 0 1,0 1 0,-1-1 0,1 0-1,-11 2 934,10-2-918,0 0 1,1 0-1,-1 0 1,0 0 0,0 0-1,0 1 1,1-1-1,-1 0 1,0 0-1,0 0 1,0 1 0,1-1-1,-1 1 1,0-1-1,1 0 1,-1 1-1,-1 0 1,-13 15 85,0 0-1,1 1 1,-21 32 0,31-41-54,0 1 0,1-1 0,0 1 0,0 0 0,1 0 0,0 0 0,1 0 0,0 0 0,0 0 0,1 0 0,0 0 0,3 16 0,0-12-14,0 0-1,1 0 1,1-1 0,0 0 0,9 15-1,-7-14 43,-2-4-33,0 0 0,0-1-1,1 0 1,0 0 0,0-1-1,1 1 1,0-2 0,0 1-1,1-1 1,16 11-1,-19-14-31,0 0-1,1 0 0,-1-1 0,1 0 1,0 0-1,0 0 0,-1-1 0,1 1 0,1-2 1,-1 1-1,0 0 0,0-1 0,0-1 1,0 1-1,0-1 0,0 0 0,0 0 0,10-3 1,-3-2 33,0 0 0,-1-1 0,0-1 0,0 0 0,0 0 0,-1-1 0,-1 0 0,1-1 0,-1 0 0,-1-1 0,0 0 0,-1-1 0,0 0 0,0 0 0,10-25 0,-13 24-12,-1 0 0,-1 0 1,0 0-1,-1-1 0,1-18 1,-2 25-66,-1 1 46,0 1 0,-1-1 1,1 1-1,-1 0 0,0-1 1,0 1-1,-1 0 0,1-1 1,-1 1-1,-1 0 0,1 0 1,-1 0-1,1 1 0,-1-1 1,-1 1-1,-4-7 1,3 6 8,0 0 0,0 0 0,-1 0 0,0 0 0,1 1 0,-1 0 0,-1 0 0,1 1 0,-1 0 0,1 0 0,-14-4 0,3 2-119,13 3 36,0 1 0,0 0-1,0 0 1,0 0 0,0 1 0,-6-1-1,-10 2-523,1 1 0,-1 1 0,1 1 0,0 0 0,0 1 0,-23 11 0,36-14-29,1 1 0,0 0-1,0 1 1,0-1 0,-7 7-1,-5 5-3084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09.25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572 153 480,'0'-13'165,"0"13"-159,0 0-1,0 0 0,0 0 1,0 0-1,0 0 0,0 1 1,0-1-1,0 0 0,0 0 1,0 0-1,0 0 0,0 0 1,1 0-1,-1 0 0,0 0 1,0 0-1,0 0 0,0 0 1,0 0-1,0 0 0,0 0 1,0 0-1,0 0 0,1 0 1,-1 0-1,0 0 0,0 0 1,0 0-1,0 0 0,0 0 1,0 0-1,0 0 0,0 0 1,0 0-1,0 0 0,1 0 1,-1 0-1,0 0 0,0 0 1,0 0-1,0 0 0,0 0 1,0 0-1,0 0 0,0-1 1,0 1-1,0 0 0,0 0 1,0 0-1,0 0 0,0 0 1,0 0-1,1 0 0,-1 0 1,0 0-1,0 0 0,0-1 1,0 1-1,0 0 0,0 0 1,0 0-1,0 0 0,0 0 1,0 0-1,-38 53 448,-14 36 318,-14 26-16,33-59-169,-48 61 0,47-70-366,-74 95 350,106-140-560,0 1-2,1-1 0,-1 0 1,1 0-1,-1 1 0,0-1 1,0-1-1,0 1 0,0 0 1,-1 0-1,1-1 1,0 1-1,-1-1 0,1 0 1,-1 0-1,1 0 0,-1 0 1,-5 1-1,8-2-6,-1 0 1,0 0-1,1 0 0,-1-1 0,1 1 0,-1 0 0,0 0 1,1-1-1,-1 1 0,1 0 0,-1-1 0,1 1 0,-1 0 1,1-1-1,-1 1 0,1-1 0,0 1 0,-1-1 0,1 1 1,0-1-1,-1 1 0,1-1 0,0 1 0,-1-1 0,1 1 1,0-1-1,0 0 0,0 1 0,0-1 0,0 1 0,-1-1 1,1 0-1,0 1 0,0-1 0,1 1 0,-1-2 0,3-24 52,2 11-37,-1 1 0,2 0 0,10-19 0,-5 12-85,5-11 344,41-54 0,-3 6 483,-35 54-740,-15 21 68,0 0 0,-1 0 0,1 0 0,3-9 0,-7 14-89,0 0 1,0 0-1,0 0 0,0 0 1,0 0-1,-1 0 0,1 0 1,0 0-1,0 0 0,0 0 1,0 0-1,0 0 1,0 0-1,0 0 0,0 0 1,0 0-1,0 0 0,0 0 1,-1 0-1,1 0 1,0 0-1,0 0 0,0 0 1,0 0-1,0 0 0,0 0 1,0 0-1,0 0 0,0 0 1,0 0-1,0 0 1,0 0-1,0-1 0,0 1 1,0 0-1,0 0 0,0 0 1,-1 0-1,1 0 1,0 0-1,0 0 0,0 0 1,0 0-1,0 0 0,0 0 1,0-1-1,0 1 0,0 0 1,0 0-1,0 0 1,0 0-1,0 0 0,1 0 1,-1 0-1,-7 6-111,-1 4 219,0 1 0,-1-1 0,0 0 0,0-1 0,-1 0 0,-20 13-1,17-10-51,13-12-55,0 0 1,0 0-1,0 0 1,0 0-1,0 0 1,0 0-1,0 0 1,-1 0-1,1 0 1,0 0 0,0 0-1,0 0 1,0 0-1,0 0 1,0 0-1,0 0 1,0 0-1,0 0 1,0 0-1,0 0 1,0 0-1,-1 0 1,1 0-1,0 0 1,0 0-1,0 0 1,0 0-1,0 0 1,0 0-1,0 0 1,0 0 0,0 0-1,0 0 1,0 0-1,0 0 1,-1 0-1,1 0 1,0 0-1,0 0 1,0 0-1,0 0 1,0-1-1,0 1 1,0 0-1,0 0 1,0 0-1,0 0 1,0 0-1,0 0 1,0 0-1,0 0 1,0 0 0,0 0-1,0 0 1,0-1-1,1-3-14,0 0 0,1-1-1,0 1 1,-1 0 0,1 0 0,1 0-1,4-6 1,-2 1 20,14-21 44,21-40-136,89-221 903,-107 243-597,-31 55-174,-4 9-63,-12 25 70,-5 11 7,-66 82 0,45-79 30,-3-3 0,-93 71 0,147-122-82,-1 0 0,0-1 0,1 1 0,-1-1 0,0 1-1,0-1 1,0 1 0,1-1 0,-1 0 0,0 1 0,0-1 0,0 0 0,-1 0 0,1-3 4,7-5-82,34-38 32,-1-1 0,53-89 0,17-39 359,-102 164-338,16-17-1,2-3 424,-158 264-5,119-205-949,13-27 448,1 1 1,0-1-1,-1 0 0,1 1 0,-1-1 1,1 1-1,0-1 0,0 1 0,0-1 1,0 0-1,0 1 0,0-1 0,1 1 0,-1-1 1,0 0-1,1 1 0,0 1 0,0-2-267,15-2 112,-11-1 328,-1-1-1,0 0 1,0 0-1,0 0 1,0 0-1,-1-1 1,1 1-1,-1-1 1,0 0-1,0 0 1,0 0-1,-1 0 0,1-1 1,2-8-1,-4 5 100,-6 7 31,-8 11 12,-33 40-262,-3-3 0,-61 48 0,65-61 539,41-31-332,5-6-72,6-7-88,41-36-269,7-8 231,-35 31-796,0 2 0,1 1 1,36-28-1,-31 32-2066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13.2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668 5 832,'-2'-1'28,"1"1"0,0-1 0,-1 1 0,1-1 0,0 1 1,-1-1-1,1 1 0,-1 0 0,1 0 0,-1 0 0,1 0 0,0 0 0,-1 0 0,1 0 0,-1 0 0,1 0 1,-1 1-1,1-1 0,0 0 0,-1 1 0,-1 0 0,-32 16 634,29-13-538,0 0 1,0 0-1,0 1 1,1 0-1,-10 11 1,-22 33 509,25-32-495,-44 67 310,-34 44 41,69-104-334,-1 0 1,-1-2 0,-1 0 0,-41 27 0,53-41 44,-23 9 0,32-16-161,36-37 67,-11 11-107,-2-1 0,-1 0 1,17-31-1,39-89 36,0 2 545,-74 143-565,6-13 165,-6 8-106,-1 6-75,-1-1 1,1 1-1,0 0 1,0 0-1,0 0 1,0 0-1,0 0 0,0 0 1,0 0-1,0-1 1,0 1-1,0 0 1,-1 0-1,1 0 1,0 0-1,0 0 0,0 0 1,0 0-1,0 0 1,0 0-1,-1 0 1,1 0-1,0 0 0,0 0 1,0 0-1,0 0 1,0 0-1,-1 0 1,1 0-1,0 0 0,0 0 1,0 0-1,0 0 1,0 0-1,0 0 1,-1 0-1,1 0 0,-2 1-2,1 0 0,-1 1-1,0-1 1,1 0-1,-1 1 1,1-1-1,0 1 1,-1 0 0,1-1-1,-2 4 1,1-1 2,-43 65 66,25-38 13,0-1 1,-38 43-1,43-57-17,-8 9-26,-48 39-1,60-56 209,11-8-243,0 0-1,0 0 1,0 0 0,0 0 0,0 0 0,0-1 0,0 1-1,0 0 1,0 0 0,0 0 0,0 0 0,0 0 0,0 0 0,0 0-1,0 0 1,0 0 0,0 0 0,0 0 0,0 0 0,0 0 0,0 0-1,0 0 1,0 0 0,0 0 0,0 0 0,0-1 0,0 1-1,0 0 1,0 0 0,0 0 0,0 0 0,0 0 0,0 0 0,0 0-1,0 0 1,0 0 0,0 0 0,0 0 0,0 0 0,0 0-1,0 0 1,0 0 0,0 0 0,0 0 0,0 0 0,0 0 0,0 0-1,0 0 1,0 0 0,0 0 0,-1 0 0,1 0 0,0 0-1,0 0 1,0 0 0,0 0 0,0 0 0,0 0 0,0 0 0,0 0-1,0 0 1,14-19-158,-7 9 103,55-85-155,-44 63 192,2 1 0,2 1 0,34-38 0,-56 77 60,-10 21 24,-1 0 0,-1 0 1,-2-1-1,-1-1 0,-1 0 1,-2-2-1,-36 44 0,16-28 33,-2-2 0,-75 59-1,105-94-14,10-5-87,0 0 0,0 0 0,0 0 1,0 0-1,0 0 0,0 0 0,-1-1 1,1 1-1,0 0 0,0 0 0,0 0 1,0 0-1,0 0 0,0 0 0,0 0 1,0-1-1,-1 1 0,1 0 0,0 0 1,0 0-1,0 0 0,0 0 0,0-1 1,0 1-1,0 0 0,0 0 0,0 0 1,0 0-1,0 0 0,0-1 0,0 1 1,0 0-1,0 0 0,0 0 0,0-1 1,8-17-53,2 3 70,2 1 0,16-17 0,9-10-5,68-113-143,-74 105 13,-31 48 118,1-2 16,1 1 0,-1-1 0,1 1 1,0-1-1,0 1 0,0 0 0,0 0 0,0-1 1,1 1-1,-1 1 0,5-4 0,-15 20 33,-57 107 49,25-50-215,18-32-585,7-13-1234,-19 45 1,22-39 123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33.30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147 475 1472,'-1'-6'736,"0"0"0,-1-1-1,0 1 1,-4-9 0,1 1-218,2 1-270,0-1-1,0 0 1,0-19-1,2 19-161,0 1 0,-1 0-1,-1 1 1,-5-18 0,1 6 54,0-1 1,-3-26-1,5 24 28,-13-41 0,17 62-187,0 0-1,-1 0 1,2 1-1,-1-1 1,1 0-1,0-9 1,1 3 176,-1 12-158,0-1 0,0 1 0,0 0 0,0-1 0,0 1 0,0 0 0,0-1 0,1 1 0,-1 0-1,0-1 1,0 1 0,0 0 0,1-1 0,-1 1 0,0 0 0,0-1 0,1 1 0,-1 0 0,0 0 0,1 0-1,-1-1 1,0 1 0,1 0 0,-1 0 0,0 0 0,1 0 0,-1-1 0,1 1 0,-1 0 0,0 0 0,1 0-1,-1 0 1,0 0 0,1 0 0,-1 0 0,1 0 0,-1 0 0,1 1 0,0-1 283,0 2-255,-1 1-1,0 0 1,0 0-1,0-1 1,-1 1-1,1 0 0,-1 0 1,1-1-1,-2 5 1,-3 16-158,5 9 61,1 8 125,-1 0 0,-3 0-1,-11 59 1,-4-40-154,11-41 26,-7 35 0,14-51 72,0 0 1,0 0 0,-1 0-1,1 0 1,0 0 0,1-1-1,-1 1 1,0 0 0,0 0-1,2 4 1,14 23 128,-13-24-82,-3-4-38,1-1-1,-1 0 1,0 1 0,1-1-1,-1 0 1,0 1-1,1-1 1,-1 1-1,0-1 1,0 0-1,0 1 1,1-1-1,-1 1 1,0-1-1,0 1 1,0-1 0,0 0-1,0 1 1,0-1-1,0 1 1,0-1-1,0 1 1,0-1-1,0 1 1,0-1-1,0 1 1,0-1-1,0 0 1,-1 1-1,1-1 1,0 1 0,0-1-1,-1 1 1,1-1 5,0 0 1,-1 0 0,1 0-1,0 0 1,-1 0 0,1 0-1,0-1 1,-1 1 0,1 0-1,0 0 1,0 0 0,-1 0-1,1-1 1,0 1 0,0 0-1,0 0 1,-1-1 0,1 1-1,0 0 1,0 0 0,0-1-1,0 1 1,-1 0 0,1-1-1,0 1 1,0 0 0,0 0-1,0-1 1,0 1 0,0 0-1,0-1 1,0 1 0,0 0-1,0-1 1,0 1 0,0 0-1,0-1 1,0 1 0,1-40 3,1 0 0,2 0 1,10-46-1,4-4-68,3-15-245,-20 98 311,-1 7-89,0 0 1,0 0-1,0 0 0,0-1 1,0 1-1,0 0 1,0 0-1,0 0 0,0-1 1,0 1-1,0 0 0,0 0 1,0 0-1,0-1 0,0 1 1,1 0-1,-1 0 1,3-2-1547,-2 2 1546,-1 0 0,0 0 1,0 0-1,0 0 0,1 0 1,-1 0-1,0 0 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14.0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345 316 1888,'-10'-11'448,"1"0"1,0 0 0,0-1-1,1 0 1,-7-15-1,-19-28 471,21 40-576,0 0-1,-1 1 0,-1 0 0,-1 1 1,-26-17-1,9 10-68,21 14-51,-19-14 0,25 17-124,1-1-1,-1 1 1,-11-4 0,-8-5 39,25 12-145,0 0 1,0 0-1,0 0 1,0 0-1,-1 0 0,1 0 1,0 0-1,0 0 0,0 0 1,0 0-1,0 0 0,0 0 1,0 0-1,0 0 0,0 0 1,0 0-1,-1 0 1,1 0-1,0 0 0,0 0 1,0 0-1,0 0 0,0 0 1,0 0-1,0 0 0,0 0 1,0 0-1,0 0 1,0 0-1,0 0 0,-1 1 1,1-1-1,0 0 0,0 0 1,0 0-1,0 0 0,0 0 1,0 0-1,0 0 0,0 0 1,0 0-1,0 0 1,0 1-1,0-1 0,0 0 1,0 0-1,0 0 0,0 0 1,0 0-1,0 0 0,0 0 1,0 0-1,0 0 1,0 1-1,0-1 0,0 0 1,1 0-1,-1 0 0,0 0 1,0 0-1,0 0 0,0 0 1,0 0-1,0 0 1,0 0-1,0 0 0,0 0 1,3 7 41,2 0-15,0-1-1,1 0 1,0-1 0,0 1 0,1-1-1,-1-1 1,1 1 0,9 4-1,-4-2 65,6-1-125,-16-6 41,0 1 1,0 0-1,1-1 1,-1 1-1,0 0 1,0 0-1,0 0 1,3 2-1,-4-2-43,0-1 42,1 1 0,-1-1 0,0 0-1,1 1 1,-1-1 0,0 1-1,1-1 1,-1 1 0,0 0 0,0 0-1,0-1 1,0 1 0,0 0 0,0 0-1,0 0 1,0 0 0,0 0-1,0 0 1,0 1 0,-1-1 0,1 0-1,0 0 1,-1 1 0,1-1 0,0 3-1,0 1 71,1-1 0,-1 1-1,0 0 1,0 0-1,0 10 1,-1-11-137,1-3 80,-1-1 1,0 1-1,0-1 0,0 1 0,0-1 1,0 0-1,0 1 0,0-1 0,1 1 1,-1-1-1,-1 1 0,1-1 0,0 0 1,0 1-1,0-1 0,0 1 0,0-1 1,0 1-1,0-1 0,0 0 0,-1 1 1,1-1-1,0 1 0,0-1 1,-1 0-1,1 1 0,0-1 0,-1 0 1,1 1-1,0-1 0,-1 0 0,1 1 1,0-1-1,-1 0 0,0 0 0,2 0-11,-1-1 0,0 1-1,0-1 1,0 1-1,0-1 1,1 1 0,-1 0-1,0-1 1,0 1-1,1-1 1,-1 1-1,0-1 1,1 1 0,-1 0-1,0-1 1,1 1-1,0-1 1,8-6-17,-8 6 3,0 0-1,0 0 1,1 0-1,-1 0 1,0 0-1,1 1 1,-1-1-1,0 0 1,1 1-1,-1-1 1,1 0-1,-1 1 1,1 0-1,-1-1 1,1 1-1,1 0 1,78 1-387,-46 1-1600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16.5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253 1 64,'0'0'4,"-5"4"25,0 0 0,0 0-1,1 1 1,0 0 0,0 0 0,0 0 0,-3 6 0,3-4 42,0 0 0,-1-1 0,1 1 0,-1-1 0,-1-1 1,1 1-1,-9 6 0,0-2 427,0 0 0,-20 9 1,-20 13-126,48-28-138,1 0-1,0 0 1,0 0 0,1 1-1,-1 0 1,1 0 0,-4 5-1,6-6-220,0 0 0,1 1 0,0-1 1,0 0-1,0 0 0,0 1 0,1-1 0,-1 1 0,1-1 0,1 9 0,-1-2 119,1-9-136,-1 0-1,1-1 1,0 1 0,-1 0-1,1-1 1,0 1 0,0-1-1,0 1 1,2 2 0,2 4 116,-5-8-118,0 0 0,0 0 0,1 0 0,-1 0 0,0 1 0,0-1 0,0 0 0,0 0 0,0 0 0,0 0 0,0 1 0,0-1 0,1 0 0,-1 0 0,0 0 0,0 0 0,0 0 0,0 0 0,0 0 0,1 0 0,-1 1 0,0-1-1,0 0 1,0 0 0,0 0 0,1 0 0,-1 0 0,0 0 0,0 0 0,0 0 0,0 0 0,1 0 0,-1 0 0,6 2 320,1 5 250,10-7 43,7-1-558,-9 1 31,0 0 0,24 3 1,-26-2-104,-12-1 26,0 0 1,0 0-1,0 0 0,0 0 0,-1 0 0,1 0 0,0 0 1,0 0-1,0 0 0,0 1 0,0-1 0,-1 0 0,1 1 1,0-1-1,3 3 451,-26-3-338,-28-8-21,45 8-87,0 0 0,0 0 0,0-1 0,0 0 0,1 0 1,-1 0-1,0 0 0,0-1 0,-6-3 0,7 1-123,9 3-103,11 3 132,-8 0 56,0 0 0,0 1 0,0 0 0,0 1-1,0 0 1,-1 0 0,12 8 0,-9-6 118,16 6 524,-40-15-608,14 2-11,-1 1-1,1-1 0,-1 1 0,0 0 0,1-1 1,-1 1-1,1 0 0,-1-1 0,0 1 0,1 0 1,-1 0-1,0 0 0,1-1 0,-1 1 0,0 0 0,1 0 1,-1 0-1,0 0 0,-1 0 0,1 0-139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18.76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11 320,'-4'-11'1941,"4"11"-1903,4 0 244,-4 19 721,-1-10-966,0-1 0,0 1 1,-1-1-1,-5 15 0,-3 9 86,6-7-53,0 0-1,0 48 0,-1 10 113,1-34 634,5-49-918,1 1 90,0-1 1,0 1-1,0-1 0,0 0 0,0 0 0,0 0 0,0 0 1,1 0-1,-1 0 0,0-1 0,0 1 0,0-1 0,3-1 1,27-14 142,1 0-65,-30 15-84,1 0-1,-1 0 1,1 1-1,-1 0 1,1 0-1,-1 0 1,1 0-1,-1 0 1,1 0-1,0 1 1,-1 0-1,0 0 1,1 0-1,-1 0 1,4 2-1,5 3-5,-1 1 0,20 15 0,2 1 88,-20-15-3,1-1-1,17 7 1,-25-12-61,-1 0 1,0-1-1,1 0 1,-1 0-1,1 0 1,-1 0-1,1-1 1,-1 0-1,10-1 1,-12 0 32,0 0 0,1 0 0,-1 0 0,0 0 0,0-1 0,0 1 0,0-1 0,-1 0 0,1 0 0,0 0 0,-1 0 0,1-1 0,-1 1 0,0-1 0,0 1 0,0-1 0,0 0 0,0 0 0,-1 0 0,1 0 0,1-6 0,3-6 288,-1 0 1,-1-1-1,3-19 1,-5 20-142,9-38 17,-8 32-113,-3 19-86,0 0 0,1 1 0,-1-1 1,0 0-1,0 0 0,1 0 0,-1 1 0,1-1 1,0 0-1,-1 0 0,1 1 0,0-1 1,0 1-1,0-1 0,0 1 0,2-3 0,-2 3 1,0 1 1,0-1-1,0 1 0,-1 0 0,1-1 0,0 1 0,0 0 0,0-1 0,0 1 0,0 0 0,0 0 0,0 0 0,0 0 0,0 0 0,0 0 0,0 0 0,0 0 0,0 1 0,0-1 0,0 0 0,0 0 0,0 1 0,-1-1 0,1 1 0,0-1 0,0 1 0,0-1 0,0 1 0,-1-1 0,1 1 0,1 1 0,2 1 3,0 1 0,-1-1-1,1 1 1,-1-1-1,4 6 1,5 13-75,13 29-1,-16-31-951,1-1 1,18 29-1,-8-22-1199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21.0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762 31 2080,'-10'-16'667,"10"16"-652,-1-2 19,0 1 0,0-1-1,0 1 1,0 0-1,0-1 1,0 1 0,0 0-1,-1 0 1,-1-2 0,-2 5-73,-1 9 110,-6 15 40,7-15 42,-1 0 0,-4 21 0,-2 22 307,-8 100 1,10-58-38,-65 366 1796,73-457-2222,2-1 23,0-1 0,-1 1 0,0-1 0,0 0 0,0 1 0,0-1 0,0 0 0,-1 0 0,1 0 0,-1 0 0,0 0 0,0 0 0,-3 3 0,4-6-24,1 0 0,-1 0 0,1 1 0,-1-1 0,1 0 0,-1 0 0,1 0 0,-1 0 0,1 0-1,-1-1 1,1 1 0,-1 0 0,1 0 0,-1 0 0,1 0 0,-1 0 0,1-1 0,-1 1 0,1 0 0,-1 0 0,1-1 0,-1 1 0,1 0 0,0-1-1,-1 1 1,1 0 0,0-1 0,-1 1 0,1-1 0,0 1 0,-1-1 0,1 1 0,0 0 0,0-1 0,0 1 0,0-1 0,-1 0 0,-8-21 62,6 9-56,1 0-1,0 0 1,-1-24-1,5-44-45,-2 72 45,19-169-109,-5 66 98,-13 95 42,4-44 40,-5 55-78,0 0 1,-1 0-1,0 0 1,0 0-1,0 0 0,0 0 1,-5-9-1,6 14 15,0 0-1,-1 0 0,1 0 1,0 1-1,-1-1 1,1 0-1,-1 0 0,1 1 1,-1-1-1,1 0 1,-1 1-1,0-1 0,1 0 1,-1 1-1,0-1 1,1 1-1,-1-1 1,0 1-1,0-1 0,0 1 1,1 0-1,-1-1 1,0 1-1,0 0 0,0 0 1,0 0-1,0 0 1,0 0-1,1 0 1,-1 0-1,0 0 0,0 0 1,0 0-1,0 0 1,0 0-1,0 0 0,1 1 1,-1-1-1,0 0 1,0 1-1,0-1 0,1 1 1,-2 0-1,-4 3 22,1 0 0,0 0 0,0 1-1,-8 9 1,8-8 102,-93 116 822,62-74-826,19-29-122,17-19-7,0 0-1,0 0 1,0 0 0,0 0 0,0 0 0,0 0 0,0 0-1,0 0 1,0 0 0,0 0 0,0 0 0,0 0 0,0 1-1,0-1 1,0 0 0,0 0 0,0 0 0,0 0-1,0 0 1,-1 0 0,1 0 0,0 0 0,0 0 0,0 0-1,0 0 1,0 0 0,0 0 0,0 0 0,0 0 0,0 0-1,0 0 1,0 0 0,0 0 0,0 0 0,0 0 0,-1 0-1,1 0 1,0 0 0,0 0 0,0 0 0,0 0 0,0-1-1,0 1 1,0 0 0,0 0 0,0 0 0,0 0 0,0 0-1,0 0 1,0 0 0,0 0 0,0 0 0,0 0-1,0 0 1,0 0 0,0 0 0,0 0 0,0-6-32,2-7 0,3 3 5,-1 0 0,8-11-1,4-8 109,-6 8-35,52-103 262,-50 103-93,-12 20-134,-3 4-18,-19 31 25,11-15 114,0-1 1,-2 0-1,0-1 1,-1 0 0,0-1-1,-1-1 1,-1 0-1,-1-1 1,-18 12 0,30-23-182,0-1 1,0 1 0,0-1 0,0 0 0,0-1 0,-1 1-1,1-1 1,-1 0 0,1 0 0,-1-1 0,1 1 0,-1-1-1,1 0 1,-1-1 0,1 0 0,-1 1 0,1-2-1,-1 1 1,1-1 0,0 1 0,-1-2 0,-7-3 0,0-2-5,0 0 0,1 0 0,0-2 0,0 1 0,1-2 0,0 1 1,-10-14-1,-3-2-232,18 23-23,15 17 86,-1-5 92,0 0 1,1-1-1,0 0 1,15 10 0,-19-14 84,-2-1-18,0-1 0,1 0 0,-1 0 0,1 0 0,0 0 0,0 0 0,0-1 0,0 0 0,0 0 0,0 0 0,0 0 0,0 0 0,0-1 0,0 0 0,0 0 0,0 0 0,1 0 0,-1-1 0,0 1 0,0-1-1,0 0 1,0 0 0,0-1 0,0 1 0,-1-1 0,1 0 0,0 0 0,-1 0 0,1-1 0,-1 1 0,0-1 0,0 0 0,3-3 0,-2 1-41,-1 1 23,1 0 0,-1 0 0,1 0 0,0 0-1,0 1 1,0-1 0,0 1 0,1 0-1,-1 0 1,1 1 0,6-3 0,-9 5 7,0-1 1,0 2 0,-1-1-1,1 0 1,0 0 0,-1 1 0,1-1-1,0 0 1,0 1 0,-1 0-1,1-1 1,-1 1 0,1 0-1,-1 0 1,1 0 0,-1 0 0,3 3-1,25 25 35,-19-19-116,41 37 237,11 11-83,-53-48-68,0 1 1,-1-1-1,-1 2 0,1-1 1,-2 1-1,1 0 0,-2 1 1,0-1-1,0 1 0,-1 0 1,-1 1-1,0-1 0,-1 0 1,0 1-1,-1 13 0,-5 422-74,6-410 69,2 0 0,15 62 0,-1 0 20,-15-73-63,1 2 298,-4-29-192,1-5-17,-1-18-49,2-11-243,1 0 1,2 0-1,1 0 0,15-46 1,-19 72 268,7-20-59,-8 26 38,-1-1 0,1 1 0,0 0 0,0-1 0,-1 1 1,1 0-1,0 0 0,0-1 0,0 1 0,1 0 0,-1 0 0,0 0 0,3-1 0,-4 2 4,1 0 1,-1 0 0,1 0 0,-1 0 0,1 0-1,-1 0 1,1 0 0,0 0 0,-1 0-1,1 0 1,-1 0 0,1 1 0,-1-1-1,1 0 1,-1 0 0,1 1 0,-1-1 0,0 0-1,1 1 1,-1-1 0,1 0 0,-1 1-1,0-1 1,1 1 0,-1-1 0,0 0 0,1 1-1,-1-1 1,0 1 0,0-1 0,1 1-1,-1-1 1,0 1 0,0-1 0,0 1-1,0 0 1,0-1 0,0 2 0,5 23-25,-5-24 14,1 5 46,-1-1 0,0 1 0,-1 0 0,1-1-1,-1 1 1,0 0 0,-1-1 0,1 0 0,-4 8 0,0-2-27,0-1 1,0 1-1,-11 13 1,16-24-10,-1 1 0,1 0 0,0 0 0,-1-1 0,1 1 0,-1 0 0,1-1 0,-1 1 0,0 0 0,1-1 0,-1 1 0,0-1 0,1 1 0,-1-1 0,0 1 0,1-1 0,-1 0 0,0 1 0,0-1 0,0 0 0,1 0 0,-1 1 1,0-1-1,0 0 0,0 0 0,0 0 0,1 0 0,-1 0 0,0 0 0,0 0 0,0 0 0,0-1 0,1 1 0,-1 0 0,0 0 0,0-1 0,0 1 0,1-1 0,-1 1 0,0 0 0,0-1 0,1 1 0,-1-1 0,1 0 0,-1 1 0,0-1 0,1 1 0,-1-1 0,1 0 0,-1-1 1,-2-1-16,1-1 0,-1 0 0,1 0 0,0 0 0,0-1 0,1 1 0,-3-8 0,3-9-17,1 20 10,0 0 1,0 0-1,0 0 1,0 0 0,0 0-1,0 0 1,0 0-1,0 0 1,1 1-1,-1-1 1,0 0 0,1 0-1,-1 0 1,1 0-1,-1 0 1,2-1-1,5 17-37,-6-12 61,-1 0 1,0 0-1,0 0 0,0 0 1,0 0-1,0 0 1,-1 0-1,1 0 0,-3 4 1,-9 27 173,11-31-186,-12 22-248,9-19-119,1-1 1,0 1 0,1 0-1,-1 0 1,1 0-1,-1 8 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23.4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260 593 480,'-16'-15'290,"13"12"-192,0 1-1,0-1 0,1 1 0,-2-1 0,1 1 0,-4-2 1,2 2 191,1 0 1,0-1 0,0 1 0,0-1-1,-5-4 1,9 7-266,-1-1-1,1 1 1,0 0-1,0-1 1,-1 1-1,1 0 1,0-1-1,-1 1 1,1 0 0,-1 0-1,1-1 1,0 1-1,-1 0 1,1 0-1,-1 0 1,1 0-1,-1-1 1,1 1-1,0 0 1,-1 0-1,1 0 1,-1 0-1,1 0 1,-1 0-1,1 0 1,-1 0 0,1 1-1,-1-1 1,1 0-1,0 0 1,-1 0-1,1 0 1,-1 0-1,1 1 1,0-1-1,-1 0 1,0 1-1,1 0 24,-1-1 1,1 1-1,-1 0 0,1-1 0,-1 1 0,1 0 0,0 0 0,-1 0 0,1-1 0,0 1 0,0 0 0,0 0 0,0 0 0,0 0 0,0-1 0,0 1 1,0 0-1,0 0 0,0 0 0,0 1 0,5 18 281,-1 0 0,-1 0 0,2 31 0,-2 278 856,-4-303-1120,0-16 61,1-1 0,0 1-1,0-1 1,3 15 288,-3-26-197,-4-10 57,-5-22 54,-1 6-103,-6-37 0,4 13-91,-43-181 608,48 208-710,3 11-202,7 22-227,11 29 391,-2 2 1,-1 0-1,-2 0 1,4 41 0,-12-69 78,0-1 0,0 1 0,-1 0 0,0 0 0,0 0 0,-2-1 0,-3 20 0,5-30-66,0 1 0,-1 0 0,1 0 0,0 0 1,0-1-1,-1 1 0,1 0 0,0-1 0,-1 1 1,1 0-1,-1 0 0,1-1 0,-1 1 0,1-1 1,-1 1-1,0-1 0,1 1 0,-1-1 0,1 1 1,-1-1-1,0 1 0,0-1 0,1 0 0,-1 1 1,0-1-1,0 0 0,1 0 0,-1 1 0,0-1 1,0 0-1,0 0 0,1 0 0,-1 0 0,0 0 1,0 0-1,0 0 0,0-1 0,1 1 0,-1 0 0,0 0 1,0-1-1,1 1 0,-2-1 0,-2-1 14,1 0-1,-1 0 1,1 0-1,0 0 1,0-1-1,0 1 1,0-1-1,-3-4 1,-1-3 90,0 0 0,1-1 1,0 0-1,-7-19 0,-13-50 295,25 77-401,-1-3-82,1 1 0,1-1 0,-1 1 0,1-10 0,11 22-162,-5 1 227,-1 0 0,0 0 0,0 0 0,-1 0 0,0 1 0,3 9 0,4 10-56,-2-10 52,1 3 172,0 1 0,11 37 0,-21-57-109,0 0 1,1 0-1,-1 0 0,0 0 0,0 0 0,0 0 0,0 0 0,-1 2 0,1-3-41,0-1-1,0 1 1,-1-1-1,1 1 1,0-1-1,0 1 1,0-1-1,0 1 1,-1-1-1,1 1 1,0-1-1,-1 1 1,1-1-1,0 1 0,-1-1 1,1 0-1,0 1 1,-1-1-1,1 0 1,-1 1-1,1-1 1,-1 0-1,1 0 1,-1 1-1,1-1 1,-1 0-1,1 0 1,-1 0-1,0 1 1,0-1 37,-2 0-244,8-1 173,-1 0 1,1 0-1,0 0 1,-1 0-1,1-1 1,-1 0-1,0 0 1,7-4-1,2-1 38,19-16-1,-19 12-8,0-1 1,-1 0-1,-1 0 1,0-2-1,16-23 1,35-79-45,-39 69-27,39-61 188,-56 97-118,0 1 1,0 0-1,1 0 1,0 0-1,0 1 1,1 0-1,1 1 1,0-1-1,15-10 1,-10 9-81,-12 8 76,1 0 0,-1 1 0,1-1 0,-1 1 0,1-1 0,-1 1 1,1 0-1,0 0 0,0 0 0,0 0 0,-1 1 0,1-1 0,0 1 0,5-1 0,19 3-73,-19-2 111,-1 1-1,1-1 1,0 0 0,10-2-1,-7 0-1,0 0 0,0-1 0,17-7 0,-23 8-40,0-1 0,0 0-1,-1 0 1,1 0 0,-1-1 0,0 1 0,0-1 0,0 0-1,5-7 1,3-6 30,-1 0-1,0-1 1,9-23-1,20-59-49,13-28 152,-49 120-146,-1 1-17,1-1 0,0 1 0,0 0 0,0 0 0,1 0 0,0 1 0,1-1 0,-1 1-1,1 1 1,10-9 0,-15 14 43,-1 0 0,1-1 0,0 1 0,-1 0 0,1 0-1,-1 0 1,1-1 0,0 1 0,-1 0 0,1 0 0,0 0 0,0 0 0,-1 0-1,1 0 1,0 1 0,-1-1 0,1 0 0,-1 0 0,1 0 0,0 1-1,-1-1 1,1 0 0,0 1 0,-1-1 0,1 0 0,-1 1 0,1-1-1,-1 1 1,1-1 0,-1 1 0,1-1 0,-1 1 0,0-1 0,1 1-1,-1-1 1,0 1 0,1 0 0,-1-1 0,0 1 0,1 1 0,-2 2 35,1 0 1,-1 1-1,0-1 0,0 1 1,0-1-1,0 0 1,-1 0-1,1 1 1,-5 5-1,5-8-36,0 0 0,-1 0 1,1 0-1,0 0 0,-1-1 0,1 1 0,-1-1 0,1 1 1,-1-1-1,0 1 0,0-1 0,1 0 0,-1 0 0,0 0 1,0 0-1,0 0 0,0 0 0,-1-1 0,1 1 0,0 0 0,-4-1 1,-1-1-61,7 1 63,-1 0 1,1 0-1,-1 0 0,1 0 1,0 0-1,-1 0 0,1 0 0,-1 0 1,1 0-1,-1 0 0,1 0 1,0 0-1,-1 0 0,1 0 1,-1 0-1,1 1 0,0-1 0,-1 0 1,1 0-1,-1 0 0,1 1 1,0-1-1,-1 0 0,1 0 1,0 1-1,-1-1 0,1 0 1,0 1-1,0-1 0,-1 0 0,1 1 1,0-1-1,0 0 0,-1 1 1,-4 8-328,-1 0 0,1 0 0,1 0 1,-1 1-1,-4 15 0,6 8-3411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24.6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22 1312,'0'-1'44,"0"0"1,0 0-1,0-1 0,1 1 1,-1 0-1,9-14 1717,-18 34-668,-48 114 272,47-109-1125,-1-5-82,-4 14 393,15-29-496,-1-1-1,-1 1 0,1-1 1,0 1-1,-1-1 0,0 0 1,1 1-1,-1-1 0,-1 0 0,-3 4 310,5-6-319,1 0 0,0 1 1,-1-1-1,1 0 0,0 0 0,0 0 0,0 0 1,0 0-1,0 0 0,0 1 0,0-1 0,0 0 1,1 1-1,-1-1-38,0 0-1,0-1 1,1 1 0,-1 0 0,0 0 0,0-1 0,0 1 0,0 0 0,0-1-1,0 1 1,0 0 0,-1 0 0,1-1 0,0 1 0,0 0 0,0-1 0,-1 1 0,1 0-1,0-1 1,-1 1 0,-1 2 187,44-62-7215,-41 52 6659,3-9 1,-4 15 345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39.1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210 28 1056,'-4'-7'273,"4"6"-230,-1 0 0,1 0 0,-1 0 0,1 0 0,-1 0 0,1 0 0,0 0 0,-1 0 0,1 0 0,0 0 0,0 0 0,0-3 0,0 4-24,0 0-1,0 0 1,0 0 0,0 0-1,-2-3 357,2 2-338,0 1-18,0 0-1,0 0 1,-1 0 0,1 0 0,0 0-1,0 0 1,0 0 0,0 0-1,-1 0 1,1 0 0,0 0-1,0 0 1,0 0 0,0 0 0,-1 0-1,1 0 1,0 0 0,-2 1 243,2 0-244,-1-1 66,0 1 0,0 0 0,0-1-1,0 1 1,0 0 0,1 0 0,-1 0 0,0-1-1,0 1 1,1 0 0,-1 1 0,-4 12 98,0-1 0,2 0 0,0 1 0,0 0 0,1 0 0,1 0 0,0 0 0,1 0 0,1 14 0,2-6-110,1 0 0,0-1-1,2 1 1,0-1 0,10 21-1,-16-41-38,1 0-1,-1 0 0,1 0 1,-1 0-1,0 0 0,1 0 1,-1 0-1,0 0 0,0 0 0,0 0 1,0 0-1,0 0 0,0 0 1,0 0-1,0 0 0,0 2 0,-1-3-6,1 1 0,0-1-1,0 0 1,-1 0-1,1 1 1,0-1 0,-1 0-1,1 0 1,0 0 0,-1 0-1,1 1 1,-1-1-1,1 0 1,0 0 0,-1 0-1,1 0 1,0 0-1,-1 0 1,1 0 0,-1 0-1,1 0 1,0 0-1,-1 0 1,1 0 0,0 0-1,-1-1 1,1 1 0,-1 0-1,1 0 1,-4-2 76,0 0 1,1 0 0,-1 0-1,1 0 1,0 0 0,0-1-1,-5-3 1,-14-20 523,1-1 0,-28-48 0,22 32-515,-16-24-239,56 98-170,-12-28 294,42 75-135,-37-69 191,0 0-1,0-1 1,1 0 0,0 0-1,0-1 1,14 11-1,-2-7 343,-19-11-383,1 0 0,-1 0 0,0 1 1,0-1-1,1 0 0,-1 0 0,0 0 0,0 0 1,1 0-1,-1 0 0,0 0 0,1 0 1,-1 0-1,0 0 0,0 0 0,1 0 1,-1 0-1,0 0 0,1-1 0,-1 1 1,0 0-1,0 0 0,1 0 0,-1 0 1,0-1 10,1 0 1,-1 1 0,0-1 0,0 1 0,0-1 0,0 1 0,0-1 0,0 1 0,0-1 0,0 1-1,0-1 1,0 0 0,0 1 0,0-1 0,0 1 0,0-1 0,-1 1 0,1-2 0,-19-48 494,-9-33 187,-5-29-565,43 121-754,4 19 606,16 91 67,-30-117-204,0-1 0,1 1 0,-1-1-1,1 1 1,-1-1 0,1 1-1,-1-1 1,1 0 0,0 1 0,0-1-1,0 0 1,0 0 0,9 8-1170,-8-9 1169,-1 1 1,1-1 0,-1 1-1,1-1 1,-1 1 0,0-1 0,1 0-1,0 0 1,-1 0 0,1 1 0,-1-2-1,1 1 1,-1 0 0,1 0 0,-1 0-1,1-1 1,1 0 0,-2 1 18,0 0-1,1-1 1,-1 1 0,0-1-1,0 1 1,0-1 0,0 1-1,0-1 1,0 1 0,8-9-898,-8 5 734,0 1 1,0 0 0,-1-1-1,1 1 1,-1-1 0,0 1-1,0-6 1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43.2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527 1 832,'-4'0'87,"1"1"0,0-1 0,0 1 0,0 0 0,0 0 0,0 0 0,0 1 0,1-1 0,-1 1 0,0-1 0,1 1 0,-1 0 0,1 0 0,-1 0 0,-1 3 0,-18 12 228,5-4-102,0 0 0,1 1 1,1 1-1,1 0 0,0 1 1,1 1-1,-19 29 0,13-9 184,-26 65-1,38-85-298,-10 30-183,12-33 100,0 0 1,0 0-1,-1-1 0,-1 1 0,0-2 1,-1 1-1,-16 19 0,7-15 297,0 0-1,-1-2 1,0 0-1,-26 15 0,30-20-420,-18 13 0,28-18 169,13-12-126,-6 5 98,13-11-39,0-1-1,-1 0 0,-1-1 0,0 0 0,-1-1 0,18-29 1,52-113 493,-52 80-276,-20 48-133,19-37 0,-25 58-72,1 0-1,-1 0 1,2 1 0,-1-1-1,1 2 1,0-1 0,1 1-1,8-7 1,30-24 91,-28 22-135,-14 13 44,0-1 1,0 1 0,0-1-1,9-3 1,-7 4-17,-4 3 150,-1 7-310,6 7 59,-7-13 111,1 0-1,-1 0 1,1 0-1,-1 0 1,1 0-1,-1-1 1,1 1-1,-1 0 1,1 0-1,0-1 1,0 1-1,-1-1 1,1 1-1,0 0 1,0-1-1,0 0 1,0 1-1,0-1 1,0 1-1,-1-1 1,1 0-1,0 0 1,2 1-1,-1-1-47,5 1-236,0 0 0,0-1-1,0 0 1,-1 0 0,1-1 0,0 0-1,0 0 1,12-4 0,4 0-390,-2 0 155,41-16 0,-59 20 613,-1 0-1,1 0 1,0 0 0,-1 0 0,1-1 0,4-3 342,-9 7-391,1 0 0,0-1 0,0 1 0,0 0 0,0 0 1,0 0-1,0 3 0,0-4-13,-7 18-12,-13 19 0,12-22 0,1 1 0,-7 18 1,5-7 52,1 1 0,2 1 0,1-1 0,1 1 0,-1 43 0,6-65-50,1-1 0,0 1 1,0-1-1,1 0 0,-1 1 1,2-1-1,-1 0 0,1 0 1,0 0-1,4 7 0,-4-10 6,0 1-1,0-1 0,0 0 1,0 0-1,1 0 0,0 0 1,0-1-1,0 1 0,0-1 1,0 0-1,1 0 0,-1-1 1,1 1-1,9 3 0,-8-5-39,34 17 1146,-41-17-1094,0-1 0,0 1 0,-1-1 0,1 1 0,0-1 1,-1 0-1,1 0 0,0 0 0,-1 0 0,-1 0 0,-7-2 137,0 1 1,-17 0-1,-20-3 166,-2 1-98,46 2-233,-5 0 86,0 0 1,0-1-1,0 0 0,1 0 0,-1-1 0,-12-7 0,19 9-242,2-1 106,0 1 1,0 0 0,-1 0-1,1 0 1,0 0 0,0 0-1,0 1 1,1-2 0,18 0 51,-14 1-36,-1 0 0,0 1 0,1-1 0,6 2 0,94 17-4197,-78-14 2022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31.2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255 10 2720,'-1'-1'153,"-1"0"0,1 0 0,-1 0 0,1 0 0,-1 0 0,0 1 0,0-1 0,0 0 0,1 1 1,-1 0-1,0-1 0,0 1 0,0 0 0,0 0 0,0 0 0,0 0 0,1 0 0,-1 0 0,-3 1 0,-10 1 116,12-2-197,-1 0 0,1 1 0,-1-1 0,0 1 0,1 0 0,-7 2 0,-7 5 112,1 1-1,-1 0 0,-15 12 0,25-16-195,1 0 1,-1 1-1,1 1 1,0-1 0,1 1-1,-1 0 1,1 0-1,-7 13 1,7-9 30,0 0 1,1 1 0,1-1-1,-1 1 1,-1 15-1,4-20 66,0 1-1,1-1 0,0 0 1,0 0-1,1 1 0,-1-1 1,2 0-1,-1 0 0,1 0 1,3 7-1,-5-13-61,0-1 1,0 1-1,0-1 0,0 1 1,0-1-1,1 1 0,-1-1 0,0 0 1,0 1-1,1-1 0,-1 1 1,0-1-1,1 0 0,-1 1 1,0-1-1,1 0 0,-1 1 0,0-1 1,1 0-1,-1 0 0,1 0 1,-1 1-1,0-1 0,1 0 0,-1 0 1,1 0-1,-1 0 0,1 0 1,-1 0-1,1 1 0,-1-1 1,1 0-1,-1 0 0,1-1 0,-1 1 1,0 0-1,1 0 0,-1 0 1,1 0-1,-1 0 0,1 0 0,-1-1 1,1 1-1,-1 0 0,0 0 1,1-1-1,-1 1 0,0 0 1,1-1-1,-1 1 0,0 0 0,1-1 1,-1 0-1,18-22 862,-16 21-857,57-81 478,-49 71-516,1 0 1,1 0-1,0 1 1,18-12-1,-21 18-501,1 0 0,0 1 0,0 0-1,0 1 1,1 0 0,20-3-1,-13 2-501,15-3-2341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33.4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0 832,'-1'1'66,"1"0"0,-1 1 0,0-1-1,1 0 1,-1 0 0,1 1 0,-1-1 0,1 0 0,0 1 0,-1-1 0,1 0-1,0 1 1,0-1 0,0 1 0,0-1 0,0 0 0,1 1 0,-1-1 0,1 3-1,9 40 717,-4-20-241,-5-12 193,0 0 1,-1 21-1,-1-22-517,1-1 1,1 1-1,1 13 0,1-8-107,-1 0 0,-1 26 0,-10 3 162,8-34-187,-1 0 0,0-1-1,0 1 1,-1-1 0,0 0-1,-5 11 1,-1 3 357,-16 26-415,-5 9 389,27-52-335,-1-1 0,0 0 0,-6 9 0,6-10-90,0-1 1,1 1-1,0 0 0,0 1 0,-4 10 1,7-14-63,5-4 19,11-12-6,16-21 57,78-103 17,-97 123 77,3-2 52,-1 0 0,17-28 0,-32 45-143,0 0 0,0 0 1,0 0-1,0 0 0,0 0 0,0 0 0,0 0 0,0 0 0,-1 0 0,1 0 0,0 0 0,0 0 0,0 0 0,0 0 0,0 0 0,0 0 0,0 0 0,0 0 0,0 0 1,0 0-1,0 0 0,0 0 0,0 0 0,0 0 0,-1 0 0,1 0 0,0 0 0,0 0 0,0 0 0,0 0 0,0 0 0,0-1 0,0 1 0,0 0 0,0 0 0,0 0 1,0 0-1,0 0 0,0 0 0,0 0 0,0 0 0,0 0 0,0 0 0,0 0 0,0 0 0,0-1 0,0 1 0,0 0 0,0 0 0,0 0 0,0 0 0,0 0 0,0 0 0,0 0 1,0 0-1,-6 6-6,2 3 73,-9 16 118,9-20-153,1 0-1,0 0 1,0 0-1,1 0 0,-4 8 1,6-11-58,-1 0 0,0 0 1,1 0-1,-1 0 0,1 1 1,-1-1-1,1 0 0,0 0 0,0 1 1,0-1-1,0 0 0,1 0 1,-1 0-1,1 1 0,-1-1 0,2 3 1,0-2 42,-1-1 1,1 1-1,-1 0 0,1 0 1,-1 0-1,0 0 0,0 0 1,-1 0-1,1 1 1,0 3-1,-14-2 253,10-4-240,0 0 1,-1-1-1,1 1 1,0-1-1,-1 1 0,1-1 1,0 0-1,-1 0 0,1 0 1,0-1-1,-6 0 0,1-2 91,-1 0 0,1 0 0,-10-6 0,16 9-132,1-1 1,-1 0-1,1 0 1,0 0-1,0 0 1,0-1-1,-1 1 1,1 0-1,0 0 1,0-1-1,1 1 1,-1-1-1,0 1 0,0-1 1,1 1-1,-1-1 1,1 1-1,-1-4 1,-1-1-70,2-1 1,-1 0-1,1-8 1,0 13 53,-8 29 136,8-23-92,-1 0 0,0 0 0,1 0-1,-2 0 1,1 0 0,0 0 0,-1 0 0,0 0 0,-2 4-1,-7 16 156,11-23-165,-1 1-1,1-1 0,0 0 1,-1 1-1,1-1 0,-1 0 1,0 0-1,1 1 0,-1-1 1,0 0-1,0 0 0,0 0 1,0 0-1,0 0 0,0 0 1,0 0-1,0 0 0,0-1 1,0 1-1,0 0 0,-1-1 1,1 1-1,-2 0 0,3-1-9,-1-1 0,1 1 0,0 0 0,-1-1 0,1 1 0,0-1 0,0 1 0,-1 0 0,1-1 0,0 1 0,0-1 0,0 1 0,0-1 0,-1 1 0,1-1 0,0 1 0,0-1 0,0 1 0,0-1 0,0 1 0,0-1 0,0 1 0,1-1 0,-1 1 0,0 0 0,0-2 0,4-14-138,17-23 92,-17 29 76,1 0-1,11-16 0,-9 17-195,-5 7 168,-1 1 1,0 0-1,0-1 1,0 1 0,0-1-1,0 1 1,0-1-1,-1 1 1,1-1-1,0-1 1,10-31 86,-5 18-82,-1 1-1,-1-1 1,0 0-1,-1-1 0,1-18 1,-3 23 60,-1 9-57,1-1 0,-1 1 1,0 0-1,0-1 1,-1-5-1,1 9-9,0 0 0,0-1 1,0 1-1,0 0 0,0 0 0,0-1 1,0 1-1,0 0 0,-1 0 0,1-1 1,0 1-1,0 0 0,0 0 0,0-1 1,-1 1-1,1 0 0,0 0 0,0 0 1,-1 0-1,1-1 0,0 1 0,0 0 1,-1 0-1,1 0 0,0 0 0,0 0 1,-1 0-1,1 0 0,-1 0 4,0 0 0,0 0 0,0 0 0,0 1 0,0-1 0,0 0-1,0 1 1,0-1 0,0 1 0,1-1 0,-1 1 0,-1 0 0,-2 3-15,0-1 1,1 1-1,0-1 1,0 1-1,0 0 1,0 0-1,0 0 1,-2 7-1,-1 1-6,-7 24 1,-4 31-215,15-57 94,0 1 0,1-1 0,0 0 0,1 0 0,0 14 0,1-2-834,-1-19 759,0-1 1,1 0-1,-1 0 1,1 0 0,-1 0-1,1 0 1,0 0-1,-1 0 1,1 0 0,2 3-1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33.97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69 180 1568,'-30'9'2720,"28"-9"-2616,1 1 0,0 0 1,0 0-1,-1 0 0,1 0 0,0 0 0,0 0 1,0 0-1,0 0 0,-2 3 0,2-3-2,1 0-1,-1 0 0,0 0 1,1-1-1,-1 1 0,0 0 1,0 0-1,0 0 0,0-1 1,0 1-1,0 0 0,0-1 1,0 1-1,0-1 0,0 1 1,0-1-1,0 0 0,0 1 1,-2-1-1,3 0-82,0 0 0,-1 0 0,1 0 0,0 0 0,0 0 0,0-1 0,-1 1 0,1 0 0,0 0 0,0 0 0,0 0 0,0 0 0,-1-1 0,1 1 0,0 0 0,0 0 0,0 0 0,0-1 1,0 1-1,0 0 0,0 0 0,-1-1 0,1 1 0,0 0 0,0 0 0,0-1 0,0 1 0,0 0 0,0 0 0,0 0 0,0-1 0,0 1 0,0 0 0,0 0 0,1-1 0,-1 1 0,0 0 0,0 0 0,0-1 0,0 1 0,0 0 0,0 0 0,0 0 0,1-1 0,-1 1 0,0 0 0,0 0 0,0 0 0,0 0 0,1 0 0,-1-1 0,0 1 0,0 0 0,0 0 0,1 0 0,-1 0 0,0 0 0,0 0 0,1 0 0,70-22 898,118-54 0,-73 27-799,-52 27-73,21-10 460,-84 31-628,0 1 0,0-1 0,1 1 0,-1 0 0,0-1 0,1 1 1,-1 0-1,0 0 0,1 0 0,-1 0 0,0 0 0,1 0 0,-1 0 1,0 0-1,1 1 0,-1-1 0,0 0 0,1 1 0,-1 0 0,0-1 0,0 1 1,0-1-1,0 1 0,1 0 0,0 1 0,3 5-2922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35.7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1 832,'-2'1'67,"0"0"0,0 0 1,0-1-1,-1 1 0,1 0 0,0-1 1,-3 1-1,3-1 38,0 0 1,0 0 0,1 1-1,-1-1 1,0 0-1,1 1 1,-1 0-1,0-1 1,1 1 0,-1 0-1,1 0 1,-1 0-1,-1 1 1,-8 7 127,10-8-214,0 0 1,0 0-1,-1 0 1,1 0-1,0 0 0,0 0 1,0 0-1,0 0 1,0 0-1,0 1 1,1-1-1,-1 0 1,0 1-1,1-1 0,-17 18 2097,33-19-1711,9 0-336,-24 0-5,8 5 32,-7 0 162,-1-3-140,0 0 0,0 0 1,0 0-1,1 0 1,-1 0-1,0 0 0,1 0 1,1 2-1,-2-3-82,0 0-1,0 0 0,0 0 1,0 1-1,0-1 1,-1 0-1,1 1 1,0-1-1,-1 0 0,1 1 1,-1-1-1,0 1 1,1-1-1,-1 1 1,0-1-1,0 1 0,0-1 1,0 1-1,0 0 1,-1-1-1,1 1 1,0-1-1,-1 0 0,1 1 1,-1-1-1,1 1 1,-2 1-1,-1 4 113,3-7-142,0 1 1,0-1 0,-1 0 0,1 1-1,0-1 1,0 0 0,0 1 0,0-1-1,0 1 1,-1-1 0,1 0 0,0 1 0,0-1-1,-1 0 1,1 0 0,0 1 0,0-1-1,-1 0 1,1 0 0,0 1 0,-1-1-1,1 0 1,0 0 0,-1 0 0,1 1-1,-1-1 1,1 0 0,0 0 0,-1 0-1,1 0 1,-1 0 0,1 0 0,0 0-1,-1 0 1,-3 1 328,4-1-323,-1 0 0,1 1 0,0-1-1,0 0 1,-1 0 0,1 0 0,0 0 0,-1 0 0,1 0 0,0 0 0,0 0 0,-1 0 0,1 0 0,0 0-1,0 0 1,-1 0 0,1 0 0,0 0 0,0 0 0,-1 0 0,1 0 0,0 0 0,0-1 0,-1 1 0,1 0 0,0 0-1,0 0 1,-1 0 0,1 0 0,0-1 0,-7-5 175,0 0-1,0 0 1,-9-13 0,16 19-197,0 0 0,1 0 0,-1 0 0,0 1 0,0-1 0,1 0 0,-1 0 0,0 0 1,0 0-1,1 0 0,-1 0 0,0 0 0,0 0 0,1 0 0,-1 0 0,0 0 0,1 0 0,-1 0 1,0 0-1,0 0 0,1 0 0,-1 0 0,0 0 0,0 0 0,1 0 0,-1 0 0,0 0 0,0-1 0,1 1 1,-1 0-1,0 0 0,0 0 0,1 0 0,-1-1 0,0 1 0,0 0 0,0 0 0,0-1 0,1 1 1,-1 0-1,0 0 0,0 0 0,0-1 0,0 1 0,0 0 0,0-1 0,0 1 0,0 0 0,1 0 0,-1-1 1,0 1-1,0 0 0,0-1 0,0 1 0,-1 0 0,1 0 0,0-1 0,0 1 0,0 0 0,0 0 1,0-1-1,0 1 0,0 0 0,0 0 0,-1-1 0,1 1 0,0 0 0,0 0 0,-1-1 0,5 3-128,-1 0 0,0 0 0,1 0 0,-1-1 0,1 1 0,-1-1 0,1 0 0,0 0 0,0-1 0,-1 1 0,1-1 0,0 1-1,0-1 1,0 0 0,-1-1 0,1 1 0,5-2 0,54-12-5264,-41 6 4319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47.6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0 576,'4'27'1936,"-5"52"-1744,5 130 432,-2-125-274,-3-45-204,-2-15 146,3-23-275,0 0 0,0 0 0,0 0 1,0-1-1,-1 1 0,1 0 0,0 0 1,0-1-1,-1 1 0,1 0 0,-1-1 1,1 1-1,-1 0 0,1-1 0,-1 1 0,1 0 1,-1-1-1,1 1 0,-1-1 0,0 1 1,1-1-1,-1 0 0,0 1 0,1-1 1,-1 1-1,-1-1 0,1-1-4,0 0-1,0 0 0,1-1 1,-1 1-1,0-1 0,1 1 1,-1 0-1,1-1 0,-1 1 1,1-1-1,-1-1 0,1 2 11,-1-7-14,0 1-1,1-1 1,-1 0 0,2-13 0,0-2 54,0 10-82,0-1 0,1 1 0,0-1 0,1 1 0,1 0 0,0 0 0,1 0 0,0 0 0,1 1 0,8-13 1,-11 17 27,1 1 1,4-16-1,-6 15-18,1-1-1,6-11 1,-5 7 144,-4 12-122,0 1 0,0-1 0,0 0 1,1 1-1,-1-1 0,0 0 0,0 1 1,0-1-1,1 0 0,-1 1 0,0-1 1,1 1-1,-1-1 0,1 0 0,-1 1 1,0-1-1,1 1 0,-1-1 0,1 1 1,-1 0-1,2-1 0,11-18 30,-7 10-31,-4 5-5,3 9-26,-4-1 26,1-1-1,-1 0 1,0 1 0,0-1 0,0 1 0,0-1-1,0 1 1,-1 6 0,-1 32 122,0-28-175,-2 35 11,-2-1 1,-2 0-1,-19 65 0,-7 36 158,32-146-102,0 0 1,0 0-1,0 0 0,-1-1 1,1 1-1,-1 0 0,1-1 0,-1 1 1,-2 2-1,3-27 619,1 13-736,0 3 31,0 0 0,0 0 0,0 0 1,-1 0-1,-2-8 0,2-8 260,1 12-444,0 12 247,0 0 0,-1 0 0,1 1-1,-1-1 1,0 0 0,1 0 0,-3 3-1,2-3-2,0 0 0,0 0 0,0 0 0,1 0 0,-1 0 0,1 0 0,-1 4 0,1-5 1,-1 1 1,1-1-1,0 0 0,0 1 1,-1-1-1,1 0 1,-1 0-1,0 1 0,1-1 1,-2 2-1,1-2 2,0 0 0,0 1-1,1-1 1,-1 0 0,1 0 0,-1 1 0,1-1-1,-1 0 1,1 1 0,-1 2 0,1-3 18,-17 7 229,17-8-241,-1 0 0,0 0 0,1 0 0,-1-1-1,1 1 1,-1 0 0,0 0 0,1 0 0,-1-1 0,1 1 0,-1 0-1,1-1 1,-1 1 0,1 0 0,-1-1 0,1 1 0,-1 0 0,1-1-1,0 1 1,-1-1 0,1 1 0,-1-1 0,1 1 0,0-1 0,0 1-1,-1-1 1,1 0 0,-5-20-88,3 7-4,0 6 103,0 0 0,1 0-1,0 0 1,0-11 0,-1-6 92,-3-139-280,5 134 160,0 28 17,0-1 1,1 0-1,-1 1 1,1-1-1,0 1 1,0-1-1,0 1 1,1-5-1,4-7-7,-5 4-61,-1 10 65,0-1 0,0 0 0,0 1 0,0-1 0,0 0 0,0 0 0,0 1 0,0-1 0,0 0 0,1 1 0,-1-1 0,0 0 0,0 1 0,1-1 0,0-1 0,-1 2 47,19 0-560,-13 2 491,-5 0 20,0-1 0,0 0 0,0 0 0,-1 0 0,1 1 0,0-1 0,-1 0 0,1 0 0,0 1 0,-1-1 0,0 1 0,1-1 0,-1 0 0,0 1 0,0 2 0,0 39-698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49.4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181 1 832,'-21'25'443,"19"-21"-338,-1-1 1,-1 0 0,1 0 0,0 0 0,-1 0-1,0-1 1,1 1 0,-1-1 0,0 0-1,0 0 1,0 0 0,0-1 0,-1 0-1,1 1 1,0-2 0,-1 1 0,-6 0 0,-8 2 321,-6 1 167,24-4-554,0 0 0,-1 0 0,1 0 0,0 0 0,0 0 0,0-1 0,0 1 0,0 0 0,-1-1 0,1 1 0,0 0 0,0-1 0,0 1 0,0-1 0,0 0 0,-1 0 0,2 0-5,-1 1 0,1-1 0,-1 1 0,1 0-1,-1-1 1,1 1 0,-1 0 0,0 0 0,1-1 0,-1 1 0,1 0 0,-1 0 0,0 0 0,1 0 0,-1 0 0,1 0 0,-1 0 0,0 0-1,1 0 1,-1 0 0,-7 0 970,8 1-973,0 0-36,1 0 0,-1 0-1,1 0 1,-1 0 0,1-1-1,-1 1 1,1 0 0,-1-1-1,1 1 1,0 0 0,-1-1-1,1 1 1,0-1 0,0 1-1,0-1 1,-1 1 0,1-1-1,0 0 1,0 1 0,0-1-1,0 0 1,1 1 0,1-1 18,39 11 551,-34-7-524,0-2 0,1 1 0,-1-1 0,1 0 0,-1-1-1,1 0 1,0 0 0,11-1 0,5-2 31,39-7 0,-30 6-94,-29 3 27,1 0 1,0 0-1,0-1 1,-1 0 0,12-3-1,10-7-1040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8:52.6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 8 736,'-29'5'2880,"-26"-10"-560,40 1-2023,13 3-287,1 1 1,0-1-1,-1 1 1,1-1-1,0 1 0,-1 0 1,1-1-1,0 1 1,-1 0-1,1 0 0,0 0 1,-1 0-1,1 0 1,-3 1-1,-7 0 159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9:01.0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0 320,'-1'2'247,"0"-1"-185,1-1 0,0 1 0,-1-1-1,1 1 1,0-1 0,0 1 0,-1-1-1,1 1 1,0 0 0,0-1 0,0 1 0,0-1-1,0 1 1,0 0 0,0-1 0,0 1 0,0 0-1,0-1 1,0 1 0,0-1 0,0 1 0,1 1-1,-1-1-11,1 1 0,-1-1-1,0 1 1,0-1 0,0 1-1,0 0 1,-1-1 0,1 1 0,-1 1-1,-2 1 101,-1 0 0,0 0-1,0 0 1,0-1 0,0 1-1,-1-1 1,1 0 0,-1-1-1,-9 5 1,5-3 12,1 1 1,-12 8-1,19-13-145,-1 1 11,1 8 301,0 6-495,0-12 170,0-1-17,1-1 1,-1 0-1,1 1 1,-1-1 0,0 0-1,1 0 1,-1 1-1,0-1 1,0 0-1,-2 2 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29:02.7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 1 1056,'-3'10'1710,"3"-10"-1682,1 0 0,-1 1 0,0-1-1,1 1 1,-1-1 0,0 1 0,0-1 0,0 1 0,0-1 0,1 1 0,-1-1 0,0 1 0,0-1-1,0 1 1,0-1 0,0 1 0,0-1 0,-1 2 0,-8 30 665,-33 62-938,30-72-299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1:02.8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92 22 1248,'-4'2'144,"0"-1"0,0 1 0,0-1 0,0 0 0,0 0 0,-1-1 0,1 1 0,0-1 0,0 0 0,-1 0 0,1-1 0,-5 0 0,9 0-117,-1 1 1,1-1-1,-1 0 0,1 0 1,-1 0-1,1 0 0,0 0 1,-1 0-1,1 0 0,0 0 1,0 0-1,0 0 1,0 0-1,0 0 0,0 0 1,0 0-1,0 0 0,0 0 1,0 0-1,1-2 0,-1 0 98,-5 13-51,-19 62 508,24-66-566,0-6-14,0 1 0,0-1 1,0 0-1,1 0 1,-1 0-1,0 0 1,0 0-1,1 1 0,-1-1 1,0 0-1,1 0 1,-1 0-1,0 0 1,0 0-1,1 0 1,-1 0-1,0 0 0,1 0 1,-1 0-1,0 0 1,0 0-1,1 0 1,-1 0-1,0 0 0,0-1 1,1 1-1,-1 0 1,1 0-1,8-3-46,0-3 23,1 0 0,-2 0 0,1-1 0,14-15 0,-13 12-44,21-15 1,-24 19 128,-5 4 10,-8 6 97,-15 15 19,-40 32 175,60-50-412,0 0 1,0-1-1,0 1 1,0 0 0,1 0-1,-1 0 1,0 0-1,0-1 1,0 1 0,1 0-1,-1 0 1,1 1-1,-1-1 1,0 0 0,1 0-1,0 0 1,-1 0-1,1 0 1,-1 3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1:04.6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43 138 992,'-3'2'220,"3"-2"-204,0 0 1,0 0-1,-1 0 1,1 0-1,0 0 1,0 0 0,0 0-1,0 0 1,-1 0-1,1 0 1,0 0-1,0 0 1,-3-1 348,3 0-349,0 1 1,0 0-1,0 0 1,0 0 0,0 0-1,0 0 1,0-1-1,0 1 1,-1 0 0,1 0-1,0 0 1,0 0-1,0-1 1,0 1-1,0 0 1,1 0 0,-5-6 405,-3-10 1360,6 13-1649,0 1 1,-1-1-1,1 0 0,0 1 0,-1 0 1,1-1-1,-1 1 0,0 0 0,-3-4 0,4 6-105,1-1 0,-1 1-1,1-1 1,-1 1-1,1-1 1,0 0-1,-1 1 1,1-1 0,0 1-1,0-1 1,-1 0-1,1 1 1,0-1-1,0 0 1,0 1-1,0-1 1,0 0 0,0 1-1,0-1 1,0 0-1,0 1 1,0-1-1,0 0 1,0 1 0,0-1-1,0 0 1,1 1-1,-1-1 1,0 1-1,1-2 1,2-8 93,-3 9-99,0 2-49,6 8 291,-4-6-292,1 1 1,-1-1-1,0 1 1,0-1 0,-1 1-1,1 0 1,-1 0-1,0 0 1,2 6 693,-7-27 1104,-21-67-1066,24 78-752,4 10-413,-2-4 424,-1 1 0,0 0 0,0 0 0,1-1 0,-1 1 0,0 0 1,0 1-1,0 1-289,12 23-2330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1:08.7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0 896,'-1'0'42,"0"1"1,0-1-1,0 0 0,0 0 0,0 1 1,0-1-1,0 0 0,0 1 1,0-1-1,0 1 0,0-1 0,1 1 1,-1-1-1,0 1 0,0 0 1,0 0-1,1-1 0,-1 1 0,-1 2 1,-11 20 1038,6-9-288,1-2-608,0 0 0,1 0 0,0 0 0,-5 18 0,-7 53 527,11-50-397,4-16-193,-1 0 1,-8 23 0,10-34 39,0-1 0,0 0 0,0 0 0,0 1 1,1 9-1,0-11 17,6-5 50,-5 0-224,1 1 0,0-1-1,-1 0 1,1 0 0,-1 0-1,1 0 1,-1-1 0,0 1 0,0 0-1,1-1 1,-1 1 0,0-1 0,0 1-1,0-1 1,0-1 0,14-29-94,-13 29 86,10-40 2,-10 35 190,0-1 0,1 1 0,0 0 0,7-15 0,-9 22-114,-1 19 62,0-16-97,1-1 0,-1 1 0,0 0 0,0-1-1,0 1 1,0 0 0,0-1 0,0 1 0,0 0 0,-1-1 0,1 1 0,-1 1 0,0-2-44,1-1 0,0 1 1,0-1-1,-1 1 0,1-1 0,0 1 1,0-1-1,-1 1 0,1-1 0,0 1 1,0-1-1,0 1 0,0 0 1,0-1-1,0 1 0,0-1 0,0 1 1,0-1-1,0 1 0,0-1 1,0 1-1,1-1 0,-1 1 0,0 0 1,0-1-1,0 1 0,1-1 0,-1 0 1,0 1-1,1-1 0,0 2 1,16 8-183,-4-3-437,4 7-71,2 1-836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1:09.9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0 832,'5'16'565,"-5"-11"-441,1-1 0,-1 1-1,1 0 1,1 0-1,-1 0 1,1 0 0,-1-1-1,1 1 1,1-1 0,16 19 2257,-19-22-2308,0 0-19,0 0 0,0-1-1,0 1 1,0 0 0,0 0 0,-1-1 0,1 1 0,0 0 0,0-1-1,-1 1 1,1 0 0,-1-1 0,1 1 0,0-1 0,-1 1 0,1 0 0,-1-1-1,0 1 1,-1 0 160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34.9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127 156 1728,'-1'4'1723,"1"-5"-1677,-1 1 1,1 0 0,0 0-1,0 0 1,-1 0 0,1 0-1,0 0 1,-1 0-1,1 0 1,0 0 0,-1 0-1,1 0 1,0 0-1,0 0 1,-1 0 0,1 0-1,0 0 1,-1 0-1,1 0 1,0 0 0,0 0-1,-1 0 1,1 0-1,0 1 1,-1-1 0,1 0-1,-2 1 64,0 0 0,0-1 0,0 1 0,0-1 0,0 1 0,0-1 0,0 0 0,0 0-1,0 0 1,-4 0 0,4-1-26,-1 1-1,1 0 0,0 0 0,0 0 0,-1 1 1,1-1-1,0 0 0,0 1 0,0-1 1,0 1-1,-4 1 0,-3 4 253,3-3-245,0 1 0,0 0-1,0 0 1,1 1 0,-7 7 0,11-11-75,-1 0-1,1 1 0,0-1 1,0 1-1,0-1 0,1 1 1,-1 0-1,0-1 1,1 1-1,-1 0 0,1-1 1,-1 1-1,1 0 1,0 0-1,0 0 0,0-1 1,0 1-1,0 0 1,0 0-1,0 0 0,1-1 1,-1 1-1,0 0 1,1 0-1,0-1 0,-1 1 1,3 2-1,0 3-15,1-1-1,0 0 0,0 0 1,0 0-1,1 0 1,0-1-1,0 1 1,0-2-1,1 1 0,0 0 1,0-1-1,0 0 1,0 0-1,1-1 1,-1 0-1,1 0 1,0 0-1,13 2 0,-16-5 23,1 1 1,0-1-1,0-1 0,0 1 0,0-1 0,0 0 0,-1 0 0,1 0 0,0-1 0,-1 1 0,1-1 0,7-5 0,-2 2 19,-1-1 0,1-1 0,-1 1-1,12-13 1,-12 8 21,-1 0 0,0 0 0,-1-1-1,0 0 1,8-21 0,-10 22-6,-2 4-13,-1 0 1,0 0 0,0 0-1,-1 0 1,1 0-1,-2-1 1,1 1 0,-1 0-1,0-1 1,-1 1-1,0 0 1,0-1 0,0 1-1,-4-8 1,4 10-10,-1 1-1,0-1 1,0 1 0,0-1 0,-1 1 0,0 0-1,0 0 1,0 0 0,-6-6 0,6 7-29,1 1 0,-1 0 1,0 0-1,0 1 0,0-1 1,0 1-1,0-1 0,0 1 1,0 0-1,0 0 0,-1 0 1,1 0-1,0 1 0,-1 0 1,-4-1-1,3 2-14,-1 0-1,1 0 1,-1 0 0,1 0-1,0 1 1,0 0 0,-1 0-1,1 1 1,0-1 0,1 1-1,-1 0 1,0 0 0,1 1-1,0-1 1,0 1 0,0 0-1,0 0 1,1 1 0,-6 7-1,9-11-68,-1 0 0,1 0-1,-1 0 1,1 1-1,-1-1 1,1 0 0,0 0-1,-1 1 1,1-1-1,0 0 1,0 1 0,0-1-1,0 0 1,0 1-1,0-1 1,1 0 0,-1 1-1,0-1 1,1 0-1,-1 0 1,1 1 0,-1-1-1,1 0 1,-1 0-1,1 0 1,0 0 0,0 1-1,0-1 1,1 1-1,14 9-2315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2:45.9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408 0 160,'-4'2'-6,"4"-1"80,4 0 1533,0 10-135,-27 23-155,15-24-1039,-1 0 0,0 0 1,0 0-1,-1-1 0,-18 13 0,-29 16 165,-21 13-97,39-31 15,1 2 0,-45 34 0,82-55-324,0 0 0,0-1 0,0 1 0,-1 0 0,1-1 0,0 1 0,-1 0-1,1-1 1,-1 0 0,1 1 0,-1-1 0,-1 1 0,2-1 256,19 7-234,8-1-210,7 2 19,2 7 167,59 26-207,-79-33 206,0 0 0,-1 1 0,0 1 0,13 12-1,77 82 453,-87-87-420,-10-10-607,0 0 0,9 11-1,-8-7-882,1 0-1850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2:59.5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423 0 1248,'7'9'1216,"-8"-8"-1046,-1 0 0,1 0-1,0 1 1,-1-1 0,1 0 0,0 1 0,0-1-1,0 1 1,-1 2 0,1-2-70,0-1 0,0 1 0,0-1-1,1 0 1,-1 1 0,0-1 0,-1 0 0,1 0 0,0 0 0,0 0-1,0 0 1,-1 0 0,1 0 0,0 0 0,-3 1 0,3-2-17,0 1 0,-1 0 0,1 0 0,0-1 0,0 1 0,0 0 0,0 0 0,0 0 0,0 0 0,0 0 0,1 1 0,-2 1 0,-9 10 635,9-11-662,0 0 1,0 0-1,0 0 0,1 1 1,-1-1-1,1 1 0,-2 2 1,2-2-48,0-1 1,-1 1 0,1-1 0,-1 0 0,1 0-1,-1 0 1,0 1 0,-3 2 0,2-2 22,0-1-1,0 1 1,0 0 0,1 1 0,-1-1 0,1 0-1,0 1 1,0-1 0,0 1 0,-2 6 0,-11 18 114,11-21-59,0 1 1,0-1-1,0 1 1,1 0-1,-2 8 1,-3 9 69,1-7-31,2 1 0,-5 25 0,6-21-162,0 15 103,3-29-50,1 1-1,-4 13 1,2-11 15,0 1 0,1 0 1,0 0-1,2 15 0,-1-3 116,5 57 146,-1-15-161,-3-62-129,0 1-1,0-1 1,1 0-1,-1 0 1,1 1-1,0-1 1,5 8-1,1 5 113,-4-9-139,0-1 0,1 0 0,7 9 0,11 20 30,-13-17 190,-4-6-270,0-1 0,9 26 0,-5-5 77,4 22 163,-8-29-163,-2 0 1,-1 1-1,-1 0 0,-2 36 0,-2-43 160,0-1-1,-1 0 0,-1 0 0,-8 20 0,-7 16-125,11-38 139,5-10-188,-1 0 0,0 0 0,-7 10 0,-45 72 22,14-22 115,27-41-85,-24 31 0,23-38-2,7-8 17,0-1 1,-17 17-1,13-16-89,2-1 71,-1 0-1,0-1 0,-23 13 1,34-22-149,0-1-1,1 0 1,-1 1 0,0-1-1,0 0 1,1 1 0,-1-1-1,0 1 1,1-1 0,-1 1-1,0 0 1,1-1 0,-1 1-1,1-1 1,-1 1 0,1 0-1,-1 0 1,1-1 0,0 1-1,-1 0 1,1 0 0,0 0-1,0-1 1,-1 1 0,1 0-1,0 0 1,0 0 0,0 0-1,0-1 1,0 1 0,0 0-1,0 2 1,1-2-162,0 0 0,0 0-1,0 1 1,0-1 0,0 0 0,0 0 0,0 0-1,0 0 1,0 0 0,1 0 0,-1 0-1,0 0 1,0-1 0,1 1 0,-1 0 0,1-1-1,2 1 1,15 3-1796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3:00.9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141 1 1248,'0'0'389,"-12"10"2838,10-9-3033,1-1 0,-1 1 0,0-1 0,0 0 0,0 1 0,0-1 0,0 0 0,1 0 0,-4 0 0,-11 2 671,12-1-771,0 1 0,1 0 1,-1 0-1,1 1 0,-1-1 0,1 1 0,0 0 1,0 0-1,0 0 0,0 0 0,0 0 0,1 1 0,0-1 1,-1 1-1,-1 5 0,-3 6 146,1 1 0,-6 26 0,4-13 82,6-21-313,0-1 0,1 0 0,0 0 0,0 1 0,1-1 0,0 0 0,0 1 0,2 9 0,1-3 16,0-1 0,0 0 0,9 20 1,-11-30-14,0-1 0,0 0-1,0 0 1,1-1 0,-1 1 0,0 0 0,1 0 0,-1-1 0,1 1 0,0-1 0,0 1 0,-1-1 0,1 0-1,0 1 1,0-1 0,0 0 0,0 0 0,0 0 0,0-1 0,1 1 0,-1 0 0,0-1 0,0 0 0,3 1 0,-1-1-1,0 0 0,0 0 0,0-1 0,0 1 0,0-1 0,0 0 0,0 0 1,0 0-1,-1 0 0,1-1 0,0 1 0,4-4 0,-1 0-13,0 0 0,0-1 0,0 0 0,-1-1 0,0 1 0,0-1 0,8-12-1,-7 7 49,0 0 1,-1 0-1,0-1 0,4-15 0,-8 22-30,0-1 1,-1 1 0,0-1-1,-1 0 1,0 1-1,0-1 1,0 0 0,-1 1-1,1-1 1,-4-11 0,3 14-12,0 1 0,0-1 0,-1 1 1,1 0-1,-1 0 0,1-1 0,-1 1 1,0 0-1,0 0 0,0 1 0,-1-1 1,1 0-1,-1 1 0,1-1 1,-1 1-1,0 0 0,0 0 0,0 0 1,0 0-1,0 1 0,-7-3 0,9 3-13,1 1 0,-1 0-1,0 0 1,-1-1 0,1 1-1,0 0 1,0 0 0,0 0 0,0 0-1,0 0 1,0 0 0,0 0-1,0 1 1,0-1 0,0 0-1,0 1 1,0-1 0,0 0-1,0 1 1,1-1 0,-1 1 0,-2 1-1,2-1 20,0 0 0,1 0 0,-1 1-1,0-1 1,0 0 0,1 1 0,-1-1 0,1 0-1,-1 1 1,1-1 0,-1 1 0,1-1 0,0 4-1,0 1 37,0 0-1,0 0 0,1 0 0,-1 0 0,2 0 0,2 11 0,1-5 35,0 0 1,1-1-1,0 1 1,0-1-1,1 0 1,1-1-1,0 0 1,0 0-1,1 0 0,15 11 1,-20-18-121,1 0 0,0 0 0,0-1-1,9 4 1,13 7-3077,-15-6 1607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3:03.8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22 1408,'0'-1'182,"-1"-1"1,0 1-1,0-1 1,0 1-1,-1 0 1,1-1-1,0 1 1,0 0-1,-1 0 1,1 0-1,0 0 1,-1 0-1,1 0 1,-1 0-1,1 1 1,-1-1-1,0 0 1,1 1-1,-1-1 1,0 1-1,1 0 1,-3-1-1,-1 13 890,4-4-936,1 0 1,-1 0-1,1 0 0,1 1 0,-1-1 1,3 9-1,0 7 73,0 20-20,35 263 811,-27-268-853,-8-29-57,0 0 0,0 0 0,-1 0 0,1 19 0,-3-28-82,0 0 1,0 0-1,0 0 0,0 0 0,0 0 0,0 0 0,0 0 0,0 0 0,0 0 0,1 0 0,-1 0 0,0 0 1,1 0-1,-1 0 0,0-1 0,1 1 0,0 2 0,4-6 451,-1-10-258,-1 7-194,0 0 0,0 0-1,1 0 1,0 0 0,0 0 0,5-4 0,0-2-162,-2 2 106,1 1 0,17-17 0,-21 23 42,0-1 0,1 1-1,-1 0 1,1 0-1,0 0 1,0 1 0,0-1-1,9-2 1,-12 5 0,0-1 1,0 1-1,0 0 1,0 0-1,0 0 0,0 0 1,-1 0-1,1 0 1,0 1-1,0-1 1,0 0-1,0 1 1,0 0-1,0-1 1,-1 1-1,1 0 0,2 2 1,1 0-18,0 1-1,0 0 1,-1 1 0,5 4 0,-5-4 28,-2-3 27,-1 0-1,1 0 1,-1 1 0,0-1-1,1 0 1,-1 0 0,0 1-1,-1-1 1,1 1 0,0-1 0,-1 1-1,1-1 1,-1 1 0,0 0-1,0-1 1,0 1 0,0-1-1,0 1 1,-1-1 0,1 1-1,-1-1 1,0 1 0,1-1-1,-1 1 1,-3 3 0,3-2 38,-1-1 0,0 0 0,0 1 0,0-1 1,-1 0-1,1 0 0,-1 0 0,1-1 0,-1 1 0,0-1 1,0 1-1,0-1 0,-1 0 0,1 0 0,-1-1 0,1 1 0,-5 1 1,-4-1 15,0-1 1,1 0-1,-1 0 1,0-1 0,0-1-1,-16-2 1,-26-1-1757,53 3 1517,0 1 0,1 0 0,-1 0 0,0 0 0,0 0 1,1 1-1,-1-1 0,0 0 0,1 0 0,-1 0 0,0 0 0,1 1 1,-1-1-1,0 0 0,0 1 0,0 0 29,1-1 1,0 1 0,0-1-1,-1 1 1,1-1-1,0 1 1,0-1-1,0 1 1,0-1-1,0 1 1,0 0-1,0-1 1,0 1 0,0-1-1,0 1 1,0-1-1,0 1 1,0-1-1,1 1 1,-1-1-1,0 1 1,7 14-2932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3:05.1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161 322 1312,'-9'-10'1452,"9"10"-1306,0-1 1,-1 1-1,1-1 1,0 0-1,-1 1 1,1-1-1,-1 1 1,1-1-1,-1 1 1,1-1-1,-1 1 1,0 0-1,1-1 0,-1 1 1,0-1-1,1 1 1,-1 0-1,0 0 1,1 0-1,-2-1 1,-1 0-113,1 1 0,-1-1 0,1 1 0,-1 0 0,0 0 0,1 0 0,-1 0 0,0 0 0,1 1 1,-1-1-1,0 1 0,1 0 0,-1-1 0,1 1 0,-1 0 0,-2 2 0,1-1 72,1 1-1,-1 0 0,1 0 1,-1 0-1,1 0 1,0 1-1,0-1 1,-4 8-1,-2 5 280,1 1 0,1 0 0,-10 32 0,13-34-333,0-4-43,1 1 0,1 0 0,0 0 0,1 0 0,0 0 0,1 0 0,0 0 0,3 19 0,-2-25-3,0 1-1,0-1 1,1-1-1,0 1 1,0 0-1,0 0 1,1-1-1,0 1 1,0-1-1,0 0 1,1 0 0,-1 0-1,1 0 1,0-1-1,1 0 1,-1 1-1,1-2 1,8 7-1,-11-9 7,-1 0-1,1-1 0,-1 1 0,1 0 0,0-1 1,-1 0-1,1 1 0,-1-1 0,1 0 1,0 1-1,-1-1 0,1 0 0,0 0 0,-1-1 1,1 1-1,0 0 0,-1 0 0,1-1 0,-1 1 1,1-1-1,0 0 0,-1 1 0,1-1 1,-1 0-1,0 0 0,1 0 0,-1 0 0,0 0 1,1 0-1,-1 0 0,0 0 0,0-1 0,0 1 1,0 0-1,1-3 0,3-3 21,-1-1 1,0 1-1,-1-1 0,0 0 0,4-13 1,3-25-32,-3-1 1,4-75 0,-10 117 9,0-43-10,-2 0 0,-2 0 1,-11-55-1,3 6 127,10 79-190,1 15 50,1 1 0,-1-1 0,0 1 1,-1-1-1,1 0 0,0 1 0,-1-1 0,1 1 1,-1-1-1,-1-2 0,0 32-116,0-2 213,-7 68 587,13 38-346,6-18 663,-2-28-560,-7-62-429,1-1 0,1-1 0,12 42 0,-11-54-766,0 1-1,1-1 0,7 10 1,-4-7-1714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3:06.3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124 24 832,'-12'-11'12051,"7"9"-12236,-3-3 790,7 4-578,1 1-1,-1-1 1,0 1 0,0-1 0,1 1 0,-1-1 0,0 1 0,0 0-1,0-1 1,1 1 0,-1 0 0,0 0 0,0-1 0,0 1 0,0 0-1,0 0 1,0 0 0,-1 1 0,1-1-25,0 0 0,0 0 0,0 1 0,0-1 0,0 0 0,0 1 0,0-1 0,1 1 0,-1-1 0,0 1 1,0 0-1,0-1 0,1 1 0,-1 0 0,0 0 0,1-1 0,-1 1 0,0 0 0,1 0 0,-1 0 0,1 0 0,0 0 0,-1 0 0,1 0 0,-1 1 0,-8 32-68,7-25 90,0 3-14,-36 176 98,33-153-37,1 1-1,2 0 0,3 48 1,2-67-67,0 1 1,2 0 0,0-1-1,14 33 1,-16-42-76,2 2 102,0-1 0,1 1 0,7 8 1,0 1 3,-11-16-23,0 0 1,1 0 0,-1-1 0,1 1 0,0-1-1,0 0 1,-1 0 0,1 0 0,1 0 0,-1 0-1,0-1 1,0 1 0,1-1 0,-1 0 0,1 0-1,-1 0 1,1 0 0,-1-1 0,6 1 0,3-1 38,-1 0 0,1-1 0,0 0 0,19-4 1,-29 4-200,-1 1 0,1 0 0,0 0 0,-1 0 0,1 0 0,0 0 0,-1 0 0,1 1 0,0-1 0,-1 0 0,3 2 0,-1-1-658,0 0-1,0 1 0,0 0 1,-1 0-1,1-1 1,-1 1-1,1 1 1,3 3-1,1 0-2350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33:06.8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 6 1984,'-1'-1'119,"0"1"0,-1-1 0,1 0 0,0 1 0,-1-1 1,1 1-1,0 0 0,-1-1 0,1 1 0,-1 0 0,1 0 0,-1 0 0,-1 0 0,-24 3 2431,4-1 1830,49 3-903,-16-5-3185,-1 2-1,19 3 1,9 1-191,-26-5-344,0 1 0,0 0 0,10 3-1,-11-2-1036,0 1-1,0 0 0,11 7 0,5 3-3497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35.5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164 0 1888,'0'0'3237,"0"17"-1594,0-14-1488,0 1 0,-1 0 1,0 0-1,1 0 0,-2-1 1,1 1-1,0 0 0,-1-1 1,1 0-1,-5 7 0,-2 1 78,-15 18 0,9-12-87,-71 100-1698,66-90-1184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36.11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 1 2656,'-10'3'960,"10"-6"-736,-3 3 416,3 6 96,-5 2-448,5 3 672,0 8-544,-4 5-224,8 3-96,1 4-32,-2-1-32,7 0-32,3-6 32,4-5-1312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1:42.6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77 203 1984,'-2'3'562,"1"-2"-135,1-5-163,-18 1 840,18 3-1025,-1-1 0,0 1-1,0 0 1,0-1 0,0 1 0,0 0-1,1 0 1,-1 0 0,0 0 0,0 0-1,0 0 1,0 0 0,0 0 0,-1 0-1,-8 12 500,9-11-540,-1 1 2,1 0 0,-1 0 0,0 0 0,1 0 0,-1-1-1,0 1 1,0-1 0,-3 2 0,2-1 92,2-1-101,0 1-1,1-1 1,-1 0 0,0 1-1,0-1 1,1 0 0,-1 1-1,1-1 1,-1 1 0,1-1-1,-1 1 1,1-1 0,0 1-1,0-1 1,0 5 938,1-10-403,11-6-170,-9 8-285,0-1 0,0 1 0,0-1-1,-1 0 1,5-6 0,2-1-64,0 0 0,1 0 0,0 1 0,0 1 0,1-1 1,12-6-1,-6 3 18,35-22 169,-41 26-166,1 1 1,20-9-1,-9 4-155,-3 2 197,1 1 1,0 1 0,27-7-1,13 0 72,-57 15-173,1-1 0,-1 1 1,0-1-1,0 1 0,0 1 1,1-1-1,-1 1 0,0-1 1,0 1-1,0 0 0,4 2 1,47 22 27,-50-24-16,0 0 0,-1 0-1,1 0 1,0-1 0,0 1 0,0-1-1,0-1 1,0 1 0,0-1 0,7-1-1,7-3-53,24-10-1,-33 12-26,0 0 98,-1 0-1,1 1 0,0 0 1,0 1-1,0 0 0,17 1 1,-25 0-37,0 1-26,8 9 1,12 7 100,-15-12-35,-1 0 1,0 0-1,0 0 1,-1 0-1,6 7 1,37 38 161,-39-39-91,0 1 0,0-1 0,-1 2 0,0-1 0,-1 1 0,-1 0 0,6 16 0,-6-9-39,-4-12-86,0 1 1,1-1-1,0 0 1,8 16-1,-11-24-147,1 1 0,-1-1-1,1 1 1,-1 0 0,1-1 0,-1 1-1,1-1 1,-1 1 0,1-1 0,0 0-1,-1 1 1,1-1 0,0 0 0,-1 1-1,1-1 1,0 0 0,-1 0-1,2 1 1,-1-1-80,12 3-1461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29.4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4 1472,'10'-4'5498,"-7"12"-5087,-4 46-86,0-43-124,0-1 0,0 0 0,1 1 0,1-1 0,2 19 0,2 24-31,-5-45-158,1-1 0,0 1-1,3 8 1,-2-9 24,-1 1 1,1 0-1,-1 9 0,6 78-128,-1-25 222,0 130 526,-1 296 193,-6-293-525,-1-137-410,3 56 119,8 56 265,4 88-420,-6-209 148,-2-25 12,0 40-1,3 33 155,-7-3-184,-3 116 75,-5-148 130,6-63-191,1 0 1,-2 0-1,1-1 1,-1 1-1,-2 7 1,-4 15 162,7-26-180,0 0-1,-1 0 1,1 0-1,-1 0 1,0-1 0,-1 4-1,-1 0 49,3-5 22,-5 0 83,8 2-166,11 1-9,94-1-41,-88-2 7,22 4 1,-23-3-4,22 1 1,20-1 138,51-3 278,88-13-129,-23 9-170,160-37 48,-294 33-1,-25 5-153,-1 0 1,1 1-1,0 1 1,0 1-1,25 1 1,25 11 42,-44-7 50,-1 0 0,31 0 0,50 1-197,5 1 138,37 7 312,-89-6-480,441 19 608,-369-34 5,-118 6-903,0 0 1,15-5 0,-14 3-459,-10 4 830,-1 0-1,0 0 1,0 0 0,1 0 0,-1 0 0,0 0-1,0-1 1,3-5-2733,-3 6 2732,0-1 1,0 1 0,-1 0 0,-7-15-4859,5 10 4739,-15-20-1434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40.21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546 55 992,'0'0'0,"0"0"0,0 0 0,0 0 0,0 0 0,0 1 0,0-1 0,0 0 0,0 0 0,0 0 0,0 0 0,0 0 0,0 0 0,0 0 0,0 1 0,0-1 0,0 0 0,0 0 0,0 0 1,0 0-1,0 0 0,0 0 0,0 0 0,0 0 0,0 1 0,0-1 0,0 0 0,0 0 0,0 0 0,1 0 0,11-3 5423,-8 0-3887,-8 4-701,4-6-340,0 4-479,0 1-1,1 0 1,-1-1 0,0 1 0,0-1-1,0 1 1,0-1 0,0 1-1,0 0 1,0-1 0,0 1 0,0-1-1,0 1 1,0-1 0,0 1-1,0 0 1,0-1 0,0 1 0,0-1-1,0 1 1,-1 0 0,1-1-1,0 1 1,0-1 0,0 1-1,-1 0 1,1-1 0,0 1 0,0 0-1,-1-1 1,1 1 0,0 0-1,-1 0 1,1-1 0,-1 1 0,1 0-1,0 0 1,-1 0 0,1-1-1,0 1 1,-1 0 0,1 0 0,-1 0-1,0 0 1,1 0-5,-1 0 0,1 0 0,0 0-1,0-1 1,-1 1 0,1 0 0,0 0 0,0 0 0,0 0-1,-1 0 1,1 0 0,0 0 0,0-1 0,-1 1 0,1 0-1,0 0 1,0 0 0,0-1 0,0 1 0,-1 0 0,1 0-1,0 0 1,0-1 0,0 1 0,0 0 0,0 0 0,0-1-1,0 1 1,0 0 0,-1 0 0,1-1 0,0 1 0,0 0-1,0-1 1,0 1 0,0 0 0,1 0 0,-1-1 0,0 1-1,0 0 1,0 0 0,0-1 0,0 1 0,0-3 83,-9-1 588,-3-7-164,-10 6-92,14 5-257,6 0-157,-1-1 0,0 1 0,0 1 0,1-1 0,-1 0-1,0 1 1,1-1 0,-1 1 0,-3 1 0,-16 6 47,4-3 356,17-5-418,-1 0 1,1 0-1,-1 0 1,1 1-1,-1-1 0,1 0 1,-1 1-1,1 0 0,-1-1 1,1 1-1,0 0 1,-1-1-1,1 1 0,0 0 1,0 0-1,0 0 0,-1 0 1,1 0-1,-1 2 1,2-2 60,-1-1-61,0 0-1,0 0 1,0 0-1,0 0 1,0 0-1,0 0 1,0 0 0,1 0-1,-1 1 1,0-1-1,0 0 1,0 1-1,0-1 1,1 0-1,-1 1 1,0-1-1,0 1 1,1 0-1,-2 0 1,-7 8 6,-1-1-1,0-1 1,-13 8 0,15-12 142,-2 2-34,9-4-112,-1 0-1,0 1 1,0-1 0,0 0 0,0 0 0,0 0 0,0 0 0,0-1 0,0 1 0,0 0 0,-2-1 0,-17 8 78,-22 17 51,34-22 60,9-3-197,-1 0 0,1 0 0,-1 0 1,1 0-1,-1 0 0,1 0 0,-1 0 0,1 0 1,-1 0-1,1 0 0,-1 1 0,1-1 1,0 0-1,-1 0 0,1 1 0,-1-1 0,1 0 1,-1 1-1,-20 10 9,7-3-5,-9 8-94,20-13 115,0 0-1,0-1 1,0 0-1,-1 1 1,-4 1-1,4-2 26,0 0 0,1 0 1,-1 1-1,-5 3 0,6-3 6,0 0 1,-1-1-1,1 0 0,-7 3 1,2-2-122,6-2 72,0 0 0,0 0-1,0 0 1,0 0 0,0 0-1,0 0 1,0 0 0,0 1 0,0-1-1,0 1 1,-3 3 0,0 1 14,3-4-11,0 0 0,0 0 0,0 1 0,1-1 0,-1 0 0,1 1 0,-1-1 1,1 1-1,0-1 0,0 1 0,0-1 0,-1 6 0,-2 9-27,3-12 15,-1-1-1,1 1 0,1-1 1,-1 1-1,0 4 0,-2 75 82,11-21 186,-7-58-274,0 1 0,0 0 0,0-1 1,4 9-1,0 2-5,0-2 86,-4-12-59,0 0 1,0 0-1,0-1 0,-1 1 1,1 0-1,-1 0 0,1 0 1,-1 0-1,1 3 0,-1-2-3,1 5 5,7 8-23,-7-11 28,1-1 0,0 1 0,0-1 0,1 0 0,-1 0 0,1 1 1,0-2-1,0 1 0,0 0 0,6 4 0,2-1 161,-7-4-189,0 0 0,1 0 1,-1-1-1,1 0 0,-1 1 1,1-2-1,0 1 0,5 1 1,-6-2 29,0 0 0,0 1 0,1-1 0,-1 1 0,0 0 0,0 1 0,6 3 0,-7-3-1,1-1 0,-1 1 0,1-1 0,0 0 0,0-1 0,0 1 0,0 0 0,0-1 0,5 1 0,14 4 121,-19-5-128,-1 1 0,0-1 1,0-1-1,0 1 0,0 0 1,1-1-1,-1 0 1,0 1-1,6-2 0,-4 1 30,0-1 0,1 1 0,-1 0 0,1 1 0,7 1 0,15 0 17,-9-1 160,15-1 210,-14-1-400,-16 1-8,1 0 0,-1 0 0,0-1 0,1 1 1,4-2-1,86-33 98,-64 24 8,45-25 1,-65 30-51,0 0-1,-1-1 1,0 0 0,0-1 0,-1 0 0,0-1 0,11-13 0,-16 17-55,-1 0 0,1 0 0,-1-1 0,0 0-1,-1 1 1,1-1 0,-1 0 0,0-1 0,-1 1 0,0 0 0,0 0 0,0-1 0,0 1 0,-1-10 0,0-4 77,0 0 1,-2 0-1,0 0 1,-1 0-1,-8-26 0,10 40-76,-1 0 0,0 0 0,-1 1 0,1-1 0,-1 1 0,0-1 0,-7-7 0,-2-6-48,9 15 34,0-1 0,1 1 0,-2 0 0,1 0-1,-8-7 1,-36-33-269,22 24 411,24 19-155,-1 0 0,1 0 0,0 0 0,0 0 0,0 0 0,0-1 0,0 1 0,0 0 0,1 0 0,-1-1 0,0-1 0,0 1 3,0 1 1,0-1 0,0 0-1,0 1 1,0-1-1,0 1 1,-3-3-1,3 2-6,-1 1 0,1 0 0,0-1 0,0 0 0,-1 1 0,1-1 0,1 0 0,-2-2 0,-13-20 28,3 5-131,12 18-6,-1-4 70,-2 5 90,3 0-36,0-1 0,0 1 0,0 0 0,0 0 0,0 0 0,0 0 0,0 0 0,-1-1-1,1 1 1,0 0 0,0 0 0,1 0 0,-1 0 0,0 0 0,0 0 0,0-1-1,0 1 1,0 0 0,0 0 0,0 0 0,0 0 0,0 0 0,0 0 0,0-1-1,0 1 1,0 0 0,0 0 0,0 0 0,1 0 0,-1 0 0,0 0 0,0 0-1,0 0 1,0 0 0,0-1 0,0 1 0,0 0 0,1 0 0,-1 0 0,0 0-1,1-1-148,-2 0 240,-1 2-595,1 9 275,1-9 158,-1-2-322,1 1 302,-1-1 0,1 1 0,0 0 0,-1 0 1,1 0-1,-1-1 0,1 1 0,0 0 0,-1 0 0,1 0 0,-1 0 1,1 0-1,-1 0 0,1 0 0,0-1 0,-2 2 0,1 0 82,0 0-1,0-1 1,0 1 0,0 0-1,0 0 1,0 0-1,0-1 1,0 1 0,-1 0-1,0 0 1,-14 9-44,-11 9 655,15-13-576,8-1 37,3-5-52,1 1-1,0-1 0,-1 1 0,1-1 0,-1 1 0,1-1 0,0 1 0,-1-1 0,1 1 0,-1-1 0,0 1 0,1-1 0,-1 0 0,1 1 1,-1-1-1,1 0 0,-1 0 0,0 1 0,1-1 0,-1 0 0,0 0 0,1 0 0,-2 0 0,1 0 53,1 0 86,-2 0-60,1 0-84,-3-5 447,-1 35-933,-3 21 619,7-36-7,-5 26 0,4-27-35,-2 26 0,-5 80 63,5-75 224,4-44-448,0 0 80,0 5 22,0-5-1,-2 2 287,4-6-152,8-9-151,0-1-1,0 0 1,-2 0 0,9-16 0,17-26-115,-13 25 218,-13 17-170,0 1-1,15-16 0,-22 28 53,-1-1-15,0 1 0,1-1 0,-1 1 0,0-1 0,1 1 0,-1-1 0,0 1 0,1-1 0,-1 1 0,0-1 0,1 1 0,-1 0 0,1-1 0,-1 1 0,1 0 0,-1-1 0,1 1 0,0 0 0,14-12 297,-14 11-276,3-3-140,-4 4 134,0 0 0,0 0 0,0 0 0,0 0 0,0 0 0,0 0 0,0 0 0,0 0 0,0 0 0,0 0 1,0 0-1,0 0 0,0 0 0,0 0 0,0 0 0,0 0 0,-1 0 0,1 0 0,0 0 0,0 0 1,0 0-1,0 0 0,0 0 0,0 0 0,0 0 0,0 0 0,0 0 0,0 0 0,0 0 0,0-1 0,0 1 1,0 0-1,0 0 0,0 0 0,0 0 0,0 0 0,0 0 0,0 0 0,0 0 0,0 0 0,0 0 1,0 0-1,0 0 0,0 0 0,0 0 0,0 0 0,0 0 0,0 0 0,0 0 0,0-1 0,0 1 0,0 0 1,0 0-1,0 0 0,0 0 0,0 0 0,0 0 0,0 0 0,0 0 0,0 0 0,0 0 0,0 0 1,0 0-1,0 0 0,0 0 0,0 0 0,0 0 0,1 0 0,-2-1-70,0-2 222,-8 2-481,8 1 283,1-1-1,-1 1 1,1 0 0,-1-1 0,1 1-1,-1-1 1,1 1 0,-1 0 0,1-1 0,-1 1-1,1-1 1,0 1 0,-1-1 0,1 0 0,0 1-1,0-1 1,-1 1 0,1-1 0,0 0-1,0 1 1,0-1 0,0 1 0,0-2 0,-4-8-158,3 9 206,0 0 0,1 0 1,-1 0-1,1 0 0,-1 0 0,1 0 0,-1 0 0,1 0 0,0 0 1,0-1-1,-1 1 0,1 0 0,0 0 0,0 0 0,0 0 0,0-1 1,1 0-1,-1-3-53,0 5-35,-7-1-315,6 2 283,-3 7 43,-4 15 147,8-21-60,-1 1 0,1 0 0,-1-1 0,0 1 0,1-1 0,-1 1 0,-1-1 0,1 0 0,0 1 0,0-1 0,-1 0 0,1 0 0,-4 4 0,4-6 68,0 1-28,-2 2-15,3-3-40,0 0 1,-1 0-1,1 0 1,0 0-1,0 0 1,0 0-1,0 0 1,0 0 0,0 0-1,0 0 1,-1 0-1,1 0 1,0 0-1,0 0 1,0 0-1,0-1 1,0 1-1,0 0 1,0 0-1,0 0 1,-1 0-1,1 0 1,0 0-1,0 0 1,0 0-1,0 0 1,0-1-1,0 1 1,0 0-1,0 0 1,0 0-1,0 0 1,0 0-1,0 0 1,0 0 0,0-1-1,0 1 1,0 0-1,0 0 1,0 0-1,0 0 1,0 0-1,0 0 1,0-1-1,0 1 1,0 0-1,0 0 1,-1-9 120,1 8-129,3-8 15,3-12-128,-7 20 83,-4 12 82,-2 19 507,10-42-300,0 3-282,-1 0 1,1 0 0,5-9-1,-7 16 42,0 0-1,-1 1 0,1-1 0,-1 0 1,1 0-1,-1 0 0,0 0 0,1-2 1,0-7 90,0 4-99,-4 9-77,-4 6-26,-9 26 274,13-22-252,3-11 44,0 0 0,0 0 0,0 0 0,0 0 0,-1 0 0,1 0 0,0-1 0,-1 1 1,1 0-1,0 0 0,-1 0 0,1-1 0,-1 1 0,0 0 0,1-1 0,-2 2 1,1-1-252,22 27-11621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47.74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10 1984,'0'-3'3408,"19"6"-528,-3-12 736,-17 9-3601,1 1-1,0-1 1,0 1 0,-1 0 0,1 0 0,0-1 0,0 1 0,0 0 0,0-1 0,0 1 0,0 0-1,0-1 1,0 1 0,0 0 0,1-1 0,-1 1 0,0 0 0,1 1 19,-1-1 1,0 1-1,0-1 1,0 1-1,1-1 1,-1 1-1,-1-1 1,1 1-1,0 2 1,-5 19 6,2 1 1,1 1-1,1 25 0,-1 6 23,-2 146 285,4-174-260,1 1 122,0 0 1,9 39-1,-2-47-491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42.4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 42 4640,'-3'-16'1728,"3"10"-1344,-4-7-96,4 10 96,-5 0-160,2 3-192,-2 3 32,0 5-32,2 0 64,-2 3-64,0-3-160,5-2 64,0 2-384,10-3-1632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48.07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3 992,'-4'0'352,"8"-3"-256,-8 3-32,0 0-1024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48.62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260 1 2400,'-3'4'789,"6"-8"385,2 12 185,-3-6-1255,-1 0 0,0 0-1,0 0 1,0 0 0,0 0-1,0 0 1,-1 1-1,1-1 1,-1 0 0,1 1-1,-1-1 1,0 0-1,0 5 1,0-4-19,-1-1-1,0 1 1,0 0-1,0-1 1,0 1-1,-1-1 1,1 1-1,-1-1 1,1 0-1,-1 0 1,0 1-1,-2 1 1,-50 50 1324,30-32-919,-32 39 0,52-56-456,-57 81 39,48-65 22,9-17-39,1 1 1,0-1-1,0 1 1,1 0-1,-1 1 1,-1 5-1,-12 16 1267,12-21-1021,2-3 77,8 4-276,36 28 356,83 52-1,-113-80-638,1 0-1,15 5 0,-15-7-2404,25 14 0,-25-12 676,0-3-1648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49.40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74 1 1984,'0'0'640,"1"0"-500,0 2 703,0-2-703,-1 0 1,0 1-1,0-1 1,1 0-1,-1 1 1,0-1-1,0 0 1,0 1-1,1-1 0,-1 1 1,0-1-1,0 0 1,0 2-1,0 0 102,-1 1 0,1-1 1,-1 0-1,1 1 0,-1-1 0,0 1 0,-1 2 0,1-2-88,-1-1-1,2 1 0,-1-1 0,0 0 0,0 1 0,1 0 1,-1 3-1,0 9 85,-2 0 0,0-1 0,0 0 1,-1 1-1,-12 26 0,4-18 226,11-22-555,0 0 0,1 0-1,-1 0 1,0 0 0,1 0 0,-1 0 0,0 0-1,0 0 1,0 0 0,0 0 0,0-1-1,0 1 1,0 0 0,0-1 0,0 1-1,0-1 1,0 1 0,-2 0 0,-1-1-645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53.42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2 728 1312,'0'-1'231,"1"1"1,0-1 0,0 1-1,-1 0 1,1-1-1,0 1 1,0-1-1,-1 1 1,1 0-1,9-1 4083,-23 9-2885,7-8 604,12-2-1580,13-4-165,36-24 68,22-12 392,-69 38-746,91-62 244,-83 53-197,0-1-1,0 0 1,23-30-1,43-65-45,43-51 80,-108 142-113,2 0 0,35-25 1,6-6 139,-43 39-84,-15 9-22,0 0 1,0 0-1,0-1 1,0 1 0,0 0-1,0-1 1,0 0-1,-1 1 1,1-1-1,0 0 1,-1 0 0,3-4-1,-3 5 44,-1 2-321,-1 0 266,1 0 0,0 0 0,-1 0 0,1 0 0,-1 0 0,1 0 1,-1 0-1,1 0 0,-1-1 0,0 1 0,1 0 0,-1 0 0,0-1 0,0 1 0,0 0 1,1-1-1,-2 2 0,-17 8-145,5-2 146,1-1 1,1 1-1,-1 1 0,1 0 1,1 1-1,0 1 0,-12 13 1,-62 90 154,48-61-264,18-27 173,-37 47 123,46-61-156,-1 0 1,-1-1 0,-18 16 0,-43 30 192,59-44-304,13-12 75,0 1 0,-1-1 0,1 1 0,-1-1 0,1 1 0,-1-1 0,0 0 0,1 0 0,-1 0 0,0 0 0,0 0 0,0 0 0,-2 1 0,-6 21-42,7-20 77,1 0 1,-1 0-1,0 0 1,0-1-1,-1 1 1,1-1-1,0 0 0,-1 0 1,1 0-1,-1 0 1,-4 1-1,5-2 7,1 0 0,0 0-1,0 0 1,0 0 0,0 0 0,0 0-1,0 0 1,-3 3 0,3-3-24,0 1 0,1-1 1,-1 0-1,0 0 0,0 0 1,0 0-1,1 0 0,-1 0 0,0 0 1,0-1-1,-1 1 0,1-1 1,-2 1-1,2-1-6,1 0 1,0 0 0,0 0-1,0 0 1,0 1-1,0-1 1,0 0 0,0 1-1,0-1 1,0 1-1,0-1 1,0 1 0,-1 0-1,2 0 6,-1 0 0,0-1 0,0 1-1,0-1 1,0 1 0,0-1 0,0 0-1,0 1 1,0-1 0,0 0 0,0 1 0,0-1-1,-2 0 1,-18 3-12,35-14 85,30-17-139,-28 19 24,27-21 1,-15 7 163,-1-2 0,-1-1 0,-1-1 0,27-38 0,-20 19-113,1 2 0,2 2 0,52-48 0,-55 64-12,1 1-1,43-24 1,-60 38 1,12-2 26,-20 10-45,-1 0 1,0-1-1,0 0 0,10-8 1,-14 10 5,0 1 0,1-1 0,-1 0 0,0 1 0,5-2 0,-4 2 17,-1 0 0,0 0 1,0 0-1,0 0 0,0-1 0,5-2 0,0-1 71,10-6-240,-13 7 300,-5 2 77,-5 5-198,0 1 1,0 0-1,0-1 0,-1 0 0,1 0 1,-9 2-1,-39 13 494,52-17-489,-219 79 1144,179-59-971,30-15-226,1 0 0,-1-1-1,-19 7 1,22-11 65,0 0 0,0 0 0,-11 0 0,19-1 33,-1-1-122,1 1 41,0 0 1,0 0 0,0 0-1,0-1 1,0 1 0,0 0-1,0 0 1,0-1 0,-1 1 0,1 0-1,0 0 1,0-1 0,0 1-1,0 0 1,0 0 0,0-1 0,1 1-1,-1 0 1,0 0 0,0 0-1,0-1 1,0 1 0,0 0-1,0 0 1,0-1 0,0 1 0,1 0-1,-1 0 1,0 0 0,0-1-1,0 1 1,1 0 0,29-11-111,-9 3 126,-6 1-57,27-16 0,-23 12 129,0 2-1,24-9 1,-14 6-111,24-8-52,-1 3 0,80-16-1,-113 28 83,-12 4 44,0-1-1,-1 1 0,1 0 1,7 0-1,-12 1-40,-1 0-1,1 0 1,-1 0-1,1 0 1,-1 0-1,1-1 1,-1 1-1,1 0 1,-1-1-1,0 1 1,1-1-1,-1 1 1,1-1-1,-1 0 1,0 1-1,2-2 0,3 0 71,-5 2-55,-1 0-1,0 0 1,0 0-1,0 0 1,1 0-1,-1 0 1,0 1 0,0-1-1,0 0 1,1 0-1,-1 0 1,0 0-1,0-1 1,0 1-1,1 0 1,-1 0 0,0 0-1,0 0 1,0 0-1,1 0 1,-1 0-1,0 0 1,0 0-1,0 0 1,0 0-1,1-1 1,-1 1 0,0 0-1,0 0 1,0 0-1,0 0 1,0-1-1,1 1 1,-1 0-1,0 0 1,0 0-1,0 0 1,0-1 0,0 1-1,0 0 1,0 0-1,0 0 1,0-1-1,0 1 1,0 0-1,0 0 1,0 0 0,0-1-1,0 0 25,-3 2-55,-1 0 0,1 0 0,-1 0 0,1 0 0,0 1 0,-1-1-1,1 1 1,0 0 0,0-1 0,-4 5 0,-12 6-39,-12 2 176,-98 52 251,112-55-341,1 0 0,0 0-1,0 2 1,2 0 0,-18 19 0,24-23-14,0 1 0,1 0 0,-11 20 0,15-24-44,1 0 1,0 0-1,0 0 0,0 0 1,0 1-1,1-1 1,0 0-1,0 11 0,1-16 45,21 12 107,-13-10-54,-6-3 102,5 0 64,-6 0-225,-1 0 0,1 0 0,-1 0-1,1 0 1,-1 0 0,1 0 0,0 0 0,-1 0 0,1 0 0,-1 0 0,1-1 0,-1 1 0,1 0 0,-1 0 0,1-1 0,-1 1 0,1 0-1,-1-1 1,1 1 0,-1 0 0,1-1 0,-1 1 0,0-1 0,1 1 0,-1-1 0,0 1 0,1-1 0,-1 1 0,0-1 0,0 1 0,1-1-1,-1 1 1,0-1 0,0 0 0,0 1 0,0-1 0,0 1 0,0-1 0,0 0 0,0 1 0,0-1 0,0 1 0,0-1 0,0 1 0,-1-2-1,1-1 31,-1 1-1,0-1 0,0 0 0,0 0 0,0 0 0,-3-4 0,-4-5 101,1 1-93,0 1-1,-1 0 1,0 0 0,-10-9 0,7 4-228,10 13 142,0 0-1,0 0 1,-1 0 0,1 0-1,-1 1 1,1-1 0,-1 0-1,1 1 1,-1-1 0,-2 0-1,6 2-85,-1 0 0,1 1 0,-1-1 0,1 1 0,-1 0 0,1-1-1,-1 1 1,1 0 0,-1 0 0,0 0 0,1 0 0,-1 0 0,0 0-1,2 2 1,20 25-2722,-18-22 1902,12 17-3721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56.18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5 207 1312,'-5'-4'2116,"10"-3"-915,0-5-358,16-21 6397,-20 32-7094,0 2-121,1 1-1,0-1 1,-1 0-1,1 0 1,-1 0-1,0 1 1,1-1-1,-1 1 1,0-1-1,0 1 1,0 0-1,0-1 0,0 1 1,1 2-1,8 30 211,-2-3-335,4-1 356,11 55 0,-15-53-123,17 49 0,-24-80-130,36 80 418,-31-71-305,0 0-1,0 0 0,1-1 0,0 0 0,14 13 0,-16-16-112,0 1-1,0 1 1,0-1 0,-1 0-1,5 13 1,-7-15-2,-2-4 7,1 0 0,-1 1 0,1-1 0,-1 0 1,1 0-1,0 1 0,-1-1 0,1 0 0,0 0 0,0 0 0,0 0 0,0 0 0,0 0 0,1 1 1,-1-2 204,3 4 608,-3-5-805,1-1-1,-1 0 1,0 0-1,0 0 1,0 0-1,0 0 1,-1 0-1,1 0 1,0-5-1,6-11 198,-2 2-244,1 1 0,-2-1 0,0 0 0,3-28 0,-3 17 106,1-9-48,12-54-107,0 9 212,5-18-317,-6 44 6,27-66 0,-42 119 156,2-4-85,0-1 1,0 1-1,8-11 1,-8 13 1336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3:57.0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2 115 2304,'-1'1'5348,"8"2"-4034,-5-2-1183,0-1 1,0 1-1,1-1 0,-1 0 0,0 0 0,0 0 1,4 0-1,72-23 2621,164-16-1339,-54 10-3200,-136 17-1269,7-5 886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11.82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359 19 736,'0'-8'2928,"0"7"-2861,0 1 0,0-1 0,0 1 0,0-1 0,0 1 0,0-1 0,0 1 0,0 0 0,0-1 0,0 1 0,0-1 0,-1 1 0,1-1 0,0 1 0,0 0 0,-1-1 0,1 1 0,0 0 0,0-1 0,-1 1 0,1 0 0,-1-1 0,1 1-51,-1 0-1,1-1 1,0 1-1,0 0 1,-1 0-1,1 0 1,0 0-1,0 0 1,-1 0-1,1 0 1,0 0-1,0 0 1,-1 0 0,1 0-1,0 0 1,0 0-1,-1 1 1,1-1-1,0 0 1,0 0-1,-1 0 1,1 0-1,0 0 1,0 0-1,0 1 1,-1-1-1,1 0 1,0 0-1,0 0 1,0 1 0,0-1-1,-1 0 1,1 0-1,0 1 332,-10 6 287,-23 60 123,-3 8-516,31-64-231,0 0 0,-12 17 0,-7 14 109,-109 282 750,106-254-592,-20 56 257,43-115-456,3-9-68,1-1 1,-1 1-1,0 0 0,1 0 0,-1 0 1,1 0-1,-1 3 0,1-4-5,0 0-37,0-1-1,0 1 0,0-1 0,0 1 1,0-1-1,0 0 0,0 1 0,0-1 1,0 1-1,0-1 0,0 0 0,0 1 0,0-1 1,0 1-1,0-1 0,1 0 0,-1 1 1,0-1-1,0 0 0,1 1 0,1 0-76,-1 0-26,0 0 0,0-1 0,0 1 0,1-1 0,-1 1 0,0-1 0,1 1 0,-1-1 0,0 0 0,2 0 0,13-2-601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12.57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73 10 1472,'-5'-1'1481,"4"1"-1280,0 0 0,0 1-1,-1-1 1,1-1 0,0 1 0,0 0-1,0 0 1,0 0 0,0-1-1,-1 1 1,1 0 0,-2-2 0,2 1-133,-1 1 0,1-1 1,-1 0-1,0 1 1,1-1-1,-1 1 1,0-1-1,0 1 0,1 0 1,-1 0-1,0 0 1,0 0-1,1 0 1,-1 0-1,0 0 1,0 0-1,1 1 0,-1-1 1,0 1-1,1-1 1,-1 1-1,0 0 1,1 0-1,-1 0 1,1 0-1,-1 0 0,1 0 1,0 0-1,-2 2 1,3-3-62,0 1 1,0-1 0,0 1-1,0-1 1,0 1-1,0-1 1,0 1 0,0-1-1,0 1 1,0-1 0,1 0-1,-1 1 1,0-1-1,0 1 1,1-1 0,-1 1-1,0-1 1,1 0-1,-1 1 1,0-1 0,1 0-1,-1 1 1,0-1 0,1 0-1,0 1 1,0 0 23,2 3 12,0 0 0,-1 0 1,1 0-1,-1 0 0,0 0 0,2 7 0,8 14 108,17 33-45,-2 0-1,-2 2 0,27 104 1,3 2 544,-49-151-566,9 20 0,-6-15-1334,10-59-6590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13.6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1 793 2304,'4'4'3043,"1"-7"-2140,-5 2-657,0-10 724,1 6-828,0 0 0,0 0 0,0 0 0,0 0 0,1 1-1,0-1 1,3-5 0,-2 4-103,-1-1 0,1 1 0,1-8 0,43-268 1049,-43 258-1026,-2 9 27,10-30 0,-2 3 23,-4 14-96,-4 14 74,0 1 0,0-1 0,-1 0-1,-1-22 1,-9-57 182,7 82-268,0 1-73,0 1-1,-1 0 1,0 0 0,-6-11-1,6 12-95,3 8 156,-1-1 0,1 1 0,0-1 0,0 1 1,0-1-1,-1 1 0,1-1 0,0 1 0,-1-1 0,1 1 0,0-1 0,-1 1 0,1 0 0,-1-1 0,1 1 0,0 0 0,-1-1 0,1 1 0,-1 0 0,0 0-33,1 0-1,0 0 1,-1 0 0,1 0-1,0 0 1,0 0-1,-1 0 1,1 0 0,0 0-1,-1 0 1,1 0 0,0 1-1,0-1 1,-1 0 0,1 0-1,0 0 1,0 0 0,0 1-1,-1-1 1,1 0-1,0 0 1,0 1 0,0-1-1,-1 0 1,0 2-233,0-1 1,1 1-1,-1 0 1,0-1-1,1 1 1,-1 0-1,1-1 1,-1 1-1,1 3 0,-1 21-3724,-3-18 2548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17.86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440 283 1056,'1'9'2939,"0"-8"-2926,-1 0 0,0 0 0,0 0 0,1-1 0,-1 1 0,0 0 1,0 0-1,0 0 0,0-1 0,0 1 0,0 0 0,0 0 0,0 0 1,0 0-1,0-1 0,0 1 0,0 0 0,-1 1 0,-1 10 3929,12-23-2678,-7-18-960,-3 28-218,4-4-28,-8 5 224,1-1-1,-1 0 0,1 0 0,-1 0 0,1 0 1,-1 0-1,1-1 0,0 1 0,-1-1 0,-2-2 1,-37-28 607,19 14-589,-21-14 235,-19-14-109,-72-39 0,93 66-540,29 14-65,1-1 0,-15-8 0,22 11-476,20 30-6919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42.95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7 3488,'-3'-7'1280,"-2"7"-992,5 3-64,0 9-384,5-5 160,-2 1-224,2 4 128,0-4-1024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19.4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223 50 2400,'-1'-11'1144,"2"11"-1065,-1 0 0,0-1 1,0 1-1,0-1 0,0 1 0,0 0 1,0-1-1,0 1 0,0-1 1,0 1-1,0 0 0,0-1 0,0 1 1,0 0-1,0-1 0,0 1 0,-1-1 1,1 1-1,0 0 0,0-1 0,0 1 1,-1 0-1,1-1 0,0 1 0,0 0 1,-1 0-1,1-1 0,0 1 1,0 0-1,-1 0 0,1-1 0,0 1 1,-1 0-1,1 0 0,0 0 0,-1 0 1,1-1-1,-1 1 0,0 0 0,-6-3 496,5 2-384,0 1-1,-1-1 0,1 0 1,0 1-1,0-1 0,-1 1 1,1 0-1,-3 0 0,4 0-169,-7 0 423,0 0 1,0 0 0,0-1-1,0 0 1,-16-4-1,22 4-441,0 1-1,0-1 1,0 1-1,0 0 1,0 0-1,-1 0 1,1 0-1,0 0 1,0 0-1,0 0 1,0 1-1,0-1 0,-1 1 1,1 0-1,0 0 1,0 0-1,0-1 1,1 2-1,-1-1 1,0 0-1,-3 3 1,3-3 4,0 1 0,0 0 1,0 0-1,1 0 0,-1 0 1,0 0-1,1 1 0,-1-1 1,1 0-1,0 1 1,0-1-1,0 1 0,0-1 1,0 1-1,1 0 0,-1-1 1,0 5-1,-8 31 137,8-36-106,1 0 1,0 0-1,-1 0 1,0 1-1,1-1 1,-1 0-1,0 0 1,0 0-1,0 0 0,-2 2 1,2-3 5,0 1 0,0 0 0,0-1 0,1 1 0,-1 0 1,0 0-1,1-1 0,-1 1 0,0 3 0,1-4-27,0 0 0,0 0 0,-1 0-1,1 0 1,0 0 0,-1 0 0,1 0 0,0-1 0,-1 1 0,1 0-1,-1 0 1,1 0 0,-1-1 0,-1 2 0,2-1-10,-1-1 1,1 1-1,-1-1 1,1 1-1,-1 0 1,1-1-1,-1 1 1,1 0-1,0-1 0,-1 1 1,1 0-1,0-1 1,-1 3-1,-1 4-9,0-5-17,2-2 18,-1 0 1,1 0-1,0 1 0,-1-1 0,1 0 1,0 1-1,0-1 0,0 0 1,-1 0-1,1 1 0,0-1 0,0 1 1,0-1-1,0 0 0,0 1 1,-1-1-1,1 0 0,0 1 1,0-1-1,0 1 0,0-1 0,0 0 1,0 1-1,0-1 0,1 0 1,-1 1-1,0-1 0,0 1 0,0-1 1,0 0-1,0 1 0,0-1 1,1 0-1,-1 1 0,0-1 1,0 0-1,1 1 0,-1-1 1,1 6 40,0-1 1,-1 1-1,1-1 0,-2 7 0,1-8-46,0 1-1,0-1 0,0 1 1,1-1-1,-1 0 1,2 6-1,1-2-30,-1 1-1,0-1 1,1 15 0,-3-22 37,2 5 17,-1-1 0,1 0 1,-1 0-1,1 1 0,5 7 1,-1 0 11,-5-12-17,0 0 0,-1 0 0,1 0 0,-1 0 0,1-1 1,0 1-1,0 0 0,-1-1 0,1 1 0,0 0 0,0-1 0,0 1 0,0-1 0,0 1 0,0-1 0,0 1 1,0-1-1,0 0 0,0 0 0,0 1 0,0-1 0,0 0 0,1 0 0,1 0 9,-1 0 0,1 0 0,-1 0 1,1-1-1,-1 1 0,1-1 0,-1 1 0,3-2 0,5-3 42,-1-1 0,0 0 0,-1 0 0,13-12 0,4-3-213,6-1-11,-16 12 98,21-19-1,-18 14 62,-14 12 13,1-1-1,-1 0 0,1 0 1,-1 0-1,0 0 0,-1-1 1,1 0-1,-1 1 1,0-1-1,4-10 0,-4 7 37,-1 0 0,0 0 1,0 0-1,-1 0 0,1-13 0,-2 17-29,-1 0 0,1 0 0,-1 0 0,1 0-1,-1 0 1,0 0 0,-1 0 0,1 1 0,-1-1 0,1 0 0,-1 1 0,0-1 0,-4-4 0,2 3 28,1 0 0,-1 1 1,-1-1-1,1 1 0,-1 0 1,1 0-1,-1 0 0,0 1 1,0 0-1,-1 0 0,1 0 1,-1 1-1,1-1 0,-1 1 1,-8-1-1,12 2-43,-13-2 45,-27-1 0,36 4-122,0 0 0,1 0 1,-1 1-1,0 0 0,1 0 0,-1 0 0,1 1 0,-7 3 1,2-2-248,-10 5-1269,19-8 1430,1 1 1,-1-1-1,1 0 1,-1 1-1,0-1 1,1 1-1,-1-1 1,1 1 0,-1-1-1,1 1 1,-1-1-1,1 1 1,0-1-1,-1 1 1,1-1-1,0 1 1,-1 0-1,1-1 1,0 1-1,0 0 1,-1-1 0,1 2-1,0 9-3557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22.78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 11 3392,'-5'-11'1248,"2"14"-960,-2-3 640,1 5-960,0 3 0,0-5-416,-1 5 224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23.1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168 0 2144,'-16'7'800,"11"-2"-608,1-2-64,-1 5-416</inkml:trace>
  <inkml:trace contextRef="#ctx0" brushRef="#br0" timeOffset="1">19 172 4064,'-18'0'1824,"18"4"-1568,0 4-1056,0-1-1568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23.48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39 0 4480,'-18'3'1664,"14"2"-1312,1-2-64,-2 5 32,0 3-224,2 5-1440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23.81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14 5152,'-8'-13'2336,"3"13"-2048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42.56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99 32 992,'3'-5'312,"-6"10"475,-10 6-1726,-13 8 2374,25-19-1286,1 1-93,0-1-1,0 0 1,-1 0-1,1 0 1,0 0-1,-1 1 1,1-1 0,0 0-1,-1 0 1,1 0-1,0 0 1,-1 0 0,1 0-1,0 0 1,-1 0-1,1 0 1,0 0-1,-1 0 1,1 0 0,0 0-1,0 0 1,-1 0-1,1 0 1,0 0 0,-1-1-1,1 1 1,0 0-1,-1 0 1,1 0 0,0 0-1,0-1 1,-1 1-1,-3-11 918,2 3-399,1 8-562,1 0-1,0 0 0,0-1 1,0 1-1,0 0 0,0 0 1,0-1-1,0 1 0,0 0 1,0 0-1,0-1 1,0 1-1,0 0 0,0-1 1,0 1-1,0 0 0,0 0 1,0-1-1,0 1 0,0 0 1,1 0-1,-1 0 1,0-1-1,0 1 0,0 0 1,0 0-1,0-1 0,1 1 1,-1 0-1,0 0 14,1-1-1,-1 1 0,0 0 1,0 0-1,0 0 1,0-1-1,1 1 1,-1 0-1,0 0 1,0-1-1,0 1 1,0 0-1,0 0 1,0-1-1,0 1 1,1 0-1,-1 0 1,0-1-1,0 1 1,0 0-1,0-1 0,0 1 1,0 0-1,-1 0 1,1-1-1,0 1 1,0 0-1,0-1 1,0 1-1,0 0 1,0 0-1,0-1 1,0 1-1,-1 0 1,1 0-1,0 0 1,0-1-1,0 1 0,-1 0 1,1 0-1,0 0 1,0-1-1,0 1 1,-1 0-1,1 0 1,0-1 20,0 1 0,0-1 1,0 0-1,1 1 1,-1-1-1,0 1 0,0-1 1,0 0-1,0 1 0,0-1 1,0 0-1,0 1 0,0-1 1,-1 1-1,1-1 0,0 0 1,-1 0-1,1-3 157,-3-3-67,2 7-129,0 0 1,1-1-1,-1 1 0,0 0 1,0 0-1,0 0 0,0 0 1,0 0-1,0 0 0,0 0 0,1 0 1,-1 1-1,0-1 0,-1 0 1,-15 11 163,16-11-177,1 1-1,-1-1 0,1 1 1,-1-1-1,1 0 1,-1 1-1,1-1 0,0 1 1,-1-1-1,1 1 0,0-1 1,-1 1-1,1-1 0,0 1 1,0-1-1,-1 1 1,1 0-1,0-1 0,0 2 1,-1 0-81,12 5 54,-1 0-1,18 8 1,5 4-113,-27-16 153,1 0-1,0 0 1,0 0 0,14 2 0,8 4 7,-22-7-22,-1 0 0,1-1-1,0 0 1,10 1-1,13 2 137,-12 0-83,0 0 0,0-1 0,0-1 0,1-1 0,-1-1 0,0 0 0,35-6 0,-32 1-68,1 1 0,-1 1 0,42 0 0,-61 3 563,-6 12-171,0-6-319,-1 0 0,0-1 0,0 1 0,-1-1 0,0 0 0,0 0 0,-11 7 1,-2 2 58,-7 5-40,0-1-1,-36 17 1,38-22 135,5-3-98,1 1 1,1 1 0,-24 20 0,36-27-388,0 0 1,0 0-1,0 1 0,0-1 1,1 1-1,0 0 0,0 1 1,1-1-1,0 0 0,0 1 1,0 0-1,1 0 0,-3 11 1,5-4-1847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44.1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325 4 1152,'-2'-4'461,"4"4"305,-2 4-265,-1-2-416,1-1 1,0 0-1,-1 0 0,1 0 1,-1 0-1,0 0 0,1 0 1,-1 0-1,0 0 0,1 0 1,-1 0-1,0 0 0,0 0 1,0 0-1,0-1 0,0 1 1,0 0-1,0-1 0,0 1 1,0-1-1,0 1 0,0-1 1,0 1-1,-1-1 0,1 0 1,0 1-1,0-1 0,0 0 1,-1 0-1,0 0 0,-3-2 854,5 1-927,0 1 0,-1 0 0,1 0 1,0 0-1,0-1 0,0 1 0,-1 0 1,1 0-1,0 0 0,0 0 0,-1 0 0,1-1 1,0 1-1,-1 0 0,1 0 0,0 0 0,0 0 1,-1 0-1,1 0 0,0 0 0,-1 0 1,1 0-1,0 0 0,-1 0 0,1 0 0,0 0 1,0 1-1,-1-1 0,1 0 0,-1 0 0,-3 2 51,0 0 0,0 1 0,-1-1 0,2 1 0,-5 3 0,-6 4 93,-98 66 638,-1 0-676,100-72 412,11-3-367,9-3-264,-3 2 121,0-1-1,0 0 1,-1 1 0,1-2 0,0 1 0,0 0 0,0-1 0,-1 0 0,1 0 0,5-4-1,-8 6 163,-1-1-337,1 1 155,-1-1-1,0 1 1,1 0 0,-1-1-1,1 1 1,-1 0-1,1 0 1,-1-1 0,1 1-1,-1 0 1,1 0-1,-1 0 1,1 0 0,0 0-1,-1 0 1,1 0 0,-1 0-1,1 0 1,-1 0-1,1 0 1,-1 0 0,1 0-1,-1 0 1,1 0-1,0 0 1,-1 1 0,1-1-1,12 9 56,-11-7-67,9 6-22,-1 0 0,-1 1 0,0 0 1,15 20-1,26 46-455,-43-64 304,19 28-129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55.87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228 27 992,'0'0'309,"-4"8"315,-4-2-372,1 0-1,-1-1 0,-12 7 1,6-3 97,12-8-230,0 0 1,-1-1-1,1 1 1,0 0-1,-1-1 1,1 0-1,-1 1 1,1-1-1,-1 0 1,1 0-1,0 0 1,-1-1-1,1 1 1,-4-2-1,-19 0 579,23 2-671,1 0-1,-1 1 1,1-1-1,0 0 0,-1 1 1,1-1-1,0 1 0,-1-1 1,1 1-1,0 0 1,0 0-1,0-1 0,0 1 1,-1 0-1,1 0 0,0 0 1,1 0-1,-1 0 0,0 0 1,-1 2-1,-14 28 165,11-20-141,4-10-35,-10 20 261,2 1 0,-9 26 0,13-32-100,3-11-166,0 0 1,0 0-1,0 1 0,1-1 0,0 0 1,0 1-1,1 0 0,-1-1 0,1 1 1,0-1-1,1 1 0,0-1 0,1 7 1,2 5-34,-4-15 38,0 0-1,0 0 1,1 1 0,0-1-1,-1 0 1,1 0 0,0 0-1,0 0 1,0 0 0,2 3-1,1 0 28,0-1 0,1 1-1,0-1 1,0 1-1,0-1 1,0-1 0,1 1-1,-1-1 1,7 3-1,-9-5-37,0 1-12,-1-1-1,1 0 1,0 0-1,0 0 0,0 0 1,0 0-1,0-1 1,0 0-1,0 1 0,4-1 1,56-3 546,-60 3-482,1-1-1,-1 1 0,0-1 1,0 0-1,0 1 0,0-1 0,1-1 1,-1 1-1,-1 0 0,1-1 1,0 1-1,0-1 0,0 0 1,-1 0-1,1 0 0,-1 0 0,0-1 1,4-3-1,-4 2 92,0 1-81,0 0-1,0 0 1,0 0-1,0-1 0,0 1 1,-1-1-1,0 1 0,0-1 1,0 0-1,0 1 1,0-1-1,0-5 0,-1 1-57,1-1 0,1 1 0,0 0 0,0 0 0,0 0 0,7-14-1,-4 11-27,-1 0 0,4-20 0,-7 27 47,6-51 251,-7 49-231,0 1 1,0-1-1,0 1 0,-1 0 0,0-1 1,0 1-1,-1-1 0,-1-5 1,0 5-33,1 1 11,0 0-1,0 0 1,0 0 0,-1 1 0,0-1-1,0 0 1,0 1 0,0 0 0,-1 0 0,-6-6-1,7 7-9,0 1 0,0-1 0,0 1 0,0 0 0,-1-1 0,1 1 0,-1 1 0,0-1 0,1 0 0,-1 1 0,0 0 0,-6-1 0,5 1-65,0 0 0,-1 0-1,1 1 1,0 0-1,0 0 1,-10 1 0,14 0-120,-1-1 0,0 1 1,1-1-1,-1 1 0,0-1 1,1 1-1,-1 0 0,1 0 0,-1 0 1,1 0-1,-1 0 0,1 0 1,0 0-1,-1 1 0,1-1 0,0 0 1,0 1-1,0-1 0,0 1 1,0-1-1,0 1 0,1-1 0,-2 3 1,-1 9-2264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54:56.63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238 0 1408,'-2'3'866,"0"-1"-1,0 0 1,0 0 0,0 0 0,-1 0-1,-4 3 1,-13 9 412,-7 2-352,16-10-858,0 1-1,1 0 1,-1 1 0,-13 14-1,7-4-1194,2 0-1,1 1 1,0 1 0,-11 22-1,7-7-1293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03.60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206 80 2144,'-9'0'3605,"8"8"-3440,-19 60 139,11-39 23,6-22-283,1 0-1,0 0 1,0 0-1,-1 13 0,3-20-42,1 0 0,-1 0 0,1 1 0,-1-1-1,0 0 1,1 0 0,0 0 0,-1 0-1,1 0 1,-1 0 0,1 0 0,-1 0 0,1 0-1,-1 0 1,1 0 0,-1 0 0,1 0-1,-1-1 2,7 0 38,0-1 0,0 0 0,-1-1 0,0 0-1,13-7 1,4-2 36,-7 5-32,0-2 0,-1 0-1,0 0 1,23-20 0,-28 21 179,-10 9-216,0-1-1,0 0 1,0 0 0,0 0 0,0 0 0,0 0-1,0 0 1,0 0 0,0 0 0,0 0 0,0 0 0,0 0-1,0 0 1,0 0 0,0 0 0,0 0 0,0 0-1,0 0 1,0 0 0,0 0 0,0 0 0,0 0-1,0 0 1,0 0 0,1 0 0,-1 0 0,0 0 0,0 0-1,0 0 1,0 0 0,0 0 0,0 0 0,0 0-1,0 0 1,0 0 0,0 0 0,0 0 0,0 0 0,0 0-1,0 0 1,0 0 0,0 0 0,-14 14 357,3-5-308,1 1 0,0 1 1,0-1-1,1 1 0,1 1 1,0 0-1,1 0 0,-12 25 0,18-35-48,0 0 0,0 0 0,1 0 0,-1 0 0,1 0 0,-1 0 0,1 5 0,0-7 14,0 0 0,1 0-1,-1 0 1,0 0-1,1 1 1,-1-1-1,1 0 1,-1 0 0,0 0-1,1 0 1,-1 0-1,1 0 1,-1 0-1,0 0 1,1 0 0,-1 0-1,1 0 1,-1-1-1,0 1 1,1 0-1,0 0 1,0-2 16,1 1 1,0 0-1,0-1 1,-1 1-1,1-1 1,-1 0-1,0 1 0,1-1 1,-1 0-1,0 0 1,0 0-1,0 0 0,0 0 1,-1 0-1,1 0 1,0 0-1,-1 0 1,1-4-1,0-1 37,0 0 0,0 1-1,-1-1 1,-1-13 0,0 15-50,0 0 0,-1 0 0,1 0 0,-1 0-1,0 1 1,-1-1 0,1 0 0,-1 1 0,0-1 0,0 1 0,-6-6 0,8 8-30,-1 0 0,1 1 1,-1-1-1,0 1 1,1-1-1,-1 1 0,0-1 1,0 1-1,0 0 1,0 0-1,0 0 0,-1 0 1,1 1-1,0-1 1,0 0-1,0 1 0,-1 0 1,1-1-1,0 1 1,-1 0-1,1 0 0,0 0 1,-1 1-1,1-1 1,0 1-1,0-1 1,-1 1-1,-2 1 0,3-1 7,0 1 0,0 0 0,0 0 0,0 0 0,0 0 0,1 0 0,-1 0 0,1 0 0,0 0 0,-1 1 0,1-1 0,0 0 0,0 1 0,0-1 0,1 1 0,-1-1 0,1 1 0,-1 0 0,1 3 0,-1 0-54,1 1 0,-1-1 0,2 1 0,-1-1-1,1 1 1,2 10 0,5 1 15,-7-16 181,0-3-16,1 0-100,-1 0 1,0-1-1,0 1 1,1 0 0,-1-1-1,0 1 1,0 0-1,-1-1 1,1 1 0,0-1-1,0 0 1,-1 1-1,1-1 1,0-2 0,5-29 174,-3 18-217,14-121-146,-16 160 157,8 42 0,1 2 15,-10-66-9,0 36 592,0-37-566,0 0 0,0 1 0,0-1 0,0 1 0,0-1 0,-1 0 0,1 1 0,-1-1 0,1 0-1,-1 1 1,1-1 0,-1 0 0,0 0 0,1 0 0,-1 0 0,0 1 0,0-1 0,0 0 0,0 0 0,0-1 0,0 1 0,-2 1 0,2-2-16,0 0 1,1 0-1,-1 0 0,0 0 1,0 0-1,0 0 1,1 0-1,-1-1 1,0 1-1,0 0 0,1 0 1,-1-1-1,0 1 1,0-1-1,1 1 1,-1-1-1,1 1 1,-1-1-1,0 1 0,1-1 1,-1 1-1,0-2 1,-12-16 39,9 12-49,1-1-1,0 1 0,1-1 1,-1 0-1,2 0 1,-1 0-1,0 0 0,1 0 1,1 0-1,-1-14 1,1 19-71,-2 5-9,0 7 21,1 2 157,0-1-1,0 1 0,-1 0 1,0-1-1,-1 1 0,-1-1 1,-7 19-1,10-30-86,1 1 1,0-1-1,0 1 1,-1-1-1,1 1 1,0-1-1,-1 0 0,1 1 1,-1-1-1,1 0 1,0 1-1,-1-1 1,1 0-1,-1 0 1,1 1-1,-1-1 0,1 0 1,-1 0-1,1 0 1,-1 0-1,1 0 1,-1 1-1,1-1 1,-1 0-1,1 0 0,-1 0 1,1 0-1,-1-1 1,1 1-1,-1 0 1,1 0-1,-1 0 1,1 0-1,-1 0 0,1-1 1,-1 1-1,1 0 1,-1 0-1,1-1 1,-1 1-1,1 0 1,0-1-1,-1 1 0,1-1 1,-23-21 537,19 17-436,3 5-113,-14-16 99,0 0 0,1-1 0,-20-31 0,34 47-119,-1 0-1,1 1 1,0-1-1,-1 1 1,1-1-1,0 0 1,-1 1-1,1-1 0,0 0 1,0 1-1,-1-1 1,1 0-1,0 1 1,0-1-1,0 0 1,0 0-1,0 1 1,0-1-1,0 0 1,0 1-1,1-1 1,-1 0-1,0-1 1,1 2-1,-1-1 1,1 1 0,0-1 0,-1 1 0,1 0 0,0-1 0,-1 1 0,1 0-1,0 0 1,-1-1 0,1 1 0,0 0 0,-1 0 0,1 0 0,0 0-1,0 0 1,-1 0 0,3 0 0,5 1-45,0 0 1,0 1-1,10 3 1,-12-3 88,124 24-118,-31-7 63,-94-18 29,2 1 109,-1 0 1,1-1 0,0 0 0,0 0-1,-1-1 1,1 0 0,0 0 0,9-1 0,-16 1-105,0 0 1,1 0 0,-1 0 0,0 0 0,0-1 0,1 1-1,-1 0 1,0 0 0,0 0 0,1 0 0,-1 0 0,0 0-1,0-1 1,0 1 0,1 0 0,-1 0 0,0 0 0,0 0-1,0-1 1,1 1 0,-1 0 0,0 0 0,0-1 0,0 1-1,0 0 1,0 0 0,0-1 0,0 1 0,0 0 0,0 0-1,0-1 1,1 1 0,-1 0 0,0 0 0,0-1 0,-1 1-1,1 0 1,0 0 0,0-1 0,0 1 0,0 0 0,0 0-1,0-1 1,0 1 0,0 0 0,0 0 0,0-1 0,-1 1-1,1 0 1,0 0 0,0 0 0,0-1 0,-1 1 0,1 0-1,0 0 1,0 0 0,0 0 0,-1 0 0,1-1 0,0 1-1,0 0 1,-1 0 0,1 0 0,-17-11 173,-6-2-222,-1 2-1,0 1 0,0 1 1,-48-11-1,69 19 19,1 1 0,-1-1 0,1 1 0,-1 0 0,0 0 0,1 0 0,-1 0 0,1 0-1,-1 1 1,0-1 0,1 1 0,-1 0 0,1-1 0,-1 1 0,-3 3 0,4-3 6,0 1-1,0-1 1,1 1 0,-1-1-1,1 1 1,-1 0 0,1 0-1,0-1 1,0 1 0,0 0-1,0 0 1,0 0 0,0 0-1,0 1 1,1-1 0,-1 0-1,1 0 1,-1 4 0,-1 19 21,2-19 12,0-1 0,-1 1 0,1 0 0,-1 0 0,-1-1 0,1 1 1,-1-1-1,-2 6 0,4-10 11,-1-1 0,1 1 0,0-1 1,0 1-1,0-1 0,-1 1 0,1-1 0,0 1 1,-1-1-1,1 0 0,0 1 0,-1-1 0,1 0 1,-1 1-1,1-1 0,-1 0 0,1 1 1,-1-1-1,1 0 0,0 0 0,-1 0 0,1 1 1,-1-1-1,0 0 0,1 0 0,-1 0 0,0 0 4,0 0-1,0-1 0,0 1 0,0 0 1,0-1-1,0 1 0,1-1 1,-1 1-1,0-1 0,0 1 0,1-1 1,-1 1-1,-1-2 0,-1-1-9,1 0-1,-1-1 0,1 1 1,0 0-1,0-1 1,-2-4-1,1-3-84,0 0 0,1 0 0,0 0 0,0-1 0,1 1 0,1 0 0,1-22 0,-1 32 60,0 0-1,0 0 1,0 0-1,0 1 1,0-1-1,0 0 1,0 0-1,0 0 1,0 1-1,1-1 1,-1 0-1,0 0 1,0 1-1,1-1 1,-1 0-1,1 1 1,-1-1-1,0 0 1,1 1-1,-1-1 1,1 0-1,0 1 1,-1-1-1,1 1 1,-1-1-1,1 1 1,0 0-1,0-1 1,-1 1-1,1-1 1,0 1-1,-1 0 1,1 0-1,0 0 1,0-1-1,0 1 1,-1 0-1,1 0 1,0 0-1,0 0 1,0 0-1,-1 0 1,1 0-1,0 1 1,0-1-1,0 0 1,-1 0-1,1 0 1,0 1-1,-1-1 1,1 1 0,1 0-1,6 3-58,-1 1-1,1 0 1,12 11 0,-12-10 74,2 3 40,2-1 0,-1 0-1,1-1 1,0-1 0,1 0-1,0 0 1,17 4 0,-30-10-35,1 0 1,0 0 0,-1 0-1,1 0 1,0 0-1,-1 0 1,1 0 0,0 0-1,-1 0 1,1 0 0,0-1-1,-1 1 1,1 0 0,0 0-1,-1-1 1,1 1 0,0-1-1,-1 1 1,1 0 0,-1-1-1,1 1 1,-1-1 0,1 1-1,-1-1 1,1 0 0,-1 1-1,0-1 1,1 1 0,-1-1-1,0 0 1,0 1 0,1-1-1,-1 0 1,0 0 0,8-31 35,-5 18-74,3-12-114,-6 22-36,-2 18 117,0-3 1,-1 0-1,1-1 1,-6 13-1,6-20 74,1 0-1,-1 1 0,0-1 0,0 0 0,0 0 1,0 0-1,0 0 0,-1-1 0,1 1 1,-1 0-1,1-1 0,-1 0 0,-4 3 1,6-4-3,-1-1 0,1 1 1,0-1-1,-1 1 0,1-1 1,0 1-1,-1-1 0,1 0 1,-1 0-1,1 0 0,-1 0 1,1 0-1,-1 0 1,1 0-1,0 0 0,-1-1 1,1 1-1,-1 0 0,1-1 1,0 1-1,-1-1 0,1 0 1,0 1-1,0-1 1,-1 0-1,1 0 0,0 0 1,0 0-1,0 0 0,0 0 1,0 0-1,0 0 0,0 0 1,0 0-1,0-2 1,-3-3 3,1 1 0,0-1 0,0-1 0,1 1 1,-1 0-1,0-8 0,1 5-4,0-1 0,1 0 0,0 0 0,0-11 0,2 16-39,-1-1-1,0 1 0,1-1 1,0 1-1,1 0 0,-1-1 0,1 1 1,4-10-1,-5 15 13,-1-1 0,1 0 1,-1 0-1,1 0 0,-1 0 0,1 0 0,0 1 1,0-1-1,-1 0 0,1 0 0,0 1 1,0-1-1,0 1 0,-1-1 0,1 1 0,0-1 1,0 1-1,0-1 0,0 1 0,0 0 1,0 0-1,0-1 0,0 1 0,0 0 1,0 0-1,0 0 0,0 0 0,0 0 0,0 0 1,0 0-1,0 1 0,0-1 0,2 1 1,2 1-18,-1 0 1,1 1-1,-1-1 0,1 1 1,5 6-1,-1-3 37,60 54 275,5 2-51,-67-59 69,-10-10-42,-10-10-107,12 15-161,-1 1 0,0 0 0,1 0-1,-1 0 1,0 1 0,1-1 0,-1 0 0,0 1 0,0-1-1,0 1 1,0-1 0,0 1 0,0 0 0,1 0 0,-1 0-1,0 0 1,0 0 0,0 0 0,0 1 0,0-1 0,0 0-1,0 1 1,1 0 0,-1-1 0,0 1 0,-1 1 0,-6 3-54,1 1 1,-1-1 0,-14 15 0,8-7-50,3-4-21,-76 67 8,90-78 98,0 1-1,1 0 1,-1 0 0,0 0-1,1 1 1,3-2-1,4-1 10,21-9-101,-22 8 97,0 0-1,0 0 1,0 1 0,0 1-1,1-1 1,-1 2 0,1-1-1,-1 1 1,18 1 0,-25 0 18,0 1 1,-1-1 0,1 1-1,0-1 1,-1 1-1,1 0 1,-1 0-1,1 0 1,-1 0 0,1 0-1,-1 0 1,1 0-1,-1 1 1,0-1-1,0 0 1,0 1 0,0-1-1,0 1 1,0-1-1,1 3 1,-1-3 11,-1 0 1,1 0-1,-1 0 0,1 0 1,-1 0-1,0 1 0,1-1 1,-1 0-1,0 0 0,0 0 1,0 1-1,0-1 0,0 0 1,0 0-1,0 0 0,0 0 1,0 1-1,-1-1 0,1 0 1,0 0-1,-1 0 0,1 0 1,-1 0-1,1 0 0,-1 0 1,0 0-1,1 0 0,-1 0 1,-1 1-1,-5 4 0,1 1-1,-9 10 1,-7 6-285,20-21 298,-1 0 1,1 0-1,-1-1 1,1 1 0,-1-1-1,1 1 1,-1-1 0,0 0-1,1 0 1,-1 0 0,0-1-1,0 1 1,-4 0 0,6-1-21,-1 0 0,1 0 0,-1 0 0,1 0 0,-1-1 0,1 1 0,-1 0 0,1-1 0,-1 1 0,1-1 0,0 1 0,-1-1 0,1 0 0,0 0 0,0 1 0,-1-1 0,1 0 0,0 0 0,0 0 0,0 0 0,0 0 0,0 0 0,0-1 0,1 1 0,-1 0 0,0 0 0,0-3 0,-2-5-144,9 10-185,7 3 231,0-4 91,0 0 0,1-1 0,-1 0 1,0-1-1,0 0 0,18-7 1,18-2 74,-36 9-13,-2 0 29,1 0 0,11 0 0,-27 15 282,-4 2-335,-2 0 0,1 0 0,-2-1 1,0 0-1,0-1 0,-1 0 1,-17 13-1,-8 2-79,34-26 52,-1 1 1,0-1 0,0 0 0,0 0 0,-1-1 0,1 1 0,0-1 0,-6 1 0,10-2-10,-1 1 1,0-1-1,0 0 0,0 0 0,0 0 0,0 0 1,0 0-1,0 0 0,1 0 0,-1-1 1,0 1-1,0 0 0,0 0 0,0-1 1,0 1-1,1 0 0,-1-1 0,0 1 0,0-1 1,1 1-1,-1-1 0,0 1 0,1-1 1,-1 0-1,0 1 0,1-1 0,-1 0 0,1 1 1,-1-1-1,1 0 0,-1 0 0,1 0 1,0 1-1,-1-1 0,1 0 0,0 0 0,0 0 1,0 0-1,0 0 0,0 1 0,-1-1 1,2 0-1,-1-1 0,0-2-25,0 0 0,1 0 0,0 0 0,0 0 0,0 1 1,0-1-1,0 0 0,4-6 0,-2 5-2,0-1 8,1 0 1,-1 1-1,1-1 1,0 1-1,1 0 0,8-9 1,-13 14 28,0 0 1,1 0-1,-1-1 1,0 1-1,0 0 1,0 0 0,0-1-1,1 1 1,-1 0-1,0-1 1,0 1 0,0 0-1,0-1 1,0 1-1,0 0 1,0-1 0,0 1-1,0 0 1,0-1-1,0 1 1,0 0 0,0-1-1,0 1 1,0 0-1,0 0 1,-1-1 0,1 1-1,0 0 1,0-1-1,0 1 1,0 0 0,-1 0-1,1-1 1,0 1-1,0 0 1,0 0 0,-1-1-1,1 1 1,0 0-1,0 0 1,-1 0 0,1 0-1,-1-1 1,-18-11 161,8 5-299,10 6 128,0 0 1,0 0-1,0-1 1,1 1-1,-1 0 1,0-1-1,1 1 1,-1 0 0,1-1-1,0 1 1,-1-1-1,1 1 1,0-1-1,0 1 1,0-1-1,0 1 1,0-1-1,1-1 1,4-27 34,-3 20 20,0-1 1,-1 1-1,-1-19 0,1 28-48,-1 0-1,0 0 0,0 0 0,-1 0 0,1 1 1,0-1-1,0 0 0,0 0 0,0 0 0,-1 0 1,1 1-1,0-1 0,-1 0 0,1 0 0,-1 1 0,1-1 1,-1 0-1,1 1 0,-1-1 0,1 1 0,-1-1 1,0 0-1,1 1 0,-1-1 0,0 1 0,1 0 0,-1-1 1,0 1-1,0-1 0,1 1 0,-1 0 0,0 0 1,0-1-1,0 1 0,1 0 0,-1 0 0,0 0 0,0 0 1,0 0-1,0 0 0,1 0 0,-1 0 0,0 1 1,0-1-1,0 0 0,0 0 0,1 1 0,-1-1 0,0 0 1,-1 2-1,-9 7-19,0 2 0,1-1 1,0 1-1,1 1 0,0 0 1,0 0-1,2 1 0,0 0 0,0 0 1,-7 20-1,1 7 113,1 0 1,-10 62-1,22-102-91,0 0-1,0 0 1,0 0-1,0 1 1,0-1-1,-1 0 1,1 0-1,0 1 1,0-1-1,0 0 1,0 0-1,0 1 1,0-1-1,0 0 1,0 0-1,0 1 1,0-1-1,0 0 1,0 0-1,0 1 1,0-1-1,0 0 1,1 0-1,-1 0 1,0 1-1,0-1 1,0 0-1,0 0 1,0 0-1,0 1 1,1-1-1,-1 0 1,0 0-1,0 0 1,0 1-1,0-1 1,1 0-1,-1 0 0,0 0 1,0 0-1,1 0 1,-1 0-1,0 0 1,0 0-1,1 1 1,12-8 180,13-18-70,13-17-205,51-42 0,-69 67 29,-7 5 11,1 0 0,28-17 0,-43 29 57,1 0 0,-1-1 0,1 1-1,-1 0 1,0 0 0,1-1 0,-1 1 0,1 0 0,-1 0-1,1-1 1,-1 1 0,0-1 0,1 1 0,-1 0 0,0-1-1,0 1 1,1-1 0,-1 1 0,0-1 0,0 1 0,1-1-1,-1 1 1,0 0 0,0-1 0,0 1 0,0-1-1,0 1 1,0-2 0,-20 13 87,10-4-113,0 0 0,1 0-1,0 1 1,-12 13 0,-13 11 82,17-14-1,17-18-107,23-13-709,-20 11 294,5-2-814,1-1 1,0 1 0,0 1 0,0 0 0,11-2 0,24-10-2995,-9-5 1631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43.27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8 64,'14'-8'32,"-6"8"-32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09.6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275 0 992,'0'5'3984,"-8"6"-1936,7-9-1950,0 0 1,0-1 0,-1 1 0,1-1-1,-1 1 1,1-1 0,-1 0-1,1 0 1,-1 1 0,0-1-1,0 0 1,-3 1 0,-27 6 905,26-7-794,0 0 1,0 1-1,0 0 0,-8 3 0,5 0-152,-1 1 0,1 0 0,0 1 0,1 0 0,-1 0 0,1 1 0,1 0 0,-1 0 0,1 1 0,1 0 0,0 0 0,0 1 0,-5 12 0,-1 6 78,2 0 0,0 0-1,-8 50 1,14-55-22,0-1 0,2 0 0,1 1 0,4 40 1,-2-56-29,0-1 1,0 1 0,1-1 0,0 0 0,1 0 0,0 0-1,-1 0 1,2 0 0,4 7 0,-6-10-229,0-1 1,0 1-1,0 0 1,0-1-1,1 1 1,-1-1-1,1 0 1,0 0-1,-1 0 0,1 0 1,0 0-1,0-1 1,0 1-1,1-1 1,-1 0-1,0 0 1,0 0-1,1 0 1,4 0-1,5-1-1319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10.5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0 1472,'-4'0'4037,"4"9"-1952,-3 53-925,-11 69 0,2-30-621,12-97-536,0 1 0,0 0 0,0-1 0,0 1 1,1 0-1,0-1 0,0 1 0,0 0 0,1-1 0,-1 1 0,5 6 0,-5-8-2,1 0-1,0 0 0,0-1 1,0 1-1,0 0 0,0-1 1,1 0-1,-1 1 0,1-1 0,-1 0 1,1 0-1,0 0 0,0-1 1,0 1-1,0-1 0,5 2 1,0-1-943,1-1 0,-1 0 1,1-1-1,14 0 0,-5 0-642,-9-2-118,3-4 193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11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16 2912,'-10'8'1279,"0"1"2310,10-9-3512,0 0 0,0 0 0,0 0 1,0 0-1,0 1 0,0-1 0,0 0 0,0 1 0,9-2 641,1 0-1,-1-1 1,0 0-1,17-6 1,-13 4-499,23-5 1,-23 7-358,39-3 295,-45 5-878,0 0 0,-1 0 1,11 3-1,-6-1-1124,2 0-1755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11.6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 2240,'-8'0'3674,"9"1"-3204,8 7-63,1-1 1,0 0-1,0-1 0,16 8 1,10 7 56,-21-11-359,-1 0-1,0 1 1,0 1-1,-1 0 1,-1 0-1,0 2 1,0 0-1,-2 0 1,0 1-1,13 24 1,-18-30-51,-1 0 0,-1 0 0,0 0 0,0 1 0,-1 0 0,0-1 0,0 1-1,-1 0 1,-1 0 0,1 0 0,-2-1 0,1 1 0,-1 0 0,-1 0 0,0 0 0,0-1 0,-1 1 0,0-1 0,-1 0 0,-7 15 0,-2-4-78,0 0 0,-1 0 0,-21 21 0,-24 18-4334,51-53 2641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13.0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49 1984,'-3'0'340,"2"0"-315,1-1 0,-1 1 0,1 0 0,-1 0 0,1 0 0,-1 0 0,1 0 0,0 0 0,-1 0 0,1 0 0,-1 0 0,1 0 0,-1 0 0,1 0 0,-1 0 0,1 0 0,0 0 0,-1 1 0,-15 3 6893,24-4-6737,0-2-1,-1 1 1,1-1-1,-1-1 1,1 1-1,-1-1 1,0 0-1,8-5 0,-4 2-33,0 1-1,16-5 1,-24 9-91,31-5 58,-32 5-116,-1 1 0,1 0 0,0 0 0,0 0-1,0 1 1,-1-1 0,1 0 0,0 1 0,-1-1 0,1 1-1,0-1 1,-1 1 0,1 0 0,0 0 0,-1-1-1,2 3 1,-2-2 27,0 1 0,0 0 0,0 0 0,0-1 0,0 1 0,-1 0 0,1 0-1,-1 0 1,1 0 0,-1 0 0,0 0 0,0 2 0,0 25 94,-1-22-103,0 0 0,0-1 0,-1 1 0,1-1 0,-2 1 0,1-1 0,-1 1 0,0-1 0,0 0 0,0-1 0,-1 1 0,-8 9 0,3-6 29,0-1 0,-1 0 0,1 0 0,-2-1 0,1-1 0,-13 7 0,8-5-69,12-5 21,-1-1-1,1 0 1,-1 0-1,0 0 1,1-1-1,-1 1 0,0-1 1,0 0-1,-7 1 1,10-2 163,10-1 357,6-1-157,1 0 1,-1 0-1,0 2 0,25 1 0,-2 0-507,-7 4-1203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14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4 992,'-4'3'7772,"8"5"-5911,11 8-2463,-14-14 1043,0-1-68,1-1-277,-1 0 0,1 1 0,0-1 0,0 0 0,-1 1 0,1 0 0,-1-1 0,1 1 0,-1 0 0,3 1 0,-2-1-30,-1 0 0,1 0 0,0 0 0,-1 0 0,1 0 0,0-1 0,0 1 0,-1-1-1,1 1 1,3-1 0,3 0 158,-5 1-135,0-1 1,1 0-1,-1 0 1,1-1 0,-1 1-1,0-1 1,1 0-1,3-1 1,1-1-17,0 1 0,0 0 0,0 1 0,0-1 0,1 1 0,11 1 1,28-1 191,-9 0 130,49 5 1,-57-1 290,47-4 1,-26 0-221,-44 0-430,1 0 0,-1 0 0,0-1 0,12-4 0,6-1 216,-5 2 95,0 1 0,0 1-1,34 0 1,-5 3 309,-16 0-4186,-24-2 286,5 0-2271,-15 2 5407,0 1 1,1-1 0,-1 0-1,0 0 1,2 10-4186,-8 2 2554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0:16.0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35 1472,'0'-5'2894,"13"8"2101,-2-1-5018,-10-2 333,7 1 394,0 0-437,-1-1 0,1 0 1,-1 0-1,0 0 0,1-1 1,-1 0-1,12-3 0,-10 3-229,0 0 0,1 1 0,-1 0-1,11 1 1,-10 0 160,1-1 1,13-1-1,39-1 869,130 4-667,-129 3-59,-63-5-321,8 0 118,1 0 0,-1 0 0,0 1 0,1 0 1,-1 1-1,18 5 0,-6-2-282,-8-3 208,-8-1 21,1 0 1,0-1-1,-1 0 1,1 0-1,-1 0 1,1 0-1,8-3 0,17 0 325,-27 3-396,0-1 0,1 1 0,-1-1-1,7-2 1,11-2-14,12-1 0,-22 4 0,-1 0 0,17 0 0,-8 1-6,-1-1 0,23-5-1,10-2-64,-47 8 107,84-5 920,-74 6-654,0 0 1,0 1 0,21 5-1,-26-5-160,1 0 0,-1 0 0,20-2-1,-5 0-1790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4:40.8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5 992,'10'-5'4398,"1"14"-3516,-10-8-712,0 1 28,-1-2-187,0 1 0,0-1-1,0 0 1,0 0 0,0 0 0,0 0 0,0 0 0,0 1 0,0-1 0,0 0 0,0 0 0,0 0 0,0 0 0,1 0 0,-1 1 0,0-1 0,0 0 0,0 0 0,0 0 0,0 0 0,0 0 0,0 0 0,0 0-1,1 1 1,-1-1 0,0 0 0,0 0 0,0 0 0,0 0 0,0 0 0,0 0 0,1 0 0,-1 0 0,0 0 0,0 0 0,0 0 0,1 0 0,0 0 66,0 1 0,0-1 0,0 0 0,0 1 0,0-1 0,0 0 0,0 1 0,0 0 0,0-1 0,0 1 0,0-1 0,0 1 0,0 0 0,0 0 0,0 0 0,-1-1 0,1 1 0,0 0 0,-1 0 0,1 0 0,0 0 0,-1 0 0,1 0 0,-1 0 0,0 0 0,1 1 0,-1 0 0,3 8 24,-1-1 1,1 15 0,0-6 39,2 12-63,1 43-1,-1-14 78,16 172 314,-17-185-366,1 46-121,-5 456 1368,-14-309-823,1-50-548,2-2 69,7-74-21,-6 189 313,11-236-456,6 59 9,-1-61 161,1 11-64,2 58 222,-9-90-224,5 139 99,2-50-171,-3-43 77,-2 137-136,-3-124 265,14 168-106,-7-226-10,-3-23 39,0 27 0,-3 61-2,-5-42-182,2 8-16,-1-12-26,-1-3 106,5-33-330,-1-25 449,5 2-37,7 5 91,29 5 166,-13-6-69,-14-4-162,0-1 0,24 3 0,1 0 135,8 1-138,-1-1 0,78 0 0,-56-6 216,-33-1-159,9-2-78,-20 1-64,-18 2 72,0-1 0,-1 1 0,1-1 0,-1 0 0,8-2 1,-7 2-14,-1 0 0,1 0 0,0 0 0,0 0 0,0 1 0,5 0 0,19-2-59,1-3 66,0 2 0,40 1 1,27-3 183,-62 0-135,110-10-354,-92 9 295,-33 3-10,30-1 1,22-3-63,-1 1 131,24 7-10,176-4-63,-227 1 124,0 1 0,0 3-1,85 14 1,-72-5-234,106 6 0,59-13 268,-206-4-108,114-3-16,7-1 267,219-14-426,-335 16 152,-16 2-8,0 0 1,1 0-1,-1-1 1,0 0-1,7-2 1,-4 1-3,0 0 0,0 1 0,1 0 0,-1 1 0,15 0 0,-12 0 17,0 0-1,17-2 0,35-4 56,-8 1-2,80-7-96,-44 7 52,-35 4-113,274 10 607,-89 3-451,-195-12-56,-3-1 23,80 9-1,-41 3-17,139 1-1,55-7-26,-90 9-273,-177-13 295,264 5 313,-205-5-347,-43 0-1097,46-3 0,-69 1 646,1 1 1,-1-1-1,0 1 0,0-1 1,1 0-1,-1 0 1,0 0-1,3-2 1,11-7-3997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4:44.3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13 235 1568,'2'1'1194,"3"6"833,5 3-598,-10-9-1237,9-1 1051,-7 0-1275,-2 0 40,-1 0 0,1 0 0,0 0 0,0 0 0,0 0 0,0-1 0,0 1 0,0 0 0,0 0 1,0 0-1,0 0 0,0 0 0,0 0 0,0 0 0,0 0 0,0 0 0,0 0 0,0-1 0,0 1 0,0 0 0,0 0 0,0 0 0,0 0 0,1 0 0,-1 0 0,0 0 0,0 0 0,0 0 0,0 0 0,0 0 0,0 0 0,0 0 1,0-1-1,0 1 0,0 0 0,0 0 0,0 0 0,0 0 0,0 0 0,1 0 0,-1 0 0,0 0 0,1 0 446,-1-19 74,0 18-490,0 0 1,-1-1-1,1 1 0,0 0 1,0 0-1,-1 0 0,1 0 0,-1-1 1,1 1-1,-1 0 0,0 0 1,0-1-1,0 1 13,0 0-1,0 0 1,1-1 0,-1 1 0,1 0-1,-1 0 1,1 0 0,-1-1-1,1 1 1,0 0 0,0 0 0,-1-3-1,0-13 609,-4-28 0,-1 3-414,2 15-270,-1-7 146,-1 6-61,4 24-246,5 19 184,3 4 131,-4-11-148,1 1 0,-1 0 0,1 17 0,11 130 83,6-40 134,-13-78-51,-1-1 0,0 54 1,-3-40-73,15 164-153,-7-99 199,31 383 519,-15-77-607,-24-365 35,10 178 316,-6-136-207,2 51 14,-6 34 0,-2 128-179,-6 231 638,6-330-244,-5-177-329,2-27 114,1 0-1,0 1 0,1-1 1,0 11-1,17-24-217,-4 0 56,-1-1-1,16-8 1,3-2-179,-5 7 193,0 1 1,0 1-1,0 1 0,41-2 1,18-4 160,24-3-33,15-3-160,-18 0 74,1 5 0,145 3 1,79 14 282,-225-5-396,213-5 136,10-8-51,-156 8-8,-54 3-77,46-3 339,122 5 40,-252 1-318,95 10 149,-38-1-33,149 22 115,-223-29-219,30 5 159,0 3 0,0 2 0,79 32 0,-55-13-93,74 30 245,-107-48-933,73 17-1,-96-26-336,3 1-1174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05.8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57 896,'-3'-1'264,"1"-1"0,-1 1 0,0 0 0,0 0 0,0 0 0,0 0 1,0 1-1,0-1 0,-5 1 0,-32 1 3464,17 0-2401,10-4-458,13 3-847,0 0 0,-1 0 0,1 0 0,0 0 0,0-1 0,0 1 0,0 0 0,0 0 0,0 0 0,0 0 0,0-1 0,0 1 0,0 0 0,0 0 0,0 0 0,0 0 0,0-1 0,1 1 0,-1 0 0,0 0 0,0 0 0,0 0 0,0 0 0,0-1 0,0 1 0,0 0 0,0 0 0,0 0 0,1 0 0,-1 0 0,0 0 1,0 0-1,0-1 0,0 1 0,0 0 0,0 0 0,1 0 0,-1 0 0,0 0 0,24-11 414,-17 9-400,52-14 141,-52 14-202,1 1 0,-1 0 0,0 1 0,1-1 0,-1 1 0,8 2 0,-13-2 26,0 0 1,0 0 0,-1 1 0,1-1 0,0 1 0,0 0-1,-1-1 1,1 1 0,0 0 0,2 2 0,15 19 111,-13-16-124,-5-4 47,0 0 0,0-1 0,0 1 0,0 0 0,-1 0 0,1-1 0,0 1 0,-1 0 0,1 0 0,-1 0 0,0 0 0,1 0 0,-1 0 0,0 4 0,-7 29 201,5-29-178,1 1 0,0-1 0,-1 11 1,2 4 104,1-12-116,-1 1 0,0 0 0,0-1 0,-1 1 1,-4 13-1,3-15-1,1 0-1,-1 0 1,1 0-1,1 1 1,-1-1-1,1 0 1,2 10-1,1 3 88,8 32 0,-7-42-160,0 0 0,1 0 0,0-1-1,11 16 1,-3-5 61,-12-18-5,1 0 1,0 0-1,1 0 0,-1-1 1,0 1-1,1-1 0,-1 1 1,1-1-1,0 0 0,0 0 1,0 0-1,0-1 0,0 1 1,0-1-1,0 0 0,0 1 1,1-1-1,-1-1 0,0 1 1,1 0-1,-1-1 0,1 0 1,-1 0-1,1 0 0,-1 0 1,0 0-1,1-1 0,-1 1 1,1-1-1,-1 0 0,6-2 1,-4 0-16,0 0 0,-1 0 0,1-1 0,0 1 0,-1-1 1,0 0-1,0 0 0,0-1 0,0 1 0,-1-1 1,0 0-1,5-9 0,-1-1 37,-1-1 0,0 0 0,-1-1 1,-1 1-1,-1-1 0,3-25 0,-3-106 150,-4 89-108,1 54-100,1-1 0,0 1 0,0-1 0,0 1-1,0 0 1,1 0 0,0-1 0,0 1 0,1 1-1,0-1 1,-1 0 0,1 0 0,1 1 0,-1 0 0,1 0-1,0 0 1,0 0 0,5-4 0,-8 7 11,1 0 0,0-1 0,0 1 0,0 0 0,1 0 0,-1 0 1,0 0-1,0 0 0,0 1 0,1-1 0,-1 1 0,0 0 0,1-1 0,-1 1 0,0 0 0,1 0 0,-1 0 0,1 1 1,-1-1-1,2 1 0,0 0-2,-1 0 0,0 0 1,1 0-1,-1 1 0,0-1 0,0 1 1,0-1-1,0 1 0,0 0 0,-1 0 1,1 1-1,4 4 0,-5-4-302,1 0 0,0 0 0,0-1 1,6 5-1,-1-2-2223,0 0-1,15 5 1,-10-3-667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43.60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16 149 3392,'-16'-6'1248,"16"9"-960,0 0 416,0 5-1504,8 0-1376,0-8 672</inkml:trace>
  <inkml:trace contextRef="#ctx0" brushRef="#br0" timeOffset="1">314 4 4480,'-21'-3'1664,"21"9"-1312,0 10-64,0-5-448,-5-3 32,1 3-1216,8 1 736,1-4-1280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06.6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231 31 1568,'0'-1'35,"0"0"-1,0 0 1,-1 1 0,1-1 0,0 0-1,0 0 1,0 0 0,0 1-1,0-1 1,0 0 0,0 0 0,0 1-1,0-1 1,0 0 0,0 0-1,1 0 1,-1 1 0,0-1 0,1 0-1,-1 1 1,0-1 0,1 0 0,-1 1-1,1-1 1,8-10 4739,-58 89-1910,23-36-2040,-37 87 0,26-55-341,27-56-410,0 2 0,1-1 0,1 1 0,-11 40 0,15-32 66,0 0 0,2 0 0,1 1-1,1 0 1,5 31 0,2-11 53,2-1-1,19 56 1,-21-81 145,13 28-1,-16-43-804,0-1 0,0 1 0,1-1 0,-1 0-1,2 0 1,-1-1 0,8 8 0,-4-11-1612,3-6-2330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07.5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 5 2560,'0'-1'84,"0"1"0,-1 0 0,1-1 0,0 1 0,-1 0 1,1-1-1,0 1 0,-1 0 0,1 0 0,0-1 0,-1 1 0,1 0 0,-1 0 1,1 0-1,0 0 0,-1-1 0,1 1 0,-1 0 0,1 0 0,-1 0 0,1 0 0,-12 2 5052,12 5-3232,-1-3-1699,0 0 0,0-1 1,-1 1-1,0 0 0,1-1 0,-1 1 0,-3 3 0,-5 11 160,1 7-323,0 0 1,2 0-1,-4 33 1,-6 78 92,14-106-195,2-15 146,-1-1 1,2 1-1,0 0 0,0 0 0,2-1 1,0 1-1,0-1 0,2 1 1,0-1-1,8 20 0,-10-30-3,0 0 0,1 0 0,0 0 0,0 0 0,0-1 0,1 1 0,-1-1 0,1 0 0,-1 0 0,1 0 0,0-1 0,0 1 0,1-1 0,-1 0 0,0 0 0,1 0 0,-1-1 0,1 0 0,-1 1 0,10 0 0,7 0 218,0-1 0,0-1 1,30-3-1,-34 1-385,-2 1 59,-5 1-332,0-1 1,0 0-1,0 0 1,13-5-1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07.9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0 198 2496,'0'-39'1532,"0"22"1720,1 17-3159,-1 0 0,0-1 1,0 1-1,0 0 0,0-1 1,0 1-1,0 0 0,0-1 1,1 1-1,-1 0 0,0 0 1,0-1-1,0 1 0,1 0 1,-1 0-1,0-1 0,0 1 1,1 0-1,-1 0 0,0 0 1,1 0-1,-1-1 0,0 1 1,0 0-1,1 0 0,-1 0 1,0 0-1,1 0 0,-1 0 1,0 0-1,1 0 0,15-1 572,-9 1-290,25-5 883,52-16 0,-29 6-696,-32 10-467,49-13-207,93-34 1,-123 34-385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08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27 2720,'0'0'36,"0"-1"1,-1 1-1,1 0 1,0-1-1,0 1 1,0 0-1,0-1 1,0 1-1,0 0 1,0-1-1,0 1 1,0-1-1,0 1 0,0 0 1,0-1-1,0 1 1,0 0-1,0-1 1,0 1-1,0 0 1,0-1-1,1 1 1,-1 0-1,0-1 1,0 1-1,0 0 1,1 0-1,-1-1 1,0 1-1,0 0 0,1 0 1,-1-1-1,1 1 1,15-9 2108,-9 8-1404,-1-1-1,1 1 1,0 0-1,8-1 1,3 3-397,1 0 0,-1 1 0,0 1 0,0 1 0,0 0 0,-1 2 1,20 7-1,-25-7-293,1 0-1,-1 0 1,0 1 0,-1 1 0,0 0 0,0 0-1,-1 1 1,0 1 0,0 0 0,10 13 0,-15-15-16,0 1 0,0 0 0,-1 0 0,0 1 0,-1-1 0,0 1 0,0-1 0,-1 1 1,0 0-1,-1 0 0,0 0 0,0 0 0,-2 12 0,-1 4 34,-1 1 0,-1-1 0,-13 44 1,6-38 10,-1 0 1,-1-1 0,-23 39-1,-61 83 95,5-7-1723,17-17-2196,52-92 2107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09.2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 83 1472,'-8'-4'444,"-8"0"952,15 4-1244,1 0-1,-1 0 1,1 0 0,-1-1-1,1 1 1,-1 0-1,1 0 1,-1-1 0,1 1-1,-1 0 1,1 0 0,-1-1-1,1 1 1,0 0 0,-1-1-1,1 1 1,-1-1 0,1 0-41,-1 1 0,1-1-1,0 1 1,-1 0 0,1-1 0,-1 1 0,1-1 0,0 1 0,-1 0 0,1 0 0,-1-1 0,1 1 0,-1 0 0,1 0-1,-1-1 1,0 1 0,1 0 0,-1 0 0,-9-8 3128,10 8-3185,0 0 0,0 0 1,0-1-1,-1 1 0,1 0 1,0 0-1,0 0 0,0 0 1,0 0-1,-1-1 0,1 1 1,0 0-1,0 0 0,0 0 1,0-1-1,0 1 0,0 0 1,0 0-1,0-1 0,0 1 1,0 0-1,-1 0 0,1 0 1,0-1-1,0 1 0,0 0 1,0 0-1,1-1 0,-1 1 1,0 0-1,0 0 0,0-1 1,0 1-1,0 0 1,0 0-1,0 0 0,0-1 1,0 1-1,0 0 0,1 0 1,-1 0-1,0 0 0,0-1 1,0 1-1,0 0 0,1 0 1,-1 0-1,0 0 0,0 0 1,0-1-1,1 1 0,-1 0 1,0 0-1,0 0 0,0 0 1,1 0-1,66-10 1992,13-3-1799,-39 6-517,56-4 1,-3 7-3688,-33 3 1787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13.9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15 2080,'-8'-13'4021,"-8"12"-261,16 1-3712,-1 0 1,1 0-1,-1 0 0,1 0 1,-1 0-1,0 1 0,1-1 1,-1 0-1,1 1 0,-1-1 1,1 0-1,-1 1 0,1-1 1,-1 0-1,1 1 0,0-1 1,-1 1-1,1-1 0,0 1 0,-1-1 1,1 1-1,0-1 0,-1 1 1,1 0-1,0-1 0,0 1 1,0-1-1,0 1 0,0-1 1,-1 1-1,1 0 0,0-1 1,0 2-1,1 27 246,-1-16-167,13 230 1198,-1 2-725,-11-217-638,0 1-1,2-1 0,9 39 1,-11-64-326,0 1 1,0-1-1,1 1 1,-1-1-1,3 5 1,-4-8 268,1 1 1,-1-1 0,0 1-1,1-1 1,-1 1 0,0-1-1,1 1 1,-1-1-1,1 0 1,-1 1 0,0-1-1,1 0 1,-1 1 0,1-1-1,-1 0 1,1 1-1,-1-1 1,1 0 0,0 0-1,-1 0 1,1 0 0,-1 0-1,1 1 1,-1-1 0,1 0-1,0 0 1,-1 0-1,1 0 1,-1 0 0,1-1-1,-1 1 1,1 0 0,0 0-1,-1 0 1,1 0 0,-1-1-1,1 1 1,0-1-1,30-18-4656,-8 3 2916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14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345 7 2976,'1'-6'1211,"-1"10"7,0-3-1054,0 0 0,0 0 0,0 0 1,0 0-1,-1 0 0,1 0 0,0 0 0,-1 0 0,1 0 1,0 0-1,-1 0 0,1 0 0,-1 0 0,1 0 1,-2 1-1,-2 1 86,1 1 0,-1 0 0,1 1 0,0-1 0,0 1 0,0-1 0,-3 9 0,-3 6 128,-39 64 526,-59 100 86,-19 12-436,116-183-479,0 2 85,9-13-224,9 0 69,-5 0 28,0 0 0,0 0 0,-1 0-1,1 1 1,0 0 0,-1-1 0,5 5-1,10 5 186,62 22 1114,-24-11-1026,-35-13-849,30 8 0,-41-15-664,-1 0 0,1 0 0,0-1-1,0 0 1,-1-1 0,13 0 0,-1-4-1945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14.8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35 5312,'0'-22'1952,"4"15"-1504,-8 2 864,-1 13-928,2 10-96,-7 12-160,-2 12-320,-5 6 96,1 5-1728,-1-2 1024,5-1-3072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25.6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0 992,'-4'8'5456,"4"-8"-5371,-1 1 1,1-1-1,-1 1 1,1-1-1,0 1 1,-1-1 0,1 1-1,0-1 1,0 1-1,-1 0 1,1-1-1,0 1 1,0-1-1,0 1 1,0 0-1,0-1 1,0 1-1,0-1 1,0 1-1,0 0 1,0 0 0,0 24 462,0-17-333,8 105 740,-6 25 99,-1 79-7,-3-162-794,-19 104 1,19-147-334,0-7-277,0 1-1,1 0 1,0-1 0,1 1-1,-1 0 1,1 0-1,0-1 1,0 1 0,2 10-1,5-9-1396,1-2-1494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26.4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313 1 1728,'-8'7'1040,"7"-5"-821,-1 1 1,1-1-1,0 1 1,-1-1-1,0 1 1,1-1-1,-1 0 1,0 0-1,0 0 1,0 0-1,-1 0 1,-2 2-1,-23 18 915,0 2 0,-28 32 0,-43 62 728,41-48-1377,49-63-367,9-6-33,6 7 576,3-3-386,-1 0 0,1 1-1,-1 0 1,0 0-1,0 1 1,10 11 0,13 11-123,55 47 16,36 27-341,-106-91 35,60 39-4002,-43-32 386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43.95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35 142 3392,'-30'5'1248,"30"-2"-960,-5 8-64,5-3 0,0 0-160,0 3-1728,5-3 928</inkml:trace>
  <inkml:trace contextRef="#ctx0" brushRef="#br0" timeOffset="1">366 0 3328,'-28'8'1216,"18"0"-928,5 0-96,2-1-320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27.6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99 360 1248,'-1'0'84,"1"0"0,-1 1 0,1-1 1,-1 0-1,1 1 0,-1-1 0,1 0 0,0 0 0,-1 1 0,1-1 1,0 1-1,-1-1 0,1 0 0,0 1 0,-1-1 0,1 1 1,0-1-1,-1 1 0,-10 14 562,-35 49 1514,27-47-1830,5-5 567,24-25-333,-1 0 0,0 0 0,0-1 0,-1-1 0,7-19 1,14-24-329,-15 35-207,0 1 0,2 0 0,0 1 0,2 1 1,0 1-1,38-31 0,-36 34-995,2 2 1,-1 0-1,2 1 1,25-10-1,-38 18 470,-1 2-36,0-1 1,11-7 0,-14 6 87,0 0 0,0-1 0,0 1 1,5-8-1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41.8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128 70 896,'1'-3'1870,"-1"3"-1840,7-4 582,-6 3-511,7-10 395,-8 5-58,0 4-278,1 0 0,-1 1 0,0-1 0,0 1 0,0-1 0,0 0 0,-1 1 0,1-1 0,0 0 0,-1 1 0,1-1 0,-2-1-1,-4-1 849,5 4-972,1 0-1,-1 0 1,1-1 0,-1 1-1,1 0 1,-1 0-1,1-1 1,0 1-1,-1 0 1,1-1 0,-1 1-1,1 0 1,0-1-1,-1 1 1,1-1-1,0 1 1,-1-1-1,-2-11 5274,2 15-5327,-37 117 1175,-11 62-746,43-148-297,2 1 0,1-1 0,3 39 0,0-64-111,-1-7 12,1 0 1,0 1 0,-1-1 0,1 0 0,-1 0 0,0 0 0,0 0-1,-1 3 1,-5 10 50,6-13-119,0-1 90,0 0 0,1 0-1,-1 0 1,0 1 0,1-1 0,-1 0 0,1 0 0,-1 1-1,1-1 1,-1 0 0,1 2 0,-1-3 324,7-5-290,29-21-156,-21 14 61,1 0 1,0 1 0,1 1 0,0 0-1,27-11 1,0 3-6,50-13 0,-73 25-5,0 1 0,0 1 0,32-3 0,-41 7 96,0 0 0,-1 1 0,1 0 0,-1 0 0,1 1 0,-1 1 0,0 0 0,17 7-1,-24-9-51,-1-1-10,-1 1 0,0-1-1,1 1 1,-1-1 0,0 1 0,0 0-1,0 0 1,1-1 0,-1 1 0,0 0-1,0 0 1,0 0 0,0 0 0,-1 0 0,1 0-1,0 0 1,1 3 0,-1-3 560,-14-10-144,-86-63-238,9 7 497,68 50-550,-107-64 358,-1 0-1160,129 79 507,0 0 0,0-1 0,0 1 0,0-1 0,1 1 0,-1-1 0,0 1 0,0-1 0,1 0 0,-1 0 0,0 1 0,1-1 0,-1 0 0,1 0 0,-1 1 0,1-1 0,-1 0 0,1 0 0,0 0 0,-1 0 0,1 0 0,0 0 0,0 0 0,0 0 0,-1 0 0,1 0 0,0-1 0,1 1-118,0 0 1,0 0-1,0 0 1,0 0-1,0 0 0,0 0 1,0 0-1,0 0 1,1 0-1,-1 1 0,0-1 1,0 0-1,1 1 1,-1-1-1,0 1 0,1 0 1,-1-1-1,0 1 1,2 0-1,25-4-4037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42.5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8 1728,'0'-1'46,"0"1"1,0 0-1,0 0 1,0-1-1,0 1 1,0 0-1,0 0 1,0-1-1,0 1 0,0 0 1,0 0-1,0-1 1,0 1-1,0 0 1,0 0-1,0-1 1,0 1-1,0 0 1,0 0-1,1-1 0,-1 1 1,0 0-1,0 0 1,0 0-1,0-1 1,0 1-1,1 0 1,-1 0-1,0 0 0,0 0 1,7 4 2878,5 15-1317,-2 3-1270,-1 1 0,10 37 1,-2 12-2506,-9-45-862,-3-19 1109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42.9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12 1728,'-3'-11'800,"3"14"-288,0 5-352,0-1 1760,0 4-1056,0 5 960,0 2-1056,0 4 32,3 1-480,2-1-416,-1 0 32,4 1-1248,1-1 704,-1-3-2848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43.82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58 382 2720,'-1'0'250,"0"0"-1,0 0 1,0 1 0,0-1 0,0 0-1,0 1 1,0-1 0,0 1 0,0-1-1,0 1 1,1-1 0,-1 1 0,0 0-1,-1 1 1,1-1-6,0 0-1,0 0 1,0 0-1,0-1 1,0 1-1,0 0 1,0-1-1,0 1 1,0 0-1,0-1 1,-1 1-1,1-1 1,0 0-1,0 1 1,-3-1-1,3 0-132,0 0 1,0 0-1,0 0 0,0-1 0,0 1 0,0 0 0,0-1 0,1 1 1,-1-1-1,0 1 0,0-1 0,0 1 0,1-1 0,-1 0 0,0 1 0,0-1 1,1 0-1,-1 1 0,1-1 0,-1 0 0,1 0 0,-1 0 0,1 0 1,-1 1-1,1-1 0,0 0 0,-1 0 0,1 0 0,0 0 0,0 0 0,0 0 1,0 0-1,0 0 0,0 0 0,0 0 0,0-1 0,-1-28 840,0 20-761,1-1 0,0 0 1,2-11-1,4-54 495,1-7-661,-5 45-310,1-5-905,-3 40 821,1-1 0,0 1 0,0 0 0,0-1 0,0 1-1,1 0 1,-1 0 0,1 0 0,4-6 0,7-2-3507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44.4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33 1824,'0'0'40,"0"0"0,0 1 0,0-1 0,-1 0-1,1 0 1,0-1 0,0 1 0,0 0 0,0 0 0,-1 0 0,1 0 0,0 0 0,0 0 0,0 0 0,0 0 0,-1 0-1,1 0 1,0 0 0,0 0 0,0 0 0,0-1 0,0 1 0,0 0 0,-1 0 0,1 0 0,0 0 0,0 0-1,0-1 1,0 1 0,0 0 0,0 0 0,0 0 0,0 0 0,0 0 0,0-1 0,0 1 0,0 0 0,0 0-1,0 0 1,0-1 0,0 1 0,0 0 0,0 0 0,0 0 0,0 0 0,0-1 0,0 1 0,0 0 0,1-9 3807,-1 9-3755,0 0-1,0 0 1,0-1 0,0 1-1,0 0 1,0-1-1,0 1 1,0 0 0,0 0-1,0-1 1,0 1 0,0 0-1,2-3 1284,-2 3-1284,1 0 1,-1-1 0,0 1-1,0 0 1,1 0-1,-1 0 1,0 0 0,0 0-1,1 0 1,175-8 3465,-84 9-3304,25 0-440,-40-4-5863,-52 1 3960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45.43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165 27 2144,'0'-1'98,"0"1"0,0-1 0,0 1 1,0-1-1,0 1 0,0-1 0,0 1 0,0-1 0,0 1 1,0-1-1,0 1 0,-1-1 0,1 1 0,0-1 0,0 1 1,0-1-1,-1 1 0,1-1 0,0 1 0,-1 0 0,1-1 1,-1 1-1,1 0 0,0-1 0,-1 1 0,1 0 0,-1 0 1,1-1-1,-1 1 0,-1 0 162,1-1 0,0 1 0,-1 0 0,1 0 0,0 0 1,-1 0-1,1 0 0,0 1 0,-1-1 0,1 0 0,-2 1 0,-5 2 819,0 0 1,-13 8-1,20-10-1114,-7 3 188,1 0 0,0 0 0,0 1 0,1 0-1,-1 0 1,1 1 0,0-1 0,0 1 0,1 1 0,0-1 0,-5 9 0,6-8-96,1-4-55,1 1 0,0-1 0,1 0-1,-1 1 1,0-1 0,1 1 0,0 0 0,0-1 0,0 1 0,0 0 0,1 6 0,-1-2 96,2 1 1,2 15-1,-3-21-81,1 0 1,0 0-1,0 1 0,0-2 0,1 1 0,-1 0 0,1 0 0,-1 0 1,1-1-1,0 1 0,3 3 0,-1-2-11,0 0 1,0 0-1,0-1 1,1 1-1,5 2 1,-8-5 10,1 0 0,-1 0 0,0 0 0,1-1 0,-1 1 0,1-1-1,-1 1 1,0-1 0,1 0 0,-1 0 0,1 0 0,-1-1 0,1 1 0,3-2 0,12-3 157,0-1 0,-1-1 0,0-1-1,0 0 1,-1-1 0,0-1 0,-1 0-1,0-1 1,0-1 0,-1-1 0,12-14 0,-24 26-144,0-1 1,-1 0 0,1 0 0,-1 0 0,0 0 0,0 0 0,1 0 0,-1 0 0,-1 0 0,1 0 0,0-1-1,0 1 1,-1 0 0,1-1 0,-1 1 0,0 0 0,0-1 0,0 1 0,0-1 0,-1-3 0,0 3 3,0 0 0,0 0 1,0 1-1,0-1 0,-1 0 0,1 1 1,-1-1-1,0 1 0,0 0 1,0 0-1,0-1 0,0 1 0,-1 0 1,1 1-1,0-1 0,-4-1 0,-7-5-83,-1 1-1,0 0 1,-1 1-1,1 1 0,-1 0 1,-20-4-1,22 7-1854,1 1 1,-16-1-1,56 21-6629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50.60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139 75 64,'-1'-9'5264,"-7"38"-3296,3-18-1705,-7 14 688,-12 36 0,-40 178 1092,55-203-1897,5-20-117,0-1 0,1 1-1,-1 27 1,4-47-3,1 0 0,-1-1 1,1 1-1,1 0 0,-1 0 0,3-6 0,3-10 4,10-42-84,21-69 135,-21 90-120,24-45 1,-15 33 14,-13 30 47,3-10 71,-15 31-102,0-1-1,0 0 1,1 0-1,-1 0 1,1 1 0,2-4-1,-3 5 30,-1 1-1,1-1 1,-1 0-1,1 0 0,-1 1 1,0-1-1,1 0 1,-1 0-1,0 1 0,0-1 1,1 0-1,-1 0 1,0 0-1,0-1 0,1-5 320,3-4 64,-4 9-315,1 0 1,0 0-1,-1 0 1,1-1-1,0 1 1,0 1-1,1-4 1,-1 5 208,0 1-335,48 45-162,36 39 204,-76-74 17,0 1 1,0 0-1,-1 0 1,-1 1-1,0 0 0,6 18 1,-2-3 71,-2 1 0,0 0 0,-2 0 0,-2 1 1,4 56-1,-9-82-264,2 29-695,-2-32 623,0 1 0,1 0 0,-1-1-1,0 1 1,1-1 0,-1 1 0,1-1 0,0 1-1,-1-1 1,1 1 0,0-1 0,0 0 0,0 1 0,0-1-1,0 0 1,2 2 0,-3-3 151,0 0 1,1 1-1,-1-1 0,0 0 1,1 0-1,-1 0 0,0 0 1,0 0-1,1 0 0,-1 0 1,0 0-1,0 0 0,1 0 0,-1 0 1,0 0-1,1 0 0,-1 0 1,0 0-1,0 0 0,1 0 1,-1 0-1,0 0 0,0-1 1,1 1-1,-1 0 0,0 0 1,0 0-1,1 0 0,-1-1 1,1 1-182,6-11-1296,6-13-1093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51.1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44 573 2496,'0'-1'166,"0"1"1,0-1-1,-1 1 0,1-1 1,0 1-1,-1-1 1,1 1-1,0-1 0,-1 1 1,1-1-1,0 1 1,-1 0-1,1-1 0,-1 1 1,1-1-1,-1 1 1,1 0-1,0 0 0,-1-1 1,0 1-1,1 0 1,-2-1-1,1 1 40,0-1-1,0 1 1,0-1 0,0 1-1,0-1 1,0 0-1,0 0 1,0 1 0,0-1-1,0 0 1,0 0 0,1 0-1,-1 0 1,-1-2 0,-1-8 92,1 0 1,-1 0-1,2 0 1,0-1-1,0 1 1,1 0 0,1-13-1,0-5-100,-1-56 100,-7-194-212,6 275-315,1 2-20,-1-1 0,1 1 1,0-1-1,0 1 0,0 0 1,0-1-1,0 1 0,0-1 1,0 1-1,1 0 1,-1-1-1,1 1 0,0 0 1,0-1-1,2-3 0,8-2-1489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51.8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53 2496,'0'0'26,"0"0"-1,-1 0 1,1 0 0,0 0 0,0 0 0,0 0-1,-1 0 1,1 0 0,0 0 0,0-1-1,0 1 1,-1 0 0,1 0 0,0 0 0,0 0-1,0 0 1,-1 0 0,1-1 0,0 1 0,0 0-1,0 0 1,0 0 0,-1 0 0,1-1-1,0 1 1,0 0 0,0 0 0,0 0 0,0-1-1,0 1 1,0 0 0,0 0 0,0 0-1,0-1 1,0 1 0,0 0 0,0 0 0,0 0-1,0-1 1,0 1 0,0 0 0,0 0-1,0-1 1,0 1 0,0 0 0,0 0 0,0 0-1,0-1 1,0 1 0,0 0 0,1 0-1,-1 0 1,0-1 0,0 1 0,0 0 0,4-14 2850,-4 13-2778,0 0 0,0 0 1,0 0-1,0 0 0,1 0 1,-1-1-1,0 1 0,1 0 1,-1 0-1,0 0 0,1 0 1,-1 0-1,1 0 0,0 0 1,-1 0-1,1 0 0,0 1 1,-1-1-1,1 0 0,0 0 0,0 0 1,0 1-1,0-1 0,0 1 1,0-1-1,0 0 0,0 1 1,0 0-1,0-1 0,0 1 1,2-1-1,3 0 173,1 0 0,0 1-1,-1-1 1,11 2 0,-2 0 29,10-2 92,3 1-187,-1 0-1,0 2 1,42 7-1,-6 5-106,-4-1-3182,-53-12 1912,1 0 1,-1-1-1,0 1 1,1-1-1,6-1 1,-7-1-552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44.32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43 131 4800,'-25'4'1792,"17"0"-1408,3-1 64,0 5-448,36 4-6496</inkml:trace>
  <inkml:trace contextRef="#ctx0" brushRef="#br0" timeOffset="1">379 9 5312,'-12'-8'2400,"12"11"-2080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5:52.42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203 4 1568,'-4'0'162,"0"0"-1,0 0 1,0-1 0,1 1 0,-7-3 0,8 3-9,1 0 0,0 0 1,-1 0-1,1 0 1,0 0-1,0 1 0,-1-1 1,1 0-1,0 1 1,0-1-1,-1 1 0,-1 0 1,-4 2 614,0-1-289,-1 1-1,1 0 1,0 0 0,0 0-1,0 1 1,-11 8-1,10-7-415,1 1 0,0 0-1,1 0 1,0 1 0,0 0-1,0 0 1,1 0 0,0 1 0,0 0-1,0 0 1,1 0 0,1 0-1,0 1 1,0-1 0,0 1-1,-1 9 1,4-16-54,0 0 0,0 1 0,0-1 0,0 0-1,0 0 1,0 1 0,1-1 0,-1 0 0,1 0 0,-1 0 0,1 0 0,0 0-1,0 0 1,0 0 0,0 0 0,0 0 0,3 3 0,-1-2 5,0 0 1,0-1-1,0 1 1,0-1-1,0 0 1,1 0-1,-1 0 0,1 0 1,5 2-1,-1-2 64,1 0 0,-1 0 0,0 0 0,1-1-1,-1 0 1,0-1 0,1 0 0,-1 0 0,10-2 0,-5-1 166,1 0 0,-1-1 0,1-1 0,16-8 0,-24 11-154,-1-1 0,1-1 0,-1 1-1,0-1 1,0 0 0,0 0 0,0 0 0,-1-1 0,1 1 0,-1-1-1,6-10 1,-9 13-56,-1 0 1,1 0-1,0 0 0,-1 0 0,1-1 0,-1 1 0,0 0 0,0 0 0,0-1 0,0 1 1,0 0-1,0 0 0,-1 0 0,1-1 0,-1 1 0,1 0 0,-1 0 0,0 0 1,0 0-1,0 0 0,0 0 0,0 0 0,0 0 0,-1 0 0,-1-2 0,-2-1 36,0-1-1,0 1 0,-1 0 0,1 0 0,-1 1 0,-10-6 0,5 4-171,0 1 0,0 1 1,-1 0-1,1 1 0,-1 0 0,0 1 0,0 0 1,0 1-1,-1 0 0,1 1 0,-16 1 1,24 0-317,-1-1 0,1 1 0,0 0 0,0 0 1,-8 4-1,12-5 288,-1 0-1,0 0 1,0 0 0,1 1-1,-1-1 1,0 0 0,1 1-1,-1-1 1,0 1 0,1-1-1,-1 0 1,1 1 0,-1 0-1,0-1 1,1 1 0,-1-1 0,1 1-1,0-1 1,-1 1 0,1 0-1,-1 0 1,1-1 0,0 1-1,0 0 1,-1-1 0,1 1-1,0 0 1,0 0 0,0-1-1,0 1 1,0 0 0,0 0-1,0-1 1,0 1 0,0 0-1,0 0 1,0-1 0,1 3-1,10 9-2935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01.0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481 0 1056,'-5'3'4289,"-8"7"-3016,2-1-643,-5 5-82,15-12-485,-1-1-1,0 1 1,0 0 0,1-1 0,-1 1-1,0-1 1,-1 0 0,1 0 0,0 0 0,0 0-1,-4 2 1,-1-1 193,0 0-1,0 1 1,-5 4 0,-22 7 374,9-7-308,-6 2 237,1 1 1,-36 16-1,47-17-346,6-3-94,1 1 0,-13 7 0,22-11-88,-1-1 1,1 1 0,0 0-1,0 0 1,0 0 0,0 0-1,0 1 1,1-1 0,-1 1-1,1-1 1,-2 6 0,-14 28-27,17-34 5,-1 1 1,-1-1 0,1 0-1,0 0 1,-1 0 0,0 0 0,-5 5-1,7-7 19,1 0 0,-1 0-1,0 0 1,0 0-1,0 0 1,1 0 0,-1 1-1,0-1 1,1 0 0,-1 1-1,0 1 1,-4 8-31,4-10 32,0 1 0,0 1 0,0-1 0,0 0 0,0 0 0,0 0 0,0 0-1,0 5 1,-2 4 37,0-3-95,1 1 0,0 0 1,0 0-1,1 0 1,-1 14-1,-2 94 1079,4-102-1051,-1 2 114,1-1 1,1 1 0,1-1-1,0 0 1,6 24 0,-3-20 62,-4-17-157,-1 0-1,1 0 1,0 0 0,-1 0 0,1-1 0,1 1 0,-1 0 0,0 0-1,0-1 1,1 1 0,0-1 0,-1 1 0,1-1 0,3 3 0,10 8-277,-8-7 264,1 1 0,-1-1 0,1-1 0,0 1 0,0-1 0,0-1 0,1 0 0,0 0 0,13 4 0,-14-6-15,-1 1 0,1-1 0,7 6 0,-8-5 21,-1 0 0,1-1-1,-1 1 1,10 1 0,0 0-43,1 1 1,27 11 0,-26-8 142,30 7 1,-47-15-120,7 3 41,0-1 0,0-1-1,0 0 1,1 0 0,12-1-1,3-1 60,-18 1-29,0-1-1,1 1 0,-1-1 0,0 0 0,1-1 1,-1 0-1,6-2 0,-2 0-49,0-1 0,0 0-1,0-1 1,-1 0 0,0 0 0,0-1 0,-1-1-1,0 1 1,0-1 0,-1 0 0,0-1-1,6-9 1,-1 0-18,-1 1 0,-1-2 0,-1 1-1,8-26 1,5-12 9,-15 40 43,0 0 0,-2 0 0,0-1 0,4-25 0,-7 25 69,-1 1 1,0 0-1,-1-1 0,-4-19 1,-1-9-295,2 30 169,1 7 27,0 0 0,0-1 0,0 2 0,-1-1-1,0 0 1,0 1 0,-1-1 0,0 1 0,-10-13 0,-10-11 118,18 23-46,0 0 0,-1 0-1,1 1 1,-16-13 0,5 7-48,14 10 4,-1 0 1,1 0-1,-1 0 1,0 1-1,0 0 1,0 0-1,-1 0 1,-5-2-1,0 2 54,1 0 0,-1 1 0,0 1 0,1-1-1,-1 1 1,-17 3 0,-15 0-202,34-3-104,1 1 0,0 0 0,-9 3 0,-17 1-4483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04.5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1472,'29'3'14176,"-28"-3"-13856,4 9-608,-1 20 506,-3-16-233,0-10 8,-1 0 0,0 0 0,0 0 0,0 0 0,0 0 0,-1 3 0,-4 31-57,5-35 93,-1 1 0,1-1 0,0 0 0,0 0 0,0 1 0,0-1 0,1 3 0,-1-2-15,0-1 0,0 0 0,0 1 0,0-1 1,0 0-1,-1 5 0,0-3-32,1 0 1,0 1-1,-1-1 1,2 0 0,0 6-1,0 7 22,3 47 97,4 40-192,-3-77 326,-5-26-230,0-1 0,0 0 0,0 0 0,0 1 0,0-1 0,1 0 0,-1 0 0,0 1 0,0-1 1,0 0-1,0 0 0,1 0 0,-1 1 0,0-1 0,0 0 0,1 0 0,-1 0 0,0 0 0,0 0 0,1 1 0,-1-1 0,0 0 0,0 0 1,1 0-1,-1 0 0,0 0 0,0 0 0,1 0 0,-1 0 0,0 0 0,1 0 0,-1 0 0,0 0 0,0 0 0,1 0 0,-1 0 0,0 0 1,0-1-1,1 1 0,-1 0 0,0 0 0,0 0 0,1 0 0,-1 0 0,0-1 0,0 1 0,0 0 0,1 0 0,-1 0 0,0-1 0,0 1 1,0 0-1,0 0 0,1-1 0,-1 1 0,0 0 0,0 0 0,0-1 0,0 1 0,0 0 0,14 0-277,1 8 328,-11-6-47,1 0 0,0 1 0,-1-1 0,8 7 1,1 3-110,20 13 0,-32-25 102,8 7 39,0 1 1,0 1-1,8 8 0,0 2-286,-16-18 448,8 10-582,-12-9-305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07.5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 0 1056,'0'0'5648,"0"14"-4998,1-9-437,0 0-1,0 0 1,-1 0-1,0 0 0,0 0 1,-2 10-1,1 8 280,5 182 708,4-115-629,-8-161 309,0 36-695,-3-83 3,3 54 143,0 64-325,0 0 1,-1 0-1,1-1 1,0 1-1,0 0 1,0 0-1,-1 0 1,1-1-1,0 1 1,0 0-1,0 0 1,-1 0-1,1 0 1,0 0-1,-1-1 1,1 1-1,0 0 1,0 0-1,-1 0 1,1 0-1,0 0 1,-1 0 0,1 0-1,0 0 1,0 0-1,-1 0 1,1 0-1,0 0 1,-1 0-1,1 0 1,0 0-1,0 0 1,-1 0-1,1 1 1,0-1-1,-1 3 13,1 1-1,-1-1 0,0 0 0,0 0 0,0 1 1,-2 3-1,-6 18 222,5 4-183,0-5 96,-1 37 0,5-54 76,0-12-48,0-16-10,9-112 224,-10 115-522,1 18 125,0 0 1,0 0-1,0 0 0,0 0 1,0 0-1,0 0 0,0 0 0,0 0 1,0 0-1,0 0 0,0 0 0,0 0 1,0 0-1,0 0 0,0 0 1,0 0-1,0 0 0,0 0 0,0 0 1,0 0-1,0 0 0,0 0 0,0 0 1,0 0-1,0 0 0,0 0 1,-1 0-1,1 0 0,0 0 0,0 0 1,0 0-1,0 0 0,0 0 1,0 0-1,0 0 0,0 0 0,0 0 1,0 0-1,0 0 0,0 0 0,0 0 1,0 0-1,0 0 0,0 0 1,0 0-1,0 0 0,0 0 0,0 0 1,0 0-1,0 0 0,0 0 0,0 0 1,0 0-1,0 0 0,-3 11-144,-3 29 459,2 1 0,2 47 0,7-99-95,-10-66 97,-4-45-502,9 119 193,0 2 0,0 1 0,0-1-1,1 0 1,-1 0 0,0 0 0,0 0-1,0 0 1,-1 0 0,1 0-1,0 0 1,0 0 0,0 0 0,-1 0-1,1 0 1,-1 0 0,1 0 0,0 0-1,-1 0 1,0 1 0,1-1 0,-1 0-1,1 0 1,-1 1 0,-1-2 0,2 2-8,0 0 0,-1 0 0,1 0 1,0 0-1,0 0 0,-1 0 1,1 0-1,0 0 0,0 0 0,0 0 1,-1 0-1,1 0 0,0 0 1,0 1-1,-1-1 0,1 0 0,0 0 1,0 0-1,0 0 0,-1 0 1,1 1-1,0-1 0,0 0 0,0 0 1,0 0-1,0 1 0,-1-1 1,1 0-1,0 0 0,0 0 0,0 1 1,0-1-1,0 0 0,0 0 1,0 1-1,0-1 0,0 0 0,0 0 1,0 1-1,-2 13-8,2-9 9,-5 24 10,1-9 269,-1 39 0,5-50-344,-1 0 0,0-1 1,-4 14-1,1-3 169,3-17-101,-1 12 13,0-11 26,-1-8 45,2 0-92,0-1 1,1 1-1,-1-1 0,1 1 1,1-8-1,0-5 40,-3-21-129,0 26 107,2 0 0,0-22 0,0 0 62,-1 13-409,1 18 231,-1 12 36,0 15 16,27 178 112,-20-161-8,-4-23 3,-1-8-37,1 0 0,-1 0 1,5 11-1,-2-28 227,0-33-124,-3 29-163,3-23 1,-1 14 95,-3 16-43,1 1-1,0 0 0,-1 0 1,3-6-1,-3 10-16,0-1-1,1 1 1,-1 0-1,0 0 1,0 0-1,0 0 1,0 0-1,0 0 1,0 0-1,0-1 1,0 1-1,0 0 0,0 0 1,0 0-1,0 0 1,0 0-1,0 0 1,0 0-1,0 0 1,1 0-1,-1 0 1,0 0-1,0 0 1,0 0-1,0-1 1,0 1-1,0 0 1,0 0-1,0 0 1,1 0-1,-1 0 1,0 0-1,0 0 1,0 0-1,0 0 1,0 0-1,0 0 1,0 0-1,1 0 1,-1 0-1,0 0 1,0 0-1,0 1 1,0-1-1,0 0 1,0 0-1,0 0 0,0 0 1,1 0-1,-1 0 1,0 0-1,0 0 1,0 0-1,0 0 1,0 0-1,0 0 1,0 1-1,0-1 1,0 0-1,7 11-193,7 23 135,-10-23 81,20 41-10,-19-36-64,-5-13 184,1-10 8,0 2-96,1-43-30,-2 34-236,0 1-1,5-28 0,4-45-443,-8 112 651,-2 0 0,-8 46-1,7-56 110,0 0 1,1 23-1,1-36-54,0-2 46,0-9 37,1-2-138,0-1-1,1 1 1,3-13 0,-2 13-155,-1 0 0,-1 0 0,2-13 0,-3 22 159,0 1 1,0-1-1,0 1 0,0-1 1,0 1-1,0-1 0,0 1 0,0-1 1,1 1-1,-1-1 0,0 1 1,0-1-1,1 1 0,-1-1 1,0 1-1,1 0 0,-1-1 1,0 1-1,1-1 0,-1 1 20,1 0 0,-1 0-1,0 0 1,0 0-1,0 0 1,0 0 0,1 0-1,-1 0 1,0 0 0,0 0-1,0 0 1,0 0-1,1 0 1,-1 0 0,0 0-1,0 0 1,0 0 0,0 0-1,0 0 1,1 0-1,-1 0 1,0 0 0,0 1-1,0-1 1,0 0 0,0 0-1,1 0 1,-1 0-1,0 0 1,0 0 0,0 1-1,0-1 1,0 0 0,0 0-1,0 0 1,0 0-1,0 0 1,0 1 0,0-1-1,1 0 1,-1 0 0,0 0-1,0 0 1,0 1-1,0-1 1,0 0 0,0 0-1,0 0 1,-1 0 0,1 1-1,0-1 1,0 0-1,0 0 1,0 0 0,0 0-1,0 1 1,0-1 0,-2 35 269,-1 1 0,-12 49 1,9-56-328,7-25 69,-1-3-10,0 0 0,0 0 0,0-1-1,0 1 1,0 0 0,1-1 0,-1 1-1,-1 0 1,1-1 0,0 1 0,0 0-1,0 0 1,0-1 0,0 1 0,-1 0-1,1-1 1,0 1 0,-1 0 0,1-18-79,0 8 34,0 7 10,0 0 1,0 0 0,0 0-1,0-1 1,0 1 0,0 0-1,1 0 1,-1 0 0,1 0-1,-1-1 1,2-1 0,-1 1 3,-1 2-90,1 10 127,2 0 76,5 21-70,-7-29 6,-1 1 0,0-1-1,0 1 1,1 0-1,-1-1 1,0 1 0,0 0-1,-1-1 1,1 1 0,0 0-1,0-1 1,-1 1 0,1-1-1,-2 3 1,0-3 22,0-1 0,0 0 1,0 1-1,1-1 0,-1 0 0,0 0 1,0 0-1,0-1 0,-3 0 1,3 0-35,0 0 1,0-1 0,1 0 0,-1 1 0,0-1 0,1 0 0,-1 0 0,1 0-1,0 0 1,-1 0 0,0-3 0,-3-3-24,-4-3-431,6 8 232,6 8 260,2 10-32,-4-13-471,-1 0 1,1 1 0,0-1-1,0 0 1,0 0 0,0 0-1,0 0 1,2 3 0,-2-5 249,-1 1 1,1-1 0,0 0 0,-1 1 0,1-1 0,0 0 0,0 1 0,0-1-1,-1 0 1,1 0 0,0 1 0,0-1 0,0 0 0,-1 0 0,1 0 0,0 0-1,0 0 1,0 0 0,-1 0 0,1-1 0,0 1 0,0 0 0,0 0 0,-1-1-1,1 1 1,0 0 0,0-1 0,-1 1 0,2-2 0,14-7-2420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12.7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363 0 2496,'-26'3'5551,"-11"10"-3400,-6 1-915,34-11-961,1 0 0,0 0 0,0 1-1,-10 6 1,-18 8 751,33-17-944,1 1-1,0-1 1,0 0-1,0 1 1,0-1 0,0 1-1,0 0 1,0-1-1,1 1 1,-1 0-1,-2 4 1,-9 9 251,0-1-198,0 0-1,1 1 1,0 1-1,1 0 1,1 0-1,1 1 1,0 1-1,-11 32 1,14-31-67,2 1 1,0 1-1,0-1 1,2 1-1,1 30 0,2-32-50,1 0-1,7 26 0,-8-41-42,0 2 68,1 0 0,0 0 0,0 0 0,0 0 0,0 0 0,1 0 0,0-1 1,1 1-1,-1-1 0,1 0 0,0 0 0,0 0 0,6 4 0,-7-5-30,1-1 0,-1 1 0,0-1 0,0 1 0,2 5 0,-2-5-61,-1 0 1,1-1-1,0 1 0,0-1 1,4 4-1,-3-3 47,0 0 1,0-1 0,0 0-1,1 1 1,0-2 0,-1 1-1,1 0 1,0-1-1,1 0 1,-1 0 0,0-1-1,0 1 1,11 0-1,3 0 131,-15-1-116,0 0 0,-1-1 1,1 1-1,0-1 0,0 0 0,4-1 1,126-26 221,-33 6-355,-81 17 215,-1-2 0,24-10 0,13-3-112,-50 17 58,0-1 0,0 1 0,0-1 1,0 0-1,0 0 0,-1-1 0,1 0 0,-1 0 0,0 0 0,0-1 0,-1 1 0,1-1 0,-1 0 1,0-1-1,0 1 0,-1-1 0,1 1 0,3-12 0,-5 14 1,-2 1-46,1 1-1,0 0 1,-1-1-1,1 1 1,-1-1-1,1 1 1,-1-1-1,0 1 1,0-1 0,1 1-1,-1-1 1,0 1-1,0-1 1,-1 1-1,1-1 1,0-1-1,-6-50 143,2 35-22,-3-34 0,1 3 91,-2 8 14,-21-63-1,25 97-241,1 0 1,-1 0-1,0 0 0,0 1 1,-1-1-1,0 1 0,0 0 1,-10-8-1,-3-5 277,16 17-226,-1 0 1,1 1-1,0-1 1,0 1-1,-1-1 1,1 1-1,0 0 1,-1 0-1,1 0 0,-4-1 1,-30-5 281,12 2-161,3 0-82,0 1 0,0 1 0,-1 0 0,1 2 0,-1 0 0,1 2 0,-40 5 0,42-3 86,10-2-716,1 0 1,0 0 0,0 1-1,-12 5 1,18-7 188,1 1-1,-1 0 1,0 0 0,1 0 0,-1 0 0,0 0 0,1 1 0,0-1-1,-1 0 1,1 1 0,0-1 0,-1 1 0,1-1 0,0 1 0,0 0-1,0-1 1,0 1 0,1 0 0,-1 0 0,0 0 0,1-1-1,-1 1 1,1 0 0,0 3 0,-1 19-4578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14.8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11 1984,'-2'0'1467,"9"0"676,-2-11 988,-6 45 1292,4 130-3683,2-82-543,-4-73-145,-1-3-40,1 0 0,0-1 0,0 1 0,1-1 0,0 1 0,0-1 0,0 0 0,4 6 0,-4-7 7,-1 0 0,1 0 0,0 0 0,-1 0 0,0 0 1,0 0-1,0 1 0,0-1 0,-1 0 0,0 1 0,0 7 0,0-11 237,0 0-544,0 0 293,1-1 0,-1 1 0,0-1 0,0 1 0,1-1 0,-1 0 0,0 1 0,1-1 0,-1 0 0,0 1 0,1-1 0,-1 0 0,0 1 0,1-1 0,0 1 0,6-5 49,-1 1 0,1-1-1,-1 0 1,1-1 0,-1 1-1,-1-1 1,1-1 0,-1 1 0,6-7-1,5-10 33,18-28 1,-21 28-57,-2 4 35,1 0-1,20-24 1,-3 2-191,-4 6 129,-24 33-12,0 0 0,0 0 0,-1 0 0,1 0 0,0 0 0,-1 0 0,1 0 0,-1 0 0,1-1 0,-1 1 0,0 0 0,1 0 0,-1 0 0,0-1 0,0 1 0,0 0 0,0 0 0,0-2 0,0 2-76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16.1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39 1408,'-5'46'7014,"1"-22"-6797,-1-1 0,-2 0 0,-18 44 0,10-34 131,12-23-304,-2-1 0,1 1 1,-1-1-1,0 0 0,-8 9 1,8-14-73,5-9 104,5-12 168,-5 16-227,37-88 436,23-68-138,-52 140 42,-7 15-239,-11 22 186,-86 195 826,95-211-1052,-4 7 90,3-10-76,3-6 8,3-10-44,0-1 0,1 0 0,1 1 1,12-22-1,7-16 20,-16 31-4,6-15 43,-19 50 151,-1 0 0,-11 22 0,0-1 45,10-25-40,1-9-100,5 0-164,0-1 1,-1 0-1,1 0 0,0 0 0,-1 0 1,1 0-1,0 0 0,0 0 0,0 0 1,0 0-1,0 0 0,0 0 0,0 0 0,0 0 1,0 0-1,1 0 0,3-24-32,2-3-135,-1 0-1,1-42 1,-7 77 187,-1-1 0,1 1 0,-1 0 0,0-1 1,-1 1-1,-5 10 0,1-2-15,7-13 10,-1-1-1,1 0 1,-1 1-1,0-1 1,1 0-1,-1 0 1,0 0-1,0 0 1,0 0-1,0 0 1,0 0-1,0 0 1,-2 1-1,3-2-13,0 0 0,0 0 0,0 0 0,-1 0 0,1 0-1,0 1 1,0-1 0,0 0 0,-1 0 0,1 0 0,0 0 0,0 0-1,0 0 1,-1 0 0,1 0 0,0 0 0,0 0 0,0-1-1,0 1 1,-1 0 0,1 0 0,0 0 0,0 0 0,0 0 0,-1 0-1,1 0 1,0 0 0,0-1 0,0 1 0,0 0 0,-1 0 0,-1-12 63,2-59 356,-2 63-271,1 4-362,9 5 21,6 4-695,-1-1 0,1 0 0,25 2 0,-33-5-210,1 0-1,-1 0 0,0 1 1,0 0-1,1 0 0,-1 0 1,6 4-1,-2 0-1250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17.1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85 104 3392,'0'-2'335,"-1"0"-1,1 0 1,0 0 0,-1 0-1,0 0 1,1 0-1,-1 0 1,0 0 0,0 0-1,0 0 1,0 0 0,0 1-1,0-1 1,-1 1 0,1-1-1,-1 1 1,1-1 0,-1 1-1,-1-2 1,0 2-137,0-1 1,0 1-1,0 0 0,0 0 0,0 0 1,0 0-1,0 0 0,0 1 0,0-1 1,-1 1-1,1 0 0,0 0 1,0 0-1,-4 1 0,-6 0 97,22 10-359,-5-9 57,0-1 0,0 1 0,0-1 0,1 0 0,-1 0 0,1 0 0,-1 0 0,0-1 0,1 0 0,-1 0 0,9-1 0,-3 0 16,1-1 0,0 0 0,18-6 0,-22 5 23,-1 1 11,0 0-1,-1 0 1,0-1 0,7-3 0,-11 5-73,-1 0 1,0 0-1,1 0 0,-1 1 1,0-1-1,0 0 1,1 0-1,-1 0 1,0 0-1,0 0 1,0 0-1,0 0 1,0 1-1,0-1 1,-1 0-1,1 0 1,0 0-1,0 0 1,-1 0-1,1 0 1,0 1-1,-1-1 1,0-1-1,-1-7-221,2 9 252,0-1 1,0 1 0,0-1 0,0 0-1,-1 1 1,1-1 0,0 1-1,0-1 1,0 1 0,-1-1 0,1 1-1,0-1 1,-1 1 0,1-1 0,0 1-1,-1-1 1,1 1 0,-1-1 0,1 1-1,-1 0 1,1-1 0,-1 1-1,1 0 1,-1-1 0,-1 0 104,0 0 0,0 1 1,0-1-1,0 1 0,0-1 0,0 1 1,-4 0-1,2 0 148,0 0-1,0 0 1,0 0 0,0 1-1,0 0 1,0-1 0,-7 4-1,-6 0 329,16-4-550,0 0 0,0 0 0,0 0 0,0 0 0,0 1 0,0-1 0,0 0 0,0 1 0,0-1 0,0 0 0,0 1 0,0-1 0,0 1 0,0 0 0,-1 0-1,2-1-180,0 1 0,-1-1 0,1 1 0,0-1 0,0 1 0,0 0 0,0-1 0,0 1 0,-1-1 0,1 1 0,0-1 0,0 1 0,0-1 0,1 1 0,-1 0 0,0-1 0,0 1 0,0-1 0,0 1 0,0-1 0,1 1 0,-1-1 0,0 1 0,1-1 0,-1 1 0,0-1 0,1 1 0,-1-1 0,14 18-3644,0-3-1697,-5-10 3479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17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184 8 3552,'0'0'37,"0"-1"1,0 1-1,0 0 0,0 0 1,0-1-1,0 1 1,0 0-1,0 0 0,0-1 1,0 1-1,0 0 0,0 0 1,0-1-1,0 1 1,0 0-1,0 0 0,0-1 1,0 1-1,-1 0 0,1 0 1,0 0-1,0-1 0,0 1 1,0 0-1,-1 0 1,1 0-1,0 0 0,0-1 1,0 1-1,-1 0 0,1 0 1,0 0-1,0 0 1,0 0-1,-1 0 0,1 0 1,0-1-1,0 1 0,-1 0 1,1 0-1,0 0 1,0 0-1,-1 0 0,1 0 1,-1 0-1,-14 8 1780,11 8-463,-2-3-871,0-1 0,-2 1 0,1-2-1,-12 14 1,-40 40 946,47-51-1176,-26 16 126,35-29-369,4-6-67,6-8-269,14-18-2896,32-36 1,-30 47-96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6:56.0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 1615 1312,'0'3'4000,"-13"-7"-1291,9-10-293,-1-1-795,5 12-1547,0 1 0,0-1 0,1 0-1,-1 1 1,1-1 0,-1 0 0,1 1-1,0-1 1,0 1 0,0-1 0,2-2 0,5-24 192,2 5-183,-8 19-83,0 0 1,0 0-1,1-1 1,0 1-1,5-6 1,24-28 22,3 1 1,1 2-1,1 2 0,50-35 1,111-55 189,-138 93 21,27-16 55,-73 40-310,-1 1 0,1 0 1,1 2-1,-1-1 0,16-1 1,-29 6 11,17-4 8,1 1-1,-1 0 1,1 2 0,29 1 0,-26 2-10,1 2 1,-1 0-1,32 11 0,63 30-47,-31-11 202,-36-11-229,-39-17 130,-1-1 0,1 0-1,0-1 1,22 5 0,3-4-39,0-2 1,52-2 0,-46-2 122,-25 0-5,-1 0-1,24-6 1,-25 4-17,1 0 1,23 0-1,-25 1-29,1 0 0,-1-1-1,0 0 1,0-1 0,0 0-1,15-8 1,72-33-168,-50 17 149,-38 19-35,2 1 1,20-8 0,120-48 114,-58 20-97,-49 18 179,-20 11-330,-13 6 151,-1-2-1,1 1 1,-2-2 0,21-21-1,-23 21-34,-1-1 1,-1 0-1,0 0 0,12-25 1,8-11 147,-20 32-199,0-1 1,13-35-1,-8 18 106,-9 13 94,1-1-78,-4 18-64,0 0 0,0-1 0,-1 0 0,1 1 0,-1-1 0,0 0 0,0-10 0,3-15-211,4 0 288,-8 30-94,0 1 0,0-1-1,1 0 1,-1 0 0,0 0 0,1 0 0,-1 0 0,0 1 0,1-1 0,-1 0-1,1 0 1,-1 0 0,1 1 0,-1-1 0,1 0 0,0 1 0,-1-1-1,1 1 1,1-2 0,-1 1-1,0 1-1,0-1 1,0 0-1,0 0 0,0 0 1,0 0-1,-1 0 1,1 0-1,0 0 1,-1 0-1,2-2 1,1-4-33,-1 0 1,2 1-1,-1-1 1,5-5-1,-3 4 116,-1 1-1,6-13 1,-7 14 48,-2 5-138,-1 0 0,1 0 0,-1 0 0,1 0 0,-1 0 0,0 0 0,0 0 0,1 0 0,-1 0 1,0 0-1,0 0 0,0 0 0,0-1 0,0 1 0,0-1 0,0 1 6,0 0 0,0 0 0,1 0 0,-1 0 0,1 0 0,-1 0 0,0 0 0,1 0 1,0 0-1,-1 0 0,1 0 0,1-1 0,-2 2-17,1-1 0,0 0 1,-1 0-1,1 0 0,0 0 0,-1 0 1,1 0-1,-1-1 0,1 1 0,-1 0 1,0 0-1,1-2 0,-1 2 24,0 1 0,1 0 0,-1-1 0,0 1 0,1 0 0,-1-1 0,1 1-1,-1 0 1,0 0 0,1 0 0,-1-1 0,1 1 0,-1 0 0,1 0 0,-1 0 0,0 0 0,1 0 0,-1-1 0,1 1-1,-1 0 1,1 0 0,-1 0 0,1 1 0,0-2-26,2 0 32,-1 0 0,0-1 1,0 0-1,0 1 1,0-1-1,0 0 0,0 0 1,0 0-1,0 0 1,-1-1-1,1 1 0,-1 0 1,2-5-1,2-2-141,0 3 308,-4 5-177,0 0-1,-1 0 0,1 0 1,0 0-1,0 0 0,-1 0 1,1 0-1,-1 0 0,1 0 1,-1-1-1,1 1 0,-1 0 1,0-2-1,0 3-2,0-1 0,1 1 0,-1 0-1,0-1 1,0 1 0,0-1 0,0 1 0,0 0-1,0-1 1,1 1 0,-1 0 0,0-1 0,0 1 0,1 0-1,-1-1 1,0 1 0,0 0 0,1 0 0,-1-1-1,1 1 1,-1-1 2,1 1 0,-1 0 0,0 0 0,1-1 1,-1 1-1,0 0 0,1 0 0,-1-1 0,0 1 0,0 0 0,0-1 0,1 1 0,-1 0 0,0-1 0,0 1 0,0-1 0,0 1 0,0 0 0,1-1 0,-1 0 1,1-7 78,2-11-323,10 5 220,-7 9 2,0 1-1,0 0 1,1 0 0,-1 0-1,1 0 1,0 1 0,9-2-1,10-6 123,17-16 153,-43 27 28,-3-1-499,0 1 230,0-1 0,0 1 0,0 0 0,0 0 0,0 0 0,-4 1 0,-3 0-22,7-1 4,0 1 0,0 0 0,0 0 1,0 0-1,1 0 0,-1 0 0,0 0 0,1 1 1,-1-1-1,1 1 0,-4 3 0,2-2 56,0 0 0,0 0-1,-1 0 1,-6 2 0,-32 8 387,22-7-478,-27 12 0,42-16 134,0 0 0,0-1 0,0 0 0,0 0-1,-7 0 1,6-1-26,-1 1-1,1-1 1,-8 3-1,13-3-81,0 1 0,0-1-1,0 1 1,0-1-1,0 1 1,0 0 0,1 0-1,-1 0 1,0 0-1,0 0 1,1 0 0,-1 0-1,1 1 1,-1-1-1,1 1 1,-2 1-1,2-1 28,0-1-1,0 1 0,0-1 0,-1 0 0,1 1 0,-1-1 0,1 0 0,-1 0 0,1 0 1,-3 1-1,-11 9 30,13-10-35,1 0-1,0 0 0,0-1 0,0 1 0,0-1 0,0 1 0,-1-1 0,1 1 0,0-1 0,-2 1 0,-8 3 34,10-4-111,10 0-245,-4 0 333,0-1-1,-1 0 0,1-1 0,-1 1 1,0-1-1,1 0 0,-1 0 0,0 0 0,0-1 1,7-5-1,11-6 88,100-45-175,-88 46 150,65-15 0,-87 25-102,1 1 0,21-1 721,-35 3-949,-1 0 257,1-1-1,0 1 1,0 0 0,-1 0-1,1 0 1,0 0-1,0 0 1,-1 0-1,1 0 1,0 1-1,-1-1 1,1 0-1,0 1 1,0-1-1,0 1 1,-1-1 0,1 1-1,0 0 1,0-1-1,0 1 1,0 0-1,0 0 1,-1 1-1,-21 23-269,-40 65 231,55-79 3,1 0 0,-11 21 0,15-26 36,1 0 1,0 0-1,0 0 0,1 0 0,0 0 0,0 0 0,0 13 0,8 29-205,-7-47 176,0-1 35,0 0-1,0 0 1,0 0-1,0 1 1,0-1-1,-1 0 1,1 0-1,0 0 1,0 0-1,0 1 1,0-1-1,0 0 1,0 0-1,0 1 1,0-1-1,0 0 1,0 0-1,0 0 1,0 1-1,0-1 1,0 0-1,0 0 1,0 0-1,0 1 1,0-1-1,0 0 1,0 0-1,0 1 1,0-1-1,0 0 1,0 0-1,0 0 1,0 0-1,0 1 1,1-1-1,-1 0 1,0 0-1,0 0 1,0 0-1,0 1 1,0-1-1,1 0 1,-1 0-1,0 0 1,0 0-1,1 0 1,1 5 795,-9-3-535,-4-3-241,-1 0-1,1-1 0,0 0 0,-1-1 0,1-1 0,1 0 0,-1 0 0,-14-9 0,4 6 54,19 7-70,0-1 1,-1 1 0,1-1-1,0 0 1,0 0 0,-1 0 0,1 0-1,0-1 1,-2-1 0,-2-2-142,5 5 110,0 0 1,0-1 0,0 1 0,1-1-1,-1 0 1,0 1 0,0-1-1,1 0 1,-1 1 0,1-1 0,-1 0-1,1 0 1,-1 1 0,1-1 0,-1 0-1,1 0 1,-1-1 0,2 2-276,0 1-1,0-1 1,0 1 0,1-1 0,-1 0 0,0 1 0,0-1-1,0 0 1,0 0 0,1 0 0,-1 0 0,0 0 0,0 0-1,2 0 1,18-4-2376,11-2-3098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0:49:12.7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125 147 1472,'0'3'360,"-1"-3"-241,1 0-116,0 0 1,0 0-1,0 0 0,0 0 1,0 0-1,0 0 1,0 0-1,0 0 0,0 0 1,0 0-1,0 0 0,0 0 1,-1 0-1,1 0 0,0 0 1,0 0-1,0 0 0,0 0 1,0 0-1,0 0 0,0 0 1,0 0-1,0 0 0,0 0 1,0 1-1,0-1 0,0 0 1,0 0-1,0 0 0,0 0 1,0 0-1,0 0 1,0 0-1,0 0 0,0 0 1,-1 0-1,1 0 0,0 0 1,0 0-1,0 0 0,0 0 1,0-1-1,0 1 0,0 0 1,0 0-1,0 0 0,0 0 1,0 0-1,0 0 0,0 0 1,0 0-1,0 0 0,0 0 1,0 0-1,0 0 0,0 0 1,0 0-1,0 0 0,0 0 1,0 0-1,0 0 1,0 0-1,0 0 0,0 0 1,0 0-1,-2 21 1190,3 59-243,2-163-294,-1 61-214,0 18-249,0-1 1,0 0-1,-1 0 0,1 1 0,-1-1 0,0 0 0,-1 0 1,1-10-1,-1 9-196,0-17 674,-1 17-334,-2 11-260,-6 47-18,-60 236 133,65-271-164,-1-1 0,0 1-1,-2-1 1,-11 22 0,14-26-60,4-10 42,0-1 0,-1 0 0,1 0 0,0 1 0,-1-1 0,1 0 0,-1 0 0,1 0 0,-1 1 0,0-1 0,1 0 0,-1 0 0,0 0 0,0 0 0,0 0 0,-2 1 0,3-2 12,20-74-110,20-97 58,-34 133-44,3 1-1,0 0 0,27-63 1,-29 74-159,-6 22 259,0 1-1,0-1 0,0 0 0,4-7 0,-4 9 6,-1 0 0,1 0-1,-1 0 1,0 0 0,0 0-1,0 0 1,0-1 0,0 1 0,-1-2-1,1-3 223,0 7-205,10 16-437,1 4 507,0 0 0,-2 0 1,13 41-1,0 1-53,44 117 26,-15-71 341,-51-107-347,0 21 555,-16-17-2325,16 1-144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28.35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165 766 992,'0'0'309,"0"-22"1222,-3-16 154,2 37-1615,1-1 0,-1 1 0,1 0 0,0 0 0,-1 0 0,0 0 0,1 0 0,-1 0 0,0 0 0,0 1 0,1-1 0,-1 0 0,0 0 0,-2-1-1,2 2-41,1-1 0,-1 0 0,0 1 0,0-1 0,0 0-1,1 0 1,-1 0 0,0 0 0,1 0 0,-1 1 0,1-1-1,-1 0 1,1 0 0,-1-2 0,1 3-16,0-1 1,0 1 0,0-1-1,0 1 1,0-1-1,0 1 1,-1 0-1,1-1 1,0 1 0,0-1-1,0 1 1,0-1-1,-1 1 1,1 0 0,0-1-1,-1 1 1,1 0-1,0-1 1,0 1-1,-1 0 1,1-1 0,-1 1-1,1 0 1,0-1-1,-1 1 1,1 0 0,-1 0-1,-16-2 408,15 3-348,-1-1-1,0 1 1,0-1-1,0 1 0,0 0 1,1 0-1,-5 3 1,-5 5-95,10-8 44,0 0 1,0 1-1,1-1 1,-1 0-1,1 1 1,-1-1-1,1 1 1,-1-1-1,-1 4 1,-11 14 31,12-17 7,0 0 1,0 1-1,0-1 1,1 1-1,-1-1 0,0 1 1,1 0-1,0-1 1,0 1-1,-1 0 1,0 5-1,2-5-61,0 0-1,-1 0 0,0-1 0,1 1 0,-1 0 0,0 0 1,0 0-1,-1-1 0,1 1 0,-3 3 0,2-3 6,1-1 0,-1 1 0,1-1-1,0 1 1,0 0 0,0-1 0,0 1-1,0 0 1,0 0 0,0 4 0,1 105 113,-1-98 26,2 6-51,0-13-153,-1 1 0,1-1 1,-2 11-1,1-11 109,0 0-1,0-1 0,2 12 0,3 18-36,-5-35-32,2 1-6,-1-1 32,1 0-1,-1 1 1,1-1-1,-1 0 1,1 0 0,-1 0-1,1 0 1,0 0-1,0 0 1,0-1 0,-1 1-1,1-1 1,0 1-1,0-1 1,3 1 0,10 2 17,-11-1-15,-3-1-5,0-1-1,1 1 1,-1-1-1,1 1 1,-1-1-1,1 0 1,-1 0-1,1 0 1,-1 0-1,1 0 1,-1 0-1,4 0 1,-2 0-8,0 0 1,0 1 0,0-1-1,0 1 1,6 2-1,-6-2-3,0 0-1,0 0 0,1 0 0,-1 0 1,7 0-1,0-2 68,0 0 0,16-3 0,-13 1-8,-2 0 14,4-1-155,-10 4 88,1-1 0,-1 0-1,1 0 1,0-1-1,-1 1 1,0-1 0,1-1-1,-1 1 1,0 0 0,8-7-1,1-1 31,0 0-1,16-17 1,-13 8 27,0 0 1,-1-1-1,-2-1 0,0-1 0,16-33 0,89-196-38,-115 239 8,1 0 0,-1-1 0,-1 1-1,2-16 1,4-15 7,-6 28 20,-1-1 1,-1 1 0,0-1-1,-2-25 1,0-20 122,1-34-94,-1 44-80,1 47-19,0 1 0,-1-1 1,0 0-1,1 0 0,-1 0 1,-1 0-1,1 1 0,-1-1 1,1 1-1,-1-1 0,-3-4 1,5 4 50,0 0 11,-9 5-22,8 0-23,1-1-1,-1 1 1,1-1 0,-1 0 0,0 1 0,1 0 0,-1-1 0,1 1 0,-1-1 0,1 1-1,0-1 1,-1 1 0,1 0 0,0 0 0,-1-1 0,1 1 0,0 0 0,0-1-1,-1 1 1,1 0 0,0 0 0,0 0 0,-1 22-86,1-9 49,-33 169 257,20-132-261,8-34 141,0 0 0,2-1 1,0 1-1,-1 21 0,11 106-50,-6-99 4,-1-35-33,0 0 1,0 1 0,1-1-1,3 13 1,8 51 129,-9-63-94,-2-2-45,2-2 0,-1 1 1,6 12-1,3 10 2,-10-26-6,0-1 0,0 1 0,0 0 0,1-1 0,-1 1 0,1 0 0,0-1 0,0 0 0,0 0 0,1 1 1,-1-1-1,5 4 0,-3-5-1,-1 1 27,0-1-1,0 0 0,0 0 1,1 0-1,5 2 0,-8-4-24,0 1 0,1-1 0,-1 0 0,1 0 0,-1 0 0,1 0 0,-1 0 0,1 0 0,-1 0 0,1 0 0,-1 0-1,1-1 1,-1 1 0,0-1 0,1 1 0,-1-1 0,0 0 0,3-1 0,0 0 22,0-1-1,-1 0 1,1 0 0,-1 0 0,1-1-1,-1 1 1,0-1 0,-1 0-1,1 1 1,-1-1 0,1-1 0,1-3-1,-2 3-40,-1 1 0,2-1 0,-1 1 0,0-1 0,1 1 0,0 0 0,0 0 0,5-5-1,5-7-54,54-89 99,-64 101-63,1 0-1,0 0 0,0 0 1,1 0-1,-1 0 0,1 1 1,-1 0-1,1 0 1,0 1-1,0-1 0,11-3 1,-9 4 32,0 0 0,1 0 1,-1 1-1,0 0 0,1 1 0,-1-1 1,0 1-1,13 2 0,-13 0 40,0 0-1,0 0 1,1 1-1,9 5 1,-16-7 343,-6-2-187,-31-13-166,27 9-20,-1 1 0,1 1 0,-1 0 0,-17-4 0,24 8-26,-1-1 1,0 0 0,0 1 0,1 0 0,-1 0-1,1 0 1,-1 0 0,1 0 0,-1 1-1,1 0 1,0-1 0,-1 1 0,1 0 0,0 1-1,0-1 1,1 1 0,-1-1 0,0 1-1,1 0 1,0 0 0,-1 0 0,1 0 0,-2 4-1,-7 15-64,9-19 80,0 0-1,0 1 1,1-1-1,-1 0 1,1 1-1,0-1 1,-1 5 0,-2 19 45,-5 28 14,8-48-85,0 0 0,0 0 0,1 0 0,0 0 0,2 8 0,-1 9-49,-1-16 88,1 0-1,0-1 0,0 1 1,3 9-1,-3-13 1,0 0 0,1-1 0,-1 1-1,1-1 1,-1 1 0,1-1 0,0 0 0,1 0-1,-1 0 1,4 4 0,4 2-8,-8-6-5,1-1 1,0 1-1,0-1 1,0 1-1,0-1 0,0 0 1,0 0-1,1 0 0,-1-1 1,1 1-1,-1-1 1,1 0-1,-1 0 0,5 0 1,2 0 54,0 0 1,0-1-1,-1-1 0,1 1 1,0-2-1,-1 1 1,1-1-1,-1-1 1,0 0-1,1 0 1,14-8-1,-21 9-41,-1 0-1,1 0 1,0-1 0,-1 1 0,0-1 0,1 1-1,-1-1 1,0 0 0,0 0 0,0 0-1,-1 0 1,1 0 0,-1 0 0,0-1-1,0 1 1,0 0 0,0-1 0,0 1-1,-1 0 1,1-1 0,-1 1 0,0-6-1,-2-6-30,0 0 0,0 0 0,-1 1 0,-6-15 0,1-1 104,3 11-88,0 1 0,-1-1 0,-1 1 0,-17-31 0,22 47-8,1-1 1,-1 1-1,0-1 1,0 1-1,0 0 1,-1 0-1,1 0 1,0 0-1,-1 0 1,1 0-1,-1 1 1,0-1 0,0 1-1,1 0 1,-1 0-1,0 0 1,-4-1-1,5 2 4,0-1 0,0 1 0,0 0-1,0 0 1,0 0 0,1 0 0,-1 1-1,0-1 1,0 0 0,0 1 0,0-1-1,1 1 1,-1 0 0,0 0 0,0 0 0,1-1-1,-1 1 1,1 1 0,-1-1 0,1 0-1,-1 0 1,1 1 0,0-1 0,0 0-1,-1 1 1,1-1 0,0 1 0,0 0 0,0 1-1,0 0-37,0-1 0,0 1-1,1-1 1,-1 1 0,1 0-1,-1 4 1,-1 11 77,2-18-35,-1 1-1,1 0 1,0 0-1,-1 0 1,1 0 0,0-1-1,0 1 1,0 0 0,-1 0-1,1 0 1,0 0-1,0 0 1,1 0 0,-1-1-1,0 1 1,0 0-1,0 0 1,0 0 0,1 0-1,-1 0 1,0-1 0,1 1-1,-1 0 1,1 0-1,-1-1 1,1 1 0,-1 0-1,1-1 1,0 1 0,-1 0-1,1-1 1,0 1-1,-1-1 1,1 1 0,0-1-1,0 1 1,-1-1-1,1 0 1,0 1 0,0-1-1,1 0 1,5 3 24,1-2-1,-1 1 1,1-1-1,-1 0 1,1-1-1,-1 1 1,1-2-1,0 1 1,-1-1-1,1 0 1,-1 0-1,12-5 1,11-4 61,49-24 0,-66 28 4,-7 3-75,18-8-28,0 0 1,48-13 0,-68 24 13,1-1-1,-1 1 1,1-1 0,0 1 0,-1 1 0,1-1 0,-1 1 0,1-1 0,-1 1 0,8 3 0,-3-1 2,-1 1 0,0 0 1,0 1-1,12 7 0,-16-9 10,0 0 0,1-1 0,0 0 0,-1 0 0,1 0-1,0-1 1,0 1 0,7 0 0,-11-2 57,15-1 59,-15 0-91,0-1-1,0 1 1,0-1-1,0 0 1,-1 0-1,1 1 1,0-1-1,-1 0 1,1 0-1,-1 0 1,1 0-1,-1-3 1,-1-5-6,0 0-1,-1 0 1,-3-10 0,5 18-34,-1 0-1,0 1 1,0-1 0,0 0 0,0 1 0,0-1 0,-1 1 0,1-1 0,0 1 0,-1 0 0,1-1 0,-1 1 0,1 0 0,-1 0 0,-2-1 0,-7-6-87,10 8 79,0-1-1,-1 0 1,1 1 0,0-1-1,0 1 1,-1-1-1,1 1 1,0-1 0,-1 1-1,1 0 1,0 0 0,-1 0-1,1 0 1,-1 0 0,1 0-1,0 0 1,-1 0 0,1 0-1,0 1 1,-1-1 0,1 1-1,0-1 1,-3 2-1,2-1 13,0 0-1,1 0 0,-1 0 0,0 0 0,1 0 0,-1 0 0,1 0 0,-1 1 0,1-1 0,0 1 0,0-1 0,-1 1 0,1-1 0,0 1 0,0 0 0,0 1 0,-11 22 32,10-21-52,0 0 0,0 0 1,0 0-1,1 0 0,-1 1 0,0 5 0,-3 64-102,1-6 143,3-59-9,0 0 0,0 0-1,1 0 1,1 0 0,2 16 0,-1-5-14,-2-4-65,0-15 65,0 1 1,0 0-1,0 0 1,0-1-1,0 1 1,0 0-1,0-1 1,1 1-1,-1 0 1,0-1-1,1 1 1,0 0-1,-1-1 1,1 1-1,0-1 1,0 1-1,0-1 1,1 2-1,7 11 93,-8-13-81,0 1 0,0 0-1,0-1 1,0 1 0,0-1 0,0 0 0,0 1 0,0-1 0,1 0-1,-1 0 1,0 1 0,3 0 0,19 4 69,-19-5-58,0 1 1,0-1-1,0 0 1,0-1-1,0 1 1,0-1-1,0 1 0,7-2 1,4-2 14,0-1 1,-1 0 0,1-1-1,-1-1 1,0-1-1,0 0 1,0 0-1,-1-1 1,0-1-1,-1 0 1,21-21-1,5-9-40,-2-2 0,31-47 0,-23 30 53,-32 43-68,80-113 76,-82 111-47,-1 0 0,0 0-1,-1-1 1,-1 0 0,-1 0 0,5-23-1,4-49 82,7-129 0,-22 193-177,-2 0 0,-7-38 0,7 53-3,2 9 60,0 1 0,0-1 1,-1 1-1,1-1 0,-1 1 1,1-1-1,-1 1 0,0 0 0,0-1 1,1 1-1,-1 0 0,0-1 0,0 1 1,0 0-1,-3-2 0,4 3 15,-1-1 0,0 1 0,1 0 0,-1 0 0,0 0 0,0-1 0,1 1-1,-1 0 1,0 0 0,0 0 0,1 0 0,-1 0 0,0 0 0,0 0 0,1 1 0,-1-1 0,0 0-1,0 0 1,1 0 0,-1 1 0,0-1 0,1 0 0,-1 1 0,0-1 0,1 1 0,-1-1 0,1 1 0,-1-1-1,0 1 1,1-1 0,-1 1 0,1-1 0,0 1 0,-1 0 0,1-1 0,-1 2 0,-4 6 27,0 1 0,1 0 0,0 0 0,0 1 0,1-1 1,1 1-1,-3 12 0,-1 1-60,-31 155-90,-1 2 82,29-137 85,1 1 0,-3 67-1,9 90 156,3-118-101,-2-71-26,1 1 1,-2-1 0,-5 22-1,7-33-43,0 2-8,-11 4 99,10-6 182,1-1-291,-1 0 0,1 0 0,-1 0 1,1 0-1,-1 0 0,1 0 0,-1-1 0,1 1 0,-1 0 0,1 0 0,0 0 0,-1 0 0,1-1 0,-1 1 0,1 0 1,-1-1-1,1 1 0,0 0 0,-1-1 0,1 1 0,0 0 0,0-1 0,-1 1 0,1 0 0,0-1 0,-1 0 0,-1-16 34,10-23-34,-6 31-106,12-43 20,2 0 0,26-58 1,-37 100 69,0 0 1,0 0 0,1 0-1,1 0 1,0 1 0,0 0 0,1 0-1,0 1 1,0 0 0,1 1-1,0-1 1,1 2 0,12-8 0,-5 4-27,-9 6 28,0-1 1,1 1-1,12-4 1,-19 7 8,1 0 1,-1 1 0,1-1-1,-1 1 1,0 0 0,1 0-1,-1 0 1,1 0 0,-1 0-1,1 0 1,-1 1-1,0-1 1,1 1 0,-1 0-1,0 0 1,0-1 0,1 1-1,1 2 1,4 5 2,-6-4-5,0 0 1,0 0 0,0 1 0,-1-1 0,0 1 0,1-1 0,-2 1 0,1 0 0,0 0-1,-1-1 1,0 9 0,-2 3 23,1 0-1,-5 16 0,-2-1 115,-1 0 0,-21 45 0,28-73-130,0 0-1,0 0 1,0 0-1,0 0 1,0 0-1,-1 0 1,1 0-1,-1-1 1,0 0-1,0 1 1,-6 3-1,8-6 3,1 1 0,-1-1-1,0 1 1,0-1-1,0 0 1,0 1 0,0-1-1,0 0 1,0 1 0,0-1-1,0 0 1,0 0 0,0 0-1,1 0 1,-1 0-1,0 0 1,0 0 0,0 0-1,0-1 1,0 1 0,0 0-1,0 0 1,0-1-1,0 1 1,0-1 0,0 1-1,1-1 1,-1 1 0,0-1-1,0 1 1,1-1 0,-1 0-1,0 0 1,1 1-1,-1-1 1,0 0 0,1 0-1,-1 1 1,1-1 0,0 0-1,-1 0 1,1 0-1,0 0 1,-1 0 0,1 0-1,0 0 1,0 0 0,0-1-1,-2-4-8,0 0-28,1 0 0,-1 0 0,1 0 0,0 0 0,1 0 1,0 0-1,0 0 0,1-8 0,1 8-75,-1 6 108,-1 0 1,0 0-1,0-1 1,1 1-1,-1 0 1,0 0-1,1 0 1,-1 0-1,0-1 1,1 1-1,-1 0 1,0 0-1,0 0 1,1 0-1,-1 0 1,0 0-1,1 0 1,-1 0-1,0 0 1,1 0-1,-1 0 1,0 0-1,1 0 1,-1 0-1,0 1 1,1-1-1,-1 0 1,0 0-1,1 0 0,-1 0 1,0 0-1,0 1 1,1-1-1,-1 0 1,0 0-1,0 1 1,1-1-1,-1 0 1,0 0-1,0 1 1,0-1-1,0 0 1,1 1-1,8 9-5,0 0 0,15 21 1,5 8-115,-23-33 158,2 4-28,0 0 1,1-1 0,0 0-1,1-1 1,0 0 0,0-1-1,13 8 1,-19-14 14,-1 0 1,0 0-1,0-1 0,1 1 1,-1-1-1,0 1 0,1-1 1,-1 0-1,0 0 0,1-1 1,-1 1-1,0-1 0,0 0 1,1 0-1,-1 0 0,0 0 1,0 0-1,0-1 0,0 1 1,0-1-1,5-4 0,-1 1-2,0-1 0,-1 0 0,1 0 0,-1 0 0,-1-1 0,1 0 0,4-9 0,4-9-23,-1-1 1,9-29 0,6-13 3,-9 26 44,16-33-36,-34 74-18,0 0 0,-1 0 0,1 0 0,0-1 0,0 1 1,0 0-1,0 1 0,0-1 0,0 0 0,0 0 0,0 0 0,0 0 1,0 1-1,0-1 0,1 1 0,-1-1 0,0 1 0,0-1 0,1 1 1,-1 0-1,0-1 0,1 1 0,-1 0 0,0 0 0,0 0 1,1 0-1,-1 0 0,0 0 0,1 1 0,-1-1 0,0 0 0,1 1 1,-1-1-1,0 1 0,0-1 0,0 1 0,1 0 0,-1-1 1,0 1-1,0 0 0,0 0 0,0 0 0,1 1 0,4 3 3,-1 1-1,0 0 0,0 0 1,-1 0-1,0 0 0,0 1 1,0-1-1,-1 1 0,0 0 1,0 0-1,2 10 0,1 5 27,0 1 0,-1 0 0,-2 0 0,0 0-1,-2 1 1,-1 38 0,-1-55 10,1-1 0,-1 1 0,-1-1 1,1 0-1,-1 1 0,0-1 0,-1 0 0,1 0 0,-1 0 1,-1-1-1,1 1 0,-1 0 0,-5 6 0,5-9 0,0 1-1,1-1 1,-1 0-1,-1 0 1,1 0 0,0 0-1,-1-1 1,1 0-1,-1 0 1,0 0 0,0 0-1,0-1 1,0 0-1,0 0 1,0 0-1,0-1 1,-7 1 0,4-1-43,-1-1 0,0 0 1,1-1-1,-1 1 0,1-2 1,0 1-1,-16-8 0,18 8 5,1-1 1,0 0-1,0 0 0,0 0 0,0-1 0,1 0 1,-1 0-1,1 0 0,0-1 0,0 1 1,0-1-1,-4-7 0,8 11-3,-1 0 1,1 0-1,-1 0 0,1 1 1,-1-1-1,1 0 0,-1 0 1,1 0-1,0 0 1,-1 0-1,1 0 0,0 0 1,0 0-1,0 0 0,0 0 1,0 0-1,0 0 1,0 0-1,0 0 0,0 0 1,1 0-1,-1 0 0,0 0 1,1 0-1,-1 0 0,0 0 1,1 0-1,-1 0 1,1 0-1,0 0 0,-1 0 1,1 1-1,0-1 0,-1 0 1,1 0-1,0 1 0,0-1 1,0 1-1,0-1 1,-1 1-1,1-1 0,0 1 1,0-1-1,0 1 0,0 0 1,0-1-1,0 1 1,2 0-1,4-1 2,-1 0-1,1 0 1,0 1-1,-1-1 1,1 2 0,8 0-1,73 17 126,-64-11 115,1-2 0,0 0 0,40 1 0,-31-6-121,0-2 1,41-7-1,-59 9-3139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33.7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1035 1664,'0'0'54,"0"0"0,-1 0 0,1 0 0,-1 0 0,1 0 1,-1 0-1,1 0 0,-1 0 0,1 0 0,-1-1 0,1 1 0,-1 0 0,1 0 0,0-1 1,-1 1-1,1 0 0,-1-1 0,1 1 0,0 0 0,-1-1 0,1 0 0,0 1-18,0 0 0,-1 0 0,1 0-1,0-1 1,0 1 0,0 0 0,0 0-1,0 0 1,0-1 0,0 1 0,0 0-1,0 0 1,0 0 0,1-1 0,-1 1-1,0 0 1,0 0 0,0 0 0,0-1-1,0 1 1,0 0 0,0 0 0,0 0-1,1 0 1,-1-1 0,0 1 0,0 0-1,0 0 1,0 0 0,0 0 0,1 0-1,-1-1 1,0 1 0,0 0 0,0 0-1,1 0 1,-1 0 0,0 0 0,0 0-1,0 0 1,1 0 0,-1 0 0,0 0 0,0 0-1,0 0 1,1 0 0,-1 0 0,5-1 212,1 0 1,-1-1 0,0 1 0,0-1-1,0 0 1,0-1 0,0 1 0,0-1-1,6-5 1,-5 3-120,0-1 1,0 0-1,-1 0 0,0 0 0,0-1 0,4-7 0,3-9 187,-1-1 0,14-42 0,-17 45-245,4-11 277,-2-1 0,-1 0 0,6-49 0,-14 45-112,-2 30-229,1 1 1,0-1-1,0 0 1,1 1 0,0-1-1,0 0 1,0 1-1,5-12 1,-4 9-179,1 1-77,-3 8 245,0 0-1,0-1 1,1 1 0,-1 0 0,0 0 0,0 0-1,0 0 1,0 0 0,0 0 0,1 0 0,-1-1-1,0 1 1,0 0 0,0 0 0,0 0 0,1 0-1,-1 0 1,0 0 0,0 0 0,0 0 0,1 0-1,-1 0 1,0 0 0,0 0 0,0 0 0,0 0-1,1 0 1,-1 0 0,0 0 0,0 0 0,0 0-1,1 1 1,-1-1 0,0 0 0,0 0 0,0 0-1,0 0 1,1 0 0,1 3 13,0-1 1,0 1-1,0-1 1,0 1-1,2 4 1,0-1 6,14 23 31,-1 0 0,23 54 0,-37-72 28,0-1-1,0 1 0,-1-1 1,-1 1-1,1 0 1,-2 0-1,0 0 1,0 0-1,-1-1 1,0 1-1,-1 0 1,-4 17-1,4-25-47,1 1-1,0-1 1,-1 0 0,0 0-1,0 1 1,0-1-1,0 0 1,0-1 0,-1 1-1,1 0 1,-1-1-1,0 1 1,1-1-1,-1 0 1,-5 3 0,5-4-20,1 0 0,-1 0-1,1 0 1,-1-1 0,1 1 0,-1-1 0,0 0 0,1 1 0,-1-1 0,0-1 0,1 1 0,-1 0 0,1 0 0,-1-1 0,0 0 0,1 1 0,-1-1 0,1 0 0,-1 0-1,1 0 1,0-1 0,-3-1 0,-1-1-3,0-1-1,0 1 0,1-1 1,-1 0-1,1-1 0,0 0 1,1 1-1,0-2 1,-1 1-1,-2-7 0,-2-2 86,8 13-100,-1 0 0,1 1 0,0-1 0,0 0 1,0 0-1,0 0 0,1 0 0,-1 0 0,0 0 1,1 0-1,-1 0 0,1 0 0,0-3 0,0 4-128,3 2 150,0-1 0,0 1 1,1 0-1,-1 0 0,0 0 1,0 0-1,0 1 0,0-1 1,-1 1-1,1 0 0,0 0 1,-1 0-1,1 0 0,-1 0 1,0 0-1,1 1 0,2 3 1,-1-1 41,0-1-1,0 0 1,10 7 0,-10-8-40,0-1 0,1 1 1,-1-1-1,0 0 0,1-1 0,0 1 1,-1-1-1,1 0 0,0 0 0,0 0 0,-1-1 1,1 0-1,0 0 0,0 0 0,0 0 1,0-1-1,-1 0 0,1 0 0,0 0 0,8-4 1,2-1 46,-1-2 0,1 1 0,-2-2-1,1 0 1,-1-1 0,-1 0 0,15-15 0,72-90 132,-95 110-201,4-6 16,-1-1 0,0 1 0,-1-1 1,0-1-1,-1 1 0,0-1 0,-1 0 1,0 0-1,-2 0 0,4-26 0,2-34 77,4-81 49,-12-23 42,-3 145-158,3 30-30,-1 1 0,1-1 0,0 1-1,-1-1 1,1 1 0,-1-1 0,0 1 0,1-1 0,-1 1-1,0 0 1,0 0 0,0-1 0,0 1 0,0 0-1,0 0 1,0 0 0,0 0 0,-3-2 0,3 3 7,1 0 0,-1 0 0,1 0 1,0 0-1,-1 0 0,1 1 1,0-1-1,-1 0 0,1 0 1,-1 0-1,1 0 0,0 1 0,-1-1 1,1 0-1,0 0 0,-1 1 1,1-1-1,0 0 0,0 0 1,-1 1-1,1-1 0,0 0 0,0 1 1,-1-1-1,1 1 0,0-1 1,0 0-1,0 1 0,-1 0 1,-5 15-88,5-13 69,-2 7 15,0 0 0,1 0 1,1 1-1,0-1 1,0 17-1,-1 7 48,-6 147 1,7-108 164,-24 236 275,17-167 170,8-140-543,4-8 266,-2 3-359,0-2 0,-1 1 1,1 0-1,-1 0 0,0 0 0,0-1 0,-1 1 0,1 0 0,-1-6 1,1 3-21,-1 0 0,1 1 0,3-12 0,1 6-43,-1 1 0,1 0 1,1 1-1,0-1 1,0 1-1,1 0 1,1 1-1,-1-1 1,11-8-1,-9 9 45,-4 3-33,0 1 0,0 0 0,1 1 0,-1-1 1,12-6-1,-15 10 23,0 0 1,-1 1-1,1-1 1,0 1-1,0-1 0,0 1 1,0-1-1,0 1 1,0 0-1,0 0 0,0 0 1,0 0-1,0 1 1,0-1-1,-1 0 1,1 1-1,0-1 0,0 1 1,0 0-1,0 0 1,-1-1-1,1 1 1,0 0-1,-1 1 0,1-1 1,2 2-1,-3-2 26,0 0 1,0 1-1,0-1 0,0 0 0,-1 1 0,1-1 0,0 0 0,-1 1 0,1-1 1,-1 1-1,1-1 0,-1 1 0,1-1 0,-1 1 0,0 2 0,3 12 77,0-10-88,-1 1 0,-1 0 1,1 0-1,-1 1 0,-1-1 1,1 10-1,1 14-79,-1-22 122,0-1 1,1 0 0,0 0 0,5 11 0,-3-5 27,-3-13-66,-1 1 0,0-1 1,0 0-1,1 0 0,-1 1 0,1-1 0,-1 0 1,1 0-1,0 0 0,-1 1 0,1-1 0,0 0 1,0 0-1,0 0 0,0 0 0,0-1 0,0 1 1,0 0-1,0 0 0,1 0 0,-1-1-4,-1 0-1,1 0 1,-1 0-1,0 0 1,1 0 0,-1 0-1,1 0 1,-1 0-1,0 0 1,1 0-1,-1 0 1,1 0 0,-1-1-1,0 1 1,1 0-1,-1 0 1,0 0-1,1-1 1,-1 1-1,0 0 1,1-1 0,-1 1-1,0-1 1,2 0 3,4-5-42,1-1 1,-1 0-1,-1 0 0,1-1 1,-1 0-1,-1 0 0,7-15 1,5-6 148,17-23-406,-32 49 257,4 21-128,-6 17 149,2 0 0,1 0 0,13 61 0,-12-83 14,-2-7 42,0 1-1,0-1 0,1 0 1,3 8-1,-4-13-29,-1-1 1,0 1-1,1 0 1,-1 0-1,0 0 0,1-1 1,-1 1-1,1 0 1,-1-1-1,1 1 1,0-1-1,-1 1 1,1 0-1,0-1 1,-1 1-1,1-1 0,0 0 1,0 1-1,-1-1 1,1 1-1,0-1 1,0 0-1,0 0 1,-1 0-1,1 1 0,0-1 1,0 0-1,0 0 1,0 0-1,0 0 1,-1 0-1,1 0 1,0-1-1,0 1 0,0 0 1,0 0-1,-1-1 1,2 0-1,0 1-4,-1-1 1,1-1-1,-1 1 0,0 0 1,1 0-1,-1 0 0,0-1 0,0 1 1,0 0-1,0-1 0,0 1 1,0-1-1,0 1 0,0-4 0,9-28-139,-4 13 71,-2 9 99,-1-1 1,0 1-1,-1-1 1,0 0-1,0 0 1,-2 0 0,0-17-1,0 24-29,-1-1-1,1 1 1,-1-1-1,-1 1 1,1 0-1,-1-1 1,0 1-1,0 0 1,0 0-1,-1 0 1,0 0-1,0 1 1,0-1-1,-1 1 1,1 0-1,-1 0 1,0 0-1,-6-4 1,6 6-55,0 0 0,0 0 0,-1 1 0,1 0 0,-1-1 0,1 2 1,-1-1-1,0 1 0,-5-1 0,10 1 36,62 1 38,-21 0 138,78-7 0,-17-13 182,-83 19-166,-17 0 102,-3 1-257,-3 7-54,0 0-1,0 0 1,1 0 0,0 0-1,1 0 1,0 1-1,-2 13 1,2 4 206,1 31 1,1-38-47,0-19-125,0 0 1,0 0-1,1 1 1,-1-1-1,0 0 1,0 0-1,0 0 1,0 0-1,1 0 1,-1 0-1,0 0 1,0 0-1,0 0 1,0 0-1,1 0 1,-1 0-1,0 0 1,0 0 0,0 0-1,0 0 1,1 0-1,-1 0 1,0 0-1,0 0 1,0 0-1,0 0 1,1 0-1,-1-1 1,0 1-1,0 0 1,0 0-1,0 0 1,0 0-1,0 0 1,1 0-1,-1 0 1,0-1 0,0 1-1,0 0 1,0 0-1,0 0 1,7-6 65,2-3-21,-1 0 1,0 0-1,0-1 1,-1 0-1,7-14 0,-4 8-126,22-26-1,-32 41 63,0 1 0,1-1 0,-1 1 0,0 0 0,1-1 0,-1 1 0,0-1 0,1 1 0,-1 0 0,0-1 0,1 1-1,-1 0 1,1 0 0,-1-1 0,1 1 0,-1 0 0,1 0 0,-1 0 0,1-1 0,-1 1 0,1 0 0,-1 0 0,1 0 0,-1 0 0,1 0 0,-1 0 0,1 0 0,-1 0 0,2 0-1,8 12-33,-9-10 6,30 57 56,-30-58 8,0 1 0,-1-1 0,1 0 0,0 1 0,0-1-1,0 0 1,0 0 0,0 1 0,0-1 0,1 0 0,-1 0 0,0 0 0,0-1-1,1 1 1,-1 0 0,0 0 0,1-1 0,2 2 0,-3-2-9,0-1 0,0 1 0,0 0 0,0 0 0,0-1 0,0 1 1,0-1-1,0 1 0,0 0 0,0-1 0,0 0 0,-1 1 0,1-1 0,0 0 0,0 1 0,-1-1 1,1 0-1,0 0 0,-1 0 0,1 1 0,-1-1 0,1 0 0,-1 0 0,1 0 0,-1 0 0,0 0 1,1 0-1,-1 0 0,0-1 0,2-5 10,0 1 0,-1-1 0,1-11 0,-2 12-47,1-1-1,0 1 1,4-12-1,0-2 137,-4 16-159,-1 1 0,1-1-1,0 1 1,1-1 0,-1 1 0,3-6-1,-3 8 40,0 0 0,0 0-1,0-1 1,0 1 0,1 1 0,-1-1-1,0 0 1,0 0 0,1 0-1,-1 1 1,0-1 0,1 1 0,-1-1-1,0 1 1,1-1 0,-1 1 0,1 0-1,-1-1 1,1 1 0,-1 0-1,3 0 1,69-5 817,0 0-347,-55 4-486,24-4 0,-23 2-452,-8-1-1429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39.19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161 48 1248,'5'-12'5922,"-4"11"-5640,16-19 168,-6 8 368,-11 12-810,0 0 0,0 0 0,0-1 0,0 1 1,0 0-1,0 0 0,0 0 0,0 0 0,0 0 1,0 0-1,0-1 0,0 1 0,0 0 0,1 0 0,-1 0 1,0 0-1,0 0 0,0 0 0,0 0 0,0 0 0,0-1 1,1 1-1,-1 0 0,0 0 0,0 0 0,0 0 1,0 0-1,0 0 0,1 0 0,-1 0 0,0 0 0,0 0 1,0 0-1,0 0 0,0 0 0,1 0 0,-1 0 1,0 0-1,0 0 0,0 0 0,0 0 0,0 0 0,1 0 1,-1 1-1,0-1 0,0 0 0,0 0 0,0 0 1,1 0-1,1 11 819,-3 19 353,-3 13-932,-3 0 0,-1-1 0,-22 67 0,9-39-89,14-44-95,-16 40 1,-17 40 131,9-19-14,19-48-22,10-30-100,0-1 0,-1 0-1,0 1 1,-4 7 0,6-14-135,23-2 310,16-1 32,0-1-1,-1-1 1,55-13 0,-81 13-278,0 1 0,0 1 1,0 0-1,13 0 0,-24 1-154,-34-3-12048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39.67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85 1728,'-4'0'3061,"12"-4"-1770,-3 1-921,1-1 1,0 1 0,1-1-1,-1 2 1,0-1 0,1 1-1,9-3 1,156-18 1869,-34 5-1509,-122 16-639,-11 1-87,0 1 0,1-1 0,-1-1 0,10-2 0,-1 0-411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40.0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11 4384,'5'-11'1632,"-1"17"-1248,1 7-128,-2-7 352,2 2-384,0 0-96,-2-1-64,1 4-224,-4 0 96,5 0 160,3-3-32,-4 0-32,1-1 0,-2 1-192,2 0 96,-5-2-1376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40.36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22 5312,'-14'-22'2720,"19"33"-3488,-5 3-1024,-5 9 992,5-1-1824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40.9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0 2144,'1'5'256,"0"0"0,0 0-1,0 0 1,-1 0 0,1 0 0,-1 0-1,-1 0 1,1 0 0,-1 0 0,0 0 0,0 0-1,-2 5 1,1-1 261,1-1-1,-2 17 0,-2 57 2023,18-101-1131,-8 9-1382,0-1 0,1 1 1,0 0-1,1 1 0,0 0 0,0 0 1,1 0-1,0 1 0,0 0 0,1 0 0,12-7 1,-20 14-14,1 0 1,0 0 0,-1 0 0,1 0 0,0 0-1,-1 0 1,1 0 0,0 1 0,0-1 0,0 1-1,0-1 1,0 1 0,0 0 0,0 0 0,0 0 0,3 0-1,-5 0-4,1 0 0,0 0 0,0 0 0,0 0 0,-1 1 0,1-1 0,0 0 0,-1 1 0,1-1 0,0 0 0,-1 1 0,1-1 0,1 2 0,-1 2 72,-1-3-48,1 2 37,0 1 0,0-1-1,0 0 1,-1 1 0,1-1-1,-1 1 1,0-1 0,0 0-1,0 5 1,0 2 588,1-11-644,0 0-1,0-1 1,1 1-1,-1 0 1,0 0 0,1 0-1,-1 0 1,1 0-1,0 0 1,1 0 0,1-1 71,0-1-129,1 0 0,-1 0 1,1 1-1,0 0 0,7-3 0,-10 5 63,-1 0-1,1-1 0,0 1 0,-1 0 1,1 0-1,0 0 0,-1 0 0,1 1 0,0-1 1,-1 0-1,1 1 0,-1-1 0,1 1 1,0-1-1,-1 1 0,1 0 0,-1 0 0,0 0 1,1-1-1,-1 1 0,3 3 0,5 4 392,13 12 190,30 34 1,-49-48-262,1 2-1089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41.5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97 5472,'-3'3'2166,"14"7"-1356,-9-8-777,-1-1 0,1 0 0,-1 0 0,1 0 0,-1 0 0,1-1 0,0 1 0,-1 0 0,1-1 0,0 1 0,0-1 0,-1 1 0,1-1-1,0 0 1,0 0 0,0 0 0,-1 0 0,1 0 0,0 0 0,0 0 0,0 0 0,0-1 0,-1 1 0,1-1 0,0 0 0,-1 1 0,1-1 0,0 0 0,-1 0 0,1 0 0,-1 0 0,1 0 0,-1 0 0,0-1 0,1 1 0,-1 0 0,1-3 0,3-2 146,0 0 0,-1-1 0,1 1 0,-2-1 0,1 0 0,4-12 0,-7 16-177,0 0 0,0 0 0,-1 1 1,1-1-1,-1 0 0,1 0 0,-1 0 0,0 0 0,0 0 0,0 0 0,0 0 0,-1-3 0,1 6-3,-1-1 1,1 1-1,0 0 1,0 0-1,0 0 0,0 0 1,0 0-1,0-1 1,0 1-1,0 0 1,0 0-1,0 0 0,0 0 1,0 0-1,0 0 1,-1 0-1,1-1 0,0 1 1,0 0-1,0 0 1,0 0-1,0 0 0,0 0 1,-1 0-1,1 0 1,0 0-1,0 0 1,0 0-1,0 0 0,0 0 1,-1 0-1,1 0 1,0 0-1,0 0 0,0 0 1,0 0-1,-1 0 1,1 0-1,0 0 0,0 0 1,0 0-1,0 0 1,0 0-1,-1 0 0,1 0 1,-6 8-145,-3 12-51,6-11 380,1 0 1,0 0-1,0 0 0,1 0 0,0 0 1,1 0-1,0 1 0,2 11 1,-1-18-84,0 1 1,1-1 0,-1 0-1,1 0 1,-1 1 0,1-1-1,0-1 1,1 1 0,-1 0-1,0 0 1,1-1 0,-1 1-1,1-1 1,0 0 0,4 3-1,-5-5 10,0 1 0,0-1-1,0 0 1,0 0 0,0 0 0,0 0-1,0 0 1,0 0 0,0 0 0,0 0-1,0-1 1,0 1 0,0-1 0,0 0-1,-1 0 1,3 0 0,117-51-138,-78 29-14735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41.88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132 8 4992,'-4'-8'3680,"0"13"-2262,-44 37 394,32-29-1568,0 0 0,-16 20 0,31-32-250,0 0 0,0 1 0,0-1 0,0 0 0,0 1-1,0-1 1,0 1 0,0-1 0,1 1 0,-1-1 0,1 1 0,-1 0-1,1-1 1,0 1 0,-1 0 0,1-1 0,0 1 0,0 0 0,0 2 0,1-3 19,0 1 0,-1-1 1,1 1-1,0-1 0,-1 0 1,1 1-1,0-1 0,0 0 1,0 0-1,0 0 0,1 0 1,-1 1-1,0-2 0,0 1 1,1 0-1,-1 0 0,0 0 1,1-1-1,2 2 0,128 46 1843,-131-48-1685,-1 1-134,0-1-1,0 1 1,0 0 0,0-1 0,0 1 0,0-1-1,0 1 1,0-1 0,0 1 0,-1 0-1,1-1 1,0 1 0,0-1 0,-1 1-1,1-1 1,0 1 0,-1-1 0,0 1 0,-5 2-320,-1 0 1,0-1-1,1 0 1,-1 0 0,0 0-1,0-1 1,0 0-1,-1-1 1,1 0 0,-10 0-1,12 0-456,-12 3-4909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01:07:43.8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5 121 5216,'-1'0'100,"1"-1"0,-1 1 0,1-1 0,0 1 0,-1-1 0,1 1 0,0-1 1,-1 1-1,1-1 0,0 0 0,0 1 0,0-1 0,0 0 0,0 1 0,-1-1 0,1 1 0,0-1 0,0 0 0,0 1 1,1-1-1,-1 0 0,0-6 359,0 6-347,9 5-635,-3 6 761,-1 1 0,0 0 0,-1 0-1,0 1 1,0-1 0,-1 1-1,-1 0 1,0 0 0,-1-1 0,0 1-1,-1 0 1,0 0 0,-3 21-1,1-23 45,2-13 353,2-20 116,-2 20-899,3-15 253,1 1-1,1 0 1,13-31 0,-10 29 26,37-79 621,-43 94-728,0 0 0,0 0 0,0 0 0,0 0 0,1 0 0,-1 0 0,1 1 0,0-1 0,5-4-1,-7 7-32,0 1 0,0-1 0,0 0 0,0 1 0,0-1 0,0 1 0,0-1 0,0 1 0,0 0-1,0-1 1,1 1 0,-1 0 0,0 0 0,0 0 0,0 0 0,0 0 0,2 0 0,-2 0-9,1 1 0,-1-1 1,0 1-1,1 0 0,-1-1 1,0 1-1,1 0 0,-1 0 1,0 0-1,0 0 1,0 0-1,0 0 0,0 0 1,0 0-1,0 1 0,1 1 1,4 9-12,0 0 1,-2 0 0,1 1-1,-1 0 1,-1-1 0,2 17-1,0-3 308,1-7-1,-5-15-61,1 1 1,-1 0 0,0-1-1,0 1 1,0 5 0,9-17 283,-7 3-471,0 1 0,1-1 0,-1 0 0,0 0 0,-1 0-1,1-1 1,2-4 0,13-37 22,-13 32-50,-1 2-60,-1 5 83,0-1 0,0 1 0,0-1 0,1 1 0,0 0 0,6-8 1,-9 14-42,0 1 1,0-1-1,0 0 1,0 0-1,0 0 1,0 1-1,0-1 1,0 0-1,1 1 1,-1 0-1,0-1 1,0 1-1,1-1 1,-1 1-1,0 0 1,1 0-1,-1 0 1,0 0 0,0 0-1,1 0 1,-1 0-1,0 0 1,1 1-1,-1-1 1,0 0-1,0 1 1,1-1-1,-1 1 1,0-1-1,0 1 1,0 0-1,0-1 1,0 1-1,2 2 1,3 1 46,-1 1 1,1 0-1,-1 0 1,5 8 0,-2-1 187,0-1 1,8 19-1,-11-20-103,0 0 0,1-1-1,0 1 1,8 8 0,-2-6 5,-9-10-107,-1 0-1,0 0 1,0 0 0,0 0 0,0 0 0,0 1 0,-1-1-1,3 5 1,-3-5-78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54E20-39C7-459E-B072-94A0FFF0EDB8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91549-400B-4C0F-A529-9587DDF70D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2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96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78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5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15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31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91549-400B-4C0F-A529-9587DDF70D7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0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1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2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2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1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1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7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0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ECA0B-4401-48B1-BC5B-4C09C2285463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9AC04-06DC-4897-AAA3-027E3D121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1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3.png"/><Relationship Id="rId18" Type="http://schemas.openxmlformats.org/officeDocument/2006/relationships/customXml" Target="../ink/ink169.xml"/><Relationship Id="rId26" Type="http://schemas.openxmlformats.org/officeDocument/2006/relationships/customXml" Target="../ink/ink173.xml"/><Relationship Id="rId39" Type="http://schemas.openxmlformats.org/officeDocument/2006/relationships/image" Target="../media/image186.png"/><Relationship Id="rId21" Type="http://schemas.openxmlformats.org/officeDocument/2006/relationships/image" Target="../media/image177.png"/><Relationship Id="rId34" Type="http://schemas.openxmlformats.org/officeDocument/2006/relationships/customXml" Target="../ink/ink177.xml"/><Relationship Id="rId42" Type="http://schemas.openxmlformats.org/officeDocument/2006/relationships/customXml" Target="../ink/ink181.xml"/><Relationship Id="rId47" Type="http://schemas.openxmlformats.org/officeDocument/2006/relationships/image" Target="../media/image190.png"/><Relationship Id="rId50" Type="http://schemas.openxmlformats.org/officeDocument/2006/relationships/customXml" Target="../ink/ink185.xml"/><Relationship Id="rId55" Type="http://schemas.openxmlformats.org/officeDocument/2006/relationships/image" Target="../media/image194.png"/><Relationship Id="rId7" Type="http://schemas.openxmlformats.org/officeDocument/2006/relationships/image" Target="../media/image170.png"/><Relationship Id="rId2" Type="http://schemas.openxmlformats.org/officeDocument/2006/relationships/notesSlide" Target="../notesSlides/notesSlide7.xml"/><Relationship Id="rId16" Type="http://schemas.openxmlformats.org/officeDocument/2006/relationships/customXml" Target="../ink/ink168.xml"/><Relationship Id="rId20" Type="http://schemas.openxmlformats.org/officeDocument/2006/relationships/customXml" Target="../ink/ink170.xml"/><Relationship Id="rId29" Type="http://schemas.openxmlformats.org/officeDocument/2006/relationships/image" Target="../media/image181.png"/><Relationship Id="rId41" Type="http://schemas.openxmlformats.org/officeDocument/2006/relationships/image" Target="../media/image187.png"/><Relationship Id="rId54" Type="http://schemas.openxmlformats.org/officeDocument/2006/relationships/customXml" Target="../ink/ink18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3.xml"/><Relationship Id="rId11" Type="http://schemas.openxmlformats.org/officeDocument/2006/relationships/image" Target="../media/image172.png"/><Relationship Id="rId24" Type="http://schemas.openxmlformats.org/officeDocument/2006/relationships/customXml" Target="../ink/ink172.xml"/><Relationship Id="rId32" Type="http://schemas.openxmlformats.org/officeDocument/2006/relationships/customXml" Target="../ink/ink176.xml"/><Relationship Id="rId37" Type="http://schemas.openxmlformats.org/officeDocument/2006/relationships/image" Target="../media/image185.png"/><Relationship Id="rId40" Type="http://schemas.openxmlformats.org/officeDocument/2006/relationships/customXml" Target="../ink/ink180.xml"/><Relationship Id="rId45" Type="http://schemas.openxmlformats.org/officeDocument/2006/relationships/image" Target="../media/image189.png"/><Relationship Id="rId53" Type="http://schemas.openxmlformats.org/officeDocument/2006/relationships/image" Target="../media/image193.png"/><Relationship Id="rId58" Type="http://schemas.openxmlformats.org/officeDocument/2006/relationships/customXml" Target="../ink/ink189.xml"/><Relationship Id="rId5" Type="http://schemas.openxmlformats.org/officeDocument/2006/relationships/image" Target="../media/image169.png"/><Relationship Id="rId15" Type="http://schemas.openxmlformats.org/officeDocument/2006/relationships/image" Target="../media/image174.png"/><Relationship Id="rId23" Type="http://schemas.openxmlformats.org/officeDocument/2006/relationships/image" Target="../media/image178.png"/><Relationship Id="rId28" Type="http://schemas.openxmlformats.org/officeDocument/2006/relationships/customXml" Target="../ink/ink174.xml"/><Relationship Id="rId36" Type="http://schemas.openxmlformats.org/officeDocument/2006/relationships/customXml" Target="../ink/ink178.xml"/><Relationship Id="rId49" Type="http://schemas.openxmlformats.org/officeDocument/2006/relationships/image" Target="../media/image191.png"/><Relationship Id="rId57" Type="http://schemas.openxmlformats.org/officeDocument/2006/relationships/image" Target="../media/image195.png"/><Relationship Id="rId61" Type="http://schemas.openxmlformats.org/officeDocument/2006/relationships/image" Target="../media/image197.png"/><Relationship Id="rId10" Type="http://schemas.openxmlformats.org/officeDocument/2006/relationships/customXml" Target="../ink/ink165.xml"/><Relationship Id="rId19" Type="http://schemas.openxmlformats.org/officeDocument/2006/relationships/image" Target="../media/image176.png"/><Relationship Id="rId31" Type="http://schemas.openxmlformats.org/officeDocument/2006/relationships/image" Target="../media/image182.png"/><Relationship Id="rId44" Type="http://schemas.openxmlformats.org/officeDocument/2006/relationships/customXml" Target="../ink/ink182.xml"/><Relationship Id="rId52" Type="http://schemas.openxmlformats.org/officeDocument/2006/relationships/customXml" Target="../ink/ink186.xml"/><Relationship Id="rId60" Type="http://schemas.openxmlformats.org/officeDocument/2006/relationships/customXml" Target="../ink/ink190.xml"/><Relationship Id="rId4" Type="http://schemas.openxmlformats.org/officeDocument/2006/relationships/customXml" Target="../ink/ink162.xml"/><Relationship Id="rId9" Type="http://schemas.openxmlformats.org/officeDocument/2006/relationships/image" Target="../media/image171.png"/><Relationship Id="rId14" Type="http://schemas.openxmlformats.org/officeDocument/2006/relationships/customXml" Target="../ink/ink167.xml"/><Relationship Id="rId22" Type="http://schemas.openxmlformats.org/officeDocument/2006/relationships/customXml" Target="../ink/ink171.xml"/><Relationship Id="rId27" Type="http://schemas.openxmlformats.org/officeDocument/2006/relationships/image" Target="../media/image180.png"/><Relationship Id="rId30" Type="http://schemas.openxmlformats.org/officeDocument/2006/relationships/customXml" Target="../ink/ink175.xml"/><Relationship Id="rId35" Type="http://schemas.openxmlformats.org/officeDocument/2006/relationships/image" Target="../media/image184.png"/><Relationship Id="rId43" Type="http://schemas.openxmlformats.org/officeDocument/2006/relationships/image" Target="../media/image188.png"/><Relationship Id="rId48" Type="http://schemas.openxmlformats.org/officeDocument/2006/relationships/customXml" Target="../ink/ink184.xml"/><Relationship Id="rId56" Type="http://schemas.openxmlformats.org/officeDocument/2006/relationships/customXml" Target="../ink/ink188.xml"/><Relationship Id="rId8" Type="http://schemas.openxmlformats.org/officeDocument/2006/relationships/customXml" Target="../ink/ink164.xml"/><Relationship Id="rId51" Type="http://schemas.openxmlformats.org/officeDocument/2006/relationships/image" Target="../media/image192.png"/><Relationship Id="rId3" Type="http://schemas.openxmlformats.org/officeDocument/2006/relationships/image" Target="../media/image1.gif"/><Relationship Id="rId12" Type="http://schemas.openxmlformats.org/officeDocument/2006/relationships/customXml" Target="../ink/ink166.xml"/><Relationship Id="rId17" Type="http://schemas.openxmlformats.org/officeDocument/2006/relationships/image" Target="../media/image175.png"/><Relationship Id="rId25" Type="http://schemas.openxmlformats.org/officeDocument/2006/relationships/image" Target="../media/image179.png"/><Relationship Id="rId33" Type="http://schemas.openxmlformats.org/officeDocument/2006/relationships/image" Target="../media/image183.png"/><Relationship Id="rId38" Type="http://schemas.openxmlformats.org/officeDocument/2006/relationships/customXml" Target="../ink/ink179.xml"/><Relationship Id="rId46" Type="http://schemas.openxmlformats.org/officeDocument/2006/relationships/customXml" Target="../ink/ink183.xml"/><Relationship Id="rId59" Type="http://schemas.openxmlformats.org/officeDocument/2006/relationships/image" Target="../media/image19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png"/><Relationship Id="rId13" Type="http://schemas.openxmlformats.org/officeDocument/2006/relationships/customXml" Target="../ink/ink196.xml"/><Relationship Id="rId18" Type="http://schemas.openxmlformats.org/officeDocument/2006/relationships/image" Target="../media/image206.png"/><Relationship Id="rId26" Type="http://schemas.openxmlformats.org/officeDocument/2006/relationships/image" Target="../media/image210.png"/><Relationship Id="rId3" Type="http://schemas.openxmlformats.org/officeDocument/2006/relationships/customXml" Target="../ink/ink191.xml"/><Relationship Id="rId21" Type="http://schemas.openxmlformats.org/officeDocument/2006/relationships/customXml" Target="../ink/ink200.xml"/><Relationship Id="rId34" Type="http://schemas.openxmlformats.org/officeDocument/2006/relationships/image" Target="../media/image214.png"/><Relationship Id="rId7" Type="http://schemas.openxmlformats.org/officeDocument/2006/relationships/customXml" Target="../ink/ink193.xml"/><Relationship Id="rId12" Type="http://schemas.openxmlformats.org/officeDocument/2006/relationships/image" Target="../media/image203.png"/><Relationship Id="rId17" Type="http://schemas.openxmlformats.org/officeDocument/2006/relationships/customXml" Target="../ink/ink198.xml"/><Relationship Id="rId25" Type="http://schemas.openxmlformats.org/officeDocument/2006/relationships/customXml" Target="../ink/ink202.xml"/><Relationship Id="rId33" Type="http://schemas.openxmlformats.org/officeDocument/2006/relationships/customXml" Target="../ink/ink206.xml"/><Relationship Id="rId2" Type="http://schemas.openxmlformats.org/officeDocument/2006/relationships/image" Target="../media/image198.png"/><Relationship Id="rId16" Type="http://schemas.openxmlformats.org/officeDocument/2006/relationships/image" Target="../media/image205.png"/><Relationship Id="rId20" Type="http://schemas.openxmlformats.org/officeDocument/2006/relationships/image" Target="../media/image207.png"/><Relationship Id="rId29" Type="http://schemas.openxmlformats.org/officeDocument/2006/relationships/customXml" Target="../ink/ink20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11" Type="http://schemas.openxmlformats.org/officeDocument/2006/relationships/customXml" Target="../ink/ink195.xml"/><Relationship Id="rId24" Type="http://schemas.openxmlformats.org/officeDocument/2006/relationships/image" Target="../media/image209.png"/><Relationship Id="rId32" Type="http://schemas.openxmlformats.org/officeDocument/2006/relationships/image" Target="../media/image213.png"/><Relationship Id="rId5" Type="http://schemas.openxmlformats.org/officeDocument/2006/relationships/customXml" Target="../ink/ink192.xml"/><Relationship Id="rId15" Type="http://schemas.openxmlformats.org/officeDocument/2006/relationships/customXml" Target="../ink/ink197.xml"/><Relationship Id="rId23" Type="http://schemas.openxmlformats.org/officeDocument/2006/relationships/customXml" Target="../ink/ink201.xml"/><Relationship Id="rId28" Type="http://schemas.openxmlformats.org/officeDocument/2006/relationships/image" Target="../media/image211.png"/><Relationship Id="rId36" Type="http://schemas.openxmlformats.org/officeDocument/2006/relationships/image" Target="../media/image215.png"/><Relationship Id="rId10" Type="http://schemas.openxmlformats.org/officeDocument/2006/relationships/image" Target="../media/image202.png"/><Relationship Id="rId19" Type="http://schemas.openxmlformats.org/officeDocument/2006/relationships/customXml" Target="../ink/ink199.xml"/><Relationship Id="rId31" Type="http://schemas.openxmlformats.org/officeDocument/2006/relationships/customXml" Target="../ink/ink205.xml"/><Relationship Id="rId4" Type="http://schemas.openxmlformats.org/officeDocument/2006/relationships/image" Target="../media/image199.png"/><Relationship Id="rId9" Type="http://schemas.openxmlformats.org/officeDocument/2006/relationships/customXml" Target="../ink/ink194.xml"/><Relationship Id="rId14" Type="http://schemas.openxmlformats.org/officeDocument/2006/relationships/image" Target="../media/image204.png"/><Relationship Id="rId22" Type="http://schemas.openxmlformats.org/officeDocument/2006/relationships/image" Target="../media/image208.png"/><Relationship Id="rId27" Type="http://schemas.openxmlformats.org/officeDocument/2006/relationships/customXml" Target="../ink/ink203.xml"/><Relationship Id="rId30" Type="http://schemas.openxmlformats.org/officeDocument/2006/relationships/image" Target="../media/image212.png"/><Relationship Id="rId35" Type="http://schemas.openxmlformats.org/officeDocument/2006/relationships/customXml" Target="../ink/ink207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3.png"/><Relationship Id="rId18" Type="http://schemas.openxmlformats.org/officeDocument/2006/relationships/customXml" Target="../ink/ink213.xml"/><Relationship Id="rId26" Type="http://schemas.openxmlformats.org/officeDocument/2006/relationships/customXml" Target="../ink/ink217.xml"/><Relationship Id="rId39" Type="http://schemas.openxmlformats.org/officeDocument/2006/relationships/image" Target="../media/image236.png"/><Relationship Id="rId21" Type="http://schemas.openxmlformats.org/officeDocument/2006/relationships/image" Target="../media/image227.png"/><Relationship Id="rId34" Type="http://schemas.openxmlformats.org/officeDocument/2006/relationships/customXml" Target="../ink/ink221.xml"/><Relationship Id="rId42" Type="http://schemas.openxmlformats.org/officeDocument/2006/relationships/customXml" Target="../ink/ink225.xml"/><Relationship Id="rId47" Type="http://schemas.openxmlformats.org/officeDocument/2006/relationships/image" Target="../media/image241.png"/><Relationship Id="rId50" Type="http://schemas.openxmlformats.org/officeDocument/2006/relationships/customXml" Target="../ink/ink228.xml"/><Relationship Id="rId55" Type="http://schemas.openxmlformats.org/officeDocument/2006/relationships/image" Target="../media/image245.png"/><Relationship Id="rId63" Type="http://schemas.openxmlformats.org/officeDocument/2006/relationships/image" Target="../media/image249.png"/><Relationship Id="rId7" Type="http://schemas.openxmlformats.org/officeDocument/2006/relationships/image" Target="../media/image220.png"/><Relationship Id="rId2" Type="http://schemas.openxmlformats.org/officeDocument/2006/relationships/notesSlide" Target="../notesSlides/notesSlide8.xml"/><Relationship Id="rId16" Type="http://schemas.openxmlformats.org/officeDocument/2006/relationships/customXml" Target="../ink/ink212.xml"/><Relationship Id="rId29" Type="http://schemas.openxmlformats.org/officeDocument/2006/relationships/image" Target="../media/image2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9.png"/><Relationship Id="rId11" Type="http://schemas.openxmlformats.org/officeDocument/2006/relationships/image" Target="../media/image222.png"/><Relationship Id="rId24" Type="http://schemas.openxmlformats.org/officeDocument/2006/relationships/customXml" Target="../ink/ink216.xml"/><Relationship Id="rId32" Type="http://schemas.openxmlformats.org/officeDocument/2006/relationships/customXml" Target="../ink/ink220.xml"/><Relationship Id="rId37" Type="http://schemas.openxmlformats.org/officeDocument/2006/relationships/image" Target="../media/image235.png"/><Relationship Id="rId40" Type="http://schemas.openxmlformats.org/officeDocument/2006/relationships/customXml" Target="../ink/ink224.xml"/><Relationship Id="rId45" Type="http://schemas.openxmlformats.org/officeDocument/2006/relationships/image" Target="../media/image240.png"/><Relationship Id="rId53" Type="http://schemas.openxmlformats.org/officeDocument/2006/relationships/image" Target="../media/image244.png"/><Relationship Id="rId58" Type="http://schemas.openxmlformats.org/officeDocument/2006/relationships/customXml" Target="../ink/ink232.xml"/><Relationship Id="rId66" Type="http://schemas.openxmlformats.org/officeDocument/2006/relationships/customXml" Target="../ink/ink236.xml"/><Relationship Id="rId5" Type="http://schemas.openxmlformats.org/officeDocument/2006/relationships/image" Target="../media/image218.png"/><Relationship Id="rId15" Type="http://schemas.openxmlformats.org/officeDocument/2006/relationships/image" Target="../media/image224.png"/><Relationship Id="rId23" Type="http://schemas.openxmlformats.org/officeDocument/2006/relationships/image" Target="../media/image228.png"/><Relationship Id="rId28" Type="http://schemas.openxmlformats.org/officeDocument/2006/relationships/customXml" Target="../ink/ink218.xml"/><Relationship Id="rId36" Type="http://schemas.openxmlformats.org/officeDocument/2006/relationships/customXml" Target="../ink/ink222.xml"/><Relationship Id="rId49" Type="http://schemas.openxmlformats.org/officeDocument/2006/relationships/image" Target="../media/image242.png"/><Relationship Id="rId57" Type="http://schemas.openxmlformats.org/officeDocument/2006/relationships/image" Target="../media/image246.png"/><Relationship Id="rId61" Type="http://schemas.openxmlformats.org/officeDocument/2006/relationships/image" Target="../media/image248.png"/><Relationship Id="rId10" Type="http://schemas.openxmlformats.org/officeDocument/2006/relationships/customXml" Target="../ink/ink209.xml"/><Relationship Id="rId19" Type="http://schemas.openxmlformats.org/officeDocument/2006/relationships/image" Target="../media/image226.png"/><Relationship Id="rId31" Type="http://schemas.openxmlformats.org/officeDocument/2006/relationships/image" Target="../media/image232.png"/><Relationship Id="rId44" Type="http://schemas.openxmlformats.org/officeDocument/2006/relationships/image" Target="../media/image239.png"/><Relationship Id="rId52" Type="http://schemas.openxmlformats.org/officeDocument/2006/relationships/customXml" Target="../ink/ink229.xml"/><Relationship Id="rId60" Type="http://schemas.openxmlformats.org/officeDocument/2006/relationships/customXml" Target="../ink/ink233.xml"/><Relationship Id="rId65" Type="http://schemas.openxmlformats.org/officeDocument/2006/relationships/image" Target="../media/image250.png"/><Relationship Id="rId4" Type="http://schemas.openxmlformats.org/officeDocument/2006/relationships/image" Target="../media/image217.png"/><Relationship Id="rId9" Type="http://schemas.openxmlformats.org/officeDocument/2006/relationships/image" Target="../media/image221.png"/><Relationship Id="rId14" Type="http://schemas.openxmlformats.org/officeDocument/2006/relationships/customXml" Target="../ink/ink211.xml"/><Relationship Id="rId22" Type="http://schemas.openxmlformats.org/officeDocument/2006/relationships/customXml" Target="../ink/ink215.xml"/><Relationship Id="rId27" Type="http://schemas.openxmlformats.org/officeDocument/2006/relationships/image" Target="../media/image230.png"/><Relationship Id="rId30" Type="http://schemas.openxmlformats.org/officeDocument/2006/relationships/customXml" Target="../ink/ink219.xml"/><Relationship Id="rId35" Type="http://schemas.openxmlformats.org/officeDocument/2006/relationships/image" Target="../media/image234.png"/><Relationship Id="rId43" Type="http://schemas.openxmlformats.org/officeDocument/2006/relationships/image" Target="../media/image238.png"/><Relationship Id="rId48" Type="http://schemas.openxmlformats.org/officeDocument/2006/relationships/customXml" Target="../ink/ink227.xml"/><Relationship Id="rId56" Type="http://schemas.openxmlformats.org/officeDocument/2006/relationships/customXml" Target="../ink/ink231.xml"/><Relationship Id="rId64" Type="http://schemas.openxmlformats.org/officeDocument/2006/relationships/customXml" Target="../ink/ink235.xml"/><Relationship Id="rId8" Type="http://schemas.openxmlformats.org/officeDocument/2006/relationships/customXml" Target="../ink/ink208.xml"/><Relationship Id="rId51" Type="http://schemas.openxmlformats.org/officeDocument/2006/relationships/image" Target="../media/image243.png"/><Relationship Id="rId3" Type="http://schemas.openxmlformats.org/officeDocument/2006/relationships/image" Target="../media/image216.png"/><Relationship Id="rId12" Type="http://schemas.openxmlformats.org/officeDocument/2006/relationships/customXml" Target="../ink/ink210.xml"/><Relationship Id="rId17" Type="http://schemas.openxmlformats.org/officeDocument/2006/relationships/image" Target="../media/image225.png"/><Relationship Id="rId25" Type="http://schemas.openxmlformats.org/officeDocument/2006/relationships/image" Target="../media/image229.png"/><Relationship Id="rId33" Type="http://schemas.openxmlformats.org/officeDocument/2006/relationships/image" Target="../media/image233.png"/><Relationship Id="rId38" Type="http://schemas.openxmlformats.org/officeDocument/2006/relationships/customXml" Target="../ink/ink223.xml"/><Relationship Id="rId46" Type="http://schemas.openxmlformats.org/officeDocument/2006/relationships/customXml" Target="../ink/ink226.xml"/><Relationship Id="rId59" Type="http://schemas.openxmlformats.org/officeDocument/2006/relationships/image" Target="../media/image247.png"/><Relationship Id="rId67" Type="http://schemas.openxmlformats.org/officeDocument/2006/relationships/image" Target="../media/image251.png"/><Relationship Id="rId20" Type="http://schemas.openxmlformats.org/officeDocument/2006/relationships/customXml" Target="../ink/ink214.xml"/><Relationship Id="rId41" Type="http://schemas.openxmlformats.org/officeDocument/2006/relationships/image" Target="../media/image237.png"/><Relationship Id="rId54" Type="http://schemas.openxmlformats.org/officeDocument/2006/relationships/customXml" Target="../ink/ink230.xml"/><Relationship Id="rId62" Type="http://schemas.openxmlformats.org/officeDocument/2006/relationships/customXml" Target="../ink/ink23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1.gif"/><Relationship Id="rId21" Type="http://schemas.openxmlformats.org/officeDocument/2006/relationships/image" Target="../media/image10.png"/><Relationship Id="rId34" Type="http://schemas.openxmlformats.org/officeDocument/2006/relationships/customXml" Target="../ink/ink16.xml"/><Relationship Id="rId7" Type="http://schemas.openxmlformats.org/officeDocument/2006/relationships/image" Target="../media/image3.png"/><Relationship Id="rId12" Type="http://schemas.openxmlformats.org/officeDocument/2006/relationships/customXml" Target="../ink/ink5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8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10" Type="http://schemas.openxmlformats.org/officeDocument/2006/relationships/customXml" Target="../ink/ink4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1.xml"/><Relationship Id="rId9" Type="http://schemas.openxmlformats.org/officeDocument/2006/relationships/image" Target="../media/image4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3.png"/><Relationship Id="rId30" Type="http://schemas.openxmlformats.org/officeDocument/2006/relationships/customXml" Target="../ink/ink14.xml"/><Relationship Id="rId35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13" Type="http://schemas.openxmlformats.org/officeDocument/2006/relationships/image" Target="../media/image23.png"/><Relationship Id="rId18" Type="http://schemas.openxmlformats.org/officeDocument/2006/relationships/customXml" Target="../ink/ink25.xml"/><Relationship Id="rId3" Type="http://schemas.openxmlformats.org/officeDocument/2006/relationships/image" Target="../media/image1.gif"/><Relationship Id="rId21" Type="http://schemas.openxmlformats.org/officeDocument/2006/relationships/image" Target="../media/image27.png"/><Relationship Id="rId7" Type="http://schemas.openxmlformats.org/officeDocument/2006/relationships/image" Target="../media/image20.png"/><Relationship Id="rId12" Type="http://schemas.openxmlformats.org/officeDocument/2006/relationships/customXml" Target="../ink/ink22.xml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24.xml"/><Relationship Id="rId20" Type="http://schemas.openxmlformats.org/officeDocument/2006/relationships/customXml" Target="../ink/ink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.xml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5" Type="http://schemas.openxmlformats.org/officeDocument/2006/relationships/image" Target="../media/image24.png"/><Relationship Id="rId10" Type="http://schemas.openxmlformats.org/officeDocument/2006/relationships/customXml" Target="../ink/ink21.xml"/><Relationship Id="rId19" Type="http://schemas.openxmlformats.org/officeDocument/2006/relationships/image" Target="../media/image26.png"/><Relationship Id="rId4" Type="http://schemas.openxmlformats.org/officeDocument/2006/relationships/customXml" Target="../ink/ink18.xml"/><Relationship Id="rId9" Type="http://schemas.openxmlformats.org/officeDocument/2006/relationships/image" Target="../media/image21.png"/><Relationship Id="rId14" Type="http://schemas.openxmlformats.org/officeDocument/2006/relationships/customXml" Target="../ink/ink2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2.xml"/><Relationship Id="rId18" Type="http://schemas.openxmlformats.org/officeDocument/2006/relationships/image" Target="../media/image36.png"/><Relationship Id="rId26" Type="http://schemas.openxmlformats.org/officeDocument/2006/relationships/image" Target="../media/image40.png"/><Relationship Id="rId39" Type="http://schemas.openxmlformats.org/officeDocument/2006/relationships/customXml" Target="../ink/ink45.xml"/><Relationship Id="rId21" Type="http://schemas.openxmlformats.org/officeDocument/2006/relationships/customXml" Target="../ink/ink36.xml"/><Relationship Id="rId34" Type="http://schemas.openxmlformats.org/officeDocument/2006/relationships/image" Target="../media/image44.png"/><Relationship Id="rId42" Type="http://schemas.openxmlformats.org/officeDocument/2006/relationships/image" Target="../media/image48.png"/><Relationship Id="rId47" Type="http://schemas.openxmlformats.org/officeDocument/2006/relationships/image" Target="../media/image51.png"/><Relationship Id="rId50" Type="http://schemas.openxmlformats.org/officeDocument/2006/relationships/customXml" Target="../ink/ink50.xml"/><Relationship Id="rId55" Type="http://schemas.openxmlformats.org/officeDocument/2006/relationships/image" Target="../media/image55.png"/><Relationship Id="rId63" Type="http://schemas.openxmlformats.org/officeDocument/2006/relationships/image" Target="../media/image59.png"/><Relationship Id="rId7" Type="http://schemas.openxmlformats.org/officeDocument/2006/relationships/customXml" Target="../ink/ink29.xml"/><Relationship Id="rId2" Type="http://schemas.openxmlformats.org/officeDocument/2006/relationships/image" Target="../media/image28.png"/><Relationship Id="rId16" Type="http://schemas.openxmlformats.org/officeDocument/2006/relationships/image" Target="../media/image35.png"/><Relationship Id="rId20" Type="http://schemas.openxmlformats.org/officeDocument/2006/relationships/image" Target="../media/image37.png"/><Relationship Id="rId29" Type="http://schemas.openxmlformats.org/officeDocument/2006/relationships/customXml" Target="../ink/ink40.xml"/><Relationship Id="rId41" Type="http://schemas.openxmlformats.org/officeDocument/2006/relationships/customXml" Target="../ink/ink46.xml"/><Relationship Id="rId54" Type="http://schemas.openxmlformats.org/officeDocument/2006/relationships/customXml" Target="../ink/ink52.xml"/><Relationship Id="rId62" Type="http://schemas.openxmlformats.org/officeDocument/2006/relationships/customXml" Target="../ink/ink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customXml" Target="../ink/ink31.xml"/><Relationship Id="rId24" Type="http://schemas.openxmlformats.org/officeDocument/2006/relationships/image" Target="../media/image39.png"/><Relationship Id="rId32" Type="http://schemas.openxmlformats.org/officeDocument/2006/relationships/image" Target="../media/image43.png"/><Relationship Id="rId37" Type="http://schemas.openxmlformats.org/officeDocument/2006/relationships/customXml" Target="../ink/ink44.xml"/><Relationship Id="rId40" Type="http://schemas.openxmlformats.org/officeDocument/2006/relationships/image" Target="../media/image47.png"/><Relationship Id="rId45" Type="http://schemas.openxmlformats.org/officeDocument/2006/relationships/customXml" Target="../ink/ink48.xml"/><Relationship Id="rId53" Type="http://schemas.openxmlformats.org/officeDocument/2006/relationships/image" Target="../media/image54.png"/><Relationship Id="rId58" Type="http://schemas.openxmlformats.org/officeDocument/2006/relationships/customXml" Target="../ink/ink54.xml"/><Relationship Id="rId5" Type="http://schemas.openxmlformats.org/officeDocument/2006/relationships/customXml" Target="../ink/ink28.xml"/><Relationship Id="rId15" Type="http://schemas.openxmlformats.org/officeDocument/2006/relationships/customXml" Target="../ink/ink33.xml"/><Relationship Id="rId23" Type="http://schemas.openxmlformats.org/officeDocument/2006/relationships/customXml" Target="../ink/ink37.xml"/><Relationship Id="rId28" Type="http://schemas.openxmlformats.org/officeDocument/2006/relationships/image" Target="../media/image41.png"/><Relationship Id="rId36" Type="http://schemas.openxmlformats.org/officeDocument/2006/relationships/image" Target="../media/image45.png"/><Relationship Id="rId49" Type="http://schemas.openxmlformats.org/officeDocument/2006/relationships/image" Target="../media/image52.png"/><Relationship Id="rId57" Type="http://schemas.openxmlformats.org/officeDocument/2006/relationships/image" Target="../media/image56.png"/><Relationship Id="rId61" Type="http://schemas.openxmlformats.org/officeDocument/2006/relationships/image" Target="../media/image58.png"/><Relationship Id="rId10" Type="http://schemas.openxmlformats.org/officeDocument/2006/relationships/image" Target="../media/image32.png"/><Relationship Id="rId19" Type="http://schemas.openxmlformats.org/officeDocument/2006/relationships/customXml" Target="../ink/ink35.xml"/><Relationship Id="rId31" Type="http://schemas.openxmlformats.org/officeDocument/2006/relationships/customXml" Target="../ink/ink41.xml"/><Relationship Id="rId44" Type="http://schemas.openxmlformats.org/officeDocument/2006/relationships/image" Target="../media/image49.png"/><Relationship Id="rId52" Type="http://schemas.openxmlformats.org/officeDocument/2006/relationships/customXml" Target="../ink/ink51.xml"/><Relationship Id="rId60" Type="http://schemas.openxmlformats.org/officeDocument/2006/relationships/customXml" Target="../ink/ink55.xml"/><Relationship Id="rId4" Type="http://schemas.openxmlformats.org/officeDocument/2006/relationships/image" Target="../media/image29.png"/><Relationship Id="rId9" Type="http://schemas.openxmlformats.org/officeDocument/2006/relationships/customXml" Target="../ink/ink30.xml"/><Relationship Id="rId14" Type="http://schemas.openxmlformats.org/officeDocument/2006/relationships/image" Target="../media/image34.png"/><Relationship Id="rId22" Type="http://schemas.openxmlformats.org/officeDocument/2006/relationships/image" Target="../media/image38.png"/><Relationship Id="rId27" Type="http://schemas.openxmlformats.org/officeDocument/2006/relationships/customXml" Target="../ink/ink39.xml"/><Relationship Id="rId30" Type="http://schemas.openxmlformats.org/officeDocument/2006/relationships/image" Target="../media/image42.png"/><Relationship Id="rId35" Type="http://schemas.openxmlformats.org/officeDocument/2006/relationships/customXml" Target="../ink/ink43.xml"/><Relationship Id="rId43" Type="http://schemas.openxmlformats.org/officeDocument/2006/relationships/customXml" Target="../ink/ink47.xml"/><Relationship Id="rId48" Type="http://schemas.openxmlformats.org/officeDocument/2006/relationships/customXml" Target="../ink/ink49.xml"/><Relationship Id="rId56" Type="http://schemas.openxmlformats.org/officeDocument/2006/relationships/customXml" Target="../ink/ink53.xml"/><Relationship Id="rId8" Type="http://schemas.openxmlformats.org/officeDocument/2006/relationships/image" Target="../media/image31.png"/><Relationship Id="rId51" Type="http://schemas.openxmlformats.org/officeDocument/2006/relationships/image" Target="../media/image53.png"/><Relationship Id="rId3" Type="http://schemas.openxmlformats.org/officeDocument/2006/relationships/customXml" Target="../ink/ink27.xml"/><Relationship Id="rId12" Type="http://schemas.openxmlformats.org/officeDocument/2006/relationships/image" Target="../media/image33.png"/><Relationship Id="rId17" Type="http://schemas.openxmlformats.org/officeDocument/2006/relationships/customXml" Target="../ink/ink34.xml"/><Relationship Id="rId25" Type="http://schemas.openxmlformats.org/officeDocument/2006/relationships/customXml" Target="../ink/ink38.xml"/><Relationship Id="rId33" Type="http://schemas.openxmlformats.org/officeDocument/2006/relationships/customXml" Target="../ink/ink42.xml"/><Relationship Id="rId38" Type="http://schemas.openxmlformats.org/officeDocument/2006/relationships/image" Target="../media/image46.png"/><Relationship Id="rId46" Type="http://schemas.openxmlformats.org/officeDocument/2006/relationships/image" Target="../media/image50.png"/><Relationship Id="rId59" Type="http://schemas.openxmlformats.org/officeDocument/2006/relationships/image" Target="../media/image5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61.png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9.xml"/><Relationship Id="rId117" Type="http://schemas.openxmlformats.org/officeDocument/2006/relationships/image" Target="../media/image119.png"/><Relationship Id="rId21" Type="http://schemas.openxmlformats.org/officeDocument/2006/relationships/image" Target="../media/image71.png"/><Relationship Id="rId42" Type="http://schemas.openxmlformats.org/officeDocument/2006/relationships/customXml" Target="../ink/ink77.xml"/><Relationship Id="rId47" Type="http://schemas.openxmlformats.org/officeDocument/2006/relationships/image" Target="../media/image84.png"/><Relationship Id="rId63" Type="http://schemas.openxmlformats.org/officeDocument/2006/relationships/image" Target="../media/image92.png"/><Relationship Id="rId68" Type="http://schemas.openxmlformats.org/officeDocument/2006/relationships/customXml" Target="../ink/ink90.xml"/><Relationship Id="rId84" Type="http://schemas.openxmlformats.org/officeDocument/2006/relationships/customXml" Target="../ink/ink98.xml"/><Relationship Id="rId89" Type="http://schemas.openxmlformats.org/officeDocument/2006/relationships/image" Target="../media/image105.png"/><Relationship Id="rId112" Type="http://schemas.openxmlformats.org/officeDocument/2006/relationships/customXml" Target="../ink/ink112.xml"/><Relationship Id="rId133" Type="http://schemas.openxmlformats.org/officeDocument/2006/relationships/image" Target="../media/image127.png"/><Relationship Id="rId138" Type="http://schemas.openxmlformats.org/officeDocument/2006/relationships/customXml" Target="../ink/ink125.xml"/><Relationship Id="rId16" Type="http://schemas.openxmlformats.org/officeDocument/2006/relationships/customXml" Target="../ink/ink64.xml"/><Relationship Id="rId107" Type="http://schemas.openxmlformats.org/officeDocument/2006/relationships/image" Target="../media/image114.png"/><Relationship Id="rId11" Type="http://schemas.openxmlformats.org/officeDocument/2006/relationships/image" Target="../media/image66.png"/><Relationship Id="rId32" Type="http://schemas.openxmlformats.org/officeDocument/2006/relationships/customXml" Target="../ink/ink72.xml"/><Relationship Id="rId37" Type="http://schemas.openxmlformats.org/officeDocument/2006/relationships/image" Target="../media/image79.png"/><Relationship Id="rId53" Type="http://schemas.openxmlformats.org/officeDocument/2006/relationships/image" Target="../media/image87.png"/><Relationship Id="rId58" Type="http://schemas.openxmlformats.org/officeDocument/2006/relationships/customXml" Target="../ink/ink85.xml"/><Relationship Id="rId74" Type="http://schemas.openxmlformats.org/officeDocument/2006/relationships/customXml" Target="../ink/ink93.xml"/><Relationship Id="rId79" Type="http://schemas.openxmlformats.org/officeDocument/2006/relationships/image" Target="../media/image100.png"/><Relationship Id="rId102" Type="http://schemas.openxmlformats.org/officeDocument/2006/relationships/customXml" Target="../ink/ink107.xml"/><Relationship Id="rId123" Type="http://schemas.openxmlformats.org/officeDocument/2006/relationships/image" Target="../media/image122.png"/><Relationship Id="rId128" Type="http://schemas.openxmlformats.org/officeDocument/2006/relationships/customXml" Target="../ink/ink120.xml"/><Relationship Id="rId5" Type="http://schemas.openxmlformats.org/officeDocument/2006/relationships/image" Target="../media/image63.png"/><Relationship Id="rId90" Type="http://schemas.openxmlformats.org/officeDocument/2006/relationships/customXml" Target="../ink/ink101.xml"/><Relationship Id="rId95" Type="http://schemas.openxmlformats.org/officeDocument/2006/relationships/image" Target="../media/image108.png"/><Relationship Id="rId22" Type="http://schemas.openxmlformats.org/officeDocument/2006/relationships/customXml" Target="../ink/ink67.xml"/><Relationship Id="rId27" Type="http://schemas.openxmlformats.org/officeDocument/2006/relationships/image" Target="../media/image74.png"/><Relationship Id="rId43" Type="http://schemas.openxmlformats.org/officeDocument/2006/relationships/image" Target="../media/image82.png"/><Relationship Id="rId48" Type="http://schemas.openxmlformats.org/officeDocument/2006/relationships/customXml" Target="../ink/ink80.xml"/><Relationship Id="rId64" Type="http://schemas.openxmlformats.org/officeDocument/2006/relationships/customXml" Target="../ink/ink88.xml"/><Relationship Id="rId69" Type="http://schemas.openxmlformats.org/officeDocument/2006/relationships/image" Target="../media/image95.png"/><Relationship Id="rId113" Type="http://schemas.openxmlformats.org/officeDocument/2006/relationships/image" Target="../media/image117.png"/><Relationship Id="rId118" Type="http://schemas.openxmlformats.org/officeDocument/2006/relationships/customXml" Target="../ink/ink115.xml"/><Relationship Id="rId134" Type="http://schemas.openxmlformats.org/officeDocument/2006/relationships/customXml" Target="../ink/ink123.xml"/><Relationship Id="rId139" Type="http://schemas.openxmlformats.org/officeDocument/2006/relationships/image" Target="../media/image130.png"/><Relationship Id="rId8" Type="http://schemas.openxmlformats.org/officeDocument/2006/relationships/customXml" Target="../ink/ink60.xml"/><Relationship Id="rId51" Type="http://schemas.openxmlformats.org/officeDocument/2006/relationships/image" Target="../media/image86.png"/><Relationship Id="rId72" Type="http://schemas.openxmlformats.org/officeDocument/2006/relationships/customXml" Target="../ink/ink92.xml"/><Relationship Id="rId80" Type="http://schemas.openxmlformats.org/officeDocument/2006/relationships/customXml" Target="../ink/ink96.xml"/><Relationship Id="rId85" Type="http://schemas.openxmlformats.org/officeDocument/2006/relationships/image" Target="../media/image103.png"/><Relationship Id="rId93" Type="http://schemas.openxmlformats.org/officeDocument/2006/relationships/image" Target="../media/image107.png"/><Relationship Id="rId98" Type="http://schemas.openxmlformats.org/officeDocument/2006/relationships/customXml" Target="../ink/ink105.xml"/><Relationship Id="rId121" Type="http://schemas.openxmlformats.org/officeDocument/2006/relationships/image" Target="../media/image121.png"/><Relationship Id="rId142" Type="http://schemas.openxmlformats.org/officeDocument/2006/relationships/customXml" Target="../ink/ink127.xml"/><Relationship Id="rId3" Type="http://schemas.openxmlformats.org/officeDocument/2006/relationships/image" Target="../media/image62.png"/><Relationship Id="rId12" Type="http://schemas.openxmlformats.org/officeDocument/2006/relationships/customXml" Target="../ink/ink62.xml"/><Relationship Id="rId17" Type="http://schemas.openxmlformats.org/officeDocument/2006/relationships/image" Target="../media/image69.png"/><Relationship Id="rId25" Type="http://schemas.openxmlformats.org/officeDocument/2006/relationships/image" Target="../media/image73.png"/><Relationship Id="rId33" Type="http://schemas.openxmlformats.org/officeDocument/2006/relationships/image" Target="../media/image77.png"/><Relationship Id="rId38" Type="http://schemas.openxmlformats.org/officeDocument/2006/relationships/customXml" Target="../ink/ink75.xml"/><Relationship Id="rId46" Type="http://schemas.openxmlformats.org/officeDocument/2006/relationships/customXml" Target="../ink/ink79.xml"/><Relationship Id="rId59" Type="http://schemas.openxmlformats.org/officeDocument/2006/relationships/image" Target="../media/image90.png"/><Relationship Id="rId67" Type="http://schemas.openxmlformats.org/officeDocument/2006/relationships/image" Target="../media/image94.png"/><Relationship Id="rId103" Type="http://schemas.openxmlformats.org/officeDocument/2006/relationships/image" Target="../media/image112.png"/><Relationship Id="rId108" Type="http://schemas.openxmlformats.org/officeDocument/2006/relationships/customXml" Target="../ink/ink110.xml"/><Relationship Id="rId116" Type="http://schemas.openxmlformats.org/officeDocument/2006/relationships/customXml" Target="../ink/ink114.xml"/><Relationship Id="rId124" Type="http://schemas.openxmlformats.org/officeDocument/2006/relationships/customXml" Target="../ink/ink118.xml"/><Relationship Id="rId129" Type="http://schemas.openxmlformats.org/officeDocument/2006/relationships/image" Target="../media/image125.png"/><Relationship Id="rId137" Type="http://schemas.openxmlformats.org/officeDocument/2006/relationships/image" Target="../media/image129.png"/><Relationship Id="rId20" Type="http://schemas.openxmlformats.org/officeDocument/2006/relationships/customXml" Target="../ink/ink66.xml"/><Relationship Id="rId41" Type="http://schemas.openxmlformats.org/officeDocument/2006/relationships/image" Target="../media/image81.png"/><Relationship Id="rId54" Type="http://schemas.openxmlformats.org/officeDocument/2006/relationships/customXml" Target="../ink/ink83.xml"/><Relationship Id="rId62" Type="http://schemas.openxmlformats.org/officeDocument/2006/relationships/customXml" Target="../ink/ink87.xml"/><Relationship Id="rId70" Type="http://schemas.openxmlformats.org/officeDocument/2006/relationships/customXml" Target="../ink/ink91.xml"/><Relationship Id="rId75" Type="http://schemas.openxmlformats.org/officeDocument/2006/relationships/image" Target="../media/image98.png"/><Relationship Id="rId83" Type="http://schemas.openxmlformats.org/officeDocument/2006/relationships/image" Target="../media/image102.png"/><Relationship Id="rId88" Type="http://schemas.openxmlformats.org/officeDocument/2006/relationships/customXml" Target="../ink/ink100.xml"/><Relationship Id="rId91" Type="http://schemas.openxmlformats.org/officeDocument/2006/relationships/image" Target="../media/image106.png"/><Relationship Id="rId96" Type="http://schemas.openxmlformats.org/officeDocument/2006/relationships/customXml" Target="../ink/ink104.xml"/><Relationship Id="rId111" Type="http://schemas.openxmlformats.org/officeDocument/2006/relationships/image" Target="../media/image116.png"/><Relationship Id="rId132" Type="http://schemas.openxmlformats.org/officeDocument/2006/relationships/customXml" Target="../ink/ink122.xml"/><Relationship Id="rId140" Type="http://schemas.openxmlformats.org/officeDocument/2006/relationships/customXml" Target="../ink/ink1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9.xml"/><Relationship Id="rId15" Type="http://schemas.openxmlformats.org/officeDocument/2006/relationships/image" Target="../media/image68.png"/><Relationship Id="rId23" Type="http://schemas.openxmlformats.org/officeDocument/2006/relationships/image" Target="../media/image72.png"/><Relationship Id="rId28" Type="http://schemas.openxmlformats.org/officeDocument/2006/relationships/customXml" Target="../ink/ink70.xml"/><Relationship Id="rId36" Type="http://schemas.openxmlformats.org/officeDocument/2006/relationships/customXml" Target="../ink/ink74.xml"/><Relationship Id="rId49" Type="http://schemas.openxmlformats.org/officeDocument/2006/relationships/image" Target="../media/image85.png"/><Relationship Id="rId57" Type="http://schemas.openxmlformats.org/officeDocument/2006/relationships/image" Target="../media/image89.png"/><Relationship Id="rId106" Type="http://schemas.openxmlformats.org/officeDocument/2006/relationships/customXml" Target="../ink/ink109.xml"/><Relationship Id="rId114" Type="http://schemas.openxmlformats.org/officeDocument/2006/relationships/customXml" Target="../ink/ink113.xml"/><Relationship Id="rId119" Type="http://schemas.openxmlformats.org/officeDocument/2006/relationships/image" Target="../media/image120.png"/><Relationship Id="rId127" Type="http://schemas.openxmlformats.org/officeDocument/2006/relationships/image" Target="../media/image124.png"/><Relationship Id="rId10" Type="http://schemas.openxmlformats.org/officeDocument/2006/relationships/customXml" Target="../ink/ink61.xml"/><Relationship Id="rId31" Type="http://schemas.openxmlformats.org/officeDocument/2006/relationships/image" Target="../media/image76.png"/><Relationship Id="rId44" Type="http://schemas.openxmlformats.org/officeDocument/2006/relationships/customXml" Target="../ink/ink78.xml"/><Relationship Id="rId52" Type="http://schemas.openxmlformats.org/officeDocument/2006/relationships/customXml" Target="../ink/ink82.xml"/><Relationship Id="rId60" Type="http://schemas.openxmlformats.org/officeDocument/2006/relationships/customXml" Target="../ink/ink86.xml"/><Relationship Id="rId65" Type="http://schemas.openxmlformats.org/officeDocument/2006/relationships/image" Target="../media/image93.png"/><Relationship Id="rId73" Type="http://schemas.openxmlformats.org/officeDocument/2006/relationships/image" Target="../media/image97.png"/><Relationship Id="rId78" Type="http://schemas.openxmlformats.org/officeDocument/2006/relationships/customXml" Target="../ink/ink95.xml"/><Relationship Id="rId81" Type="http://schemas.openxmlformats.org/officeDocument/2006/relationships/image" Target="../media/image101.png"/><Relationship Id="rId86" Type="http://schemas.openxmlformats.org/officeDocument/2006/relationships/customXml" Target="../ink/ink99.xml"/><Relationship Id="rId94" Type="http://schemas.openxmlformats.org/officeDocument/2006/relationships/customXml" Target="../ink/ink103.xml"/><Relationship Id="rId99" Type="http://schemas.openxmlformats.org/officeDocument/2006/relationships/image" Target="../media/image110.png"/><Relationship Id="rId101" Type="http://schemas.openxmlformats.org/officeDocument/2006/relationships/image" Target="../media/image111.png"/><Relationship Id="rId122" Type="http://schemas.openxmlformats.org/officeDocument/2006/relationships/customXml" Target="../ink/ink117.xml"/><Relationship Id="rId130" Type="http://schemas.openxmlformats.org/officeDocument/2006/relationships/customXml" Target="../ink/ink121.xml"/><Relationship Id="rId135" Type="http://schemas.openxmlformats.org/officeDocument/2006/relationships/image" Target="../media/image128.png"/><Relationship Id="rId143" Type="http://schemas.openxmlformats.org/officeDocument/2006/relationships/image" Target="../media/image132.png"/><Relationship Id="rId4" Type="http://schemas.openxmlformats.org/officeDocument/2006/relationships/customXml" Target="../ink/ink58.xml"/><Relationship Id="rId9" Type="http://schemas.openxmlformats.org/officeDocument/2006/relationships/image" Target="../media/image65.png"/><Relationship Id="rId13" Type="http://schemas.openxmlformats.org/officeDocument/2006/relationships/image" Target="../media/image67.png"/><Relationship Id="rId18" Type="http://schemas.openxmlformats.org/officeDocument/2006/relationships/customXml" Target="../ink/ink65.xml"/><Relationship Id="rId39" Type="http://schemas.openxmlformats.org/officeDocument/2006/relationships/image" Target="../media/image80.png"/><Relationship Id="rId109" Type="http://schemas.openxmlformats.org/officeDocument/2006/relationships/image" Target="../media/image115.png"/><Relationship Id="rId34" Type="http://schemas.openxmlformats.org/officeDocument/2006/relationships/customXml" Target="../ink/ink73.xml"/><Relationship Id="rId50" Type="http://schemas.openxmlformats.org/officeDocument/2006/relationships/customXml" Target="../ink/ink81.xml"/><Relationship Id="rId55" Type="http://schemas.openxmlformats.org/officeDocument/2006/relationships/image" Target="../media/image88.png"/><Relationship Id="rId76" Type="http://schemas.openxmlformats.org/officeDocument/2006/relationships/customXml" Target="../ink/ink94.xml"/><Relationship Id="rId97" Type="http://schemas.openxmlformats.org/officeDocument/2006/relationships/image" Target="../media/image109.png"/><Relationship Id="rId104" Type="http://schemas.openxmlformats.org/officeDocument/2006/relationships/customXml" Target="../ink/ink108.xml"/><Relationship Id="rId120" Type="http://schemas.openxmlformats.org/officeDocument/2006/relationships/customXml" Target="../ink/ink116.xml"/><Relationship Id="rId125" Type="http://schemas.openxmlformats.org/officeDocument/2006/relationships/image" Target="../media/image123.png"/><Relationship Id="rId141" Type="http://schemas.openxmlformats.org/officeDocument/2006/relationships/image" Target="../media/image131.png"/><Relationship Id="rId7" Type="http://schemas.openxmlformats.org/officeDocument/2006/relationships/image" Target="../media/image64.png"/><Relationship Id="rId71" Type="http://schemas.openxmlformats.org/officeDocument/2006/relationships/image" Target="../media/image96.png"/><Relationship Id="rId92" Type="http://schemas.openxmlformats.org/officeDocument/2006/relationships/customXml" Target="../ink/ink102.xml"/><Relationship Id="rId2" Type="http://schemas.openxmlformats.org/officeDocument/2006/relationships/customXml" Target="../ink/ink57.xml"/><Relationship Id="rId29" Type="http://schemas.openxmlformats.org/officeDocument/2006/relationships/image" Target="../media/image75.png"/><Relationship Id="rId24" Type="http://schemas.openxmlformats.org/officeDocument/2006/relationships/customXml" Target="../ink/ink68.xml"/><Relationship Id="rId40" Type="http://schemas.openxmlformats.org/officeDocument/2006/relationships/customXml" Target="../ink/ink76.xml"/><Relationship Id="rId45" Type="http://schemas.openxmlformats.org/officeDocument/2006/relationships/image" Target="../media/image83.png"/><Relationship Id="rId66" Type="http://schemas.openxmlformats.org/officeDocument/2006/relationships/customXml" Target="../ink/ink89.xml"/><Relationship Id="rId87" Type="http://schemas.openxmlformats.org/officeDocument/2006/relationships/image" Target="../media/image104.png"/><Relationship Id="rId110" Type="http://schemas.openxmlformats.org/officeDocument/2006/relationships/customXml" Target="../ink/ink111.xml"/><Relationship Id="rId115" Type="http://schemas.openxmlformats.org/officeDocument/2006/relationships/image" Target="../media/image118.png"/><Relationship Id="rId131" Type="http://schemas.openxmlformats.org/officeDocument/2006/relationships/image" Target="../media/image126.png"/><Relationship Id="rId136" Type="http://schemas.openxmlformats.org/officeDocument/2006/relationships/customXml" Target="../ink/ink124.xml"/><Relationship Id="rId61" Type="http://schemas.openxmlformats.org/officeDocument/2006/relationships/image" Target="../media/image91.png"/><Relationship Id="rId82" Type="http://schemas.openxmlformats.org/officeDocument/2006/relationships/customXml" Target="../ink/ink97.xml"/><Relationship Id="rId19" Type="http://schemas.openxmlformats.org/officeDocument/2006/relationships/image" Target="../media/image70.png"/><Relationship Id="rId14" Type="http://schemas.openxmlformats.org/officeDocument/2006/relationships/customXml" Target="../ink/ink63.xml"/><Relationship Id="rId30" Type="http://schemas.openxmlformats.org/officeDocument/2006/relationships/customXml" Target="../ink/ink71.xml"/><Relationship Id="rId35" Type="http://schemas.openxmlformats.org/officeDocument/2006/relationships/image" Target="../media/image78.png"/><Relationship Id="rId56" Type="http://schemas.openxmlformats.org/officeDocument/2006/relationships/customXml" Target="../ink/ink84.xml"/><Relationship Id="rId77" Type="http://schemas.openxmlformats.org/officeDocument/2006/relationships/image" Target="../media/image99.png"/><Relationship Id="rId100" Type="http://schemas.openxmlformats.org/officeDocument/2006/relationships/customXml" Target="../ink/ink106.xml"/><Relationship Id="rId105" Type="http://schemas.openxmlformats.org/officeDocument/2006/relationships/image" Target="../media/image113.png"/><Relationship Id="rId126" Type="http://schemas.openxmlformats.org/officeDocument/2006/relationships/customXml" Target="../ink/ink119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8.png"/><Relationship Id="rId18" Type="http://schemas.openxmlformats.org/officeDocument/2006/relationships/customXml" Target="../ink/ink134.xml"/><Relationship Id="rId26" Type="http://schemas.openxmlformats.org/officeDocument/2006/relationships/customXml" Target="../ink/ink138.xml"/><Relationship Id="rId39" Type="http://schemas.openxmlformats.org/officeDocument/2006/relationships/image" Target="../media/image151.png"/><Relationship Id="rId21" Type="http://schemas.openxmlformats.org/officeDocument/2006/relationships/image" Target="../media/image142.png"/><Relationship Id="rId34" Type="http://schemas.openxmlformats.org/officeDocument/2006/relationships/customXml" Target="../ink/ink142.xml"/><Relationship Id="rId42" Type="http://schemas.openxmlformats.org/officeDocument/2006/relationships/customXml" Target="../ink/ink146.xml"/><Relationship Id="rId47" Type="http://schemas.openxmlformats.org/officeDocument/2006/relationships/image" Target="../media/image155.png"/><Relationship Id="rId50" Type="http://schemas.openxmlformats.org/officeDocument/2006/relationships/customXml" Target="../ink/ink150.xml"/><Relationship Id="rId55" Type="http://schemas.openxmlformats.org/officeDocument/2006/relationships/image" Target="../media/image159.png"/><Relationship Id="rId63" Type="http://schemas.openxmlformats.org/officeDocument/2006/relationships/image" Target="../media/image163.png"/><Relationship Id="rId68" Type="http://schemas.openxmlformats.org/officeDocument/2006/relationships/customXml" Target="../ink/ink159.xml"/><Relationship Id="rId7" Type="http://schemas.openxmlformats.org/officeDocument/2006/relationships/image" Target="../media/image135.png"/><Relationship Id="rId71" Type="http://schemas.openxmlformats.org/officeDocument/2006/relationships/image" Target="../media/image167.png"/><Relationship Id="rId2" Type="http://schemas.openxmlformats.org/officeDocument/2006/relationships/notesSlide" Target="../notesSlides/notesSlide5.xml"/><Relationship Id="rId16" Type="http://schemas.openxmlformats.org/officeDocument/2006/relationships/customXml" Target="../ink/ink133.xml"/><Relationship Id="rId29" Type="http://schemas.openxmlformats.org/officeDocument/2006/relationships/image" Target="../media/image146.png"/><Relationship Id="rId11" Type="http://schemas.openxmlformats.org/officeDocument/2006/relationships/image" Target="../media/image137.png"/><Relationship Id="rId24" Type="http://schemas.openxmlformats.org/officeDocument/2006/relationships/customXml" Target="../ink/ink137.xml"/><Relationship Id="rId32" Type="http://schemas.openxmlformats.org/officeDocument/2006/relationships/customXml" Target="../ink/ink141.xml"/><Relationship Id="rId37" Type="http://schemas.openxmlformats.org/officeDocument/2006/relationships/image" Target="../media/image150.png"/><Relationship Id="rId40" Type="http://schemas.openxmlformats.org/officeDocument/2006/relationships/customXml" Target="../ink/ink145.xml"/><Relationship Id="rId45" Type="http://schemas.openxmlformats.org/officeDocument/2006/relationships/image" Target="../media/image154.png"/><Relationship Id="rId53" Type="http://schemas.openxmlformats.org/officeDocument/2006/relationships/image" Target="../media/image158.png"/><Relationship Id="rId58" Type="http://schemas.openxmlformats.org/officeDocument/2006/relationships/customXml" Target="../ink/ink154.xml"/><Relationship Id="rId66" Type="http://schemas.openxmlformats.org/officeDocument/2006/relationships/customXml" Target="../ink/ink158.xml"/><Relationship Id="rId5" Type="http://schemas.openxmlformats.org/officeDocument/2006/relationships/image" Target="../media/image134.png"/><Relationship Id="rId15" Type="http://schemas.openxmlformats.org/officeDocument/2006/relationships/image" Target="../media/image139.png"/><Relationship Id="rId23" Type="http://schemas.openxmlformats.org/officeDocument/2006/relationships/image" Target="../media/image143.png"/><Relationship Id="rId28" Type="http://schemas.openxmlformats.org/officeDocument/2006/relationships/customXml" Target="../ink/ink139.xml"/><Relationship Id="rId36" Type="http://schemas.openxmlformats.org/officeDocument/2006/relationships/customXml" Target="../ink/ink143.xml"/><Relationship Id="rId49" Type="http://schemas.openxmlformats.org/officeDocument/2006/relationships/image" Target="../media/image156.png"/><Relationship Id="rId57" Type="http://schemas.openxmlformats.org/officeDocument/2006/relationships/image" Target="../media/image160.png"/><Relationship Id="rId61" Type="http://schemas.openxmlformats.org/officeDocument/2006/relationships/image" Target="../media/image162.png"/><Relationship Id="rId10" Type="http://schemas.openxmlformats.org/officeDocument/2006/relationships/customXml" Target="../ink/ink130.xml"/><Relationship Id="rId19" Type="http://schemas.openxmlformats.org/officeDocument/2006/relationships/image" Target="../media/image141.png"/><Relationship Id="rId31" Type="http://schemas.openxmlformats.org/officeDocument/2006/relationships/image" Target="../media/image147.png"/><Relationship Id="rId44" Type="http://schemas.openxmlformats.org/officeDocument/2006/relationships/customXml" Target="../ink/ink147.xml"/><Relationship Id="rId52" Type="http://schemas.openxmlformats.org/officeDocument/2006/relationships/customXml" Target="../ink/ink151.xml"/><Relationship Id="rId60" Type="http://schemas.openxmlformats.org/officeDocument/2006/relationships/customXml" Target="../ink/ink155.xml"/><Relationship Id="rId65" Type="http://schemas.openxmlformats.org/officeDocument/2006/relationships/image" Target="../media/image164.png"/><Relationship Id="rId73" Type="http://schemas.openxmlformats.org/officeDocument/2006/relationships/image" Target="../media/image168.png"/><Relationship Id="rId4" Type="http://schemas.openxmlformats.org/officeDocument/2006/relationships/image" Target="../media/image133.jpeg"/><Relationship Id="rId9" Type="http://schemas.openxmlformats.org/officeDocument/2006/relationships/image" Target="../media/image136.png"/><Relationship Id="rId14" Type="http://schemas.openxmlformats.org/officeDocument/2006/relationships/customXml" Target="../ink/ink132.xml"/><Relationship Id="rId22" Type="http://schemas.openxmlformats.org/officeDocument/2006/relationships/customXml" Target="../ink/ink136.xml"/><Relationship Id="rId27" Type="http://schemas.openxmlformats.org/officeDocument/2006/relationships/image" Target="../media/image145.png"/><Relationship Id="rId30" Type="http://schemas.openxmlformats.org/officeDocument/2006/relationships/customXml" Target="../ink/ink140.xml"/><Relationship Id="rId35" Type="http://schemas.openxmlformats.org/officeDocument/2006/relationships/image" Target="../media/image149.png"/><Relationship Id="rId43" Type="http://schemas.openxmlformats.org/officeDocument/2006/relationships/image" Target="../media/image153.png"/><Relationship Id="rId48" Type="http://schemas.openxmlformats.org/officeDocument/2006/relationships/customXml" Target="../ink/ink149.xml"/><Relationship Id="rId56" Type="http://schemas.openxmlformats.org/officeDocument/2006/relationships/customXml" Target="../ink/ink153.xml"/><Relationship Id="rId64" Type="http://schemas.openxmlformats.org/officeDocument/2006/relationships/customXml" Target="../ink/ink157.xml"/><Relationship Id="rId69" Type="http://schemas.openxmlformats.org/officeDocument/2006/relationships/image" Target="../media/image166.png"/><Relationship Id="rId8" Type="http://schemas.openxmlformats.org/officeDocument/2006/relationships/customXml" Target="../ink/ink129.xml"/><Relationship Id="rId51" Type="http://schemas.openxmlformats.org/officeDocument/2006/relationships/image" Target="../media/image157.png"/><Relationship Id="rId72" Type="http://schemas.openxmlformats.org/officeDocument/2006/relationships/customXml" Target="../ink/ink161.xml"/><Relationship Id="rId3" Type="http://schemas.openxmlformats.org/officeDocument/2006/relationships/image" Target="../media/image1.gif"/><Relationship Id="rId12" Type="http://schemas.openxmlformats.org/officeDocument/2006/relationships/customXml" Target="../ink/ink131.xml"/><Relationship Id="rId17" Type="http://schemas.openxmlformats.org/officeDocument/2006/relationships/image" Target="../media/image140.png"/><Relationship Id="rId25" Type="http://schemas.openxmlformats.org/officeDocument/2006/relationships/image" Target="../media/image144.png"/><Relationship Id="rId33" Type="http://schemas.openxmlformats.org/officeDocument/2006/relationships/image" Target="../media/image148.png"/><Relationship Id="rId38" Type="http://schemas.openxmlformats.org/officeDocument/2006/relationships/customXml" Target="../ink/ink144.xml"/><Relationship Id="rId46" Type="http://schemas.openxmlformats.org/officeDocument/2006/relationships/customXml" Target="../ink/ink148.xml"/><Relationship Id="rId59" Type="http://schemas.openxmlformats.org/officeDocument/2006/relationships/image" Target="../media/image161.png"/><Relationship Id="rId67" Type="http://schemas.openxmlformats.org/officeDocument/2006/relationships/image" Target="../media/image165.png"/><Relationship Id="rId20" Type="http://schemas.openxmlformats.org/officeDocument/2006/relationships/customXml" Target="../ink/ink135.xml"/><Relationship Id="rId41" Type="http://schemas.openxmlformats.org/officeDocument/2006/relationships/image" Target="../media/image152.png"/><Relationship Id="rId54" Type="http://schemas.openxmlformats.org/officeDocument/2006/relationships/customXml" Target="../ink/ink152.xml"/><Relationship Id="rId62" Type="http://schemas.openxmlformats.org/officeDocument/2006/relationships/customXml" Target="../ink/ink156.xml"/><Relationship Id="rId70" Type="http://schemas.openxmlformats.org/officeDocument/2006/relationships/customXml" Target="../ink/ink16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Proper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LL 2 Section </a:t>
            </a:r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2055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1158" y="4334253"/>
            <a:ext cx="847708" cy="88661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098" y="866771"/>
            <a:ext cx="3376479" cy="3279141"/>
          </a:xfrm>
        </p:spPr>
        <p:txBody>
          <a:bodyPr>
            <a:normAutofit/>
          </a:bodyPr>
          <a:lstStyle/>
          <a:p>
            <a:r>
              <a:rPr lang="en-US" sz="2000" dirty="0"/>
              <a:t>Moving clock appears to lag relative to clock in K</a:t>
            </a:r>
          </a:p>
          <a:p>
            <a:r>
              <a:rPr lang="en-US" sz="2000" dirty="0"/>
              <a:t>Converse reasoning is now impossible, because clock in closed trajectory is not in uniform rectilinear motion, so its reference system is not inertial.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733800" y="2971800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53082" y="5181600"/>
            <a:ext cx="2861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49646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0790" y="2819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pic>
        <p:nvPicPr>
          <p:cNvPr id="9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92" y="3352800"/>
            <a:ext cx="847708" cy="886619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>
            <a:off x="4724400" y="26670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41910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1666" y="2602468"/>
            <a:ext cx="35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36924" y="48122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38000" y="32004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52866" y="40502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36876" y="4519103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92380" y="355904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t’</a:t>
            </a:r>
          </a:p>
        </p:txBody>
      </p:sp>
      <p:sp>
        <p:nvSpPr>
          <p:cNvPr id="20" name="Freeform 19"/>
          <p:cNvSpPr/>
          <p:nvPr/>
        </p:nvSpPr>
        <p:spPr>
          <a:xfrm>
            <a:off x="5382427" y="1442641"/>
            <a:ext cx="2923788" cy="2301065"/>
          </a:xfrm>
          <a:custGeom>
            <a:avLst/>
            <a:gdLst>
              <a:gd name="connsiteX0" fmla="*/ 187100 w 2923788"/>
              <a:gd name="connsiteY0" fmla="*/ 2178014 h 2301065"/>
              <a:gd name="connsiteX1" fmla="*/ 2579318 w 2923788"/>
              <a:gd name="connsiteY1" fmla="*/ 2122595 h 2301065"/>
              <a:gd name="connsiteX2" fmla="*/ 2773282 w 2923788"/>
              <a:gd name="connsiteY2" fmla="*/ 580123 h 2301065"/>
              <a:gd name="connsiteX3" fmla="*/ 1276991 w 2923788"/>
              <a:gd name="connsiteY3" fmla="*/ 25941 h 2301065"/>
              <a:gd name="connsiteX4" fmla="*/ 279464 w 2923788"/>
              <a:gd name="connsiteY4" fmla="*/ 1309795 h 2301065"/>
              <a:gd name="connsiteX5" fmla="*/ 187100 w 2923788"/>
              <a:gd name="connsiteY5" fmla="*/ 2178014 h 230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23788" h="2301065">
                <a:moveTo>
                  <a:pt x="187100" y="2178014"/>
                </a:moveTo>
                <a:cubicBezTo>
                  <a:pt x="570409" y="2313481"/>
                  <a:pt x="2148288" y="2388910"/>
                  <a:pt x="2579318" y="2122595"/>
                </a:cubicBezTo>
                <a:cubicBezTo>
                  <a:pt x="3010348" y="1856280"/>
                  <a:pt x="2990336" y="929565"/>
                  <a:pt x="2773282" y="580123"/>
                </a:cubicBezTo>
                <a:cubicBezTo>
                  <a:pt x="2556228" y="230681"/>
                  <a:pt x="1692627" y="-95671"/>
                  <a:pt x="1276991" y="25941"/>
                </a:cubicBezTo>
                <a:cubicBezTo>
                  <a:pt x="861355" y="147553"/>
                  <a:pt x="459573" y="954195"/>
                  <a:pt x="279464" y="1309795"/>
                </a:cubicBezTo>
                <a:cubicBezTo>
                  <a:pt x="99355" y="1665395"/>
                  <a:pt x="-196209" y="2042547"/>
                  <a:pt x="187100" y="217801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20" idx="0"/>
          </p:cNvCxnSpPr>
          <p:nvPr/>
        </p:nvCxnSpPr>
        <p:spPr>
          <a:xfrm>
            <a:off x="5569527" y="3620655"/>
            <a:ext cx="678873" cy="12305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4"/>
          </p:cNvCxnSpPr>
          <p:nvPr/>
        </p:nvCxnSpPr>
        <p:spPr>
          <a:xfrm flipH="1">
            <a:off x="5382427" y="2752436"/>
            <a:ext cx="279464" cy="524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D5E0159-24F0-4A84-B683-F3F26A168F9E}"/>
              </a:ext>
            </a:extLst>
          </p:cNvPr>
          <p:cNvSpPr txBox="1"/>
          <p:nvPr/>
        </p:nvSpPr>
        <p:spPr>
          <a:xfrm>
            <a:off x="533400" y="35202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6. Consider a clock that describes a closed path</a:t>
            </a: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6D0A211-3DD8-4076-A271-CEBA3F0C650B}"/>
              </a:ext>
            </a:extLst>
          </p:cNvPr>
          <p:cNvGrpSpPr/>
          <p:nvPr/>
        </p:nvGrpSpPr>
        <p:grpSpPr>
          <a:xfrm>
            <a:off x="5076703" y="4494441"/>
            <a:ext cx="2439720" cy="707400"/>
            <a:chOff x="5076703" y="4494441"/>
            <a:chExt cx="2439720" cy="70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ADE8FA2-C270-48DB-A884-A09EB24DD4B1}"/>
                    </a:ext>
                  </a:extLst>
                </p14:cNvPr>
                <p14:cNvContentPartPr/>
                <p14:nvPr/>
              </p14:nvContentPartPr>
              <p14:xfrm>
                <a:off x="5076703" y="4889721"/>
                <a:ext cx="212400" cy="1659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ADE8FA2-C270-48DB-A884-A09EB24DD4B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058703" y="4872081"/>
                  <a:ext cx="2480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BA816D67-FE0B-495C-93B7-7CCAB7F64AAF}"/>
                    </a:ext>
                  </a:extLst>
                </p14:cNvPr>
                <p14:cNvContentPartPr/>
                <p14:nvPr/>
              </p14:nvContentPartPr>
              <p14:xfrm>
                <a:off x="5167063" y="5025081"/>
                <a:ext cx="20520" cy="1767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BA816D67-FE0B-495C-93B7-7CCAB7F64AA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149063" y="5007441"/>
                  <a:ext cx="561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BFD14E1-D1E2-4DA8-96E5-76242F9AAA08}"/>
                    </a:ext>
                  </a:extLst>
                </p14:cNvPr>
                <p14:cNvContentPartPr/>
                <p14:nvPr/>
              </p14:nvContentPartPr>
              <p14:xfrm>
                <a:off x="5211703" y="5044161"/>
                <a:ext cx="32040" cy="1148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BFD14E1-D1E2-4DA8-96E5-76242F9AAA0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194063" y="5026161"/>
                  <a:ext cx="6768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E22A7992-E485-46F5-82D9-FF7A8E24762D}"/>
                    </a:ext>
                  </a:extLst>
                </p14:cNvPr>
                <p14:cNvContentPartPr/>
                <p14:nvPr/>
              </p14:nvContentPartPr>
              <p14:xfrm>
                <a:off x="5191543" y="4804761"/>
                <a:ext cx="29520" cy="1382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E22A7992-E485-46F5-82D9-FF7A8E24762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173543" y="4786761"/>
                  <a:ext cx="6516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2743C7A-61D1-42A5-80C0-9F096C899C33}"/>
                    </a:ext>
                  </a:extLst>
                </p14:cNvPr>
                <p14:cNvContentPartPr/>
                <p14:nvPr/>
              </p14:nvContentPartPr>
              <p14:xfrm>
                <a:off x="5105143" y="4844001"/>
                <a:ext cx="174600" cy="198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2743C7A-61D1-42A5-80C0-9F096C899C3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087503" y="4826001"/>
                  <a:ext cx="21024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E8C0B46-D072-496C-BCEA-818484A63594}"/>
                    </a:ext>
                  </a:extLst>
                </p14:cNvPr>
                <p14:cNvContentPartPr/>
                <p14:nvPr/>
              </p14:nvContentPartPr>
              <p14:xfrm>
                <a:off x="5155903" y="4750041"/>
                <a:ext cx="110160" cy="874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E8C0B46-D072-496C-BCEA-818484A6359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137903" y="4732041"/>
                  <a:ext cx="14580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382D8BF-FB08-43E1-8C5A-06AEAEE6967F}"/>
                    </a:ext>
                  </a:extLst>
                </p14:cNvPr>
                <p14:cNvContentPartPr/>
                <p14:nvPr/>
              </p14:nvContentPartPr>
              <p14:xfrm>
                <a:off x="5453983" y="4551681"/>
                <a:ext cx="269280" cy="2268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382D8BF-FB08-43E1-8C5A-06AEAEE6967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436343" y="4534041"/>
                  <a:ext cx="3049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99B3D1DE-63C8-4DC4-A97A-36B7AD914087}"/>
                    </a:ext>
                  </a:extLst>
                </p14:cNvPr>
                <p14:cNvContentPartPr/>
                <p14:nvPr/>
              </p14:nvContentPartPr>
              <p14:xfrm>
                <a:off x="5574943" y="4641681"/>
                <a:ext cx="24480" cy="97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99B3D1DE-63C8-4DC4-A97A-36B7AD91408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557303" y="4624041"/>
                  <a:ext cx="601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C477E6D-7CE0-4E62-BEC8-645EA0594717}"/>
                    </a:ext>
                  </a:extLst>
                </p14:cNvPr>
                <p14:cNvContentPartPr/>
                <p14:nvPr/>
              </p14:nvContentPartPr>
              <p14:xfrm>
                <a:off x="5808223" y="4498761"/>
                <a:ext cx="600120" cy="2995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C477E6D-7CE0-4E62-BEC8-645EA0594717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790583" y="4480761"/>
                  <a:ext cx="63576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4757C34-23A7-44E1-98BC-80357F44BBAC}"/>
                    </a:ext>
                  </a:extLst>
                </p14:cNvPr>
                <p14:cNvContentPartPr/>
                <p14:nvPr/>
              </p14:nvContentPartPr>
              <p14:xfrm>
                <a:off x="6509143" y="4690641"/>
                <a:ext cx="235800" cy="975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4757C34-23A7-44E1-98BC-80357F44BBA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491143" y="4673001"/>
                  <a:ext cx="27144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2E0D21F-78D7-4E7F-AB05-EB1E14BC6DB8}"/>
                    </a:ext>
                  </a:extLst>
                </p14:cNvPr>
                <p14:cNvContentPartPr/>
                <p14:nvPr/>
              </p14:nvContentPartPr>
              <p14:xfrm>
                <a:off x="6618943" y="4597761"/>
                <a:ext cx="13680" cy="828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2E0D21F-78D7-4E7F-AB05-EB1E14BC6DB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601303" y="4579761"/>
                  <a:ext cx="493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99D31F8D-8BD6-4BC6-9713-3DDF42F92B53}"/>
                    </a:ext>
                  </a:extLst>
                </p14:cNvPr>
                <p14:cNvContentPartPr/>
                <p14:nvPr/>
              </p14:nvContentPartPr>
              <p14:xfrm>
                <a:off x="6872023" y="4494441"/>
                <a:ext cx="628920" cy="2995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99D31F8D-8BD6-4BC6-9713-3DDF42F92B5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854383" y="4476801"/>
                  <a:ext cx="66456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A3DD3FE-ECF1-464E-9299-CFF6BE366868}"/>
                    </a:ext>
                  </a:extLst>
                </p14:cNvPr>
                <p14:cNvContentPartPr/>
                <p14:nvPr/>
              </p14:nvContentPartPr>
              <p14:xfrm>
                <a:off x="5274343" y="4511721"/>
                <a:ext cx="2242080" cy="4489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A3DD3FE-ECF1-464E-9299-CFF6BE36686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256343" y="4493721"/>
                  <a:ext cx="2277720" cy="48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1FC12782-4D83-4547-95DE-8DB11203B748}"/>
                  </a:ext>
                </a:extLst>
              </p14:cNvPr>
              <p14:cNvContentPartPr/>
              <p14:nvPr/>
            </p14:nvContentPartPr>
            <p14:xfrm>
              <a:off x="5497903" y="4608201"/>
              <a:ext cx="212400" cy="23220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1FC12782-4D83-4547-95DE-8DB11203B74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444263" y="4500201"/>
                <a:ext cx="320040" cy="44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D8843A43-C0A4-4A3A-B1BC-8AD0DD5D159D}"/>
                  </a:ext>
                </a:extLst>
              </p14:cNvPr>
              <p14:cNvContentPartPr/>
              <p14:nvPr/>
            </p14:nvContentPartPr>
            <p14:xfrm>
              <a:off x="5177863" y="4647441"/>
              <a:ext cx="34920" cy="12600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D8843A43-C0A4-4A3A-B1BC-8AD0DD5D159D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160223" y="4629801"/>
                <a:ext cx="70560" cy="4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97B91611-C6D0-44ED-B4EF-E4D712780772}"/>
              </a:ext>
            </a:extLst>
          </p:cNvPr>
          <p:cNvGrpSpPr/>
          <p:nvPr/>
        </p:nvGrpSpPr>
        <p:grpSpPr>
          <a:xfrm>
            <a:off x="5188663" y="4281321"/>
            <a:ext cx="34920" cy="257400"/>
            <a:chOff x="5188663" y="4281321"/>
            <a:chExt cx="34920" cy="25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3AEB0711-1863-4940-8562-3C72CC080828}"/>
                    </a:ext>
                  </a:extLst>
                </p14:cNvPr>
                <p14:cNvContentPartPr/>
                <p14:nvPr/>
              </p14:nvContentPartPr>
              <p14:xfrm>
                <a:off x="5188663" y="4532601"/>
                <a:ext cx="11160" cy="61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3AEB0711-1863-4940-8562-3C72CC08082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170663" y="4514961"/>
                  <a:ext cx="468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A3E88FF-4DC7-499A-8F11-34F14F6E39DE}"/>
                    </a:ext>
                  </a:extLst>
                </p14:cNvPr>
                <p14:cNvContentPartPr/>
                <p14:nvPr/>
              </p14:nvContentPartPr>
              <p14:xfrm>
                <a:off x="5190463" y="4369881"/>
                <a:ext cx="28800" cy="1112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A3E88FF-4DC7-499A-8F11-34F14F6E39D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72463" y="4351881"/>
                  <a:ext cx="6444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E916257B-5A7C-45DA-A337-00A4EF64DE27}"/>
                    </a:ext>
                  </a:extLst>
                </p14:cNvPr>
                <p14:cNvContentPartPr/>
                <p14:nvPr/>
              </p14:nvContentPartPr>
              <p14:xfrm>
                <a:off x="5188663" y="4281321"/>
                <a:ext cx="34920" cy="313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E916257B-5A7C-45DA-A337-00A4EF64DE2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170663" y="4263321"/>
                  <a:ext cx="70560" cy="66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CDA9C1BE-5A08-4CF4-911A-267BAB6EA826}"/>
                  </a:ext>
                </a:extLst>
              </p14:cNvPr>
              <p14:cNvContentPartPr/>
              <p14:nvPr/>
            </p14:nvContentPartPr>
            <p14:xfrm>
              <a:off x="4146103" y="3365481"/>
              <a:ext cx="429480" cy="47952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CDA9C1BE-5A08-4CF4-911A-267BAB6EA826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128103" y="3347481"/>
                <a:ext cx="465120" cy="51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61" name="Group 60">
            <a:extLst>
              <a:ext uri="{FF2B5EF4-FFF2-40B4-BE49-F238E27FC236}">
                <a16:creationId xmlns:a16="http://schemas.microsoft.com/office/drawing/2014/main" id="{D3B29ACA-1612-4185-94A7-81F9B6C02A9A}"/>
              </a:ext>
            </a:extLst>
          </p:cNvPr>
          <p:cNvGrpSpPr/>
          <p:nvPr/>
        </p:nvGrpSpPr>
        <p:grpSpPr>
          <a:xfrm>
            <a:off x="4229623" y="3484281"/>
            <a:ext cx="466337" cy="686228"/>
            <a:chOff x="4229623" y="3484281"/>
            <a:chExt cx="466337" cy="686228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D400C42-8014-4FF6-914E-A7708AF5E04F}"/>
                    </a:ext>
                  </a:extLst>
                </p14:cNvPr>
                <p14:cNvContentPartPr/>
                <p14:nvPr/>
              </p14:nvContentPartPr>
              <p14:xfrm>
                <a:off x="4497240" y="4003109"/>
                <a:ext cx="157680" cy="16740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D400C42-8014-4FF6-914E-A7708AF5E04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479600" y="3985109"/>
                  <a:ext cx="19332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D4DED5C1-88E1-43F0-B126-F847D67F2C6B}"/>
                    </a:ext>
                  </a:extLst>
                </p14:cNvPr>
                <p14:cNvContentPartPr/>
                <p14:nvPr/>
              </p14:nvContentPartPr>
              <p14:xfrm>
                <a:off x="4566720" y="3850109"/>
                <a:ext cx="15480" cy="19980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D4DED5C1-88E1-43F0-B126-F847D67F2C6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549080" y="3832109"/>
                  <a:ext cx="511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71D4532-4C9C-432A-AB92-D60B8AE4352A}"/>
                    </a:ext>
                  </a:extLst>
                </p14:cNvPr>
                <p14:cNvContentPartPr/>
                <p14:nvPr/>
              </p14:nvContentPartPr>
              <p14:xfrm>
                <a:off x="4495800" y="3930389"/>
                <a:ext cx="200160" cy="248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71D4532-4C9C-432A-AB92-D60B8AE4352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477800" y="3912389"/>
                  <a:ext cx="2358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A4DCF18-C799-4F19-80EA-6F6D0116ACD8}"/>
                    </a:ext>
                  </a:extLst>
                </p14:cNvPr>
                <p14:cNvContentPartPr/>
                <p14:nvPr/>
              </p14:nvContentPartPr>
              <p14:xfrm>
                <a:off x="4535400" y="3796109"/>
                <a:ext cx="76320" cy="810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A4DCF18-C799-4F19-80EA-6F6D0116ACD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517400" y="3778469"/>
                  <a:ext cx="111960" cy="11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329F4010-6408-4E95-9D4F-B46F54DC0D7C}"/>
                    </a:ext>
                  </a:extLst>
                </p14:cNvPr>
                <p14:cNvContentPartPr/>
                <p14:nvPr/>
              </p14:nvContentPartPr>
              <p14:xfrm>
                <a:off x="4229623" y="3484281"/>
                <a:ext cx="116280" cy="2019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329F4010-6408-4E95-9D4F-B46F54DC0D7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211623" y="3466281"/>
                  <a:ext cx="15192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771D78C-29CC-4AD9-B313-A29B2F859F9A}"/>
                    </a:ext>
                  </a:extLst>
                </p14:cNvPr>
                <p14:cNvContentPartPr/>
                <p14:nvPr/>
              </p14:nvContentPartPr>
              <p14:xfrm>
                <a:off x="4356703" y="3707481"/>
                <a:ext cx="14400" cy="216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771D78C-29CC-4AD9-B313-A29B2F859F9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339063" y="3689481"/>
                  <a:ext cx="5004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4C556C3-CCF4-4381-A473-E93D50A227DD}"/>
                    </a:ext>
                  </a:extLst>
                </p14:cNvPr>
                <p14:cNvContentPartPr/>
                <p14:nvPr/>
              </p14:nvContentPartPr>
              <p14:xfrm>
                <a:off x="4352383" y="3746361"/>
                <a:ext cx="16920" cy="3708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4C556C3-CCF4-4381-A473-E93D50A227D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334383" y="3728721"/>
                  <a:ext cx="52560" cy="72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B70F7DE-F193-40D0-988A-30AAEE158878}"/>
              </a:ext>
            </a:extLst>
          </p:cNvPr>
          <p:cNvGrpSpPr/>
          <p:nvPr/>
        </p:nvGrpSpPr>
        <p:grpSpPr>
          <a:xfrm>
            <a:off x="4267783" y="3875961"/>
            <a:ext cx="230400" cy="444240"/>
            <a:chOff x="4267783" y="3875961"/>
            <a:chExt cx="230400" cy="444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0192C83-A53F-4650-A053-4DFB4F5756F9}"/>
                    </a:ext>
                  </a:extLst>
                </p14:cNvPr>
                <p14:cNvContentPartPr/>
                <p14:nvPr/>
              </p14:nvContentPartPr>
              <p14:xfrm>
                <a:off x="4479823" y="3875961"/>
                <a:ext cx="18360" cy="1764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0192C83-A53F-4650-A053-4DFB4F5756F9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462183" y="3858321"/>
                  <a:ext cx="540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CBE6C215-0152-4D10-9050-2B6A2FA246F6}"/>
                    </a:ext>
                  </a:extLst>
                </p14:cNvPr>
                <p14:cNvContentPartPr/>
                <p14:nvPr/>
              </p14:nvContentPartPr>
              <p14:xfrm>
                <a:off x="4391983" y="3924201"/>
                <a:ext cx="63720" cy="1152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CBE6C215-0152-4D10-9050-2B6A2FA246F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374343" y="3906201"/>
                  <a:ext cx="9936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557DEAC3-860C-42FD-9294-71AFC7458791}"/>
                    </a:ext>
                  </a:extLst>
                </p14:cNvPr>
                <p14:cNvContentPartPr/>
                <p14:nvPr/>
              </p14:nvContentPartPr>
              <p14:xfrm>
                <a:off x="4267783" y="4091601"/>
                <a:ext cx="112320" cy="22860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557DEAC3-860C-42FD-9294-71AFC745879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249783" y="4073601"/>
                  <a:ext cx="147960" cy="2642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7415AC1E-64DB-46BB-9FEB-0A1560EF650A}"/>
              </a:ext>
            </a:extLst>
          </p:cNvPr>
          <p:cNvSpPr txBox="1"/>
          <p:nvPr/>
        </p:nvSpPr>
        <p:spPr>
          <a:xfrm>
            <a:off x="293116" y="5791200"/>
            <a:ext cx="84845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7.  Argument that leads to result that clock at rest (inertial frame) lags from point of view of moving clock (non-inertial frame) is not valid here, since laws of physics are different in two frames.</a:t>
            </a:r>
          </a:p>
        </p:txBody>
      </p:sp>
    </p:spTree>
    <p:extLst>
      <p:ext uri="{BB962C8B-B14F-4D97-AF65-F5344CB8AC3E}">
        <p14:creationId xmlns:p14="http://schemas.microsoft.com/office/powerpoint/2010/main" val="413930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3631" t="40207" r="49687" b="23922"/>
          <a:stretch/>
        </p:blipFill>
        <p:spPr bwMode="auto">
          <a:xfrm>
            <a:off x="1248223" y="1769579"/>
            <a:ext cx="2895600" cy="1640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533400"/>
            <a:ext cx="6091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 Consider two events for an object stationary in the K system.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3423128"/>
            <a:ext cx="5842946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= the time between events measured on the clock in K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2552535"/>
            <a:ext cx="4062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Integral is over the world line of the clock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8CD18F-970A-4DD5-9A7B-3F3B37949C38}"/>
              </a:ext>
            </a:extLst>
          </p:cNvPr>
          <p:cNvGrpSpPr/>
          <p:nvPr/>
        </p:nvGrpSpPr>
        <p:grpSpPr>
          <a:xfrm>
            <a:off x="1475263" y="993299"/>
            <a:ext cx="444240" cy="393840"/>
            <a:chOff x="1475263" y="993299"/>
            <a:chExt cx="444240" cy="39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C9BF6A9-F6BF-4401-9DBE-996B9DC70BC8}"/>
                    </a:ext>
                  </a:extLst>
                </p14:cNvPr>
                <p14:cNvContentPartPr/>
                <p14:nvPr/>
              </p14:nvContentPartPr>
              <p14:xfrm>
                <a:off x="1475263" y="1089059"/>
                <a:ext cx="118080" cy="2876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C9BF6A9-F6BF-4401-9DBE-996B9DC70BC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457263" y="1071419"/>
                  <a:ext cx="15372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DF3D014-9704-41BC-9140-88DE305E08D9}"/>
                    </a:ext>
                  </a:extLst>
                </p14:cNvPr>
                <p14:cNvContentPartPr/>
                <p14:nvPr/>
              </p14:nvContentPartPr>
              <p14:xfrm>
                <a:off x="1672543" y="1230899"/>
                <a:ext cx="100080" cy="15624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DF3D014-9704-41BC-9140-88DE305E08D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654903" y="1212899"/>
                  <a:ext cx="13572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B148122-1B5F-460B-87B2-AA6C635E852E}"/>
                    </a:ext>
                  </a:extLst>
                </p14:cNvPr>
                <p14:cNvContentPartPr/>
                <p14:nvPr/>
              </p14:nvContentPartPr>
              <p14:xfrm>
                <a:off x="1807183" y="993299"/>
                <a:ext cx="112320" cy="1270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B148122-1B5F-460B-87B2-AA6C635E852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89543" y="975659"/>
                  <a:ext cx="147960" cy="162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8274D9C-8DE6-4DB8-911D-8AACCE2A1A01}"/>
              </a:ext>
            </a:extLst>
          </p:cNvPr>
          <p:cNvGrpSpPr/>
          <p:nvPr/>
        </p:nvGrpSpPr>
        <p:grpSpPr>
          <a:xfrm>
            <a:off x="2078263" y="1224059"/>
            <a:ext cx="164520" cy="110880"/>
            <a:chOff x="2078263" y="1224059"/>
            <a:chExt cx="164520" cy="110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38DD112-DE9E-48BC-AF3E-958CB7207C85}"/>
                    </a:ext>
                  </a:extLst>
                </p14:cNvPr>
                <p14:cNvContentPartPr/>
                <p14:nvPr/>
              </p14:nvContentPartPr>
              <p14:xfrm>
                <a:off x="2078263" y="1224059"/>
                <a:ext cx="145800" cy="24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38DD112-DE9E-48BC-AF3E-958CB7207C8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060263" y="1206059"/>
                  <a:ext cx="18144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86E0BD7-439C-4ED6-A185-34A3957B5A23}"/>
                    </a:ext>
                  </a:extLst>
                </p14:cNvPr>
                <p14:cNvContentPartPr/>
                <p14:nvPr/>
              </p14:nvContentPartPr>
              <p14:xfrm>
                <a:off x="2099503" y="1311899"/>
                <a:ext cx="143280" cy="230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86E0BD7-439C-4ED6-A185-34A3957B5A2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081503" y="1293899"/>
                  <a:ext cx="178920" cy="5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9F9BAD-54FE-458F-B280-BC4F3C0EB6EA}"/>
              </a:ext>
            </a:extLst>
          </p:cNvPr>
          <p:cNvGrpSpPr/>
          <p:nvPr/>
        </p:nvGrpSpPr>
        <p:grpSpPr>
          <a:xfrm>
            <a:off x="2414143" y="1032179"/>
            <a:ext cx="243360" cy="299880"/>
            <a:chOff x="2414143" y="1032179"/>
            <a:chExt cx="243360" cy="299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E302466-681E-4A80-893F-3FFCABE7259E}"/>
                    </a:ext>
                  </a:extLst>
                </p14:cNvPr>
                <p14:cNvContentPartPr/>
                <p14:nvPr/>
              </p14:nvContentPartPr>
              <p14:xfrm>
                <a:off x="2414143" y="1208579"/>
                <a:ext cx="97560" cy="1234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E302466-681E-4A80-893F-3FFCABE7259E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396503" y="1190939"/>
                  <a:ext cx="1332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D269B20-CECD-4C4A-8C6A-F15A9FD83A6B}"/>
                    </a:ext>
                  </a:extLst>
                </p14:cNvPr>
                <p14:cNvContentPartPr/>
                <p14:nvPr/>
              </p14:nvContentPartPr>
              <p14:xfrm>
                <a:off x="2520343" y="1032179"/>
                <a:ext cx="137160" cy="1069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D269B20-CECD-4C4A-8C6A-F15A9FD83A6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502343" y="1014539"/>
                  <a:ext cx="172800" cy="14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00ADB46-DFD8-432B-8453-72B656ACC3E2}"/>
              </a:ext>
            </a:extLst>
          </p:cNvPr>
          <p:cNvGrpSpPr/>
          <p:nvPr/>
        </p:nvGrpSpPr>
        <p:grpSpPr>
          <a:xfrm>
            <a:off x="2696023" y="985379"/>
            <a:ext cx="366480" cy="356040"/>
            <a:chOff x="2696023" y="985379"/>
            <a:chExt cx="366480" cy="35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4FC6ADF-A4BA-4F3E-8985-DB5793ACD237}"/>
                    </a:ext>
                  </a:extLst>
                </p14:cNvPr>
                <p14:cNvContentPartPr/>
                <p14:nvPr/>
              </p14:nvContentPartPr>
              <p14:xfrm>
                <a:off x="2696023" y="1085099"/>
                <a:ext cx="89280" cy="256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4FC6ADF-A4BA-4F3E-8985-DB5793ACD23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78023" y="1067459"/>
                  <a:ext cx="12492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FD1F767-2716-4A3A-A379-961C0A956D62}"/>
                    </a:ext>
                  </a:extLst>
                </p14:cNvPr>
                <p14:cNvContentPartPr/>
                <p14:nvPr/>
              </p14:nvContentPartPr>
              <p14:xfrm>
                <a:off x="2834983" y="1100219"/>
                <a:ext cx="79920" cy="2239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FD1F767-2716-4A3A-A379-961C0A956D62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816983" y="1082579"/>
                  <a:ext cx="11556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90BB0E4-B64D-47AB-9962-EA206C8A5B55}"/>
                    </a:ext>
                  </a:extLst>
                </p14:cNvPr>
                <p14:cNvContentPartPr/>
                <p14:nvPr/>
              </p14:nvContentPartPr>
              <p14:xfrm>
                <a:off x="2840383" y="1167539"/>
                <a:ext cx="99000" cy="176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90BB0E4-B64D-47AB-9962-EA206C8A5B55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822743" y="1149539"/>
                  <a:ext cx="13464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A8340A6-AEB1-4B39-8E69-584AF8F27883}"/>
                    </a:ext>
                  </a:extLst>
                </p14:cNvPr>
                <p14:cNvContentPartPr/>
                <p14:nvPr/>
              </p14:nvContentPartPr>
              <p14:xfrm>
                <a:off x="2950903" y="985379"/>
                <a:ext cx="111600" cy="1634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A8340A6-AEB1-4B39-8E69-584AF8F2788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933263" y="967739"/>
                  <a:ext cx="147240" cy="199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CC66107-9068-41EE-8A0A-438E74899C62}"/>
              </a:ext>
            </a:extLst>
          </p:cNvPr>
          <p:cNvGrpSpPr/>
          <p:nvPr/>
        </p:nvGrpSpPr>
        <p:grpSpPr>
          <a:xfrm>
            <a:off x="3197863" y="1031459"/>
            <a:ext cx="684000" cy="263160"/>
            <a:chOff x="3197863" y="1031459"/>
            <a:chExt cx="684000" cy="263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92DB355-03BD-437C-A1AE-F655A1611175}"/>
                    </a:ext>
                  </a:extLst>
                </p14:cNvPr>
                <p14:cNvContentPartPr/>
                <p14:nvPr/>
              </p14:nvContentPartPr>
              <p14:xfrm>
                <a:off x="3197863" y="1221179"/>
                <a:ext cx="182160" cy="82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92DB355-03BD-437C-A1AE-F655A161117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179863" y="1203539"/>
                  <a:ext cx="21780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E15A359-B9CA-4CD5-9A37-658C9BD0B6F1}"/>
                    </a:ext>
                  </a:extLst>
                </p14:cNvPr>
                <p14:cNvContentPartPr/>
                <p14:nvPr/>
              </p14:nvContentPartPr>
              <p14:xfrm>
                <a:off x="3480823" y="1034339"/>
                <a:ext cx="156240" cy="2602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E15A359-B9CA-4CD5-9A37-658C9BD0B6F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463183" y="1016339"/>
                  <a:ext cx="19188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EE72C7F-A78E-41FE-8F02-BEC54B3A3736}"/>
                    </a:ext>
                  </a:extLst>
                </p14:cNvPr>
                <p14:cNvContentPartPr/>
                <p14:nvPr/>
              </p14:nvContentPartPr>
              <p14:xfrm>
                <a:off x="3694663" y="1201019"/>
                <a:ext cx="82440" cy="752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EE72C7F-A78E-41FE-8F02-BEC54B3A373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676663" y="1183379"/>
                  <a:ext cx="11808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B4DB31D-7970-4F3A-A50A-CD2C33AF32D1}"/>
                    </a:ext>
                  </a:extLst>
                </p14:cNvPr>
                <p14:cNvContentPartPr/>
                <p14:nvPr/>
              </p14:nvContentPartPr>
              <p14:xfrm>
                <a:off x="3804463" y="1031459"/>
                <a:ext cx="77400" cy="1144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B4DB31D-7970-4F3A-A50A-CD2C33AF32D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786823" y="1013459"/>
                  <a:ext cx="113040" cy="15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D157F1-9286-4908-BB38-0A59551109DB}"/>
              </a:ext>
            </a:extLst>
          </p:cNvPr>
          <p:cNvGrpSpPr/>
          <p:nvPr/>
        </p:nvGrpSpPr>
        <p:grpSpPr>
          <a:xfrm>
            <a:off x="3338983" y="963419"/>
            <a:ext cx="946800" cy="444960"/>
            <a:chOff x="3338983" y="963419"/>
            <a:chExt cx="946800" cy="444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628DA08-EE2F-4950-BAB7-73271EEA270C}"/>
                    </a:ext>
                  </a:extLst>
                </p14:cNvPr>
                <p14:cNvContentPartPr/>
                <p14:nvPr/>
              </p14:nvContentPartPr>
              <p14:xfrm>
                <a:off x="3338983" y="985739"/>
                <a:ext cx="733320" cy="4226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628DA08-EE2F-4950-BAB7-73271EEA270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320983" y="968099"/>
                  <a:ext cx="768960" cy="45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0B7EEA5-9D45-4477-9D6A-F38FAB50F0A3}"/>
                    </a:ext>
                  </a:extLst>
                </p14:cNvPr>
                <p14:cNvContentPartPr/>
                <p14:nvPr/>
              </p14:nvContentPartPr>
              <p14:xfrm>
                <a:off x="4124143" y="963419"/>
                <a:ext cx="161640" cy="1641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0B7EEA5-9D45-4477-9D6A-F38FAB50F0A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106503" y="945779"/>
                  <a:ext cx="197280" cy="1998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2000" dirty="0"/>
              <a:t>Clock at rest follows a straight world line parallel to the </a:t>
            </a:r>
            <a:r>
              <a:rPr lang="en-US" sz="2000" i="1" dirty="0"/>
              <a:t>t</a:t>
            </a:r>
            <a:r>
              <a:rPr lang="en-US" sz="2000" dirty="0"/>
              <a:t> axis.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105400" y="990600"/>
            <a:ext cx="3810000" cy="3200400"/>
            <a:chOff x="4821348" y="2667000"/>
            <a:chExt cx="4094052" cy="37338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6650148" y="2971800"/>
              <a:ext cx="0" cy="3429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821348" y="5149334"/>
              <a:ext cx="3810000" cy="322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8631348" y="4964668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97748" y="2667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659548" y="3429000"/>
              <a:ext cx="1676400" cy="2971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964348" y="3429000"/>
              <a:ext cx="1676400" cy="2971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6802548" y="44196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02548" y="33528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6840648" y="3429000"/>
              <a:ext cx="0" cy="9906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>
              <a:off x="6878748" y="3426691"/>
              <a:ext cx="388876" cy="1016000"/>
            </a:xfrm>
            <a:custGeom>
              <a:avLst/>
              <a:gdLst>
                <a:gd name="connsiteX0" fmla="*/ 0 w 388876"/>
                <a:gd name="connsiteY0" fmla="*/ 1016000 h 1016000"/>
                <a:gd name="connsiteX1" fmla="*/ 267855 w 388876"/>
                <a:gd name="connsiteY1" fmla="*/ 646545 h 1016000"/>
                <a:gd name="connsiteX2" fmla="*/ 129309 w 388876"/>
                <a:gd name="connsiteY2" fmla="*/ 517236 h 1016000"/>
                <a:gd name="connsiteX3" fmla="*/ 387927 w 388876"/>
                <a:gd name="connsiteY3" fmla="*/ 230909 h 1016000"/>
                <a:gd name="connsiteX4" fmla="*/ 18473 w 388876"/>
                <a:gd name="connsiteY4" fmla="*/ 0 h 1016000"/>
                <a:gd name="connsiteX5" fmla="*/ 18473 w 388876"/>
                <a:gd name="connsiteY5" fmla="*/ 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8876" h="1016000">
                  <a:moveTo>
                    <a:pt x="0" y="1016000"/>
                  </a:moveTo>
                  <a:cubicBezTo>
                    <a:pt x="123152" y="872836"/>
                    <a:pt x="246304" y="729672"/>
                    <a:pt x="267855" y="646545"/>
                  </a:cubicBezTo>
                  <a:cubicBezTo>
                    <a:pt x="289406" y="563418"/>
                    <a:pt x="109297" y="586509"/>
                    <a:pt x="129309" y="517236"/>
                  </a:cubicBezTo>
                  <a:cubicBezTo>
                    <a:pt x="149321" y="447963"/>
                    <a:pt x="406400" y="317115"/>
                    <a:pt x="387927" y="230909"/>
                  </a:cubicBezTo>
                  <a:cubicBezTo>
                    <a:pt x="369454" y="144703"/>
                    <a:pt x="18473" y="0"/>
                    <a:pt x="18473" y="0"/>
                  </a:cubicBezTo>
                  <a:lnTo>
                    <a:pt x="18473" y="0"/>
                  </a:lnTo>
                </a:path>
              </a:pathLst>
            </a:custGeom>
            <a:noFill/>
            <a:ln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26348" y="304800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26348" y="44312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20095" y="921153"/>
            <a:ext cx="2682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For the clock at rest in 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1971" y="1828800"/>
            <a:ext cx="10572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94971" y="1600200"/>
            <a:ext cx="932234" cy="100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6371" y="2667000"/>
            <a:ext cx="120542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148895" y="3784806"/>
            <a:ext cx="4740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For the clock following the closed trajectory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1153" y="4360846"/>
            <a:ext cx="10572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93190" y="4156059"/>
            <a:ext cx="2178493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B2FD619-EB95-4F9F-AC14-FD8BD3E94D2D}"/>
                  </a:ext>
                </a:extLst>
              </p14:cNvPr>
              <p14:cNvContentPartPr/>
              <p14:nvPr/>
            </p14:nvContentPartPr>
            <p14:xfrm>
              <a:off x="2365183" y="1779419"/>
              <a:ext cx="207360" cy="285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B2FD619-EB95-4F9F-AC14-FD8BD3E94D2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47543" y="1761779"/>
                <a:ext cx="243000" cy="32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B16B46D1-00F1-49EA-9179-358239C7148A}"/>
              </a:ext>
            </a:extLst>
          </p:cNvPr>
          <p:cNvGrpSpPr/>
          <p:nvPr/>
        </p:nvGrpSpPr>
        <p:grpSpPr>
          <a:xfrm>
            <a:off x="2103103" y="1772219"/>
            <a:ext cx="492120" cy="276840"/>
            <a:chOff x="2103103" y="2381819"/>
            <a:chExt cx="492120" cy="276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7A51359-457F-476F-BE0F-685A4236E9FC}"/>
                    </a:ext>
                  </a:extLst>
                </p14:cNvPr>
                <p14:cNvContentPartPr/>
                <p14:nvPr/>
              </p14:nvContentPartPr>
              <p14:xfrm>
                <a:off x="2354743" y="2381819"/>
                <a:ext cx="240480" cy="20232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7A51359-457F-476F-BE0F-685A4236E9F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291743" y="2319179"/>
                  <a:ext cx="36612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BD15FED-689F-4ED5-8C77-5B787E320359}"/>
                    </a:ext>
                  </a:extLst>
                </p14:cNvPr>
                <p14:cNvContentPartPr/>
                <p14:nvPr/>
              </p14:nvContentPartPr>
              <p14:xfrm>
                <a:off x="2103103" y="2544899"/>
                <a:ext cx="124560" cy="1137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BD15FED-689F-4ED5-8C77-5B787E32035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40103" y="2482259"/>
                  <a:ext cx="250200" cy="239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58BCA97-D4FC-4BAB-BDE5-E9233A817CB4}"/>
                  </a:ext>
                </a:extLst>
              </p14:cNvPr>
              <p14:cNvContentPartPr/>
              <p14:nvPr/>
            </p14:nvContentPartPr>
            <p14:xfrm>
              <a:off x="2825263" y="1819739"/>
              <a:ext cx="91440" cy="1281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58BCA97-D4FC-4BAB-BDE5-E9233A817CB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62263" y="1757099"/>
                <a:ext cx="21708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8DFD709-653C-45B3-A1F5-ACA33C01D01D}"/>
                  </a:ext>
                </a:extLst>
              </p14:cNvPr>
              <p14:cNvContentPartPr/>
              <p14:nvPr/>
            </p14:nvContentPartPr>
            <p14:xfrm>
              <a:off x="2052343" y="2437859"/>
              <a:ext cx="227520" cy="1551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8DFD709-653C-45B3-A1F5-ACA33C01D01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989703" y="2374859"/>
                <a:ext cx="353160" cy="280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368CECD2-4E44-462D-991C-C05E0E111CC6}"/>
              </a:ext>
            </a:extLst>
          </p:cNvPr>
          <p:cNvGrpSpPr/>
          <p:nvPr/>
        </p:nvGrpSpPr>
        <p:grpSpPr>
          <a:xfrm>
            <a:off x="1951183" y="2863019"/>
            <a:ext cx="745920" cy="544320"/>
            <a:chOff x="1951183" y="3472619"/>
            <a:chExt cx="745920" cy="544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F2398FE-5CBC-4453-BAC1-6B753BA778CC}"/>
                    </a:ext>
                  </a:extLst>
                </p14:cNvPr>
                <p14:cNvContentPartPr/>
                <p14:nvPr/>
              </p14:nvContentPartPr>
              <p14:xfrm>
                <a:off x="1951183" y="3472619"/>
                <a:ext cx="274680" cy="544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F2398FE-5CBC-4453-BAC1-6B753BA778C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888183" y="3409619"/>
                  <a:ext cx="400320" cy="66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DA64E0F-3D76-4D9B-BF95-9A0E99A0612B}"/>
                    </a:ext>
                  </a:extLst>
                </p14:cNvPr>
                <p14:cNvContentPartPr/>
                <p14:nvPr/>
              </p14:nvContentPartPr>
              <p14:xfrm>
                <a:off x="2340703" y="3522299"/>
                <a:ext cx="356400" cy="3906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DA64E0F-3D76-4D9B-BF95-9A0E99A0612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78063" y="3459299"/>
                  <a:ext cx="482040" cy="51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D7BA96C-0CFF-4B81-9F3A-B306D38CB229}"/>
                    </a:ext>
                  </a:extLst>
                </p14:cNvPr>
                <p14:cNvContentPartPr/>
                <p14:nvPr/>
              </p14:nvContentPartPr>
              <p14:xfrm>
                <a:off x="2397943" y="3839099"/>
                <a:ext cx="46440" cy="1094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D7BA96C-0CFF-4B81-9F3A-B306D38CB22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334943" y="3776099"/>
                  <a:ext cx="172080" cy="23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025" name="Ink 1024">
                <a:extLst>
                  <a:ext uri="{FF2B5EF4-FFF2-40B4-BE49-F238E27FC236}">
                    <a16:creationId xmlns:a16="http://schemas.microsoft.com/office/drawing/2014/main" id="{1D3F894A-ECD6-42BF-982B-C0AA0B33C862}"/>
                  </a:ext>
                </a:extLst>
              </p14:cNvPr>
              <p14:cNvContentPartPr/>
              <p14:nvPr/>
            </p14:nvContentPartPr>
            <p14:xfrm>
              <a:off x="2857426" y="5296665"/>
              <a:ext cx="75600" cy="121320"/>
            </p14:xfrm>
          </p:contentPart>
        </mc:Choice>
        <mc:Fallback>
          <p:pic>
            <p:nvPicPr>
              <p:cNvPr id="1025" name="Ink 1024">
                <a:extLst>
                  <a:ext uri="{FF2B5EF4-FFF2-40B4-BE49-F238E27FC236}">
                    <a16:creationId xmlns:a16="http://schemas.microsoft.com/office/drawing/2014/main" id="{1D3F894A-ECD6-42BF-982B-C0AA0B33C86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794426" y="5234025"/>
                <a:ext cx="20124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032" name="Ink 1031">
                <a:extLst>
                  <a:ext uri="{FF2B5EF4-FFF2-40B4-BE49-F238E27FC236}">
                    <a16:creationId xmlns:a16="http://schemas.microsoft.com/office/drawing/2014/main" id="{72FC6A74-AB1C-4C0F-AFEB-006D3B754946}"/>
                  </a:ext>
                </a:extLst>
              </p14:cNvPr>
              <p14:cNvContentPartPr/>
              <p14:nvPr/>
            </p14:nvContentPartPr>
            <p14:xfrm>
              <a:off x="1786066" y="4766745"/>
              <a:ext cx="255960" cy="234720"/>
            </p14:xfrm>
          </p:contentPart>
        </mc:Choice>
        <mc:Fallback>
          <p:pic>
            <p:nvPicPr>
              <p:cNvPr id="1032" name="Ink 1031">
                <a:extLst>
                  <a:ext uri="{FF2B5EF4-FFF2-40B4-BE49-F238E27FC236}">
                    <a16:creationId xmlns:a16="http://schemas.microsoft.com/office/drawing/2014/main" id="{72FC6A74-AB1C-4C0F-AFEB-006D3B75494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723426" y="4704105"/>
                <a:ext cx="381600" cy="360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6" name="Group 1035">
            <a:extLst>
              <a:ext uri="{FF2B5EF4-FFF2-40B4-BE49-F238E27FC236}">
                <a16:creationId xmlns:a16="http://schemas.microsoft.com/office/drawing/2014/main" id="{90F9C45A-A90D-4CDF-9EBF-334713B33C52}"/>
              </a:ext>
            </a:extLst>
          </p:cNvPr>
          <p:cNvGrpSpPr/>
          <p:nvPr/>
        </p:nvGrpSpPr>
        <p:grpSpPr>
          <a:xfrm>
            <a:off x="1684906" y="4107225"/>
            <a:ext cx="488160" cy="443880"/>
            <a:chOff x="2080423" y="4623179"/>
            <a:chExt cx="488160" cy="443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40A1184-4EA0-4155-923C-C83BD8620DD8}"/>
                    </a:ext>
                  </a:extLst>
                </p14:cNvPr>
                <p14:cNvContentPartPr/>
                <p14:nvPr/>
              </p14:nvContentPartPr>
              <p14:xfrm>
                <a:off x="2080423" y="4623179"/>
                <a:ext cx="117720" cy="1105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40A1184-4EA0-4155-923C-C83BD8620DD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017783" y="4560539"/>
                  <a:ext cx="24336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30076BA-9B73-4838-9236-D2A4CC83B34B}"/>
                    </a:ext>
                  </a:extLst>
                </p14:cNvPr>
                <p14:cNvContentPartPr/>
                <p14:nvPr/>
              </p14:nvContentPartPr>
              <p14:xfrm>
                <a:off x="2481463" y="4842419"/>
                <a:ext cx="86400" cy="2246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30076BA-9B73-4838-9236-D2A4CC83B34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418823" y="4779419"/>
                  <a:ext cx="21204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2202E64-323E-4AD5-A377-A1FC8FC39FA6}"/>
                    </a:ext>
                  </a:extLst>
                </p14:cNvPr>
                <p14:cNvContentPartPr/>
                <p14:nvPr/>
              </p14:nvContentPartPr>
              <p14:xfrm>
                <a:off x="2505943" y="4809659"/>
                <a:ext cx="62640" cy="536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2202E64-323E-4AD5-A377-A1FC8FC39FA6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442943" y="4747019"/>
                  <a:ext cx="18828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F7E913FE-7FAF-429A-93A0-7499851DB5A9}"/>
                    </a:ext>
                  </a:extLst>
                </p14:cNvPr>
                <p14:cNvContentPartPr/>
                <p14:nvPr/>
              </p14:nvContentPartPr>
              <p14:xfrm>
                <a:off x="2294623" y="4799219"/>
                <a:ext cx="63000" cy="227880"/>
              </p14:xfrm>
            </p:contentPart>
          </mc:Choice>
          <mc:Fallback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F7E913FE-7FAF-429A-93A0-7499851DB5A9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231983" y="4736219"/>
                  <a:ext cx="18864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64755E9E-EF24-4F3F-BC55-B60F98877290}"/>
                    </a:ext>
                  </a:extLst>
                </p14:cNvPr>
                <p14:cNvContentPartPr/>
                <p14:nvPr/>
              </p14:nvContentPartPr>
              <p14:xfrm>
                <a:off x="2370943" y="4644059"/>
                <a:ext cx="124560" cy="37080"/>
              </p14:xfrm>
            </p:contentPart>
          </mc:Choice>
          <mc:Fallback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64755E9E-EF24-4F3F-BC55-B60F98877290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308303" y="4581419"/>
                  <a:ext cx="250200" cy="162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037" name="Ink 1036">
                <a:extLst>
                  <a:ext uri="{FF2B5EF4-FFF2-40B4-BE49-F238E27FC236}">
                    <a16:creationId xmlns:a16="http://schemas.microsoft.com/office/drawing/2014/main" id="{7D8BAA35-6AF0-467B-8E62-57543EFD859C}"/>
                  </a:ext>
                </a:extLst>
              </p14:cNvPr>
              <p14:cNvContentPartPr/>
              <p14:nvPr/>
            </p14:nvContentPartPr>
            <p14:xfrm>
              <a:off x="996946" y="4540305"/>
              <a:ext cx="48240" cy="4680"/>
            </p14:xfrm>
          </p:contentPart>
        </mc:Choice>
        <mc:Fallback>
          <p:pic>
            <p:nvPicPr>
              <p:cNvPr id="1037" name="Ink 1036">
                <a:extLst>
                  <a:ext uri="{FF2B5EF4-FFF2-40B4-BE49-F238E27FC236}">
                    <a16:creationId xmlns:a16="http://schemas.microsoft.com/office/drawing/2014/main" id="{7D8BAA35-6AF0-467B-8E62-57543EFD859C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934306" y="4477305"/>
                <a:ext cx="173880" cy="130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456CF142-E6CC-4CC1-ABC2-B66FA1ECB8B3}"/>
              </a:ext>
            </a:extLst>
          </p:cNvPr>
          <p:cNvGrpSpPr/>
          <p:nvPr/>
        </p:nvGrpSpPr>
        <p:grpSpPr>
          <a:xfrm>
            <a:off x="2697946" y="5257065"/>
            <a:ext cx="159480" cy="77040"/>
            <a:chOff x="3152503" y="6133739"/>
            <a:chExt cx="159480" cy="77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038" name="Ink 1037">
                  <a:extLst>
                    <a:ext uri="{FF2B5EF4-FFF2-40B4-BE49-F238E27FC236}">
                      <a16:creationId xmlns:a16="http://schemas.microsoft.com/office/drawing/2014/main" id="{E84FF47F-2916-4982-87EB-1D08CC498BC1}"/>
                    </a:ext>
                  </a:extLst>
                </p14:cNvPr>
                <p14:cNvContentPartPr/>
                <p14:nvPr/>
              </p14:nvContentPartPr>
              <p14:xfrm>
                <a:off x="3272743" y="6160739"/>
                <a:ext cx="39240" cy="50040"/>
              </p14:xfrm>
            </p:contentPart>
          </mc:Choice>
          <mc:Fallback>
            <p:pic>
              <p:nvPicPr>
                <p:cNvPr id="1038" name="Ink 1037">
                  <a:extLst>
                    <a:ext uri="{FF2B5EF4-FFF2-40B4-BE49-F238E27FC236}">
                      <a16:creationId xmlns:a16="http://schemas.microsoft.com/office/drawing/2014/main" id="{E84FF47F-2916-4982-87EB-1D08CC498BC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209743" y="6097739"/>
                  <a:ext cx="16488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039" name="Ink 1038">
                  <a:extLst>
                    <a:ext uri="{FF2B5EF4-FFF2-40B4-BE49-F238E27FC236}">
                      <a16:creationId xmlns:a16="http://schemas.microsoft.com/office/drawing/2014/main" id="{9EADD38A-4C74-46CF-A84C-5994C8F8BD44}"/>
                    </a:ext>
                  </a:extLst>
                </p14:cNvPr>
                <p14:cNvContentPartPr/>
                <p14:nvPr/>
              </p14:nvContentPartPr>
              <p14:xfrm>
                <a:off x="3152503" y="6133739"/>
                <a:ext cx="23400" cy="60840"/>
              </p14:xfrm>
            </p:contentPart>
          </mc:Choice>
          <mc:Fallback>
            <p:pic>
              <p:nvPicPr>
                <p:cNvPr id="1039" name="Ink 1038">
                  <a:extLst>
                    <a:ext uri="{FF2B5EF4-FFF2-40B4-BE49-F238E27FC236}">
                      <a16:creationId xmlns:a16="http://schemas.microsoft.com/office/drawing/2014/main" id="{9EADD38A-4C74-46CF-A84C-5994C8F8BD44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089503" y="6071099"/>
                  <a:ext cx="149040" cy="186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714FAB0-0152-4520-B9E6-241705B4CC0C}"/>
              </a:ext>
            </a:extLst>
          </p:cNvPr>
          <p:cNvGrpSpPr/>
          <p:nvPr/>
        </p:nvGrpSpPr>
        <p:grpSpPr>
          <a:xfrm>
            <a:off x="152400" y="5353462"/>
            <a:ext cx="2645986" cy="1207532"/>
            <a:chOff x="2764214" y="914400"/>
            <a:chExt cx="2645986" cy="1207532"/>
          </a:xfrm>
        </p:grpSpPr>
        <p:pic>
          <p:nvPicPr>
            <p:cNvPr id="50" name="Picture 2">
              <a:extLst>
                <a:ext uri="{FF2B5EF4-FFF2-40B4-BE49-F238E27FC236}">
                  <a16:creationId xmlns:a16="http://schemas.microsoft.com/office/drawing/2014/main" id="{097AFD5D-90BD-4F9A-A9F5-151A26CF13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4" cstate="print"/>
            <a:srcRect/>
            <a:stretch>
              <a:fillRect/>
            </a:stretch>
          </p:blipFill>
          <p:spPr bwMode="auto">
            <a:xfrm>
              <a:off x="2764214" y="914400"/>
              <a:ext cx="938213" cy="938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Picture 3">
              <a:extLst>
                <a:ext uri="{FF2B5EF4-FFF2-40B4-BE49-F238E27FC236}">
                  <a16:creationId xmlns:a16="http://schemas.microsoft.com/office/drawing/2014/main" id="{3DC58645-7549-413D-BAA1-3CDB8F85F0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5" cstate="print"/>
            <a:srcRect/>
            <a:stretch>
              <a:fillRect/>
            </a:stretch>
          </p:blipFill>
          <p:spPr bwMode="auto">
            <a:xfrm>
              <a:off x="4059614" y="990600"/>
              <a:ext cx="108782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2BC6959-4906-4CE8-9EEB-801134B00B7D}"/>
                </a:ext>
              </a:extLst>
            </p:cNvPr>
            <p:cNvSpPr txBox="1"/>
            <p:nvPr/>
          </p:nvSpPr>
          <p:spPr>
            <a:xfrm>
              <a:off x="3050903" y="1752600"/>
              <a:ext cx="70391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curve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A389A8A-2513-48E5-9CEA-DB8D74919797}"/>
                </a:ext>
              </a:extLst>
            </p:cNvPr>
            <p:cNvSpPr txBox="1"/>
            <p:nvPr/>
          </p:nvSpPr>
          <p:spPr>
            <a:xfrm>
              <a:off x="4516814" y="1676400"/>
              <a:ext cx="89338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straight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041" name="Ink 1040">
                <a:extLst>
                  <a:ext uri="{FF2B5EF4-FFF2-40B4-BE49-F238E27FC236}">
                    <a16:creationId xmlns:a16="http://schemas.microsoft.com/office/drawing/2014/main" id="{E4F335D9-AE26-484B-854A-87C83783AAD5}"/>
                  </a:ext>
                </a:extLst>
              </p14:cNvPr>
              <p14:cNvContentPartPr/>
              <p14:nvPr/>
            </p14:nvContentPartPr>
            <p14:xfrm>
              <a:off x="400588" y="6273359"/>
              <a:ext cx="45720" cy="34560"/>
            </p14:xfrm>
          </p:contentPart>
        </mc:Choice>
        <mc:Fallback>
          <p:pic>
            <p:nvPicPr>
              <p:cNvPr id="1041" name="Ink 1040">
                <a:extLst>
                  <a:ext uri="{FF2B5EF4-FFF2-40B4-BE49-F238E27FC236}">
                    <a16:creationId xmlns:a16="http://schemas.microsoft.com/office/drawing/2014/main" id="{E4F335D9-AE26-484B-854A-87C83783AAD5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37948" y="6210359"/>
                <a:ext cx="171360" cy="16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042" name="Ink 1041">
                <a:extLst>
                  <a:ext uri="{FF2B5EF4-FFF2-40B4-BE49-F238E27FC236}">
                    <a16:creationId xmlns:a16="http://schemas.microsoft.com/office/drawing/2014/main" id="{2A768D23-1FC1-4FD0-9E80-D22B85227EA6}"/>
                  </a:ext>
                </a:extLst>
              </p14:cNvPr>
              <p14:cNvContentPartPr/>
              <p14:nvPr/>
            </p14:nvContentPartPr>
            <p14:xfrm>
              <a:off x="1877308" y="6161759"/>
              <a:ext cx="15480" cy="50760"/>
            </p14:xfrm>
          </p:contentPart>
        </mc:Choice>
        <mc:Fallback>
          <p:pic>
            <p:nvPicPr>
              <p:cNvPr id="1042" name="Ink 1041">
                <a:extLst>
                  <a:ext uri="{FF2B5EF4-FFF2-40B4-BE49-F238E27FC236}">
                    <a16:creationId xmlns:a16="http://schemas.microsoft.com/office/drawing/2014/main" id="{2A768D23-1FC1-4FD0-9E80-D22B85227EA6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814668" y="6099119"/>
                <a:ext cx="141120" cy="176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5" name="Group 1044">
            <a:extLst>
              <a:ext uri="{FF2B5EF4-FFF2-40B4-BE49-F238E27FC236}">
                <a16:creationId xmlns:a16="http://schemas.microsoft.com/office/drawing/2014/main" id="{6A714A4B-16E7-41C6-8AAD-CC7E6CF9ED10}"/>
              </a:ext>
            </a:extLst>
          </p:cNvPr>
          <p:cNvGrpSpPr/>
          <p:nvPr/>
        </p:nvGrpSpPr>
        <p:grpSpPr>
          <a:xfrm>
            <a:off x="180628" y="6100919"/>
            <a:ext cx="156240" cy="243720"/>
            <a:chOff x="5614183" y="5240939"/>
            <a:chExt cx="156240" cy="24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043" name="Ink 1042">
                  <a:extLst>
                    <a:ext uri="{FF2B5EF4-FFF2-40B4-BE49-F238E27FC236}">
                      <a16:creationId xmlns:a16="http://schemas.microsoft.com/office/drawing/2014/main" id="{E495DACF-DD8D-4D8B-BC14-49B25A46E362}"/>
                    </a:ext>
                  </a:extLst>
                </p14:cNvPr>
                <p14:cNvContentPartPr/>
                <p14:nvPr/>
              </p14:nvContentPartPr>
              <p14:xfrm>
                <a:off x="5614183" y="5353979"/>
                <a:ext cx="51840" cy="130680"/>
              </p14:xfrm>
            </p:contentPart>
          </mc:Choice>
          <mc:Fallback>
            <p:pic>
              <p:nvPicPr>
                <p:cNvPr id="1043" name="Ink 1042">
                  <a:extLst>
                    <a:ext uri="{FF2B5EF4-FFF2-40B4-BE49-F238E27FC236}">
                      <a16:creationId xmlns:a16="http://schemas.microsoft.com/office/drawing/2014/main" id="{E495DACF-DD8D-4D8B-BC14-49B25A46E36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51183" y="5290979"/>
                  <a:ext cx="17748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044" name="Ink 1043">
                  <a:extLst>
                    <a:ext uri="{FF2B5EF4-FFF2-40B4-BE49-F238E27FC236}">
                      <a16:creationId xmlns:a16="http://schemas.microsoft.com/office/drawing/2014/main" id="{91197815-6D42-41BD-919B-64F2A9C1645F}"/>
                    </a:ext>
                  </a:extLst>
                </p14:cNvPr>
                <p14:cNvContentPartPr/>
                <p14:nvPr/>
              </p14:nvContentPartPr>
              <p14:xfrm>
                <a:off x="5756743" y="5240939"/>
                <a:ext cx="13680" cy="36720"/>
              </p14:xfrm>
            </p:contentPart>
          </mc:Choice>
          <mc:Fallback>
            <p:pic>
              <p:nvPicPr>
                <p:cNvPr id="1044" name="Ink 1043">
                  <a:extLst>
                    <a:ext uri="{FF2B5EF4-FFF2-40B4-BE49-F238E27FC236}">
                      <a16:creationId xmlns:a16="http://schemas.microsoft.com/office/drawing/2014/main" id="{91197815-6D42-41BD-919B-64F2A9C1645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694103" y="5177939"/>
                  <a:ext cx="139320" cy="162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055" name="Ink 1054">
                <a:extLst>
                  <a:ext uri="{FF2B5EF4-FFF2-40B4-BE49-F238E27FC236}">
                    <a16:creationId xmlns:a16="http://schemas.microsoft.com/office/drawing/2014/main" id="{D4CD2517-5AE0-443F-B40C-442FAD7D0184}"/>
                  </a:ext>
                </a:extLst>
              </p14:cNvPr>
              <p14:cNvContentPartPr/>
              <p14:nvPr/>
            </p14:nvContentPartPr>
            <p14:xfrm>
              <a:off x="4001510" y="4525979"/>
              <a:ext cx="165600" cy="225000"/>
            </p14:xfrm>
          </p:contentPart>
        </mc:Choice>
        <mc:Fallback>
          <p:pic>
            <p:nvPicPr>
              <p:cNvPr id="1055" name="Ink 1054">
                <a:extLst>
                  <a:ext uri="{FF2B5EF4-FFF2-40B4-BE49-F238E27FC236}">
                    <a16:creationId xmlns:a16="http://schemas.microsoft.com/office/drawing/2014/main" id="{D4CD2517-5AE0-443F-B40C-442FAD7D0184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983870" y="4507979"/>
                <a:ext cx="201240" cy="260640"/>
              </a:xfrm>
              <a:prstGeom prst="rect">
                <a:avLst/>
              </a:prstGeom>
            </p:spPr>
          </p:pic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F12F16D7-386E-4810-981E-EAFCA26BE266}"/>
              </a:ext>
            </a:extLst>
          </p:cNvPr>
          <p:cNvGrpSpPr/>
          <p:nvPr/>
        </p:nvGrpSpPr>
        <p:grpSpPr>
          <a:xfrm>
            <a:off x="4278350" y="4201259"/>
            <a:ext cx="565560" cy="845280"/>
            <a:chOff x="4688263" y="4201259"/>
            <a:chExt cx="565560" cy="84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7C785627-3D0B-4A32-8759-49C872EB8A47}"/>
                    </a:ext>
                  </a:extLst>
                </p14:cNvPr>
                <p14:cNvContentPartPr/>
                <p14:nvPr/>
              </p14:nvContentPartPr>
              <p14:xfrm>
                <a:off x="4688263" y="4341299"/>
                <a:ext cx="154800" cy="6710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7C785627-3D0B-4A32-8759-49C872EB8A4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670623" y="4323299"/>
                  <a:ext cx="190440" cy="70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4E2C822-2BFC-4A61-9574-6E52FEBDC457}"/>
                    </a:ext>
                  </a:extLst>
                </p14:cNvPr>
                <p14:cNvContentPartPr/>
                <p14:nvPr/>
              </p14:nvContentPartPr>
              <p14:xfrm>
                <a:off x="4821103" y="4920539"/>
                <a:ext cx="110160" cy="12600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4E2C822-2BFC-4A61-9574-6E52FEBDC457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803463" y="4902899"/>
                  <a:ext cx="14580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141E519-84B9-4D0E-BA14-BA9EB95D2D69}"/>
                    </a:ext>
                  </a:extLst>
                </p14:cNvPr>
                <p14:cNvContentPartPr/>
                <p14:nvPr/>
              </p14:nvContentPartPr>
              <p14:xfrm>
                <a:off x="4913983" y="4201259"/>
                <a:ext cx="107640" cy="2199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141E519-84B9-4D0E-BA14-BA9EB95D2D6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895983" y="4183259"/>
                  <a:ext cx="14328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1CFD4E4E-78AE-4221-845D-EE97D171B513}"/>
                    </a:ext>
                  </a:extLst>
                </p14:cNvPr>
                <p14:cNvContentPartPr/>
                <p14:nvPr/>
              </p14:nvContentPartPr>
              <p14:xfrm>
                <a:off x="5006503" y="4531019"/>
                <a:ext cx="74880" cy="2498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1CFD4E4E-78AE-4221-845D-EE97D171B51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988863" y="4513379"/>
                  <a:ext cx="11052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9605F94-D67B-4952-849C-59D5F134E743}"/>
                    </a:ext>
                  </a:extLst>
                </p14:cNvPr>
                <p14:cNvContentPartPr/>
                <p14:nvPr/>
              </p14:nvContentPartPr>
              <p14:xfrm>
                <a:off x="5151943" y="4547219"/>
                <a:ext cx="101880" cy="2534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9605F94-D67B-4952-849C-59D5F134E74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134303" y="4529219"/>
                  <a:ext cx="13752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A5EB87B-4E66-4D66-AB8C-CB29B467B07D}"/>
                    </a:ext>
                  </a:extLst>
                </p14:cNvPr>
                <p14:cNvContentPartPr/>
                <p14:nvPr/>
              </p14:nvContentPartPr>
              <p14:xfrm>
                <a:off x="5120623" y="4628579"/>
                <a:ext cx="87120" cy="252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A5EB87B-4E66-4D66-AB8C-CB29B467B07D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102623" y="4610939"/>
                  <a:ext cx="122760" cy="60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02047765-17BD-4CC5-B1AB-EE1210F6F740}"/>
              </a:ext>
            </a:extLst>
          </p:cNvPr>
          <p:cNvSpPr txBox="1"/>
          <p:nvPr/>
        </p:nvSpPr>
        <p:spPr>
          <a:xfrm>
            <a:off x="3064334" y="5210835"/>
            <a:ext cx="63082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Thus interval between given world points (</a:t>
            </a:r>
            <a:r>
              <a:rPr lang="en-US" sz="2000" dirty="0" err="1"/>
              <a:t>a,b</a:t>
            </a:r>
            <a:r>
              <a:rPr lang="en-US" sz="2000" dirty="0"/>
              <a:t>) always has its </a:t>
            </a:r>
            <a:r>
              <a:rPr lang="en-US" sz="2000" i="1" dirty="0"/>
              <a:t>maximum </a:t>
            </a:r>
            <a:r>
              <a:rPr lang="en-US" sz="2000" dirty="0"/>
              <a:t>value if the connecting world line is </a:t>
            </a:r>
            <a:r>
              <a:rPr lang="en-US" sz="2000" i="1" dirty="0"/>
              <a:t>straight. </a:t>
            </a:r>
            <a:r>
              <a:rPr lang="en-US" sz="2000" dirty="0"/>
              <a:t>  </a:t>
            </a:r>
          </a:p>
          <a:p>
            <a:r>
              <a:rPr lang="en-US" sz="2000" dirty="0"/>
              <a:t>Consequence of 4-space being non-Euclidean.</a:t>
            </a:r>
          </a:p>
          <a:p>
            <a:r>
              <a:rPr lang="en-US" sz="2000" dirty="0"/>
              <a:t>(For Euclidean 3-space minimum distance between two points is for straight line.)   </a:t>
            </a:r>
          </a:p>
        </p:txBody>
      </p:sp>
    </p:spTree>
    <p:extLst>
      <p:ext uri="{BB962C8B-B14F-4D97-AF65-F5344CB8AC3E}">
        <p14:creationId xmlns:p14="http://schemas.microsoft.com/office/powerpoint/2010/main" val="82730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733800" y="2971800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81200" y="51816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49646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0790" y="2819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pic>
        <p:nvPicPr>
          <p:cNvPr id="8" name="Picture 4" descr="http://www-math.ucdenver.edu/~wcherowi/clock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3082" y="5202382"/>
            <a:ext cx="847708" cy="886619"/>
          </a:xfrm>
          <a:prstGeom prst="rect">
            <a:avLst/>
          </a:prstGeom>
          <a:noFill/>
        </p:spPr>
      </p:pic>
      <p:pic>
        <p:nvPicPr>
          <p:cNvPr id="9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7182" y="3456781"/>
            <a:ext cx="847708" cy="886619"/>
          </a:xfrm>
          <a:prstGeom prst="rect">
            <a:avLst/>
          </a:prstGeom>
          <a:noFill/>
        </p:spPr>
      </p:pic>
      <p:sp>
        <p:nvSpPr>
          <p:cNvPr id="10" name="Freeform 9"/>
          <p:cNvSpPr/>
          <p:nvPr/>
        </p:nvSpPr>
        <p:spPr>
          <a:xfrm>
            <a:off x="5384800" y="2552339"/>
            <a:ext cx="1671782" cy="929770"/>
          </a:xfrm>
          <a:custGeom>
            <a:avLst/>
            <a:gdLst>
              <a:gd name="connsiteX0" fmla="*/ 0 w 1671782"/>
              <a:gd name="connsiteY0" fmla="*/ 929770 h 929770"/>
              <a:gd name="connsiteX1" fmla="*/ 157018 w 1671782"/>
              <a:gd name="connsiteY1" fmla="*/ 403297 h 929770"/>
              <a:gd name="connsiteX2" fmla="*/ 932873 w 1671782"/>
              <a:gd name="connsiteY2" fmla="*/ 735806 h 929770"/>
              <a:gd name="connsiteX3" fmla="*/ 1274618 w 1671782"/>
              <a:gd name="connsiteY3" fmla="*/ 52316 h 929770"/>
              <a:gd name="connsiteX4" fmla="*/ 1671782 w 1671782"/>
              <a:gd name="connsiteY4" fmla="*/ 98497 h 92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1782" h="929770">
                <a:moveTo>
                  <a:pt x="0" y="929770"/>
                </a:moveTo>
                <a:cubicBezTo>
                  <a:pt x="769" y="682697"/>
                  <a:pt x="1539" y="435624"/>
                  <a:pt x="157018" y="403297"/>
                </a:cubicBezTo>
                <a:cubicBezTo>
                  <a:pt x="312497" y="370970"/>
                  <a:pt x="746606" y="794303"/>
                  <a:pt x="932873" y="735806"/>
                </a:cubicBezTo>
                <a:cubicBezTo>
                  <a:pt x="1119140" y="677309"/>
                  <a:pt x="1151467" y="158534"/>
                  <a:pt x="1274618" y="52316"/>
                </a:cubicBezTo>
                <a:cubicBezTo>
                  <a:pt x="1397769" y="-53902"/>
                  <a:pt x="1534775" y="22297"/>
                  <a:pt x="1671782" y="98497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032620" y="2556111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</a:t>
            </a:r>
            <a:r>
              <a:rPr lang="en-US" dirty="0"/>
              <a:t>(t)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5943600"/>
            <a:ext cx="2388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Our frame, our clock.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36535" y="3601147"/>
            <a:ext cx="28247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Question:  Is the frame attached to this clock an inertial frame?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6786C0-426D-412F-98C9-C2107E51DDB9}"/>
              </a:ext>
            </a:extLst>
          </p:cNvPr>
          <p:cNvSpPr txBox="1"/>
          <p:nvPr/>
        </p:nvSpPr>
        <p:spPr>
          <a:xfrm>
            <a:off x="415182" y="133554"/>
            <a:ext cx="8271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1.  Some clocks are moving in arbitrary manner in our inertial reference frame.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E90AE4D9-669F-425F-A69A-6E30C38E6642}"/>
                  </a:ext>
                </a:extLst>
              </p14:cNvPr>
              <p14:cNvContentPartPr/>
              <p14:nvPr/>
            </p14:nvContentPartPr>
            <p14:xfrm>
              <a:off x="4016837" y="4679863"/>
              <a:ext cx="15840" cy="874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E90AE4D9-669F-425F-A69A-6E30C38E66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99197" y="4662223"/>
                <a:ext cx="51480" cy="12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2AFA23FB-2644-4560-BF8C-53599538EB5D}"/>
                  </a:ext>
                </a:extLst>
              </p14:cNvPr>
              <p14:cNvContentPartPr/>
              <p14:nvPr/>
            </p14:nvContentPartPr>
            <p14:xfrm>
              <a:off x="3808037" y="4805863"/>
              <a:ext cx="275760" cy="3960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2AFA23FB-2644-4560-BF8C-53599538EB5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90037" y="4787863"/>
                <a:ext cx="311400" cy="75240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6FDACCA5-BC9D-4AF5-8078-BA4E037F0AB5}"/>
              </a:ext>
            </a:extLst>
          </p:cNvPr>
          <p:cNvGrpSpPr/>
          <p:nvPr/>
        </p:nvGrpSpPr>
        <p:grpSpPr>
          <a:xfrm>
            <a:off x="4142477" y="4531543"/>
            <a:ext cx="144720" cy="64800"/>
            <a:chOff x="4142477" y="4531543"/>
            <a:chExt cx="144720" cy="6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C329FE7-D1B9-4CED-B1CF-6C1160FFDACA}"/>
                    </a:ext>
                  </a:extLst>
                </p14:cNvPr>
                <p14:cNvContentPartPr/>
                <p14:nvPr/>
              </p14:nvContentPartPr>
              <p14:xfrm>
                <a:off x="4142477" y="4575463"/>
                <a:ext cx="14040" cy="208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C329FE7-D1B9-4CED-B1CF-6C1160FFDAC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124477" y="4557823"/>
                  <a:ext cx="496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E8A8F36-D7E0-4025-A5C1-D1D104C7C5A4}"/>
                    </a:ext>
                  </a:extLst>
                </p14:cNvPr>
                <p14:cNvContentPartPr/>
                <p14:nvPr/>
              </p14:nvContentPartPr>
              <p14:xfrm>
                <a:off x="4280357" y="4531543"/>
                <a:ext cx="6840" cy="180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E8A8F36-D7E0-4025-A5C1-D1D104C7C5A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262717" y="4513543"/>
                  <a:ext cx="42480" cy="5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554B83A-6AA9-434E-9D6D-9686A7ECE47F}"/>
              </a:ext>
            </a:extLst>
          </p:cNvPr>
          <p:cNvGrpSpPr/>
          <p:nvPr/>
        </p:nvGrpSpPr>
        <p:grpSpPr>
          <a:xfrm>
            <a:off x="4377917" y="4124383"/>
            <a:ext cx="617760" cy="323280"/>
            <a:chOff x="4377917" y="4124383"/>
            <a:chExt cx="617760" cy="323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4B7E98A2-EEB6-4873-BFC8-8ED7750EF5C0}"/>
                    </a:ext>
                  </a:extLst>
                </p14:cNvPr>
                <p14:cNvContentPartPr/>
                <p14:nvPr/>
              </p14:nvContentPartPr>
              <p14:xfrm>
                <a:off x="4377917" y="4444423"/>
                <a:ext cx="8280" cy="3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4B7E98A2-EEB6-4873-BFC8-8ED7750EF5C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60277" y="4426423"/>
                  <a:ext cx="439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D9A3116F-D50C-4BE5-9A5E-53D125AE3971}"/>
                    </a:ext>
                  </a:extLst>
                </p14:cNvPr>
                <p14:cNvContentPartPr/>
                <p14:nvPr/>
              </p14:nvContentPartPr>
              <p14:xfrm>
                <a:off x="4440557" y="4364503"/>
                <a:ext cx="113400" cy="594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D9A3116F-D50C-4BE5-9A5E-53D125AE397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22557" y="4346863"/>
                  <a:ext cx="14904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A84D4FAD-64F7-4E2D-B08A-12B65E9FB7E3}"/>
                    </a:ext>
                  </a:extLst>
                </p14:cNvPr>
                <p14:cNvContentPartPr/>
                <p14:nvPr/>
              </p14:nvContentPartPr>
              <p14:xfrm>
                <a:off x="4641797" y="4233463"/>
                <a:ext cx="132120" cy="7092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A84D4FAD-64F7-4E2D-B08A-12B65E9FB7E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623797" y="4215463"/>
                  <a:ext cx="16776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CE3ED90-DFCE-4906-9879-3F54EF160A75}"/>
                    </a:ext>
                  </a:extLst>
                </p14:cNvPr>
                <p14:cNvContentPartPr/>
                <p14:nvPr/>
              </p14:nvContentPartPr>
              <p14:xfrm>
                <a:off x="4858877" y="4124383"/>
                <a:ext cx="136800" cy="5832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CE3ED90-DFCE-4906-9879-3F54EF160A7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840877" y="4106743"/>
                  <a:ext cx="172440" cy="93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52B41C7-F42E-45EC-B375-424E51A550FB}"/>
              </a:ext>
            </a:extLst>
          </p:cNvPr>
          <p:cNvGrpSpPr/>
          <p:nvPr/>
        </p:nvGrpSpPr>
        <p:grpSpPr>
          <a:xfrm>
            <a:off x="3841877" y="4596343"/>
            <a:ext cx="181440" cy="515520"/>
            <a:chOff x="3841877" y="4596343"/>
            <a:chExt cx="181440" cy="51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14F0671-F8C7-401A-8C02-8EA7DBC42728}"/>
                    </a:ext>
                  </a:extLst>
                </p14:cNvPr>
                <p14:cNvContentPartPr/>
                <p14:nvPr/>
              </p14:nvContentPartPr>
              <p14:xfrm>
                <a:off x="3860237" y="4917103"/>
                <a:ext cx="122400" cy="1947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14F0671-F8C7-401A-8C02-8EA7DBC4272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842597" y="4899463"/>
                  <a:ext cx="1580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8561048-22E6-47C0-ABA8-EE69A9DB2A12}"/>
                    </a:ext>
                  </a:extLst>
                </p14:cNvPr>
                <p14:cNvContentPartPr/>
                <p14:nvPr/>
              </p14:nvContentPartPr>
              <p14:xfrm>
                <a:off x="3898037" y="4979023"/>
                <a:ext cx="60480" cy="597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8561048-22E6-47C0-ABA8-EE69A9DB2A1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80397" y="4961383"/>
                  <a:ext cx="9612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EE5B310-B50B-4789-AB90-4B715EEE98B3}"/>
                    </a:ext>
                  </a:extLst>
                </p14:cNvPr>
                <p14:cNvContentPartPr/>
                <p14:nvPr/>
              </p14:nvContentPartPr>
              <p14:xfrm>
                <a:off x="3881837" y="4707943"/>
                <a:ext cx="95400" cy="1810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EE5B310-B50B-4789-AB90-4B715EEE98B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864197" y="4690303"/>
                  <a:ext cx="13104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6E36B02-25AA-4E65-827C-37A28807554C}"/>
                    </a:ext>
                  </a:extLst>
                </p14:cNvPr>
                <p14:cNvContentPartPr/>
                <p14:nvPr/>
              </p14:nvContentPartPr>
              <p14:xfrm>
                <a:off x="3902357" y="4616503"/>
                <a:ext cx="120960" cy="889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6E36B02-25AA-4E65-827C-37A28807554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84357" y="4598863"/>
                  <a:ext cx="15660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D60134D5-AF68-422B-BBE3-E13C35929EAB}"/>
                    </a:ext>
                  </a:extLst>
                </p14:cNvPr>
                <p14:cNvContentPartPr/>
                <p14:nvPr/>
              </p14:nvContentPartPr>
              <p14:xfrm>
                <a:off x="3841877" y="4596343"/>
                <a:ext cx="105120" cy="1432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D60134D5-AF68-422B-BBE3-E13C35929EA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824237" y="4578343"/>
                  <a:ext cx="14076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E7AAB55D-AD3E-4E97-A044-892AF2F14CBD}"/>
                    </a:ext>
                  </a:extLst>
                </p14:cNvPr>
                <p14:cNvContentPartPr/>
                <p14:nvPr/>
              </p14:nvContentPartPr>
              <p14:xfrm>
                <a:off x="3902357" y="4877143"/>
                <a:ext cx="27720" cy="1065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E7AAB55D-AD3E-4E97-A044-892AF2F14CB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884357" y="4859143"/>
                  <a:ext cx="6336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509DC83-62C3-4DE8-98F1-92BBC7DB5949}"/>
                    </a:ext>
                  </a:extLst>
                </p14:cNvPr>
                <p14:cNvContentPartPr/>
                <p14:nvPr/>
              </p14:nvContentPartPr>
              <p14:xfrm>
                <a:off x="3883277" y="4868863"/>
                <a:ext cx="115200" cy="1591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509DC83-62C3-4DE8-98F1-92BBC7DB594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865637" y="4851223"/>
                  <a:ext cx="15084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E86A3D9-CF6A-4AB1-A072-7FB05349160C}"/>
                    </a:ext>
                  </a:extLst>
                </p14:cNvPr>
                <p14:cNvContentPartPr/>
                <p14:nvPr/>
              </p14:nvContentPartPr>
              <p14:xfrm>
                <a:off x="3933317" y="4970023"/>
                <a:ext cx="42120" cy="565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E86A3D9-CF6A-4AB1-A072-7FB05349160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915317" y="4952023"/>
                  <a:ext cx="7776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7390EA9-FF76-44B3-8DA6-B93225F342A4}"/>
                    </a:ext>
                  </a:extLst>
                </p14:cNvPr>
                <p14:cNvContentPartPr/>
                <p14:nvPr/>
              </p14:nvContentPartPr>
              <p14:xfrm>
                <a:off x="3855197" y="4855183"/>
                <a:ext cx="120240" cy="1544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7390EA9-FF76-44B3-8DA6-B93225F342A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837557" y="4837543"/>
                  <a:ext cx="155880" cy="190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7963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371600"/>
            <a:ext cx="664316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Does a lab on the Earth constitute an inertial frame?</a:t>
            </a:r>
          </a:p>
          <a:p>
            <a:endParaRPr lang="en-US" sz="2000" dirty="0"/>
          </a:p>
          <a:p>
            <a:r>
              <a:rPr lang="en-US" sz="2000" dirty="0"/>
              <a:t>What about the Earth as a whole?</a:t>
            </a:r>
          </a:p>
          <a:p>
            <a:endParaRPr lang="en-US" sz="2000" dirty="0"/>
          </a:p>
          <a:p>
            <a:r>
              <a:rPr lang="en-US" sz="2000" dirty="0"/>
              <a:t>Does the solar system as a whole constitute an inertial frame?</a:t>
            </a:r>
          </a:p>
          <a:p>
            <a:endParaRPr lang="en-US" sz="2000" dirty="0"/>
          </a:p>
          <a:p>
            <a:r>
              <a:rPr lang="en-US" sz="2000" dirty="0"/>
              <a:t>How about the galaxy?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2795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At each moment, we can rigidly link a coordinate system with the clocks to make a set of different inertial reference systems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733800" y="2971800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53082" y="5181600"/>
            <a:ext cx="2861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49646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0790" y="2819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pic>
        <p:nvPicPr>
          <p:cNvPr id="8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6092" y="5209381"/>
            <a:ext cx="847708" cy="886619"/>
          </a:xfrm>
          <a:prstGeom prst="rect">
            <a:avLst/>
          </a:prstGeom>
          <a:noFill/>
        </p:spPr>
      </p:pic>
      <p:pic>
        <p:nvPicPr>
          <p:cNvPr id="9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92" y="3352800"/>
            <a:ext cx="847708" cy="886619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491347" y="328826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v</a:t>
            </a:r>
            <a:r>
              <a:rPr lang="en-US" i="1" dirty="0"/>
              <a:t>, </a:t>
            </a:r>
            <a:r>
              <a:rPr lang="en-US" i="1" dirty="0" err="1"/>
              <a:t>d</a:t>
            </a:r>
            <a:r>
              <a:rPr lang="en-US" b="1" i="1" dirty="0" err="1"/>
              <a:t>r</a:t>
            </a:r>
            <a:endParaRPr lang="en-US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724400" y="26670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41910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486400" y="3116515"/>
            <a:ext cx="76200" cy="46488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671666" y="2602468"/>
            <a:ext cx="35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36924" y="48122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61800" y="382166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52866" y="40502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X’</a:t>
            </a:r>
          </a:p>
        </p:txBody>
      </p:sp>
      <p:sp>
        <p:nvSpPr>
          <p:cNvPr id="26" name="Freeform 25"/>
          <p:cNvSpPr/>
          <p:nvPr/>
        </p:nvSpPr>
        <p:spPr>
          <a:xfrm>
            <a:off x="5486400" y="2651630"/>
            <a:ext cx="1671782" cy="929770"/>
          </a:xfrm>
          <a:custGeom>
            <a:avLst/>
            <a:gdLst>
              <a:gd name="connsiteX0" fmla="*/ 0 w 1671782"/>
              <a:gd name="connsiteY0" fmla="*/ 929770 h 929770"/>
              <a:gd name="connsiteX1" fmla="*/ 157018 w 1671782"/>
              <a:gd name="connsiteY1" fmla="*/ 403297 h 929770"/>
              <a:gd name="connsiteX2" fmla="*/ 932873 w 1671782"/>
              <a:gd name="connsiteY2" fmla="*/ 735806 h 929770"/>
              <a:gd name="connsiteX3" fmla="*/ 1274618 w 1671782"/>
              <a:gd name="connsiteY3" fmla="*/ 52316 h 929770"/>
              <a:gd name="connsiteX4" fmla="*/ 1671782 w 1671782"/>
              <a:gd name="connsiteY4" fmla="*/ 98497 h 92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1782" h="929770">
                <a:moveTo>
                  <a:pt x="0" y="929770"/>
                </a:moveTo>
                <a:cubicBezTo>
                  <a:pt x="769" y="682697"/>
                  <a:pt x="1539" y="435624"/>
                  <a:pt x="157018" y="403297"/>
                </a:cubicBezTo>
                <a:cubicBezTo>
                  <a:pt x="312497" y="370970"/>
                  <a:pt x="746606" y="794303"/>
                  <a:pt x="932873" y="735806"/>
                </a:cubicBezTo>
                <a:cubicBezTo>
                  <a:pt x="1119140" y="677309"/>
                  <a:pt x="1151467" y="158534"/>
                  <a:pt x="1274618" y="52316"/>
                </a:cubicBezTo>
                <a:cubicBezTo>
                  <a:pt x="1397769" y="-53902"/>
                  <a:pt x="1534775" y="22297"/>
                  <a:pt x="1671782" y="98497"/>
                </a:cubicBezTo>
              </a:path>
            </a:pathLst>
          </a:custGeom>
          <a:noFill/>
          <a:ln w="3175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743200" y="587906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37338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t’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34EEA0-57F9-4081-9374-94DF6E0BBC4D}"/>
              </a:ext>
            </a:extLst>
          </p:cNvPr>
          <p:cNvSpPr txBox="1"/>
          <p:nvPr/>
        </p:nvSpPr>
        <p:spPr>
          <a:xfrm>
            <a:off x="533400" y="256402"/>
            <a:ext cx="7772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Over short enough times, arbitrary motion can be considered uniform motion.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C8412A3-BC0E-4055-A006-9F34EB09F702}"/>
              </a:ext>
            </a:extLst>
          </p:cNvPr>
          <p:cNvGrpSpPr/>
          <p:nvPr/>
        </p:nvGrpSpPr>
        <p:grpSpPr>
          <a:xfrm>
            <a:off x="3897677" y="4873183"/>
            <a:ext cx="232200" cy="309600"/>
            <a:chOff x="3897677" y="4873183"/>
            <a:chExt cx="232200" cy="30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0A71F9B-17DA-4D9D-8829-A668776ACE3C}"/>
                    </a:ext>
                  </a:extLst>
                </p14:cNvPr>
                <p14:cNvContentPartPr/>
                <p14:nvPr/>
              </p14:nvContentPartPr>
              <p14:xfrm>
                <a:off x="3897677" y="4873183"/>
                <a:ext cx="232200" cy="2062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0A71F9B-17DA-4D9D-8829-A668776ACE3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879677" y="4855183"/>
                  <a:ext cx="2678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ECCD6D7-B374-4B04-A5B5-2DD20FCE23F9}"/>
                    </a:ext>
                  </a:extLst>
                </p14:cNvPr>
                <p14:cNvContentPartPr/>
                <p14:nvPr/>
              </p14:nvContentPartPr>
              <p14:xfrm>
                <a:off x="3962837" y="5053543"/>
                <a:ext cx="58680" cy="1292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ECCD6D7-B374-4B04-A5B5-2DD20FCE23F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945197" y="5035543"/>
                  <a:ext cx="9432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1B9A619-39E2-40FA-B1E4-838101DFCDA4}"/>
                    </a:ext>
                  </a:extLst>
                </p14:cNvPr>
                <p14:cNvContentPartPr/>
                <p14:nvPr/>
              </p14:nvContentPartPr>
              <p14:xfrm>
                <a:off x="4075157" y="5050303"/>
                <a:ext cx="21240" cy="1288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1B9A619-39E2-40FA-B1E4-838101DFCDA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057517" y="5032663"/>
                  <a:ext cx="56880" cy="164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4BEC0EB-4D59-4E32-878D-C4F1D41E13E8}"/>
              </a:ext>
            </a:extLst>
          </p:cNvPr>
          <p:cNvGrpSpPr/>
          <p:nvPr/>
        </p:nvGrpSpPr>
        <p:grpSpPr>
          <a:xfrm>
            <a:off x="3864917" y="4553863"/>
            <a:ext cx="363240" cy="325440"/>
            <a:chOff x="3864917" y="4553863"/>
            <a:chExt cx="363240" cy="325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60157A4-D4CC-4F36-8F3D-88A828E97038}"/>
                    </a:ext>
                  </a:extLst>
                </p14:cNvPr>
                <p14:cNvContentPartPr/>
                <p14:nvPr/>
              </p14:nvContentPartPr>
              <p14:xfrm>
                <a:off x="4001357" y="4695343"/>
                <a:ext cx="53280" cy="1839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60157A4-D4CC-4F36-8F3D-88A828E9703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83357" y="4677343"/>
                  <a:ext cx="889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C83BD86-54A0-4871-8DC9-2C61F9BD0336}"/>
                    </a:ext>
                  </a:extLst>
                </p14:cNvPr>
                <p14:cNvContentPartPr/>
                <p14:nvPr/>
              </p14:nvContentPartPr>
              <p14:xfrm>
                <a:off x="3923957" y="4743583"/>
                <a:ext cx="205200" cy="777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C83BD86-54A0-4871-8DC9-2C61F9BD033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905957" y="4725943"/>
                  <a:ext cx="24084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E69B517-3840-406F-BFBA-F610AC655DAF}"/>
                    </a:ext>
                  </a:extLst>
                </p14:cNvPr>
                <p14:cNvContentPartPr/>
                <p14:nvPr/>
              </p14:nvContentPartPr>
              <p14:xfrm>
                <a:off x="3977597" y="4553863"/>
                <a:ext cx="116280" cy="1249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E69B517-3840-406F-BFBA-F610AC655DA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959957" y="4535863"/>
                  <a:ext cx="15192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1263A5B-939E-44C4-9067-09A1B3DD1808}"/>
                    </a:ext>
                  </a:extLst>
                </p14:cNvPr>
                <p14:cNvContentPartPr/>
                <p14:nvPr/>
              </p14:nvContentPartPr>
              <p14:xfrm>
                <a:off x="3962477" y="4652503"/>
                <a:ext cx="59400" cy="954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1263A5B-939E-44C4-9067-09A1B3DD180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944477" y="4634503"/>
                  <a:ext cx="95040" cy="1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EE40AE1-01C5-488E-8E35-BF9429B21C99}"/>
                    </a:ext>
                  </a:extLst>
                </p14:cNvPr>
                <p14:cNvContentPartPr/>
                <p14:nvPr/>
              </p14:nvContentPartPr>
              <p14:xfrm>
                <a:off x="4094237" y="4656823"/>
                <a:ext cx="19440" cy="828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EE40AE1-01C5-488E-8E35-BF9429B21C9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076597" y="4639183"/>
                  <a:ext cx="5508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17EE99BB-A1D8-4EFB-A6D8-E3ACBFECBF7D}"/>
                    </a:ext>
                  </a:extLst>
                </p14:cNvPr>
                <p14:cNvContentPartPr/>
                <p14:nvPr/>
              </p14:nvContentPartPr>
              <p14:xfrm>
                <a:off x="3864917" y="4763023"/>
                <a:ext cx="363240" cy="1144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17EE99BB-A1D8-4EFB-A6D8-E3ACBFECBF7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847277" y="4745023"/>
                  <a:ext cx="398880" cy="150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17960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813" y="214337"/>
            <a:ext cx="6846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2.  In the K’ system linked to the moving clock, dx’ = </a:t>
            </a:r>
            <a:r>
              <a:rPr lang="en-US" sz="2000" dirty="0" err="1"/>
              <a:t>dy</a:t>
            </a:r>
            <a:r>
              <a:rPr lang="en-US" sz="2000" dirty="0"/>
              <a:t>’ = </a:t>
            </a:r>
            <a:r>
              <a:rPr lang="en-US" sz="2000" dirty="0" err="1"/>
              <a:t>dz</a:t>
            </a:r>
            <a:r>
              <a:rPr lang="en-US" sz="2000" dirty="0"/>
              <a:t>’ = 0.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4656" y="1162203"/>
            <a:ext cx="35005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	Invariance of intervals</a:t>
            </a:r>
          </a:p>
          <a:p>
            <a:endParaRPr lang="en-US" sz="2000" dirty="0"/>
          </a:p>
          <a:p>
            <a:r>
              <a:rPr lang="en-US" sz="2000" dirty="0"/>
              <a:t>	            ds</a:t>
            </a:r>
            <a:r>
              <a:rPr lang="en-US" sz="2000" baseline="30000" dirty="0"/>
              <a:t>2</a:t>
            </a:r>
            <a:r>
              <a:rPr lang="en-US" sz="2000" dirty="0"/>
              <a:t> = ds’</a:t>
            </a:r>
            <a:r>
              <a:rPr lang="en-US" sz="2000" baseline="30000" dirty="0"/>
              <a:t>2</a:t>
            </a:r>
          </a:p>
          <a:p>
            <a:endParaRPr lang="en-US" sz="2000" dirty="0"/>
          </a:p>
          <a:p>
            <a:r>
              <a:rPr lang="en-US" sz="2000" dirty="0"/>
              <a:t>c</a:t>
            </a:r>
            <a:r>
              <a:rPr lang="en-US" sz="2000" baseline="30000" dirty="0"/>
              <a:t>2</a:t>
            </a:r>
            <a:r>
              <a:rPr lang="en-US" sz="2000" dirty="0"/>
              <a:t>dt</a:t>
            </a:r>
            <a:r>
              <a:rPr lang="en-US" sz="2000" baseline="30000" dirty="0"/>
              <a:t>2</a:t>
            </a:r>
            <a:r>
              <a:rPr lang="en-US" sz="2000" dirty="0"/>
              <a:t> - dx</a:t>
            </a:r>
            <a:r>
              <a:rPr lang="en-US" sz="2000" baseline="30000" dirty="0"/>
              <a:t>2</a:t>
            </a:r>
            <a:r>
              <a:rPr lang="en-US" sz="2000" dirty="0"/>
              <a:t> - dy</a:t>
            </a:r>
            <a:r>
              <a:rPr lang="en-US" sz="2000" baseline="30000" dirty="0"/>
              <a:t>2</a:t>
            </a:r>
            <a:r>
              <a:rPr lang="en-US" sz="2000" dirty="0"/>
              <a:t> - dz</a:t>
            </a:r>
            <a:r>
              <a:rPr lang="en-US" sz="2000" baseline="30000" dirty="0"/>
              <a:t>2</a:t>
            </a:r>
            <a:r>
              <a:rPr lang="en-US" sz="2000" dirty="0"/>
              <a:t> = c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dt</a:t>
            </a:r>
            <a:r>
              <a:rPr lang="en-US" sz="2000" dirty="0"/>
              <a:t>’</a:t>
            </a:r>
            <a:r>
              <a:rPr lang="en-US" sz="2000" baseline="30000" dirty="0"/>
              <a:t> 2</a:t>
            </a:r>
            <a:r>
              <a:rPr lang="en-US" sz="2000" dirty="0"/>
              <a:t> - 0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646" t="5134" b="4412"/>
          <a:stretch>
            <a:fillRect/>
          </a:stretch>
        </p:blipFill>
        <p:spPr bwMode="auto">
          <a:xfrm>
            <a:off x="3885178" y="2793419"/>
            <a:ext cx="3932729" cy="1571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37850AB-A9BF-4093-9D3E-CF4DB04AC19B}"/>
                  </a:ext>
                </a:extLst>
              </p14:cNvPr>
              <p14:cNvContentPartPr/>
              <p14:nvPr/>
            </p14:nvContentPartPr>
            <p14:xfrm>
              <a:off x="7677317" y="1051783"/>
              <a:ext cx="937440" cy="99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37850AB-A9BF-4093-9D3E-CF4DB04AC19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59317" y="1033783"/>
                <a:ext cx="973080" cy="102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F78F9A8-FBB8-4E57-BA42-3150C0A22051}"/>
                  </a:ext>
                </a:extLst>
              </p14:cNvPr>
              <p14:cNvContentPartPr/>
              <p14:nvPr/>
            </p14:nvContentPartPr>
            <p14:xfrm>
              <a:off x="7702517" y="1788703"/>
              <a:ext cx="277920" cy="2617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F78F9A8-FBB8-4E57-BA42-3150C0A2205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84517" y="1770703"/>
                <a:ext cx="313560" cy="297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14366EC4-0CE9-47FE-8EEF-AAD54F120DE4}"/>
              </a:ext>
            </a:extLst>
          </p:cNvPr>
          <p:cNvGrpSpPr/>
          <p:nvPr/>
        </p:nvGrpSpPr>
        <p:grpSpPr>
          <a:xfrm>
            <a:off x="7387157" y="1706263"/>
            <a:ext cx="214560" cy="327240"/>
            <a:chOff x="7387157" y="1706263"/>
            <a:chExt cx="214560" cy="327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928F820-494B-44B4-81EF-3AA1525EFBFE}"/>
                    </a:ext>
                  </a:extLst>
                </p14:cNvPr>
                <p14:cNvContentPartPr/>
                <p14:nvPr/>
              </p14:nvContentPartPr>
              <p14:xfrm>
                <a:off x="7387157" y="1822543"/>
                <a:ext cx="13680" cy="2109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928F820-494B-44B4-81EF-3AA1525EFBF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69157" y="1804903"/>
                  <a:ext cx="4932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4456ADB-06A3-45E4-931C-0F3A016EA359}"/>
                    </a:ext>
                  </a:extLst>
                </p14:cNvPr>
                <p14:cNvContentPartPr/>
                <p14:nvPr/>
              </p14:nvContentPartPr>
              <p14:xfrm>
                <a:off x="7531517" y="1818223"/>
                <a:ext cx="3240" cy="14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4456ADB-06A3-45E4-931C-0F3A016EA35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513877" y="1800223"/>
                  <a:ext cx="388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D09267E-EE67-48BF-8ECD-C168B4C6F885}"/>
                    </a:ext>
                  </a:extLst>
                </p14:cNvPr>
                <p14:cNvContentPartPr/>
                <p14:nvPr/>
              </p14:nvContentPartPr>
              <p14:xfrm>
                <a:off x="7425677" y="1816783"/>
                <a:ext cx="109440" cy="213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D09267E-EE67-48BF-8ECD-C168B4C6F88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407677" y="1799143"/>
                  <a:ext cx="14508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F9FFC81-E0F1-4AEE-AA35-7FED53CE5AAF}"/>
                    </a:ext>
                  </a:extLst>
                </p14:cNvPr>
                <p14:cNvContentPartPr/>
                <p14:nvPr/>
              </p14:nvContentPartPr>
              <p14:xfrm>
                <a:off x="7573277" y="1706263"/>
                <a:ext cx="28440" cy="748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F9FFC81-E0F1-4AEE-AA35-7FED53CE5AA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555637" y="1688623"/>
                  <a:ext cx="64080" cy="11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FBC25FC-CAE1-4E03-B408-273FB8251EE3}"/>
              </a:ext>
            </a:extLst>
          </p:cNvPr>
          <p:cNvGrpSpPr/>
          <p:nvPr/>
        </p:nvGrpSpPr>
        <p:grpSpPr>
          <a:xfrm>
            <a:off x="7709357" y="840823"/>
            <a:ext cx="637920" cy="546120"/>
            <a:chOff x="7709357" y="840823"/>
            <a:chExt cx="637920" cy="54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05DA559-E5A2-4E94-9017-34672BBD48EC}"/>
                    </a:ext>
                  </a:extLst>
                </p14:cNvPr>
                <p14:cNvContentPartPr/>
                <p14:nvPr/>
              </p14:nvContentPartPr>
              <p14:xfrm>
                <a:off x="7709357" y="1123423"/>
                <a:ext cx="342000" cy="2635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05DA559-E5A2-4E94-9017-34672BBD48E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691357" y="1105423"/>
                  <a:ext cx="37764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1163F24-47C7-4633-814B-E2CEBFC8684E}"/>
                    </a:ext>
                  </a:extLst>
                </p14:cNvPr>
                <p14:cNvContentPartPr/>
                <p14:nvPr/>
              </p14:nvContentPartPr>
              <p14:xfrm>
                <a:off x="8130197" y="921823"/>
                <a:ext cx="169920" cy="2523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1163F24-47C7-4633-814B-E2CEBFC8684E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112197" y="904183"/>
                  <a:ext cx="2055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2B270984-C553-4932-B6B9-2CED2DA506ED}"/>
                    </a:ext>
                  </a:extLst>
                </p14:cNvPr>
                <p14:cNvContentPartPr/>
                <p14:nvPr/>
              </p14:nvContentPartPr>
              <p14:xfrm>
                <a:off x="8113997" y="840823"/>
                <a:ext cx="233280" cy="439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2B270984-C553-4932-B6B9-2CED2DA506E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96357" y="823183"/>
                  <a:ext cx="268920" cy="7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528C8CD-CB8A-4EF7-A275-841F4D224802}"/>
              </a:ext>
            </a:extLst>
          </p:cNvPr>
          <p:cNvGrpSpPr/>
          <p:nvPr/>
        </p:nvGrpSpPr>
        <p:grpSpPr>
          <a:xfrm>
            <a:off x="7942637" y="1413943"/>
            <a:ext cx="578520" cy="642600"/>
            <a:chOff x="7942637" y="1413943"/>
            <a:chExt cx="578520" cy="642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FA95B30-8C6E-41FA-B3E2-BA3A1C68BFF8}"/>
                    </a:ext>
                  </a:extLst>
                </p14:cNvPr>
                <p14:cNvContentPartPr/>
                <p14:nvPr/>
              </p14:nvContentPartPr>
              <p14:xfrm>
                <a:off x="8184197" y="1764583"/>
                <a:ext cx="129600" cy="2919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FA95B30-8C6E-41FA-B3E2-BA3A1C68BFF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166557" y="1746583"/>
                  <a:ext cx="16524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892273C-0260-4B83-A6EB-27AD10321FC2}"/>
                    </a:ext>
                  </a:extLst>
                </p14:cNvPr>
                <p14:cNvContentPartPr/>
                <p14:nvPr/>
              </p14:nvContentPartPr>
              <p14:xfrm>
                <a:off x="8287157" y="1781503"/>
                <a:ext cx="99360" cy="2386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892273C-0260-4B83-A6EB-27AD10321FC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269517" y="1763863"/>
                  <a:ext cx="13500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E865241-FF84-49CB-B03A-78D44A498DA6}"/>
                    </a:ext>
                  </a:extLst>
                </p14:cNvPr>
                <p14:cNvContentPartPr/>
                <p14:nvPr/>
              </p14:nvContentPartPr>
              <p14:xfrm>
                <a:off x="8294357" y="1533823"/>
                <a:ext cx="44640" cy="2872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E865241-FF84-49CB-B03A-78D44A498DA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276717" y="1516183"/>
                  <a:ext cx="8028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FC10B37-F625-4BA6-883E-6B51649A8E2C}"/>
                    </a:ext>
                  </a:extLst>
                </p14:cNvPr>
                <p14:cNvContentPartPr/>
                <p14:nvPr/>
              </p14:nvContentPartPr>
              <p14:xfrm>
                <a:off x="8157917" y="1430863"/>
                <a:ext cx="164880" cy="1159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FC10B37-F625-4BA6-883E-6B51649A8E2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139917" y="1412863"/>
                  <a:ext cx="20052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F554F2B-D423-42D3-8147-317D9C8D4CE9}"/>
                    </a:ext>
                  </a:extLst>
                </p14:cNvPr>
                <p14:cNvContentPartPr/>
                <p14:nvPr/>
              </p14:nvContentPartPr>
              <p14:xfrm>
                <a:off x="8117957" y="1413943"/>
                <a:ext cx="117360" cy="1382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F554F2B-D423-42D3-8147-317D9C8D4CE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099957" y="1396303"/>
                  <a:ext cx="1530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537FBC7-1305-456E-8727-D5D79406B441}"/>
                    </a:ext>
                  </a:extLst>
                </p14:cNvPr>
                <p14:cNvContentPartPr/>
                <p14:nvPr/>
              </p14:nvContentPartPr>
              <p14:xfrm>
                <a:off x="8052437" y="1597543"/>
                <a:ext cx="11160" cy="100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537FBC7-1305-456E-8727-D5D79406B44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034797" y="1579543"/>
                  <a:ext cx="4680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7098973-A95E-4134-BA57-37CEF99E5DD6}"/>
                    </a:ext>
                  </a:extLst>
                </p14:cNvPr>
                <p14:cNvContentPartPr/>
                <p14:nvPr/>
              </p14:nvContentPartPr>
              <p14:xfrm>
                <a:off x="7990517" y="1633543"/>
                <a:ext cx="60480" cy="691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7098973-A95E-4134-BA57-37CEF99E5DD6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972877" y="1615543"/>
                  <a:ext cx="9612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0E1A6B3-2438-4173-AF0B-17F3C5A37B29}"/>
                    </a:ext>
                  </a:extLst>
                </p14:cNvPr>
                <p14:cNvContentPartPr/>
                <p14:nvPr/>
              </p14:nvContentPartPr>
              <p14:xfrm>
                <a:off x="7976837" y="1736863"/>
                <a:ext cx="14040" cy="169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0E1A6B3-2438-4173-AF0B-17F3C5A37B2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959197" y="1718863"/>
                  <a:ext cx="4968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40D952C-3024-48CD-A79A-45CECD260E2E}"/>
                    </a:ext>
                  </a:extLst>
                </p14:cNvPr>
                <p14:cNvContentPartPr/>
                <p14:nvPr/>
              </p14:nvContentPartPr>
              <p14:xfrm>
                <a:off x="7942637" y="1788703"/>
                <a:ext cx="5040" cy="50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40D952C-3024-48CD-A79A-45CECD260E2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924637" y="1771063"/>
                  <a:ext cx="406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7FA29AC-81D2-4092-A1E6-717DAF5A1783}"/>
                    </a:ext>
                  </a:extLst>
                </p14:cNvPr>
                <p14:cNvContentPartPr/>
                <p14:nvPr/>
              </p14:nvContentPartPr>
              <p14:xfrm>
                <a:off x="8326037" y="1524103"/>
                <a:ext cx="195120" cy="1587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7FA29AC-81D2-4092-A1E6-717DAF5A1783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308037" y="1506463"/>
                  <a:ext cx="23076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675E926-D2BD-42B6-9DFF-B66E4E2238DB}"/>
                    </a:ext>
                  </a:extLst>
                </p14:cNvPr>
                <p14:cNvContentPartPr/>
                <p14:nvPr/>
              </p14:nvContentPartPr>
              <p14:xfrm>
                <a:off x="8183837" y="1561903"/>
                <a:ext cx="117360" cy="1378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675E926-D2BD-42B6-9DFF-B66E4E2238D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165837" y="1543903"/>
                  <a:ext cx="153000" cy="17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73B8342-C294-4ED4-9D87-F569E36437E3}"/>
              </a:ext>
            </a:extLst>
          </p:cNvPr>
          <p:cNvGrpSpPr/>
          <p:nvPr/>
        </p:nvGrpSpPr>
        <p:grpSpPr>
          <a:xfrm>
            <a:off x="7623317" y="2108743"/>
            <a:ext cx="246600" cy="190440"/>
            <a:chOff x="7623317" y="2108743"/>
            <a:chExt cx="246600" cy="190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3644ED3-0704-41E5-B05D-3FC79FFAA0A3}"/>
                    </a:ext>
                  </a:extLst>
                </p14:cNvPr>
                <p14:cNvContentPartPr/>
                <p14:nvPr/>
              </p14:nvContentPartPr>
              <p14:xfrm>
                <a:off x="7623317" y="2149063"/>
                <a:ext cx="107280" cy="1501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3644ED3-0704-41E5-B05D-3FC79FFAA0A3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605317" y="2131423"/>
                  <a:ext cx="1429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2A81217-07AA-40F7-9054-763ABC10666A}"/>
                    </a:ext>
                  </a:extLst>
                </p14:cNvPr>
                <p14:cNvContentPartPr/>
                <p14:nvPr/>
              </p14:nvContentPartPr>
              <p14:xfrm>
                <a:off x="7784237" y="2108743"/>
                <a:ext cx="85680" cy="903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2A81217-07AA-40F7-9054-763ABC10666A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766597" y="2090743"/>
                  <a:ext cx="121320" cy="12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1134FB1D-D51D-48A9-AAC1-05036877EEAB}"/>
              </a:ext>
            </a:extLst>
          </p:cNvPr>
          <p:cNvSpPr txBox="1"/>
          <p:nvPr/>
        </p:nvSpPr>
        <p:spPr>
          <a:xfrm>
            <a:off x="152400" y="457871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Integrate to get a finite time interval</a:t>
            </a:r>
          </a:p>
        </p:txBody>
      </p:sp>
      <p:pic>
        <p:nvPicPr>
          <p:cNvPr id="39" name="Picture 2">
            <a:extLst>
              <a:ext uri="{FF2B5EF4-FFF2-40B4-BE49-F238E27FC236}">
                <a16:creationId xmlns:a16="http://schemas.microsoft.com/office/drawing/2014/main" id="{FB68D3FB-AC31-4553-90BD-CDCE3926A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 cstate="print"/>
          <a:srcRect l="14861" t="27577"/>
          <a:stretch>
            <a:fillRect/>
          </a:stretch>
        </p:blipFill>
        <p:spPr bwMode="auto">
          <a:xfrm>
            <a:off x="3299637" y="4972391"/>
            <a:ext cx="3826474" cy="92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5A4BBAE-5487-4E38-AFA8-E05DE280BBC7}"/>
              </a:ext>
            </a:extLst>
          </p:cNvPr>
          <p:cNvSpPr txBox="1"/>
          <p:nvPr/>
        </p:nvSpPr>
        <p:spPr>
          <a:xfrm>
            <a:off x="116766" y="5966181"/>
            <a:ext cx="77937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</a:t>
            </a:r>
            <a:r>
              <a:rPr lang="en-US" sz="2000" dirty="0"/>
              <a:t> is nearly constant during infinitesimal dt,</a:t>
            </a:r>
          </a:p>
          <a:p>
            <a:r>
              <a:rPr lang="en-US" sz="2000" dirty="0"/>
              <a:t>but over whole motion from t</a:t>
            </a:r>
            <a:r>
              <a:rPr lang="en-US" sz="2000" baseline="-25000" dirty="0"/>
              <a:t>1</a:t>
            </a:r>
            <a:r>
              <a:rPr lang="en-US" sz="2000" dirty="0"/>
              <a:t> to t</a:t>
            </a:r>
            <a:r>
              <a:rPr lang="en-US" sz="2000" baseline="-25000" dirty="0"/>
              <a:t>2</a:t>
            </a:r>
            <a:r>
              <a:rPr lang="en-US" sz="2000" dirty="0"/>
              <a:t>, </a:t>
            </a:r>
            <a:r>
              <a:rPr lang="en-US" sz="2000" b="1" dirty="0"/>
              <a:t>v</a:t>
            </a:r>
            <a:r>
              <a:rPr lang="en-US" sz="2000" dirty="0"/>
              <a:t> does not have to be constant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497F24F-DC9E-42BD-9EEA-3F1485E29AC6}"/>
                  </a:ext>
                </a:extLst>
              </p14:cNvPr>
              <p14:cNvContentPartPr/>
              <p14:nvPr/>
            </p14:nvContentPartPr>
            <p14:xfrm>
              <a:off x="6708583" y="5188161"/>
              <a:ext cx="168120" cy="18864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497F24F-DC9E-42BD-9EEA-3F1485E29AC6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690583" y="5170161"/>
                <a:ext cx="203760" cy="22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F6F70F5F-54DE-4399-8255-E2AB0EA95635}"/>
              </a:ext>
            </a:extLst>
          </p:cNvPr>
          <p:cNvGrpSpPr/>
          <p:nvPr/>
        </p:nvGrpSpPr>
        <p:grpSpPr>
          <a:xfrm>
            <a:off x="6659623" y="5070441"/>
            <a:ext cx="588960" cy="414360"/>
            <a:chOff x="6659623" y="5070441"/>
            <a:chExt cx="588960" cy="414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F1ADB01C-C24B-4477-B720-FD7B644909CC}"/>
                    </a:ext>
                  </a:extLst>
                </p14:cNvPr>
                <p14:cNvContentPartPr/>
                <p14:nvPr/>
              </p14:nvContentPartPr>
              <p14:xfrm>
                <a:off x="6724423" y="5249361"/>
                <a:ext cx="99360" cy="2149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F1ADB01C-C24B-4477-B720-FD7B644909C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706423" y="5231361"/>
                  <a:ext cx="13500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520B1DAC-82A8-462A-A3F7-AA5A9AF19AF2}"/>
                    </a:ext>
                  </a:extLst>
                </p14:cNvPr>
                <p14:cNvContentPartPr/>
                <p14:nvPr/>
              </p14:nvContentPartPr>
              <p14:xfrm>
                <a:off x="6826303" y="5288601"/>
                <a:ext cx="56160" cy="1472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520B1DAC-82A8-462A-A3F7-AA5A9AF19AF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808663" y="5270601"/>
                  <a:ext cx="918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96AE725D-D41D-43A8-9015-3DAF70222BE3}"/>
                    </a:ext>
                  </a:extLst>
                </p14:cNvPr>
                <p14:cNvContentPartPr/>
                <p14:nvPr/>
              </p14:nvContentPartPr>
              <p14:xfrm>
                <a:off x="6796423" y="5362401"/>
                <a:ext cx="86040" cy="126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96AE725D-D41D-43A8-9015-3DAF70222BE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778783" y="5344761"/>
                  <a:ext cx="1216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8238C124-BDB4-4EE9-A8FD-60383238E9BF}"/>
                    </a:ext>
                  </a:extLst>
                </p14:cNvPr>
                <p14:cNvContentPartPr/>
                <p14:nvPr/>
              </p14:nvContentPartPr>
              <p14:xfrm>
                <a:off x="6900823" y="5259801"/>
                <a:ext cx="100080" cy="21960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8238C124-BDB4-4EE9-A8FD-60383238E9B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882823" y="5242161"/>
                  <a:ext cx="13572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87E4ABA-1634-43F5-B3D4-C4A568129FFF}"/>
                    </a:ext>
                  </a:extLst>
                </p14:cNvPr>
                <p14:cNvContentPartPr/>
                <p14:nvPr/>
              </p14:nvContentPartPr>
              <p14:xfrm>
                <a:off x="7042303" y="5182041"/>
                <a:ext cx="72000" cy="867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87E4ABA-1634-43F5-B3D4-C4A568129FFF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024303" y="5164041"/>
                  <a:ext cx="10764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1B15C19-4AAE-41B4-BC35-41957F619AAB}"/>
                    </a:ext>
                  </a:extLst>
                </p14:cNvPr>
                <p14:cNvContentPartPr/>
                <p14:nvPr/>
              </p14:nvContentPartPr>
              <p14:xfrm>
                <a:off x="6953383" y="5070441"/>
                <a:ext cx="295200" cy="180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1B15C19-4AAE-41B4-BC35-41957F619AA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935743" y="5052441"/>
                  <a:ext cx="3308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7EB0480-7B18-4909-91CB-C170BCFAAF81}"/>
                    </a:ext>
                  </a:extLst>
                </p14:cNvPr>
                <p14:cNvContentPartPr/>
                <p14:nvPr/>
              </p14:nvContentPartPr>
              <p14:xfrm>
                <a:off x="6659623" y="5464641"/>
                <a:ext cx="452880" cy="201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7EB0480-7B18-4909-91CB-C170BCFAAF81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641983" y="5447001"/>
                  <a:ext cx="488520" cy="558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10526" r="65090"/>
          <a:stretch>
            <a:fillRect/>
          </a:stretch>
        </p:blipFill>
        <p:spPr bwMode="auto">
          <a:xfrm>
            <a:off x="2438400" y="1524000"/>
            <a:ext cx="2056566" cy="90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print"/>
          <a:srcRect l="49866" t="23529" b="11765"/>
          <a:stretch>
            <a:fillRect/>
          </a:stretch>
        </p:blipFill>
        <p:spPr bwMode="auto">
          <a:xfrm>
            <a:off x="6705600" y="4724400"/>
            <a:ext cx="190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" y="457200"/>
            <a:ext cx="906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3. The time on a clock moving with an object is the “proper time” for that object.  </a:t>
            </a:r>
          </a:p>
          <a:p>
            <a:endParaRPr lang="en-US" sz="2000" dirty="0"/>
          </a:p>
          <a:p>
            <a:r>
              <a:rPr lang="en-US" sz="2000" dirty="0"/>
              <a:t>t</a:t>
            </a:r>
            <a:r>
              <a:rPr lang="en-US" sz="2000" baseline="-25000" dirty="0"/>
              <a:t>2</a:t>
            </a:r>
            <a:r>
              <a:rPr lang="en-US" sz="2000" dirty="0"/>
              <a:t>’ - t</a:t>
            </a:r>
            <a:r>
              <a:rPr lang="en-US" sz="2000" baseline="-25000" dirty="0"/>
              <a:t>1</a:t>
            </a:r>
            <a:r>
              <a:rPr lang="en-US" sz="2000" dirty="0"/>
              <a:t>’ = proper time between two events for an object at rest in K’, as measured on moving clock, while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2800" y="2332323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= the time between the same two events measured in the rest system K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 l="14861" t="27577"/>
          <a:stretch>
            <a:fillRect/>
          </a:stretch>
        </p:blipFill>
        <p:spPr bwMode="auto">
          <a:xfrm>
            <a:off x="685800" y="4689774"/>
            <a:ext cx="4602154" cy="111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 t="10526" r="65090"/>
          <a:stretch>
            <a:fillRect/>
          </a:stretch>
        </p:blipFill>
        <p:spPr bwMode="auto">
          <a:xfrm>
            <a:off x="5867400" y="4667110"/>
            <a:ext cx="2743200" cy="120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34000" y="4876800"/>
            <a:ext cx="42704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/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232975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F1503D-5516-4A38-82C8-BF132E542D83}"/>
              </a:ext>
            </a:extLst>
          </p:cNvPr>
          <p:cNvSpPr txBox="1"/>
          <p:nvPr/>
        </p:nvSpPr>
        <p:spPr>
          <a:xfrm>
            <a:off x="304800" y="228600"/>
            <a:ext cx="838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4.  Moving object’s proper time is always less than the corresponding time in the rest system.</a:t>
            </a:r>
          </a:p>
          <a:p>
            <a:endParaRPr lang="en-US" sz="2400" dirty="0"/>
          </a:p>
          <a:p>
            <a:r>
              <a:rPr lang="en-US" sz="2400" dirty="0"/>
              <a:t>Moving clocks go more slowly.</a:t>
            </a:r>
          </a:p>
          <a:p>
            <a:endParaRPr lang="en-US" sz="2400" dirty="0"/>
          </a:p>
          <a:p>
            <a:r>
              <a:rPr lang="en-US" sz="2400" dirty="0"/>
              <a:t>Time interval observed in rest system is dilated relative to proper time.</a:t>
            </a:r>
          </a:p>
          <a:p>
            <a:endParaRPr lang="en-US" sz="2400" dirty="0"/>
          </a:p>
          <a:p>
            <a:r>
              <a:rPr lang="en-US" sz="2400" dirty="0"/>
              <a:t>These conclusions do not assume uniform rectilinear motion of moving clocks.</a:t>
            </a:r>
          </a:p>
          <a:p>
            <a:endParaRPr lang="en-US" sz="2400" dirty="0"/>
          </a:p>
          <a:p>
            <a:r>
              <a:rPr lang="en-US" sz="2400" dirty="0"/>
              <a:t>They do assume </a:t>
            </a:r>
            <a:r>
              <a:rPr lang="en-US" sz="2400" i="1" dirty="0"/>
              <a:t>rest</a:t>
            </a:r>
            <a:r>
              <a:rPr lang="en-US" sz="2400" dirty="0"/>
              <a:t> frame is inertial.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C91E8F4-DBCB-48D1-B640-60C5F0BAF8E8}"/>
                  </a:ext>
                </a:extLst>
              </p14:cNvPr>
              <p14:cNvContentPartPr/>
              <p14:nvPr/>
            </p14:nvContentPartPr>
            <p14:xfrm>
              <a:off x="5250943" y="4785681"/>
              <a:ext cx="2074680" cy="15498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C91E8F4-DBCB-48D1-B640-60C5F0BAF8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32943" y="4767681"/>
                <a:ext cx="2110320" cy="158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A69B0AC-9815-47FB-8933-5CE26224DDA2}"/>
                  </a:ext>
                </a:extLst>
              </p14:cNvPr>
              <p14:cNvContentPartPr/>
              <p14:nvPr/>
            </p14:nvContentPartPr>
            <p14:xfrm>
              <a:off x="6597703" y="3991881"/>
              <a:ext cx="1538640" cy="13748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A69B0AC-9815-47FB-8933-5CE26224DDA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80063" y="3974241"/>
                <a:ext cx="1574280" cy="1410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99BFB4D8-44E1-4FB3-9083-6CE6E15E24BD}"/>
              </a:ext>
            </a:extLst>
          </p:cNvPr>
          <p:cNvGrpSpPr/>
          <p:nvPr/>
        </p:nvGrpSpPr>
        <p:grpSpPr>
          <a:xfrm>
            <a:off x="7738183" y="3788481"/>
            <a:ext cx="695520" cy="416520"/>
            <a:chOff x="7738183" y="3788481"/>
            <a:chExt cx="695520" cy="41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FF14CDC-455C-4631-B24E-EA19EF5F222C}"/>
                    </a:ext>
                  </a:extLst>
                </p14:cNvPr>
                <p14:cNvContentPartPr/>
                <p14:nvPr/>
              </p14:nvContentPartPr>
              <p14:xfrm>
                <a:off x="7738183" y="3903681"/>
                <a:ext cx="237240" cy="1875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FF14CDC-455C-4631-B24E-EA19EF5F222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720183" y="3885681"/>
                  <a:ext cx="27288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F1CD775-8D56-47D4-8AAA-E1B12BD39BAC}"/>
                    </a:ext>
                  </a:extLst>
                </p14:cNvPr>
                <p14:cNvContentPartPr/>
                <p14:nvPr/>
              </p14:nvContentPartPr>
              <p14:xfrm>
                <a:off x="8018983" y="3788481"/>
                <a:ext cx="87480" cy="3618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F1CD775-8D56-47D4-8AAA-E1B12BD39BA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001343" y="3770841"/>
                  <a:ext cx="123120" cy="39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C14E2C8-8F5B-4212-8F7D-027A7BDF0803}"/>
                    </a:ext>
                  </a:extLst>
                </p14:cNvPr>
                <p14:cNvContentPartPr/>
                <p14:nvPr/>
              </p14:nvContentPartPr>
              <p14:xfrm>
                <a:off x="8148943" y="3891801"/>
                <a:ext cx="116280" cy="2163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C14E2C8-8F5B-4212-8F7D-027A7BDF080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131303" y="3873801"/>
                  <a:ext cx="15192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D10CD64-FB3C-4BD2-92A0-6F82FFB3D148}"/>
                    </a:ext>
                  </a:extLst>
                </p14:cNvPr>
                <p14:cNvContentPartPr/>
                <p14:nvPr/>
              </p14:nvContentPartPr>
              <p14:xfrm>
                <a:off x="8093143" y="3956601"/>
                <a:ext cx="181800" cy="712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D10CD64-FB3C-4BD2-92A0-6F82FFB3D14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075143" y="3938961"/>
                  <a:ext cx="21744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D0C306CA-AF1C-4772-8574-BE6E9482ABE6}"/>
                    </a:ext>
                  </a:extLst>
                </p14:cNvPr>
                <p14:cNvContentPartPr/>
                <p14:nvPr/>
              </p14:nvContentPartPr>
              <p14:xfrm>
                <a:off x="8290783" y="3823401"/>
                <a:ext cx="142920" cy="381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D0C306CA-AF1C-4772-8574-BE6E9482ABE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273143" y="3805401"/>
                  <a:ext cx="17856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C190706-A547-4DEE-BD33-C14578262983}"/>
                    </a:ext>
                  </a:extLst>
                </p14:cNvPr>
                <p14:cNvContentPartPr/>
                <p14:nvPr/>
              </p14:nvContentPartPr>
              <p14:xfrm>
                <a:off x="7758343" y="3827361"/>
                <a:ext cx="160560" cy="298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C190706-A547-4DEE-BD33-C1457826298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740343" y="3809361"/>
                  <a:ext cx="19620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745AA16-5DE2-4040-BA97-4FD292D71F1D}"/>
              </a:ext>
            </a:extLst>
          </p:cNvPr>
          <p:cNvGrpSpPr/>
          <p:nvPr/>
        </p:nvGrpSpPr>
        <p:grpSpPr>
          <a:xfrm>
            <a:off x="6430663" y="4834281"/>
            <a:ext cx="171720" cy="457560"/>
            <a:chOff x="6430663" y="4834281"/>
            <a:chExt cx="171720" cy="457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A6FC18F-E711-4BDA-8C62-B77A34946A3C}"/>
                    </a:ext>
                  </a:extLst>
                </p14:cNvPr>
                <p14:cNvContentPartPr/>
                <p14:nvPr/>
              </p14:nvContentPartPr>
              <p14:xfrm>
                <a:off x="6430663" y="5028681"/>
                <a:ext cx="46080" cy="263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A6FC18F-E711-4BDA-8C62-B77A34946A3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412663" y="5011041"/>
                  <a:ext cx="8172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706B2B1-4CB6-40EC-BCBD-DD80A1561358}"/>
                    </a:ext>
                  </a:extLst>
                </p14:cNvPr>
                <p14:cNvContentPartPr/>
                <p14:nvPr/>
              </p14:nvContentPartPr>
              <p14:xfrm>
                <a:off x="6454063" y="5023641"/>
                <a:ext cx="125640" cy="2476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706B2B1-4CB6-40EC-BCBD-DD80A156135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436063" y="5006001"/>
                  <a:ext cx="16128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B02D235-1206-4809-8967-43C9AB6601AE}"/>
                    </a:ext>
                  </a:extLst>
                </p14:cNvPr>
                <p14:cNvContentPartPr/>
                <p14:nvPr/>
              </p14:nvContentPartPr>
              <p14:xfrm>
                <a:off x="6567463" y="4834281"/>
                <a:ext cx="34920" cy="108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B02D235-1206-4809-8967-43C9AB6601A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549823" y="4816641"/>
                  <a:ext cx="70560" cy="14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4B6A9DB-F532-4702-B4FF-CF924D7C361F}"/>
              </a:ext>
            </a:extLst>
          </p:cNvPr>
          <p:cNvGrpSpPr/>
          <p:nvPr/>
        </p:nvGrpSpPr>
        <p:grpSpPr>
          <a:xfrm>
            <a:off x="4974823" y="6116601"/>
            <a:ext cx="216000" cy="298080"/>
            <a:chOff x="4974823" y="6116601"/>
            <a:chExt cx="216000" cy="29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C7BD497-5220-4115-B10B-0EBD99545F7E}"/>
                    </a:ext>
                  </a:extLst>
                </p14:cNvPr>
                <p14:cNvContentPartPr/>
                <p14:nvPr/>
              </p14:nvContentPartPr>
              <p14:xfrm>
                <a:off x="4974823" y="6116601"/>
                <a:ext cx="12240" cy="2980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C7BD497-5220-4115-B10B-0EBD99545F7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957183" y="6098601"/>
                  <a:ext cx="4788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C98D8E9-69DF-4610-AD15-BF68EA24B423}"/>
                    </a:ext>
                  </a:extLst>
                </p14:cNvPr>
                <p14:cNvContentPartPr/>
                <p14:nvPr/>
              </p14:nvContentPartPr>
              <p14:xfrm>
                <a:off x="5032423" y="6138201"/>
                <a:ext cx="158400" cy="2476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C98D8E9-69DF-4610-AD15-BF68EA24B42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014783" y="6120561"/>
                  <a:ext cx="19404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1663ACA-F1FA-46A6-9649-26FDD1B03ED5}"/>
                    </a:ext>
                  </a:extLst>
                </p14:cNvPr>
                <p14:cNvContentPartPr/>
                <p14:nvPr/>
              </p14:nvContentPartPr>
              <p14:xfrm>
                <a:off x="5017303" y="6119121"/>
                <a:ext cx="165600" cy="1710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1663ACA-F1FA-46A6-9649-26FDD1B03ED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999663" y="6101481"/>
                  <a:ext cx="201240" cy="20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D3DB681-9EE0-4EF5-82A3-43EF168BA8BC}"/>
              </a:ext>
            </a:extLst>
          </p:cNvPr>
          <p:cNvGrpSpPr/>
          <p:nvPr/>
        </p:nvGrpSpPr>
        <p:grpSpPr>
          <a:xfrm>
            <a:off x="6845743" y="4806561"/>
            <a:ext cx="238320" cy="462240"/>
            <a:chOff x="6845743" y="4806561"/>
            <a:chExt cx="238320" cy="46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32A347B5-01CC-4505-B919-7F0FE49BACF8}"/>
                    </a:ext>
                  </a:extLst>
                </p14:cNvPr>
                <p14:cNvContentPartPr/>
                <p14:nvPr/>
              </p14:nvContentPartPr>
              <p14:xfrm>
                <a:off x="6887863" y="5008881"/>
                <a:ext cx="196200" cy="1965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32A347B5-01CC-4505-B919-7F0FE49BACF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870223" y="4990881"/>
                  <a:ext cx="23184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FA5E828-205B-4ADD-B590-84AF5EB6ACBF}"/>
                    </a:ext>
                  </a:extLst>
                </p14:cNvPr>
                <p14:cNvContentPartPr/>
                <p14:nvPr/>
              </p14:nvContentPartPr>
              <p14:xfrm>
                <a:off x="6951943" y="5183481"/>
                <a:ext cx="32400" cy="853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FA5E828-205B-4ADD-B590-84AF5EB6ACB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934303" y="5165841"/>
                  <a:ext cx="6804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6ACEFF0-EACB-4549-89DE-05E9BCF0B96F}"/>
                    </a:ext>
                  </a:extLst>
                </p14:cNvPr>
                <p14:cNvContentPartPr/>
                <p14:nvPr/>
              </p14:nvContentPartPr>
              <p14:xfrm>
                <a:off x="7020343" y="5161881"/>
                <a:ext cx="13680" cy="781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6ACEFF0-EACB-4549-89DE-05E9BCF0B96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002703" y="5144241"/>
                  <a:ext cx="4932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6307416-A029-406E-BC47-8A58064431A6}"/>
                    </a:ext>
                  </a:extLst>
                </p14:cNvPr>
                <p14:cNvContentPartPr/>
                <p14:nvPr/>
              </p14:nvContentPartPr>
              <p14:xfrm>
                <a:off x="6905863" y="4892601"/>
                <a:ext cx="20880" cy="1443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6307416-A029-406E-BC47-8A58064431A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888223" y="4874961"/>
                  <a:ext cx="5652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BA5C66B-12E3-43B2-821E-5D60EFAEED86}"/>
                    </a:ext>
                  </a:extLst>
                </p14:cNvPr>
                <p14:cNvContentPartPr/>
                <p14:nvPr/>
              </p14:nvContentPartPr>
              <p14:xfrm>
                <a:off x="6845743" y="4985481"/>
                <a:ext cx="177840" cy="122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BA5C66B-12E3-43B2-821E-5D60EFAEED8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828103" y="4967841"/>
                  <a:ext cx="21348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EFB5339-0537-4792-8C70-6DF9BB8B56D0}"/>
                    </a:ext>
                  </a:extLst>
                </p14:cNvPr>
                <p14:cNvContentPartPr/>
                <p14:nvPr/>
              </p14:nvContentPartPr>
              <p14:xfrm>
                <a:off x="6890023" y="4806561"/>
                <a:ext cx="113760" cy="979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EFB5339-0537-4792-8C70-6DF9BB8B56D0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872023" y="4788561"/>
                  <a:ext cx="149400" cy="13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DE4EFA1-E57A-44D8-B606-46D78FDCA8AD}"/>
              </a:ext>
            </a:extLst>
          </p:cNvPr>
          <p:cNvGrpSpPr/>
          <p:nvPr/>
        </p:nvGrpSpPr>
        <p:grpSpPr>
          <a:xfrm>
            <a:off x="5499343" y="5840841"/>
            <a:ext cx="195840" cy="466560"/>
            <a:chOff x="5499343" y="5840841"/>
            <a:chExt cx="195840" cy="46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871740CD-2090-4541-9693-0F71AFF5347C}"/>
                    </a:ext>
                  </a:extLst>
                </p14:cNvPr>
                <p14:cNvContentPartPr/>
                <p14:nvPr/>
              </p14:nvContentPartPr>
              <p14:xfrm>
                <a:off x="5499343" y="6106881"/>
                <a:ext cx="182160" cy="2005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871740CD-2090-4541-9693-0F71AFF5347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481703" y="6089241"/>
                  <a:ext cx="21780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2775E06-D72F-485B-BDCF-8BDAA466BF47}"/>
                    </a:ext>
                  </a:extLst>
                </p14:cNvPr>
                <p14:cNvContentPartPr/>
                <p14:nvPr/>
              </p14:nvContentPartPr>
              <p14:xfrm>
                <a:off x="5585023" y="5934441"/>
                <a:ext cx="15840" cy="2062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2775E06-D72F-485B-BDCF-8BDAA466BF4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567383" y="5916801"/>
                  <a:ext cx="514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748E049-14A9-4F9B-A8A9-43B5772E4192}"/>
                    </a:ext>
                  </a:extLst>
                </p14:cNvPr>
                <p14:cNvContentPartPr/>
                <p14:nvPr/>
              </p14:nvContentPartPr>
              <p14:xfrm>
                <a:off x="5538223" y="5988441"/>
                <a:ext cx="156960" cy="1908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748E049-14A9-4F9B-A8A9-43B5772E419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520583" y="5970441"/>
                  <a:ext cx="19260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417A18A-0AFD-4EA3-99F8-8C6F2A009D6E}"/>
                    </a:ext>
                  </a:extLst>
                </p14:cNvPr>
                <p14:cNvContentPartPr/>
                <p14:nvPr/>
              </p14:nvContentPartPr>
              <p14:xfrm>
                <a:off x="5544703" y="5840841"/>
                <a:ext cx="107280" cy="896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417A18A-0AFD-4EA3-99F8-8C6F2A009D6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27063" y="5822841"/>
                  <a:ext cx="142920" cy="12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E0B6E85E-B48E-4262-9AA8-26BC39C944F0}"/>
                  </a:ext>
                </a:extLst>
              </p14:cNvPr>
              <p14:cNvContentPartPr/>
              <p14:nvPr/>
            </p14:nvContentPartPr>
            <p14:xfrm>
              <a:off x="5744503" y="5823201"/>
              <a:ext cx="270360" cy="31680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E0B6E85E-B48E-4262-9AA8-26BC39C944F0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726503" y="5805201"/>
                <a:ext cx="306000" cy="35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A13B3A1C-5360-42DA-81CD-F9BC3498DAAE}"/>
              </a:ext>
            </a:extLst>
          </p:cNvPr>
          <p:cNvGrpSpPr/>
          <p:nvPr/>
        </p:nvGrpSpPr>
        <p:grpSpPr>
          <a:xfrm>
            <a:off x="5888503" y="5882601"/>
            <a:ext cx="91800" cy="197280"/>
            <a:chOff x="5888503" y="5882601"/>
            <a:chExt cx="91800" cy="197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A4DF8E3C-F094-4AC1-89EF-4D3BAFB26FC3}"/>
                    </a:ext>
                  </a:extLst>
                </p14:cNvPr>
                <p14:cNvContentPartPr/>
                <p14:nvPr/>
              </p14:nvContentPartPr>
              <p14:xfrm>
                <a:off x="5888503" y="5886201"/>
                <a:ext cx="86760" cy="1936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A4DF8E3C-F094-4AC1-89EF-4D3BAFB26FC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870503" y="5868561"/>
                  <a:ext cx="12240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4E8FBA2-78E6-4EAB-9B0A-8F867859D044}"/>
                    </a:ext>
                  </a:extLst>
                </p14:cNvPr>
                <p14:cNvContentPartPr/>
                <p14:nvPr/>
              </p14:nvContentPartPr>
              <p14:xfrm>
                <a:off x="5923783" y="5882601"/>
                <a:ext cx="56520" cy="1540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4E8FBA2-78E6-4EAB-9B0A-8F867859D04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906143" y="5864601"/>
                  <a:ext cx="92160" cy="18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DF6AFAC-8701-45C1-BB38-C14C1A2CD536}"/>
              </a:ext>
            </a:extLst>
          </p:cNvPr>
          <p:cNvGrpSpPr/>
          <p:nvPr/>
        </p:nvGrpSpPr>
        <p:grpSpPr>
          <a:xfrm>
            <a:off x="7080823" y="4810521"/>
            <a:ext cx="254160" cy="252360"/>
            <a:chOff x="7080823" y="4810521"/>
            <a:chExt cx="254160" cy="252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EB942A7-5908-4033-9880-BBC6E658C0EB}"/>
                    </a:ext>
                  </a:extLst>
                </p14:cNvPr>
                <p14:cNvContentPartPr/>
                <p14:nvPr/>
              </p14:nvContentPartPr>
              <p14:xfrm>
                <a:off x="7080823" y="4810521"/>
                <a:ext cx="254160" cy="25236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EB942A7-5908-4033-9880-BBC6E658C0EB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063183" y="4792521"/>
                  <a:ext cx="28980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E9A6270-710A-4160-952B-BEE6A66B62AC}"/>
                    </a:ext>
                  </a:extLst>
                </p14:cNvPr>
                <p14:cNvContentPartPr/>
                <p14:nvPr/>
              </p14:nvContentPartPr>
              <p14:xfrm>
                <a:off x="7166503" y="4836081"/>
                <a:ext cx="108720" cy="1479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E9A6270-710A-4160-952B-BEE6A66B62A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148503" y="4818081"/>
                  <a:ext cx="14436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A86E6AEC-DBE5-4480-9F41-B65884B051C7}"/>
                    </a:ext>
                  </a:extLst>
                </p14:cNvPr>
                <p14:cNvContentPartPr/>
                <p14:nvPr/>
              </p14:nvContentPartPr>
              <p14:xfrm>
                <a:off x="7196383" y="4850121"/>
                <a:ext cx="57240" cy="1166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A86E6AEC-DBE5-4480-9F41-B65884B051C7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178383" y="4832481"/>
                  <a:ext cx="928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8046BB00-255A-4623-A440-04E47A93B14D}"/>
                    </a:ext>
                  </a:extLst>
                </p14:cNvPr>
                <p14:cNvContentPartPr/>
                <p14:nvPr/>
              </p14:nvContentPartPr>
              <p14:xfrm>
                <a:off x="7198903" y="4836441"/>
                <a:ext cx="63000" cy="374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8046BB00-255A-4623-A440-04E47A93B14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181263" y="4818801"/>
                  <a:ext cx="9864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1F252AA-302C-499A-9FB4-5F2AEDE524C3}"/>
                    </a:ext>
                  </a:extLst>
                </p14:cNvPr>
                <p14:cNvContentPartPr/>
                <p14:nvPr/>
              </p14:nvContentPartPr>
              <p14:xfrm>
                <a:off x="7184503" y="4851921"/>
                <a:ext cx="66600" cy="752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1F252AA-302C-499A-9FB4-5F2AEDE524C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166503" y="4833921"/>
                  <a:ext cx="102240" cy="110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27294C53-F370-4770-BFCB-C3B755C33122}"/>
                  </a:ext>
                </a:extLst>
              </p14:cNvPr>
              <p14:cNvContentPartPr/>
              <p14:nvPr/>
            </p14:nvContentPartPr>
            <p14:xfrm>
              <a:off x="6677983" y="4003041"/>
              <a:ext cx="1035000" cy="58248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27294C53-F370-4770-BFCB-C3B755C33122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6659983" y="3985401"/>
                <a:ext cx="1070640" cy="61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064F6FD5-2CB0-4477-9A39-2E6F9AEE6195}"/>
                  </a:ext>
                </a:extLst>
              </p14:cNvPr>
              <p14:cNvContentPartPr/>
              <p14:nvPr/>
            </p14:nvContentPartPr>
            <p14:xfrm>
              <a:off x="602623" y="5282121"/>
              <a:ext cx="957960" cy="40248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064F6FD5-2CB0-4477-9A39-2E6F9AEE6195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84623" y="5264121"/>
                <a:ext cx="993600" cy="43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310F442B-11F5-4760-8C9A-4BDC01766CF0}"/>
                  </a:ext>
                </a:extLst>
              </p14:cNvPr>
              <p14:cNvContentPartPr/>
              <p14:nvPr/>
            </p14:nvContentPartPr>
            <p14:xfrm>
              <a:off x="1721863" y="5259081"/>
              <a:ext cx="628560" cy="37296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310F442B-11F5-4760-8C9A-4BDC01766CF0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1703863" y="5241081"/>
                <a:ext cx="664200" cy="408600"/>
              </a:xfrm>
              <a:prstGeom prst="rect">
                <a:avLst/>
              </a:prstGeom>
            </p:spPr>
          </p:pic>
        </mc:Fallback>
      </mc:AlternateContent>
      <p:grpSp>
        <p:nvGrpSpPr>
          <p:cNvPr id="62" name="Group 61">
            <a:extLst>
              <a:ext uri="{FF2B5EF4-FFF2-40B4-BE49-F238E27FC236}">
                <a16:creationId xmlns:a16="http://schemas.microsoft.com/office/drawing/2014/main" id="{D020F66C-D527-4775-82D8-9696D890AEB0}"/>
              </a:ext>
            </a:extLst>
          </p:cNvPr>
          <p:cNvGrpSpPr/>
          <p:nvPr/>
        </p:nvGrpSpPr>
        <p:grpSpPr>
          <a:xfrm>
            <a:off x="2489023" y="5272761"/>
            <a:ext cx="1877760" cy="296280"/>
            <a:chOff x="2489023" y="5272761"/>
            <a:chExt cx="1877760" cy="29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0140923-CF04-4900-BB21-6DA435BC75ED}"/>
                    </a:ext>
                  </a:extLst>
                </p14:cNvPr>
                <p14:cNvContentPartPr/>
                <p14:nvPr/>
              </p14:nvContentPartPr>
              <p14:xfrm>
                <a:off x="2502343" y="5307681"/>
                <a:ext cx="106560" cy="2613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0140923-CF04-4900-BB21-6DA435BC75E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484703" y="5289681"/>
                  <a:ext cx="14220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1B8DD2F3-CACA-4581-8C18-A9411230DB35}"/>
                    </a:ext>
                  </a:extLst>
                </p14:cNvPr>
                <p14:cNvContentPartPr/>
                <p14:nvPr/>
              </p14:nvContentPartPr>
              <p14:xfrm>
                <a:off x="2489023" y="5427561"/>
                <a:ext cx="159840" cy="309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1B8DD2F3-CACA-4581-8C18-A9411230DB3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471383" y="5409561"/>
                  <a:ext cx="19548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3FF7C7A6-F746-46D3-95DD-6F19F6FD95A8}"/>
                    </a:ext>
                  </a:extLst>
                </p14:cNvPr>
                <p14:cNvContentPartPr/>
                <p14:nvPr/>
              </p14:nvContentPartPr>
              <p14:xfrm>
                <a:off x="2666143" y="5457081"/>
                <a:ext cx="23400" cy="457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3FF7C7A6-F746-46D3-95DD-6F19F6FD95A8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648143" y="5439081"/>
                  <a:ext cx="590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D941D96-2020-4291-A0BE-7316B8868374}"/>
                    </a:ext>
                  </a:extLst>
                </p14:cNvPr>
                <p14:cNvContentPartPr/>
                <p14:nvPr/>
              </p14:nvContentPartPr>
              <p14:xfrm>
                <a:off x="2702503" y="5321001"/>
                <a:ext cx="5400" cy="255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D941D96-2020-4291-A0BE-7316B8868374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684503" y="5303001"/>
                  <a:ext cx="4104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0725912-12A8-4A60-956F-105668299700}"/>
                    </a:ext>
                  </a:extLst>
                </p14:cNvPr>
                <p14:cNvContentPartPr/>
                <p14:nvPr/>
              </p14:nvContentPartPr>
              <p14:xfrm>
                <a:off x="2744983" y="5440881"/>
                <a:ext cx="123840" cy="702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0725912-12A8-4A60-956F-10566829970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26983" y="5422881"/>
                  <a:ext cx="1594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F04B7701-0E2A-4A7E-97FC-081F9AB04891}"/>
                    </a:ext>
                  </a:extLst>
                </p14:cNvPr>
                <p14:cNvContentPartPr/>
                <p14:nvPr/>
              </p14:nvContentPartPr>
              <p14:xfrm>
                <a:off x="2912383" y="5449161"/>
                <a:ext cx="114480" cy="6228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F04B7701-0E2A-4A7E-97FC-081F9AB0489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894383" y="5431521"/>
                  <a:ext cx="15012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358C56D-20E5-4A8E-A04C-A81CDBEE98FB}"/>
                    </a:ext>
                  </a:extLst>
                </p14:cNvPr>
                <p14:cNvContentPartPr/>
                <p14:nvPr/>
              </p14:nvContentPartPr>
              <p14:xfrm>
                <a:off x="3053503" y="5422881"/>
                <a:ext cx="56880" cy="8640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358C56D-20E5-4A8E-A04C-A81CDBEE98F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035503" y="5404881"/>
                  <a:ext cx="9252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1FF426E6-A59D-4789-BB44-758BF94C29E5}"/>
                    </a:ext>
                  </a:extLst>
                </p14:cNvPr>
                <p14:cNvContentPartPr/>
                <p14:nvPr/>
              </p14:nvContentPartPr>
              <p14:xfrm>
                <a:off x="3314503" y="5414601"/>
                <a:ext cx="186480" cy="1069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1FF426E6-A59D-4789-BB44-758BF94C29E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296503" y="5396961"/>
                  <a:ext cx="22212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71512C12-C0FF-48DD-88EE-B3851182859A}"/>
                    </a:ext>
                  </a:extLst>
                </p14:cNvPr>
                <p14:cNvContentPartPr/>
                <p14:nvPr/>
              </p14:nvContentPartPr>
              <p14:xfrm>
                <a:off x="3546703" y="5272761"/>
                <a:ext cx="820080" cy="23652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71512C12-C0FF-48DD-88EE-B3851182859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528703" y="5254761"/>
                  <a:ext cx="855720" cy="27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5593BA2-6389-4F35-8DE5-F7DC397BD697}"/>
              </a:ext>
            </a:extLst>
          </p:cNvPr>
          <p:cNvGrpSpPr/>
          <p:nvPr/>
        </p:nvGrpSpPr>
        <p:grpSpPr>
          <a:xfrm>
            <a:off x="213463" y="5742561"/>
            <a:ext cx="1118160" cy="327600"/>
            <a:chOff x="213463" y="5742561"/>
            <a:chExt cx="1118160" cy="32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06A4FFE8-C955-4E87-BC3D-789148EAF5E7}"/>
                    </a:ext>
                  </a:extLst>
                </p14:cNvPr>
                <p14:cNvContentPartPr/>
                <p14:nvPr/>
              </p14:nvContentPartPr>
              <p14:xfrm>
                <a:off x="213463" y="5742561"/>
                <a:ext cx="1118160" cy="3276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06A4FFE8-C955-4E87-BC3D-789148EAF5E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95823" y="5724921"/>
                  <a:ext cx="1153800" cy="36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945B44A2-2DA2-4C75-841A-69048A4E3038}"/>
                    </a:ext>
                  </a:extLst>
                </p14:cNvPr>
                <p14:cNvContentPartPr/>
                <p14:nvPr/>
              </p14:nvContentPartPr>
              <p14:xfrm>
                <a:off x="554383" y="5884401"/>
                <a:ext cx="154800" cy="828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945B44A2-2DA2-4C75-841A-69048A4E303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36383" y="5866761"/>
                  <a:ext cx="19044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EEE18B5-275A-4F4F-993D-0D09C9953E04}"/>
              </a:ext>
            </a:extLst>
          </p:cNvPr>
          <p:cNvGrpSpPr/>
          <p:nvPr/>
        </p:nvGrpSpPr>
        <p:grpSpPr>
          <a:xfrm>
            <a:off x="1508743" y="5659401"/>
            <a:ext cx="2516760" cy="329760"/>
            <a:chOff x="1508743" y="5659401"/>
            <a:chExt cx="2516760" cy="329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B7CA2A7-19C7-4A12-B553-ECF46B462ADF}"/>
                    </a:ext>
                  </a:extLst>
                </p14:cNvPr>
                <p14:cNvContentPartPr/>
                <p14:nvPr/>
              </p14:nvContentPartPr>
              <p14:xfrm>
                <a:off x="1508743" y="5860641"/>
                <a:ext cx="763560" cy="1285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B7CA2A7-19C7-4A12-B553-ECF46B462AD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491103" y="5843001"/>
                  <a:ext cx="79920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A3773F89-3B91-47D2-BEB5-CF78BFAB327B}"/>
                    </a:ext>
                  </a:extLst>
                </p14:cNvPr>
                <p14:cNvContentPartPr/>
                <p14:nvPr/>
              </p14:nvContentPartPr>
              <p14:xfrm>
                <a:off x="2412703" y="5685681"/>
                <a:ext cx="524520" cy="282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A3773F89-3B91-47D2-BEB5-CF78BFAB327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395063" y="5668041"/>
                  <a:ext cx="5601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20444C0-B5D0-41E3-8507-64A9F1E1E1B0}"/>
                    </a:ext>
                  </a:extLst>
                </p14:cNvPr>
                <p14:cNvContentPartPr/>
                <p14:nvPr/>
              </p14:nvContentPartPr>
              <p14:xfrm>
                <a:off x="2417023" y="5731401"/>
                <a:ext cx="197640" cy="205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20444C0-B5D0-41E3-8507-64A9F1E1E1B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399383" y="5713401"/>
                  <a:ext cx="23328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13B6BA06-BB01-44C8-9C6B-AF6F9A36667C}"/>
                    </a:ext>
                  </a:extLst>
                </p14:cNvPr>
                <p14:cNvContentPartPr/>
                <p14:nvPr/>
              </p14:nvContentPartPr>
              <p14:xfrm>
                <a:off x="3102823" y="5659401"/>
                <a:ext cx="922680" cy="2836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13B6BA06-BB01-44C8-9C6B-AF6F9A36667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084823" y="5641401"/>
                  <a:ext cx="95832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E03F8B38-B2A4-4E0A-ACED-706B06A1B545}"/>
                    </a:ext>
                  </a:extLst>
                </p14:cNvPr>
                <p14:cNvContentPartPr/>
                <p14:nvPr/>
              </p14:nvContentPartPr>
              <p14:xfrm>
                <a:off x="3669103" y="5727441"/>
                <a:ext cx="162000" cy="244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E03F8B38-B2A4-4E0A-ACED-706B06A1B545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651463" y="5709441"/>
                  <a:ext cx="197640" cy="6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08488FC-9712-4993-93A9-B8669625E94D}"/>
              </a:ext>
            </a:extLst>
          </p:cNvPr>
          <p:cNvGrpSpPr/>
          <p:nvPr/>
        </p:nvGrpSpPr>
        <p:grpSpPr>
          <a:xfrm>
            <a:off x="6137623" y="5697561"/>
            <a:ext cx="984960" cy="419040"/>
            <a:chOff x="6137623" y="5697561"/>
            <a:chExt cx="984960" cy="41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CE76C07-2CCE-43BF-81FA-B06752FF1CB8}"/>
                    </a:ext>
                  </a:extLst>
                </p14:cNvPr>
                <p14:cNvContentPartPr/>
                <p14:nvPr/>
              </p14:nvContentPartPr>
              <p14:xfrm>
                <a:off x="6137623" y="5809521"/>
                <a:ext cx="73800" cy="26640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CE76C07-2CCE-43BF-81FA-B06752FF1CB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119983" y="5791881"/>
                  <a:ext cx="10944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B0CE9C0D-CC95-4FAC-BD7A-A9035666D079}"/>
                    </a:ext>
                  </a:extLst>
                </p14:cNvPr>
                <p14:cNvContentPartPr/>
                <p14:nvPr/>
              </p14:nvContentPartPr>
              <p14:xfrm>
                <a:off x="6244543" y="5858121"/>
                <a:ext cx="141480" cy="2008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B0CE9C0D-CC95-4FAC-BD7A-A9035666D07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226903" y="5840481"/>
                  <a:ext cx="17712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50BCD408-4B04-40F1-9790-0B12F961617A}"/>
                    </a:ext>
                  </a:extLst>
                </p14:cNvPr>
                <p14:cNvContentPartPr/>
                <p14:nvPr/>
              </p14:nvContentPartPr>
              <p14:xfrm>
                <a:off x="6221863" y="5917161"/>
                <a:ext cx="150840" cy="111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50BCD408-4B04-40F1-9790-0B12F961617A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203863" y="5899161"/>
                  <a:ext cx="1864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09AA0319-6A73-4E32-ABCB-677DCF75A083}"/>
                    </a:ext>
                  </a:extLst>
                </p14:cNvPr>
                <p14:cNvContentPartPr/>
                <p14:nvPr/>
              </p14:nvContentPartPr>
              <p14:xfrm>
                <a:off x="6435343" y="5989881"/>
                <a:ext cx="129240" cy="1267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09AA0319-6A73-4E32-ABCB-677DCF75A083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417703" y="5972241"/>
                  <a:ext cx="1648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7164437-64BE-4870-8A61-2B78036078C2}"/>
                    </a:ext>
                  </a:extLst>
                </p14:cNvPr>
                <p14:cNvContentPartPr/>
                <p14:nvPr/>
              </p14:nvContentPartPr>
              <p14:xfrm>
                <a:off x="6567103" y="5921481"/>
                <a:ext cx="86400" cy="432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7164437-64BE-4870-8A61-2B78036078C2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549103" y="5903481"/>
                  <a:ext cx="12204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3111F993-3E66-454B-A331-40217E75E3BF}"/>
                    </a:ext>
                  </a:extLst>
                </p14:cNvPr>
                <p14:cNvContentPartPr/>
                <p14:nvPr/>
              </p14:nvContentPartPr>
              <p14:xfrm>
                <a:off x="6797503" y="5757321"/>
                <a:ext cx="101880" cy="21960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3111F993-3E66-454B-A331-40217E75E3B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6779503" y="5739681"/>
                  <a:ext cx="13752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E647274-3A0D-4B08-B320-5230235D000E}"/>
                    </a:ext>
                  </a:extLst>
                </p14:cNvPr>
                <p14:cNvContentPartPr/>
                <p14:nvPr/>
              </p14:nvContentPartPr>
              <p14:xfrm>
                <a:off x="6754303" y="5860281"/>
                <a:ext cx="169560" cy="2772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E647274-3A0D-4B08-B320-5230235D000E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736663" y="5842281"/>
                  <a:ext cx="20520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2395370-00B7-4244-BE56-24B82B5EBD9B}"/>
                    </a:ext>
                  </a:extLst>
                </p14:cNvPr>
                <p14:cNvContentPartPr/>
                <p14:nvPr/>
              </p14:nvContentPartPr>
              <p14:xfrm>
                <a:off x="7003783" y="5946681"/>
                <a:ext cx="11160" cy="10548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2395370-00B7-4244-BE56-24B82B5EBD9B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985783" y="5929041"/>
                  <a:ext cx="4680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1373C4A0-74B6-4D00-AEC1-030F92223FE2}"/>
                    </a:ext>
                  </a:extLst>
                </p14:cNvPr>
                <p14:cNvContentPartPr/>
                <p14:nvPr/>
              </p14:nvContentPartPr>
              <p14:xfrm>
                <a:off x="7028983" y="5697561"/>
                <a:ext cx="93600" cy="3862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1373C4A0-74B6-4D00-AEC1-030F92223FE2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011343" y="5679921"/>
                  <a:ext cx="129240" cy="42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5CBFF48-6E54-49EC-98A1-0A1C8F0D2F94}"/>
              </a:ext>
            </a:extLst>
          </p:cNvPr>
          <p:cNvGrpSpPr/>
          <p:nvPr/>
        </p:nvGrpSpPr>
        <p:grpSpPr>
          <a:xfrm>
            <a:off x="7396183" y="4680921"/>
            <a:ext cx="1026000" cy="438120"/>
            <a:chOff x="7396183" y="4680921"/>
            <a:chExt cx="1026000" cy="43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1C4254BF-D6E0-4894-B05B-CDF321A19C68}"/>
                    </a:ext>
                  </a:extLst>
                </p14:cNvPr>
                <p14:cNvContentPartPr/>
                <p14:nvPr/>
              </p14:nvContentPartPr>
              <p14:xfrm>
                <a:off x="7396183" y="4746081"/>
                <a:ext cx="106200" cy="37044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1C4254BF-D6E0-4894-B05B-CDF321A19C68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378183" y="4728081"/>
                  <a:ext cx="14184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B7C5ECF8-D3AA-482E-8B7B-573268EDA363}"/>
                    </a:ext>
                  </a:extLst>
                </p14:cNvPr>
                <p14:cNvContentPartPr/>
                <p14:nvPr/>
              </p14:nvContentPartPr>
              <p14:xfrm>
                <a:off x="7525063" y="4824921"/>
                <a:ext cx="79200" cy="21204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B7C5ECF8-D3AA-482E-8B7B-573268EDA363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507063" y="4806921"/>
                  <a:ext cx="1148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65C35EDC-46A8-4537-AF3E-D77F28F404B0}"/>
                    </a:ext>
                  </a:extLst>
                </p14:cNvPr>
                <p14:cNvContentPartPr/>
                <p14:nvPr/>
              </p14:nvContentPartPr>
              <p14:xfrm>
                <a:off x="7514263" y="4886841"/>
                <a:ext cx="95400" cy="291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65C35EDC-46A8-4537-AF3E-D77F28F404B0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496623" y="4869201"/>
                  <a:ext cx="13104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EC723EA-BF12-44F3-8AD9-24444689396E}"/>
                    </a:ext>
                  </a:extLst>
                </p14:cNvPr>
                <p14:cNvContentPartPr/>
                <p14:nvPr/>
              </p14:nvContentPartPr>
              <p14:xfrm>
                <a:off x="7655023" y="5012121"/>
                <a:ext cx="108360" cy="878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EC723EA-BF12-44F3-8AD9-24444689396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637383" y="4994481"/>
                  <a:ext cx="14400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5D921D27-E5B8-4294-B3A2-527BAB3DABF3}"/>
                    </a:ext>
                  </a:extLst>
                </p14:cNvPr>
                <p14:cNvContentPartPr/>
                <p14:nvPr/>
              </p14:nvContentPartPr>
              <p14:xfrm>
                <a:off x="7688503" y="4728081"/>
                <a:ext cx="85320" cy="9324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5D921D27-E5B8-4294-B3A2-527BAB3DABF3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670503" y="4710081"/>
                  <a:ext cx="12096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2BFEE5CF-6357-4E0F-996F-8ED3C86245FF}"/>
                    </a:ext>
                  </a:extLst>
                </p14:cNvPr>
                <p14:cNvContentPartPr/>
                <p14:nvPr/>
              </p14:nvContentPartPr>
              <p14:xfrm>
                <a:off x="7815583" y="4958841"/>
                <a:ext cx="80280" cy="972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2BFEE5CF-6357-4E0F-996F-8ED3C86245FF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797583" y="4940841"/>
                  <a:ext cx="1159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97409028-9475-4F66-8218-F52ADA4C902E}"/>
                    </a:ext>
                  </a:extLst>
                </p14:cNvPr>
                <p14:cNvContentPartPr/>
                <p14:nvPr/>
              </p14:nvContentPartPr>
              <p14:xfrm>
                <a:off x="8015383" y="4794321"/>
                <a:ext cx="73080" cy="22824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97409028-9475-4F66-8218-F52ADA4C902E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997743" y="4776321"/>
                  <a:ext cx="10872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105C1F86-8820-49C4-B1EA-3A4FCF97C81E}"/>
                    </a:ext>
                  </a:extLst>
                </p14:cNvPr>
                <p14:cNvContentPartPr/>
                <p14:nvPr/>
              </p14:nvContentPartPr>
              <p14:xfrm>
                <a:off x="7997743" y="4899441"/>
                <a:ext cx="101160" cy="432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105C1F86-8820-49C4-B1EA-3A4FCF97C81E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980103" y="4881441"/>
                  <a:ext cx="1368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72C44D10-BEB2-4BA8-B2F2-D010954B5EBA}"/>
                    </a:ext>
                  </a:extLst>
                </p14:cNvPr>
                <p14:cNvContentPartPr/>
                <p14:nvPr/>
              </p14:nvContentPartPr>
              <p14:xfrm>
                <a:off x="8192503" y="5011401"/>
                <a:ext cx="11160" cy="10764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72C44D10-BEB2-4BA8-B2F2-D010954B5EB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8174863" y="4993401"/>
                  <a:ext cx="4680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1FA9AF13-FB6B-4A04-A1D0-12CEE4366BEB}"/>
                    </a:ext>
                  </a:extLst>
                </p14:cNvPr>
                <p14:cNvContentPartPr/>
                <p14:nvPr/>
              </p14:nvContentPartPr>
              <p14:xfrm>
                <a:off x="8135263" y="4767321"/>
                <a:ext cx="94680" cy="6912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1FA9AF13-FB6B-4A04-A1D0-12CEE4366BEB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117263" y="4749321"/>
                  <a:ext cx="13032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6C5F4763-C1EE-4DE6-8CD3-82CB5B123FF7}"/>
                    </a:ext>
                  </a:extLst>
                </p14:cNvPr>
                <p14:cNvContentPartPr/>
                <p14:nvPr/>
              </p14:nvContentPartPr>
              <p14:xfrm>
                <a:off x="8276383" y="4680921"/>
                <a:ext cx="145800" cy="4366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6C5F4763-C1EE-4DE6-8CD3-82CB5B123FF7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8258383" y="4663281"/>
                  <a:ext cx="181440" cy="4723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733800" y="2971800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53082" y="5181600"/>
            <a:ext cx="2861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15000" y="49646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0790" y="2819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pic>
        <p:nvPicPr>
          <p:cNvPr id="8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6937" y="5216285"/>
            <a:ext cx="847708" cy="886619"/>
          </a:xfrm>
          <a:prstGeom prst="rect">
            <a:avLst/>
          </a:prstGeom>
          <a:noFill/>
        </p:spPr>
      </p:pic>
      <p:pic>
        <p:nvPicPr>
          <p:cNvPr id="9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92" y="3352800"/>
            <a:ext cx="847708" cy="886619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>
            <a:off x="4724400" y="26670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19600" y="41910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486400" y="3581400"/>
            <a:ext cx="914400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1666" y="2602468"/>
            <a:ext cx="35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36924" y="48122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61800" y="382166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2866" y="40502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43200" y="587906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37338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708" y="33644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pic>
        <p:nvPicPr>
          <p:cNvPr id="1026" name="Picture 2" descr="Image result for clipart scienti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826" y="4514649"/>
            <a:ext cx="429720" cy="6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lipart scientis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785" y="3610927"/>
            <a:ext cx="460375" cy="58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639D2C5-BCE2-4C60-9968-DA44D156E08B}"/>
                  </a:ext>
                </a:extLst>
              </p14:cNvPr>
              <p14:cNvContentPartPr/>
              <p14:nvPr/>
            </p14:nvContentPartPr>
            <p14:xfrm>
              <a:off x="4175263" y="4570761"/>
              <a:ext cx="20160" cy="54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639D2C5-BCE2-4C60-9968-DA44D156E08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57263" y="4552761"/>
                <a:ext cx="55800" cy="4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D2EF2A2-DAC2-482B-93B9-6D9496A3AA26}"/>
                  </a:ext>
                </a:extLst>
              </p14:cNvPr>
              <p14:cNvContentPartPr/>
              <p14:nvPr/>
            </p14:nvContentPartPr>
            <p14:xfrm>
              <a:off x="4308463" y="4499121"/>
              <a:ext cx="21600" cy="972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D2EF2A2-DAC2-482B-93B9-6D9496A3AA2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90823" y="4481121"/>
                <a:ext cx="57240" cy="4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CB03EA2E-5000-4603-890C-A08E8226E762}"/>
              </a:ext>
            </a:extLst>
          </p:cNvPr>
          <p:cNvGrpSpPr/>
          <p:nvPr/>
        </p:nvGrpSpPr>
        <p:grpSpPr>
          <a:xfrm>
            <a:off x="4433023" y="4308321"/>
            <a:ext cx="193680" cy="106560"/>
            <a:chOff x="4433023" y="4308321"/>
            <a:chExt cx="193680" cy="106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865D095-FEF0-416B-8F02-E1274C8D4810}"/>
                    </a:ext>
                  </a:extLst>
                </p14:cNvPr>
                <p14:cNvContentPartPr/>
                <p14:nvPr/>
              </p14:nvContentPartPr>
              <p14:xfrm>
                <a:off x="4433023" y="4375281"/>
                <a:ext cx="69840" cy="396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865D095-FEF0-416B-8F02-E1274C8D481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415023" y="4357641"/>
                  <a:ext cx="1054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BCDF3AF-7545-4FF5-B81F-BE9256F9F9E2}"/>
                    </a:ext>
                  </a:extLst>
                </p14:cNvPr>
                <p14:cNvContentPartPr/>
                <p14:nvPr/>
              </p14:nvContentPartPr>
              <p14:xfrm>
                <a:off x="4598983" y="4308321"/>
                <a:ext cx="27720" cy="111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BCDF3AF-7545-4FF5-B81F-BE9256F9F9E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81343" y="4290321"/>
                  <a:ext cx="63360" cy="46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805D6C5D-A225-4BCB-950C-69F319873C14}"/>
                  </a:ext>
                </a:extLst>
              </p14:cNvPr>
              <p14:cNvContentPartPr/>
              <p14:nvPr/>
            </p14:nvContentPartPr>
            <p14:xfrm>
              <a:off x="4744783" y="4176201"/>
              <a:ext cx="44640" cy="446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805D6C5D-A225-4BCB-950C-69F319873C1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26783" y="4158201"/>
                <a:ext cx="80280" cy="8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5EC9F415-599C-44E2-9C0F-4B9954456025}"/>
                  </a:ext>
                </a:extLst>
              </p14:cNvPr>
              <p14:cNvContentPartPr/>
              <p14:nvPr/>
            </p14:nvContentPartPr>
            <p14:xfrm>
              <a:off x="4908223" y="4082961"/>
              <a:ext cx="23400" cy="194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5EC9F415-599C-44E2-9C0F-4B995445602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90223" y="4065321"/>
                <a:ext cx="59040" cy="5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E2839B39-21A0-4F83-BF51-761E36678EFD}"/>
                  </a:ext>
                </a:extLst>
              </p14:cNvPr>
              <p14:cNvContentPartPr/>
              <p14:nvPr/>
            </p14:nvContentPartPr>
            <p14:xfrm>
              <a:off x="5852143" y="3843561"/>
              <a:ext cx="32400" cy="3384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E2839B39-21A0-4F83-BF51-761E36678EF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834143" y="3825561"/>
                <a:ext cx="68040" cy="6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F6BDA788-052C-4038-9099-2C221B7B7A8F}"/>
                  </a:ext>
                </a:extLst>
              </p14:cNvPr>
              <p14:cNvContentPartPr/>
              <p14:nvPr/>
            </p14:nvContentPartPr>
            <p14:xfrm>
              <a:off x="5722183" y="4069641"/>
              <a:ext cx="7560" cy="1368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F6BDA788-052C-4038-9099-2C221B7B7A8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704543" y="4052001"/>
                <a:ext cx="4320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3E5FCE92-79FF-40BB-BCE5-704FB17E495D}"/>
                  </a:ext>
                </a:extLst>
              </p14:cNvPr>
              <p14:cNvContentPartPr/>
              <p14:nvPr/>
            </p14:nvContentPartPr>
            <p14:xfrm>
              <a:off x="5590063" y="4178721"/>
              <a:ext cx="59760" cy="7128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3E5FCE92-79FF-40BB-BCE5-704FB17E495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72423" y="4161081"/>
                <a:ext cx="95400" cy="10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0A8C3C17-0664-4DA3-A819-E007EF4F8321}"/>
                  </a:ext>
                </a:extLst>
              </p14:cNvPr>
              <p14:cNvContentPartPr/>
              <p14:nvPr/>
            </p14:nvContentPartPr>
            <p14:xfrm>
              <a:off x="5415823" y="4349721"/>
              <a:ext cx="69840" cy="385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0A8C3C17-0664-4DA3-A819-E007EF4F8321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398183" y="4331721"/>
                <a:ext cx="105480" cy="7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4A2C2B03-A91E-4DE0-9FCB-90C05271DF4F}"/>
                  </a:ext>
                </a:extLst>
              </p14:cNvPr>
              <p14:cNvContentPartPr/>
              <p14:nvPr/>
            </p14:nvContentPartPr>
            <p14:xfrm>
              <a:off x="5126383" y="4554561"/>
              <a:ext cx="114120" cy="8784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4A2C2B03-A91E-4DE0-9FCB-90C05271DF4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108743" y="4536561"/>
                <a:ext cx="149760" cy="12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024" name="Ink 1023">
                <a:extLst>
                  <a:ext uri="{FF2B5EF4-FFF2-40B4-BE49-F238E27FC236}">
                    <a16:creationId xmlns:a16="http://schemas.microsoft.com/office/drawing/2014/main" id="{AEE024CF-9AF4-464E-8C90-EE9A5D73E2A3}"/>
                  </a:ext>
                </a:extLst>
              </p14:cNvPr>
              <p14:cNvContentPartPr/>
              <p14:nvPr/>
            </p14:nvContentPartPr>
            <p14:xfrm>
              <a:off x="4808503" y="4791441"/>
              <a:ext cx="100080" cy="102960"/>
            </p14:xfrm>
          </p:contentPart>
        </mc:Choice>
        <mc:Fallback>
          <p:pic>
            <p:nvPicPr>
              <p:cNvPr id="1024" name="Ink 1023">
                <a:extLst>
                  <a:ext uri="{FF2B5EF4-FFF2-40B4-BE49-F238E27FC236}">
                    <a16:creationId xmlns:a16="http://schemas.microsoft.com/office/drawing/2014/main" id="{AEE024CF-9AF4-464E-8C90-EE9A5D73E2A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790863" y="4773441"/>
                <a:ext cx="135720" cy="13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025" name="Ink 1024">
                <a:extLst>
                  <a:ext uri="{FF2B5EF4-FFF2-40B4-BE49-F238E27FC236}">
                    <a16:creationId xmlns:a16="http://schemas.microsoft.com/office/drawing/2014/main" id="{73052CE3-38EA-4BE7-9609-6EDF09B6AC59}"/>
                  </a:ext>
                </a:extLst>
              </p14:cNvPr>
              <p14:cNvContentPartPr/>
              <p14:nvPr/>
            </p14:nvContentPartPr>
            <p14:xfrm>
              <a:off x="4588543" y="5010681"/>
              <a:ext cx="59760" cy="47880"/>
            </p14:xfrm>
          </p:contentPart>
        </mc:Choice>
        <mc:Fallback>
          <p:pic>
            <p:nvPicPr>
              <p:cNvPr id="1025" name="Ink 1024">
                <a:extLst>
                  <a:ext uri="{FF2B5EF4-FFF2-40B4-BE49-F238E27FC236}">
                    <a16:creationId xmlns:a16="http://schemas.microsoft.com/office/drawing/2014/main" id="{73052CE3-38EA-4BE7-9609-6EDF09B6AC5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70543" y="4993041"/>
                <a:ext cx="95400" cy="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27" name="Ink 1026">
                <a:extLst>
                  <a:ext uri="{FF2B5EF4-FFF2-40B4-BE49-F238E27FC236}">
                    <a16:creationId xmlns:a16="http://schemas.microsoft.com/office/drawing/2014/main" id="{659725FB-0A55-4631-8326-16D786E89112}"/>
                  </a:ext>
                </a:extLst>
              </p14:cNvPr>
              <p14:cNvContentPartPr/>
              <p14:nvPr/>
            </p14:nvContentPartPr>
            <p14:xfrm>
              <a:off x="4233943" y="5268441"/>
              <a:ext cx="91440" cy="60840"/>
            </p14:xfrm>
          </p:contentPart>
        </mc:Choice>
        <mc:Fallback>
          <p:pic>
            <p:nvPicPr>
              <p:cNvPr id="1027" name="Ink 1026">
                <a:extLst>
                  <a:ext uri="{FF2B5EF4-FFF2-40B4-BE49-F238E27FC236}">
                    <a16:creationId xmlns:a16="http://schemas.microsoft.com/office/drawing/2014/main" id="{659725FB-0A55-4631-8326-16D786E89112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216303" y="5250441"/>
                <a:ext cx="127080" cy="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29" name="Ink 1028">
                <a:extLst>
                  <a:ext uri="{FF2B5EF4-FFF2-40B4-BE49-F238E27FC236}">
                    <a16:creationId xmlns:a16="http://schemas.microsoft.com/office/drawing/2014/main" id="{769E8D49-BA75-4EBB-AB5E-66ED4A988F1D}"/>
                  </a:ext>
                </a:extLst>
              </p14:cNvPr>
              <p14:cNvContentPartPr/>
              <p14:nvPr/>
            </p14:nvContentPartPr>
            <p14:xfrm>
              <a:off x="3944503" y="5482281"/>
              <a:ext cx="120240" cy="96120"/>
            </p14:xfrm>
          </p:contentPart>
        </mc:Choice>
        <mc:Fallback>
          <p:pic>
            <p:nvPicPr>
              <p:cNvPr id="1029" name="Ink 1028">
                <a:extLst>
                  <a:ext uri="{FF2B5EF4-FFF2-40B4-BE49-F238E27FC236}">
                    <a16:creationId xmlns:a16="http://schemas.microsoft.com/office/drawing/2014/main" id="{769E8D49-BA75-4EBB-AB5E-66ED4A988F1D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26863" y="5464281"/>
                <a:ext cx="155880" cy="1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30" name="Ink 1029">
                <a:extLst>
                  <a:ext uri="{FF2B5EF4-FFF2-40B4-BE49-F238E27FC236}">
                    <a16:creationId xmlns:a16="http://schemas.microsoft.com/office/drawing/2014/main" id="{89DEECFB-56CF-47C4-9AE3-1F358753DB67}"/>
                  </a:ext>
                </a:extLst>
              </p14:cNvPr>
              <p14:cNvContentPartPr/>
              <p14:nvPr/>
            </p14:nvContentPartPr>
            <p14:xfrm>
              <a:off x="3699343" y="5677401"/>
              <a:ext cx="82080" cy="32760"/>
            </p14:xfrm>
          </p:contentPart>
        </mc:Choice>
        <mc:Fallback>
          <p:pic>
            <p:nvPicPr>
              <p:cNvPr id="1030" name="Ink 1029">
                <a:extLst>
                  <a:ext uri="{FF2B5EF4-FFF2-40B4-BE49-F238E27FC236}">
                    <a16:creationId xmlns:a16="http://schemas.microsoft.com/office/drawing/2014/main" id="{89DEECFB-56CF-47C4-9AE3-1F358753DB67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681703" y="5659761"/>
                <a:ext cx="117720" cy="68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4" name="Group 1043">
            <a:extLst>
              <a:ext uri="{FF2B5EF4-FFF2-40B4-BE49-F238E27FC236}">
                <a16:creationId xmlns:a16="http://schemas.microsoft.com/office/drawing/2014/main" id="{BD62A64B-4442-4F44-84D0-6E9A6529E5D0}"/>
              </a:ext>
            </a:extLst>
          </p:cNvPr>
          <p:cNvGrpSpPr/>
          <p:nvPr/>
        </p:nvGrpSpPr>
        <p:grpSpPr>
          <a:xfrm>
            <a:off x="5997583" y="2724321"/>
            <a:ext cx="2557080" cy="750600"/>
            <a:chOff x="5997583" y="2724321"/>
            <a:chExt cx="2557080" cy="750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031" name="Ink 1030">
                  <a:extLst>
                    <a:ext uri="{FF2B5EF4-FFF2-40B4-BE49-F238E27FC236}">
                      <a16:creationId xmlns:a16="http://schemas.microsoft.com/office/drawing/2014/main" id="{74767856-82B8-4E00-8C3D-61E14E21EDA2}"/>
                    </a:ext>
                  </a:extLst>
                </p14:cNvPr>
                <p14:cNvContentPartPr/>
                <p14:nvPr/>
              </p14:nvContentPartPr>
              <p14:xfrm>
                <a:off x="6320143" y="2853561"/>
                <a:ext cx="342360" cy="284400"/>
              </p14:xfrm>
            </p:contentPart>
          </mc:Choice>
          <mc:Fallback>
            <p:pic>
              <p:nvPicPr>
                <p:cNvPr id="1031" name="Ink 1030">
                  <a:extLst>
                    <a:ext uri="{FF2B5EF4-FFF2-40B4-BE49-F238E27FC236}">
                      <a16:creationId xmlns:a16="http://schemas.microsoft.com/office/drawing/2014/main" id="{74767856-82B8-4E00-8C3D-61E14E21EDA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302143" y="2835921"/>
                  <a:ext cx="37800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032" name="Ink 1031">
                  <a:extLst>
                    <a:ext uri="{FF2B5EF4-FFF2-40B4-BE49-F238E27FC236}">
                      <a16:creationId xmlns:a16="http://schemas.microsoft.com/office/drawing/2014/main" id="{8BF1C313-FED6-4805-96F9-C7CA6EE38D92}"/>
                    </a:ext>
                  </a:extLst>
                </p14:cNvPr>
                <p14:cNvContentPartPr/>
                <p14:nvPr/>
              </p14:nvContentPartPr>
              <p14:xfrm>
                <a:off x="6520663" y="2954361"/>
                <a:ext cx="56520" cy="16560"/>
              </p14:xfrm>
            </p:contentPart>
          </mc:Choice>
          <mc:Fallback>
            <p:pic>
              <p:nvPicPr>
                <p:cNvPr id="1032" name="Ink 1031">
                  <a:extLst>
                    <a:ext uri="{FF2B5EF4-FFF2-40B4-BE49-F238E27FC236}">
                      <a16:creationId xmlns:a16="http://schemas.microsoft.com/office/drawing/2014/main" id="{8BF1C313-FED6-4805-96F9-C7CA6EE38D92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502663" y="2936721"/>
                  <a:ext cx="9216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E23805A4-9AE2-41BC-844B-4E24CEC17352}"/>
                    </a:ext>
                  </a:extLst>
                </p14:cNvPr>
                <p14:cNvContentPartPr/>
                <p14:nvPr/>
              </p14:nvContentPartPr>
              <p14:xfrm>
                <a:off x="6755383" y="2790201"/>
                <a:ext cx="642960" cy="342720"/>
              </p14:xfrm>
            </p:contentPart>
          </mc:Choice>
          <mc:Fallback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E23805A4-9AE2-41BC-844B-4E24CEC1735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737383" y="2772561"/>
                  <a:ext cx="67860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1034" name="Ink 1033">
                  <a:extLst>
                    <a:ext uri="{FF2B5EF4-FFF2-40B4-BE49-F238E27FC236}">
                      <a16:creationId xmlns:a16="http://schemas.microsoft.com/office/drawing/2014/main" id="{56B4B541-DCAE-4436-8DA3-302C359402AB}"/>
                    </a:ext>
                  </a:extLst>
                </p14:cNvPr>
                <p14:cNvContentPartPr/>
                <p14:nvPr/>
              </p14:nvContentPartPr>
              <p14:xfrm>
                <a:off x="7467823" y="3024201"/>
                <a:ext cx="212040" cy="119160"/>
              </p14:xfrm>
            </p:contentPart>
          </mc:Choice>
          <mc:Fallback>
            <p:pic>
              <p:nvPicPr>
                <p:cNvPr id="1034" name="Ink 1033">
                  <a:extLst>
                    <a:ext uri="{FF2B5EF4-FFF2-40B4-BE49-F238E27FC236}">
                      <a16:creationId xmlns:a16="http://schemas.microsoft.com/office/drawing/2014/main" id="{56B4B541-DCAE-4436-8DA3-302C359402A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450183" y="3006201"/>
                  <a:ext cx="24768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1035" name="Ink 1034">
                  <a:extLst>
                    <a:ext uri="{FF2B5EF4-FFF2-40B4-BE49-F238E27FC236}">
                      <a16:creationId xmlns:a16="http://schemas.microsoft.com/office/drawing/2014/main" id="{0F60AFDB-9F8E-4B37-AECD-9095FE77FD89}"/>
                    </a:ext>
                  </a:extLst>
                </p14:cNvPr>
                <p14:cNvContentPartPr/>
                <p14:nvPr/>
              </p14:nvContentPartPr>
              <p14:xfrm>
                <a:off x="7594183" y="2973441"/>
                <a:ext cx="39960" cy="28800"/>
              </p14:xfrm>
            </p:contentPart>
          </mc:Choice>
          <mc:Fallback>
            <p:pic>
              <p:nvPicPr>
                <p:cNvPr id="1035" name="Ink 1034">
                  <a:extLst>
                    <a:ext uri="{FF2B5EF4-FFF2-40B4-BE49-F238E27FC236}">
                      <a16:creationId xmlns:a16="http://schemas.microsoft.com/office/drawing/2014/main" id="{0F60AFDB-9F8E-4B37-AECD-9095FE77FD8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576543" y="2955801"/>
                  <a:ext cx="75600" cy="6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038" name="Ink 1037">
                  <a:extLst>
                    <a:ext uri="{FF2B5EF4-FFF2-40B4-BE49-F238E27FC236}">
                      <a16:creationId xmlns:a16="http://schemas.microsoft.com/office/drawing/2014/main" id="{40C7E2DB-E146-421B-9645-F477BFE05CE1}"/>
                    </a:ext>
                  </a:extLst>
                </p14:cNvPr>
                <p14:cNvContentPartPr/>
                <p14:nvPr/>
              </p14:nvContentPartPr>
              <p14:xfrm>
                <a:off x="7820623" y="2829801"/>
                <a:ext cx="618480" cy="317880"/>
              </p14:xfrm>
            </p:contentPart>
          </mc:Choice>
          <mc:Fallback>
            <p:pic>
              <p:nvPicPr>
                <p:cNvPr id="1038" name="Ink 1037">
                  <a:extLst>
                    <a:ext uri="{FF2B5EF4-FFF2-40B4-BE49-F238E27FC236}">
                      <a16:creationId xmlns:a16="http://schemas.microsoft.com/office/drawing/2014/main" id="{40C7E2DB-E146-421B-9645-F477BFE05CE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802623" y="2811801"/>
                  <a:ext cx="65412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039" name="Ink 1038">
                  <a:extLst>
                    <a:ext uri="{FF2B5EF4-FFF2-40B4-BE49-F238E27FC236}">
                      <a16:creationId xmlns:a16="http://schemas.microsoft.com/office/drawing/2014/main" id="{4B5D7C2E-7CA6-4C9E-A080-B664E4D6DB00}"/>
                    </a:ext>
                  </a:extLst>
                </p14:cNvPr>
                <p14:cNvContentPartPr/>
                <p14:nvPr/>
              </p14:nvContentPartPr>
              <p14:xfrm>
                <a:off x="7856983" y="3212121"/>
                <a:ext cx="439200" cy="28440"/>
              </p14:xfrm>
            </p:contentPart>
          </mc:Choice>
          <mc:Fallback>
            <p:pic>
              <p:nvPicPr>
                <p:cNvPr id="1039" name="Ink 1038">
                  <a:extLst>
                    <a:ext uri="{FF2B5EF4-FFF2-40B4-BE49-F238E27FC236}">
                      <a16:creationId xmlns:a16="http://schemas.microsoft.com/office/drawing/2014/main" id="{4B5D7C2E-7CA6-4C9E-A080-B664E4D6DB0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838983" y="3194121"/>
                  <a:ext cx="47484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041" name="Ink 1040">
                  <a:extLst>
                    <a:ext uri="{FF2B5EF4-FFF2-40B4-BE49-F238E27FC236}">
                      <a16:creationId xmlns:a16="http://schemas.microsoft.com/office/drawing/2014/main" id="{BD055C33-08F5-447D-8A8A-139A5756C857}"/>
                    </a:ext>
                  </a:extLst>
                </p14:cNvPr>
                <p14:cNvContentPartPr/>
                <p14:nvPr/>
              </p14:nvContentPartPr>
              <p14:xfrm>
                <a:off x="5997583" y="2724321"/>
                <a:ext cx="2557080" cy="750600"/>
              </p14:xfrm>
            </p:contentPart>
          </mc:Choice>
          <mc:Fallback>
            <p:pic>
              <p:nvPicPr>
                <p:cNvPr id="1041" name="Ink 1040">
                  <a:extLst>
                    <a:ext uri="{FF2B5EF4-FFF2-40B4-BE49-F238E27FC236}">
                      <a16:creationId xmlns:a16="http://schemas.microsoft.com/office/drawing/2014/main" id="{BD055C33-08F5-447D-8A8A-139A5756C85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979943" y="2706681"/>
                  <a:ext cx="2592720" cy="78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043" name="Ink 1042">
                  <a:extLst>
                    <a:ext uri="{FF2B5EF4-FFF2-40B4-BE49-F238E27FC236}">
                      <a16:creationId xmlns:a16="http://schemas.microsoft.com/office/drawing/2014/main" id="{F1871DD2-906B-4E9C-B1EF-37E8AFB97DD1}"/>
                    </a:ext>
                  </a:extLst>
                </p14:cNvPr>
                <p14:cNvContentPartPr/>
                <p14:nvPr/>
              </p14:nvContentPartPr>
              <p14:xfrm>
                <a:off x="6085423" y="3379881"/>
                <a:ext cx="129240" cy="68040"/>
              </p14:xfrm>
            </p:contentPart>
          </mc:Choice>
          <mc:Fallback>
            <p:pic>
              <p:nvPicPr>
                <p:cNvPr id="1043" name="Ink 1042">
                  <a:extLst>
                    <a:ext uri="{FF2B5EF4-FFF2-40B4-BE49-F238E27FC236}">
                      <a16:creationId xmlns:a16="http://schemas.microsoft.com/office/drawing/2014/main" id="{F1871DD2-906B-4E9C-B1EF-37E8AFB97DD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067783" y="3362241"/>
                  <a:ext cx="164880" cy="103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045" name="Ink 1044">
                <a:extLst>
                  <a:ext uri="{FF2B5EF4-FFF2-40B4-BE49-F238E27FC236}">
                    <a16:creationId xmlns:a16="http://schemas.microsoft.com/office/drawing/2014/main" id="{2A10BB93-8BD5-47EA-9037-62A0FFBAC22E}"/>
                  </a:ext>
                </a:extLst>
              </p14:cNvPr>
              <p14:cNvContentPartPr/>
              <p14:nvPr/>
            </p14:nvContentPartPr>
            <p14:xfrm>
              <a:off x="1396783" y="4107801"/>
              <a:ext cx="458640" cy="330480"/>
            </p14:xfrm>
          </p:contentPart>
        </mc:Choice>
        <mc:Fallback>
          <p:pic>
            <p:nvPicPr>
              <p:cNvPr id="1045" name="Ink 1044">
                <a:extLst>
                  <a:ext uri="{FF2B5EF4-FFF2-40B4-BE49-F238E27FC236}">
                    <a16:creationId xmlns:a16="http://schemas.microsoft.com/office/drawing/2014/main" id="{2A10BB93-8BD5-47EA-9037-62A0FFBAC22E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379143" y="4089801"/>
                <a:ext cx="494280" cy="36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049" name="Ink 1048">
                <a:extLst>
                  <a:ext uri="{FF2B5EF4-FFF2-40B4-BE49-F238E27FC236}">
                    <a16:creationId xmlns:a16="http://schemas.microsoft.com/office/drawing/2014/main" id="{9E50963D-8196-4926-AD65-520491691AB0}"/>
                  </a:ext>
                </a:extLst>
              </p14:cNvPr>
              <p14:cNvContentPartPr/>
              <p14:nvPr/>
            </p14:nvContentPartPr>
            <p14:xfrm>
              <a:off x="1837423" y="4515321"/>
              <a:ext cx="877680" cy="282600"/>
            </p14:xfrm>
          </p:contentPart>
        </mc:Choice>
        <mc:Fallback>
          <p:pic>
            <p:nvPicPr>
              <p:cNvPr id="1049" name="Ink 1048">
                <a:extLst>
                  <a:ext uri="{FF2B5EF4-FFF2-40B4-BE49-F238E27FC236}">
                    <a16:creationId xmlns:a16="http://schemas.microsoft.com/office/drawing/2014/main" id="{9E50963D-8196-4926-AD65-520491691AB0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1819783" y="4497321"/>
                <a:ext cx="913320" cy="31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03962133-B670-4224-B3DF-8490FA9885D6}"/>
              </a:ext>
            </a:extLst>
          </p:cNvPr>
          <p:cNvGrpSpPr/>
          <p:nvPr/>
        </p:nvGrpSpPr>
        <p:grpSpPr>
          <a:xfrm>
            <a:off x="1119223" y="3767241"/>
            <a:ext cx="2498760" cy="1284480"/>
            <a:chOff x="1119223" y="3767241"/>
            <a:chExt cx="2498760" cy="128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1046" name="Ink 1045">
                  <a:extLst>
                    <a:ext uri="{FF2B5EF4-FFF2-40B4-BE49-F238E27FC236}">
                      <a16:creationId xmlns:a16="http://schemas.microsoft.com/office/drawing/2014/main" id="{BA70260F-7D2C-457F-8F3C-8F63C3AA03C6}"/>
                    </a:ext>
                  </a:extLst>
                </p14:cNvPr>
                <p14:cNvContentPartPr/>
                <p14:nvPr/>
              </p14:nvContentPartPr>
              <p14:xfrm>
                <a:off x="2046943" y="4069641"/>
                <a:ext cx="883080" cy="411480"/>
              </p14:xfrm>
            </p:contentPart>
          </mc:Choice>
          <mc:Fallback>
            <p:pic>
              <p:nvPicPr>
                <p:cNvPr id="1046" name="Ink 1045">
                  <a:extLst>
                    <a:ext uri="{FF2B5EF4-FFF2-40B4-BE49-F238E27FC236}">
                      <a16:creationId xmlns:a16="http://schemas.microsoft.com/office/drawing/2014/main" id="{BA70260F-7D2C-457F-8F3C-8F63C3AA03C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028943" y="4051641"/>
                  <a:ext cx="918720" cy="44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1047" name="Ink 1046">
                  <a:extLst>
                    <a:ext uri="{FF2B5EF4-FFF2-40B4-BE49-F238E27FC236}">
                      <a16:creationId xmlns:a16="http://schemas.microsoft.com/office/drawing/2014/main" id="{08DA3152-6CD1-4F93-AF45-91E65A1A0690}"/>
                    </a:ext>
                  </a:extLst>
                </p14:cNvPr>
                <p14:cNvContentPartPr/>
                <p14:nvPr/>
              </p14:nvContentPartPr>
              <p14:xfrm>
                <a:off x="1346023" y="4633401"/>
                <a:ext cx="325440" cy="162720"/>
              </p14:xfrm>
            </p:contentPart>
          </mc:Choice>
          <mc:Fallback>
            <p:pic>
              <p:nvPicPr>
                <p:cNvPr id="1047" name="Ink 1046">
                  <a:extLst>
                    <a:ext uri="{FF2B5EF4-FFF2-40B4-BE49-F238E27FC236}">
                      <a16:creationId xmlns:a16="http://schemas.microsoft.com/office/drawing/2014/main" id="{08DA3152-6CD1-4F93-AF45-91E65A1A069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328383" y="4615761"/>
                  <a:ext cx="36108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1048" name="Ink 1047">
                  <a:extLst>
                    <a:ext uri="{FF2B5EF4-FFF2-40B4-BE49-F238E27FC236}">
                      <a16:creationId xmlns:a16="http://schemas.microsoft.com/office/drawing/2014/main" id="{19A347E0-25FB-47B3-AD55-C817E186109D}"/>
                    </a:ext>
                  </a:extLst>
                </p14:cNvPr>
                <p14:cNvContentPartPr/>
                <p14:nvPr/>
              </p14:nvContentPartPr>
              <p14:xfrm>
                <a:off x="1427023" y="4575801"/>
                <a:ext cx="12600" cy="9720"/>
              </p14:xfrm>
            </p:contentPart>
          </mc:Choice>
          <mc:Fallback>
            <p:pic>
              <p:nvPicPr>
                <p:cNvPr id="1048" name="Ink 1047">
                  <a:extLst>
                    <a:ext uri="{FF2B5EF4-FFF2-40B4-BE49-F238E27FC236}">
                      <a16:creationId xmlns:a16="http://schemas.microsoft.com/office/drawing/2014/main" id="{19A347E0-25FB-47B3-AD55-C817E186109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409383" y="4557801"/>
                  <a:ext cx="4824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1051" name="Ink 1050">
                  <a:extLst>
                    <a:ext uri="{FF2B5EF4-FFF2-40B4-BE49-F238E27FC236}">
                      <a16:creationId xmlns:a16="http://schemas.microsoft.com/office/drawing/2014/main" id="{8FE9C563-3451-459D-9F03-58E463395383}"/>
                    </a:ext>
                  </a:extLst>
                </p14:cNvPr>
                <p14:cNvContentPartPr/>
                <p14:nvPr/>
              </p14:nvContentPartPr>
              <p14:xfrm>
                <a:off x="1119223" y="3767241"/>
                <a:ext cx="2498760" cy="1284480"/>
              </p14:xfrm>
            </p:contentPart>
          </mc:Choice>
          <mc:Fallback>
            <p:pic>
              <p:nvPicPr>
                <p:cNvPr id="1051" name="Ink 1050">
                  <a:extLst>
                    <a:ext uri="{FF2B5EF4-FFF2-40B4-BE49-F238E27FC236}">
                      <a16:creationId xmlns:a16="http://schemas.microsoft.com/office/drawing/2014/main" id="{8FE9C563-3451-459D-9F03-58E46339538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101223" y="3749601"/>
                  <a:ext cx="2534400" cy="1320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1053" name="Ink 1052">
                <a:extLst>
                  <a:ext uri="{FF2B5EF4-FFF2-40B4-BE49-F238E27FC236}">
                    <a16:creationId xmlns:a16="http://schemas.microsoft.com/office/drawing/2014/main" id="{383BD5F3-384E-4CDF-B897-7273D4249E11}"/>
                  </a:ext>
                </a:extLst>
              </p14:cNvPr>
              <p14:cNvContentPartPr/>
              <p14:nvPr/>
            </p14:nvContentPartPr>
            <p14:xfrm>
              <a:off x="1991863" y="4752561"/>
              <a:ext cx="438120" cy="97200"/>
            </p14:xfrm>
          </p:contentPart>
        </mc:Choice>
        <mc:Fallback>
          <p:pic>
            <p:nvPicPr>
              <p:cNvPr id="1053" name="Ink 1052">
                <a:extLst>
                  <a:ext uri="{FF2B5EF4-FFF2-40B4-BE49-F238E27FC236}">
                    <a16:creationId xmlns:a16="http://schemas.microsoft.com/office/drawing/2014/main" id="{383BD5F3-384E-4CDF-B897-7273D4249E11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1974223" y="4734921"/>
                <a:ext cx="473760" cy="13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1054" name="Ink 1053">
                <a:extLst>
                  <a:ext uri="{FF2B5EF4-FFF2-40B4-BE49-F238E27FC236}">
                    <a16:creationId xmlns:a16="http://schemas.microsoft.com/office/drawing/2014/main" id="{49329F78-3C22-4C95-8ECB-ACEB10BED796}"/>
                  </a:ext>
                </a:extLst>
              </p14:cNvPr>
              <p14:cNvContentPartPr/>
              <p14:nvPr/>
            </p14:nvContentPartPr>
            <p14:xfrm>
              <a:off x="1348543" y="4166481"/>
              <a:ext cx="532800" cy="330480"/>
            </p14:xfrm>
          </p:contentPart>
        </mc:Choice>
        <mc:Fallback>
          <p:pic>
            <p:nvPicPr>
              <p:cNvPr id="1054" name="Ink 1053">
                <a:extLst>
                  <a:ext uri="{FF2B5EF4-FFF2-40B4-BE49-F238E27FC236}">
                    <a16:creationId xmlns:a16="http://schemas.microsoft.com/office/drawing/2014/main" id="{49329F78-3C22-4C95-8ECB-ACEB10BED796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1294903" y="4058481"/>
                <a:ext cx="640440" cy="54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1055" name="Ink 1054">
                <a:extLst>
                  <a:ext uri="{FF2B5EF4-FFF2-40B4-BE49-F238E27FC236}">
                    <a16:creationId xmlns:a16="http://schemas.microsoft.com/office/drawing/2014/main" id="{1879F414-2C76-464D-91B2-C460C034FC9A}"/>
                  </a:ext>
                </a:extLst>
              </p14:cNvPr>
              <p14:cNvContentPartPr/>
              <p14:nvPr/>
            </p14:nvContentPartPr>
            <p14:xfrm>
              <a:off x="6329863" y="2973441"/>
              <a:ext cx="346680" cy="170280"/>
            </p14:xfrm>
          </p:contentPart>
        </mc:Choice>
        <mc:Fallback>
          <p:pic>
            <p:nvPicPr>
              <p:cNvPr id="1055" name="Ink 1054">
                <a:extLst>
                  <a:ext uri="{FF2B5EF4-FFF2-40B4-BE49-F238E27FC236}">
                    <a16:creationId xmlns:a16="http://schemas.microsoft.com/office/drawing/2014/main" id="{1879F414-2C76-464D-91B2-C460C034FC9A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275863" y="2865801"/>
                <a:ext cx="454320" cy="385920"/>
              </a:xfrm>
              <a:prstGeom prst="rect">
                <a:avLst/>
              </a:prstGeom>
            </p:spPr>
          </p:pic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10AF107F-F9FB-45D1-8576-30352B59E524}"/>
              </a:ext>
            </a:extLst>
          </p:cNvPr>
          <p:cNvSpPr txBox="1"/>
          <p:nvPr/>
        </p:nvSpPr>
        <p:spPr>
          <a:xfrm>
            <a:off x="338481" y="192771"/>
            <a:ext cx="83483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5.  For uniform rectilinear motion of clock in K’ relative to K, both frames are inertial.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622E784-5332-4770-8871-3232393382CA}"/>
              </a:ext>
            </a:extLst>
          </p:cNvPr>
          <p:cNvSpPr txBox="1"/>
          <p:nvPr/>
        </p:nvSpPr>
        <p:spPr>
          <a:xfrm>
            <a:off x="1821407" y="1191648"/>
            <a:ext cx="63189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From point of view of observer in K, K’ clock lags.</a:t>
            </a:r>
          </a:p>
          <a:p>
            <a:r>
              <a:rPr lang="en-US" sz="1800" dirty="0"/>
              <a:t>From point of view of observer in K’, K clock lags.</a:t>
            </a:r>
          </a:p>
          <a:p>
            <a:r>
              <a:rPr lang="en-US" sz="1800" dirty="0"/>
              <a:t>Is that a contradiction?</a:t>
            </a:r>
          </a:p>
        </p:txBody>
      </p:sp>
    </p:spTree>
    <p:extLst>
      <p:ext uri="{BB962C8B-B14F-4D97-AF65-F5344CB8AC3E}">
        <p14:creationId xmlns:p14="http://schemas.microsoft.com/office/powerpoint/2010/main" val="647747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733800" y="2971800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53082" y="5181600"/>
            <a:ext cx="56813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534400" y="50292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0790" y="2819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pic>
        <p:nvPicPr>
          <p:cNvPr id="8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6937" y="5216285"/>
            <a:ext cx="847708" cy="886619"/>
          </a:xfrm>
          <a:prstGeom prst="rect">
            <a:avLst/>
          </a:prstGeom>
          <a:noFill/>
        </p:spPr>
      </p:pic>
      <p:pic>
        <p:nvPicPr>
          <p:cNvPr id="9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92" y="3886200"/>
            <a:ext cx="847708" cy="886619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>
            <a:off x="4724400" y="3200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19600" y="47244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486400" y="4114800"/>
            <a:ext cx="914400" cy="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1666" y="3135868"/>
            <a:ext cx="35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36924" y="481226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61800" y="435506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2866" y="4583668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43200" y="5879068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42672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708" y="38978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pic>
        <p:nvPicPr>
          <p:cNvPr id="21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7987" y="5209381"/>
            <a:ext cx="847708" cy="886619"/>
          </a:xfrm>
          <a:prstGeom prst="rect">
            <a:avLst/>
          </a:prstGeom>
          <a:noFill/>
        </p:spPr>
      </p:pic>
      <p:pic>
        <p:nvPicPr>
          <p:cNvPr id="23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9887" y="5195466"/>
            <a:ext cx="847708" cy="886619"/>
          </a:xfrm>
          <a:prstGeom prst="rect">
            <a:avLst/>
          </a:prstGeom>
          <a:noFill/>
        </p:spPr>
      </p:pic>
      <p:pic>
        <p:nvPicPr>
          <p:cNvPr id="24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3402" y="5209381"/>
            <a:ext cx="847708" cy="886619"/>
          </a:xfrm>
          <a:prstGeom prst="rect">
            <a:avLst/>
          </a:prstGeom>
          <a:noFill/>
        </p:spPr>
      </p:pic>
      <p:pic>
        <p:nvPicPr>
          <p:cNvPr id="25" name="Picture 4" descr="http://www-math.ucdenver.edu/~wcherowi/clo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5557" y="5209381"/>
            <a:ext cx="847708" cy="886619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" y="76082"/>
            <a:ext cx="8915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No contradiction. </a:t>
            </a:r>
            <a:r>
              <a:rPr lang="en-US" sz="2000" dirty="0"/>
              <a:t>To compare clock rates in two reference systems, we need several clocks in one frame, but only one clock in the other frame.</a:t>
            </a:r>
            <a:endParaRPr lang="en-US" sz="20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9D2235-6997-4E82-AF25-A687B238DA82}"/>
              </a:ext>
            </a:extLst>
          </p:cNvPr>
          <p:cNvSpPr txBox="1"/>
          <p:nvPr/>
        </p:nvSpPr>
        <p:spPr>
          <a:xfrm>
            <a:off x="577372" y="1092190"/>
            <a:ext cx="79570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Process is not symmetric</a:t>
            </a:r>
          </a:p>
          <a:p>
            <a:r>
              <a:rPr lang="en-US" sz="1800" dirty="0"/>
              <a:t>Clock that appears to lag is always the one being compared to the many.</a:t>
            </a:r>
          </a:p>
          <a:p>
            <a:r>
              <a:rPr lang="en-US" sz="1800" dirty="0"/>
              <a:t>Because time is not absolute, the many clocks are not synchronized.</a:t>
            </a:r>
          </a:p>
        </p:txBody>
      </p:sp>
    </p:spTree>
    <p:extLst>
      <p:ext uri="{BB962C8B-B14F-4D97-AF65-F5344CB8AC3E}">
        <p14:creationId xmlns:p14="http://schemas.microsoft.com/office/powerpoint/2010/main" val="267340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689</Words>
  <Application>Microsoft Office PowerPoint</Application>
  <PresentationFormat>On-screen Show (4:3)</PresentationFormat>
  <Paragraphs>111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Proper 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Clock at rest follows a straight world line parallel to the t axis.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Time</dc:title>
  <dc:creator>Robert Peale</dc:creator>
  <cp:lastModifiedBy>Robert Peale</cp:lastModifiedBy>
  <cp:revision>24</cp:revision>
  <dcterms:created xsi:type="dcterms:W3CDTF">2012-08-23T15:14:28Z</dcterms:created>
  <dcterms:modified xsi:type="dcterms:W3CDTF">2021-08-25T01:35:16Z</dcterms:modified>
</cp:coreProperties>
</file>