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7" r:id="rId8"/>
    <p:sldId id="265" r:id="rId9"/>
    <p:sldId id="260" r:id="rId10"/>
    <p:sldId id="261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231" autoAdjust="0"/>
  </p:normalViewPr>
  <p:slideViewPr>
    <p:cSldViewPr>
      <p:cViewPr varScale="1">
        <p:scale>
          <a:sx n="112" d="100"/>
          <a:sy n="11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F8C4-5665-4739-AFDF-EF177156A1F7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second pair of Maxwell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9200" y="6553200"/>
            <a:ext cx="3048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866900"/>
            <a:ext cx="6629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671513"/>
            <a:ext cx="599122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1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1109663"/>
            <a:ext cx="5553075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11" y="838200"/>
            <a:ext cx="7084989" cy="586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03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Principle of least action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For given fields, we varied the particle trajectory between fixed end points to find the equations of motion of a charge.</a:t>
            </a:r>
          </a:p>
          <a:p>
            <a:r>
              <a:rPr lang="en-US" sz="2000" dirty="0" smtClean="0"/>
              <a:t>Now, for given motion of charges, we vary the potentials to find the field equations.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Action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67200" y="1447800"/>
            <a:ext cx="1981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0" y="1524000"/>
            <a:ext cx="685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2143125"/>
            <a:ext cx="68389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520" y="204014"/>
            <a:ext cx="6256879" cy="592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70" y="1981200"/>
            <a:ext cx="795173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105400"/>
            <a:ext cx="68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123"/>
            <a:ext cx="7639050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39000" y="5105400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end hyperplanes at t</a:t>
            </a:r>
            <a:r>
              <a:rPr lang="en-US" baseline="-25000" dirty="0" smtClean="0"/>
              <a:t>1</a:t>
            </a:r>
            <a:r>
              <a:rPr lang="en-US" dirty="0" smtClean="0"/>
              <a:t> &amp; t</a:t>
            </a:r>
            <a:r>
              <a:rPr lang="en-US" baseline="-25000" dirty="0" smtClean="0"/>
              <a:t>2</a:t>
            </a:r>
            <a:r>
              <a:rPr lang="en-US" dirty="0" smtClean="0"/>
              <a:t>, variation of potentials is zero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3529357" y="4461617"/>
            <a:ext cx="1957043" cy="948583"/>
          </a:xfrm>
          <a:custGeom>
            <a:avLst/>
            <a:gdLst>
              <a:gd name="connsiteX0" fmla="*/ 1957043 w 1957043"/>
              <a:gd name="connsiteY0" fmla="*/ 0 h 948583"/>
              <a:gd name="connsiteX1" fmla="*/ 1914314 w 1957043"/>
              <a:gd name="connsiteY1" fmla="*/ 8546 h 948583"/>
              <a:gd name="connsiteX2" fmla="*/ 1888677 w 1957043"/>
              <a:gd name="connsiteY2" fmla="*/ 25638 h 948583"/>
              <a:gd name="connsiteX3" fmla="*/ 1845948 w 1957043"/>
              <a:gd name="connsiteY3" fmla="*/ 42729 h 948583"/>
              <a:gd name="connsiteX4" fmla="*/ 1803219 w 1957043"/>
              <a:gd name="connsiteY4" fmla="*/ 51275 h 948583"/>
              <a:gd name="connsiteX5" fmla="*/ 1692123 w 1957043"/>
              <a:gd name="connsiteY5" fmla="*/ 76912 h 948583"/>
              <a:gd name="connsiteX6" fmla="*/ 1615211 w 1957043"/>
              <a:gd name="connsiteY6" fmla="*/ 85458 h 948583"/>
              <a:gd name="connsiteX7" fmla="*/ 1538299 w 1957043"/>
              <a:gd name="connsiteY7" fmla="*/ 102550 h 948583"/>
              <a:gd name="connsiteX8" fmla="*/ 1427204 w 1957043"/>
              <a:gd name="connsiteY8" fmla="*/ 119641 h 948583"/>
              <a:gd name="connsiteX9" fmla="*/ 1205013 w 1957043"/>
              <a:gd name="connsiteY9" fmla="*/ 111096 h 948583"/>
              <a:gd name="connsiteX10" fmla="*/ 1017006 w 1957043"/>
              <a:gd name="connsiteY10" fmla="*/ 94004 h 948583"/>
              <a:gd name="connsiteX11" fmla="*/ 991368 w 1957043"/>
              <a:gd name="connsiteY11" fmla="*/ 85458 h 948583"/>
              <a:gd name="connsiteX12" fmla="*/ 948639 w 1957043"/>
              <a:gd name="connsiteY12" fmla="*/ 76912 h 948583"/>
              <a:gd name="connsiteX13" fmla="*/ 811907 w 1957043"/>
              <a:gd name="connsiteY13" fmla="*/ 59821 h 948583"/>
              <a:gd name="connsiteX14" fmla="*/ 777723 w 1957043"/>
              <a:gd name="connsiteY14" fmla="*/ 51275 h 948583"/>
              <a:gd name="connsiteX15" fmla="*/ 752086 w 1957043"/>
              <a:gd name="connsiteY15" fmla="*/ 42729 h 948583"/>
              <a:gd name="connsiteX16" fmla="*/ 623899 w 1957043"/>
              <a:gd name="connsiteY16" fmla="*/ 25638 h 948583"/>
              <a:gd name="connsiteX17" fmla="*/ 598262 w 1957043"/>
              <a:gd name="connsiteY17" fmla="*/ 17092 h 948583"/>
              <a:gd name="connsiteX18" fmla="*/ 188064 w 1957043"/>
              <a:gd name="connsiteY18" fmla="*/ 17092 h 948583"/>
              <a:gd name="connsiteX19" fmla="*/ 102606 w 1957043"/>
              <a:gd name="connsiteY19" fmla="*/ 34183 h 948583"/>
              <a:gd name="connsiteX20" fmla="*/ 42785 w 1957043"/>
              <a:gd name="connsiteY20" fmla="*/ 68367 h 948583"/>
              <a:gd name="connsiteX21" fmla="*/ 17148 w 1957043"/>
              <a:gd name="connsiteY21" fmla="*/ 76912 h 948583"/>
              <a:gd name="connsiteX22" fmla="*/ 56 w 1957043"/>
              <a:gd name="connsiteY22" fmla="*/ 128187 h 948583"/>
              <a:gd name="connsiteX23" fmla="*/ 17148 w 1957043"/>
              <a:gd name="connsiteY23" fmla="*/ 307649 h 948583"/>
              <a:gd name="connsiteX24" fmla="*/ 25693 w 1957043"/>
              <a:gd name="connsiteY24" fmla="*/ 358924 h 948583"/>
              <a:gd name="connsiteX25" fmla="*/ 42785 w 1957043"/>
              <a:gd name="connsiteY25" fmla="*/ 410198 h 948583"/>
              <a:gd name="connsiteX26" fmla="*/ 51331 w 1957043"/>
              <a:gd name="connsiteY26" fmla="*/ 435836 h 948583"/>
              <a:gd name="connsiteX27" fmla="*/ 68422 w 1957043"/>
              <a:gd name="connsiteY27" fmla="*/ 470019 h 948583"/>
              <a:gd name="connsiteX28" fmla="*/ 76968 w 1957043"/>
              <a:gd name="connsiteY28" fmla="*/ 495656 h 948583"/>
              <a:gd name="connsiteX29" fmla="*/ 94060 w 1957043"/>
              <a:gd name="connsiteY29" fmla="*/ 529840 h 948583"/>
              <a:gd name="connsiteX30" fmla="*/ 111151 w 1957043"/>
              <a:gd name="connsiteY30" fmla="*/ 555477 h 948583"/>
              <a:gd name="connsiteX31" fmla="*/ 128243 w 1957043"/>
              <a:gd name="connsiteY31" fmla="*/ 606752 h 948583"/>
              <a:gd name="connsiteX32" fmla="*/ 136789 w 1957043"/>
              <a:gd name="connsiteY32" fmla="*/ 632389 h 948583"/>
              <a:gd name="connsiteX33" fmla="*/ 145335 w 1957043"/>
              <a:gd name="connsiteY33" fmla="*/ 658026 h 948583"/>
              <a:gd name="connsiteX34" fmla="*/ 162426 w 1957043"/>
              <a:gd name="connsiteY34" fmla="*/ 692210 h 948583"/>
              <a:gd name="connsiteX35" fmla="*/ 179518 w 1957043"/>
              <a:gd name="connsiteY35" fmla="*/ 717847 h 948583"/>
              <a:gd name="connsiteX36" fmla="*/ 222247 w 1957043"/>
              <a:gd name="connsiteY36" fmla="*/ 786213 h 948583"/>
              <a:gd name="connsiteX37" fmla="*/ 256430 w 1957043"/>
              <a:gd name="connsiteY37" fmla="*/ 837488 h 948583"/>
              <a:gd name="connsiteX38" fmla="*/ 273522 w 1957043"/>
              <a:gd name="connsiteY38" fmla="*/ 863126 h 948583"/>
              <a:gd name="connsiteX39" fmla="*/ 299159 w 1957043"/>
              <a:gd name="connsiteY39" fmla="*/ 880217 h 948583"/>
              <a:gd name="connsiteX40" fmla="*/ 316251 w 1957043"/>
              <a:gd name="connsiteY40" fmla="*/ 905854 h 948583"/>
              <a:gd name="connsiteX41" fmla="*/ 393163 w 1957043"/>
              <a:gd name="connsiteY41" fmla="*/ 940038 h 948583"/>
              <a:gd name="connsiteX42" fmla="*/ 410254 w 1957043"/>
              <a:gd name="connsiteY42" fmla="*/ 948583 h 948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957043" h="948583">
                <a:moveTo>
                  <a:pt x="1957043" y="0"/>
                </a:moveTo>
                <a:cubicBezTo>
                  <a:pt x="1942800" y="2849"/>
                  <a:pt x="1927914" y="3446"/>
                  <a:pt x="1914314" y="8546"/>
                </a:cubicBezTo>
                <a:cubicBezTo>
                  <a:pt x="1904697" y="12152"/>
                  <a:pt x="1897863" y="21045"/>
                  <a:pt x="1888677" y="25638"/>
                </a:cubicBezTo>
                <a:cubicBezTo>
                  <a:pt x="1874956" y="32498"/>
                  <a:pt x="1860641" y="38321"/>
                  <a:pt x="1845948" y="42729"/>
                </a:cubicBezTo>
                <a:cubicBezTo>
                  <a:pt x="1832035" y="46903"/>
                  <a:pt x="1817372" y="48009"/>
                  <a:pt x="1803219" y="51275"/>
                </a:cubicBezTo>
                <a:cubicBezTo>
                  <a:pt x="1771832" y="58518"/>
                  <a:pt x="1726307" y="72029"/>
                  <a:pt x="1692123" y="76912"/>
                </a:cubicBezTo>
                <a:cubicBezTo>
                  <a:pt x="1666587" y="80560"/>
                  <a:pt x="1640848" y="82609"/>
                  <a:pt x="1615211" y="85458"/>
                </a:cubicBezTo>
                <a:cubicBezTo>
                  <a:pt x="1587991" y="92263"/>
                  <a:pt x="1566507" y="98210"/>
                  <a:pt x="1538299" y="102550"/>
                </a:cubicBezTo>
                <a:cubicBezTo>
                  <a:pt x="1403757" y="123249"/>
                  <a:pt x="1525191" y="100045"/>
                  <a:pt x="1427204" y="119641"/>
                </a:cubicBezTo>
                <a:lnTo>
                  <a:pt x="1205013" y="111096"/>
                </a:lnTo>
                <a:cubicBezTo>
                  <a:pt x="1158897" y="108669"/>
                  <a:pt x="1065686" y="98872"/>
                  <a:pt x="1017006" y="94004"/>
                </a:cubicBezTo>
                <a:cubicBezTo>
                  <a:pt x="1008460" y="91155"/>
                  <a:pt x="1000107" y="87643"/>
                  <a:pt x="991368" y="85458"/>
                </a:cubicBezTo>
                <a:cubicBezTo>
                  <a:pt x="977277" y="81935"/>
                  <a:pt x="962930" y="79510"/>
                  <a:pt x="948639" y="76912"/>
                </a:cubicBezTo>
                <a:cubicBezTo>
                  <a:pt x="883860" y="65134"/>
                  <a:pt x="890263" y="67657"/>
                  <a:pt x="811907" y="59821"/>
                </a:cubicBezTo>
                <a:cubicBezTo>
                  <a:pt x="800512" y="56972"/>
                  <a:pt x="789016" y="54502"/>
                  <a:pt x="777723" y="51275"/>
                </a:cubicBezTo>
                <a:cubicBezTo>
                  <a:pt x="769062" y="48800"/>
                  <a:pt x="760879" y="44683"/>
                  <a:pt x="752086" y="42729"/>
                </a:cubicBezTo>
                <a:cubicBezTo>
                  <a:pt x="713723" y="34204"/>
                  <a:pt x="660933" y="29752"/>
                  <a:pt x="623899" y="25638"/>
                </a:cubicBezTo>
                <a:cubicBezTo>
                  <a:pt x="615353" y="22789"/>
                  <a:pt x="607055" y="19046"/>
                  <a:pt x="598262" y="17092"/>
                </a:cubicBezTo>
                <a:cubicBezTo>
                  <a:pt x="467175" y="-12039"/>
                  <a:pt x="300235" y="14421"/>
                  <a:pt x="188064" y="17092"/>
                </a:cubicBezTo>
                <a:cubicBezTo>
                  <a:pt x="152686" y="22146"/>
                  <a:pt x="132434" y="21400"/>
                  <a:pt x="102606" y="34183"/>
                </a:cubicBezTo>
                <a:cubicBezTo>
                  <a:pt x="-2274" y="79131"/>
                  <a:pt x="128611" y="25454"/>
                  <a:pt x="42785" y="68367"/>
                </a:cubicBezTo>
                <a:cubicBezTo>
                  <a:pt x="34728" y="72395"/>
                  <a:pt x="25694" y="74064"/>
                  <a:pt x="17148" y="76912"/>
                </a:cubicBezTo>
                <a:cubicBezTo>
                  <a:pt x="11451" y="94004"/>
                  <a:pt x="-943" y="110199"/>
                  <a:pt x="56" y="128187"/>
                </a:cubicBezTo>
                <a:cubicBezTo>
                  <a:pt x="9102" y="291006"/>
                  <a:pt x="-7638" y="233293"/>
                  <a:pt x="17148" y="307649"/>
                </a:cubicBezTo>
                <a:cubicBezTo>
                  <a:pt x="19996" y="324741"/>
                  <a:pt x="21491" y="342114"/>
                  <a:pt x="25693" y="358924"/>
                </a:cubicBezTo>
                <a:cubicBezTo>
                  <a:pt x="30062" y="376402"/>
                  <a:pt x="37088" y="393107"/>
                  <a:pt x="42785" y="410198"/>
                </a:cubicBezTo>
                <a:cubicBezTo>
                  <a:pt x="45634" y="418744"/>
                  <a:pt x="47302" y="427779"/>
                  <a:pt x="51331" y="435836"/>
                </a:cubicBezTo>
                <a:cubicBezTo>
                  <a:pt x="57028" y="447230"/>
                  <a:pt x="63404" y="458310"/>
                  <a:pt x="68422" y="470019"/>
                </a:cubicBezTo>
                <a:cubicBezTo>
                  <a:pt x="71970" y="478299"/>
                  <a:pt x="73420" y="487376"/>
                  <a:pt x="76968" y="495656"/>
                </a:cubicBezTo>
                <a:cubicBezTo>
                  <a:pt x="81986" y="507366"/>
                  <a:pt x="87739" y="518779"/>
                  <a:pt x="94060" y="529840"/>
                </a:cubicBezTo>
                <a:cubicBezTo>
                  <a:pt x="99156" y="538757"/>
                  <a:pt x="106980" y="546092"/>
                  <a:pt x="111151" y="555477"/>
                </a:cubicBezTo>
                <a:cubicBezTo>
                  <a:pt x="118468" y="571940"/>
                  <a:pt x="122546" y="589660"/>
                  <a:pt x="128243" y="606752"/>
                </a:cubicBezTo>
                <a:lnTo>
                  <a:pt x="136789" y="632389"/>
                </a:lnTo>
                <a:cubicBezTo>
                  <a:pt x="139638" y="640935"/>
                  <a:pt x="141307" y="649969"/>
                  <a:pt x="145335" y="658026"/>
                </a:cubicBezTo>
                <a:cubicBezTo>
                  <a:pt x="151032" y="669421"/>
                  <a:pt x="156106" y="681149"/>
                  <a:pt x="162426" y="692210"/>
                </a:cubicBezTo>
                <a:cubicBezTo>
                  <a:pt x="167522" y="701128"/>
                  <a:pt x="175347" y="708461"/>
                  <a:pt x="179518" y="717847"/>
                </a:cubicBezTo>
                <a:cubicBezTo>
                  <a:pt x="209492" y="785289"/>
                  <a:pt x="176125" y="755467"/>
                  <a:pt x="222247" y="786213"/>
                </a:cubicBezTo>
                <a:lnTo>
                  <a:pt x="256430" y="837488"/>
                </a:lnTo>
                <a:cubicBezTo>
                  <a:pt x="262127" y="846034"/>
                  <a:pt x="264976" y="857429"/>
                  <a:pt x="273522" y="863126"/>
                </a:cubicBezTo>
                <a:lnTo>
                  <a:pt x="299159" y="880217"/>
                </a:lnTo>
                <a:cubicBezTo>
                  <a:pt x="304856" y="888763"/>
                  <a:pt x="308988" y="898591"/>
                  <a:pt x="316251" y="905854"/>
                </a:cubicBezTo>
                <a:cubicBezTo>
                  <a:pt x="341389" y="930992"/>
                  <a:pt x="359314" y="923115"/>
                  <a:pt x="393163" y="940038"/>
                </a:cubicBezTo>
                <a:lnTo>
                  <a:pt x="410254" y="948583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058482" y="4827997"/>
            <a:ext cx="2154168" cy="496033"/>
          </a:xfrm>
          <a:custGeom>
            <a:avLst/>
            <a:gdLst>
              <a:gd name="connsiteX0" fmla="*/ 2154168 w 2154168"/>
              <a:gd name="connsiteY0" fmla="*/ 427667 h 496033"/>
              <a:gd name="connsiteX1" fmla="*/ 1974707 w 2154168"/>
              <a:gd name="connsiteY1" fmla="*/ 419121 h 496033"/>
              <a:gd name="connsiteX2" fmla="*/ 1940524 w 2154168"/>
              <a:gd name="connsiteY2" fmla="*/ 410575 h 496033"/>
              <a:gd name="connsiteX3" fmla="*/ 1863611 w 2154168"/>
              <a:gd name="connsiteY3" fmla="*/ 402029 h 496033"/>
              <a:gd name="connsiteX4" fmla="*/ 1829428 w 2154168"/>
              <a:gd name="connsiteY4" fmla="*/ 393483 h 496033"/>
              <a:gd name="connsiteX5" fmla="*/ 1786699 w 2154168"/>
              <a:gd name="connsiteY5" fmla="*/ 384938 h 496033"/>
              <a:gd name="connsiteX6" fmla="*/ 1761062 w 2154168"/>
              <a:gd name="connsiteY6" fmla="*/ 367846 h 496033"/>
              <a:gd name="connsiteX7" fmla="*/ 1701241 w 2154168"/>
              <a:gd name="connsiteY7" fmla="*/ 350754 h 496033"/>
              <a:gd name="connsiteX8" fmla="*/ 1632875 w 2154168"/>
              <a:gd name="connsiteY8" fmla="*/ 316571 h 496033"/>
              <a:gd name="connsiteX9" fmla="*/ 1530325 w 2154168"/>
              <a:gd name="connsiteY9" fmla="*/ 273842 h 496033"/>
              <a:gd name="connsiteX10" fmla="*/ 1470505 w 2154168"/>
              <a:gd name="connsiteY10" fmla="*/ 231113 h 496033"/>
              <a:gd name="connsiteX11" fmla="*/ 1393593 w 2154168"/>
              <a:gd name="connsiteY11" fmla="*/ 171293 h 496033"/>
              <a:gd name="connsiteX12" fmla="*/ 1325226 w 2154168"/>
              <a:gd name="connsiteY12" fmla="*/ 145655 h 496033"/>
              <a:gd name="connsiteX13" fmla="*/ 1273952 w 2154168"/>
              <a:gd name="connsiteY13" fmla="*/ 128564 h 496033"/>
              <a:gd name="connsiteX14" fmla="*/ 1248314 w 2154168"/>
              <a:gd name="connsiteY14" fmla="*/ 120018 h 496033"/>
              <a:gd name="connsiteX15" fmla="*/ 1205585 w 2154168"/>
              <a:gd name="connsiteY15" fmla="*/ 111472 h 496033"/>
              <a:gd name="connsiteX16" fmla="*/ 1128673 w 2154168"/>
              <a:gd name="connsiteY16" fmla="*/ 94381 h 496033"/>
              <a:gd name="connsiteX17" fmla="*/ 1060307 w 2154168"/>
              <a:gd name="connsiteY17" fmla="*/ 85835 h 496033"/>
              <a:gd name="connsiteX18" fmla="*/ 1009032 w 2154168"/>
              <a:gd name="connsiteY18" fmla="*/ 77289 h 496033"/>
              <a:gd name="connsiteX19" fmla="*/ 906482 w 2154168"/>
              <a:gd name="connsiteY19" fmla="*/ 60197 h 496033"/>
              <a:gd name="connsiteX20" fmla="*/ 863754 w 2154168"/>
              <a:gd name="connsiteY20" fmla="*/ 51652 h 496033"/>
              <a:gd name="connsiteX21" fmla="*/ 829570 w 2154168"/>
              <a:gd name="connsiteY21" fmla="*/ 43106 h 496033"/>
              <a:gd name="connsiteX22" fmla="*/ 650109 w 2154168"/>
              <a:gd name="connsiteY22" fmla="*/ 26014 h 496033"/>
              <a:gd name="connsiteX23" fmla="*/ 615925 w 2154168"/>
              <a:gd name="connsiteY23" fmla="*/ 17468 h 496033"/>
              <a:gd name="connsiteX24" fmla="*/ 521922 w 2154168"/>
              <a:gd name="connsiteY24" fmla="*/ 377 h 496033"/>
              <a:gd name="connsiteX25" fmla="*/ 299731 w 2154168"/>
              <a:gd name="connsiteY25" fmla="*/ 26014 h 496033"/>
              <a:gd name="connsiteX26" fmla="*/ 274094 w 2154168"/>
              <a:gd name="connsiteY26" fmla="*/ 43106 h 496033"/>
              <a:gd name="connsiteX27" fmla="*/ 257002 w 2154168"/>
              <a:gd name="connsiteY27" fmla="*/ 68743 h 496033"/>
              <a:gd name="connsiteX28" fmla="*/ 197182 w 2154168"/>
              <a:gd name="connsiteY28" fmla="*/ 102926 h 496033"/>
              <a:gd name="connsiteX29" fmla="*/ 180090 w 2154168"/>
              <a:gd name="connsiteY29" fmla="*/ 128564 h 496033"/>
              <a:gd name="connsiteX30" fmla="*/ 154453 w 2154168"/>
              <a:gd name="connsiteY30" fmla="*/ 137110 h 496033"/>
              <a:gd name="connsiteX31" fmla="*/ 128815 w 2154168"/>
              <a:gd name="connsiteY31" fmla="*/ 162747 h 496033"/>
              <a:gd name="connsiteX32" fmla="*/ 120269 w 2154168"/>
              <a:gd name="connsiteY32" fmla="*/ 188384 h 496033"/>
              <a:gd name="connsiteX33" fmla="*/ 94632 w 2154168"/>
              <a:gd name="connsiteY33" fmla="*/ 214022 h 496033"/>
              <a:gd name="connsiteX34" fmla="*/ 77540 w 2154168"/>
              <a:gd name="connsiteY34" fmla="*/ 239659 h 496033"/>
              <a:gd name="connsiteX35" fmla="*/ 68995 w 2154168"/>
              <a:gd name="connsiteY35" fmla="*/ 265296 h 496033"/>
              <a:gd name="connsiteX36" fmla="*/ 60449 w 2154168"/>
              <a:gd name="connsiteY36" fmla="*/ 299480 h 496033"/>
              <a:gd name="connsiteX37" fmla="*/ 43357 w 2154168"/>
              <a:gd name="connsiteY37" fmla="*/ 325117 h 496033"/>
              <a:gd name="connsiteX38" fmla="*/ 26266 w 2154168"/>
              <a:gd name="connsiteY38" fmla="*/ 376392 h 496033"/>
              <a:gd name="connsiteX39" fmla="*/ 9174 w 2154168"/>
              <a:gd name="connsiteY39" fmla="*/ 427667 h 496033"/>
              <a:gd name="connsiteX40" fmla="*/ 628 w 2154168"/>
              <a:gd name="connsiteY40" fmla="*/ 461850 h 496033"/>
              <a:gd name="connsiteX41" fmla="*/ 628 w 2154168"/>
              <a:gd name="connsiteY41" fmla="*/ 496033 h 496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54168" h="496033">
                <a:moveTo>
                  <a:pt x="2154168" y="427667"/>
                </a:moveTo>
                <a:cubicBezTo>
                  <a:pt x="2094348" y="424818"/>
                  <a:pt x="2034404" y="423897"/>
                  <a:pt x="1974707" y="419121"/>
                </a:cubicBezTo>
                <a:cubicBezTo>
                  <a:pt x="1962999" y="418184"/>
                  <a:pt x="1952132" y="412361"/>
                  <a:pt x="1940524" y="410575"/>
                </a:cubicBezTo>
                <a:cubicBezTo>
                  <a:pt x="1915029" y="406653"/>
                  <a:pt x="1889249" y="404878"/>
                  <a:pt x="1863611" y="402029"/>
                </a:cubicBezTo>
                <a:cubicBezTo>
                  <a:pt x="1852217" y="399180"/>
                  <a:pt x="1840893" y="396031"/>
                  <a:pt x="1829428" y="393483"/>
                </a:cubicBezTo>
                <a:cubicBezTo>
                  <a:pt x="1815249" y="390332"/>
                  <a:pt x="1800299" y="390038"/>
                  <a:pt x="1786699" y="384938"/>
                </a:cubicBezTo>
                <a:cubicBezTo>
                  <a:pt x="1777082" y="381332"/>
                  <a:pt x="1770248" y="372439"/>
                  <a:pt x="1761062" y="367846"/>
                </a:cubicBezTo>
                <a:cubicBezTo>
                  <a:pt x="1732005" y="353317"/>
                  <a:pt x="1734095" y="364443"/>
                  <a:pt x="1701241" y="350754"/>
                </a:cubicBezTo>
                <a:cubicBezTo>
                  <a:pt x="1677722" y="340955"/>
                  <a:pt x="1657593" y="322751"/>
                  <a:pt x="1632875" y="316571"/>
                </a:cubicBezTo>
                <a:cubicBezTo>
                  <a:pt x="1598213" y="307905"/>
                  <a:pt x="1556614" y="300131"/>
                  <a:pt x="1530325" y="273842"/>
                </a:cubicBezTo>
                <a:cubicBezTo>
                  <a:pt x="1463668" y="207185"/>
                  <a:pt x="1549241" y="287354"/>
                  <a:pt x="1470505" y="231113"/>
                </a:cubicBezTo>
                <a:cubicBezTo>
                  <a:pt x="1431794" y="203462"/>
                  <a:pt x="1452457" y="190914"/>
                  <a:pt x="1393593" y="171293"/>
                </a:cubicBezTo>
                <a:cubicBezTo>
                  <a:pt x="1317391" y="145892"/>
                  <a:pt x="1437643" y="186534"/>
                  <a:pt x="1325226" y="145655"/>
                </a:cubicBezTo>
                <a:cubicBezTo>
                  <a:pt x="1308295" y="139498"/>
                  <a:pt x="1291043" y="134261"/>
                  <a:pt x="1273952" y="128564"/>
                </a:cubicBezTo>
                <a:cubicBezTo>
                  <a:pt x="1265406" y="125715"/>
                  <a:pt x="1257147" y="121785"/>
                  <a:pt x="1248314" y="120018"/>
                </a:cubicBezTo>
                <a:cubicBezTo>
                  <a:pt x="1234071" y="117169"/>
                  <a:pt x="1219764" y="114623"/>
                  <a:pt x="1205585" y="111472"/>
                </a:cubicBezTo>
                <a:cubicBezTo>
                  <a:pt x="1167296" y="102963"/>
                  <a:pt x="1170571" y="100827"/>
                  <a:pt x="1128673" y="94381"/>
                </a:cubicBezTo>
                <a:cubicBezTo>
                  <a:pt x="1105974" y="90889"/>
                  <a:pt x="1083042" y="89083"/>
                  <a:pt x="1060307" y="85835"/>
                </a:cubicBezTo>
                <a:cubicBezTo>
                  <a:pt x="1043154" y="83384"/>
                  <a:pt x="1026124" y="80138"/>
                  <a:pt x="1009032" y="77289"/>
                </a:cubicBezTo>
                <a:cubicBezTo>
                  <a:pt x="953927" y="58920"/>
                  <a:pt x="1006655" y="74507"/>
                  <a:pt x="906482" y="60197"/>
                </a:cubicBezTo>
                <a:cubicBezTo>
                  <a:pt x="892103" y="58143"/>
                  <a:pt x="877933" y="54803"/>
                  <a:pt x="863754" y="51652"/>
                </a:cubicBezTo>
                <a:cubicBezTo>
                  <a:pt x="852288" y="49104"/>
                  <a:pt x="841232" y="44505"/>
                  <a:pt x="829570" y="43106"/>
                </a:cubicBezTo>
                <a:cubicBezTo>
                  <a:pt x="769907" y="35946"/>
                  <a:pt x="650109" y="26014"/>
                  <a:pt x="650109" y="26014"/>
                </a:cubicBezTo>
                <a:cubicBezTo>
                  <a:pt x="638714" y="23165"/>
                  <a:pt x="627511" y="19399"/>
                  <a:pt x="615925" y="17468"/>
                </a:cubicBezTo>
                <a:cubicBezTo>
                  <a:pt x="519295" y="1364"/>
                  <a:pt x="576927" y="18713"/>
                  <a:pt x="521922" y="377"/>
                </a:cubicBezTo>
                <a:cubicBezTo>
                  <a:pt x="513400" y="803"/>
                  <a:pt x="348150" y="-6266"/>
                  <a:pt x="299731" y="26014"/>
                </a:cubicBezTo>
                <a:lnTo>
                  <a:pt x="274094" y="43106"/>
                </a:lnTo>
                <a:cubicBezTo>
                  <a:pt x="268397" y="51652"/>
                  <a:pt x="264265" y="61480"/>
                  <a:pt x="257002" y="68743"/>
                </a:cubicBezTo>
                <a:cubicBezTo>
                  <a:pt x="244921" y="80824"/>
                  <a:pt x="210591" y="96222"/>
                  <a:pt x="197182" y="102926"/>
                </a:cubicBezTo>
                <a:cubicBezTo>
                  <a:pt x="191485" y="111472"/>
                  <a:pt x="188110" y="122148"/>
                  <a:pt x="180090" y="128564"/>
                </a:cubicBezTo>
                <a:cubicBezTo>
                  <a:pt x="173056" y="134191"/>
                  <a:pt x="161948" y="132113"/>
                  <a:pt x="154453" y="137110"/>
                </a:cubicBezTo>
                <a:cubicBezTo>
                  <a:pt x="144397" y="143814"/>
                  <a:pt x="137361" y="154201"/>
                  <a:pt x="128815" y="162747"/>
                </a:cubicBezTo>
                <a:cubicBezTo>
                  <a:pt x="125966" y="171293"/>
                  <a:pt x="125266" y="180889"/>
                  <a:pt x="120269" y="188384"/>
                </a:cubicBezTo>
                <a:cubicBezTo>
                  <a:pt x="113565" y="198440"/>
                  <a:pt x="102369" y="204738"/>
                  <a:pt x="94632" y="214022"/>
                </a:cubicBezTo>
                <a:cubicBezTo>
                  <a:pt x="88057" y="221912"/>
                  <a:pt x="83237" y="231113"/>
                  <a:pt x="77540" y="239659"/>
                </a:cubicBezTo>
                <a:cubicBezTo>
                  <a:pt x="74692" y="248205"/>
                  <a:pt x="71470" y="256635"/>
                  <a:pt x="68995" y="265296"/>
                </a:cubicBezTo>
                <a:cubicBezTo>
                  <a:pt x="65768" y="276589"/>
                  <a:pt x="65076" y="288684"/>
                  <a:pt x="60449" y="299480"/>
                </a:cubicBezTo>
                <a:cubicBezTo>
                  <a:pt x="56403" y="308920"/>
                  <a:pt x="47528" y="315731"/>
                  <a:pt x="43357" y="325117"/>
                </a:cubicBezTo>
                <a:cubicBezTo>
                  <a:pt x="36040" y="341580"/>
                  <a:pt x="31963" y="359300"/>
                  <a:pt x="26266" y="376392"/>
                </a:cubicBezTo>
                <a:lnTo>
                  <a:pt x="9174" y="427667"/>
                </a:lnTo>
                <a:cubicBezTo>
                  <a:pt x="6325" y="439061"/>
                  <a:pt x="2085" y="450196"/>
                  <a:pt x="628" y="461850"/>
                </a:cubicBezTo>
                <a:cubicBezTo>
                  <a:pt x="-785" y="473156"/>
                  <a:pt x="628" y="484639"/>
                  <a:pt x="628" y="49603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494942" y="2273181"/>
            <a:ext cx="3503779" cy="3606326"/>
          </a:xfrm>
          <a:custGeom>
            <a:avLst/>
            <a:gdLst>
              <a:gd name="connsiteX0" fmla="*/ 3409776 w 3503779"/>
              <a:gd name="connsiteY0" fmla="*/ 3606326 h 3606326"/>
              <a:gd name="connsiteX1" fmla="*/ 3443959 w 3503779"/>
              <a:gd name="connsiteY1" fmla="*/ 3537959 h 3606326"/>
              <a:gd name="connsiteX2" fmla="*/ 3486688 w 3503779"/>
              <a:gd name="connsiteY2" fmla="*/ 3443955 h 3606326"/>
              <a:gd name="connsiteX3" fmla="*/ 3495234 w 3503779"/>
              <a:gd name="connsiteY3" fmla="*/ 3349952 h 3606326"/>
              <a:gd name="connsiteX4" fmla="*/ 3503779 w 3503779"/>
              <a:gd name="connsiteY4" fmla="*/ 3324314 h 3606326"/>
              <a:gd name="connsiteX5" fmla="*/ 3495234 w 3503779"/>
              <a:gd name="connsiteY5" fmla="*/ 2734655 h 3606326"/>
              <a:gd name="connsiteX6" fmla="*/ 3486688 w 3503779"/>
              <a:gd name="connsiteY6" fmla="*/ 2683380 h 3606326"/>
              <a:gd name="connsiteX7" fmla="*/ 3469596 w 3503779"/>
              <a:gd name="connsiteY7" fmla="*/ 2597922 h 3606326"/>
              <a:gd name="connsiteX8" fmla="*/ 3461051 w 3503779"/>
              <a:gd name="connsiteY8" fmla="*/ 2546647 h 3606326"/>
              <a:gd name="connsiteX9" fmla="*/ 3443959 w 3503779"/>
              <a:gd name="connsiteY9" fmla="*/ 2461189 h 3606326"/>
              <a:gd name="connsiteX10" fmla="*/ 3435413 w 3503779"/>
              <a:gd name="connsiteY10" fmla="*/ 2409914 h 3606326"/>
              <a:gd name="connsiteX11" fmla="*/ 3426867 w 3503779"/>
              <a:gd name="connsiteY11" fmla="*/ 2375731 h 3606326"/>
              <a:gd name="connsiteX12" fmla="*/ 3418322 w 3503779"/>
              <a:gd name="connsiteY12" fmla="*/ 2324456 h 3606326"/>
              <a:gd name="connsiteX13" fmla="*/ 3401230 w 3503779"/>
              <a:gd name="connsiteY13" fmla="*/ 2273182 h 3606326"/>
              <a:gd name="connsiteX14" fmla="*/ 3384138 w 3503779"/>
              <a:gd name="connsiteY14" fmla="*/ 2187724 h 3606326"/>
              <a:gd name="connsiteX15" fmla="*/ 3349955 w 3503779"/>
              <a:gd name="connsiteY15" fmla="*/ 2093720 h 3606326"/>
              <a:gd name="connsiteX16" fmla="*/ 3324318 w 3503779"/>
              <a:gd name="connsiteY16" fmla="*/ 2042445 h 3606326"/>
              <a:gd name="connsiteX17" fmla="*/ 3307226 w 3503779"/>
              <a:gd name="connsiteY17" fmla="*/ 1991170 h 3606326"/>
              <a:gd name="connsiteX18" fmla="*/ 3281589 w 3503779"/>
              <a:gd name="connsiteY18" fmla="*/ 1939896 h 3606326"/>
              <a:gd name="connsiteX19" fmla="*/ 3264497 w 3503779"/>
              <a:gd name="connsiteY19" fmla="*/ 1888621 h 3606326"/>
              <a:gd name="connsiteX20" fmla="*/ 3213222 w 3503779"/>
              <a:gd name="connsiteY20" fmla="*/ 1794617 h 3606326"/>
              <a:gd name="connsiteX21" fmla="*/ 3196131 w 3503779"/>
              <a:gd name="connsiteY21" fmla="*/ 1743342 h 3606326"/>
              <a:gd name="connsiteX22" fmla="*/ 3170494 w 3503779"/>
              <a:gd name="connsiteY22" fmla="*/ 1709159 h 3606326"/>
              <a:gd name="connsiteX23" fmla="*/ 3119219 w 3503779"/>
              <a:gd name="connsiteY23" fmla="*/ 1623701 h 3606326"/>
              <a:gd name="connsiteX24" fmla="*/ 3050852 w 3503779"/>
              <a:gd name="connsiteY24" fmla="*/ 1538243 h 3606326"/>
              <a:gd name="connsiteX25" fmla="*/ 3008123 w 3503779"/>
              <a:gd name="connsiteY25" fmla="*/ 1478423 h 3606326"/>
              <a:gd name="connsiteX26" fmla="*/ 2982486 w 3503779"/>
              <a:gd name="connsiteY26" fmla="*/ 1452785 h 3606326"/>
              <a:gd name="connsiteX27" fmla="*/ 2965394 w 3503779"/>
              <a:gd name="connsiteY27" fmla="*/ 1418602 h 3606326"/>
              <a:gd name="connsiteX28" fmla="*/ 2905574 w 3503779"/>
              <a:gd name="connsiteY28" fmla="*/ 1358782 h 3606326"/>
              <a:gd name="connsiteX29" fmla="*/ 2845753 w 3503779"/>
              <a:gd name="connsiteY29" fmla="*/ 1281869 h 3606326"/>
              <a:gd name="connsiteX30" fmla="*/ 2811570 w 3503779"/>
              <a:gd name="connsiteY30" fmla="*/ 1264778 h 3606326"/>
              <a:gd name="connsiteX31" fmla="*/ 2768841 w 3503779"/>
              <a:gd name="connsiteY31" fmla="*/ 1239140 h 3606326"/>
              <a:gd name="connsiteX32" fmla="*/ 2691929 w 3503779"/>
              <a:gd name="connsiteY32" fmla="*/ 1187866 h 3606326"/>
              <a:gd name="connsiteX33" fmla="*/ 2666292 w 3503779"/>
              <a:gd name="connsiteY33" fmla="*/ 1179320 h 3606326"/>
              <a:gd name="connsiteX34" fmla="*/ 2580834 w 3503779"/>
              <a:gd name="connsiteY34" fmla="*/ 1145137 h 3606326"/>
              <a:gd name="connsiteX35" fmla="*/ 2512467 w 3503779"/>
              <a:gd name="connsiteY35" fmla="*/ 1119499 h 3606326"/>
              <a:gd name="connsiteX36" fmla="*/ 2461193 w 3503779"/>
              <a:gd name="connsiteY36" fmla="*/ 1110954 h 3606326"/>
              <a:gd name="connsiteX37" fmla="*/ 2341551 w 3503779"/>
              <a:gd name="connsiteY37" fmla="*/ 1085316 h 3606326"/>
              <a:gd name="connsiteX38" fmla="*/ 2281731 w 3503779"/>
              <a:gd name="connsiteY38" fmla="*/ 1068225 h 3606326"/>
              <a:gd name="connsiteX39" fmla="*/ 2230456 w 3503779"/>
              <a:gd name="connsiteY39" fmla="*/ 1051133 h 3606326"/>
              <a:gd name="connsiteX40" fmla="*/ 2196273 w 3503779"/>
              <a:gd name="connsiteY40" fmla="*/ 1042587 h 3606326"/>
              <a:gd name="connsiteX41" fmla="*/ 2102269 w 3503779"/>
              <a:gd name="connsiteY41" fmla="*/ 1008404 h 3606326"/>
              <a:gd name="connsiteX42" fmla="*/ 2059540 w 3503779"/>
              <a:gd name="connsiteY42" fmla="*/ 999858 h 3606326"/>
              <a:gd name="connsiteX43" fmla="*/ 1999720 w 3503779"/>
              <a:gd name="connsiteY43" fmla="*/ 974221 h 3606326"/>
              <a:gd name="connsiteX44" fmla="*/ 1956991 w 3503779"/>
              <a:gd name="connsiteY44" fmla="*/ 965675 h 3606326"/>
              <a:gd name="connsiteX45" fmla="*/ 1811712 w 3503779"/>
              <a:gd name="connsiteY45" fmla="*/ 905855 h 3606326"/>
              <a:gd name="connsiteX46" fmla="*/ 1743346 w 3503779"/>
              <a:gd name="connsiteY46" fmla="*/ 871671 h 3606326"/>
              <a:gd name="connsiteX47" fmla="*/ 1580976 w 3503779"/>
              <a:gd name="connsiteY47" fmla="*/ 811851 h 3606326"/>
              <a:gd name="connsiteX48" fmla="*/ 1512609 w 3503779"/>
              <a:gd name="connsiteY48" fmla="*/ 777668 h 3606326"/>
              <a:gd name="connsiteX49" fmla="*/ 1461335 w 3503779"/>
              <a:gd name="connsiteY49" fmla="*/ 760576 h 3606326"/>
              <a:gd name="connsiteX50" fmla="*/ 1392968 w 3503779"/>
              <a:gd name="connsiteY50" fmla="*/ 734939 h 3606326"/>
              <a:gd name="connsiteX51" fmla="*/ 1333148 w 3503779"/>
              <a:gd name="connsiteY51" fmla="*/ 717847 h 3606326"/>
              <a:gd name="connsiteX52" fmla="*/ 1281873 w 3503779"/>
              <a:gd name="connsiteY52" fmla="*/ 692210 h 3606326"/>
              <a:gd name="connsiteX53" fmla="*/ 1222052 w 3503779"/>
              <a:gd name="connsiteY53" fmla="*/ 675118 h 3606326"/>
              <a:gd name="connsiteX54" fmla="*/ 1170778 w 3503779"/>
              <a:gd name="connsiteY54" fmla="*/ 649481 h 3606326"/>
              <a:gd name="connsiteX55" fmla="*/ 1102411 w 3503779"/>
              <a:gd name="connsiteY55" fmla="*/ 632389 h 3606326"/>
              <a:gd name="connsiteX56" fmla="*/ 1042591 w 3503779"/>
              <a:gd name="connsiteY56" fmla="*/ 606752 h 3606326"/>
              <a:gd name="connsiteX57" fmla="*/ 940041 w 3503779"/>
              <a:gd name="connsiteY57" fmla="*/ 598206 h 3606326"/>
              <a:gd name="connsiteX58" fmla="*/ 880221 w 3503779"/>
              <a:gd name="connsiteY58" fmla="*/ 581114 h 3606326"/>
              <a:gd name="connsiteX59" fmla="*/ 734942 w 3503779"/>
              <a:gd name="connsiteY59" fmla="*/ 564023 h 3606326"/>
              <a:gd name="connsiteX60" fmla="*/ 658030 w 3503779"/>
              <a:gd name="connsiteY60" fmla="*/ 546931 h 3606326"/>
              <a:gd name="connsiteX61" fmla="*/ 581118 w 3503779"/>
              <a:gd name="connsiteY61" fmla="*/ 538385 h 3606326"/>
              <a:gd name="connsiteX62" fmla="*/ 529843 w 3503779"/>
              <a:gd name="connsiteY62" fmla="*/ 529840 h 3606326"/>
              <a:gd name="connsiteX63" fmla="*/ 418748 w 3503779"/>
              <a:gd name="connsiteY63" fmla="*/ 504202 h 3606326"/>
              <a:gd name="connsiteX64" fmla="*/ 418748 w 3503779"/>
              <a:gd name="connsiteY64" fmla="*/ 504202 h 3606326"/>
              <a:gd name="connsiteX65" fmla="*/ 324744 w 3503779"/>
              <a:gd name="connsiteY65" fmla="*/ 478565 h 3606326"/>
              <a:gd name="connsiteX66" fmla="*/ 290561 w 3503779"/>
              <a:gd name="connsiteY66" fmla="*/ 470019 h 3606326"/>
              <a:gd name="connsiteX67" fmla="*/ 196557 w 3503779"/>
              <a:gd name="connsiteY67" fmla="*/ 418744 h 3606326"/>
              <a:gd name="connsiteX68" fmla="*/ 145282 w 3503779"/>
              <a:gd name="connsiteY68" fmla="*/ 376015 h 3606326"/>
              <a:gd name="connsiteX69" fmla="*/ 111099 w 3503779"/>
              <a:gd name="connsiteY69" fmla="*/ 350378 h 3606326"/>
              <a:gd name="connsiteX70" fmla="*/ 59824 w 3503779"/>
              <a:gd name="connsiteY70" fmla="*/ 299103 h 3606326"/>
              <a:gd name="connsiteX71" fmla="*/ 42733 w 3503779"/>
              <a:gd name="connsiteY71" fmla="*/ 264920 h 3606326"/>
              <a:gd name="connsiteX72" fmla="*/ 34187 w 3503779"/>
              <a:gd name="connsiteY72" fmla="*/ 230737 h 3606326"/>
              <a:gd name="connsiteX73" fmla="*/ 17095 w 3503779"/>
              <a:gd name="connsiteY73" fmla="*/ 205099 h 3606326"/>
              <a:gd name="connsiteX74" fmla="*/ 8550 w 3503779"/>
              <a:gd name="connsiteY74" fmla="*/ 179462 h 3606326"/>
              <a:gd name="connsiteX75" fmla="*/ 4 w 3503779"/>
              <a:gd name="connsiteY75" fmla="*/ 0 h 360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503779" h="3606326">
                <a:moveTo>
                  <a:pt x="3409776" y="3606326"/>
                </a:moveTo>
                <a:cubicBezTo>
                  <a:pt x="3478213" y="3492263"/>
                  <a:pt x="3409462" y="3613853"/>
                  <a:pt x="3443959" y="3537959"/>
                </a:cubicBezTo>
                <a:cubicBezTo>
                  <a:pt x="3491724" y="3432876"/>
                  <a:pt x="3466707" y="3503897"/>
                  <a:pt x="3486688" y="3443955"/>
                </a:cubicBezTo>
                <a:cubicBezTo>
                  <a:pt x="3489537" y="3412621"/>
                  <a:pt x="3490785" y="3381099"/>
                  <a:pt x="3495234" y="3349952"/>
                </a:cubicBezTo>
                <a:cubicBezTo>
                  <a:pt x="3496508" y="3341034"/>
                  <a:pt x="3503779" y="3333322"/>
                  <a:pt x="3503779" y="3324314"/>
                </a:cubicBezTo>
                <a:cubicBezTo>
                  <a:pt x="3503779" y="3127740"/>
                  <a:pt x="3500474" y="2931159"/>
                  <a:pt x="3495234" y="2734655"/>
                </a:cubicBezTo>
                <a:cubicBezTo>
                  <a:pt x="3494772" y="2717334"/>
                  <a:pt x="3489881" y="2700411"/>
                  <a:pt x="3486688" y="2683380"/>
                </a:cubicBezTo>
                <a:cubicBezTo>
                  <a:pt x="3481334" y="2654827"/>
                  <a:pt x="3474371" y="2626577"/>
                  <a:pt x="3469596" y="2597922"/>
                </a:cubicBezTo>
                <a:cubicBezTo>
                  <a:pt x="3466748" y="2580830"/>
                  <a:pt x="3464244" y="2563678"/>
                  <a:pt x="3461051" y="2546647"/>
                </a:cubicBezTo>
                <a:cubicBezTo>
                  <a:pt x="3455697" y="2518094"/>
                  <a:pt x="3448735" y="2489844"/>
                  <a:pt x="3443959" y="2461189"/>
                </a:cubicBezTo>
                <a:cubicBezTo>
                  <a:pt x="3441110" y="2444097"/>
                  <a:pt x="3438811" y="2426905"/>
                  <a:pt x="3435413" y="2409914"/>
                </a:cubicBezTo>
                <a:cubicBezTo>
                  <a:pt x="3433110" y="2398397"/>
                  <a:pt x="3429170" y="2387248"/>
                  <a:pt x="3426867" y="2375731"/>
                </a:cubicBezTo>
                <a:cubicBezTo>
                  <a:pt x="3423469" y="2358740"/>
                  <a:pt x="3422524" y="2341266"/>
                  <a:pt x="3418322" y="2324456"/>
                </a:cubicBezTo>
                <a:cubicBezTo>
                  <a:pt x="3413953" y="2306978"/>
                  <a:pt x="3405600" y="2290660"/>
                  <a:pt x="3401230" y="2273182"/>
                </a:cubicBezTo>
                <a:cubicBezTo>
                  <a:pt x="3394184" y="2244999"/>
                  <a:pt x="3393324" y="2215284"/>
                  <a:pt x="3384138" y="2187724"/>
                </a:cubicBezTo>
                <a:cubicBezTo>
                  <a:pt x="3372667" y="2153309"/>
                  <a:pt x="3364823" y="2126429"/>
                  <a:pt x="3349955" y="2093720"/>
                </a:cubicBezTo>
                <a:cubicBezTo>
                  <a:pt x="3342048" y="2076324"/>
                  <a:pt x="3331668" y="2060084"/>
                  <a:pt x="3324318" y="2042445"/>
                </a:cubicBezTo>
                <a:cubicBezTo>
                  <a:pt x="3317389" y="2025815"/>
                  <a:pt x="3314155" y="2007800"/>
                  <a:pt x="3307226" y="1991170"/>
                </a:cubicBezTo>
                <a:cubicBezTo>
                  <a:pt x="3299876" y="1973531"/>
                  <a:pt x="3288939" y="1957535"/>
                  <a:pt x="3281589" y="1939896"/>
                </a:cubicBezTo>
                <a:cubicBezTo>
                  <a:pt x="3274660" y="1923266"/>
                  <a:pt x="3271426" y="1905251"/>
                  <a:pt x="3264497" y="1888621"/>
                </a:cubicBezTo>
                <a:cubicBezTo>
                  <a:pt x="3188734" y="1706789"/>
                  <a:pt x="3285806" y="1954302"/>
                  <a:pt x="3213222" y="1794617"/>
                </a:cubicBezTo>
                <a:cubicBezTo>
                  <a:pt x="3205767" y="1778216"/>
                  <a:pt x="3204188" y="1759456"/>
                  <a:pt x="3196131" y="1743342"/>
                </a:cubicBezTo>
                <a:cubicBezTo>
                  <a:pt x="3189762" y="1730603"/>
                  <a:pt x="3178196" y="1721140"/>
                  <a:pt x="3170494" y="1709159"/>
                </a:cubicBezTo>
                <a:cubicBezTo>
                  <a:pt x="3152530" y="1681215"/>
                  <a:pt x="3139972" y="1649641"/>
                  <a:pt x="3119219" y="1623701"/>
                </a:cubicBezTo>
                <a:cubicBezTo>
                  <a:pt x="3096430" y="1595215"/>
                  <a:pt x="3071087" y="1568596"/>
                  <a:pt x="3050852" y="1538243"/>
                </a:cubicBezTo>
                <a:cubicBezTo>
                  <a:pt x="3037322" y="1517948"/>
                  <a:pt x="3024028" y="1496979"/>
                  <a:pt x="3008123" y="1478423"/>
                </a:cubicBezTo>
                <a:cubicBezTo>
                  <a:pt x="3000258" y="1469247"/>
                  <a:pt x="2989511" y="1462620"/>
                  <a:pt x="2982486" y="1452785"/>
                </a:cubicBezTo>
                <a:cubicBezTo>
                  <a:pt x="2975081" y="1442419"/>
                  <a:pt x="2973461" y="1428462"/>
                  <a:pt x="2965394" y="1418602"/>
                </a:cubicBezTo>
                <a:cubicBezTo>
                  <a:pt x="2947537" y="1396777"/>
                  <a:pt x="2921216" y="1382245"/>
                  <a:pt x="2905574" y="1358782"/>
                </a:cubicBezTo>
                <a:cubicBezTo>
                  <a:pt x="2887729" y="1332014"/>
                  <a:pt x="2869956" y="1303383"/>
                  <a:pt x="2845753" y="1281869"/>
                </a:cubicBezTo>
                <a:cubicBezTo>
                  <a:pt x="2836232" y="1273406"/>
                  <a:pt x="2822706" y="1270965"/>
                  <a:pt x="2811570" y="1264778"/>
                </a:cubicBezTo>
                <a:cubicBezTo>
                  <a:pt x="2797050" y="1256711"/>
                  <a:pt x="2782661" y="1248354"/>
                  <a:pt x="2768841" y="1239140"/>
                </a:cubicBezTo>
                <a:cubicBezTo>
                  <a:pt x="2725902" y="1210514"/>
                  <a:pt x="2741586" y="1212694"/>
                  <a:pt x="2691929" y="1187866"/>
                </a:cubicBezTo>
                <a:cubicBezTo>
                  <a:pt x="2683872" y="1183838"/>
                  <a:pt x="2674572" y="1182868"/>
                  <a:pt x="2666292" y="1179320"/>
                </a:cubicBezTo>
                <a:cubicBezTo>
                  <a:pt x="2539766" y="1125094"/>
                  <a:pt x="2751993" y="1207377"/>
                  <a:pt x="2580834" y="1145137"/>
                </a:cubicBezTo>
                <a:cubicBezTo>
                  <a:pt x="2570376" y="1141334"/>
                  <a:pt x="2528796" y="1123127"/>
                  <a:pt x="2512467" y="1119499"/>
                </a:cubicBezTo>
                <a:cubicBezTo>
                  <a:pt x="2495553" y="1115740"/>
                  <a:pt x="2478284" y="1113802"/>
                  <a:pt x="2461193" y="1110954"/>
                </a:cubicBezTo>
                <a:cubicBezTo>
                  <a:pt x="2388130" y="1086599"/>
                  <a:pt x="2427795" y="1096097"/>
                  <a:pt x="2341551" y="1085316"/>
                </a:cubicBezTo>
                <a:cubicBezTo>
                  <a:pt x="2255401" y="1056598"/>
                  <a:pt x="2389024" y="1100412"/>
                  <a:pt x="2281731" y="1068225"/>
                </a:cubicBezTo>
                <a:cubicBezTo>
                  <a:pt x="2264475" y="1063048"/>
                  <a:pt x="2247712" y="1056310"/>
                  <a:pt x="2230456" y="1051133"/>
                </a:cubicBezTo>
                <a:cubicBezTo>
                  <a:pt x="2219206" y="1047758"/>
                  <a:pt x="2207415" y="1046301"/>
                  <a:pt x="2196273" y="1042587"/>
                </a:cubicBezTo>
                <a:cubicBezTo>
                  <a:pt x="2127472" y="1019654"/>
                  <a:pt x="2179071" y="1029350"/>
                  <a:pt x="2102269" y="1008404"/>
                </a:cubicBezTo>
                <a:cubicBezTo>
                  <a:pt x="2088256" y="1004582"/>
                  <a:pt x="2073631" y="1003381"/>
                  <a:pt x="2059540" y="999858"/>
                </a:cubicBezTo>
                <a:cubicBezTo>
                  <a:pt x="1999807" y="984924"/>
                  <a:pt x="2073088" y="998677"/>
                  <a:pt x="1999720" y="974221"/>
                </a:cubicBezTo>
                <a:cubicBezTo>
                  <a:pt x="1985940" y="969628"/>
                  <a:pt x="1971234" y="968524"/>
                  <a:pt x="1956991" y="965675"/>
                </a:cubicBezTo>
                <a:cubicBezTo>
                  <a:pt x="1779718" y="877040"/>
                  <a:pt x="2002669" y="984485"/>
                  <a:pt x="1811712" y="905855"/>
                </a:cubicBezTo>
                <a:cubicBezTo>
                  <a:pt x="1788152" y="896154"/>
                  <a:pt x="1766906" y="881372"/>
                  <a:pt x="1743346" y="871671"/>
                </a:cubicBezTo>
                <a:cubicBezTo>
                  <a:pt x="1515247" y="777747"/>
                  <a:pt x="1830123" y="922582"/>
                  <a:pt x="1580976" y="811851"/>
                </a:cubicBezTo>
                <a:cubicBezTo>
                  <a:pt x="1557693" y="801503"/>
                  <a:pt x="1536028" y="787705"/>
                  <a:pt x="1512609" y="777668"/>
                </a:cubicBezTo>
                <a:cubicBezTo>
                  <a:pt x="1496050" y="770571"/>
                  <a:pt x="1478301" y="766635"/>
                  <a:pt x="1461335" y="760576"/>
                </a:cubicBezTo>
                <a:cubicBezTo>
                  <a:pt x="1438414" y="752390"/>
                  <a:pt x="1416058" y="742636"/>
                  <a:pt x="1392968" y="734939"/>
                </a:cubicBezTo>
                <a:cubicBezTo>
                  <a:pt x="1373294" y="728381"/>
                  <a:pt x="1352504" y="725292"/>
                  <a:pt x="1333148" y="717847"/>
                </a:cubicBezTo>
                <a:cubicBezTo>
                  <a:pt x="1315313" y="710987"/>
                  <a:pt x="1299708" y="699070"/>
                  <a:pt x="1281873" y="692210"/>
                </a:cubicBezTo>
                <a:cubicBezTo>
                  <a:pt x="1262517" y="684765"/>
                  <a:pt x="1241408" y="682563"/>
                  <a:pt x="1222052" y="675118"/>
                </a:cubicBezTo>
                <a:cubicBezTo>
                  <a:pt x="1204217" y="668258"/>
                  <a:pt x="1188773" y="655908"/>
                  <a:pt x="1170778" y="649481"/>
                </a:cubicBezTo>
                <a:cubicBezTo>
                  <a:pt x="1148656" y="641580"/>
                  <a:pt x="1124696" y="639817"/>
                  <a:pt x="1102411" y="632389"/>
                </a:cubicBezTo>
                <a:cubicBezTo>
                  <a:pt x="1081830" y="625529"/>
                  <a:pt x="1063820" y="611221"/>
                  <a:pt x="1042591" y="606752"/>
                </a:cubicBezTo>
                <a:cubicBezTo>
                  <a:pt x="1009025" y="599685"/>
                  <a:pt x="974224" y="601055"/>
                  <a:pt x="940041" y="598206"/>
                </a:cubicBezTo>
                <a:cubicBezTo>
                  <a:pt x="920101" y="592509"/>
                  <a:pt x="900556" y="585181"/>
                  <a:pt x="880221" y="581114"/>
                </a:cubicBezTo>
                <a:cubicBezTo>
                  <a:pt x="849712" y="575012"/>
                  <a:pt x="763410" y="568768"/>
                  <a:pt x="734942" y="564023"/>
                </a:cubicBezTo>
                <a:cubicBezTo>
                  <a:pt x="709037" y="559705"/>
                  <a:pt x="683935" y="551249"/>
                  <a:pt x="658030" y="546931"/>
                </a:cubicBezTo>
                <a:cubicBezTo>
                  <a:pt x="632586" y="542690"/>
                  <a:pt x="606687" y="541794"/>
                  <a:pt x="581118" y="538385"/>
                </a:cubicBezTo>
                <a:cubicBezTo>
                  <a:pt x="563943" y="536095"/>
                  <a:pt x="546891" y="532940"/>
                  <a:pt x="529843" y="529840"/>
                </a:cubicBezTo>
                <a:cubicBezTo>
                  <a:pt x="481624" y="521073"/>
                  <a:pt x="472833" y="517724"/>
                  <a:pt x="418748" y="504202"/>
                </a:cubicBezTo>
                <a:lnTo>
                  <a:pt x="418748" y="504202"/>
                </a:lnTo>
                <a:cubicBezTo>
                  <a:pt x="340873" y="488627"/>
                  <a:pt x="411480" y="504585"/>
                  <a:pt x="324744" y="478565"/>
                </a:cubicBezTo>
                <a:cubicBezTo>
                  <a:pt x="313494" y="475190"/>
                  <a:pt x="301403" y="474536"/>
                  <a:pt x="290561" y="470019"/>
                </a:cubicBezTo>
                <a:cubicBezTo>
                  <a:pt x="274987" y="463530"/>
                  <a:pt x="218409" y="436954"/>
                  <a:pt x="196557" y="418744"/>
                </a:cubicBezTo>
                <a:cubicBezTo>
                  <a:pt x="100813" y="338956"/>
                  <a:pt x="234385" y="439660"/>
                  <a:pt x="145282" y="376015"/>
                </a:cubicBezTo>
                <a:cubicBezTo>
                  <a:pt x="133692" y="367737"/>
                  <a:pt x="121686" y="359906"/>
                  <a:pt x="111099" y="350378"/>
                </a:cubicBezTo>
                <a:cubicBezTo>
                  <a:pt x="93133" y="334208"/>
                  <a:pt x="59824" y="299103"/>
                  <a:pt x="59824" y="299103"/>
                </a:cubicBezTo>
                <a:cubicBezTo>
                  <a:pt x="54127" y="287709"/>
                  <a:pt x="47206" y="276848"/>
                  <a:pt x="42733" y="264920"/>
                </a:cubicBezTo>
                <a:cubicBezTo>
                  <a:pt x="38609" y="253923"/>
                  <a:pt x="38814" y="241532"/>
                  <a:pt x="34187" y="230737"/>
                </a:cubicBezTo>
                <a:cubicBezTo>
                  <a:pt x="30141" y="221296"/>
                  <a:pt x="22792" y="213645"/>
                  <a:pt x="17095" y="205099"/>
                </a:cubicBezTo>
                <a:cubicBezTo>
                  <a:pt x="14247" y="196553"/>
                  <a:pt x="9404" y="188429"/>
                  <a:pt x="8550" y="179462"/>
                </a:cubicBezTo>
                <a:cubicBezTo>
                  <a:pt x="-470" y="84748"/>
                  <a:pt x="4" y="65735"/>
                  <a:pt x="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024764" y="2307364"/>
            <a:ext cx="2333165" cy="2059537"/>
          </a:xfrm>
          <a:custGeom>
            <a:avLst/>
            <a:gdLst>
              <a:gd name="connsiteX0" fmla="*/ 1871692 w 2333165"/>
              <a:gd name="connsiteY0" fmla="*/ 2059537 h 2059537"/>
              <a:gd name="connsiteX1" fmla="*/ 2136612 w 2333165"/>
              <a:gd name="connsiteY1" fmla="*/ 2050991 h 2059537"/>
              <a:gd name="connsiteX2" fmla="*/ 2162249 w 2333165"/>
              <a:gd name="connsiteY2" fmla="*/ 2042445 h 2059537"/>
              <a:gd name="connsiteX3" fmla="*/ 2187886 w 2333165"/>
              <a:gd name="connsiteY3" fmla="*/ 2025354 h 2059537"/>
              <a:gd name="connsiteX4" fmla="*/ 2222070 w 2333165"/>
              <a:gd name="connsiteY4" fmla="*/ 1999716 h 2059537"/>
              <a:gd name="connsiteX5" fmla="*/ 2290436 w 2333165"/>
              <a:gd name="connsiteY5" fmla="*/ 1922804 h 2059537"/>
              <a:gd name="connsiteX6" fmla="*/ 2307528 w 2333165"/>
              <a:gd name="connsiteY6" fmla="*/ 1871529 h 2059537"/>
              <a:gd name="connsiteX7" fmla="*/ 2324619 w 2333165"/>
              <a:gd name="connsiteY7" fmla="*/ 1820255 h 2059537"/>
              <a:gd name="connsiteX8" fmla="*/ 2333165 w 2333165"/>
              <a:gd name="connsiteY8" fmla="*/ 1794617 h 2059537"/>
              <a:gd name="connsiteX9" fmla="*/ 2324619 w 2333165"/>
              <a:gd name="connsiteY9" fmla="*/ 1375873 h 2059537"/>
              <a:gd name="connsiteX10" fmla="*/ 2316073 w 2333165"/>
              <a:gd name="connsiteY10" fmla="*/ 1341690 h 2059537"/>
              <a:gd name="connsiteX11" fmla="*/ 2281890 w 2333165"/>
              <a:gd name="connsiteY11" fmla="*/ 1264778 h 2059537"/>
              <a:gd name="connsiteX12" fmla="*/ 2256253 w 2333165"/>
              <a:gd name="connsiteY12" fmla="*/ 1230595 h 2059537"/>
              <a:gd name="connsiteX13" fmla="*/ 2230615 w 2333165"/>
              <a:gd name="connsiteY13" fmla="*/ 1213503 h 2059537"/>
              <a:gd name="connsiteX14" fmla="*/ 2179341 w 2333165"/>
              <a:gd name="connsiteY14" fmla="*/ 1179320 h 2059537"/>
              <a:gd name="connsiteX15" fmla="*/ 2119520 w 2333165"/>
              <a:gd name="connsiteY15" fmla="*/ 1136591 h 2059537"/>
              <a:gd name="connsiteX16" fmla="*/ 2093883 w 2333165"/>
              <a:gd name="connsiteY16" fmla="*/ 1110954 h 2059537"/>
              <a:gd name="connsiteX17" fmla="*/ 2059700 w 2333165"/>
              <a:gd name="connsiteY17" fmla="*/ 1093862 h 2059537"/>
              <a:gd name="connsiteX18" fmla="*/ 2034062 w 2333165"/>
              <a:gd name="connsiteY18" fmla="*/ 1068225 h 2059537"/>
              <a:gd name="connsiteX19" fmla="*/ 1982787 w 2333165"/>
              <a:gd name="connsiteY19" fmla="*/ 1034042 h 2059537"/>
              <a:gd name="connsiteX20" fmla="*/ 1957150 w 2333165"/>
              <a:gd name="connsiteY20" fmla="*/ 1016950 h 2059537"/>
              <a:gd name="connsiteX21" fmla="*/ 1931513 w 2333165"/>
              <a:gd name="connsiteY21" fmla="*/ 999858 h 2059537"/>
              <a:gd name="connsiteX22" fmla="*/ 1914421 w 2333165"/>
              <a:gd name="connsiteY22" fmla="*/ 974221 h 2059537"/>
              <a:gd name="connsiteX23" fmla="*/ 1837509 w 2333165"/>
              <a:gd name="connsiteY23" fmla="*/ 940038 h 2059537"/>
              <a:gd name="connsiteX24" fmla="*/ 1811872 w 2333165"/>
              <a:gd name="connsiteY24" fmla="*/ 931492 h 2059537"/>
              <a:gd name="connsiteX25" fmla="*/ 1717868 w 2333165"/>
              <a:gd name="connsiteY25" fmla="*/ 905855 h 2059537"/>
              <a:gd name="connsiteX26" fmla="*/ 1666593 w 2333165"/>
              <a:gd name="connsiteY26" fmla="*/ 897309 h 2059537"/>
              <a:gd name="connsiteX27" fmla="*/ 1598227 w 2333165"/>
              <a:gd name="connsiteY27" fmla="*/ 880217 h 2059537"/>
              <a:gd name="connsiteX28" fmla="*/ 1521315 w 2333165"/>
              <a:gd name="connsiteY28" fmla="*/ 863126 h 2059537"/>
              <a:gd name="connsiteX29" fmla="*/ 1495677 w 2333165"/>
              <a:gd name="connsiteY29" fmla="*/ 854580 h 2059537"/>
              <a:gd name="connsiteX30" fmla="*/ 1444402 w 2333165"/>
              <a:gd name="connsiteY30" fmla="*/ 828943 h 2059537"/>
              <a:gd name="connsiteX31" fmla="*/ 1376036 w 2333165"/>
              <a:gd name="connsiteY31" fmla="*/ 794759 h 2059537"/>
              <a:gd name="connsiteX32" fmla="*/ 1299124 w 2333165"/>
              <a:gd name="connsiteY32" fmla="*/ 769122 h 2059537"/>
              <a:gd name="connsiteX33" fmla="*/ 1273486 w 2333165"/>
              <a:gd name="connsiteY33" fmla="*/ 760576 h 2059537"/>
              <a:gd name="connsiteX34" fmla="*/ 1153845 w 2333165"/>
              <a:gd name="connsiteY34" fmla="*/ 743485 h 2059537"/>
              <a:gd name="connsiteX35" fmla="*/ 1128208 w 2333165"/>
              <a:gd name="connsiteY35" fmla="*/ 734939 h 2059537"/>
              <a:gd name="connsiteX36" fmla="*/ 1076933 w 2333165"/>
              <a:gd name="connsiteY36" fmla="*/ 726393 h 2059537"/>
              <a:gd name="connsiteX37" fmla="*/ 888926 w 2333165"/>
              <a:gd name="connsiteY37" fmla="*/ 709301 h 2059537"/>
              <a:gd name="connsiteX38" fmla="*/ 803468 w 2333165"/>
              <a:gd name="connsiteY38" fmla="*/ 692210 h 2059537"/>
              <a:gd name="connsiteX39" fmla="*/ 752193 w 2333165"/>
              <a:gd name="connsiteY39" fmla="*/ 675118 h 2059537"/>
              <a:gd name="connsiteX40" fmla="*/ 718010 w 2333165"/>
              <a:gd name="connsiteY40" fmla="*/ 666572 h 2059537"/>
              <a:gd name="connsiteX41" fmla="*/ 683827 w 2333165"/>
              <a:gd name="connsiteY41" fmla="*/ 649481 h 2059537"/>
              <a:gd name="connsiteX42" fmla="*/ 658189 w 2333165"/>
              <a:gd name="connsiteY42" fmla="*/ 632389 h 2059537"/>
              <a:gd name="connsiteX43" fmla="*/ 589823 w 2333165"/>
              <a:gd name="connsiteY43" fmla="*/ 606752 h 2059537"/>
              <a:gd name="connsiteX44" fmla="*/ 564186 w 2333165"/>
              <a:gd name="connsiteY44" fmla="*/ 589660 h 2059537"/>
              <a:gd name="connsiteX45" fmla="*/ 512911 w 2333165"/>
              <a:gd name="connsiteY45" fmla="*/ 572569 h 2059537"/>
              <a:gd name="connsiteX46" fmla="*/ 461636 w 2333165"/>
              <a:gd name="connsiteY46" fmla="*/ 529840 h 2059537"/>
              <a:gd name="connsiteX47" fmla="*/ 435999 w 2333165"/>
              <a:gd name="connsiteY47" fmla="*/ 521294 h 2059537"/>
              <a:gd name="connsiteX48" fmla="*/ 384724 w 2333165"/>
              <a:gd name="connsiteY48" fmla="*/ 487111 h 2059537"/>
              <a:gd name="connsiteX49" fmla="*/ 282174 w 2333165"/>
              <a:gd name="connsiteY49" fmla="*/ 418744 h 2059537"/>
              <a:gd name="connsiteX50" fmla="*/ 230900 w 2333165"/>
              <a:gd name="connsiteY50" fmla="*/ 384561 h 2059537"/>
              <a:gd name="connsiteX51" fmla="*/ 205262 w 2333165"/>
              <a:gd name="connsiteY51" fmla="*/ 358924 h 2059537"/>
              <a:gd name="connsiteX52" fmla="*/ 153987 w 2333165"/>
              <a:gd name="connsiteY52" fmla="*/ 324741 h 2059537"/>
              <a:gd name="connsiteX53" fmla="*/ 128350 w 2333165"/>
              <a:gd name="connsiteY53" fmla="*/ 307649 h 2059537"/>
              <a:gd name="connsiteX54" fmla="*/ 77075 w 2333165"/>
              <a:gd name="connsiteY54" fmla="*/ 264920 h 2059537"/>
              <a:gd name="connsiteX55" fmla="*/ 42892 w 2333165"/>
              <a:gd name="connsiteY55" fmla="*/ 188008 h 2059537"/>
              <a:gd name="connsiteX56" fmla="*/ 25800 w 2333165"/>
              <a:gd name="connsiteY56" fmla="*/ 128187 h 2059537"/>
              <a:gd name="connsiteX57" fmla="*/ 17255 w 2333165"/>
              <a:gd name="connsiteY57" fmla="*/ 102550 h 2059537"/>
              <a:gd name="connsiteX58" fmla="*/ 8709 w 2333165"/>
              <a:gd name="connsiteY58" fmla="*/ 59821 h 2059537"/>
              <a:gd name="connsiteX59" fmla="*/ 163 w 2333165"/>
              <a:gd name="connsiteY59" fmla="*/ 0 h 205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333165" h="2059537">
                <a:moveTo>
                  <a:pt x="1871692" y="2059537"/>
                </a:moveTo>
                <a:cubicBezTo>
                  <a:pt x="1959999" y="2056688"/>
                  <a:pt x="2048412" y="2056179"/>
                  <a:pt x="2136612" y="2050991"/>
                </a:cubicBezTo>
                <a:cubicBezTo>
                  <a:pt x="2145604" y="2050462"/>
                  <a:pt x="2154192" y="2046473"/>
                  <a:pt x="2162249" y="2042445"/>
                </a:cubicBezTo>
                <a:cubicBezTo>
                  <a:pt x="2171435" y="2037852"/>
                  <a:pt x="2179528" y="2031324"/>
                  <a:pt x="2187886" y="2025354"/>
                </a:cubicBezTo>
                <a:cubicBezTo>
                  <a:pt x="2199476" y="2017075"/>
                  <a:pt x="2211483" y="2009244"/>
                  <a:pt x="2222070" y="1999716"/>
                </a:cubicBezTo>
                <a:cubicBezTo>
                  <a:pt x="2236396" y="1986822"/>
                  <a:pt x="2278723" y="1949158"/>
                  <a:pt x="2290436" y="1922804"/>
                </a:cubicBezTo>
                <a:cubicBezTo>
                  <a:pt x="2297753" y="1906341"/>
                  <a:pt x="2301831" y="1888621"/>
                  <a:pt x="2307528" y="1871529"/>
                </a:cubicBezTo>
                <a:lnTo>
                  <a:pt x="2324619" y="1820255"/>
                </a:lnTo>
                <a:lnTo>
                  <a:pt x="2333165" y="1794617"/>
                </a:lnTo>
                <a:cubicBezTo>
                  <a:pt x="2330316" y="1655036"/>
                  <a:pt x="2329884" y="1515384"/>
                  <a:pt x="2324619" y="1375873"/>
                </a:cubicBezTo>
                <a:cubicBezTo>
                  <a:pt x="2324176" y="1364136"/>
                  <a:pt x="2319448" y="1352940"/>
                  <a:pt x="2316073" y="1341690"/>
                </a:cubicBezTo>
                <a:cubicBezTo>
                  <a:pt x="2301696" y="1293767"/>
                  <a:pt x="2305577" y="1297939"/>
                  <a:pt x="2281890" y="1264778"/>
                </a:cubicBezTo>
                <a:cubicBezTo>
                  <a:pt x="2273611" y="1253188"/>
                  <a:pt x="2266324" y="1240666"/>
                  <a:pt x="2256253" y="1230595"/>
                </a:cubicBezTo>
                <a:cubicBezTo>
                  <a:pt x="2248990" y="1223332"/>
                  <a:pt x="2238505" y="1220078"/>
                  <a:pt x="2230615" y="1213503"/>
                </a:cubicBezTo>
                <a:cubicBezTo>
                  <a:pt x="2187939" y="1177940"/>
                  <a:pt x="2224396" y="1194339"/>
                  <a:pt x="2179341" y="1179320"/>
                </a:cubicBezTo>
                <a:cubicBezTo>
                  <a:pt x="2112678" y="1112659"/>
                  <a:pt x="2198261" y="1192835"/>
                  <a:pt x="2119520" y="1136591"/>
                </a:cubicBezTo>
                <a:cubicBezTo>
                  <a:pt x="2109686" y="1129566"/>
                  <a:pt x="2103717" y="1117979"/>
                  <a:pt x="2093883" y="1110954"/>
                </a:cubicBezTo>
                <a:cubicBezTo>
                  <a:pt x="2083517" y="1103549"/>
                  <a:pt x="2070066" y="1101267"/>
                  <a:pt x="2059700" y="1093862"/>
                </a:cubicBezTo>
                <a:cubicBezTo>
                  <a:pt x="2049865" y="1086837"/>
                  <a:pt x="2043602" y="1075645"/>
                  <a:pt x="2034062" y="1068225"/>
                </a:cubicBezTo>
                <a:cubicBezTo>
                  <a:pt x="2017847" y="1055614"/>
                  <a:pt x="1999879" y="1045436"/>
                  <a:pt x="1982787" y="1034042"/>
                </a:cubicBezTo>
                <a:lnTo>
                  <a:pt x="1957150" y="1016950"/>
                </a:lnTo>
                <a:lnTo>
                  <a:pt x="1931513" y="999858"/>
                </a:lnTo>
                <a:cubicBezTo>
                  <a:pt x="1925816" y="991312"/>
                  <a:pt x="1921684" y="981484"/>
                  <a:pt x="1914421" y="974221"/>
                </a:cubicBezTo>
                <a:cubicBezTo>
                  <a:pt x="1894105" y="953905"/>
                  <a:pt x="1862899" y="948501"/>
                  <a:pt x="1837509" y="940038"/>
                </a:cubicBezTo>
                <a:lnTo>
                  <a:pt x="1811872" y="931492"/>
                </a:lnTo>
                <a:cubicBezTo>
                  <a:pt x="1778734" y="920446"/>
                  <a:pt x="1756421" y="912281"/>
                  <a:pt x="1717868" y="905855"/>
                </a:cubicBezTo>
                <a:cubicBezTo>
                  <a:pt x="1700776" y="903006"/>
                  <a:pt x="1683536" y="900940"/>
                  <a:pt x="1666593" y="897309"/>
                </a:cubicBezTo>
                <a:cubicBezTo>
                  <a:pt x="1643624" y="892387"/>
                  <a:pt x="1621261" y="884823"/>
                  <a:pt x="1598227" y="880217"/>
                </a:cubicBezTo>
                <a:cubicBezTo>
                  <a:pt x="1568848" y="874342"/>
                  <a:pt x="1549482" y="871174"/>
                  <a:pt x="1521315" y="863126"/>
                </a:cubicBezTo>
                <a:cubicBezTo>
                  <a:pt x="1512653" y="860651"/>
                  <a:pt x="1504223" y="857429"/>
                  <a:pt x="1495677" y="854580"/>
                </a:cubicBezTo>
                <a:cubicBezTo>
                  <a:pt x="1439489" y="817120"/>
                  <a:pt x="1500006" y="854217"/>
                  <a:pt x="1444402" y="828943"/>
                </a:cubicBezTo>
                <a:cubicBezTo>
                  <a:pt x="1421207" y="818400"/>
                  <a:pt x="1400207" y="802816"/>
                  <a:pt x="1376036" y="794759"/>
                </a:cubicBezTo>
                <a:lnTo>
                  <a:pt x="1299124" y="769122"/>
                </a:lnTo>
                <a:cubicBezTo>
                  <a:pt x="1290578" y="766273"/>
                  <a:pt x="1282319" y="762343"/>
                  <a:pt x="1273486" y="760576"/>
                </a:cubicBezTo>
                <a:cubicBezTo>
                  <a:pt x="1205463" y="746971"/>
                  <a:pt x="1245193" y="753634"/>
                  <a:pt x="1153845" y="743485"/>
                </a:cubicBezTo>
                <a:cubicBezTo>
                  <a:pt x="1145299" y="740636"/>
                  <a:pt x="1137001" y="736893"/>
                  <a:pt x="1128208" y="734939"/>
                </a:cubicBezTo>
                <a:cubicBezTo>
                  <a:pt x="1111293" y="731180"/>
                  <a:pt x="1094127" y="728542"/>
                  <a:pt x="1076933" y="726393"/>
                </a:cubicBezTo>
                <a:cubicBezTo>
                  <a:pt x="953861" y="711009"/>
                  <a:pt x="1024177" y="724328"/>
                  <a:pt x="888926" y="709301"/>
                </a:cubicBezTo>
                <a:cubicBezTo>
                  <a:pt x="864461" y="706583"/>
                  <a:pt x="828435" y="699700"/>
                  <a:pt x="803468" y="692210"/>
                </a:cubicBezTo>
                <a:cubicBezTo>
                  <a:pt x="786212" y="687033"/>
                  <a:pt x="769671" y="679488"/>
                  <a:pt x="752193" y="675118"/>
                </a:cubicBezTo>
                <a:cubicBezTo>
                  <a:pt x="740799" y="672269"/>
                  <a:pt x="729007" y="670696"/>
                  <a:pt x="718010" y="666572"/>
                </a:cubicBezTo>
                <a:cubicBezTo>
                  <a:pt x="706082" y="662099"/>
                  <a:pt x="694888" y="655801"/>
                  <a:pt x="683827" y="649481"/>
                </a:cubicBezTo>
                <a:cubicBezTo>
                  <a:pt x="674909" y="644385"/>
                  <a:pt x="667630" y="636435"/>
                  <a:pt x="658189" y="632389"/>
                </a:cubicBezTo>
                <a:cubicBezTo>
                  <a:pt x="574074" y="596339"/>
                  <a:pt x="675265" y="655576"/>
                  <a:pt x="589823" y="606752"/>
                </a:cubicBezTo>
                <a:cubicBezTo>
                  <a:pt x="580906" y="601656"/>
                  <a:pt x="573572" y="593831"/>
                  <a:pt x="564186" y="589660"/>
                </a:cubicBezTo>
                <a:cubicBezTo>
                  <a:pt x="547723" y="582343"/>
                  <a:pt x="512911" y="572569"/>
                  <a:pt x="512911" y="572569"/>
                </a:cubicBezTo>
                <a:cubicBezTo>
                  <a:pt x="494010" y="553668"/>
                  <a:pt x="485432" y="541738"/>
                  <a:pt x="461636" y="529840"/>
                </a:cubicBezTo>
                <a:cubicBezTo>
                  <a:pt x="453579" y="525812"/>
                  <a:pt x="443873" y="525669"/>
                  <a:pt x="435999" y="521294"/>
                </a:cubicBezTo>
                <a:cubicBezTo>
                  <a:pt x="418042" y="511318"/>
                  <a:pt x="401816" y="498505"/>
                  <a:pt x="384724" y="487111"/>
                </a:cubicBezTo>
                <a:lnTo>
                  <a:pt x="282174" y="418744"/>
                </a:lnTo>
                <a:cubicBezTo>
                  <a:pt x="282169" y="418741"/>
                  <a:pt x="230904" y="384565"/>
                  <a:pt x="230900" y="384561"/>
                </a:cubicBezTo>
                <a:cubicBezTo>
                  <a:pt x="222354" y="376015"/>
                  <a:pt x="214802" y="366344"/>
                  <a:pt x="205262" y="358924"/>
                </a:cubicBezTo>
                <a:cubicBezTo>
                  <a:pt x="189047" y="346313"/>
                  <a:pt x="171079" y="336135"/>
                  <a:pt x="153987" y="324741"/>
                </a:cubicBezTo>
                <a:lnTo>
                  <a:pt x="128350" y="307649"/>
                </a:lnTo>
                <a:cubicBezTo>
                  <a:pt x="103144" y="290844"/>
                  <a:pt x="97636" y="289592"/>
                  <a:pt x="77075" y="264920"/>
                </a:cubicBezTo>
                <a:cubicBezTo>
                  <a:pt x="54505" y="237837"/>
                  <a:pt x="55312" y="225267"/>
                  <a:pt x="42892" y="188008"/>
                </a:cubicBezTo>
                <a:cubicBezTo>
                  <a:pt x="22407" y="126555"/>
                  <a:pt x="47255" y="203282"/>
                  <a:pt x="25800" y="128187"/>
                </a:cubicBezTo>
                <a:cubicBezTo>
                  <a:pt x="23325" y="119526"/>
                  <a:pt x="19440" y="111289"/>
                  <a:pt x="17255" y="102550"/>
                </a:cubicBezTo>
                <a:cubicBezTo>
                  <a:pt x="13732" y="88459"/>
                  <a:pt x="11860" y="74000"/>
                  <a:pt x="8709" y="59821"/>
                </a:cubicBezTo>
                <a:cubicBezTo>
                  <a:pt x="-1910" y="12038"/>
                  <a:pt x="163" y="41246"/>
                  <a:pt x="163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Second pair of Maxwell’s equations in 4D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0" t="19264"/>
          <a:stretch/>
        </p:blipFill>
        <p:spPr bwMode="auto">
          <a:xfrm>
            <a:off x="2895600" y="2895600"/>
            <a:ext cx="3669422" cy="1335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5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3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Space components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049" t="9953" b="9596"/>
          <a:stretch/>
        </p:blipFill>
        <p:spPr bwMode="auto">
          <a:xfrm>
            <a:off x="304800" y="1194275"/>
            <a:ext cx="8686799" cy="49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5410200"/>
            <a:ext cx="2679067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Ampere-Maxwell Equation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35525" y="6019773"/>
            <a:ext cx="152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Displacement current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11852" y="5849035"/>
            <a:ext cx="12747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Charge         current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4725824" y="6033331"/>
            <a:ext cx="623843" cy="463486"/>
          </a:xfrm>
          <a:custGeom>
            <a:avLst/>
            <a:gdLst>
              <a:gd name="connsiteX0" fmla="*/ 0 w 623843"/>
              <a:gd name="connsiteY0" fmla="*/ 452927 h 463486"/>
              <a:gd name="connsiteX1" fmla="*/ 418744 w 623843"/>
              <a:gd name="connsiteY1" fmla="*/ 452927 h 463486"/>
              <a:gd name="connsiteX2" fmla="*/ 444382 w 623843"/>
              <a:gd name="connsiteY2" fmla="*/ 444381 h 463486"/>
              <a:gd name="connsiteX3" fmla="*/ 495656 w 623843"/>
              <a:gd name="connsiteY3" fmla="*/ 410198 h 463486"/>
              <a:gd name="connsiteX4" fmla="*/ 521294 w 623843"/>
              <a:gd name="connsiteY4" fmla="*/ 358923 h 463486"/>
              <a:gd name="connsiteX5" fmla="*/ 538385 w 623843"/>
              <a:gd name="connsiteY5" fmla="*/ 333286 h 463486"/>
              <a:gd name="connsiteX6" fmla="*/ 572569 w 623843"/>
              <a:gd name="connsiteY6" fmla="*/ 256374 h 463486"/>
              <a:gd name="connsiteX7" fmla="*/ 598206 w 623843"/>
              <a:gd name="connsiteY7" fmla="*/ 239282 h 463486"/>
              <a:gd name="connsiteX8" fmla="*/ 615297 w 623843"/>
              <a:gd name="connsiteY8" fmla="*/ 188007 h 463486"/>
              <a:gd name="connsiteX9" fmla="*/ 623843 w 623843"/>
              <a:gd name="connsiteY9" fmla="*/ 162370 h 463486"/>
              <a:gd name="connsiteX10" fmla="*/ 606752 w 623843"/>
              <a:gd name="connsiteY10" fmla="*/ 102549 h 463486"/>
              <a:gd name="connsiteX11" fmla="*/ 581114 w 623843"/>
              <a:gd name="connsiteY11" fmla="*/ 85458 h 463486"/>
              <a:gd name="connsiteX12" fmla="*/ 572569 w 623843"/>
              <a:gd name="connsiteY12" fmla="*/ 0 h 4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23843" h="463486">
                <a:moveTo>
                  <a:pt x="0" y="452927"/>
                </a:moveTo>
                <a:cubicBezTo>
                  <a:pt x="192770" y="466697"/>
                  <a:pt x="145434" y="467312"/>
                  <a:pt x="418744" y="452927"/>
                </a:cubicBezTo>
                <a:cubicBezTo>
                  <a:pt x="427740" y="452454"/>
                  <a:pt x="436507" y="448756"/>
                  <a:pt x="444382" y="444381"/>
                </a:cubicBezTo>
                <a:cubicBezTo>
                  <a:pt x="462338" y="434405"/>
                  <a:pt x="495656" y="410198"/>
                  <a:pt x="495656" y="410198"/>
                </a:cubicBezTo>
                <a:cubicBezTo>
                  <a:pt x="544632" y="336737"/>
                  <a:pt x="485918" y="429677"/>
                  <a:pt x="521294" y="358923"/>
                </a:cubicBezTo>
                <a:cubicBezTo>
                  <a:pt x="525887" y="349737"/>
                  <a:pt x="534214" y="342671"/>
                  <a:pt x="538385" y="333286"/>
                </a:cubicBezTo>
                <a:cubicBezTo>
                  <a:pt x="551925" y="302820"/>
                  <a:pt x="549360" y="279583"/>
                  <a:pt x="572569" y="256374"/>
                </a:cubicBezTo>
                <a:cubicBezTo>
                  <a:pt x="579832" y="249111"/>
                  <a:pt x="589660" y="244979"/>
                  <a:pt x="598206" y="239282"/>
                </a:cubicBezTo>
                <a:lnTo>
                  <a:pt x="615297" y="188007"/>
                </a:lnTo>
                <a:lnTo>
                  <a:pt x="623843" y="162370"/>
                </a:lnTo>
                <a:cubicBezTo>
                  <a:pt x="623286" y="160141"/>
                  <a:pt x="611208" y="108119"/>
                  <a:pt x="606752" y="102549"/>
                </a:cubicBezTo>
                <a:cubicBezTo>
                  <a:pt x="600336" y="94529"/>
                  <a:pt x="589660" y="91155"/>
                  <a:pt x="581114" y="85458"/>
                </a:cubicBezTo>
                <a:cubicBezTo>
                  <a:pt x="566264" y="40903"/>
                  <a:pt x="572569" y="68828"/>
                  <a:pt x="572569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75163" y="5828232"/>
            <a:ext cx="427289" cy="461473"/>
          </a:xfrm>
          <a:custGeom>
            <a:avLst/>
            <a:gdLst>
              <a:gd name="connsiteX0" fmla="*/ 307648 w 427289"/>
              <a:gd name="connsiteY0" fmla="*/ 461473 h 461473"/>
              <a:gd name="connsiteX1" fmla="*/ 350377 w 427289"/>
              <a:gd name="connsiteY1" fmla="*/ 452927 h 461473"/>
              <a:gd name="connsiteX2" fmla="*/ 367469 w 427289"/>
              <a:gd name="connsiteY2" fmla="*/ 427289 h 461473"/>
              <a:gd name="connsiteX3" fmla="*/ 393106 w 427289"/>
              <a:gd name="connsiteY3" fmla="*/ 401652 h 461473"/>
              <a:gd name="connsiteX4" fmla="*/ 418744 w 427289"/>
              <a:gd name="connsiteY4" fmla="*/ 350377 h 461473"/>
              <a:gd name="connsiteX5" fmla="*/ 427289 w 427289"/>
              <a:gd name="connsiteY5" fmla="*/ 324740 h 461473"/>
              <a:gd name="connsiteX6" fmla="*/ 418744 w 427289"/>
              <a:gd name="connsiteY6" fmla="*/ 230736 h 461473"/>
              <a:gd name="connsiteX7" fmla="*/ 384560 w 427289"/>
              <a:gd name="connsiteY7" fmla="*/ 179461 h 461473"/>
              <a:gd name="connsiteX8" fmla="*/ 282011 w 427289"/>
              <a:gd name="connsiteY8" fmla="*/ 94004 h 461473"/>
              <a:gd name="connsiteX9" fmla="*/ 196553 w 427289"/>
              <a:gd name="connsiteY9" fmla="*/ 68366 h 461473"/>
              <a:gd name="connsiteX10" fmla="*/ 170916 w 427289"/>
              <a:gd name="connsiteY10" fmla="*/ 59820 h 461473"/>
              <a:gd name="connsiteX11" fmla="*/ 34183 w 427289"/>
              <a:gd name="connsiteY11" fmla="*/ 42729 h 461473"/>
              <a:gd name="connsiteX12" fmla="*/ 0 w 427289"/>
              <a:gd name="connsiteY12" fmla="*/ 0 h 461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7289" h="461473">
                <a:moveTo>
                  <a:pt x="307648" y="461473"/>
                </a:moveTo>
                <a:cubicBezTo>
                  <a:pt x="321891" y="458624"/>
                  <a:pt x="337766" y="460134"/>
                  <a:pt x="350377" y="452927"/>
                </a:cubicBezTo>
                <a:cubicBezTo>
                  <a:pt x="359295" y="447831"/>
                  <a:pt x="360894" y="435179"/>
                  <a:pt x="367469" y="427289"/>
                </a:cubicBezTo>
                <a:cubicBezTo>
                  <a:pt x="375206" y="418005"/>
                  <a:pt x="384560" y="410198"/>
                  <a:pt x="393106" y="401652"/>
                </a:cubicBezTo>
                <a:cubicBezTo>
                  <a:pt x="414589" y="337207"/>
                  <a:pt x="385608" y="416650"/>
                  <a:pt x="418744" y="350377"/>
                </a:cubicBezTo>
                <a:cubicBezTo>
                  <a:pt x="422772" y="342320"/>
                  <a:pt x="424441" y="333286"/>
                  <a:pt x="427289" y="324740"/>
                </a:cubicBezTo>
                <a:cubicBezTo>
                  <a:pt x="424441" y="293405"/>
                  <a:pt x="427622" y="260921"/>
                  <a:pt x="418744" y="230736"/>
                </a:cubicBezTo>
                <a:cubicBezTo>
                  <a:pt x="412948" y="211029"/>
                  <a:pt x="399085" y="193986"/>
                  <a:pt x="384560" y="179461"/>
                </a:cubicBezTo>
                <a:cubicBezTo>
                  <a:pt x="365426" y="160327"/>
                  <a:pt x="313739" y="101936"/>
                  <a:pt x="282011" y="94004"/>
                </a:cubicBezTo>
                <a:cubicBezTo>
                  <a:pt x="230351" y="81089"/>
                  <a:pt x="258969" y="89172"/>
                  <a:pt x="196553" y="68366"/>
                </a:cubicBezTo>
                <a:cubicBezTo>
                  <a:pt x="188007" y="65517"/>
                  <a:pt x="179854" y="60937"/>
                  <a:pt x="170916" y="59820"/>
                </a:cubicBezTo>
                <a:lnTo>
                  <a:pt x="34183" y="42729"/>
                </a:lnTo>
                <a:cubicBezTo>
                  <a:pt x="12622" y="10387"/>
                  <a:pt x="24354" y="24354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12620" y="3581400"/>
            <a:ext cx="135517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Units = Tesla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Time component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384" y="1310317"/>
            <a:ext cx="7402831" cy="332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28800" y="4419600"/>
            <a:ext cx="20574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91171"/>
            <a:ext cx="2438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87</Words>
  <Application>Microsoft Office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The second pair of Maxwell equations</vt:lpstr>
      <vt:lpstr>Principle of least action</vt:lpstr>
      <vt:lpstr>Action</vt:lpstr>
      <vt:lpstr>PowerPoint Presentation</vt:lpstr>
      <vt:lpstr>PowerPoint Presentation</vt:lpstr>
      <vt:lpstr>PowerPoint Presentation</vt:lpstr>
      <vt:lpstr>Second pair of Maxwell’s equations in 4D</vt:lpstr>
      <vt:lpstr>Space components</vt:lpstr>
      <vt:lpstr>Time component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equation of continuity</dc:title>
  <dc:creator>Your User Name</dc:creator>
  <cp:lastModifiedBy>Robert Peale</cp:lastModifiedBy>
  <cp:revision>55</cp:revision>
  <dcterms:created xsi:type="dcterms:W3CDTF">2012-09-30T20:41:24Z</dcterms:created>
  <dcterms:modified xsi:type="dcterms:W3CDTF">2016-09-29T17:54:52Z</dcterms:modified>
</cp:coreProperties>
</file>