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DEE7-595C-40F9-BB3C-EE76BA7A3B4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F0232-006D-4CEB-94B3-BC6186FA86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density and energy flux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5029200"/>
            <a:ext cx="1600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17739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03" y="381000"/>
            <a:ext cx="8461797" cy="609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05600" y="4648200"/>
            <a:ext cx="2057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8"/>
          <a:stretch/>
        </p:blipFill>
        <p:spPr bwMode="auto">
          <a:xfrm>
            <a:off x="1323975" y="428625"/>
            <a:ext cx="6496050" cy="593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533400"/>
            <a:ext cx="350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81937"/>
            <a:ext cx="8077200" cy="674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8266"/>
          <a:stretch/>
        </p:blipFill>
        <p:spPr bwMode="auto">
          <a:xfrm>
            <a:off x="2667000" y="2438400"/>
            <a:ext cx="3350559" cy="1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362200" y="99060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S.I. units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10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Energy density and energy flux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density and energy flux</dc:title>
  <dc:creator>Your User Name</dc:creator>
  <cp:lastModifiedBy>Robert Peale</cp:lastModifiedBy>
  <cp:revision>6</cp:revision>
  <dcterms:created xsi:type="dcterms:W3CDTF">2013-09-29T19:55:16Z</dcterms:created>
  <dcterms:modified xsi:type="dcterms:W3CDTF">2015-10-08T16:12:51Z</dcterms:modified>
</cp:coreProperties>
</file>