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ppt/ink/ink512.xml" ContentType="application/inkml+xml"/>
  <Override PartName="/ppt/ink/ink513.xml" ContentType="application/inkml+xml"/>
  <Override PartName="/ppt/ink/ink514.xml" ContentType="application/inkml+xml"/>
  <Override PartName="/ppt/ink/ink515.xml" ContentType="application/inkml+xml"/>
  <Override PartName="/ppt/ink/ink516.xml" ContentType="application/inkml+xml"/>
  <Override PartName="/ppt/ink/ink517.xml" ContentType="application/inkml+xml"/>
  <Override PartName="/ppt/ink/ink518.xml" ContentType="application/inkml+xml"/>
  <Override PartName="/ppt/ink/ink519.xml" ContentType="application/inkml+xml"/>
  <Override PartName="/ppt/ink/ink520.xml" ContentType="application/inkml+xml"/>
  <Override PartName="/ppt/ink/ink521.xml" ContentType="application/inkml+xml"/>
  <Override PartName="/ppt/ink/ink522.xml" ContentType="application/inkml+xml"/>
  <Override PartName="/ppt/ink/ink523.xml" ContentType="application/inkml+xml"/>
  <Override PartName="/ppt/ink/ink524.xml" ContentType="application/inkml+xml"/>
  <Override PartName="/ppt/ink/ink525.xml" ContentType="application/inkml+xml"/>
  <Override PartName="/ppt/ink/ink526.xml" ContentType="application/inkml+xml"/>
  <Override PartName="/ppt/ink/ink527.xml" ContentType="application/inkml+xml"/>
  <Override PartName="/ppt/ink/ink528.xml" ContentType="application/inkml+xml"/>
  <Override PartName="/ppt/ink/ink529.xml" ContentType="application/inkml+xml"/>
  <Override PartName="/ppt/ink/ink530.xml" ContentType="application/inkml+xml"/>
  <Override PartName="/ppt/ink/ink531.xml" ContentType="application/inkml+xml"/>
  <Override PartName="/ppt/ink/ink532.xml" ContentType="application/inkml+xml"/>
  <Override PartName="/ppt/ink/ink533.xml" ContentType="application/inkml+xml"/>
  <Override PartName="/ppt/ink/ink534.xml" ContentType="application/inkml+xml"/>
  <Override PartName="/ppt/ink/ink535.xml" ContentType="application/inkml+xml"/>
  <Override PartName="/ppt/ink/ink536.xml" ContentType="application/inkml+xml"/>
  <Override PartName="/ppt/ink/ink537.xml" ContentType="application/inkml+xml"/>
  <Override PartName="/ppt/ink/ink538.xml" ContentType="application/inkml+xml"/>
  <Override PartName="/ppt/ink/ink539.xml" ContentType="application/inkml+xml"/>
  <Override PartName="/ppt/ink/ink540.xml" ContentType="application/inkml+xml"/>
  <Override PartName="/ppt/ink/ink541.xml" ContentType="application/inkml+xml"/>
  <Override PartName="/ppt/ink/ink542.xml" ContentType="application/inkml+xml"/>
  <Override PartName="/ppt/ink/ink543.xml" ContentType="application/inkml+xml"/>
  <Override PartName="/ppt/ink/ink544.xml" ContentType="application/inkml+xml"/>
  <Override PartName="/ppt/ink/ink545.xml" ContentType="application/inkml+xml"/>
  <Override PartName="/ppt/ink/ink546.xml" ContentType="application/inkml+xml"/>
  <Override PartName="/ppt/ink/ink547.xml" ContentType="application/inkml+xml"/>
  <Override PartName="/ppt/ink/ink548.xml" ContentType="application/inkml+xml"/>
  <Override PartName="/ppt/ink/ink549.xml" ContentType="application/inkml+xml"/>
  <Override PartName="/ppt/ink/ink550.xml" ContentType="application/inkml+xml"/>
  <Override PartName="/ppt/ink/ink551.xml" ContentType="application/inkml+xml"/>
  <Override PartName="/ppt/ink/ink552.xml" ContentType="application/inkml+xml"/>
  <Override PartName="/ppt/ink/ink553.xml" ContentType="application/inkml+xml"/>
  <Override PartName="/ppt/ink/ink554.xml" ContentType="application/inkml+xml"/>
  <Override PartName="/ppt/ink/ink555.xml" ContentType="application/inkml+xml"/>
  <Override PartName="/ppt/ink/ink556.xml" ContentType="application/inkml+xml"/>
  <Override PartName="/ppt/ink/ink557.xml" ContentType="application/inkml+xml"/>
  <Override PartName="/ppt/ink/ink558.xml" ContentType="application/inkml+xml"/>
  <Override PartName="/ppt/ink/ink55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1" r:id="rId4"/>
    <p:sldId id="258" r:id="rId5"/>
    <p:sldId id="280" r:id="rId6"/>
    <p:sldId id="282" r:id="rId7"/>
    <p:sldId id="259" r:id="rId8"/>
    <p:sldId id="264" r:id="rId9"/>
    <p:sldId id="265" r:id="rId10"/>
    <p:sldId id="268" r:id="rId11"/>
    <p:sldId id="260" r:id="rId12"/>
    <p:sldId id="269" r:id="rId13"/>
    <p:sldId id="270" r:id="rId14"/>
    <p:sldId id="271" r:id="rId15"/>
    <p:sldId id="272" r:id="rId16"/>
    <p:sldId id="275" r:id="rId17"/>
    <p:sldId id="276" r:id="rId18"/>
    <p:sldId id="27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62" autoAdjust="0"/>
    <p:restoredTop sz="94660"/>
  </p:normalViewPr>
  <p:slideViewPr>
    <p:cSldViewPr>
      <p:cViewPr varScale="1">
        <p:scale>
          <a:sx n="88" d="100"/>
          <a:sy n="88" d="100"/>
        </p:scale>
        <p:origin x="663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4:21.0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4 736,'-1'8'6267,"1"-8"-6193,1-1 65,0-7 421,0 7-478,1 1 1,-1 0 0,1-1-1,-1 1 1,1 0-1,0 0 1,-1 0 0,1 0-1,-1 0 1,1 0 0,0 0-1,-1 1 1,1-1-1,-1 0 1,1 1 0,-1-1-1,3 3 1,1-1 25,-1 0 0,1 0 0,-1 1-1,7 4 1,-7-3 25,0 1-1,0-1 1,-1 1-1,0-1 0,0 1 1,0 0-1,0 0 1,-1 0-1,0 1 0,3 9 1,1 6 84,2 32 0,-6-42-108,2 33-36,-3 73-1,-1-4 2,19 114 318,-4-58-427,16 112-21,7 168 272,-38 297 56,-13-448-391,5-151 254,2 191 228,9-204-469,0 18-7,13 284-89,0-224-4,-5-114 241,2 59-307,-10-132 237,7 34 1,-6-39 34,0 1 0,0 32 0,-4-42 32,0-8-44,-1 1 1,1-1 0,0 0 0,1 0 0,-1 1-1,0-1 1,1 0 0,0 0 0,1 5 0,-1-6 16,-1 0 1,1 0 0,-1-1-1,0 1 1,1 0 0,-1 0-1,0 0 1,0 0 0,0 0-1,-1 3 1,0 4-340,-4 33 510,5-42-148,0 1 0,-1 0 0,1 0 0,-1 0 0,1 0 0,-1-1 0,1 1 0,-1 0 0,1 0 0,-1-1 0,0 1 0,1-1 0,-1 1 0,0 0 0,0-1 0,1 1 0,-1-1 0,0 0 0,0 1 0,0-1 0,0 0 0,1 1 0,-2-1 0,1 0 233,10 0-304,9 0 68,-1-2 0,21-3 0,-7 1 126,1 2 1,53 3-1,-26 0-194,605 2 1435,-343 20-1081,-242-15-329,81-3 84,-35-2 295,16 9-244,260 57 0,-351-60-122,0-1 1,1-2-1,97-3 0,152-30-152,-135 4 372,119-11-376,11 21-111,-1 26 400,-23 26 135,-68-9-132,-101-15-264,128 37 0,-147-30 252,1-4 0,0-4 0,1-3 0,0-4 0,161-8 0,-211-1-74,592-31 282,-2 49 421,-603-14-793,38 5-462,-20 3-3037,-40-10 3420,1 0 0,-1 0 0,1 1 0,-1-1 0,1 0 0,-1 0 0,1 0 0,-1 1 0,1-1 0,-1 0 0,1 0-1,-1 1 1,0-1 0,1 0 0,-1 1 0,0-1 0,1 1 0,-1-1 0,0 1 0,0-1 0,1 0 0,-1 1 0,0-1 0,0 1 0,0-1 0,1 1-1,-1-1 1,0 1 0,0-1 0,0 1 0,0-1 0,0 1 0,0-1 0,0 1 0,0-1 0,0 1 0,-1-1 0,1 1 0,0-1 0,0 1 0,0-1-1,0 1 1,-1-1 0,1 1 0,0-1 0,0 0 0,-1 1 0,1-1 0,0 1 0,-1-1 0,1 0 0,-1 1 0,1-1 0,0 0 0,-1 1 0,0-1-1,-14 9-3357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5:02.07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141 49 3808,'-17'-19'1465,"16"16"-1196,0 1-1,-1 0 1,0-1-1,1 1 1,-1 0-1,0 0 1,0 0-1,0 1 1,0-1 0,0 0-1,-1 1 1,1-1-1,0 1 1,-3-1-1,4 2-233,0 0-1,0 0 1,0 0 0,0 0-1,0 0 1,0 0 0,0 1-1,0-1 1,0 0-1,0 0 1,0 1 0,1-1-1,-1 1 1,0-1 0,0 1-1,0-1 1,1 1 0,-1 0-1,0-1 1,1 1-1,-1 0 1,-1 1 0,-14 21 288,13-18-216,-4 9-29,-1-1 1,2 2-1,0-1 1,0 1-1,1 0 1,1 0-1,1 0 0,0 1 1,1-1-1,1 1 1,0-1-1,1 1 1,2 20-1,0-29-6,-1 1-1,1-1 1,0 1 0,0-1-1,1 0 1,0 0-1,0 0 1,1 0 0,-1-1-1,2 0 1,-1 1-1,7 6 1,-8-10 33,0 0 0,0 0-1,0 0 1,0-1 0,1 1 0,0-1-1,-1 0 1,1 0 0,0 0 0,0 0 0,0-1-1,0 1 1,0-1 0,0 0 0,0-1-1,0 1 1,1-1 0,-1 1 0,0-1-1,1 0 1,-1-1 0,0 1 0,5-2 0,3-1 134,1-1 1,-1-1 0,0 0 0,0 0 0,-1-2-1,1 1 1,-1-1 0,16-14 0,-23 18-162,0-1 0,0 0 1,-1 0-1,1-1 0,-1 1 0,0-1 1,0 0-1,-1 1 0,1-1 1,1-7-1,-3 9-19,0-1 0,0 0 1,-1 0-1,1 0 0,-1 0 0,0 0 1,0 0-1,-1 0 0,1 0 1,-1 1-1,0-1 0,0 0 1,0 0-1,0 0 0,-3-6 0,-2 1-83,1-1-1,-2 1 1,1 0-1,-1 0 1,0 0-1,-1 1 1,0 0-1,0 1 1,-14-10-1,17 14-209,0 0-1,0 0 1,0 1-1,0 0 1,0 0-1,0 0 0,-1 0 1,1 1-1,-1 0 1,1 0-1,-1 1 1,1-1-1,-1 1 1,0 0-1,1 1 1,-1 0-1,1-1 1,-1 2-1,1-1 1,-1 1-1,1-1 1,0 1-1,0 1 1,0-1-1,0 1 1,0 0-1,1 0 1,-1 0-1,1 1 1,0 0-1,0 0 0,0 0 1,0 0-1,1 0 1,-1 1-1,1-1 1,-5 11-1,6-7-352,-1-1 0,1 1 0,0 0 0,0 0-1,1 0 1,0 1 0,1-1 0,-1 0 0,3 13 0,6 25-1760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2:17.6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548 31 2656,'-1'-4'313,"0"3"-219,1-1 1,0 1 0,-1 0 0,1 0-1,-1-1 1,0 1 0,1 0-1,-1 0 1,0 0 0,3-13 5637,-2 14-5589,1 0 1,-1 0-1,0 0 1,1 0-1,-1 0 1,0 0-1,1 0 0,3 1 1866,-3 0-1866,9 1-1090,46 12 1251,-31-7-163,0 0 1,-1 2-1,25 13 1,9 2 118,69 30-278,-99-40 227,0 1-1,33 26 1,-48-31-100,-1 1 1,0 0-1,0 1 0,-2 0 0,16 23 1,38 74 41,-14-19-78,14 1 194,19 31 526,-73-104-622,0 0 0,-2 1 0,0 0 0,-1 0 0,6 25-1,-5-3-33,-1 1 0,-3 0-1,-1 0 1,-4 66-1,-1-83-81,-1-1 0,-1 0 0,-1 0 0,-1 0 0,-1 0 0,-1-1 0,-2 0 0,0 0 0,-17 27-1,-21 23 256,-102 176 356,130-208-622,-33 58 296,21-52-251,-1-2 0,-44 44 0,34-42-211,-51 73 0,77-93 135,1-1 1,0 2 0,3 0-1,-20 55 1,31-75 22,-1 0 0,2 0 0,-1 0 0,1 0 0,0 0 0,1 0 0,0 0 0,1 14 0,0-16 1,1 0 0,0 0-1,0 0 1,0 0-1,1 0 1,-1 0-1,1-1 1,1 1-1,-1-1 1,1 0-1,7 8 1,-2-4-73,-1-1 0,1-1 0,0 1 1,1-1-1,0-1 0,17 9 0,-3-5 111,0 0-1,25 5 1,-9-3 23,-8-2 96,58 10-1,131 6-24,-82-10-242,-52 0 434,-57-10-412,-30-6 48,1 0 1,-1 0 0,0 0 0,0 0 0,0 0-1,1 0 1,-1 0 0,0 0 0,0 0-1,0 0 1,1 0 0,-1 0 0,0 0-1,0 0 1,0 1 0,1-1 0,-1 0 0,0 0-1,0 0 1,0 0 0,0 0 0,1 0-1,-1 0 1,0 1 0,0-1 0,0 0-1,0 0 1,0 0 0,1 0 0,-1 1-1,0-1 1,0 0 0,0 0 0,0 0 0,0 1-1,0-1 1,0 0 0,0 0 0,0 0-1,0 1 1,0-1 0,0 0 0,0 0-1,0 0 1,0 1 0,-9 7 81,-19 6 217,-42 8-59,48-17-333,0 2-1,0 1 0,-38 19 0,40-14 53,0 0-1,1 1 1,1 1 0,0 0-1,1 2 1,1 0-1,1 1 1,-24 35-1,-1 9 219,-31 68-1,61-107-241,1 0 1,-8 31-1,15-40 127,0 0 0,1-1-1,1 25 1,1-18-38,0-5 16,0 1-1,2-1 0,8 29 1,-2-6-44,2 10-60,2-1 1,26 66-1,-31-95 66,0-1 0,1 0 1,1-1-1,1 0 0,0 0 0,1-1 0,0-1 1,1 0-1,21 16 0,83 52 333,-14-11-164,-82-55-199,0 2-1,31 34 0,-30-24-34,-2 1 0,0 0 0,-2 2 0,22 50 0,-21-33 319,23 84 0,-37-104-201,0 0-1,-2 0 1,-1 1 0,-2-1-1,-3 36 1,1-22 33,-16 77 0,12-91 9,-2-1 1,-1 0 0,-21 47 0,23-63-74,0 0 0,0-1 0,-1 0 0,0 0 0,-1-1 0,0 1 0,0-2 0,-1 0 0,0 0 0,-1 0 0,0-2 0,-13 8 0,-12 3 54,-1-2-1,-62 17 0,-162 36 181,30-9-1038,2 19-710,-310 151-9739,425-185 5867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2:28.2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0 1056,'-7'12'3307,"44"-12"-1116,-38 0-1929,0 1 0,0 0-1,0-1 1,0 1 0,-1-1-1,1 0 1,0 1 0,0-1-1,-1 0 1,1 1 0,0-1-1,0 0 1,-1 0 0,1 0-1,-2-1 1,3-2 693,8 19-596,0 1 1,-1 0-1,-1 0 1,0 1 0,-2-1-1,4 22 1,-5-19-152,-1 1 1,-1-1-1,-1 25 1,-10 63 243,6-70-159,-14 276 640,18-308-911,0 1 0,0 0 0,1 0 0,0-1-1,0 1 1,0 0 0,1-1 0,4 11 0,-2-10-12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2:28.8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15 832,'-3'-8'288,"3"4"-224,0 1 32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2:29.8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82 8 1056,'0'0'11,"0"0"-1,0 0 1,-1 0 0,1-1-1,0 1 1,0 0 0,0 0 0,0 0-1,0 0 1,0-1 0,0 1-1,0 0 1,0 0 0,-1 0 0,1 0-1,0-1 1,0 1 0,0 0-1,0 0 1,0 0 0,0-1-1,0 1 1,0 0 0,0 0 0,0 0-1,0 0 1,1-1 0,-1 1-1,0 0 1,0 0 0,0 0 0,0 0-1,0-1 1,0 1 0,0 0-1,0 0 1,0 0 0,1 0-1,-1 0 1,0-1 0,0 1 0,0 0-1,0 0 1,0 0 0,1 0-1,-1 0 1,0 0 0,0 0 0,0 0-1,0 0 1,1 0 0,-1-1-1,0 1 1,0 0 0,0 0-1,1 0 1,1 0 808,13 3 4850,-14-2-5466,-1 10 1680,-9 15-2288,6-18 783,-15 53-57,-7 16 873,15-57-517,9-17-613,-1-1-1,1 1 1,-1-1 0,1 1-1,0-1 1,0 1 0,0 0-1,1-1 1,-1 1 0,1 0 0,-1 0-1,1 0 1,0 0 0,0-1-1,0 1 1,1 4 0,3 15-7,-3-9-36,2 1-1,0 0 0,7 19 0,-1-8 21,-1 1 1,-2 0-1,0 1 0,-2-1 0,-1 1 0,0 54 0,-4-12 7,3 93 1142,-2-3-437,-1-76-680,9 9 684,-8-92-734,0 0 0,0 0 0,0 1-1,0-1 1,0 0 0,0 0-1,0 0 1,0 0 0,0 1-1,0-1 1,0 0 0,0 0-1,0 0 1,0 0 0,0 1-1,0-1 1,0 0 0,0 0-1,0 0 1,-1 0 0,1 0-1,0 1 1,0-1 0,0 0-1,0 0 1,0 0 0,0 0-1,0 0 1,-1 0 0,1 1-1,0-1 1,0 0 0,0 0-1,0 0 1,0 0 0,-1 0-1,1 0 1,0 0 0,0 0-1,-7-4 655,-4-8-463,4-3-428,0 0 0,1-1 0,1 0 0,-5-28 0,8 31-683,0 0 1,1 0-1,2-23 1,0 30 49,-1 0 195,1 0 1,-1 0 0,0-1 0,0 1-1,0 0 1,-1 0 0,0 0 0,-1-1-1,-2-6 1,-4-6-1221,-12-20-1,20 39 1853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36.19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30 2768 736,'0'0'10,"0"0"0,0-1 0,0 1 0,0 0 0,0 0 0,0 0 0,0 0 1,-1 0-1,1 0 0,0 0 0,0 0 0,0 0 0,0 0 0,0 0 0,0 0 0,-1 0 0,1 0 0,0 0 0,0 0 0,0 0 0,0 0 0,0 0 0,0 0 1,0 0-1,-1 0 0,1 0 0,0 0 0,0 0 0,0 0 0,0 1 0,0-1 0,0 0 0,0 0 0,-1 0 0,1 0 0,0 0 0,0 0 0,0 0 1,0 0-1,0 0 0,0 1 0,0-1 0,0 0 0,0 0 0,0 0 0,0 0 0,0 0 0,0 0 0,0 1 0,0-1 0,0 0 0,0 0 0,0 0 1,0 0-1,0 1 0,0-1 72,0 1 1,0 0-1,0-1 1,0 1 0,0 0-1,0-1 1,0 1-1,-1 0 1,1-1 0,0 1-1,0 0 1,-1-1 0,1 1-1,0-1 1,-1 1-1,0 0 1,-7 16 1461,7-14-1161,0 0 1,-1-1 0,1 1-1,-1 0 1,1-1-1,-5 5 2182,7-7-2494,1 1-1,-1-1 0,0 1 0,0-1 0,1 0 0,-1 1 0,0-1 1,1 0-1,-1 0 0,0 0 0,0 0 0,3-1 0,-2 0 54,0-1 0,1-1 0,-1 1 0,0 0-1,0 0 1,0-1 0,0 1 0,-1-1 0,1 0-1,2-4 1,9-33 795,-4 11-282,5-5-315,-1-1-46,2 0 1,1 1 0,34-54 0,-23 49-77,-3 4 65,33-38 1,-32 47-250,59-75 181,-46 48-157,173-232 91,-37 33 38,-37 48-24,-101 155-155,66-66-1,-77 91-2,27-27 12,75-95-1,-26-7 153,-60 88-112,51-65 0,87-58 168,-115 126-52,76-96 1,-106 113-155,-2-2 1,30-59 0,-45 77-8,-12 19 61,1 1 0,-1-1-1,6-17 1,-11 25 0,1-2-201,-10 10 18,-16 21 170,2-1 98,-13 4 40,0-2-1,-42 23 1,0 1 97,57-38-139,-1-1 1,-38 17 0,53-27-106,-5 2-53,1 1-1,-1-1 1,1 2-1,-14 9 0,-9 22-16,33-37-75,12-2 116,0-1 86,0 0-1,0 0 0,0-1 1,10-5-1,-1 1 9,10-3-26,-1-1 0,0-2 0,-1-1-1,0-1 1,-1-1 0,-1-2 0,-1-1-1,0 0 1,-1-2 0,28-32 0,-2 0-8,-45 45-78,-1 2 285,-3 13-171,-2 26-78,0-23-34,1 0 0,0 1 1,0-1-1,1 0 1,3 16-1,6 47 108,11 65 160,-8-59 0,-11-59-250,-3-9 980,1-11-981,0-1 0,-1 1 0,1 0 0,0 0 0,-1-1 0,1 1 0,0 0 1,0 0-1,-1-1 0,1 1 0,0 0 0,0 0 0,-1-1 0,1 1 0,0 0 0,0-1 0,0 1 0,0 0 0,-1-1 0,1-1-5,0 1 0,-1 0 0,1 0 0,-1 0 0,1 0 0,-1-1 0,1 1 0,-1 0 0,0 0 0,0 0 0,1 0 0,-1 0 0,0 1 0,0-1 0,0 0 0,-2-1 0,2 1 0,-1 0 0,1-1 0,-1 1 0,1 0 0,0-1 0,0 1 0,0-1 0,-1-1 0,-1-1 5,1 0-1,-1 0 1,0 0-1,0 1 1,0-1-1,0 1 0,-1 0 1,-7-6-1,-33-20 58,2 4-318,0 3 0,-2 1 0,-47-15 0,75 33-1751,15 3 1863,1 0 1,-1 0 0,1 0 0,-1 0 0,0 0 0,1 0-1,-1 0 1,1 0 0,-1 1 0,1-1 0,-1 0 0,1 0-1,-1 1 1,1-1 0,0 0 0,-1 1 0,1-1 0,-1 0-1,1 1 1,0-1 0,-1 1 0,1-1 0,0 1 0,-1-1-1,1 0 1,0 1 0,-1 0 0,0 13-5270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23.6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 1 1312,'4'-1'3904,"-4"2"-3600,0 1 1,1-1-1,-1 0 1,0 0-1,0 0 0,0 0 1,0 0-1,0 0 1,0 1-1,0-1 1,-1 1-1,-4 11 352,3-9-571,0 1-1,1-1 1,-1 1-1,1 0 1,0 0 0,-1 8-1,2-9-52,-1-1 1,1 1-1,-1-1 0,0 0 1,0 1-1,-1 3 0,-4 15 233,-13 217 135,16-179-251,-2 121 448,5 85-459,4-112 108,-2-41 10,-4 108 256,-4 81-251,7-188-330,-1 499 571,-3-198-662,3-364 176,-5 130 250,0-16-92,5-130-145,1-18-44,1 1 1,1 0-1,6 21 0,4 30 394,-11-47-202,3 40 403,-3-48-519,1 15-20,4 13-6164,-6-24 1398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24.3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0 1152,'-5'0'416,"5"3"-96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25.1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1887 0 1728,'-1'0'154,"0"0"0,1 0 0,-1 1 0,0-1 0,1 0-1,-1 0 1,0 1 0,1-1 0,-1 0 0,0 1 0,1-1 0,-1 0 0,1 1 0,-1-1 0,1 1 0,-8 5 2817,7-6-2779,0-1 0,0 1 0,0 0-1,0 0 1,0 0 0,0-1-1,0 1 1,0 0 0,0 0-1,0 0 1,0 1 0,0-1 0,0 0-1,0 0 1,-1 1 0,1-1-1,0 0 1,1 1 0,-3 0-1,-18 13 369,12-7-335,8-6-193,-21 14 292,0 0-1,-35 16 1,29-19-213,-138 64 322,135-58-498,1 2 0,-45 38 0,17-13 153,-48 37-205,-137 138-1,-28 43 540,252-245-447,0-2 0,-1-1 1,-35 21-1,-69 30 28,64-39-25,-59 32 141,98-47-102,0 1 0,1 1 0,-28 26 0,-21 30-5,61-60 54,0 1-1,0 0 1,0 1-1,2-1 1,-8 17-1,-11 24-78,18-38-621,-1 1 0,2 1 0,-7 21 0,55-64-9483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27.2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 1 2144,'-9'30'1243,"8"-27"-1123,0 0 0,-1 0 0,1 0 0,-1 0 0,0 0 0,-11 23 9562,23-29-10159,4-2 493,-12 4 28,-1 0 1,1 0 0,0 1 0,0-1 0,0 1-1,0-1 1,0 1 0,0-1 0,3 1 0,106 5 323,-37-2-163,0 3 0,-1 4 1,93 24-1,-117-25-36,0-1 1,59 1-1,101-8 461,-121-1-616,-24-3 377,90-16 0,-22 2 5,-50 9-410,94-6 188,-111 16-147,0 2 0,72 15-1,-108-14-26,-14-3 0,27 7 0,-23-4 12,0-1 0,0-1 0,0 0-1,35-2 1,110-5 148,-71 2-213,133-19-1,-192 18-343,-1 1-1,1 1 1,-1 3-1,1 0 0,-1 2 1,0 1-1,0 2 1,40 14-1,-39-9-2658,39 20 0,-55-23-293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43.0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1 112 2720,'4'6'10341,"5"-13"-10565,35-22 725,-39 25-499,0 2 1,0-1-1,0 1 0,1 0 0,-1 0 0,1 0 0,6-1 0,44-5-108,-28 5 281,28-4-3,-24 4-280,60-14 1,-92 17 107,16-5 61,0 1 0,0 1-1,0 0 1,19-1 0,-29 4-69,0 0 1,-1-1 0,1 0-1,6-2 1,-12 3 5,1 0 1,-1 0 0,0 0-1,0 0 1,1 0 0,-1 0 0,0 0-1,0 0 1,0 0 0,1 0-1,-1 0 1,0 0 0,0 0 0,1 1-1,-1-1 1,0 0 0,0 0-1,0 0 1,0 0 0,1 0-1,-1 0 1,0 1 0,0-1 0,0 0-1,0 0 1,1 0 0,-1 0-1,0 1 1,0-1 0,0 0 0,0 0-1,0 0 1,0 1 0,0-1-1,0 0 1,1 1 0,0 11 37,-4 11 18,-1-13-67,1 0-1,-1 0 1,-1 0-1,0-1 0,0 1 1,-1-1-1,0-1 1,-1 1-1,0-1 0,-15 14 1,-19 12 18,-1-2 1,-64 36-1,42-31 175,-87 56-232,143-87 80,7-4-35,0-1 1,0 0-1,0 0 1,0 0 0,-1 0-1,1 0 1,0-1-1,-1 1 1,1 0 0,0-1-1,-1 1 1,1 0-1,-1-1 1,1 0 0,-3 1-1,13-1-233,126-8 688,-29 1 59,26 8-17,-113 1-569,0 0 0,-1 1 0,1 1 0,-1 1 0,19 7 0,-19-3-423,-14-6 5,0-1 1,-1 0-1,2 0 1,-1-1-1,0 1 1,0-1-1,0 0 1,5 0-1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01.16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37 391 1728,'-35'19'3173,"34"-14"-1598,7-6-1518,-2-2 92,1 1 0,0-1 0,-1 0 0,1-1-1,-1 1 1,0-1 0,0 1 0,0-1 0,-1-1 0,6-7-1,22-31 602,8-9-252,-15 21 90,22-38 0,12-16-452,-33 45-346,-3 4-1766,-12 24-584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43.6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16 1728,'1'-1'149,"-1"0"0,0 1 0,0-1 0,0 0 0,1 0-1,-1 1 1,0-1 0,0 0 0,1 1 0,-1-1 0,1 1 0,-1-1 0,1 1 0,-1-1 0,1 1 0,-1-1-1,1 1 1,-1-1 0,1 1 0,-1-1 0,1 1 0,0 0 0,-1-1 0,1 1 0,0 0 0,-1 0 0,1-1 0,0 1-1,0 0 1,-1 0 0,1 0 0,1 0 0,29 0 5224,-22 0-6498,14 0 1505,-7 0-231,1 0 0,0 1 0,29 5 0,3 5-295,-9-2-1936,61 22 1,-74-20 924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44.3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104 0 5728,'5'6'3792,"-3"-5"-3698,0 1 1,-1 0 0,1 0 0,-1-1-1,0 1 1,0 0 0,1 0 0,-1 0 0,0 1-1,-1-1 1,1 0 0,0 0 0,0 0-1,-1 1 1,0-1 0,1 0 0,-1 0-1,0 1 1,0-1 0,0 0 0,0 1-1,-1-1 1,1 0 0,-1 3 0,-1 4-6,0 0 1,-1-1-1,0 1 1,0-1 0,-6 10-1,6-11-350,-1 0 0,-1 0 0,0 0 0,0 0-1,-8 7 1,11-12 2,0 0-1,0 0 0,0-1 1,0 1-1,0-1 1,0 0-1,0 0 1,-1 0-1,1 0 0,-1 0 1,1 0-1,0 0 1,-1-1-1,1 1 0,-1-1 1,0 0-1,1 0 1,-1 0-1,1 0 0,-6-1 1,-5-2-2653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45.4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0 130 5152,'0'0'176,"0"-1"1,0 0 0,0 1-1,0-1 1,1 0-1,-1 0 1,0 1 0,0-1-1,1 0 1,-1 1-1,0-1 1,1 0 0,-1 1-1,0-1 1,1 1 0,-1-1-1,1 1 1,-1-1-1,1 1 1,-1-1 0,1 1-1,0-1 1,-1 1-1,1 0 1,-1-1 0,1 1-1,0 0 1,-1-1-1,1 1 1,0 0 0,0 0-1,12-7 546,-10 5-594,0 0 1,0 0-1,0 0 0,1 0 1,-1 1-1,5-2 0,11-6 147,4-4-182,0 2 0,1 0-1,0 1 1,0 1 0,1 2-1,0 0 1,45-5 0,-26 9-110,-41 3-7,0 0-1,0 0 0,0 0 1,0 1-1,0-1 1,-1 1-1,1 0 1,0-1-1,0 2 0,0-1 1,-1 0-1,5 3 1,-6-3 20,0 1 0,0-1 0,0 0 1,0 1-1,0 0 0,0-1 1,-1 1-1,1-1 0,0 1 0,-1 0 1,1-1-1,-1 1 0,0 0 1,0 0-1,0 0 0,0-1 0,0 1 1,0 0-1,0 0 0,0-1 1,-1 1-1,1 0 0,-1-1 0,0 3 1,-2 5-30,0 0 0,-10 17-1,13-26 35,-7 14-43,-4 8-113,-19 26 0,-38 59 64,-1-1 159,21-31 136,43-66-122,3-6-54,1 0-1,-1-1 1,0 1 0,0 0 0,0-1-1,0 0 1,-4 4 0,5-5 68,19-8 368,36-15-298,-32 13 31,0 0 0,43-9 0,-18 8-128,-20 3-106,1 2 0,53-4 0,-17 7-1199,-2 1-3448,-54 0 3425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45.8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17 2976,'-1'-1'88,"0"1"-4,0-1 1,1 1 0,-1 0 0,1-1 0,-1 0 0,0 1 0,1-1 0,-1 1-1,1-1 1,0 0 0,-1 1 0,1-1 0,-1 0 0,1 1 0,0-1 0,-1-1 848,4 1-453,0 0 1,-1 0 0,1 1-1,-1-1 1,1 1 0,0 0-1,0 0 1,4 0 0,-5 0-477,8 1 604,0 0 1,0 1-1,19 5 0,-17-4-368,-1-1-1,15 2 1,3 0 223,-19-3-612,0 0 0,-1 0 0,19-1 0,62-7-5713,-69 3 2252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46.2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150 7 8224,'-3'-6'3040,"3"9"-1856,0 5-896,0 3-256,-10 5-160,-2 3 64,-1 3-32,-5 5 32,1 0-1632,1 0 928,-1-1-2368,-1-2 1760,-7 3-1760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47.9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23 4064,'-1'0'159,"0"-1"1,1 1-1,-1-1 1,0 0 0,1 1-1,-1-1 1,1 0-1,-1 0 1,1 0-1,-1 1 1,1-1-1,0 0 1,-1 0-1,1 0 1,0 0-1,0-9 3769,17 10-3144,-2 0-454,-1 0 0,1 1 0,19 4 0,-29-4-308,0 1 0,-1-1-1,1 1 1,-1 0 0,1 0 0,-1 1 0,0-1 0,0 1 0,0 0 0,0 0 0,0 0-1,-1 0 1,6 7 0,1 5 146,-1-1 0,-1 2-1,0-1 1,-1 1 0,-1 0 0,7 25-1,-1-2-93,2-1 112,20 65-116,-28-85-338,1-1-1,1 1 1,0-2-1,2 1 1,15 21 0,-18-28-852,1-1 0,12 13 0,-19-21 898,-1-1 1,1 1 0,0-1-1,0 1 1,0-1 0,0 0-1,0 1 1,0-1 0,0 0-1,0 1 1,0-1 0,0 0-1,0 0 1,0 0 0,0 0-1,0 0 1,-1 0 0,1 0 0,2-1-1,7-1-2567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49.4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53 1472,'5'-5'-142,"-5"4"345,1 1 1,-1-1-1,1 0 1,-1 1-1,1-1 1,-1 0-1,0 1 1,1-1-1,-1 0 0,0 1 1,1-1-1,-1 0 1,0 0-1,0 1 1,0-1-1,0 0 1,0 0-1,0 1 1,0-1-1,0 0 1,0 0-1,0 1 0,0-2 1,0 1-124,0 0 29,1 0 0,-1 1 0,1-1 0,-1 0 0,1 0 0,-1 1 1,1-1-1,0 0 0,-1 1 0,1-1 0,0 1 0,0-1 0,-1 1 0,1-1 0,0 1 0,1-1 0,16-7 773,-13 6-745,1 0 0,-1 1 0,0-1 0,0 1 0,1 0 0,-1 1 0,1-1 1,10 2-1,-13-1-113,-1 1 0,1 0 0,0 0 0,0 0 0,-1 0 0,1 0 0,-1 0 0,1 1 0,-1-1 0,1 1 0,-1 0 0,0 0 0,0 0 0,0 0 0,0 0 0,0 0 1,0 0-1,2 5 0,2 5 142,0 1 1,0-1 0,-2 1-1,1 0 1,3 24 0,5 13 86,-12-50-249,12 42 200,20 43 0,-26-71-211,0-1-1,1 0 1,0 0-1,1-1 0,0 0 1,1-1-1,11 11 1,-3-7-680,0 0 0,1-1 0,0-1 0,1-1 0,29 13-1,-20-16-2490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49.7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589 0 5152,'-12'5'2336,"-6"3"-2048,10-1 352,-14 5-416,-4 7-32,-12 12-96,-10 10 608,1 16-352,-4 9 448,-5 4-448,-1-5-32,1-5-192,0-5-1152,5-9 576,8-5-2592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51.0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720 1 1984,'-3'0'420,"1"0"1,-1 1-1,1-1 0,-1 1 1,1-1-1,-1 1 0,1 0 1,-1 0-1,1 0 0,-1 1 1,1-1-1,-4 3 0,1 1-43,0-1 0,0 1-1,1 0 1,-8 9-1,0 4-39,2 0 0,-12 26-1,-56 141 773,-121 216-479,172-354-1012,-51 69 0,60-94-643,0-1 1,-1-1-1,-1 0 0,-44 32 0,54-45 321,-1 0 0,-14 6 0,17-10 120,0 0 1,0-1 0,-9 2-1,16-4 566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54.8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3 233 832,'-2'12'356,"2"-10"-254,0-1 0,0 1 1,-1 0-1,4 14 6407,6-16-6013,-6-1-423,0 1 1,-1-1-1,1 0 0,0 1 0,0-1 0,-1-1 0,1 1 0,-1 0 0,1 0 0,2-3 0,24-18 287,-29 22-350,98-68 550,-81 58-544,19-7 1,10-7 40,21-9 577,-8 5-185,-44 20-531,0 0 0,1 1 0,0 1-1,1 0 1,-1 1 0,1 1 0,0 1 0,0 0 0,26 0 0,-41 3-226,0 0-1,0 0 1,0 1 0,0-1 0,0 1 0,0-1 0,0 1 0,0 0 0,-1-1 0,4 3-1,-3-2-19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01.90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0 562 1728,'6'-7'7765,"17"-10"-6713,-4 2-493,18-18-319,-1-1 0,-2-2 0,-2-2 0,-1-1 0,38-63 0,-31 32-366,28-48-2388,-48 91 1015,-5 1-1530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55.6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0 185 3072,'2'-3'297,"-1"0"-1,1 0 1,0 0 0,0 0 0,0 0-1,0 0 1,0 1 0,1-1 0,4-3-1,-5 3 187,1 2-200,-1-1-1,1 1 0,0-1 0,0 1 0,-1 0 0,1 0 0,0 0 0,4-1 0,1 0 38,-6 2-16,4-5 235,2 4-463,-1 0 0,1 0 0,0-1 0,-1 0 0,13-5 0,-11 4 196,1 0 1,0 0 0,14-2-1,-15 4-213,0-1-1,0-1 0,13-5 0,9-3-24,57-20-198,-62 21-1444,1 0 1,39-8-1,-37 14-247,-5-1-972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56.3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1 134 2080,'1'-2'84,"0"0"0,1 0 0,-1 0 1,1 0-1,0 0 0,0 0 0,-1 0 0,1 0 1,0 1-1,1-1 0,-1 1 0,0 0 0,3-2 1,-3 2-75,0 2 469,-1-1-1,1 0 0,0 0 1,0 0-1,-1 0 0,1 0 1,0-1-1,0 1 0,2-1 1,5-1 44,-3 2-281,0-1 0,-1 0 0,1-1 0,0 1 0,-1-1 0,1 0 0,7-4 0,17-6 243,-4 6-194,1 2-1,52-3 1,-65 6-235,26-1 34,-16 1-478,-1 0 1,37-8 0,-37 3-1413,36-15 0,-13 3-2029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58.5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 12 1472,'-13'-5'1618,"12"4"-1453,0 1 0,0-1 0,0 0-1,-1 0 1,1 1 0,0-1-1,-1 1 1,1-1 0,0 1-1,-1 0 1,1-1 0,-1 1 0,1 0-1,-1 0 1,1 0 0,0 0-1,-1 0 1,1 1 0,-1-1-1,-2 1 1,3 0-57,-10 2 2243,11-3-2250,0-1-72,0 1 0,0 0 0,-1 0 1,1 0-1,0 0 0,0 0 0,0 0 0,0 0 1,0 0-1,0 0 0,0 0 0,0 0 1,0 0-1,0 0 0,0 0 0,-1 0 1,1 0-1,0 0 0,0 0 0,0 0 0,0 0 1,0 0-1,0 0 0,0 0 0,0 0 1,-1 1 262,1-1-263,0 0 0,0 0 1,0 0-1,0 0 0,0 0 0,0 0 1,0 0-1,0 0 0,0 1 0,0-1 0,0 0 1,11 11-27,0 1 0,0 0 0,-1 1 0,-1 0 0,14 25 0,16 22-256,-11-26-1371,57 55 0,-56-63 579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58.9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8 2240,'-3'-8'832,"6"8"-672,2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59.3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2496,'3'8'476,"0"1"0,1-1 0,0 0 1,6 11-1,0-2-164,16 29 459,62 79 0,-54-80-158,41 72 0,20 83-4023,-81-168 2884,-1-1-1607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1:59.8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1 4320,'-5'0'1600,"10"4"-1248,4 0-96,-6 3 768,10 5-608,5 12 320,7 14-416,5 19 96,10 16-256,-2-1-416,10 1 128,-5-4-1536,0-12 928,-5-6-2496,-11-2 1824,-14-14 64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01.9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765 0 1824,'-5'0'2939,"-3"9"-700,-20 40 1313,22-35-3222,0 0-1,2 1 1,-5 16 0,6-17-193,0-1 126,0 0 0,2 0-1,-1 24 1,1-16 117,-4 21 0,2-16-89,-7 47 253,-8 55-9,3-35-276,13-80-221,0 0 0,-1 0 0,-1-1 0,0 1 0,-1-1 0,0 0 0,-1-1 0,0 1 0,0-1-1,-2 0 1,1-1 0,-1 1 0,-1-2 0,-14 14 0,7-9 20,-1-1 1,0 0-1,-1-2 0,-1 0 0,0 0 1,0-2-1,-1-1 0,-21 7 0,-119 43 33,143-50-113,1 2-1,-1 0 1,1 1 0,-21 19-1,36-28 35,-1-1 1,0 1-1,-1-1 0,1 1 0,0-1 0,-4 2 0,2-3 15,1 0-59,2 0-133,6-9-16,-3 7 188,0-1 1,0 0 0,0 0 0,0 0-1,0 0 1,0 0 0,1-4 0,9-15-65,10-12 49,-15 24 22,-1 0 1,1 0-1,1 1 0,12-13 1,20-17-155,23-19-77,-12 20 185,-51 38 23,0 0 0,0 0 0,0 0 0,1 0 0,-1 0 0,0 0 0,0 0 0,0 0 0,0 0 0,1 0 0,-1 0 0,0-1 1,0 1-1,0 0 0,0 0 0,1 0 0,-1 0 0,0 0 0,0 0 0,0 0 0,0-1 0,0 1 0,0 0 0,0 0 0,0 0 1,1 0-1,-1-1 0,0 1 0,0 0 0,0 0 0,0 0 0,0 0 0,0-1 0,0 1 0,0 0 0,0 0 0,0 0 0,0 0 0,0-1 1,0 1-1,0 0 0,0 0 0,0 0 0,0 0 0,0-1 0,-1 1 0,1 0 0,0 0-2,0 0 1,-1 0-1,1 0 0,0 0 0,-1 0 0,1 0 1,0 0-1,0 0 0,-1 0 0,1 0 0,0 0 1,-1 0-1,1 0 0,0 0 0,0 1 0,-1-1 1,1 0-1,0 0 0,0 0 0,-1 0 0,1 1 1,0-1-1,0 0 0,0 0 0,-1 0 0,1 1 1,0-1-1,-6 7-110,0 0 0,-11 9 0,-6 7 127,-67 88-14,74-90 57,1 1-1,2 1 1,-16 34-1,26-49-36,-38 83 181,32-74 148,0-1 0,-2 0-1,-15 19 1,26-35-340,0 0 1,0 0-1,-1 0 0,1 0 1,0 1-1,0-1 0,0 0 1,0 0-1,0 0 0,0 0 1,0 0-1,0 0 0,0 1 1,0-1-1,0 0 0,0 0 1,0 0-1,0 0 0,0 0 1,0 1-1,0-1 0,0 0 1,0 0-1,0 0 0,0 0 1,0 0-1,0 0 0,0 1 1,0-1-1,0 0 0,0 0 1,0 0-1,0 0 0,0 0 1,0 0-1,0 1 0,0-1 1,0 0-1,0 0 0,1 0 1,-1 0-1,0 0 0,0 0 1,0 0-1,0 0 0,0 1 1,11 1-2,17-1 33,-24-1 26,29 2 60,0 2 1,-1 1 0,0 1-1,33 12 1,-24-7-233,6 4-369,-32-10-1989,31 8 0,-37-13 82,-1-3 768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02.8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417 33 3904,'0'0'44,"0"0"-1,-1 0 1,1 0 0,0 0 0,0 0-1,-1 0 1,1 0 0,0 0 0,0 0-1,-1 0 1,1 0 0,0-1 0,0 1-1,-1 0 1,1 0 0,0 0 0,0 0-1,-1 0 1,1 0 0,0-1-1,0 1 1,-1 0 0,1 0 0,0 0-1,0 0 1,0-1 0,0 1 0,-1 0-1,1 0 1,0-1 0,0 1 0,0 0-1,0 0 1,0-1 0,0 1 0,2-10 381,-2 9-159,-17-7 3036,-2 8-1706,-40 7 1,40-4-1471,1 2 0,-1 0 0,1 1 0,-22 11 1,37-16-116,-25 13 218,-31 20 0,50-28-199,0 0 1,1 1 0,0 0 0,1 0-1,-1 1 1,1 0 0,-8 12-1,9-11-28,-1 1 0,2 1 0,-1-1 0,2 1 0,-6 14 0,9-20 11,0-1 0,0 1 1,1 0-1,-1 0 0,1 0 0,0 0 1,0-1-1,1 1 0,0 0 1,-1 0-1,2-1 0,-1 1 0,0 0 1,1-1-1,4 9 0,-3-8-2,0 0 1,1-1-1,0 1 0,0-1 0,0 1 1,0-1-1,0 0 0,1-1 0,0 1 0,-1-1 1,2 0-1,-1 0 0,0-1 0,0 1 1,1-1-1,-1 0 0,1-1 0,0 1 0,0-1 1,9 1-1,3-1 58,-1-1 0,1 0 0,0-1 1,-1-1-1,30-6 0,-23 2 216,38-14 1,-52 16-168,1-1 0,-1 0 0,0-1 0,0 0 1,17-15-1,-19 14-72,9-7 116,-2-1-1,22-25 1,-33 34-125,-1 1 0,1 0-1,-1-1 1,0 1 0,0-1 0,-1 0-1,1 0 1,-1 0 0,-1-1-1,1 1 1,-1 0 0,0-1-1,0-6 1,-2 8-43,1 0 1,-1 0-1,0 0 0,0 0 1,-1 1-1,0-1 0,0 0 1,0 1-1,0 0 0,0-1 1,-6-6-1,2 3-65,0 1-1,0 0 1,-1 0 0,0 1-1,-9-7 1,9 8-268,0 0 0,-1 1 0,1 0 0,-1 1 0,0 0 0,-11-3 0,11 4-1985,0 0 0,0 1 0,-14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03.2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142 1 6048,'0'5'2240,"-4"-2"-1728,4 9-160,0 3 192,0 9-384,-4 9 416,0 13-320,-4 4 448,-2 1-416,-3 9-192,1 13-96,-1 12-1056,-5 2 576,1-10-3072,-1-12 1984,-2-19-1408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05.1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762 235 2080,'-12'30'1546,"9"-21"-1235,0 1 0,-1-1 0,-1 0 0,1 0 0,-1-1 0,-1 1 0,1-1 0,-1 0 0,-10 9 0,1-3 414,6-5-106,-1 0 0,-18 12 0,24-19-574,0 0 0,0 1 1,-1-1-1,1-1 0,-1 1 0,1-1 1,-1 0-1,0 0 0,1 0 0,-1-1 1,-5 1-1,2-2 87,0 1-1,0-1 1,1-1 0,-1 0-1,0 0 1,1 0 0,-10-5-1,-51-29 466,31 15-380,-81-46 71,96 53-184,0-2 0,1 0 0,-21-21 0,34 29-96,-1-1 0,1 0 0,0 0 0,1-1 0,0 0 0,1 0 0,-6-12 0,12 21-22,-1-1 0,0 0 1,1 0-1,-1 0 0,1 1 1,-1-1-1,1 0 0,0 0 1,0 0-1,0 0 1,0 0-1,0 0 0,0 0 1,0 1-1,1-1 0,-1 0 1,1 0-1,-1 0 0,1 1 1,0-1-1,-1 0 0,1 0 1,0 1-1,0-1 0,1 1 1,-1-1-1,0 1 1,0-1-1,1 1 0,-1 0 1,1 0-1,-1 0 0,3-2 1,35-34-201,-39 37 215,1 0-1,-1-1 0,1 1 0,-1 0 1,0-1-1,1 1 0,-1 0 0,1-1 1,-1 1-1,0-1 0,1 1 0,-1-1 1,0 1-1,0-1 0,1 1 0,-1-1 1,0 1-1,0-1 0,0 1 0,0-1 1,0 1-1,1-2 0,1-7 362,1 6-298,-2 2-106,-2 4-306,0 0 326,-1 0-1,1 0 1,-1 0 0,0 0-1,-3 5 1,2-4 50,-8 10 167,0-1 0,-1 0-1,-1 0 1,-23 17-1,-15 14-367,50-42 203,0-1 0,0 0 0,-1 0 0,1 0 0,0 0 0,0 0 0,-1 0 0,1 0 0,-1 0 0,1 0 0,-1-1 0,1 1 0,-1-1 0,1 1 0,-4 0 0,5-16 258,24-23-442,-16 28 78,-7 8 69,0 0-1,0 1 0,0-1 1,1 0-1,-1 1 1,1-1-1,-1 1 1,1-1-1,-1 1 1,1-1-1,0 1 0,0 0 1,2-1-1,6-5-4,-10 7 10,1-1 0,-1 0-1,1 1 1,-1-1-1,1 1 1,0-1 0,-1 1-1,1-1 1,0 1 0,-1 0-1,1-1 1,0 1 0,-1 0-1,1 0 1,0-1-1,0 1 1,-1 0 0,1 0-1,0 0 1,0 0 0,1 0-1,17-5 94,73 13 767,4 0-895,-88-8 26,0 0 0,0 0 0,0 1 0,0 0-1,0 0 1,0 1 0,0 0 0,-1 0 0,1 1 0,8 4 0,18 12-2992,-32-18 2508,0 0 0,0 0 0,0 0 0,0-1 0,0 1 1,0-1-1,1 1 0,-1-1 0,3 1 0,4 0-1217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02.39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45 314 3648,'-33'18'1946,"31"-17"-1375,2 0-439,0 0 1,-1 0-1,1 0 0,0 0 0,-1-1 0,1 1 1,-1 0-1,-6 7 3030,14-13-1841,1-1-1085,-1 0 0,-1 0-1,1-1 1,-1 0 0,7-10 0,25-43 25,-11 17-230,-2 8-1309,1 2 0,50-50-1,-32 43-651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06.2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293 92 2560,'-2'0'183,"-3"0"535,7-3 93,-20 0 986,-14-7 322,23 7-1728,0 0 0,0 1 0,-1 0-1,1 0 1,-16 0 0,13 1-234,0 1 0,1 1 0,-1 0 0,0 1 0,0 0 1,1 1-1,-1 0 0,1 1 0,0 0 0,-13 7 0,22-9-173,0-1 0,0 1 1,0 0-1,0 0 0,0 0 0,1 0 1,-1 0-1,0 0 0,1 0 1,0 1-1,0-1 0,-1 1 0,1-1 1,1 1-1,-1-1 0,0 1 0,1-1 1,-1 1-1,1 0 0,0-1 0,0 1 1,0 0-1,0-1 0,1 6 0,-1-2-20,1-1-1,0 1 1,1 0 0,0 0-1,-1-1 1,2 1-1,-1-1 1,1 0-1,0 1 1,4 5-1,1-1 36,-1-1 0,2-1 0,-1 0 0,1 0 0,1-1 0,-1 0 0,1 0 0,0-1 0,20 9 0,-13-8 60,-1-1 1,1 0 0,0-2-1,0 1 1,29 2 0,-40-7-8,-1 1 0,1-1 0,0-1 0,0 1 0,0-1 0,0 0 0,0 0 0,0 0 0,-1-1 0,1 0 0,-1 0 0,1-1 0,-1 0 0,0 1 0,0-2 0,0 1 0,0-1 0,0 1 0,-1-1 0,6-7 0,-7 7-2,0-1 0,0 1 0,0-1-1,-1 1 1,0-1 0,0 0 0,-1 0-1,1 0 1,-1 0 0,0 0 0,0 0 0,-1 0-1,1 0 1,-1-8 0,-1-1 11,-1 0 0,0 0-1,-1 0 1,-5-14 0,4 17-54,0 0-1,-2 1 1,1-1 0,-1 1-1,-1 0 1,0 1 0,-13-15-1,16 21-112,-1-1-1,1 1 0,-1 0 1,0 0-1,0 0 0,0 0 1,0 1-1,0 0 0,-1 0 1,1 1-1,0-1 0,-1 1 1,0 0-1,1 1 0,-9-1 1,14 1 26,-1 0 0,1 0 0,0 0 0,-1 0 0,1 0 0,0 0 0,0 0 0,-1 0 0,1 0 0,0 0 0,-1 0 0,1 0 0,0 0 0,0 0 0,-1 0 0,1 0 0,0 1 0,0-1 0,-1 0 0,1 0 0,0 0 0,0 0 0,0 1 0,-1-1 0,1 0 0,0 0 0,0 0 0,0 1 0,-1-1 0,1 0 0,0 0 0,0 1 0,-1 6-2448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06.9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99 2656,'-3'-4'325,"1"3"-99,1 0 1,0-1 0,0 1 0,0 0 0,0-1 0,0 1 0,0-1-1,0 1 1,0-1 0,0 1 0,1-1 0,-1 0 0,1 1 0,-1-1-1,1 0 1,0-3 1179,1 6-1252,3 3 71,1 0-1,-1 1 1,0-1 0,3 7-1,6 5 429,-13-15-645,0-1-1,1 1 0,-1-1 1,1 1-1,-1-1 0,0 1 1,1-1-1,-1 1 0,1-1 1,-1 0-1,1 1 0,-1-1 1,1 0-1,0 1 0,-1-1 0,1 0 1,-1 0-1,1 0 0,0 1 1,-1-1-1,2 0 0,9-10-213,-8 8 155,7-11-126,1-1 0,-2 0-1,16-29 1,-21 36 280,-3 6-49,0 0-1,-1 0 0,1 0 0,-1 0 0,1 0 1,-1 1-1,0-1 0,1 0 0,-1 0 0,0 0 0,1-5 1835,-1 9-1637,-14 285 1162,7-220-1223,-5 71-988,12-107-276,0-1 1,8 47-1,-4-54-332,-2-15 684,0 0 1,-1 0-1,0 0 1,0 0-1,-1 0 0,0 0 1,-1 10-1,0-18 634,1-1 1,0 1-1,0 0 0,-1 0 0,1 0 0,-1-1 0,1 1 0,0 0 1,-1 0-1,0-1 0,1 1 0,-1 0 0,1-1 0,-1 1 0,0-1 1,1 1-1,-1-1 0,-1 1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34.0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588 0 1568,'4'4'3776,"-6"-2"-3648,0-1 1,0 1-1,-1-1 1,1 0-1,0 0 1,-1 0-1,1 0 1,-1 0-1,1 0 1,-1-1-1,1 1 1,-1-1-1,-3 1 1,-42-2 566,24 0-341,-47 4 198,-101 17 0,143-14-358,-34 11 0,16-3 84,33-9-138,1 0 0,0 1 0,0 0-1,-20 14 1,32-18-103,0-1 0,-1 0-1,1 1 1,0-1 0,0 1 0,0-1-1,0 1 1,0 0 0,0-1 0,1 1 0,-1 0-1,0 0 1,1-1 0,-1 1 0,1 0-1,0 0 1,0 0 0,0 3 0,2 37-177,-2-40 157,24 162-178,-6-51 93,-10-52 213,3-1 1,30 95 0,-8-54-66,-30-94-34,-1-1 0,-1 1 1,1 0-1,-1 0 0,0 9 0,-1-14-33,0-1 0,0 1 0,0 0 0,-1-1-1,1 1 1,-1 0 0,1-1 0,-1 1 0,0-1 0,1 1-1,-1-1 1,0 0 0,0 1 0,0-1 0,0 0 0,0 1-1,0-1 1,-1 0 0,1 0 0,0 0 0,-1 0 0,1 0-1,0 0 1,-1-1 0,1 1 0,-1 0 0,0-1 0,1 1-1,-1-1 1,1 1 0,-3-1 0,3 0-146,21 0-417,-1-1 605,1 2 1,0 0-1,-1 1 0,1 1 0,26 7 0,-23-3-78,-4-2 549,32 15 0,-45-17-928,0 0-1,0 1 1,0-1 0,-1 1 0,0 1 0,0-1 0,0 1 0,0 0 0,4 6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34.8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1 199 3392,'0'-1'105,"0"0"1,0 0-1,-1 0 0,1 0 1,0 0-1,0-1 1,0 1-1,0 0 0,0 0 1,0 0-1,1 0 0,-1 0 1,0 0-1,1 0 1,-1 0-1,0 0 0,1 0 1,-1 0-1,2-1 1,14-20 593,-5 8-408,1-3-139,1 0 0,0 1-1,1 1 1,1 0 0,0 0-1,24-16 1,-35 29-124,-1 0 0,0 0 0,0 1 1,1-1-1,-1 1 0,1 0 0,0 0 0,-1 0 0,1 0 1,0 1-1,-1 0 0,7-1 0,-8 1-1,1 1 0,-1-1-1,1 0 1,-1 1 0,0 0 0,1-1-1,-1 1 1,0 0 0,0 0 0,1 0-1,-1 1 1,0-1 0,0 0 0,0 1-1,0-1 1,-1 1 0,1 0 0,0 0-1,-1 0 1,3 3 0,3 8 187,-1 1 0,0 0 1,-1 0-1,0 1 1,3 20-1,3 8 62,-5-23-252,-4-10-19,0-1 0,1 0 0,0 0 0,1 0 0,0 0 0,1 0 0,-1-1 1,12 14-1,-11-16-342,1 0 0,-1-1 0,1 0 1,1 0-1,-1 0 0,1-1 0,0 0 0,0 0 1,0-1-1,0 0 0,1 0 0,-1 0 0,1-1 1,0-1-1,-1 1 0,1-1 0,0 0 0,0-1 1,14-1-1,0-1-1567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35.1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445 1 4064,'-48'19'1504,"36"-8"-1184,-14 11-64,13-3 288,-4 5-352,-4 3 352,-1 4-320,1-1 384,-1-3-352,-4 3-128,-4 0-64,0-2-224,0-1 96,-1 0-1248,1-5 736,5 2-1728,2-2 1280,6 2-864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35.6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 0 3552,'-5'0'282,"0"0"4,-1 0 0,0 0 1,1 1-1,-1 0 0,-6 1 1,11-1-270,0-1 0,0 0 0,0 0 0,1 1 1,-1-1-1,0 1 0,0-1 0,1 0 0,-1 1 1,0 0-1,1-1 0,-1 1 0,0-1 0,1 1 0,-1 0 1,1-1-1,-1 1 0,1 0 0,-1-1 0,1 1 1,0 0-1,-1 0 0,1 0 0,0-1 0,0 1 1,-1 0-1,1 0 0,0 0 0,0 0 0,0-1 1,0 1-1,0 0 0,0 0 0,0 0 0,1 0 0,-1 0 1,0-1-1,0 1 0,1 0 0,-1 0 0,0 0 1,1-1-1,-1 1 0,1 1 0,18 35 631,-10-21-277,-1 0-1,-1 1 0,-1 0 0,0 0 0,4 18 0,-9-25-302,1-1 0,-1 1 0,-1 11 0,0-18-75,0-1-1,0 1 1,-1 0 0,1-1 0,-1 1 0,1-1 0,-1 1 0,0-1 0,0 0 0,0 1 0,-1-1 0,1 0 0,0 1 0,-1-1 0,1 0 0,-1 0-1,-2 2 1,-2 0-203,-1 1-1,1-1 0,0-1 1,-1 1-1,-10 3 0,-18 2-1367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36.7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130 16 2304,'0'-2'214,"0"2"-163,0-1 0,0 1-1,0-1 1,0 0-1,0 1 1,0-1 0,-5-9 4126,1 15-3590,-1 8-561,0-1 0,1 1 0,-3 18 0,1-3 89,-17 91 242,21-100-263,1-1 0,0 1-1,2 0 1,4 29 0,-5-45-82,1 1 0,0-1 0,0 1 0,1-1 0,-1 1 0,0-1 1,3 4-1,-3-6-3,-1 0 0,1-1 0,0 1 0,-1 0 0,1 0 0,0 0-1,-1-1 1,1 1 0,0-1 0,0 1 0,0 0 0,-1-1 0,1 1 0,0-1 0,0 0 0,0 1 0,0-1 0,0 0 0,0 1 0,0-1 0,0 0 0,0 0 0,0 0 0,0 0 0,0 0 0,0 0 0,0 0 0,0 0 0,0-1 0,0 1 0,1-1 0,2 0 43,0-1-1,-1 0 0,1-1 1,-1 1-1,0-1 0,0 1 1,1-1-1,-2 0 0,1 0 1,0 0-1,-1-1 0,1 1 1,1-5-1,5-8 109,12-29 0,-11 20-63,2-1 82,-2 2-181,15-24 0,-21 41-52,-1 1-1,2 0 1,-1 1-1,1-1 1,0 1 0,0 0-1,0 0 1,11-7 0,-15 11 50,-1 1 1,1 0-1,-1-1 0,1 1 1,-1 0-1,1-1 1,0 1-1,-1 0 0,1 0 1,0 0-1,-1 0 1,1 0-1,0-1 0,-1 1 1,1 0-1,0 0 1,-1 1-1,1-1 0,0 0 1,-1 0-1,1 0 1,0 0-1,-1 1 0,1-1 1,-1 0-1,1 0 1,0 1-1,-1-1 0,1 0 1,-1 1-1,1-1 1,-1 1-1,1-1 0,-1 1 1,1-1-1,0 2 1,1 1 8,0 1 1,0 0 0,0 0 0,2 7 0,-3-10-4,9 34-7,-2-1 0,-1 2-1,-1-1 1,-2 0 0,-2 1-1,-3 53 1,-2-53 34,-1 0 1,-3 0-1,0-1 0,-3 0 1,0-1-1,-3 0 0,0 0 1,-3-2-1,-34 56 0,41-73 12,-1-1 0,-1 0 0,0-1 0,-1 0 0,-24 21 0,33-32-29,1 0 1,-1 0-1,0 0 1,1 0-1,-1-1 1,0 0 0,0 1-1,0-1 1,0 0-1,0 0 1,0-1-1,0 1 1,0-1 0,-1 1-1,1-1 1,0 0-1,0 0 1,0 0-1,0-1 1,-1 1-1,1-1 1,0 0 0,0 0-1,-5-2 1,4 1-16,0-1 0,0 1 1,0-1-1,0-1 1,1 1-1,-1 0 0,1-1 1,0 0-1,0 0 0,0 0 1,0 0-1,1 0 1,-1 0-1,1-1 0,-2-6 1,1 3 26,1 0 0,-1-1-1,1 1 1,1-1 0,0 0 0,0 1 0,1-1 0,0 0 0,0 1 0,1-1 0,0 0 0,1 1 0,0-1 0,0 1 0,4-11 0,-2 11 48,1-1 0,-1 1 0,1 0 1,1 1-1,-1-1 0,1 1 0,0 0 1,1 0-1,0 1 0,0 0 0,0 0 1,1 1-1,0-1 0,11-4 0,-1 2-208,0 1-1,0 1 0,1 1 1,0 0-1,0 1 1,0 1-1,1 1 0,-1 1 1,1 1-1,-1 0 1,0 1-1,35 7 0,-45-6-591,0 1 0,0-1-1,-1 2 1,1-1 0,0 1-1,11 7 1,-2 7-2088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37.0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169 1 7040,'0'0'2624,"3"8"-2048,7-5-128,-6 5-352,0 0-128,0 3 96,-8 3-32,-4 6-288,-5 7 128,-9 4-672,-9 0 480,1-1-1504,5-3 1024,-1-5-2752,4-3 2016,9-11 480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38.0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72 3072,'0'-5'3840,"0"4"-3712,22-12 2365,-19 10-2425,0 1 1,0 0-1,1 0 0,-1 0 1,0 1-1,1-1 0,3 0 1,49-10 35,1 2 0,0 3 0,100 1 0,-121 5-98,1 1 15,71 7 0,-105-7-24,1 1 1,0 0-1,-1 0 0,1 1 1,0-1-1,-1 1 1,1-1-1,-1 1 1,0 0-1,6 5 1,-7-6 1,-1 1 0,0-1 0,1 1 0,-1-1 0,0 1 0,0 0 1,0-1-1,0 1 0,0 0 0,0 0 0,-1 0 0,1 0 0,0 0 1,-1 0-1,0 0 0,1 0 0,-1 0 0,0 0 0,0 0 0,0 0 0,0 0 1,-1 2-1,-1 4-16,0 1 0,-1-1 0,0 0 0,0-1 0,-1 1 0,0 0 0,-6 7 0,-39 47-103,39-50 136,-15 18 65,-2-1 1,-41 34 0,37-37-25,-18 14-78,-85 55 1,43-32 356,48-31-139,55-27 219,0-3-275,0 0 0,0-1 0,1 0-1,-1-1 1,0-1 0,22-3 0,-20 3-60,235-15-2124,-228 15 1670,-9 1-794,-1 0 0,0-1-1,1 0 1,-1-1 0,0 0 0,19-6 0,-19 1-44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38.3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0 101 6464,'5'-5'2944,"-5"-1"-2560,13 6 224,0-5-416,4-3 64,9-3-160,9 0 160,3 0-160,10-2-864,7 7 384,1-2-1184,-3 3 896,-2 2-1952,-8 0 1472,-4-2-1216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10.04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5 354 1984,'-2'-3'2102,"2"2"-1923,-1 1-1,1-1 1,0 0 0,0 0-1,-1 1 1,1-1-1,0 0 1,0 0 0,0 1-1,0-1 1,0 0 0,0 0-1,0 0 1,0 1-1,0-1 1,0 0 0,0 0-1,0 0 1,1 0-1,3-38 408,-2 22-436,5-22 0,0 5 78,-5 21-113,1 0-1,0 0 0,1 0 0,0 1 0,1-1 0,0 1 0,13-20 0,-10 21-90,0 0-1,1 1 1,0 0 0,12-10 0,-18 17 22,1 1 0,-1 0 1,0 0-1,0 0 0,1 0 1,-1 0-1,1 1 0,0-1 1,0 1-1,-1 0 0,1 0 1,0 1-1,0-1 0,0 1 1,0 0-1,0 0 0,0 0 1,0 0-1,4 1 0,-4 0-30,1 1 0,-1-1 0,1 1 0,-1 0 0,0 0 0,1 0-1,-1 0 1,0 1 0,5 4 0,-3-1 49,0 0 1,0 1-1,-1-1 0,6 10 1,7 13 262,25 58 0,-28-55-109,30 49-1,-32-61-129,0-1 0,2-1 0,0 0 0,28 25 0,-37-38-240,-1-1 0,1 0 0,-1 0 0,1 0 0,0-1 0,1 1-1,-1-2 1,1 1 0,-1-1 0,1 0 0,0 0 0,-1-1 0,1 1 0,0-2 0,0 1 0,0-1 0,0 0 0,0 0 0,12-3 0,-11 2-1136,-7 1 1042,0 0 0,1-1 1,-1 1-1,0 0 1,0 0-1,0-1 0,0 1 1,0 0-1,0-1 0,0 1 1,0-1-1,0 0 1,0 1-1,0-1 0,0 0 1,0 1-1,1-3 1,14-17-2007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39.0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17 4064,'-7'2'1441,"14"4"446,2-3-607,-5-3-991,1 0 1,-1 0 0,1-1-1,-1 1 1,1-1 0,-1 0-1,0 0 1,1 0 0,-1-1-1,6-3 1,22-5-186,-25 8-73,0 1-1,0 0 1,0 0-1,-1 1 1,1 0-1,0 0 1,0 1-1,0 0 1,0 0-1,0 0 1,0 1-1,-1 0 0,13 6 1,-13-5 3,-2-1-15,0 0 0,0 1 0,-1-1 1,1 1-1,-1 0 0,1 0 0,-1 1 1,0-1-1,0 0 0,2 5 0,5 10-123,-2 0 0,-1 0 0,0 1 1,7 34-1,-8-29 101,28 109-575,58 184-188,7-8 1102,-92-280-198,-2-13 25,-1 0 1,-1 0-1,-1 0 0,0 0 0,0 0 0,-3 24 0,1-38-112,0-1-1,0 0 1,0 0 0,-1 1 0,1-1 0,0 0 0,-1 0 0,1 0 0,-1 0 0,0 0 0,1 0 0,-1 0 0,0 0 0,0 0 0,1 0 0,-1 0-1,0 0 1,0 0 0,-2 1 0,1-1 11,0 0-1,0 0 1,0-1-1,0 1 1,-1-1-1,1 1 1,0-1-1,0 0 0,0 1 1,-4-2-1,-5 0 114,0 0 1,0-1-1,-18-7 0,19 6-80,-250-72 252,232 66-1628,-1 2-1,1 1 1,-30-2 0,55 7 950,1 1 1,-1-1 0,0 1-1,1 0 1,-1 0-1,0 0 1,1 1 0,-1-1-1,1 0 1,-1 1 0,0 0-1,1 0 1,0 0-1,-1 0 1,1 0 0,-1 0-1,1 0 1,-3 3 0,-4 11-1857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41.0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0 312 3136,'1'-2'10716,"8"-4"-8439,-7 4-2335,1 0 0,0 1 0,0 0 0,1 0 0,-1 0-1,3-1 1,71 1 156,-23 1-169,215-7 172,-79 6-122,-106 1 176,80 4-45,57 0-146,-193-6 115,1-1-1,42-10 0,53-22 69,-1 1-177,110-20 915,-219 50-852,15 0 222,-28 4-271,-6-8 91,-3 4-160,-1 1 0,1 0-1,-17-4 1,19 5 63,-222-52-346,204 48 319,1 0-1,-32-16 0,54 22 48,0 0-1,1 0 1,-1-1 0,0 1-1,1 0 1,-1 0-1,0-1 1,1 1-1,-1-1 1,1 1 0,-1-1-1,1 1 1,-1-1-1,1 1 1,-1-1 0,1 1-1,-1-1 1,1 1-1,0-1 1,-1 0 0,1 0-1,0 1 6,0-1 1,0 1-1,0-1 0,1 1 1,-1-1-1,0 1 0,0 0 0,1-1 1,-1 1-1,0 0 0,0-1 0,1 1 1,-1 0-1,0-1 0,1 1 1,-1 0-1,1-1 0,-1 1 0,0 0 1,1 0-1,-1 0 0,1-1 0,5-1 38,-1 0 1,0 1-1,9-2 0,1 1 4,0 1 0,26 2 1,-8 0-188,-3 0 158,0 1 0,44 9 0,-55-7 65,0 0 0,-1 2 1,1 0-1,33 18 0,-51-24-63,0 1 0,0 0 0,1 0 1,-1 0-1,0 0 0,0 0 0,0 0 0,0 0 0,0 0 1,0 1-1,0-1 0,-1 0 0,1 0 0,0 1 0,-1-1 1,1 1-1,-1-1 0,1 0 0,-1 1 0,0-1 1,1 1-1,-1-1 0,0 1 0,0-1 0,0 1 0,0-1 1,-1 1-1,1-1 0,0 1 0,0-1 0,-1 1 1,1-1-1,-1 1 0,-1 2 0,-2 5 48,-1 0-1,0-1 0,-1 1 1,-7 8-1,6-9 22,-138 171-167,109-135-1519,-14 19-3943,44-48 3601,8-3-2032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42.0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478 1 992,'-2'0'41,"1"1"-1,0 0 1,-1 0 0,1 0-1,0-1 1,0 1 0,-1 1-1,1-1 1,0 0 0,0 0-1,0 0 1,0 0 0,0 1-1,1-1 1,-2 3 0,-9 11-4,7 1 6715,4-14-6539,0 0-1,0-1 1,0 1 0,0 0 0,-1 0 0,1 0 0,-1 0 0,0-1 0,1 1-1,-1 0 1,0 0 0,0-1 0,0 1 0,0-1 0,-3 4 0,1-3-21,1 0 1,-1 1-1,0-1 1,0 0-1,0 0 1,0-1-1,-7 4 1,0-2 50,-1 0 1,1-1 0,-1 1 0,-18 0 0,-38 0 565,-62 7 371,96-7-1068,23-2-123,0 0 0,0 0 1,0 1-1,0 0 1,0 1-1,-18 7 0,27-9 12,0-1 0,0 1 0,0-1 0,0 1 0,1 0 0,-1 0 0,0-1 0,0 1 0,1 0-1,-1 0 1,1 0 0,-1 0 0,0-1 0,1 1 0,0 0 0,-1 0 0,1 0 0,0 0-1,-1 0 1,1 1 0,0-1 0,0 0 0,0 0 0,0 0 0,0 0 0,0 0 0,0 0-1,0 0 1,0 0 0,1 0 0,-1 0 0,0 0 0,1 2 0,2 3 8,0 1 0,1-1 1,-1 1-1,6 5 0,-3-2-91,17 28 34,-1 1 0,-2 1 0,-2 0 0,-2 2 0,-2 0 0,-2 1 0,-1 0 0,-2 1 0,4 62 0,-11-68 142,2 78 4,-5-103-77,0 1-1,-1 0 1,0-1-1,-1 1 1,-1-1 0,-6 16-1,7-21-14,2-6-3,1 0 0,-1 1 0,0-1 1,0 0-1,0-1 0,-1 1 0,1 0 0,0 0 0,-3 2 1,-4 5 31,7-8-34,1 0-1,-1 0 0,1-1 0,-1 1 0,0 0 0,1-1 0,-1 1 0,0 0 0,0-1 0,1 1 0,-1-1 0,0 1 1,0-1-1,0 0 0,-1 1 0,0-1 2,1 1-1,1-1 1,-1 0 0,0 1-1,0-1 1,0 1 0,0-1-1,0 1 1,0-1 0,0 1-1,0 0 1,1-1 0,-2 2-1,2-1 4,-1-1-1,1 0 0,0 1 0,0-1 0,0 0 0,0 1 0,0-1 0,0 0 0,0 1 0,0-1 1,0 0-1,0 1 0,0-1 0,0 1 0,0-1 0,0 0 0,0 1 0,0-1 0,0 0 1,0 1-1,1-1 0,-1 0 0,0 0 0,0 1 0,0-1 0,0 0 0,1 1 0,-1-1 1,0 0-1,0 0 0,1 1 0,-1-1 0,0 0 0,1 0 0,-1 0 0,0 1 0,0-1 0,1 0 1,-1 0-1,1 0 0,12 6 107,0-1 0,0 0 1,1-1-1,22 5 0,19 5 394,7 8-798,-52-17-1,-6-4-1223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42.8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40 5216,'2'-7'3859,"-2"6"-3769,14-2-357,0-1 307,2-2 319,-1 2-1,1 0 1,0 0-1,0 2 1,0 0-1,0 0 1,0 2-1,24 1 1,-8 3 111,-1 2 0,0 0 0,34 13 0,-42-12-462,-18-5 17,0-1 0,0 1 0,0 0 0,0 1 0,-1 0 0,1-1 0,-1 1 0,1 1 1,-1-1-1,0 0 0,5 8 0,-4-5 55,0 1 1,-1-1-1,0 1 0,0 1 1,-1-1-1,6 15 1,-3 4 64,-1 0 1,0 0-1,0 42 0,-5-64-161,2 58 4,-2-39-25,0-1 0,2 1 0,8 43 0,-7-56-151,0-1 0,0 0 0,8 14 0,-11-21-55,1-1 0,0 1 0,0 0 0,1 0 0,-1-1 0,0 1 0,1 0 0,-1-1 0,1 1 0,-1-1 0,1 0 0,-1 0 0,1 1 0,0-1 0,0 0 0,0 0 0,0-1 0,0 1 0,-1 0 0,1-1 0,1 1 0,2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43.1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444 5 4640,'-3'-4'2512,"2"4"-2413,1 1 0,-1-1 1,1 1-1,-1-1 0,1 1 0,-1-1 0,1 1 1,0 0-1,-1-1 0,1 1 0,0 0 1,-1-1-1,1 1 0,0 0 0,-1 1 1,1-2 66,-4 7 175,-1 0 0,-1 0 0,-7 7-1,-1 2 377,-9 8-89,-35 29 0,-12 12-508,-3 11-256,-59 67-3018,111-115 1762,7-4-1488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43.6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168 3 5728,'-8'-3'3936,"3"6"-3552,1 2 0,-9 1-256,0 7-32,-4 6-32,1 4 448,-7 7-288,1 0-928,6 5 352,-1-5-2112,4-3 1344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44.1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 8 6656,'0'0'103,"0"0"1,0-1 0,0 1-1,0 0 1,0-1-1,1 1 1,-1 0-1,0-1 1,0 1 0,0 0-1,0-1 1,1 1-1,-1 0 1,0-1-1,0 1 1,0 0 0,1 0-1,-1-1 1,0 1-1,1 0 1,-1 0 0,0 0-1,0-1 1,1 1-1,-1 0 1,0 0-1,1 0 1,-1 0 0,1 0-1,-1 0 1,1 0-1,17 0 915,17 8-481,-32-6-471,1-1 0,0 1 0,-1 0 0,1 0 0,-1 1 1,0-1-1,0 1 0,0-1 0,0 1 0,0 0 0,-1 0 0,1 1 0,-1-1 0,0 0 0,0 1 1,0 0-1,0-1 0,-1 1 0,1 0 0,-1 0 0,0 0 0,0 0 0,0 0 0,-1 0 0,1 0 1,-1 0-1,0 0 0,0 0 0,-1 0 0,1 0 0,-1 0 0,-2 6 0,2-5-63,-2 0 0,1 0 0,0-1 0,-1 1-1,0 0 1,0-1 0,-1 0 0,1 0 0,-6 6 0,-1-2-616,-1 0 1,-20 12 0,29-18 404,-1 0 0,0-1 0,0 1 0,0-1 0,1 0 0,-1 0 0,-1 0 0,1 0 0,0 0 0,0 0 0,0-1 0,0 0 0,-1 1 0,-5-2 0,-13-5-2298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44.9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80 3 6560,'-7'-2'2320,"7"2"-2292,0 0 1,0 0-1,-1 0 1,1 0 0,0 0-1,0 0 1,0 0 0,0 0-1,0-1 1,-1 1 0,1 0-1,0 0 1,0 0-1,0 0 1,0 0 0,0 0-1,-1 0 1,1 0 0,0 0-1,0 0 1,0 0 0,0 1-1,0-1 1,0 0-1,-1 0 1,1 0 0,0 0-1,0 0 1,0 0 0,0 0-1,0 0 1,-2 2 692,1-2-703,1 0 1,-1 1-1,0-1 1,1 1-1,-1-1 1,0 1-1,1-1 1,-1 1-1,1-1 1,-1 1-1,1-1 1,-1 1-1,1 0 0,-1-1 1,1 1-1,-1 0 1,1 0-1,-1 1 1,-5 13-93,4-8 158,1 0 0,0 0 0,0 0 0,0 0 0,1-1-1,0 1 1,0 0 0,1 0 0,0 0 0,0 0 0,1 0 0,-1 0-1,2-1 1,-1 1 0,1-1 0,0 1 0,4 6 0,-5-12-43,-1 1 1,1-1 0,0 1 0,-1-1-1,1 0 1,0 1 0,0-1 0,0 0-1,0 0 1,0 0 0,0-1-1,1 1 1,-1-1 0,0 1 0,0-1-1,0 1 1,1-1 0,-1 0 0,0 0-1,1 0 1,-1-1 0,0 1 0,0 0-1,4-2 1,3 0 54,1-1 1,-1 0-1,1-1 1,9-6-1,93-55-30,-44 23-63,-37 27-369,-29 14 330,1 1 0,-1-1-1,0 0 1,0 1 0,0 0-1,1-1 1,-1 1 0,0 0-1,0 0 1,1 0 0,-1 0-1,0 1 1,3-1 0,-5 1 27,1 0 1,0-1 0,0 1-1,-1-1 1,1 1 0,-1 0-1,1 0 1,0-1 0,-1 1 0,1 0-1,-1 0 1,0 0 0,1-1-1,-1 1 1,0 0 0,1 0-1,-1 0 1,0 0 0,0 0-1,0 0 1,0 0 0,0 0 0,0 0-1,0 0 1,0 0 0,0-1-1,-1 3 1,1 1-21,-3 77-156,-4 0 0,-3-1-1,-25 96 1,-23 29 536,39-155-209,-47 93 0,56-126-80,0 0 0,-19 22 0,22-32-32,0 1-1,0-1 1,0-1 0,-1 1 0,0-1 0,-14 8-1,20-12-14,-1-1 0,1 0-1,0 0 1,-1 0-1,1 0 1,-1-1 0,1 1-1,-1-1 1,1 1 0,-1-1-1,0 0 1,1 0 0,-1 0-1,1 0 1,-1-1 0,1 1-1,-5-2 1,4 1 19,1 0 1,-1-1-1,0 1 1,0-1-1,1 0 1,-1 0-1,1 0 1,-1 0-1,1-1 1,0 1-1,0 0 1,-2-5-1,-2-1 101,2-1 0,-1 0 0,1-1 0,1 1 0,0-1 0,0 1 0,-3-20 0,5 19-85,0 1 0,1-1-1,0 1 1,0 0 0,1-1-1,1 1 1,4-19 0,-5 23-43,1-1 0,1 1 1,-1 0-1,1-1 0,0 1 0,0 1 1,0-1-1,1 0 0,-1 1 0,1-1 1,0 1-1,0 0 0,1 1 1,6-5-1,6-2-88,0 1 0,1 1 0,0 1 0,0 0 0,0 2 0,1 0 0,37-5 0,7 5-3626,67 2 0,-110 3 2030,2-1 3,0-6-502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45.3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28 8544,'0'-16'3168,"5"13"-2464,4-5 672,-1 19-1280,-8 5-480,-8 6 192,-1 0-1664,1 5 1024,-2-3-2560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45.7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208 1 6880,'0'3'2560,"0"5"-1984,0 6-160,0 2 736,-5 3-704,-3 0-96,-6 5-224,-7 2 96,-4-2-128,-6 3-1216,-4-5 576,0-3-2240,2-8 1568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10.43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545 1 5152,'-1'-1'199,"-1"1"0,1 0 0,-1 0 0,1 0 0,-1 1 0,1-1 0,-1 0 0,1 0 0,-1 1 0,-2 0 0,4 0-102,-1 0 0,0 0 0,0 0 0,1 0 1,-1 0-1,1 0 0,-1 0 0,1 0 1,-1 1-1,1-1 0,-1 2 0,-4 11-343,-16 39 953,-57 98-1,-5 3-155,-5 10 2,-25 6-213,15-22-1229,69-102-2316,28-46 3137,1 0 1,0 1 0,0-1-1,-1 0 1,1 1-1,0-1 1,0 0-1,0 1 1,-1-1 0,1 0-1,0 1 1,0-1-1,0 0 1,0 1-1,0-1 1,0 0 0,0 1-1,0-1 1,0 1-1,0-1 1,0 0-1,0 1 1,0-1 0,0 0-1,0 1 1,0-1-1,0 1 1,14-2-2765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46.6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40 3648,'-6'-8'6001,"27"5"-964,-13 2-6182,291-20 1924,-248 18-746,-24 1 2,0 1 0,37 3 0,-57-2-97,1 1 1,-1 1-1,0-1 0,0 1 1,0 1-1,0-1 0,0 1 0,-1 0 1,1 1-1,-1-1 0,0 1 1,0 1-1,8 7 0,-12-11 50,-1 1 1,0 0-1,0-1 0,0 1 0,0 0 0,0 0 1,-1 0-1,1 0 0,-1 0 0,1 0 0,-1-1 1,1 1-1,-1 0 0,0 0 0,0 0 0,0 0 0,0 0 1,-1 0-1,1 0 0,0 0 0,-1 0 0,-1 3 1,0 2 9,0-1 0,-1 0 0,0 0 0,0 0 0,-7 10 1,-8 7-31,-2 0-1,-26 24 1,-48 36 216,86-77-159,-81 64 321,-122 72 1,151-100 48,59-42-391,1 0 1,0 0 0,-1 0 0,1 0 0,0 0 0,0 1 0,-1-1 0,1 0-1,0 0 1,-1 0 0,1 1 0,0-1 0,0 0 0,-1 0 0,1 1-1,0-1 1,0 0 0,0 1 0,-1-1 0,1 0 0,0 1 0,0-1 0,0 0-1,0 1 1,0-1 0,0 0 0,0 1 0,0-1 0,0 0 0,-1 1-1,2 0 1,-1-1-1,1 1 1,-1-1-1,1 1 0,-1-1 0,1 0 0,-1 1 0,1-1 0,0 1 0,-1-1 1,1 0-1,0 0 0,-1 1 0,1-1 0,1 0 0,29 4 145,-30-4-131,48 3 270,153 6 480,-180-9-720,77-2-877,-83 0 90,1 0-1,0 0 1,27-9-1,-40 9 357,0 0 0,0 0 0,0 0 0,0 0 0,-1-1 0,1 1 0,-1-1-1,1 0 1,-1 0 0,0 0 0,0-1 0,-1 1 0,1-1 0,-1 1 0,1-1 0,-1 0 0,0 0 0,-1 0 0,1 0 0,-1 0 0,0-1 0,1-4 0,0-11-1580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46.9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74 5312,'-3'-7'4266,"3"6"-4159,10-11 1534,-5 8-1298,0 0 0,0 0 0,9-5 0,-2 3-128,-1 2 1,1-1-1,0 2 0,1 0 0,-1 0 0,20-1 1,76 0-443,-101 4 201,186 5-4513,-154-5 2102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47.4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 1 6048,'-5'5'2752,"5"1"-1504,0 2-928,-5 3-128,-3 8-128,-5 5-1120,-1 6 576,1 1-2144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2:48.2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116 1 5888,'2'0'296,"-1"0"1,1 0-1,-1 1 1,0-1-1,1 0 1,-1 1-1,0-1 1,0 1-1,1 0 1,-1-1-1,2 2 1,-2-1-272,1 0 0,0 0 1,-1 0-1,1-1 1,0 1-1,-1 0 1,1-1-1,3 1 0,134 3 380,-16-1-164,-115-3-248,0 1-1,0 1 1,0-1 0,0 1 0,0 0 0,0 1-1,-1 0 1,1 0 0,11 8 0,-14-8-7,0 1 0,0 0 0,-1 0 0,1 1 0,-1-1 0,0 1 1,-1 0-1,1 0 0,-1 1 0,0-1 0,0 0 0,-1 1 0,4 9 0,0 4 26,-2 1 0,0 0-1,3 34 1,-5 60 6,-2-77-14,-39 459 153,30-418-106,-26 299 56,32-346 254,0 0-1,2 0 1,2 0-1,5 42 1,7 24 245,4 32 649,-15-123-1021,-1 0 0,0 1 1,0-1-1,-1 1 0,0-1 0,0 0 0,-2 13 1,1-16-116,0-1 0,0 1 0,0-1 0,0 1 0,-1-1 0,1 1 0,-1-1 0,0 0 0,1 1 0,-1-1 0,0 0 0,0 0 0,0-1 0,-1 1 0,1 0 0,0-1 0,-1 1 0,1-1 0,-1 0 0,-4 2 0,-26 9-206,0-2 0,0-1 1,-1-1-1,-37 2 0,22-5-1894,0-3-1,-66-6 1,42-5-2243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34.1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5 1248,'-8'-2'7152,"-2"-1"-3715,11 9-2976,7 25-262,13 30-1,6 27 83,-14-36-89,21 106 80,-29-128-254,-2-16 65,-1 0 0,1 19-1,-1-21 401,0-12-55,-2-8-213,-8-171 211,8 151-333,0-33-93,1 54-26,0 0 1,0 0 0,0 0-1,1 0 1,0 0-1,3-7 1,-5 14 23,4-10 9,1 1 0,0-1-1,0 1 1,9-11 0,-12 18-11,0 0 0,-1 0 0,1 0 0,0 1 0,0-1 0,0 0 0,0 1 0,1 0 0,-1-1 1,0 1-1,1 0 0,-1 0 0,1 0 0,-1 1 0,1-1 0,-1 1 0,1-1 0,-1 1 0,1 0 0,-1 0 0,1 0 0,4 1 0,3 1 241,-1 0-1,18 7 0,-18-6-82,0 1-1,0-2 0,10 3 1,-3-2-170,7 0-1009,-6-6-5353,-10 2 4176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34.9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41 3072,'12'-34'11802,"79"31"-10115,-55 0-1120,0 3-1,69 6 1,-18 5-69,-29-8-2932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36.1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233 42 2912,'0'-2'232,"-1"1"1,1-1 0,-1 1-1,1-1 1,0 0-1,-1 1 1,1-1 0,0 1-1,0-1 1,0 1-1,0-1 1,0 0 0,0 1-1,1-1 1,-1 1-1,1-1 1,0-1-1,-1 3-162,0 0 0,0-1 0,1 1 0,-1 0 0,0 0-1,0 0 1,0 0 0,0-1 0,1 1 0,-1 0 0,0 0-1,0-1 1,0 1 0,0 0 0,0 0 0,0 0 0,0-1-1,0 1 1,0 0 0,0 0 0,1-1 0,-1 1-1,0 0 1,-1 0 0,1-1 0,0 1 0,0 0 0,0 0-1,0-1 1,0 1 0,0 0 0,0 0 0,0 0 0,0-1-1,0 1 1,0 0 0,-1 0 0,1-1 0,0 1 0,0 0-1,0 0 1,0 0 0,-1 0 0,1-1 0,0 1-1,0 0 1,0 0 0,-1 0 0,1 0 0,0 0 0,0 0-1,-1 0 1,1 0 0,0 0 0,0-1 0,-1 1 0,1 0-1,0 0 1,0 0 0,-1 0 0,1 0 0,0 1 0,-16-3 1160,16 2-1206,-9 0 141,1 1 1,0 0-1,0 1 1,0-1-1,0 1 1,0 1-1,0 0 1,0 0-1,1 0 1,-1 1-1,-10 7 1,13-7-165,-1 0 0,0 1 0,1 0 0,0-1 0,0 2 0,1-1 0,-1 1 0,1-1 0,1 1 0,-1 0 0,1 0 0,0 1 0,-5 12 0,5-8 12,1-1 1,0 1 0,1 0 0,-1 11 0,15-35 749,-10 9-705,-1-1 1,1 0 0,-1 0 0,-1 0 0,1 0 0,-1-1 0,1 1 0,-2 0 0,1-1 0,0 1 0,-1 0 0,0-1 0,-1 1 0,1-1 0,-1 1 0,0 0 0,0 0 0,-4-10-1,5 14-131,0 1 0,0-1-1,0 0 1,-1 0 0,1 1-1,0-1 1,-1 0 0,1 1-1,-1-1 1,1 1 0,0-1-1,-1 0 1,0 1 0,1-1-1,-1 1 1,1-1 0,-1 1-1,0 0 1,1-1-1,-1 1 1,0 0 0,1-1-1,-1 1 1,0 0 0,1 0-1,-1 0 1,0-1 0,0 1-1,1 0 1,-1 0 0,0 0-1,0 0 1,1 0 0,-1 0-1,0 1 1,0-1-1,1 0 1,-1 0 0,0 0-1,1 1 1,-1-1 0,0 0-1,1 1 1,-1-1 0,0 1-1,1-1 1,-1 0 0,1 1-1,-1 0 1,1-1 0,-2 2-1,0 0-449,0 1-1,0 0 1,0 0-1,0 0 1,0 0-1,1 0 1,-1 0-1,1 0 0,0 0 1,-1 6-1,0 27-3406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36.8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121 25 3072,'5'-16'4832,"-6"15"-4519,-1 0 0,1 0 0,0 0 0,-1 1 0,0-1 0,1 0 0,-1 0 0,1 1 0,-4-1 0,1 1-238,1 0 0,0 1 0,0 0 0,0 0 0,-1 0 0,1 0 0,0 0 0,0 1 0,0-1 0,1 1 0,-1 0 0,-5 3-1,-2 4 198,-16 17 0,26-25-259,-2 1-3,0 1 1,1-1-1,-1 1 0,1-1 0,0 1 1,-2 4-1,2-5-13,1 0 0,-1 0 0,0 0 0,0 0 0,1 0 1,-1-1-1,-1 1 0,1 0 0,0-1 0,0 1 0,-3 1 0,3-2 51,2-1-4,0 0 0,0 0-1,0 0 1,0-1 0,0 1-1,0 0 1,0 0 0,0-1 0,-1 1-1,1 0 1,0-1 0,0 1-1,0-1 1,-1 1 0,1-1-1,0 0 1,0 1 0,-1-1 0,1 0-1,-1 1 1,1-1 0,-1 0-1,1 0 1,-1 1 0,1-1 0,-1 0-1,0 0 1,1 0 0,-1-1-1,1 1 14,-1 0 0,1 0 0,-1 0 0,1 0-1,-1 0 1,1 0 0,0 0 0,0 0 0,-1 0-1,3-2 1,-3 3-84,0 0-1,0-1 1,1 1-1,-1 0 0,0-1 1,0 1-1,0 0 1,0-1-1,0 1 1,0 0-1,0-1 1,0 1-1,0-1 0,0 1 1,0 0-1,0-1 1,0 1-1,0 0 1,0-1-1,0 1 1,-1 0-1,1-1 0,0 1 1,0 0-1,0-1 1,0 1-1,-1 0 1,1 0-1,0-1 1,0 1-1,-1 0 0,1 0 1,0-1-1,-1 1 1,1 0-1,0 0 1,0 0-1,-1-1 1,1 1-1,0 0 0,-1 0 1,1 0-1,0 0 1,-1 0-1,1 0 1,-1 0-1,0 0 1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37.5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225 63 1248,'0'0'25,"-1"-1"1,0 1-1,0-1 0,0 0 1,0 1-1,0 0 0,0-1 1,0 1-1,0-1 0,0 1 1,0 0-1,0 0 0,0 0 1,0 0-1,0 0 0,0 0 1,0 0-1,0 0 0,0 0 1,0 0-1,0 0 0,0 0 1,-2 1-1,-1 0 142,0 0 0,0 0 0,0-1 0,-1 0-1,1 0 1,0 0 0,-6-1 0,-7 0 978,11 1-473,0-1 0,0 0 0,-9-2 0,9 1 164,1 1 0,-1 0 0,-9-1 0,13 2-606,0 0-1,-1-1 1,1 1 0,-1-1 0,1 0 0,0 0 0,-1 0 0,1 0 0,-2-1 0,2 1-129,0-1 0,0 2 1,0-1-1,0 0 0,0 0 1,-1 1-1,-2-1 0,4 1-113,0 0-1,0 0 1,0 0-1,0 0 0,0 0 1,0 1-1,0-1 0,0 0 1,0 1-1,1-1 0,-1 1 1,0-1-1,0 1 1,0-1-1,0 1 0,1 0 1,-1-1-1,0 1 0,1 0 1,-1 0-1,0 0 1,-1 3 2,0-1 0,0 1 0,0-1 0,1 1 0,0-1 0,0 1 0,0 0 0,0 0 0,0 0 0,1 0 1,-1-1-1,1 1 0,1 7 0,-1-8 5,0-2 14,0 0 0,0 0 1,0 1-1,0-1 1,0 0-1,0 0 1,0 1-1,1-1 0,-1 0 1,1 0-1,-1 0 1,1 1-1,-1-1 1,1 0-1,-1 0 1,1 0-1,0 0 0,0 0 1,0 0-1,-1 0 1,1 0-1,0 0 1,0-1-1,0 1 0,0 0 1,0-1-1,1 1 1,-1 0-1,0-1 1,0 0-1,0 1 0,0-1 1,1 0-1,-1 1 1,0-1-1,0 0 1,1 0-1,-1 0 0,0 0 1,1 0-1,-1 0 1,2-1-1,2 0 98,1 0 1,-1 0-1,0 0 0,0-1 0,0 0 1,0 0-1,0 0 0,8-6 0,-6 3-15,4-2 6,0-2-1,14-13 1,-23 20-70,1-1 1,-1 1 0,0-1-1,0 1 1,0-1 0,0 0-1,-1 0 1,1 0-1,-1 0 1,0 0 0,0 0-1,0-1 1,0 1 0,0 0-1,0-6 1,-1 8-64,0 0-1,0 0 1,0 0 0,0 1 0,-1-1-1,1 0 1,0 0 0,0 0-1,-1 0 1,1 0 0,0 1 0,-1-1-1,1 0 1,-1 0 0,1 1 0,-1-1-1,1 0 1,-1 0 0,1 1-1,-1-1 1,0 1 0,0-1 0,1 1-1,-1-1 1,0 1 0,0-1 0,1 1-1,-1-1 1,0 1 0,0 0 0,0 0-1,0-1 1,0 1 0,1 0-1,-1 0 1,0 0 0,0 0 0,0 0-1,0 0 1,0 0 0,0 0 0,0 1-1,1-1 1,-1 0 0,-2 1-1,2-1-145,0 0 0,0 1 0,0-1-1,0 1 1,0-1 0,0 1-1,0-1 1,0 1 0,0-1-1,0 1 1,0 0 0,0 0 0,0-1-1,0 1 1,0 0 0,1 0-1,-1 0 1,0 0 0,1 0 0,-1 0-1,1 0 1,-1 0 0,1 0-1,-1 0 1,1 1 0,0-1-1,0 0 1,-1 0 0,1 0 0,0 0-1,0 0 1,0 1 0,0-1-1,0 0 1,1 2 0,7 14-3643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38.0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99 50 3232,'-4'-7'5596,"3"7"-5456,-10 5 1148,-10 10-1320,14-8 293,0 0 1,-8 11-1,6-5-101,6-10-129,1 1 0,0 0 0,0-1 0,0 1 1,1 0-1,-1 0 0,1 0 0,0 1 0,0-1 0,0 0 1,1 0-1,-1 9 0,2-13 1,-1 0 0,0 1 1,0-1-1,0 0 0,0 0 0,0 1 1,0-1-1,0 0 0,1 0 0,-1 1 1,0-1-1,0 0 0,0 0 0,0 0 1,1 1-1,-1-1 0,0 0 0,0 0 0,1 0 1,-1 0-1,0 0 0,0 1 0,1-1 1,-1 0-1,0 0 0,0 0 0,1 0 1,-1 0-1,0 0 0,0 0 0,1 0 1,-1 0-1,0 0 0,1 0 0,-1 0 0,0 0 1,0 0-1,1 0 0,-1 0 0,0 0 1,1-1-1,10-3 747,-8 3-707,0-1-1,0 0 1,-1 0 0,1-1-1,-1 1 1,0 0-1,1-1 1,-1 0-1,0 1 1,-1-1 0,1 0-1,2-5 1,-3 6-233,-1 0 0,1 0 0,-1 0 0,1 0 0,-1 0 0,0-1 1,0 1-1,0 0 0,0 0 0,0 0 0,-1 0 0,1-1 0,-1 1 0,1 0 1,-1 0-1,0 0 0,0 0 0,0 0 0,0 0 0,-2-3 0,-5-7-4057,0-2 2206,1 1 1005,-20-33-1510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11.76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8 119 4064,'0'0'66,"0"0"130,-1-1-1,0 0 1,1 1 0,-1-1-1,1 1 1,-1-1 0,1 0-1,-1 1 1,1-1-1,-1 0 1,1 0 0,0 1-1,-1-1 1,1 0-1,0 0 1,0 0 0,0 0-1,0 1 1,-1-3-1,9 15 296,6 15-395,20 55 0,-26-59 82,1 0-1,2 0 0,22 37 0,-18-40-54,16 20-1,-25-34-88,-1-1 0,1 1 0,0-1 0,0 0 0,1 0 1,0-1-1,11 6 0,-17-10-16,0 1 0,1 0 0,-1-1 0,1 0 0,-1 1 0,1-1 0,0 0 0,-1 0 0,1 1 0,-1-1 0,1-1 0,-1 1 0,1 0 0,0 0 0,-1 0 0,1-1 0,-1 1 0,1-1 0,-1 1 0,0-1 0,1 0 0,-1 0 0,0 1 0,1-1 0,-1 0 0,0 0 0,0 0 0,1 0 0,-1-1 0,0 1 0,0 0 0,-1 0 1,1-1-1,0 1 0,0 0 0,0-1 0,0-1 0,3-7 59,-1 0 1,1 0-1,-2 0 1,3-15 0,-4 18-79,10-62 13,-3 0 1,-1-74-1,-7 140-50,2-41-38,-2 41 24,1 1 0,-1-1-1,1 0 1,-1 0-1,1 0 1,0 1 0,0-1-1,1 0 1,-1 1-1,0-1 1,1 1 0,2-3-1,-3 6 46,-1-1 0,1 1 0,0 0-1,0 0 1,-1 0 0,1 0-1,0 0 1,-1 0 0,1 0 0,0 2-1,4 14-43,0 1-1,3 30 0,-3-14 69,18 123 21,-13-81 14,1 49 185,-4 153 0,-7-227-119,-7 101 350,5-135-376,-1 0 1,0 0-1,-1-1 1,-1 0-1,-1 1 1,-13 26-1,16-38-65,0-1-1,0 1 1,-1-1-1,1 0 1,-1 0 0,0 0-1,-1 0 1,1-1 0,-1 1-1,1-1 1,-1 0-1,0-1 1,0 1 0,0-1-1,0 0 1,-1 0-1,1-1 1,-1 0 0,1 0-1,-1 0 1,-6 0 0,3 0-21,0-1 1,1-1-1,-1 1 1,0-2 0,1 1-1,-1-1 1,1 0 0,0-1-1,0 0 1,-1 0 0,2-1-1,-15-8 1,17 8 8,1 0 0,-1 0 0,1 0 0,0 0 0,1-1 0,-1 0-1,1 0 1,0 0 0,0 0 0,0 0 0,1-1 0,-1 1 0,1-1 0,-2-11 0,1 1-26,1-1 1,0 1-1,1-1 0,1-18 1,1 18 73,0 1 0,2-1 0,-1 1 0,2 0 0,0 0 0,1 0 0,1 0 0,0 1 0,1 0 0,1 0 0,0 1 0,1 0 0,0 0 0,1 1 0,13-13 0,-13 17 10,-1 0 1,1 1-1,1 0 1,0 1 0,0 0-1,0 0 1,15-5 0,-21 10-203,0 0 0,0 0 1,0 1-1,0 0 1,0 0-1,1 0 0,-1 0 1,0 1-1,1 0 0,-1 0 1,0 0-1,1 1 1,-1 0-1,0 0 0,0 0 1,1 1-1,-1-1 0,0 1 1,0 0-1,4 3 1,21 17-4422,-17-14 748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23.3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530 9 1248,'-5'-8'6490,"4"8"-6378,1 0 0,-1 0 0,1 0 0,-1 0 0,1 0-1,-1 0 1,0 0 0,1 0 0,-1 0 0,1 0-1,-1 1 1,1-1 0,-1 0 0,1 0 0,-1 1 0,1-1-1,0 0 1,-1 0 0,1 1 0,-1-1 0,1 1-1,0-1 1,-1 0 0,1 1 0,0-1 0,-1 1 0,1-1-1,0 1 1,-1-1 0,1 2 0,-16 21-229,12-15 426,-105 176 722,1-1-339,2-1-372,76-125-251,12-24-146,1 1-1,2 0 1,-12 42 0,-11 57 71,29-103-28,6-23 2,0 1 0,1-1-1,0 1 1,-1 10-1,3-16 28,-1 1 0,1-1-1,1 1 1,-1-1-1,0 1 1,1-1 0,-1 0-1,1 1 1,0-1-1,0 1 1,0-1-1,0 0 1,0 0 0,0 0-1,0 1 1,1-1-1,-1-1 1,3 3 0,0 0 29,0-1 1,0 0 0,0 0 0,0 0 0,1-1 0,-1 0-1,1 1 1,0-2 0,0 1 0,-1 0 0,1-1-1,0 0 1,10 1 0,6-1 155,0 0 0,21-3-1,-26 2-111,383-31 1580,-370 30-1489,-25 1-270,0 0-1,1 0 1,-1 0 0,1 0 0,-1-1-1,1 0 1,-1 0 0,8-3 0,-2 1-3450,-4-25-5038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23.8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93 269 3904,'-3'0'174,"-2"0"120,0 0 0,-1 0 1,1-1-1,-7-1 0,10 2-215,1-1 0,-1 1 0,1-1 0,0 1 0,-1-1 1,1 0-1,0 0 0,0 1 0,-1-1 0,1 0 0,0 0 0,0 0 0,0 0 1,0-1-1,0 1 0,0 0 0,1 0 0,-1 0 0,0-1 0,0-2 0,-13-22 352,11 22-249,0-1-1,0 1 1,1-1 0,0 0 0,-2-6 0,3 10-132,1-1 0,0 1 0,0-1 0,0 1 0,0-1 0,0 1 0,0-1-1,0 1 1,0-1 0,0 1 0,1-1 0,-1 1 0,1-1 0,-1 1 0,1 0 0,0-1 0,-1 1 0,1 0 0,0-1 0,0 1 0,0 0-1,0 0 1,1-1 0,4-4 164,1 1-1,0 0 1,0 0-1,0 1 1,0 0-1,15-6 1,53-15 1014,-45 16-804,37-9 219,111-13-1,-89 19-604,105 1-1,-116 6-3914,-56 5 645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27.4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1147 4992,'1'-10'4932,"-1"-31"-4947,5 3 342,1 0 0,1 0 0,3 0 0,15-41-1,-19 65-252,0 0-1,1 0 0,1 0 1,0 1-1,0 0 1,2 1-1,-1 0 0,2 0 1,-1 1-1,2 0 0,-1 1 1,1 0-1,19-10 0,-27 17-69,58-30 209,-55 30-221,0 0-1,0 0 1,0 1-1,0 0 1,1 1-1,-1-1 1,10 1 0,-15 1 10,1 0 0,-1 0 0,1 0 0,0 1-1,-1-1 1,0 1 0,1 0 0,-1 0 0,1 0 0,-1 0 0,0 0 0,0 1 0,0-1 0,0 0 0,0 1 0,0 0 0,0-1 0,0 1 0,0 0 0,-1 0 0,1 0 0,-1 0 0,0 0 0,1 1 0,-1-1 0,0 0 0,0 1 0,0 2 0,3 8 41,0 0 0,-2 0 0,0 0 0,1 17-1,0-3-9,-3-21-37,5 30-33,1-1 0,13 42-1,-16-68 27,1 1 0,0-1 0,0 1-1,1-1 1,0-1 0,0 1 0,1-1-1,0 1 1,1-2 0,-1 1 0,2-1 0,12 11-1,-17-16-3,0-1-1,0 1 1,-1-1 0,1 0-1,0 0 1,0 0 0,1 0-1,-1 0 1,0-1-1,0 1 1,0-1 0,0 0-1,1 0 1,-1 0-1,0-1 1,0 1 0,0-1-1,0 1 1,0-1-1,0 0 1,0 0 0,0-1-1,0 1 1,0 0-1,0-1 1,3-2 0,6-4 51,-1-1 0,0 0 0,-1-1 0,15-17 1,30-38 68,49-52 24,-69 85-115,21-21 159,-44 43 99,-8 5-130,-6 3-5,-8 5 5,-3 7-146,0 1 0,1 0 0,0 1 0,0 0 0,1 1-1,1 0 1,1 1 0,-15 25 0,-5 28-121,-40 135-1,65-189 113,1 1 0,0-1-1,1 1 1,1 0 0,0 17-1,0-30-3,1 1-1,0-1 0,0 1 1,0-1-1,1 1 0,-1-1 1,0 1-1,1-1 0,-1 1 1,0-1-1,1 0 0,0 1 1,-1-1-1,1 0 0,0 1 1,0-1-1,0 0 0,-1 0 1,3 2-1,-2-3 15,0 1 1,0-1-1,0 0 1,0 1-1,1-1 0,-1 0 1,0 1-1,0-1 0,1 0 1,-1 0-1,0 0 1,1 0-1,-1 0 0,0-1 1,0 1-1,0 0 1,1-1-1,-1 1 0,0 0 1,0-1-1,0 0 0,0 1 1,2-2-1,4-2 2,0 0-1,0-1 0,-1 0 1,0 0-1,0-1 0,0 0 1,7-9-1,33-50-42,-39 55 43,75-128 31,33-48 36,-113 183-34,0 0 1,1 0 0,0 0 0,-1 0-1,1 0 1,4-2 0,-2 17 111,3 20-118,-2-6-36,10 26-1,-9-34-70,1 3-57,11 22 1,-16-38 130,0 0 1,0 1-1,1-1 1,0-1-1,0 1 0,0 0 1,0-1-1,10 7 0,-12-9 8,0-1-1,0 0 0,0 0 0,0 0 1,0 0-1,0 0 0,0 0 1,0-1-1,0 1 0,0-1 1,1 1-1,-1-1 0,0 0 0,0 0 1,1 0-1,-1 0 0,0 0 1,0-1-1,1 1 0,-1-1 1,0 1-1,0-1 0,0 0 0,0 0 1,0 0-1,0 0 0,0 0 1,0 0-1,0-1 0,-1 1 0,1-1 1,0 1-1,-1-1 0,3-3 1,5-6 42,-1 0 1,-1 0 0,0-1 0,8-20-1,-8 18-5,8-14-8,1 1 0,1 0 0,1 1-1,36-40 1,-52 64-14,1 0 0,-1-1 0,1 1-1,-1 0 1,1 1 0,0-1 0,0 0-1,4-1 1,-6 3-6,-1-1-1,1 1 0,-1 0 1,1 0-1,-1 0 1,1 0-1,-1 0 1,1 0-1,-1 0 1,1 0-1,-1 0 1,0 0-1,1 0 1,-1 0-1,1 0 1,-1 0-1,1 1 1,-1-1-1,1 0 1,-1 0-1,0 1 1,1-1-1,-1 0 1,1 1-1,0 0 2,-1-1 0,1 1 0,-1 0 0,0 0 0,1 0 0,-1 0 0,0 0 0,0 0 0,1 0 0,-1 0 0,0 0 0,0 0 0,0 0 0,0 0 0,0 0 0,-1 2 0,-26 189 262,7-59-141,16-109-177,-2 16 47,17-47 36,-4-3-62,-1-1 1,1 1 0,-2-1 0,6-13 0,4-7-21,42-68-8,-47 85 130,0 1-1,1 0 1,0 0-1,22-18 1,-30 28-44,0 1 0,1-1 0,-1 1 0,1 0 0,-1 0 1,1 0-1,0 1 0,-1-1 0,1 1 0,5-1 0,-7 2-19,0 0-1,1 0 0,-1 0 0,0 0 0,0 0 1,1 0-1,-1 1 0,0-1 0,0 1 0,0 0 0,1 0 1,-1 0-1,0 0 0,0 0 0,0 0 0,-1 0 1,1 1-1,3 2 0,9 10-8,-1 0 1,-1 1-1,0 1 1,-1 0-1,11 23 1,-10-18-6,1-1 0,29 36 1,-40-53 2,1-1 1,-1 1 0,1-1 0,0 0 0,0 0 0,0 0 0,0 0 0,5 2 0,-6-3-4,-1-1 0,0 0 1,1 1-1,-1-1 1,1 0-1,-1 0 1,1 0-1,-1 0 0,0 0 1,1 0-1,-1 0 1,1 0-1,-1 0 1,0-1-1,1 1 1,-1-1-1,1 1 0,-1-1 1,0 0-1,0 1 1,1-1-1,-1 0 1,0 0-1,1-1 1,5-4-9,-2 0 0,1-1 0,-1 0 0,0 0 0,0 0 0,4-11 0,21-51 43,-16 34-125,0 3 29,29-64 125,-34 79-119,0 0 1,2 1 0,15-20 0,-25 35 45,0-1 0,0 1 0,0 0-1,0 0 1,1-1 0,-1 1 0,0 0 0,1 0-1,-1 0 1,1 0 0,-1 0 0,1 1-1,0-1 1,-1 0 0,1 1 0,0-1 0,-1 1-1,1 0 1,2-1 0,-2 1 4,-1 1-1,0-1 1,0 1 0,1-1-1,-1 1 1,0 0 0,0-1-1,0 1 1,0 0 0,0 0-1,0 0 1,0 0-1,0 0 1,0 0 0,0 0-1,0 0 1,0 0 0,-1 0-1,1 1 1,-1-1 0,1 0-1,-1 0 1,1 1 0,-1-1-1,1 3 1,0 4-3,1 1 0,-1 0 0,-1-1 0,0 1 1,0 0-1,-1 0 0,-3 16 0,1-5-29,-16 81-67,9-51 68,7-36 75,-1-1 1,0 1 0,-7 15 0,8-23-31,1-1-1,-2 1 1,1 0 0,-1-1 0,1 1 0,-1-1-1,-1 0 1,1-1 0,-7 6 0,10-9-14,0 0 0,0 0 0,0-1 0,0 1 0,0-1 0,0 1 0,0-1 0,0 1 0,0-1 0,0 0 0,0 1 0,0-1 0,0 0 0,0 0 0,-1 0 0,-1 0 0,2 0-5,0-1 0,-1 1 0,1-1 0,0 1 0,-1-1 0,1 0 0,0 0 0,0 0 0,0 1 0,-1-1 0,1 0 0,0-1 0,0 1 0,-1-1 0,-2-4-60,0 0-1,0-1 1,0 1 0,1-1-1,0 0 1,-3-11-1,1 3-48,2 1-1,-3-21 0,6 34 110,-1 0 0,1 0 0,0 0 0,0 0 0,0 0 0,0 0 0,0 0 0,0 0 1,0 0-1,0 0 0,0 0 0,0-1 0,1 1 0,-1 0 0,0 0 0,1 0 0,-1 0 1,1 0-1,-1 1 0,1-1 0,0 0 0,-1 0 0,1 0 0,0 0 0,-1 1 0,1-1 0,0 0 1,0 0-1,0 1 0,0-1 0,0 1 0,0-1 0,0 1 0,0-1 0,1 1 0,3-1-48,0 0-1,0 1 0,0 0 1,1 0-1,-1 1 0,7 1 1,5 0-3,-3-2 104,0 0 0,-1-2 0,1 1 1,0-2-1,-1 1 0,1-2 0,-1 0 1,0-1-1,14-6 0,9-7 258,62-42-1,-83 49-219,-1 0 0,-1 0 0,0-1 1,0-1-1,-1 0 0,-1-1 0,17-27 0,-12 14-35,-2-1-1,0-1 0,13-46 1,101-414-378,-122 463 272,-5 22 8,3-13-704,-5 17 682,1 0 62,0 0 1,0 0-1,0 0 1,0 0 0,0 0-1,0 0 1,0 0-1,0 0 1,0 0-1,0 0 1,0 0 0,0 0-1,0 0 1,0 0-1,0 0 1,0 0-1,0 0 1,0 0 0,0 0-1,0 0 1,0 0-1,0 0 1,0 0-1,0 0 1,0 0 0,0 0-1,-5 11-65,-3 16 24,1 1 0,0 0 0,-2 36 1,2-12 18,-17 100 46,-64 366 91,74-449-16,-45 126 0,40-146 23,-3-2-1,-1 0 1,-37 54 0,57-98-88,2 0-28,0-1 0,-1 0 0,1 0 0,-1 0 0,0 0 1,0 0-1,-2 1 0,3-3-166,4-5 44,9-9-39,39-33-30,-3-2 0,-2-3 0,66-93 0,-89 113 250,1 2-1,2 1 1,1 1-1,52-41 1,-35 36 511,2 2 0,84-43 0,-127 74-409,-5 6-53,-10 11-7,10-15-89,-116 180 185,88-126-192,-38 93 0,60-129-171,-7 31-1,13-44 109,1 0 1,0 0-1,0 0 1,0 0-1,1 0 0,1 1 1,-1-1-1,2 8 1,-2-14 60,1 0 1,-1 1 0,1-1 0,-1 0 0,1 1-1,-1-1 1,1 0 0,-1 1 0,1-1 0,0 0-1,0 0 1,0 0 0,0 0 0,0 0 0,0 0-1,0 0 1,0 0 0,0 0 0,0-1 0,0 1-1,2 0 1,0 0 32,-1 0 0,1-1 0,-1 1 0,1-1 0,0 0 0,-1 0 0,1 0 0,-1 0 0,1 0-1,4-1 1,4-2 80,-1-1 1,1 1-1,-1-2 0,12-5 0,-10 3-39,-1 0 0,1-1 0,-1 0 0,-1-1 0,1 0-1,-2 0 1,1-1 0,-1-1 0,-1 0 0,0 0 0,0 0 0,8-18 0,-12 21-30,-1 0 1,0 0 0,0 0-1,0-1 1,-1 1-1,-1-1 1,1 0 0,-1 1-1,-1-1 1,0 0-1,0 0 1,-1 1-1,0-1 1,0 0 0,-1 1-1,0-1 1,-1 1-1,1 0 1,-2-1 0,-5-10-1,6 14-29,0-1 0,-1 1-1,0 0 1,0 0 0,0 0-1,0 1 1,-1-1 0,0 1-1,0 0 1,0 1 0,-9-6 0,7 6-66,0 0 0,0 0 1,-1 1-1,1 0 1,-1 0-1,1 1 1,-1 0-1,1 1 0,-9-1 1,3 0-208,10-2 65,17-10 78,-6 7 182,14-8-4,1 0 0,1 2 0,0 0 0,26-7 0,-30 11-115,35-14 141,1 2 0,90-19 0,-140 38-82,0 0 1,0 0-1,0 1 0,1 0 0,-1 0 1,10 2-1,-14-1-3,1-1 0,-1 1-1,1 0 1,-1 0 0,1 0 0,-1 0 0,1 0-1,-1 1 1,0-1 0,0 1 0,1-1 0,-1 1-1,-1 0 1,1 0 0,0 0 0,0 0 0,2 4 0,0 2 36,0 0 0,0 0 0,-1 0 0,-1 1 0,1-1 0,-1 1 0,2 17 0,-3 2-31,-1 33 0,-1-21 11,1 6-43,-2-13 115,3 1 0,5 39 0,-5-67-102,0 0 1,1-1 0,-1 1-1,1-1 1,3 7 0,-4-11 19,-1 0 1,1 0-1,-1 0 1,1 0 0,0 0-1,-1 0 1,1 0-1,0 0 1,0 0-1,0 0 1,-1-1 0,1 1-1,0 0 1,0 0-1,0-1 1,0 1-1,0-1 1,1 1-1,-1-1 1,0 1 0,0-1-1,0 0 1,0 1-1,1-1 1,-1 0-1,0 0 1,0 0-1,0 0 1,1 0 0,1-1-1,2 0 45,1-2-1,-1 1 1,1 0-1,-1-1 0,0 0 1,0-1-1,0 1 1,0-1-1,-1 0 1,7-7-1,3-5-19,19-29 0,-27 36-25,19-27-110,54-76 100,-58 86 38,47-48 0,-64 71-53,-1 0 0,0 0 0,1 1 0,0-1 0,0 1 1,7-4-1,-10 5 13,-1 1-1,1 0 1,0 0 0,-1 0 0,1 0 0,0-1 0,-1 1 0,1 0 0,0 0 0,-1 1-1,1-1 1,0 0 0,-1 0 0,1 0 0,0 0 0,-1 0 0,1 1 0,-1-1-1,1 0 1,1 1 0,-1 0 2,-1 0 0,1 0 0,0 0 0,0 0 0,0 0 0,-1 0 0,1 1 0,-1-1 0,1 0 0,-1 0 0,1 1 0,-1-1 0,0 0 0,1 3 0,1 13 89,0 0 1,-1 1-1,-1-1 0,-4 34 1,-18 70-4,13-82-50,5-18-17,1-11-15,1-1 1,0 1-1,0 12 0,2-22 0,0 1-1,0-1 0,0 0 0,0 0 0,0 0 0,0 0 0,0 0 0,0 0 0,0 1 0,0-1 0,0 0 0,0 0 1,0 0-1,0 0 0,0 0 0,0 0 0,0 1 0,0-1 0,0 0 0,0 0 0,0 0 0,0 0 0,0 0 0,0 0 1,0 0-1,0 1 0,0-1 0,1 0 0,-1 0 0,0 0 0,0 0 0,0 0 0,0 0 0,0 0 0,0 0 0,0 0 1,0 1-1,1-1 0,-1 0 0,0 0 0,0 0 0,0 0 0,0 0 0,0 0 0,0 0 0,1 0 0,-1 0 0,0 0 1,0 0-1,0 0 0,1 0 0,6-7 18,8-14-57,58-121 38,-70 135-18,0 1 0,0 0 0,1 0 1,0 1-1,0-1 0,1 1 0,-1 0 1,9-7-1,-12 11 28,-1 1 0,1-1 0,0 1 0,0-1 0,0 1 0,0 0 0,-1-1 0,1 1 0,0 0 0,0 0 1,0-1-1,0 1 0,0 0 0,0 0 0,0 0 0,0 0 0,0 0 0,0 0 0,0 1 0,0-1 0,-1 0 0,1 0 0,0 1 0,0-1 0,0 0 1,0 1-1,0-1 0,-1 1 0,1-1 0,0 1 0,0 0 0,-1-1 0,1 1 0,0 0 0,-1-1 0,1 1 0,-1 0 0,1 1 0,3 3 13,-1 0 0,0 0 0,0 1 0,2 7-1,1 7 17,0-1-1,-2 1 1,3 25-1,-3-17 27,-3-15-54,0-4 10,2-7-17,1-7-24,-3 5 15,7-9-28,-1 1 0,0-2 0,0 1-1,-1-1 1,0 0 0,5-11 0,-4 5 64,19-26-1,-25 41-28,6-8 48,0 0 0,1 0-1,11-11 1,-16 18-17,-1 0 1,1 0-1,0 0 1,0 0-1,1 0 1,-1 1-1,0-1 0,0 1 1,1 0-1,-1 0 1,1 0-1,-1 1 1,1-1-1,-1 1 1,7 0-1,-3 1 36,1 0 1,-1 0-1,0 1 1,1 0-1,-1 0 1,0 1-1,0 0 0,0 1 1,8 4-1,9 8 80,25 22-1,0 1-142,-28-24-158,-14-9-414,1-1-1,0 1 1,-1-1 0,2-1-1,-1 1 1,10 2-1,-18-7 392,1 0-1,0 1 1,0-1 0,-1 0-1,1 0 1,0 0-1,0 0 1,0 0 0,-1 0-1,1 0 1,0-1-1,0 1 1,-1 0 0,1 0-1,0-1 1,0 1-1,-1 0 1,1-1 0,0 1-1,-1-1 1,1 1-1,0-1 1,-1 1 0,1-1-1,-1 1 1,1-1-1,-1 1 1,1-1 0,-1 0-1,1 1 1,0-2-1,0 0-193,0 0 0,-1-1 1,1 1-1,0 0 0,-1 0 0,1-1 0,-1 1 0,0-5 0,0 2-437,-1-1 0,0 1 0,0 0 0,-2-6 0,3 11 799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33.0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5 433 3808,'-5'0'5429,"11"0"-5259,-1 0 0,0 0 1,0-1-1,1 1 0,-1-1 0,0 0 0,0 0 0,0-1 0,0 0 1,0 0-1,0 0 0,0 0 0,-1-1 0,1 1 0,-1-1 1,0-1-1,0 1 0,0 0 0,0-1 0,4-5 0,-2-1-91,1 0 0,-2-1 1,1 0-1,-1 0 0,6-24 0,-4 13-58,4-14 94,-2 0 0,-2-1-1,4-51 1,-10 30 340,-1 35-259,-5 43-420,5 8 110,-1 2 66,2 1 1,8 55 0,-3-56-10,-2-6 69,1 1 0,15 39-1,-18-59-10,1 0 1,-1-1-1,1 1 0,1-1 0,-1 0 0,0 0 0,1 0 1,7 6-1,-8-8 25,0 0 1,0 0 0,0 1-1,1-2 1,-1 1 0,0 0 0,1-1-1,-1 1 1,1-1 0,0 0-1,-1 0 1,7 0 0,-4-1-8,0-1 1,-1 1 0,1-1-1,-1 0 1,1-1 0,-1 1 0,1-1-1,-1 0 1,0-1 0,6-2-1,-3 0 36,-1 0 0,1-1 1,-1 0-1,1-1 0,7-9 0,3-7 72,0-1 1,25-47 0,-42 69-130,13-25-45,2 1 0,1 1 1,27-30-1,-44 54 43,1 0 0,0 0 1,0 0-1,0 0 0,0 0 1,0 1-1,0-1 0,0 0 0,0 1 1,0-1-1,0 0 0,1 1 1,-1-1-1,0 1 0,0 0 0,1-1 1,-1 1-1,0 0 0,0 0 1,2 0-1,-2 0-2,1 1 1,-1-1 0,1 1-1,-1 0 1,1-1-1,-1 1 1,0 0-1,0 0 1,1 0-1,-1 0 1,0 0-1,0 0 1,0 0 0,0 0-1,0 1 1,1 1-1,4 6-42,0 1 0,-1 0 0,0 0-1,-1 1 1,6 18 0,8 58-269,-16-75 305,0-3 72,0 1 0,-1-1 0,0 1 0,-1 0 0,0-1 0,-1 1 0,0-1 0,0 1 0,-1-1 0,0 1 0,-6 15 0,7-24-37,0 1 1,0 0 0,-1-1-1,1 1 1,-1-1 0,1 1-1,-1-1 1,1 0 0,-1 1-1,0-1 1,0 0 0,1 0-1,-1 0 1,0 0 0,0-1-1,0 1 1,0 0 0,0-1-1,0 0 1,0 1 0,0-1 0,0 0-1,-1 0 1,1 0 0,0 0-1,-3-1 1,-4 0 93,0 0 1,1-1-1,-1 0 1,-15-7-1,17 6-21,0 0-1,1 0 0,-1-1 1,-6-4-1,11 6-97,0 0 1,0 0-1,0 0 0,0 0 1,0 0-1,0 0 0,0 0 1,0-1-1,1 1 0,-1-1 1,1 1-1,0-1 0,-1-3 0,2 5-4,-1 0 0,1 1-1,0-1 1,0 0-1,0 0 1,0 0-1,1 1 1,-1-1 0,0 0-1,0 0 1,0 1-1,1-1 1,-1 0-1,0 0 1,1 1 0,-1-1-1,0 0 1,1 1-1,-1-1 1,1 0-1,-1 1 1,1-1 0,0 1-1,-1-1 1,1 1-1,-1-1 1,1 1-1,0-1 1,0 1-1,1-1 1,24-8 71,-24 9-53,21-4-51,41-3 1,-5 2-237,20-3-2339,-25 7-3071,-38 1 2091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33.4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 5312,'-18'11'1952,"18"-6"-1504,5 3-128,-2-2-2848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35.3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1279 4992,'-1'-1'1565,"4"-1"-754,12-6-629,5-5-367,-12 4 336,0-1-1,-1 0 1,0-1-1,-1 0 1,0 0-1,-1 0 1,0 0-1,4-17 1,40-151 900,-20 67-822,9-19-15,44-173 1209,-68 250-1132,-7 29 67,-1 0 0,-1-1 0,2-45 0,-8 62-485,-2 8-119,-5 17-235,-6 29 159,2 2 0,-11 91 0,7 101-50,15-184 353,9 71 0,-4-93 59,1-1 0,2 0 0,17 48 0,-21-73-70,0 1 1,1-1-1,-1 0 0,2 0 0,-1 0 0,1-1 0,0 0 1,11 12-1,-14-16 40,0 0 0,1 0 0,0 0 0,-1 0 0,1-1 0,0 1 0,0-1 1,0 0-1,0 0 0,0 0 0,0 0 0,0 0 0,0 0 0,0-1 0,0 0 0,0 1 0,1-1 1,-1 0-1,0-1 0,0 1 0,0-1 0,0 1 0,0-1 0,6-2 0,-3 0 10,1 0 0,-1-1 0,0 0 0,0 0 0,0 0 0,-1-1 0,1 0 0,-1 0 0,0-1-1,4-6 1,4-5-2,-1-2 0,10-22-1,18-42 38,-4-2 1,31-114-1,-44 107 45,14-123 0,-29 162-55,0-22 526,-3-107-1,-5 180-573,0 0-1,0 1 1,0-1-1,0 0 1,0 1-1,-1-1 1,1 0-1,-1 1 1,1-1-1,-2-1 1,2 3-2,0 0 1,0 0 0,0 0-1,0 0 1,0 0 0,0 0-1,0 0 1,0-1 0,0 1 0,-1 0-1,1 0 1,0 0 0,0 0-1,0 0 1,0 0 0,0 0-1,0 0 1,0 0 0,0 0 0,0 0-1,-1 0 1,1 0 0,0 0-1,0 0 1,0 0 0,0 0-1,0 0 1,0 0 0,0 0-1,0 0 1,-1 0 0,1 0 0,0 0-1,0 0 1,0 0 0,0 1-1,0-1 1,0 0 0,0 0-1,0 0 1,0 0 0,0 0 0,0 0-1,0 0 1,-1 0 0,1 0-1,0 0 1,0 1 0,-4 11-211,-5 32-7,-4 79-1,9-64 199,-19 304 63,-4 47 327,-1-228 162,28-181-497,-3 12 212,1-9-97,0-5-11,1-4-132,1 1 0,0 0 1,1-1-1,-1 1 0,1 0 0,-1 0 0,1-1 1,1 1-1,2-7 0,0-4-40,20-83-363,-10 37 245,30-79 0,-41 131 214,1-1 0,1 1-1,0 0 1,0 1 0,1-1-1,13-14 1,-19 22-52,1 0 1,0 0-1,-1 0 0,1 1 0,0-1 1,0 0-1,0 1 0,0-1 1,0 1-1,-1-1 0,1 1 0,0-1 1,0 1-1,0-1 0,0 1 1,1 0-1,-1 0 0,0-1 0,0 1 1,0 0-1,0 0 0,0 0 1,0 0-1,1 1 0,0-1 8,-1 1 0,0 0 0,1-1 0,-1 1 0,0 0 0,1 0 0,-1 0 0,0 0 0,0 0 0,0 1 0,0-1 0,0 0 0,0 0 0,1 3 0,2 4 39,0 0 0,0 1 0,-1-1 0,3 14 0,8 43-4,13 48 149,-24-101-183,2-1 0,-1 1 1,2-1-1,-1 0 0,1 0 0,1-1 1,8 11-1,-10-16 2,0 0 0,0-1-1,0 1 1,0-1 0,1 0 0,0 0 0,0-1 0,0 0-1,0 0 1,0 0 0,0-1 0,1 0 0,0 0-1,-1 0 1,1-1 0,0 0 0,0-1 0,-1 1 0,1-1-1,0 0 1,0-1 0,0 0 0,0 0 0,-1 0 0,1-1-1,-1 0 1,1 0 0,-1-1 0,0 0 0,1 0 0,-2 0-1,1-1 1,0 0 0,6-5 0,-3 0 10,1-1 0,-1 1 0,-1-2-1,0 1 1,0-1 0,-1 0 0,-1-1 0,0 0 0,0 0 0,5-18 0,-3 5-14,-1-1 0,-1-1 1,-1 1-1,1-33 1,-6 52-10,0 0 1,0 0 0,-1-1 0,0 1 0,0 0 0,-1 0 0,0 0-1,-5-12 1,7 17-12,-1 0 1,0 0-1,0 0 0,-1 0 0,1 0 0,0 0 0,-1 0 1,1 0-1,-1 1 0,1-1 0,-1 0 0,0 1 0,0-1 1,0 1-1,0 0 0,0 0 0,0 0 0,0 0 0,0 0 1,0 0-1,-1 0 0,1 1 0,0-1 0,-1 1 1,1 0-1,0-1 0,-1 1 0,1 0 0,0 0 0,-3 1 1,0 0 29,0 0 1,1 0 0,-1 1-1,1 0 1,-1 0 0,1 0 0,-1 0-1,1 0 1,0 1 0,0 0 0,0 0-1,-4 5 1,3-3 23,0 1-1,0 0 1,1 0-1,-1 1 1,2 0-1,-1-1 1,-3 10-1,2-3-3,1 0-1,1 0 1,0 1-1,0-1 1,2 1-1,-1-1 1,2 1-1,1 20 1,0-24-14,0 0 0,1-1-1,0 1 1,1-1 0,0 1 0,0-1 0,1 0 0,0 0 0,1-1-1,0 1 1,0-1 0,1 0 0,0 0 0,0-1 0,1 1 0,0-2 0,0 1-1,0-1 1,16 10 0,-14-10-162,1-1 1,0 0-1,0-1 0,0 0 0,0 0 1,0-1-1,1-1 0,0 0 0,-1 0 1,1-1-1,14 0 0,-16-1-353,1-1 0,0 0 0,-1-1 0,1 0-1,-1 0 1,1-1 0,-1 0 0,0-1 0,0 0 0,-1-1 0,1 1 0,14-13-1,16-16-1076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35.7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13 139 5056,'-13'0'1888,"18"-5"-1472,-5-3 576,3 5-736,7-5 32,3 0-160,4-3 480,9 0-352,4 0 544,5 3-480,21-3 0,22 0-192,11-2-96,1 6 0,1-5-1952,-10 4 1056,-3 5-2880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47.9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96 480,'-5'0'5760,"-3"-4"-3846,9 1-1817,-1 1 0,1 0 0,-1-1 0,1 1 0,0 0 0,0-1 0,0 1 0,0 0 0,0 0 0,0 0 0,1 0 0,-1 0 0,1 0 0,0 0 0,2-2 0,6-5 27,18-12 1,-17 13 266,-9 6-334,0 0 0,0 1 0,1-1 0,-1 1 0,0 0 0,1-1 0,-1 1-1,1 0 1,0 1 0,-1-1 0,1 0 0,0 1 0,-1-1 0,1 1 0,0 0 0,0 0-1,-1 0 1,1 0 0,0 1 0,0-1 0,-1 1 0,1-1 0,0 1 0,-1 0 0,1 0-1,2 2 1,-3-2-29,-1 0-1,0 1 1,1-1 0,-1 1-1,0-1 1,0 1-1,0-1 1,0 1-1,0 0 1,0 0-1,0-1 1,-1 1-1,1 0 1,-1 0 0,1 0-1,-1 3 1,3 34 144,-3-37-157,1 69 681,15 90 0,-15-154-691,0 0 1,1-1-1,0 1 0,0-1 0,1 1 0,0-1 0,0 0 0,0 0 0,1 0 1,-1 0-1,2 0 0,-1-1 0,1 0 0,-1 0 0,1 0 0,1-1 1,-1 1-1,1-1 0,-1-1 0,1 1 0,0-1 0,1 0 0,-1 0 0,0 0 1,1-1-1,13 2 0,-4 0-264,0-1 1,0-1-1,0-1 0,1 0 1,17-3-1,-20 2-756,-1-2 1,1 0-1,-1 0 1,1-2 0,-1 1-1,0-2 1,0 1-1,21-13 1,-20 6-869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48.3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711 40 2656,'-2'-2'71,"1"1"-13,0-1 0,0 1 0,0-1 0,-1 1 0,1 0 0,0-1 0,-1 1 0,1 0 0,-1 0 0,0 0 0,1 0 0,-1 0 0,0 1 0,1-1 0,-1 0 0,0 1 0,-2-1 0,-18-5-921,11 3 864,1 0 1,0 1 0,-1 0 0,-14-1 0,19 4 350,1 1 0,0-1-1,-1 1 1,1 0 0,0 0 0,0 0-1,0 1 1,0-1 0,-8 8 0,-1-2 589,-43 31 1501,37-26-1915,1 1-1,-1 0 0,-25 27 1,-46 57 510,-10 10-862,-6-14-2666,89-79 1483,-20 18-309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48.8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211 23 4736,'-3'-11'1760,"3"8"-1376,0-2 864,-5 2-864,0 3 416,-7 3-480,-6 5 416,-3 8-448,-6 11-64,2 6-128,4 10-928,-6 3 448,2-4-1824,4 1 1248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12.13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35 1 5632,'-22'8'2560,"22"-5"-2208,5 5 640,0 3-608,3 5 416,4 6-480,1 2 64,-3 7-256,-2 4-64,-4 14-32,-4 11-32,-4 14 0,-9-9-864,0-5 480,0-9-1248,-4-9 928,-1-15-2016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50.0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113 0 5152,'1'3'403,"1"2"932,-1-10 772,-9 14-1291,3-1-506,-1 1 1,2-1-1,-1 1 1,1 0-1,-5 18 1,3-6-248,-3 35 0,-3 101 65,10-119 18,1-21-95,1 23 0,0-35-47,1-1 0,-1 1 0,1-1 0,0 1 0,1-1 0,-1 1 0,1-1 0,0 0 0,4 7 0,-6-10-5,0-1 0,0 0-1,1 1 1,-1-1-1,0 1 1,1-1 0,-1 1-1,0-1 1,1 0 0,-1 1-1,0-1 1,1 0-1,-1 0 1,1 1 0,-1-1-1,1 0 1,-1 0 0,1 1-1,-1-1 1,1 0-1,-1 0 1,0 0 0,1 0-1,0 0 1,-1 0 0,1 0-1,-1 0 1,1 0-1,-1 0 1,1 0 0,-1 0-1,1 0 1,-1 0 0,0 0-1,1-1 1,-1 1-1,1 0 1,-1 0 0,1-1-1,-1 1 1,1 0 0,-1-1-1,0 1 1,1 0-1,-1-1 1,1 0 0,1-1-21,0-1 0,0 1 0,0-1 0,0 0 0,0 0 0,1-3 0,34-101-562,-11 26 624,-13 45-21,-7 19-10,0 1 0,0-1 0,2 1 0,14-23 0,-22 38-4,0 1 1,0 0 0,0 0 0,0-1 0,0 1 0,1 0 0,-1 0-1,0-1 1,0 1 0,0 0 0,0 0 0,0-1 0,1 1-1,-1 0 1,0 0 0,0 0 0,0-1 0,1 1 0,-1 0 0,0 0-1,0 0 1,1 0 0,-1 0 0,0-1 0,0 1 0,1 0 0,-1 0-1,0 0 1,0 0 0,1 0 0,-1 0 0,0 0 0,1 0-1,-1 0 1,0 0 0,0 0 0,1 0 0,-1 0 0,5 14 230,-2 8-281,-1-1 0,0 34 1,-7 48 42,3-76-1,-7 91 188,-5 0 0,-49 196 0,60-303-144,-1-1 0,0 1 1,-10 19-1,12-27-10,0-1 0,1 1-1,-1 0 1,0 0 0,0-1 0,-1 1-1,1-1 1,-1 1 0,1-1-1,-1 0 1,0 0 0,1 0 0,-1-1-1,0 1 1,0-1 0,-7 3 0,9-4-12,-1 0 1,0 0-1,0 0 1,1 0 0,-1-1-1,0 1 1,0 0 0,1-1-1,-1 0 1,1 1-1,-1-1 1,0 0 0,1 1-1,-1-1 1,1 0 0,-1 0-1,1 0 1,0-1-1,0 1 1,-1 0 0,1 0-1,0-1 1,0 1 0,0-1-1,-1-1 1,-3-5 3,1 0 0,0 0 0,-4-13 0,5 14 2,0-1 0,1 0-1,0 0 1,1 0 0,-1 0-1,2-1 1,-1 1 0,1 0-1,0 0 1,1 0 0,0-1 0,0 1-1,1 0 1,0 0 0,0 0-1,1 1 1,0-1 0,0 0-1,1 1 1,0 0 0,0 0-1,1 0 1,0 1 0,0-1 0,0 1-1,11-9 1,-4 5-127,1 2 1,0-1-1,0 2 0,1 0 1,0 0-1,0 1 0,1 1 1,17-4-1,-13 5-944,0 1 0,0 0 0,28 1 0,-26 2-1812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50.4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177 0 8640,'-14'0'3200,"18"3"-2496,-12 5-192,-1 4-352,-4 7-192,-8 0-736,-6 8 384,-3 0-2080,1 3 1376,-1 2-3456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51.4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0 5152,'17'6'7357,"53"8"-7221,1-8 61,-46-4-108,0 0-1,0 2 1,0 0-1,35 12 1,-58-15-89,0-1 0,0 1 0,0 0 1,-1 0-1,1-1 0,0 1 0,0 0 0,-1 1 0,1-1 0,-1 0 1,1 0-1,-1 1 0,1-1 0,-1 1 0,0-1 0,0 1 0,1 0 1,-1-1-1,-1 1 0,1 0 0,0 0 0,0 0 0,0-1 0,-1 1 1,1 0-1,-1 0 0,0 0 0,0 0 0,1 0 0,-1 0 1,-1 0-1,1 0 0,0 0 0,0 0 0,-2 4 0,0 3-15,-1 0 1,-1 0-1,0-1 0,0 1 0,0-1 0,-10 12 1,-40 47 75,29-38-19,-56 63 233,37-44-204,-47 67-1,84-104-41,3-7-37,1 0 0,0 1 0,0 0 0,0 0 0,0 0 0,1 0 0,0 0 1,0 0-1,0 1 0,1-1 0,-1 1 0,1 7 0,1-12 11,0 0 0,0 0 0,0 0 0,1-1 0,-1 1 0,0 0 0,1 0 0,-1-1 0,1 1 1,-1 0-1,1-1 0,-1 1 0,1-1 0,-1 1 0,1 0 0,-1-1 0,1 1 0,0-1 0,0 1 1,-1-1-1,1 0 0,0 1 0,0-1 0,-1 0 0,1 1 0,0-1 0,0 0 0,-1 0 0,1 0 1,0 0-1,0 0 0,0 0 0,0 0 0,-1 0 0,3 0 0,30-4 349,-32 4-351,76-16 439,69-10-704,-69 14-1392,-67 10 881,0 0 1,0-1-1,-1 0 0,0-1 1,16-8-1,-8 0-2521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51.8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46 4320,'-26'11'5274,"61"-23"-2585,-14 4-2583,-1 1-1,2 1 1,-1 1-1,24-3 0,-6 4-1285,66-3-4168,-74 7 1978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52.1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107 1 8224,'0'0'3040,"5"4"-2368,-10 0-160,2 4-160,-2-1-288,-4 5-224,-4 4 64,-4 6-864,1 13 512,-7-2-1856,3 2 1312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53.1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524 98 3552,'-19'-13'1088,"-1"1"0,0 0 0,0 2 0,-1 0 0,0 1 0,-1 1 0,-42-9 0,56 15-1083,1 0 0,-1 1 0,1 1 0,-1-1 0,0 1 0,1 0 1,-1 1-1,0 0 0,1 0 0,-1 0 0,1 1 0,-1 1 0,1-1 0,-9 5 1,8-3-71,0 1 0,0 1 1,0-1-1,1 1 0,0 0 1,0 1-1,0 0 1,1 0-1,0 1 0,0-1 1,-5 10-1,-5 13 13,1 1-1,1 0 1,2 1 0,1 1 0,2 0-1,1 0 1,1 0 0,2 1 0,-1 41-1,4 46 9,12 124-1,30 123-18,-32-300 61,20 163 5,82 728 143,-105-912-55,46 521 442,-47-481-498,13 341 58,-38-2 334,15-362-309,-14 103 324,13-130-289,-37 217 2366,43-251-2476,1 0 1,0 0-1,0-1 1,0 1 0,1 0-1,-1 0 1,1 0-1,-1 0 1,1-1 0,1 5-1,-1-6-21,-1 0 0,1 0 0,-1-1 1,1 1-1,-1 0 0,1 0 0,0 0 0,-1 0 0,1-1 0,0 1 0,0 0 0,-1 0 0,1-1 0,0 1 0,0-1 0,0 1 1,0-1-1,0 1 0,0-1 0,0 0 0,0 1 0,0-1 0,0 0 0,0 0 0,0 0 0,0 0 0,0 0 0,2 0 0,28-4 278,-18 2-332,0 1 0,1-1 0,-1 2 0,1 0-1,17 3 1,34 10-309,-32-5-1982,50 4 1,-48-11 690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54.2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362 4 6656,'-15'-4'2144,"13"5"-1176,4 2-1046,4 4-316,-3-5 471,0 0 1,0 0 0,1 0 0,-1 0-1,0-1 1,1 0 0,-1 1-1,1-1 1,-1 0 0,8 0 0,1 0 431,25-1 0,-27 0-326,0-1-1,0 2 0,13 1 0,-20-1-192,0 0 1,-1-1-1,1 2 0,-1-1 0,1 0 0,-1 0 0,1 1 0,-1-1 0,0 1 0,0 0 0,0 0 1,0 0-1,0 0 0,0 0 0,0 0 0,2 4 0,-1 0-18,0 0 0,0 0 0,0 1 0,0-1 0,2 12 0,5 31 38,-1 1-1,-3 0 0,0 57 1,3 67-59,-1-29 18,35 742 93,-35-748-55,21 234-68,-6-102 154,-3-53 742,7 189 431,-25-161-1235,-7 315 498,0-485-6,-3 0 0,-23 97-1,28-164-347,0 0 1,0 0-1,0 0 0,-1-1 1,0 1-1,-1-1 0,0 0 1,0 0-1,-1-1 0,-11 12 1,9-12 116,0 0-1,-1 0 1,1-1 0,-2-1 0,1 1 0,0-1 0,-1-1 0,0 0 0,-13 3 0,-138 26-27,64-16-866,54-8-92,-130 32-6464,162-38 5748,9-2 966,-1 1 1,0-1 0,0 0 0,1-1-1,-1 1 1,0-1 0,0 1 0,0-1-1,0 0 1,0 0 0,1 0 0,-1 0-1,0 0 1,0-1 0,-4-1 0,5 1 183,1 0 0,-1-1 1,1 1-1,-1-1 0,1 1 1,0-1-1,0 0 0,0 0 1,-2-2-1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55.2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85 6400,'-2'-1'146,"1"0"0,-1 0 1,1-1-1,0 1 0,0 0 1,0-1-1,0 1 0,0-1 1,0 1-1,0-1 0,0 1 1,0-1-1,1 0 0,-1 1 1,1-1-1,-1 0 0,1 0 1,0 1-1,-1-1 0,1 0 1,0 0-1,0 0 0,0 1 1,1-1-1,-1 0 0,0 0 1,1 0-1,-1 1 0,1-1 1,-1 0-1,2-1 0,-1 1-37,1 1 0,-1 0-1,0-1 1,1 1 0,-1 0-1,1 0 1,0 0 0,-1 0-1,1 0 1,0 0 0,-1 1-1,1-1 1,0 1 0,0-1-1,0 1 1,-1-1-1,5 1 1,3 0 19,0 0 0,15 2-1,-7-1 105,162-6 1200,-41 0-587,44-3-152,-164 8-753,59 1-189,-26 5-3356,-42-5 496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55.6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93 6816,'0'-1'382,"0"0"0,0 0 0,1 0 0,-1 0 0,0 0 0,1 0 0,-1 0 0,1 0 0,-1 0 0,2-1 0,21-9 377,1 2 0,0 0-1,1 2 1,0 0 0,30-3 0,-1 4-478,77 0 0,10 1-1774,-76-1-2129,-34 1 28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56.5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276 10 4800,'-1'-1'232,"1"0"1,-1 0-1,0 1 0,0-1 1,0 0-1,0 1 1,0-1-1,0 0 0,0 1 1,0-1-1,0 1 1,0 0-1,0-1 0,0 1 1,0 0-1,0 0 1,0-1-1,-1 1 0,1 0 1,0 0-1,0 0 1,0 1-1,0-1 0,0 0 1,0 0-1,-1 0 1,1 1-1,0-1 0,0 1 1,0-1-1,0 1 1,-1 0-1,-11 6 1119,10-6-1148,0 0 1,1 1-1,-1-1 0,0 1 0,-4 3 1,1 1-59,0 0 1,0 0 0,0 0 0,1 1 0,-1 0 0,2 0 0,-1 0 0,1 1 0,0 0 0,-4 11 0,-3 18 60,-14 76 1,5 43-127,11-76-67,-17 280 659,1-9 336,2-39-981,20-254-569,-1 15-5625,4-95 898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13.77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10 162 1568,'-1'0'87,"1"0"0,0 0 0,-1 0 1,1 0-1,0 0 0,-1 0 0,1 0 0,0 0 0,-1-1 1,1 1-1,0 0 0,-1 0 0,1 0 0,0 0 0,-1 0 1,1-1-1,0 1 0,0 0 0,-1 0 0,1 0 0,0-1 1,0 1-1,-1 0 0,1 0 0,0-1 0,0 1 0,0 0 1,-1-1-1,1 1 0,0 0 0,0-1 0,0 1 0,0 0 1,0-1-1,0 1 0,0 0 0,0-1 0,0 1 0,0 0 1,0-1-1,0 1 0,0 0 0,0-1 0,0 1 0,0 0 1,0-1-1,0 1 0,0 0 0,0-1 0,1 1 0,-1 0 1,0-1-1,0 1 0,0 0 0,0 0 0,1-1 0,-1 1 1,0 0-1,0 0 0,1-1 0,0 1-7,0-1 1,0 1-1,0 0 0,0 0 0,0-1 0,-1 1 1,1 0-1,0 0 0,0 0 0,0 0 0,0 0 0,0 0 1,0 1-1,1-1 0,14 1 440,-12-2-371,0 0-1,-1-1 1,1 1 0,6-4 0,13-4 483,-10 4-483,0 0 0,0 0 0,0-2 0,-1 1 0,0-2 0,-1 0-1,12-9 1,-17 13-103,3-4 78,0 0-1,14-17 1,-4 5 49,-18 19-450,-1 14-86,-1-4 333,0 1 0,-1-1 0,0 0 0,0 0 0,-1 0-1,-4 9 1,-6 19 113,-19 76-85,-26 110-113,45-162 295,-4 28 253,17-88-412,0-1 0,0 1 0,-1 0 0,1 0 0,0-1 0,0 1-1,0 0 1,0 0 0,0 0 0,0-1 0,0 1 0,1 0 0,-1 0 0,0 0 0,0-1 0,0 1 0,1 0 0,-1 0 0,0-1-1,1 1 1,-1 0 0,1-1 0,-1 1 0,1 0 0,-1-1 0,1 1 0,-1-1 0,1 1 0,0-1 0,-1 1 0,1-1 0,0 1-1,-1-1 1,1 0 0,0 1 0,1-1 0,0 0 67,1 1-1,-1-1 1,1 0 0,-1 0 0,0-1-1,1 1 1,-1-1 0,1 1-1,-1-1 1,4-1 0,5-3-26,0-1 0,-1 1 0,0-2 1,0 1-1,10-10 0,42-43-677,-51 48 377,20-26-2091,-19 20 1207,-7 11 321,-1-1-1,1 0 1,4-11 0,-1-1-1935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57.3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35 457 6656,'-2'-1'160,"0"1"1,0-1-1,0 0 1,1 1-1,-1-1 1,0 0-1,1 0 1,-1 0 0,1 0-1,-1-1 1,1 1-1,-1 0 1,1 0-1,0-1 1,0 1-1,-1-1 1,1 1-1,0-1 1,1 0-1,-1 1 1,0-1-1,0 0 1,1 0-1,-1 1 1,1-1 0,-1 0-1,1 0 1,0 0-1,0 0 1,0 0-1,0 1 1,0-3-1,1-8-104,1 0 0,0 1 0,0 0 0,6-15 1,-2 6 514,-1 3-289,0 0-1,2 0 1,-1 0 0,19-30 0,-18 36-187,1 0 1,1 1 0,0-1 0,0 2 0,1-1 0,0 1 0,15-10 0,-5 6-119,1 0 1,1 2-1,0 1 0,42-15 1,-24 14 11,0 1 1,43-4 0,-70 12 95,0 1 0,1 0 1,-1 1-1,0 0 0,1 1 0,25 5 1,-33-4-68,0 0 0,0 0 0,0 1 1,0 0-1,0 0 0,-1 0 0,1 0 0,-1 1 1,0 0-1,0 0 0,-1 1 0,1-1 1,-1 1-1,0 0 0,0 0 0,5 9 1,-4-5-55,-1 1 0,0 0 0,0 0 0,-1 0 0,-1 1 0,0-1 0,0 1 0,-1-1 0,0 22 0,-2-3-54,-2 0 0,-8 41 0,6-49 94,0 0 0,-2 0-1,0-1 1,-2 1 0,-16 29-1,16-36 13,0 0 0,-1 0 0,-1-1 0,1-1 0,-2 1 0,0-2 0,-26 20 0,-103 52-357,23-16 543,95-52-145,1 1 0,1 0 1,-19 21-1,35-33 16,1 1 0,0 0 0,0 0 0,0 1-1,-4 8 1,7-11-21,0-1 0,0 0 0,0 0 0,0 1 0,1-1 0,-1 1 0,1-1 0,-1 1 0,1-1 0,0 1 0,0-1 0,0 1 0,0-1-1,0 0 1,1 1 0,-1-1 0,1 1 0,1 2 0,1 1 76,0 0-1,1 1 1,0-2-1,1 1 1,-1 0 0,1-1-1,0 0 1,11 8-1,4 2-19,27 14-1,-26-17-46,-19-11-58,227 151 341,37 95 1206,-128-112-1938,-108-106 22,38 33-1924,-31-28-1731,-36-33 3994,7 5-3528,-8-7 3358,0 1 1,1-1-1,-1 0 1,0 1-1,0-1 1,0 0-1,0 0 1,0 1-1,0-1 1,0 0 0,0 1-1,-1-1 1,1 0-1,0 1 1,0-1-1,-1-1 1,-7-32-3324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3:58.9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658 1 4384,'0'0'2330,"-12"3"-980,-80-1 2931,-46 7-3053,-43 10-960,127-12-66,-71 22 0,113-26-136,7-2 6,0 0 1,0 0-1,0 1 1,1 0 0,-8 3-1,11-4-68,0 0-1,1 1 0,-1-1 1,0 0-1,1 0 0,-1 1 0,1-1 1,-1 0-1,1 1 0,-1-1 1,1 0-1,0 1 0,0-1 1,0 0-1,0 1 0,0-1 1,0 2-1,3 25-160,-3-28 153,98 421-549,-16-90 701,22 116-271,-44-151 220,-56-272-55,18 133 162,-6 1 0,-7 0 0,-22 292 0,-23-128 283,17-162-14,16-133-379,-33 224 153,22-171 2,4 1 0,-1 135-1,6-88 122,3-106-360,-2 1 1,0 0-1,-11 31 0,13-47-7,0 0 0,1 0 0,-1 0 0,2 1 0,-1-1 0,1 10 0,-2-8-191,1-9 170,1 1 0,0-1 0,0 0-1,0 1 1,-1-1 0,1 1 0,0-1 0,0 0 0,0 1 0,0-1 0,0 1 0,0-1 0,0 0 0,0 1 0,0-1 0,0 1 0,0-1 0,0 0-1,0 1 1,0-1 0,0 1 0,0-1 0,0 0 0,0 1 0,1-1 0,-1 0 0,0 1 0,0-1 0,0 0 0,1 1 0,-1-1 0,0 0 0,1 1-1,-1-1 1,0 0 0,0 0 0,1 1 0,-1-1 0,0 0 0,1 0 0,-1 0 0,1 1 0,-1-1 0,0 0 0,1 0 0,-1 0 0,1 0 0,10 3 44,-1-1 0,1 0 0,0-1 0,0 0 0,0 0 1,16-2-1,18 1 249,116 18-371,-140-14-607,29 10 1,16 3-5535,-48-14 4221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00.7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58 4160,'-8'-23'4794,"8"23"-4601,1-1 0,-1 0 0,0 0-1,1 1 1,-1-1 0,0 0 0,1 1-1,-1-1 1,1 1 0,0-1 0,-1 1-1,1-1 1,-1 1 0,1-1 0,0 1 0,-1-1-1,1 1 1,0 0 0,-1-1 0,1 1-1,0 0 1,0 0 0,1-1 0,24-5-666,-20 5 970,22-5-245,1 2 1,43-2-1,-67 7-212,0-1-1,1 1 1,-1 0-1,0 1 1,0-1-1,0 1 0,0 0 1,0 0-1,0 0 1,0 1-1,-1 0 1,1 0-1,-1 0 1,0 0-1,0 1 1,0 0-1,6 7 1,3 5 118,-1 1 0,-1 0 1,12 25-1,8 22 191,-19-37-435,1 0 0,31 45 0,-22-43-351,22 30-2425,-10-25-2692,-22-25 1842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01.1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561 0 6560,'-3'1'379,"0"0"0,1 0 0,-1 0 0,1 1 0,0-1 0,-1 0 0,1 1-1,0 0 1,0 0 0,-2 2 0,-9 6 23,-236 143 4420,214-133-5291,-62 48 1,79-53-599,0 2 0,1 0 0,0 1 0,-20 30 0,16-12-1317,10-7-1584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02.2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 1 1312,'-10'18'719,"-2"7"-739,8-15-68,4-8 314,-1-1-1,0 1 0,1 0 0,-1-1 1,1 1-1,-1 0 0,1 0 0,0-1 1,0 4-1,-1 9 1512,-1 0-1,-4 22 1,-2 4-867,7-27-609,-4 26 392,1 41 0,4-68-569,0-1 0,1 0-1,0 1 1,1-1-1,1 0 1,0 0-1,0-1 1,7 15 0,-9-23-57,0 0 0,1 0 1,-1 0-1,0-1 0,1 1 1,-1-1-1,1 1 0,-1-1 0,1 1 1,0-1-1,0 0 0,-1 0 1,1 0-1,0 0 0,0 0 1,0 0-1,0-1 0,0 1 1,0-1-1,0 1 0,1-1 1,-1 0-1,0 0 0,0 0 1,0 0-1,0 0 0,0 0 0,4-1 1,0-1 31,0 1 1,-1-1-1,1 0 1,-1 0-1,1 0 0,-1-1 1,0 1-1,0-1 1,6-5-1,12-14-19,-2 0 0,0-1 0,17-27 0,-37 49-61,0 0-1,-1 0 0,1 0 0,0 1 1,0-1-1,0 0 0,-1 0 1,1 0-1,0 1 0,0-1 0,0 0 1,0 1-1,0-1 0,0 1 1,1-1-1,1 0 0,-2 2 6,-1-1-1,1 0 1,0 0-1,-1 1 1,1-1-1,0 0 1,-1 1-1,1-1 1,0 1-1,-1-1 1,1 1-1,-1-1 0,1 1 1,-1-1-1,1 1 1,-1 0-1,1-1 1,-1 1-1,0 0 1,1-1-1,-1 1 1,0 0-1,0 0 1,1-1-1,-1 1 1,0 0-1,0 0 1,0 1-1,4 22-168,0 1 0,-2-1 0,-1 1 0,-4 44 0,3-61 166,-1 9-3,-32 339 1351,30-340-1231,0 1 0,-1-1 1,-1 0-1,0 0 0,-1 0 1,-11 20-1,14-32-24,1-1 0,0 0 0,-1 0-1,0-1 1,0 1 0,0 0 0,-6 3 0,9-5-67,-1-1 0,0 1 0,1-1 0,-1 0 1,0 1-1,1-1 0,-1 0 0,0 0 0,1 1 0,-1-1 0,0 0 1,1 0-1,-1 0 0,0 0 0,1 0 0,-1 0 0,0 0 0,0 0 0,1 0 1,-1 0-1,0 0 0,1-1 0,-1 1 0,0 0 0,1 0 0,-1-1 0,0 1 1,1 0-1,-1-1 0,1 1 0,-1-1 0,0 1 0,1-1 0,-1 1 1,1-1-1,0 1 0,-1-1 0,1 0 0,-1 1 0,1-1 0,0 1 0,-1-1 1,1 0-1,0 1 0,0-1 0,0 0 0,-1-1 0,1-3 5,-1 0 1,1 0-1,0 0 0,0-1 0,1 1 0,0 0 0,0 0 1,0 0-1,0 0 0,1 0 0,3-8 0,0-1 2,3-11 82,1 1-1,1 0 1,2 0 0,16-26-1,-21 39-157,1 0 0,0 1 0,0 0 1,1 1-1,1 0 0,-1 0 0,2 1 0,-1 0 0,1 1 0,17-9 1,68-23-2707,-80 33 1079,1 1-1,0 1 1,32-3-1,-25 7-1504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03.2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21 5472,'1'2'6266,"25"-1"-3370,26-5-1690,-35 3-1110,0 0 0,22-5 0,-5 1 153,-1 1 0,1 2 0,52 2 0,-34 1-243,26 2-116,-68-1 55,0-1 1,0 1-1,0 1 1,-1 0-1,16 6 1,-24-9 23,1 1 0,-1 0 0,0-1 0,1 1 0,-1 0 0,0 0 0,1 0 0,-1 0 0,0 0 0,0 0 0,0 0 0,0 0 0,0 0 0,0 1 0,0-1 0,0 0 0,0 1 0,-1-1 0,1 1 0,0-1 0,-1 1 0,1-1 0,-1 1 0,0-1 0,0 1 0,1-1 0,-1 1 0,0-1 0,0 1 0,0 0 0,-1-1 0,1 1 0,0-1 0,-1 1 0,1-1 0,-1 1 0,1-1 0,-1 1 0,1-1 0,-1 0 0,0 1 0,-2 1 0,-4 7-20,0 0 1,0-1 0,-1 0 0,-12 10 0,-12 14 66,-128 174 401,36-42 313,115-154-740,-18 15 1,3-4 60,20-17-34,9-4-2,7 0 27,3 0-34,-1-1 0,25-2 0,14 1 187,1 5-698,38 1-412,-80-5-256,-1-1 1,1 0-1,0-1 0,-1 0 0,20-7 0,-30 9 1039,0 0 0,0-1-1,-1 1 1,1 0-1,0-1 1,0 1 0,-1-1-1,1 1 1,0-1 0,-1 1-1,1-1 1,0 1-1,-1-1 1,1 0 0,-1 1-1,1-2 1,0 0-332,0-1 0,-1 1 0,1 0 0,-1-1 0,0 1 0,0-5 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03.6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6 167 8640,'-5'14'3200,"18"-6"-2496,12 0-192,-3-5 352,9 2-576,2-10 96,10-6-224,10-5-32,2-3-64,14 0-960,14-4 480,-5 0-1728,-2 0 1184,-6 1-1952,-11-2 1664,-2 5-2368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04.8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1 3328,'-2'-1'3394,"18"10"-1391,16-3-882,0-1 1,0-2-1,48-1 0,-7 0-641,-50-1-346,59 6-172,-72-5 11,0 0 1,0 0-1,0 1 1,0 0-1,16 8 0,-22-8 91,0 0 0,0 0-1,0 0 1,-1 0 0,1 1-1,-1 0 1,0-1 0,0 1 0,0 0-1,0 1 1,-1-1 0,0 0-1,0 1 1,0-1 0,0 1 0,1 6-1,2 7 58,-2 1 0,4 37 0,19 255-292,41 292-223,-52-489 329,147 862 711,-96-667-435,-11-50-81,31 94 83,-60-270-137,-4 0 0,-3 2-1,-4 0 1,3 91 0,0 8 38,-15-163-100,16 101 221,-18-110-195,7 21 0,-1-5 34,-5-22 55,0 0 0,0 1 0,1-1 0,3 6 0,5 12 122,-8-14-139,-1-5 4,1 0 1,-2 0-1,1 1 0,-1-1 1,1 1-1,-1-1 1,-1 1-1,1-1 0,-1 1 1,-1 7-1,1-12-119,-1 1 0,1-1 0,-1 1-1,0-1 1,0 1 0,0-1 0,0 0 0,0 1 0,0-1-1,0 0 1,0 0 0,-1 0 0,1 0 0,0 0 0,-3 2 0,-26 12-41,25-13 63,-37 13-793,-1-1-1,-88 15 1,101-23 191,-8 2-1524,-75 5 1,48-15 202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39.1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1194 3136,'-3'-2'1960,"3"1"-1924,0 1 1,0 0-1,0 0 0,0-1 1,0 1-1,1 0 0,-1 0 1,0-1-1,0 1 0,0 0 1,0 0-1,0-1 0,0 1 1,1 0-1,-1 0 0,0 0 1,0-1-1,0 1 0,1 0 1,-1 0-1,0 0 0,0 0 1,1-1-1,-1 1 0,0 0 1,0 0-1,0 0 0,1 0 1,-1 0-1,0 0 0,1 0 1,-1 0-1,0 0 0,1 0 1,3-2 96,-1 1 0,1-1 1,0 0-1,-1 0 0,1 0 0,-1-1 1,1 1-1,-1-1 0,0 0 1,0 0-1,-1 0 0,1 0 0,-1-1 1,5-6-1,2-6 206,-1-1 0,7-19 0,-4 10-91,45-110 626,58-119-260,-83 200 68,-28 48-414,-3 6-256,0 0 0,0 0-1,1 1 1,-1-1 0,0 0 0,0 1 0,1-1-1,-1 1 1,0-1 0,1 0 0,-1 1 0,0-1-1,1 1 1,-1-1 0,1 1 0,-1-1-1,2 0 1,6 16-134,-5-11 106,1 0 1,0 0-1,0-1 1,0 0-1,0 0 1,0 0-1,1 0 1,-1-1-1,1 0 1,0 0-1,6 2 1,-4-1 28,1 0 0,-1 0 0,13 9 0,-16-7-21,1-1 1,-1 1-1,0 0 0,0 0 0,0 0 0,0 0 0,-1 1 1,0-1-1,0 1 0,-1 0 0,0 0 0,0 0 0,0 0 0,1 13 1,1 7 169,-2 0 0,-1 35 1,-2-39-15,1-10-108,3 84 359,-1-81-402,0 0-1,1 0 0,0 0 1,7 18-1,-8-29 17,-1 0-1,1-1 1,0 1 0,-1-1 0,1 0-1,1 1 1,-1-1 0,0 0 0,1 0-1,0 0 1,0-1 0,-1 1 0,2-1-1,-1 0 1,0 1 0,0-1 0,1-1-1,-1 1 1,1 0 0,-1-1 0,1 0-1,0 0 1,0 0 0,-1 0 0,1 0-1,0-1 1,0 0 0,6 0 0,-1-1-5,-1 0 1,0 0-1,0-1 1,0-1-1,0 1 1,0-1-1,-1 0 1,1-1-1,-1 0 0,0 0 1,0 0-1,10-9 1,6-9 83,0 0 1,-2-2-1,-1 0 1,-1-2-1,21-34 1,-40 60-94,0 0 1,0 0 0,0 0 0,-1 0-1,1 0 1,0 0 0,0 0 0,0 0-1,0 0 1,0 1 0,0-1 0,1 0-1,-1 0 1,0 0 0,0 0 0,0 0-1,0 0 1,0 0 0,0 0 0,0 0-1,0 0 1,0 0 0,0 0 0,0 0-1,0 0 1,0 0 0,0 0 0,0 0-1,0 0 1,0 1 0,0-1 0,0 0-1,0 0 1,0 0 0,0 0 0,0 0-1,0 0 1,1 0 0,-1 0 0,0 0-1,0 0 1,0 0 0,0 0 0,0 0-1,0 0 1,0 0 0,0 0 0,0 0-1,0 0 1,0 0 0,0 0 0,0 0-1,0 0 1,0 0 0,1 0 0,-1 0-1,0 0 1,0-1 0,0 1 0,0 0-1,0 0 1,0 0 0,0 0 0,1 3-3,1 1 1,-1-1 0,0 0 0,0 1-1,0-1 1,0 1 0,-1-1 0,1 6-1,-1 34-7,-1-22 9,0 23-57,2 47-167,-1-90 216,1 1 0,-1 0 1,0-1-1,0 1 0,0 0 0,1-1 0,-1 1 1,1-1-1,0 1 0,-1-1 0,1 1 1,0-1-1,0 1 0,0-1 0,0 0 0,0 1 1,0-1-1,0 0 0,0 0 0,0 0 1,1 0-1,-1 0 0,3 1 0,-3-1 14,1-1-1,-1 0 1,1 0-1,0 1 1,-1-1 0,1 0-1,-1 0 1,1 0-1,0-1 1,-1 1-1,1 0 1,0-1-1,-1 1 1,1-1 0,-1 1-1,1-1 1,-1 0-1,0 0 1,1 1-1,-1-1 1,1 0-1,-1 0 1,2-3 0,2 1 31,-1-1 1,0-1-1,0 1 1,0 0 0,0-1-1,-1 0 1,0 0-1,0 0 1,0 0 0,-1-1-1,1 1 1,-1-1-1,0 1 1,-1-1 0,0 0-1,0 0 1,0 0-1,0 1 1,-1-1 0,0 0-1,0 0 1,-1 0-1,0 0 1,0 0-1,0 0 1,0 1 0,-1-1-1,-3-5 1,1 1 16,0 0 0,-1 0 0,0 1 0,-1 0 1,-11-14-1,12 18-68,0-1 0,0 1 0,0 1 0,-1-1 1,1 1-1,-1 0 0,0 0 0,0 0 0,-11-4 1,13 7-87,1 1 1,-1-1 0,0 0 0,1 1 0,-1 0 0,-5 0 0,2 0-175,20 11 259,-8-9 47,-1-1 1,1 0 0,0 0 0,1-1 0,-1 1-1,0-1 1,0 0 0,0-1 0,0 1 0,0-1-1,0 0 1,0 0 0,0 0 0,5-3 0,10-4 71,-1-1-1,20-12 1,-32 17-67,82-53 170,-29 17 36,-39 28-159,-1-2 0,0-1 0,-1 0 0,0-2 0,-1 0 0,-1-1 0,-1 0 0,14-22 0,-15 15-42,-2 0 0,0-1 0,-2 0 0,-1-1 0,8-33 0,22-143 71,-39 199-108,1-21-17,0-1 0,-1-1-1,-2 1 1,-1 0 0,-6-27-1,8 51-16,0 1-1,0 0 0,0 0 1,0-1-1,0 1 1,-1 0-1,1 0 1,-1 0-1,1 0 0,-1 0 1,1-1-1,-1 1 1,0 0-1,1 0 1,-1 0-1,0 1 0,-1-3 1,1 3 17,0 0 0,0 0 0,1 0 0,-1 0 1,0 0-1,0 0 0,1 0 0,-1 0 0,0 0 0,0 1 0,1-1 0,-1 0 1,0 0-1,0 1 0,1-1 0,-1 0 0,1 1 0,-1-1 0,0 1 0,1-1 1,-1 1-1,1-1 0,-1 1 0,1 0 0,-1-1 0,1 1 0,-1 0 0,1-1 1,0 1-1,-1 0 0,-2 4-16,0 1 0,1-1 0,-1 0 0,1 0 0,0 1 0,1 0 0,0-1 0,-2 9 0,2-5 13,-31 241-305,25-179 274,0 14 19,4 1 0,3-1 0,15 106 0,4-80-20,-16-97 45,1-1 1,0 0 0,1 0-1,0-1 1,1 1 0,8 11 0,-11-20 8,-1-1 0,1 1 0,0-1 0,0 0 0,0 0 0,0 0 0,1 0 0,-1 0 0,1-1 0,0 1 0,0-1 0,0 0 0,0 0 0,0-1 0,5 2 0,-3-2 16,0 0 0,1 0-1,-1 0 1,1-1 0,-1 0-1,0-1 1,1 1 0,-1-1-1,9-3 1,7-3 49,0-1-1,-1-1 1,0-1 0,33-22-1,251-184 576,-279 194-340,16-10 385,-63 50-603,1 1 0,-35 42-1,26-29-73,-146 158 301,156-169-290,1 0 0,1 2 1,-24 39-1,39-59-52,1 1-1,-1-1 1,1 0 0,-1 1-1,1-1 1,0 1 0,-1 6-1,2-9 30,0-1 0,0 0-1,0 0 1,0 1 0,0-1-1,0 0 1,0 0 0,0 1-1,0-1 1,0 0 0,0 0-1,1 1 1,-1-1 0,0 0-1,0 0 1,0 1 0,0-1-1,0 0 1,1 0 0,-1 0-1,0 1 1,0-1 0,0 0-1,1 0 1,-1 0-1,0 0 1,0 1 0,1-1-1,-1 0 1,0 0 0,0 0-1,0 0 1,1 0 0,-1 0-1,0 0 1,1 0 0,-1 0-1,0 0 1,1 0 0,10-2 39,-8 1-26,11-3-9,-1-2 0,1 0 0,-1 0 0,0-1 0,0-1 0,-1 0 0,0-1 0,-1 0 1,0-1-1,0 0 0,-1 0 0,16-22 0,4-11-129,-2-1 1,28-59-1,-35 61 204,-15 31-74,0 0-1,1 1 1,9-12 0,-16 22-9,0 0 0,0 0 0,0 0 0,1 0 0,-1 0 0,0 0 0,0 0 0,0 0 0,1 0 0,-1 0 0,0 0 0,0 0 0,0 0 0,0 0 0,1 0 0,-1 0 0,0 1 0,0-1 0,0 0 0,0 0 0,1 0 0,-1 0 0,0 0 0,0 0 0,0 1 0,0-1 0,0 0 0,0 0 0,0 0 0,1 0 0,-1 1 0,0-1 0,0 0 0,0 0 0,0 0 0,0 1 0,4 6-26,0 10-6,0-1 0,-1 1 0,3 32 0,-5-30-47,1 0 0,9 34 1,-9-46 56,0 0 0,1 0 0,-1 0 0,2 0 0,-1-1 1,9 13-1,-10-18 25,-1 1 0,1 0 0,0 0 0,0-1 1,0 1-1,0-1 0,0 1 0,0-1 0,0 0 1,0 0-1,1 0 0,-1 0 0,0 0 0,1-1 1,-1 1-1,1-1 0,-1 0 0,1 1 0,-1-1 0,1 0 1,-1 0-1,0-1 0,6 0 0,-1-1-6,0 0 0,0 0 0,0-1 0,-1 0 1,1 0-1,-1-1 0,12-8 0,-4 1-50,0-1 1,13-14 0,114-149-67,-45 50 188,-76 101-228,-2 0 0,30-51 0,-42 63 157,-1 0 0,1 0 0,-2-1 0,0 0 0,0 0 0,-1 0 0,-1 0 0,0 0 0,0-16 1,-3-2 56,-6-44 0,5 60-81,-1 0-1,0 0 1,-2 0 0,0 1-1,-6-14 1,10 26 15,0 0 0,0 0 0,0 0 1,0 0-1,-1 0 0,1 0 0,0 1 1,-1-1-1,0 0 0,1 1 1,-1 0-1,0-1 0,1 1 0,-1 0 1,0 0-1,0 0 0,0 0 1,-2-1-1,2 2 3,0 0 1,1 0-1,-1 0 0,0 0 1,0 0-1,0 0 0,1 1 1,-1-1-1,0 0 1,1 1-1,-1 0 0,0-1 1,1 1-1,-1 0 1,0 0-1,1 0 0,0 0 1,-1 0-1,1 0 0,-1 0 1,-1 3-1,-6 6-10,1 0 0,1 0-1,0 1 1,0 0 0,1 0-1,0 1 1,-5 14 0,-23 88 86,25-74-12,2 0-1,2 1 0,1-1 1,3 1-1,1 0 0,1-1 1,3 1-1,17 79 0,-16-102 16,1 0-1,0-1 0,1 1 1,17 28-1,-20-39-40,0 0 0,1 0 0,0 0-1,1-1 1,0 0 0,0 0 0,0 0 0,0-1 0,1 0 0,0 0-1,0-1 1,14 7 0,-17-9-39,0-1 1,1 0-1,-1 0 0,0 0 1,0 0-1,1-1 0,-1 1 0,1-1 1,-1 0-1,0-1 0,1 1 0,-1-1 1,0 0-1,7-1 0,-5-1-15,0 0 0,1 0 0,-1 0 0,0-1 0,-1 0 0,1 0 0,-1 0 0,7-7 0,4-7-104,0-1 0,-1-1-1,23-42 1,-38 62 129,19-32-99,2 1 0,1 1 0,32-33 0,-54 62 93,1 0 0,0 0 0,0 0 0,-1 0 0,1 0 0,0 1-1,0-1 1,0 0 0,0 1 0,0-1 0,0 0 0,0 1 0,0-1 0,1 1 0,-1 0 0,0-1 0,0 1 0,0 0 0,0 0 0,1 0 0,1-1 0,-2 2-3,0 0 1,0-1-1,-1 1 1,1 0-1,0 0 0,0-1 1,0 1-1,0 0 1,-1 0-1,1 0 1,-1 0-1,1 0 1,0 0-1,-1 0 1,1 0-1,-1 0 1,0 1-1,1-1 1,-1 0-1,0 0 0,0 0 1,0 0-1,0 2 1,1 6-9,0 1 1,-1 0-1,-2 11 1,1 1 2,-2 37-81,1 98-59,3-150 139,0-1 0,0 1 1,1-1-1,-1 1 0,1-1 0,1 0 1,4 11-1,-5-15 37,-1 1 1,1-1-1,-1 1 1,1-1-1,0 1 1,0-1 0,0 0-1,1 0 1,-1 0-1,0 0 1,1 0-1,-1-1 1,1 1-1,-1-1 1,1 0-1,0 1 1,0-1-1,4 1 1,3-1 25,0 0 1,0 0-1,0-1 1,0-1-1,18-2 1,-4-1-65,27-10-1,-44 12 11,0 0 0,-1-1 0,1 0 0,-1 0 0,8-6 0,-17 12-100,-9 7-212,-18 19 1,27-25 299,0 0 0,-1 0 1,1 0-1,1 1 0,-1-1 1,1 1-1,-1 0 0,1 0 1,1-1-1,-3 10 0,4-13 17,-1 0 0,1 0-1,0 1 1,0-1 0,0 0-1,0 0 1,0 1 0,1-1 0,-1 0-1,0 1 1,0-1 0,1 0-1,-1 0 1,1 0 0,-1 0-1,1 1 1,0-1 0,-1 0 0,1 0-1,1 2 1,0-2 7,0 0 1,0 1-1,-1-1 0,1 0 1,0 0-1,0 0 0,0 0 1,0-1-1,0 1 0,0 0 1,3 0-1,2-1 35,1 1 1,-1-1-1,0 0 1,0 0-1,0 0 0,11-4 1,-5 1 19,0 0 1,0-2 0,0 0-1,-1 0 1,0-1-1,0 0 1,-1-1-1,1-1 1,-1 0-1,-1 0 1,0-1-1,0 0 1,-1-1-1,0 0 1,0 0-1,-1-1 1,-1 0-1,0-1 1,8-15 0,-11 16-1,1 0 1,-1 0-1,-1 0 1,4-19-1,-7 28-61,1-1 0,-1 0 0,0 0 0,0 0 0,0 0 0,0 0 0,0 0 0,-1 0 0,1 0 0,-1 0 0,0 0 0,0 0 0,0 1 0,0-1-1,-1 0 1,1 1 0,-1-1 0,1 1 0,-1-1 0,0 1 0,0 0 0,0 0 0,-3-3 0,2 3-6,1 1-1,-1 0 1,0 0 0,1 0 0,-1 0 0,0 1 0,1-1-1,-1 1 1,0-1 0,0 1 0,0 0 0,1 0-1,-1 0 1,0 1 0,0-1 0,0 1 0,-4 1-1,-7 2-64,0 1 0,-14 6 0,21-8 55,-39 20-9,1 1-1,1 2 0,-43 35 1,84-59 10,0 0 1,0 0-1,1 0 1,-1 1-1,1-1 1,0 1-1,0 0 1,0 0-1,-2 3 1,4-6 10,0 1 0,0-1 1,1 0-1,-1 0 0,0 1 1,0-1-1,0 0 0,0 1 1,1-1-1,-1 0 0,0 0 1,0 1-1,1-1 0,-1 0 0,0 0 1,0 0-1,1 1 0,-1-1 1,0 0-1,1 0 0,-1 0 1,0 0-1,1 0 0,-1 1 1,0-1-1,1 0 0,-1 0 0,1 0 1,-1 0 1,11 2 76,0-1 0,1 0-1,-1-1 1,0 0-1,0-1 1,20-4 0,-7 1 14,47-17 0,-19-1 67,53-31 1,-70 33 17,1 2 0,1 2 0,73-23 0,-101 37-148,1 0 0,-1 1 0,0 0-1,0 0 1,1 1 0,-1 0 0,15 3 0,-21-3-15,-1 1 0,1-1 0,0 1-1,-1 0 1,1 0 0,-1 0 0,0 0 0,1 0 0,-1 1 0,0-1 0,0 1 0,0 0 0,0-1 0,0 1 0,0 0 0,0 0 0,0 0 0,-1 0 0,1 1-1,-1-1 1,0 0 0,1 1 0,-1-1 0,0 1 0,-1-1 0,1 1 0,0-1 0,-1 1 0,1 5 0,-1-2 15,0 0 0,0 1 0,0-1 0,-1 1 0,0-1 0,-1 0 0,1 1 0,-1-1 0,-1 0 0,1 0 1,-1 0-1,-4 6 0,1-1 2,-1-2 0,0 1 0,-1-1 0,0 0 0,-15 12 0,6-8-355,14-11 80,11-10 118,17-16 3,0 1 0,2 1 0,1 2 0,33-20 0,-53 36 175,1 0-1,-1 1 1,1-1 0,-1 2 0,1-1 0,0 1 0,10-1-1,-14 3 13,0 0 0,0 0-1,0 0 1,0 1-1,0 0 1,-1 0-1,1 0 1,0 0 0,0 1-1,-1 0 1,1 0-1,-1 0 1,0 0 0,7 5-1,11 11 281,33 34 0,-34-31-494,36 29 0,-50-45-270,1 0 1,-1-1-1,1 0 1,-1 0-1,1 0 0,0-1 1,1 0-1,-1-1 0,0 0 1,1 0-1,0-1 0,-1 0 1,1 0-1,-1-1 0,13-1 1,5-6-2936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39.5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 14 9376,'-13'-5'3488,"8"10"-2720,-3-5-192,3 0-1184,1 0 224,-4-5-2016,3 2 1312,-3-2-1952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14.12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44 36 4736,'-33'-3'2496,"22"8"-98,17-4-2028,14-2-391,38-7 1,-26 2-153,87-13-6413,-81 15 4730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39.8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3 204 8960,'-3'-5'3328,"16"2"-2592,25-8-192,-12 3 320,29 0-576,33-8-256,19-3-32,-4 5-608,-12-2 352,-10 0-1376,-3 5 896,0-4-928,-9-1 960,-14 0-2176,-7 5 1600,-18-8-1568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40.2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6 257 10208,'-5'-3'3776,"18"-5"-2912,26-19-256,4 8-544,34-12-160,26-4-864,6 2 512,24-5-2464,27 3 1600,-6 8-4192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42.8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29 926 2720,'-3'6'241,"0"1"-1,0-1 1,1 1 0,0 0-1,0 0 1,0 0 0,0 8-1,-8 18 6495,13-36-5379,-1 0-1144,0 0 0,0-1 0,0 1 0,-1 0 1,3-6-1,1-5 99,17-35 604,-10 21-647,28-47-1,-24 53-152,0 1-1,1 1 0,0 0 1,2 1-1,0 1 0,29-20 1,-29 25-98,0 0 0,0 2 1,2 0-1,-1 2 0,1 0 0,0 1 1,39-9-1,-57 17-32,1-1 1,-1 1-1,0 0 0,1 0 1,-1 0-1,1 0 0,-1 1 1,1-1-1,-1 1 1,0 0-1,0 0 0,1 1 1,-1-1-1,0 0 0,0 1 1,0 0-1,0 0 1,0 0-1,-1 0 0,1 0 1,-1 0-1,1 1 0,-1-1 1,0 1-1,0 0 0,0 0 1,0 0-1,0 0 1,-1 0-1,1 0 0,-1 0 1,0 0-1,0 1 0,1 6 1,1 15 105,-2 0 1,-1 0-1,-1 0 1,-9 49 0,2-14 218,6-35-252,-11 44 1,22-76-139,-1-5 59,0 0-1,0-1 1,-1 0-1,7-20 1,13-23 21,-23 49 2,39-65-6,-36 62 9,0 1 0,1-1-1,0 1 1,18-15 0,-24 22 12,0 0 1,1 1 0,-1-1-1,1 1 1,-1-1 0,1 1-1,0 0 1,0 0-1,3-1 1,-5 2-10,0 0 0,0 0 1,0 0-1,0 0 0,0 0 0,1 0 0,-1 0 0,0 1 1,0-1-1,0 0 0,0 1 0,0-1 0,-1 0 0,1 1 1,0-1-1,0 1 0,0 0 0,0-1 0,0 1 0,-1 0 1,1-1-1,0 1 0,0 0 0,-1 0 0,1 0 0,-1-1 1,1 1-1,-1 0 0,1 2 0,5 11 21,0 0 1,-2 1-1,1 0 0,2 25 0,4 12-138,-11-51 101,0-1 0,0 1-1,1 0 1,-1-1-1,0 1 1,1-1 0,-1 1-1,0 0 1,1-1-1,-1 1 1,0-1-1,1 1 1,-1-1 0,1 1-1,-1-1 1,1 1-1,-1-1 1,1 0 0,0 1-1,-1-1 1,1 0-1,-1 0 1,1 1-1,0-1 1,-1 0 0,1 0-1,0 0 1,-1 0-1,1 1 1,0-1 0,-1 0-1,1 0 1,0-1-1,-1 1 1,1 0 0,0 0-1,-1 0 1,1 0-1,0 0 1,-1-1-1,1 1 1,-1 0 0,1-1-1,0 1 1,0-1-1,5-2-32,0-1 0,0 1-1,8-8 1,-9 7 28,41-31 173,79-45 0,-121 78-160,0 0 0,1 0 0,-1 0 0,0 1 0,0-1 1,1 1-1,-1 0 0,1 1 0,-1-1 0,9 1 0,-10 0 1,0 0 0,0 1-1,0 0 1,0 0 0,0 0 0,0 0 0,0 0 0,0 0 0,0 1-1,-1-1 1,1 1 0,-1 0 0,1 0 0,-1 0 0,1 0-1,-1 0 1,2 3 0,2 3 26,-1 0-1,0 0 1,0 0-1,-1 1 1,0-1 0,3 10-1,15 61 139,-10-33-100,22 78 212,-33-119-307,1-1 0,0 1-1,0-1 1,0 0-1,0 0 1,1 0 0,-1 0-1,1 0 1,6 6-1,-7-8-1,0-1-1,-1 1 1,1-1 0,0 0-1,0 0 1,0 0-1,0 0 1,0 0-1,0 0 1,0 0-1,0-1 1,0 1-1,1-1 1,-1 1-1,0-1 1,0 0-1,0 0 1,1 0-1,-1 0 1,0-1-1,5 0 1,5-3-5,-1 0-1,1 0 1,-1-1 0,0-1-1,11-7 1,50-39-32,-38 27 52,50-40 200,30-21 968,-114 86-1139,0-1-1,0 1 1,0 0 0,0 0-1,0 0 1,0 0 0,0 0 0,1 0-1,-1-1 1,0 1 0,0 0-1,0 0 1,0 0 0,0 0 0,0 0-1,1 0 1,-1 0 0,0 0-1,0 0 1,0-1 0,0 1 0,0 0-1,1 0 1,-1 0 0,0 0 0,0 0-1,0 0 1,0 0 0,1 0-1,-1 0 1,0 0 0,0 0 0,0 0-1,0 0 1,1 1 0,-1-1-1,0 0 1,0 0 0,0 0 0,0 0-1,0 0 1,1 0 0,-1 0-1,-3 8 53,-10 13-201,-79 99-182,32-43 484,54-69-208,0 0 0,1 0 1,-1 1-1,2 0 0,-1 0 1,2 0-1,-6 15 0,9-24 31,0 0 1,0 0-1,0 1 0,0-1 0,0 0 0,0 1 0,0-1 0,0 0 0,0 1 0,0-1 0,0 0 0,0 1 0,0-1 0,0 0 0,0 0 0,1 1 0,-1-1 0,0 0 0,0 1 0,0-1 0,0 0 0,0 0 0,1 1 0,-1-1 0,0 0 1,0 0-1,0 0 0,1 1 0,-1-1 0,0 0 0,1 0 0,-1 0 0,0 0 0,0 1 0,1-1 0,-1 0 0,0 0 0,1 0 0,-1 0 0,0 0 0,0 0 0,1 0 0,-1 0 0,0 0 0,1 0 0,-1 0 0,0 0 0,1 0 0,-1 0 1,0 0-1,0 0 0,1-1 0,20-5-220,-17 4 169,11-3-9,0-1 0,0-1 1,-1-1-1,0 0 0,0-1 0,-1 0 0,0-1 0,0-1 0,19-21 0,-3-6 108,49-85 1,-65 100 103,-10 18-108,0-1 32,0 0 0,1 1 0,-1-1 0,1 1 0,0 0 0,1 0 0,0 0 0,5-4 0,-10 9-56,0 0 0,0 0 0,1-1 0,-1 1 1,0 0-1,0 0 0,1 0 0,-1 0 0,0 0 0,1 0 1,-1 0-1,0 0 0,1 0 0,-1 0 0,0 0 0,1 0 1,-1 0-1,0 0 0,0 0 0,1 0 0,-1 0 0,0 0 1,1 0-1,-1 1 0,0-1 0,0 0 0,1 0 0,-1 0 1,0 0-1,0 1 0,1-1 0,-1 0 0,0 0 0,0 1 1,0-1-1,1 0 0,-1 0 0,0 1 0,0-1 0,6 15 70,-5-13-72,6 23-59,-2 0-1,3 37 0,-6-42 0,1 0-1,0 0 0,1-1 0,2 1 0,11 29 0,-16-46 33,1 0 0,-1 0-1,1 0 1,-1-1 0,1 1 0,0-1 0,0 1 0,1-1-1,-1 0 1,0 0 0,1 0 0,-1 0 0,1 0 0,0 0-1,4 1 1,-5-2 36,0 0 0,0-1 0,0 0 0,1 1-1,-1-1 1,0 0 0,0 0 0,1-1-1,-1 1 1,0 0 0,0-1 0,1 1 0,-1-1-1,0 0 1,0 1 0,0-1 0,0 0 0,0 0-1,0-1 1,0 1 0,0 0 0,2-3-1,3-2-10,-1 0 0,1-1-1,-1 0 1,-1 0-1,1 0 1,8-16-1,21-53-63,-27 58 88,78-219-76,-69 179-127,-4-2 1,8-70 0,-15 64 422,-2 1 0,-4-1 1,-2 0-1,-15-87 1,16 146-163,1 5-100,0 1-1,0-1 1,0 0-1,0 0 1,-1 0-1,1 0 1,-1 1-1,1-1 1,-1 0-1,0 0 1,0 1 0,0-1-1,0 0 1,0 1-1,0-1 1,0 1-1,0-1 1,0 1-1,-3-2 1,3 3 8,0-1-1,1 1 1,-1 0 0,1 0 0,-1 0 0,0 1 0,1-1-1,-1 0 1,1 0 0,-1 0 0,0 0 0,1 0-1,-1 1 1,1-1 0,-1 0 0,1 1 0,-1-1 0,0 0-1,1 1 1,0-1 0,-1 0 0,1 1 0,-1-1-1,1 1 1,-1-1 0,1 1 0,0-1 0,-1 1 0,1-1-1,0 1 1,0 0 0,-1-1 0,1 1 0,0-1 0,0 2-1,-8 25-35,7-26 35,-5 34-10,1 0-1,0 60 1,4-80 20,1 45-34,2 0 0,3-1 0,2 0 0,3 0 0,2-1 0,26 74 0,-28-107 40,0-1 0,1 0 0,2 0 0,0-1 0,2-1 0,0-1 0,2 0 0,0 0 0,38 33 0,-48-48 9,1 0 0,0 0 1,0-1-1,1 0 0,-1 0 0,1-1 0,0-1 0,0 1 1,1-1-1,9 2 0,-14-5 17,1 1 0,-1-1 0,0 1 0,1-2 0,-1 1 0,1 0 0,-1-1 0,0 0 0,1 0 0,-1-1 0,0 0 0,0 0 0,0 0 0,0 0 0,0-1 0,-1 0 0,1 0 0,-1 0 0,6-5 0,1-4 72,0 0 0,-1-1 0,0 0-1,-1-1 1,-1 0 0,0 0-1,-1-1 1,-1 0 0,0 0-1,6-27 1,-10 36-96,-1-1 1,0 1-1,0-1 0,0 0 0,-2-9 1,1 13-78,0 1 0,0 0 0,0-1 0,-1 1 0,0 0 0,1-1 0,-1 1 0,0 0 0,0 0 0,0 0 0,0 0 0,0 0 0,-1 0 0,1 0 0,-1 0 0,1 0 0,-1 1 0,-3-4 0,5 5 60,0 0-1,0 0 1,0 0-1,0 0 0,0 0 1,0 0-1,-1 0 1,1 0-1,0 0 0,0 0 1,0 0-1,0 0 0,0 0 1,0 0-1,0 0 1,0-1-1,0 1 0,0 0 1,0 0-1,0 0 1,0 0-1,0 0 0,0 0 1,-1 0-1,1 0 0,0 0 1,0-1-1,0 1 1,0 0-1,0 0 0,0 0 1,0 0-1,0 0 1,0 0-1,0 0 0,0 0 1,1 0-1,-1-1 0,0 1 1,0 0-1,0 0 1,0 0-1,0 0 0,0 0 1,0 0-1,0 0 1,0 0-1,0 0 0,0 0 1,0-1-1,0 1 0,0 0 1,0 0-1,1 0 1,-1 0-1,0 0 0,0 0 1,0 0-1,0 0 1,0 0-1,0 0 0,0 0 1,0 0-1,0 0 0,1 0 1,-1 0-1,0 0 1,0 0-1,0 0 0,8-1-193,-8 0 205,18-1 25,0 0-1,-1 1 1,1 1 0,18 2-1,-29-1-7,-1-1 0,1 2-1,-1-1 1,0 1 0,0 0-1,0 1 1,0-1 0,0 1-1,0 0 1,0 1 0,-1-1-1,0 1 1,0 0 0,6 6-1,-4-3 5,-1 1 1,-1 0-1,1 0 0,-1 1 0,-1-1 1,7 15-1,13 57 16,-4-10 104,-18-64-142,1 1 1,0-1-1,1 0 1,-1 0 0,1 0-1,0 0 1,1-1-1,-1 1 1,1-1-1,0 0 1,0 0 0,1-1-1,6 5 1,-9-7 6,0-1-1,0 1 1,0-1 0,1 0 0,-1 1 0,0-1 0,1-1 0,-1 1 0,0 0-1,1-1 1,-1 0 0,1 0 0,-1 0 0,1 0 0,-1 0 0,0-1-1,1 1 1,-1-1 0,1 0 0,-1 0 0,0-1 0,0 1 0,0 0-1,0-1 1,0 0 0,0 0 0,0 0 0,4-4 0,1-1-6,-1-1 1,0 0 0,-1 0-1,1-1 1,-2 1-1,6-11 1,25-59 149,-34 73-122,33-80 390,-36 88-455,1 0 0,0 0 0,0-1 1,0 1-1,0 0 0,0 0 0,1 3 1,0 2 22,2 45 52,-2-30-108,1 1 1,0 0 0,7 22 0,-6-35 81,-1-1 51,1 0 0,0 0 0,9 18 0,-11-26-59,1 1-1,-1-1 0,1 0 0,-1 0 1,1 0-1,0 0 0,0 0 1,-1 0-1,2 0 0,-1-1 0,0 1 1,0-1-1,0 1 0,1-1 1,-1 0-1,1 0 0,-1 0 1,1 0-1,-1 0 0,5 0 0,3 0 35,0-1-1,-1-1 1,1 1-1,0-1 1,0-1-1,0 0 1,-1 0-1,1-1 1,-1 0-1,0-1 1,0 0-1,0 0 1,14-10-1,0-2-50,-1 0 0,-1-2 0,32-33-1,-2-6-30,-21 23 185,61-54 1,-88 86-140,0-1 0,0 1 0,0 0 0,0 0 0,1 0 0,-1 1 0,1-1 0,-1 1-1,7-2 1,-8 3-6,0-1 0,0 1-1,0 0 1,1 1 0,-1-1 0,0 0-1,0 1 1,0-1 0,0 1-1,-1-1 1,1 1 0,0 0-1,0 0 1,0 0 0,0 0-1,-1 0 1,1 1 0,3 2-1,3 4 1,-1 1 0,1 1 0,-2 0 0,1-1 0,-1 2 0,9 20 0,4 8 86,-14-30-75,47 78 226,-41-72-212,0 0-1,1-1 1,19 19-1,-29-31-44,65 57-1587,-20-25-3288,-41-31 3715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43.2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536 0 9312,'-5'11'3424,"-3"9"-2656,-9 7-192,4-8-64,-13 14-384,-9 13-544,-8 12 224,5 1-512,-6-7 416,-3-6-1216,-5 0 864,-9-7-1920,-7-9 1440,-10-3-2976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43.5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1281 104 11712,'-13'8'4352,"13"-13"-2689,-13-3-6174,-4-6-2241,-6-21 3808,3 0 640</inkml:trace>
  <inkml:trace contextRef="#ctx0" brushRef="#br0" timeOffset="1">5 189 8960,'-4'3'3328,"8"-3"-2592,27 0-192,-6-3-96,10-5-352,11-4-320,15-3 128,22-1-1248,10 1 736,3-4-1792,-5 0 1376,-18-11-2976,3 3 2240,-15 0 96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4:45.8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1126 4736,'7'-3'2496,"-6"-2"-800,17-7 3493,-2-1-4587,0-2-1,-1 0 1,-1-1 0,-1 0 0,16-25-1,8-31 134,27-46-136,-33 74-498,2 0 0,2 3 1,2 1-1,49-42 0,-37 37-5,-1-1 0,79-100 0,-33 25 75,-93 120-201,0-1 0,0 0 0,0 1 0,0-1-1,-1 0 1,1 0 0,-1 0 0,1 0 0,-1 0 0,0 0 0,1 0 0,-1 0 0,0 0-1,0 0 1,-1 1 0,1-1 0,-1-3 0,-10-32 275,10 33-231,0 3-19,0 0-1,1 0 0,-1 0 0,0 0 0,1-1 0,-1 1 0,0 0 0,0 0 1,0 1-1,0-1 0,0 0 0,0 0 0,0 0 0,-1 1 0,1-1 1,0 0-1,0 1 0,0-1 0,-1 1 0,1 0 0,0-1 0,-1 1 1,1 0-1,0 0 0,-1 0 0,1 0 0,0 0 0,-1 0 0,-1 0 1,-5 1-26,0 1 0,0-1 0,-14 6 0,18-6 53,-54 20 21,-92 49 0,89-40 84,-13 4 508,74-34-629,0 0-1,0 0 1,0 0-1,0 0 1,0-1 0,0 1-1,0 0 1,0 0-1,0 0 1,0 0-1,0 0 1,0-1 0,0 1-1,0 0 1,0 0-1,0 0 1,0 0-1,0 0 1,0-1 0,0 1-1,0 0 1,0 0-1,-1 0 1,1 0-1,0 0 1,0 0 0,0 0-1,0-1 1,0 1-1,0 0 1,0 0-1,-1 0 1,1 0 0,0 0-1,0 0 1,0 0-1,0 0 1,0 0 0,-1 0-1,1 0 1,0 0-1,0 0 1,0 0-1,0 0 1,0 0 0,-1 0-1,1 0 1,0 0-1,0 0 1,0 0-1,0 0 1,0 0 0,-1 0-1,1 0 1,0 0-1,0 0 1,0 0-1,0 1 1,0-1 0,0 0-1,-1 0 1,8-12 69,6-6-48,0 0 0,2 1 0,0 1 1,1 0-1,0 1 0,37-25 0,-27 23 101,1 2 1,0 0-1,1 2 1,45-15-1,-71 28-100,11-5 58,0 1 0,1 1 1,-1 0-1,21-2 0,-32 5-38,0 0-69,0 0 1,-1 1-1,1-1 0,0 0 0,0 1 1,-1-1-1,1 1 0,2 0 0,-3 1 6,1 0-1,-1 0 0,0-1 1,0 1-1,0 0 1,0 0-1,0 0 0,-1 0 1,1 0-1,0 0 1,-1 0-1,1 4 0,2 30-107,-3-30 124,-1 46 205,-1-1 0,-11 58 1,-2-29 6,8-45-169,2 0 1,-2 52-1,6-86-48,1-1 0,0 1-1,0-1 1,0 1 0,0-1-1,0 1 1,0-1 0,1 1-1,-1-1 1,0 1 0,0-1-1,0 1 1,0-1 0,1 1 0,-1-1-1,0 1 1,0-1 0,1 0-1,-1 1 1,0-1 0,1 0-1,-1 1 1,0-1 0,1 0-1,-1 1 1,0-1 0,1 0-1,-1 1 1,1-1 0,-1 0-1,1 0 1,-1 0 0,1 1-1,-1-1 1,1 0 0,-1 0 0,1 0-1,-1 0 1,1 0 0,-1 0-1,1 0 1,-1 0 0,1 0-1,-1 0 1,1 0 0,-1-1-1,0 1 1,1 0 0,-1 0-1,1 0 1,-1-1 0,1 1-1,-1 0 1,1 0 0,-1-1-1,0 1 1,1 0 0,-1-1 0,0 1-1,1 0 1,-1-1 0,1 0-1,-1 1-11,1-1-1,0 1 0,-1-1 0,1 1 0,0 0 0,0-1 1,-1 1-1,1 0 0,0-1 0,0 1 0,0 0 1,1 0-1,9-4-202,19-15 240,-40 9 75,-30-13 120,-2 3-1,-73-26 0,47 20-226,55 21-12,8 3 28,-1 0 0,1 0 0,0 0-1,0-1 1,0 0 0,0 0 0,-7-5 0,12 7-10,0 1 0,0 0 1,-1 0-1,1 0 0,0-1 0,0 1 1,-1 0-1,1 0 0,0-1 0,0 1 0,0 0 1,0 0-1,-1-1 0,1 1 0,0 0 1,0-1-1,0 1 0,0 0 0,0-1 0,0 1 1,0 0-1,0 0 0,0-1 0,0 1 1,0 0-1,0-1 0,0 1 0,0 0 0,0-1 1,0 1-1,0 0 0,0-1 0,1 1 1,-1 0-1,0 0 0,0-1 0,0 1 1,0 0-1,1 0 0,-1-1 0,0 1 0,0 0 1,0 0-1,1 0 0,-1-1 0,0 1 1,1 0-1,-1 0 0,0 0 0,0 0 0,1-1 1,-1 1-1,0 0 0,1 0 0,-1 0 1,0 0-1,1 0 0,-1 0 0,1 0 0,21-3-316,1 1 175,108-11-44,-121 12 243,0-1 0,1 0 0,18-8 1,-25 8-16,-1 1 1,1-1-1,0 0 1,-1-1 0,1 1-1,-1 0 1,0-1 0,0 0-1,0 0 1,0 0-1,0 0 1,3-6 0,-4 6-92,-1 0 1,0 1-1,0-1 0,0 0 1,-1 1-1,1-1 1,-1 0-1,1 0 1,-1 0-1,0 0 0,-1-5 1,-7-31-829,6 30 371,18 30-4995,-10-11 3176,6 3 196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5:59.6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1528 13 1472,'-3'-12'7130,"11"25"-6628,-1-4-364,0 1 1,-1 0 0,0 0-1,0 0 1,-1 1 0,6 20-1,16 45 31,-3 1 0,16 90 0,-25-87-6,29 195 314,-29 62 40,-8-96-581,0-11 251,-5-106-150,-22 357 825,14-395-614,-19 97 106,16-125-404,-12 27 194,20-51 48,-1-30-263,0-2 72,1 9 181,1-10-165,0-1-12,1 1 0,-1-1 0,0 0 1,0 1-1,0-1 0,0 0 0,0 1 0,0-1 0,0 0 0,0 1 0,0-1 0,0 0 0,0 1 0,0-1 1,-1 0-1,1 1 0,0-1 0,0 0 0,0 1 0,0-1 0,-1 0 0,1 1 0,0-1 0,0 0 1,0 1-1,-1-1 0,1 0 0,-1 1 0,1-1-122,-1 1 21,-1-1 86,1 0 0,0 1-1,0-1 1,0 1 0,0-1 0,0 1-1,0 0 1,0 0 0,0-1 0,0 1-1,0 0 1,0 0 0,-1 1 0,-8 8-29,-76 45-100,-5 4-29,75-47 169,0 0 0,1 2-1,-19 21 1,-70 104 388,76-96-263,-2-2-1,-2-1 0,-38 36 1,-57 31 80,74-65-181,-82 86 0,19 16-23,-12 13 199,61-90-209,-108 84 1,69-62 107,84-70-45,1 2-1,1 0 1,1 1 0,-25 38 0,32-41-44,1 1 1,1 0 0,0 1 0,2 0 0,0 0 0,-6 31 0,8-25-285,3-15-659,0-1 1,1 1-1,-1 18 0,4-18-961,6-3-1920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03.2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27 160,'-5'-8'64,"0"0"-64,10 0 0,-5 5-64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04.0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50 2080,'3'-3'4165,"16"6"576,-16-6-4649,2 1-1,-1 0 0,0 0 0,0 0 0,1 1 0,-1-1 1,1 1-1,-1 0 0,1 0 0,0 1 0,-1 0 0,1-1 1,0 1-1,-1 1 0,1-1 0,-1 1 0,1 0 0,0 0 1,-1 0-1,9 4 0,-6-2-17,0 0-1,1-1 1,-1 1 0,1-2-1,-1 1 1,1-1 0,0 0-1,0 0 1,-1-1 0,10-1-1,14 2 61,165 5 218,123-17 411,-121-1-305,-77 5-377,38 0 89,-30 1 41,1-1 245,-11 8-95,230-8 477,-202-2-366,246 18 0,-139 15 526,-59-3-518,-185-20-488,108 8-796,-40-7-3451,-45-4-214,-30 1 3953,0 0 1,0 0-1,0 0 1,0-1-1,5-3 1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13.4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 65 5632,'-25'-13'2912,"27"11"-2897,-1 1 1,0-1-1,0 1 1,1 0-1,-1 0 1,1 0-1,-1 0 0,1 0 1,3-1-1,31-15 266,-26 12-75,0 1 0,1-1 0,11-2-1,-19 7-209,0 0-1,0 0 1,0 0-1,0 0 1,0 0-1,0 1 1,0-1-1,0 1 1,5 2-1,26 10 392,-30-10-298,1 0-1,0 0 1,-1 0 0,0 0 0,0 1 0,0 0 0,0 0 0,0 0-1,-1 0 1,1 0 0,-1 1 0,-1-1 0,4 6 0,-1 2 150,0-1 1,-1 1 0,0 0 0,3 19-1,5 34 8,11 53-196,-16-92-787,0-1 1,18 38-1,-22-57 373,0 0 1,0 0-1,1 0 0,-1-1 1,1 1-1,6 5 0,8 5-1919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4:27.2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25 992,'-1'-2'212,"0"1"0,0-1 0,1 1 0,-1-1 0,0 0 1,1 1-1,-1-1 0,1 1 0,-1-1 0,1 0 0,-1-4 2297,2 6-2310,-1 1-1,1 0 0,-1 0 0,1 0 0,-1 0 0,0 0 0,0 0 0,1 0 0,-1-1 0,0 1 0,0 0 0,0 0 0,0 0 0,0 0 0,0 2 0,0 26 20,0-19 6,17 463 763,0-284-1239,6 59 450,1 10 95,-5-42-10,12 106 60,20 165-56,5-3-623,-49-414 85,25 569 160,-34-551 193,-23 171-1,-9-7-202,31-222 97,-7 167 88,11-174 283,0-13-328,-1-1 0,0 1 0,0-1 0,-1 1 0,-1-1 0,-1 10 0,-1 6-21,3-22-3,1 0 0,0 0 0,0 0 0,-1 0-1,0 0 1,-1 4 0,0-3-2,1 1 0,-1-1 0,1 1 0,0 0 0,0-1 0,0 10 0,1-14 58,-1 1 1,1-1-1,0 0 1,0 1-1,-1-1 1,1 1-1,-1-1 1,1 0-1,0 1 0,-1-1 1,1 0-1,-1 1 1,1-1-1,-1 0 1,1 1-1,-1-1 1,1 0-1,-2 0 1,-1 2 647,8-1-807,122-12 107,-52 3 277,253-15 304,166-15-325,-142 17-23,0 18-362,-301 3 117,312 8 281,-63 11-379,271 23-187,3-34 210,-86 18 409,-223-6-640,-69-11 286,86 5 378,-156-3-804,311 28 1108,-213-11-890,-76-2-3030,-135-22 1987,0 0 1,0 1 0,-1 1 0,0 0-1,0 0 1,15 12 0,-12-8 58,8 3-219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14.50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0 114 2656,'1'-7'428,"0"-1"0,1 0 0,0 1-1,0-1 1,1 1 0,0-1 0,0 1 0,0 0 0,1 0 0,0 0 0,1 1 0,6-9-1,-10 14-385,-1 0-1,1 1 1,0-1-1,-1 0 0,1 0 1,0 1-1,-1-1 1,1 0-1,0 1 0,0-1 1,0 1-1,-1-1 1,1 1-1,0-1 0,0 1 1,0 0-1,0-1 0,0 1 1,0 0-1,0 0 1,0 0-1,0-1 0,0 1 1,0 0-1,0 0 1,0 1-1,0-1 0,0 0 1,0 0-1,0 0 1,0 1-1,0-1 0,-1 0 1,1 1-1,0-1 1,0 1-1,1 0 0,0 1 9,0-1 0,0 1 0,0 0 0,-1 0 0,1 0 0,0 0 0,-1 1 0,0-1 0,1 0 0,-1 1 0,0-1-1,0 1 1,0 3 0,1 4 25,0 1-1,-1 0 1,-1 0-1,1-1 1,-2 1-1,0 0 0,-3 15 1,-21 74-2431,16-73-518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13.8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717 41 2656,'0'-1'87,"1"0"0,-1 0 0,0 0-1,0 0 1,0 0 0,0 0 0,0 0 0,0 0 0,0 0 0,0 0 0,-1 0-1,1 0 1,0 0 0,-1 0 0,1 0 0,0 0 0,-1 0 0,1 0 0,-1 0-1,1 0 1,-2 0 0,0-1 40,1 0-1,-1 1 1,-1 0 0,1-1-1,0 1 1,0 0-1,0 0 1,-5-1-1,-1 0 12,0 1-1,0 0 1,0 0-1,0 1 1,0 0-1,-12 1 1,7 0 51,-6 0 126,1 1-1,-1 1 0,1 1 1,0 0-1,0 1 0,0 1 0,1 1 1,0 1-1,0 0 0,1 1 0,0 0 1,0 2-1,-15 13 0,-17 21 255,-47 58 0,35-36-693,50-56-26,-102 119-2986,88-91 1830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15.0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51 7 3712,'0'0'77,"0"0"0,0-1 0,0 1 0,0 0 0,0-1 0,0 1 0,0 0 0,0 0 0,0-1 0,0 1 0,0 0 0,-1 0 0,1-1 0,0 1 0,0 0 0,0 0 0,0 0 0,0-1-1,-1 1 1,1 0 0,0 0 0,0 0 0,0-1 0,-1 1 0,1 0 0,0 0 0,0 0 0,-1 0 0,1 0 0,0 0 0,0-1 0,-1 1 0,1 0 0,0 0 0,0 0 0,-1 0 0,1 0 0,0 0 0,0 0 0,-1 0 0,0 0 93,1 1 1,-1-1-1,1 0 1,-1 0-1,1 0 1,-1 0-1,1 1 1,-1-1-1,1 0 1,-1 1-1,1-1 1,-1 0-1,1 1 1,-1-1-1,1 0 1,0 1-1,-1-1 0,1 1 1,0-1-1,-1 1 1,1 0-1,-4 9-104,1 1-1,1-1 1,0 1-1,-1 20 1,0 0 6,-5 24 231,3 0-1,2 59 0,3-105-250,1-1 1,0 1-1,1-1 0,0 1 1,4 11-1,-5-17-13,0 0-1,0-1 1,1 1 0,-1 0-1,1-1 1,-1 1 0,1-1 0,0 0-1,0 1 1,0-1 0,0 0-1,0 0 1,1 0 0,-1 0-1,1-1 1,-1 1 0,1-1 0,-1 1-1,6 1 1,-7-3 3,1 0 1,-1 1-1,1-1 0,0 0 1,-1 0-1,1 0 0,0 0 0,-1 0 1,1-1-1,0 1 0,-1 0 1,1-1-1,-1 1 0,1-1 1,-1 0-1,1 1 0,-1-1 1,1 0-1,-1 0 0,0 0 1,1 0-1,1-2 0,1-1 77,0-2 0,1 1 1,-1 0-1,3-8 0,-1 4-40,2-5-18,-1 0 1,0 0-1,4-17 0,-7 18-165,1 1 0,0 1 0,1-1 0,0 1 0,9-13 0,-15 23 78,0 1-1,1-1 1,-1 0 0,1 1-1,-1-1 1,1 1 0,-1-1-1,1 1 1,-1 0-1,1-1 1,-1 1 0,1 0-1,0-1 1,-1 1-1,1 0 1,0-1 0,-1 1-1,2 0 1,-2 0 14,1 0-1,-1 0 1,1 0 0,-1 0 0,0 1-1,1-1 1,-1 0 0,0 0 0,1 0-1,-1 1 1,0-1 0,1 0 0,-1 0-1,0 1 1,1-1 0,-1 0 0,0 1-1,0-1 1,1 0 0,-1 1 0,0-1-1,0 1 1,2 3-22,-1 0 1,0 0-1,0 0 0,1 7 0,-2-9 32,3 21-48,-1 1 0,-2 0 0,-3 32 0,-13 72-174,5-59 248,5-22-31,-13 84 97,15-107 25,-2-1 0,-1 1 1,-13 28-1,15-40 13,-1-1 1,-7 11-1,11-19-50,0 0-1,0 0 1,0 0 0,-1-1-1,1 1 1,-1-1 0,0 0-1,1 1 1,-1-1 0,0 0-1,-5 2 1,7-4-55,0 0 0,0 1 1,0-1-1,0 0 0,0 0 1,0 0-1,0 0 0,0 0 1,0 0-1,0 0 0,0 0 1,0 0-1,0-1 0,0 1 0,0 0 1,0-1-1,0 1 0,0-1 1,0 1-1,0-1 0,1 1 1,-1-1-1,0 1 0,0-1 0,0 0 1,1 0-1,-2-1 0,1 1 6,0-1 0,0 1 0,0-1 0,0 1 0,0-1 0,0 0 0,1 1-1,-1-1 1,1 0 0,-1 1 0,1-1 0,0 0 0,0 0 0,0 1 0,0-4 0,2-9 99,2 0 0,0-1-1,1 1 1,9-20 0,-7 21-126,0 0-1,0 1 0,2 0 0,-1 0 0,2 1 0,-1 0 0,1 0 0,1 1 0,0 1 0,1-1 1,-1 2-1,15-8 0,6-1-974,1 1 0,0 2 0,61-17 0,-29 12-461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16.1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45 1408,'0'0'67,"0"-1"0,0 1 1,-1 0-1,1-1 0,0 1 1,0 0-1,0-1 0,-1 1 0,1-1 1,0 1-1,0-1 0,0 1 0,0-1 1,0 1-1,0 0 0,0-1 1,0 1-1,0-1 0,0 1 0,0-1 1,0 1-1,1 0 0,-1-1 0,0 1 1,0-1-1,0 1 0,0 0 1,1-1-1,-1 1 0,0-1 0,1 1 1,-1 0-1,0-1 0,0 1 0,1 0 1,-1 0-1,1-1 0,-1 1 1,1 0-1,20-10 3346,-15 8-3096,24-13 2510,-26 14-2739,-1 0 0,1 1 1,-1 0-1,1-1 1,0 1-1,-1 1 1,1-1-1,-1 0 0,5 2 1,13 0 125,49-2 56,130 4 474,-183-2-545,-8-2-188,-1 0 0,0 1 0,0 1 0,11 2 0,-17-3-3,0-1 0,-1 1-1,1 0 1,-1-1 0,1 1 0,0 0 0,-1 0 0,1 0 0,-1 0-1,0 0 1,1 1 0,-1-1 0,0 0 0,0 1 0,0-1 0,0 1 0,0-1-1,0 1 1,0-1 0,0 1 0,-1 0 0,1 0 0,-1-1 0,1 1-1,-1 2 1,1 13 24,-2 0 0,0 0-1,-1 0 1,-1 0 0,-7 22-1,9-33-29,-22 73-52,-51 121-1,69-189 47,2-1-1,-5 17 1,7-24-8,1 0 0,-1 0 1,1-1-1,0 1 0,0 0 0,0 0 0,0-1 0,0 1 0,1 0 0,-1 0 1,1 0-1,0-1 0,-1 1 0,1-1 0,3 5 0,-2-3-52,0-1-1,1 0 0,0-1 0,-1 1 1,1 0-1,0-1 0,0 1 0,1-1 1,-1 0-1,0 0 0,1-1 0,-1 1 1,1 0-1,0-1 0,-1 0 1,1 0-1,0 0 0,0-1 0,0 1 1,-1-1-1,1 0 0,0 0 0,0 0 1,0 0-1,0-1 0,0 0 0,-1 0 1,5-1-1,7-2-932,-1-1-1,0 0 1,-1-2 0,1 1-1,-1-1 1,12-10 0,5-4-1371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16.9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142 70 5216,'-25'3'2821,"28"-15"-133,6-48-2464,-9 59-331,3 9 38,-2 25 718,-2-20 419,1-11-477,0 1 0,0-1-1,-1 0 1,1 1 0,-1-1 0,1 1-1,-3 2 1,-9 16 332,5-13-998,0 0 0,-12 10 0,9-10 98,3-2-95,0-1 0,0 1 0,1 0 0,0 1 1,0 0-1,1 0 0,0 0 0,-5 10 0,4-8-52,5-7 116,1-1 0,-1 0 1,0 0-1,0 1 1,1-1-1,-1 0 1,1 1-1,-1-1 0,1 1 1,-1 2-1,2-3 16,-1 0 0,0-1-1,1 1 1,-1-1 0,0 1 0,1 0-1,-1-1 1,1 1 0,-1-1 0,1 1 0,0-1-1,-1 1 1,1-1 0,-1 1 0,1-1-1,0 0 1,-1 1 0,1-1 0,0 0-1,-1 0 1,1 1 0,0-1 0,0 0 0,1 0-1,0 1 44,7 0 49,1 0-1,0 0 0,-1 0 1,1-1-1,0-1 0,-1 0 1,20-4-1,-16 3 40,380-81-2192,-93 17-6241,-198 47 3996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07.3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24 1312,'-10'-9'8122,"10"9"-8052,0 0 0,0-1 0,0 1 0,0 0 0,0 0 0,-2-5 2030,2 5-2030,0 0 0,0 0 0,-1 0 0,1 0 0,-1-8 1658,-7 8-390,7 0-1167,3 0-128,-1 1-40,1-1 1,-1 1 0,0 0 0,0-1 0,0 1 0,1 0 0,-1 0 0,0-1 0,0 1 0,0 0-1,0 0 1,-1 0 0,1 0 0,1 2 0,2 2 28,0 1-41,1-1 0,-1 1 0,0 0 0,0 1 0,-1-1 0,0 1 0,4 10 0,-3-7 7,25 65-76,-18-42 109,31 61 0,-27-69-37,1 0 0,1-1 0,1-1 0,2 0 0,0-1 0,1-2 0,31 25 0,65 48 16,-99-78-1,0 1-1,-2 0 1,0 1-1,0 1 1,-2 1-1,15 24 1,60 128 13,-49-90 24,-22-50-32,2 0 0,1-1 0,2-2-1,30 31 1,-18-20-14,32 45 1,24 71 112,-13 8 52,-27-54-267,-2 9 135,-12-29 200,-9-17-265,22 85 0,-11-39 144,-5-31-160,-27-69 201,19 33 0,-17-35-114,13 32 0,-9-26-2,-11-20-29,0 0 0,0 1-1,-1-1 1,1 1-1,-1-1 1,0 1-1,1 0 1,-1-1-1,0 1 1,-1 0 0,2 4-1,-2-6-10,0-1-1,0 1 1,0 0-1,0 0 1,1-1-1,-1 1 1,0 0-1,1-1 1,-1 1-1,0 0 1,1-1-1,-1 1 1,2 0-1,-2 0-16,0-1 0,0 0-1,0 0 1,0 0 0,0 1 0,0-1 0,0 0-1,1 0 1,-1 0 0,0 0 0,0 0 0,0 0 0,0 1-1,1-1 1,-1 0 0,0 0 0,0 0 0,0 0-1,0 0 1,1 0 0,-1 0 0,0 0 0,0 0-1,0 0 1,1 0 0,-1 0 0,0 0 0,0 0 0,0 0-1,1 0 1,-1 0 0,0 0 0,0 0 0,0 0-1,1 0 1,-1 0 0,0 0 0,0 0 0,0-1-1,0 1 1,1 0 0,-1 0 0,18-20-311,-14 16 236,0 0 0,0 0 0,-1 0 0,0-1 0,5-8 0,-6 4 200,-2 8-106,0 1 0,0-1-1,0 0 1,0 1-1,0-1 1,0 0-1,1 0 1,-1 1 0,0-1-1,0 1 1,1-1-1,-1 0 1,0 1 0,1-1-1,-1 0 1,1 1-1,-1-1 1,0 1-1,1-1 1,-1 1 0,2-1-1,25-21-390,-21 16 416,1 1 0,-1 0 0,1 0 0,13-7 0,15-3-67,45-28 0,-66 34 105,0-1-1,-1 0 1,0-1-1,-1 0 0,19-21 1,50-87-129,-14 20 55,-53 81 11,0 1 1,2 0 0,21-18 0,20-8-130,118-67 0,-172 108 129,22-13 35,-1-2 0,-1 0 1,36-34-1,-27 17-87,43-57 1,-29 28-17,-24 29 67,2 2 0,51-52 0,-2 18 122,114-77 0,-162 126-134,0-2 0,-2 0 1,0-2-1,-1 0 0,0-2 1,18-26-1,14-24 32,13-17 177,-56 73-193,-2 2 67,18-21-1,-20 29-52,-6 6-17,0 0-1,0 0 1,0 0 0,0 0-1,0-1 1,0 1 0,0 0-1,0 0 1,-1-1 0,1 1-1,1-3 1,5-5-2100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09.6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31 2240,'10'-3'3067,"-4"2"-2700,0 1 1,-1-2 0,1 1 0,0-1 0,0 1 0,-1-2 0,7-2 0,-10 4-160,1 1 44,-1 0-1,1-1 0,0 1 0,0-1 0,-1 1 0,1-1 0,-1 0 0,1 0 0,0 0 0,-1 0 1,4-3 777,-4 4-991,-2 0-25,0 0 0,1 0 0,-1 0 0,0 0 0,0 0 0,1 0 0,-1 0 0,0 0 1,1 0-1,-1 0 0,0 0 0,0 0 0,1 0 0,-1 0 0,0 0 0,1 0 0,-1 0 1,0 0-1,0 0 0,1 0 0,-1 1 0,0-1 0,1 0 0,5 5-33,1-1-1,0-1 1,0 1 0,1-1-1,14 4 1,136 32-44,-141-33 4,-1 0 0,0 1 1,26 16-1,-30-16 43,-1 0 34,0 0 1,-1 1 0,13 12-1,17 14 41,-3-5-58,12 8 0,94 58-6,-63-43-75,76 46 40,-55-48 181,19 12-216,-11-10 174,-46-24 44,-36-17-91,34 10 0,1 0 44,-24-7 126,-1 2 1,0 1-1,36 24 0,-50-26-84,-16-11-134,1 0 1,-1 1-1,0 0 1,0 1-1,0-1 0,-1 1 1,0 1-1,0-1 1,10 15-1,-11-10 47,6 8 80,11 32-1,-6-16 367,2 6-325,-15-23-91,2 4 112,-3-18-80,1-1 1,-1 1-1,1-1 1,0 0-1,0 0 1,6 4 0,1 2-37,7 9 196,-14-14-304,0 0-1,1 0 0,0 0 1,0 0-1,0-1 1,0 1-1,1-1 1,-1 0-1,8 3 1,-10-5-278,-15-39-10932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20.2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71 15 2816,'-2'-1'147,"-1"1"0,1-1-1,0 1 1,-1 0 0,1-1 0,0 1 0,-1 0-1,1 1 1,-1-1 0,1 0 0,0 1 0,-1-1 0,1 1-1,0 0 1,-3 1 0,-10 2 821,6-1-12,2-2 1995,15-4-1727,9-3-1060,0 1 0,0 1 0,22-3 0,-36 7-150,0 0 0,-1 0 1,1 0-1,-1 0 0,1 1 1,0-1-1,-1 1 0,1 0 1,-1-1-1,1 1 0,-1 0 1,1 1-1,-1-1 0,0 0 1,0 1-1,0-1 0,1 1 1,-1 0-1,-1-1 0,1 1 1,0 0-1,0 0 1,-1 0-1,1 1 0,-1-1 1,0 0-1,1 1 0,0 2 1,3 7 157,-1 0 1,0 0 0,-1 0 0,2 17 0,0 22 294,-5-41-372,0 0 0,1 0 0,0-1-1,1 1 1,0 0 0,6 14-1,-2-9 1,0-1-1,1 0 0,1-1 1,0 0-1,1 0 1,0 0-1,1-2 0,0 1 1,20 17-1,59 49-1591,-5 8-4094,-63-63 4061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20.6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673 1 6400,'-9'0'382,"0"0"0,0 0-1,0 1 1,0 1 0,0 0 0,0 0 0,0 0 0,1 1-1,-17 8 1,3 3-54,1 0 0,0 1 0,2 1 0,-1 1 0,2 1 0,0 1 0,-14 20 0,-17 20 138,3-4-563,-70 109 0,12 31-3181,50-60-2126,40-93 3377,13-40 1876,0-1 0,0 1 0,0 0 1,0-1-1,0 1 0,0-1 0,0 0 0,0 1 0,-3 1 0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21.1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213 4 5888,'-5'-3'2176,"5"6"-1664,-5 0 1248,2 2-1184,-7 6 416,-7 8-608,1 16-64,-11 7-192,1 7-1280,-4 5 608,5 0-2528,-1-7 1728,4-14-2432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22.7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 1 2720,'-2'0'321,"-1"1"-1,0 0 1,1 0 0,-1 0-1,-9 6 4413,7 4-3549,5-9-1075,0 1 0,-1-1 0,1 0 0,-1 1 1,1-1-1,-1 0 0,-2 4 0,2-4-16,0 1 0,0-1 0,0 1-1,0-1 1,1 1 0,-1-1 0,0 6 0,1 39 178,5 114 237,-3-142-492,1 0 0,1 0 0,1 0 0,0-1 0,2 0-1,11 25 1,-15-38 29,1 1 0,-1-1 1,1 1-1,0-1 0,1-1 0,-1 1 0,1 0 0,0-1 0,0 0 0,0 0 0,0-1 0,1 0 0,7 4 1,-9-5 14,1 0 0,0 0 1,0-1-1,-1 0 0,1 0 1,0 0-1,0 0 0,0-1 1,0 0-1,0 0 0,1 0 1,-1-1-1,0 1 0,0-1 1,-1 0-1,1-1 0,8-2 1,-5 0-15,0-1 0,0 0 0,0 0 1,0-1-1,-1 0 0,0 0 0,0-1 1,0 1-1,-1-2 0,9-12 1,-6 6-46,-1-1 1,0-1 0,-1 1-1,10-32 1,5-8-647,-18 50 244,-2 7 108,1 12 32,-3-12 261,3 34-67,-1 0 1,-5 53 0,-16 75-87,13-117 174,1-3 23,-2 13 25,-2 0 0,-27 95 0,33-142 2,-2 0 1,1 0-1,-1 0 0,-1-1 0,0 0 1,0 0-1,-13 15 0,13-19-42,1 0 1,-1 0-1,1 0 0,-1-1 0,0 0 0,-1 0 0,1-1 0,-1 1 1,0-1-1,1-1 0,-1 1 0,-10 1 0,13-4-25,1 1 0,0-1-1,-1 0 1,1 0 0,-1 0-1,1-1 1,-1 1 0,1-1 0,-1 0-1,1 0 1,0 0 0,-1 0-1,1-1 1,0 1 0,0-1-1,0 0 1,0 0 0,0 0 0,0 0-1,1 0 1,-1 0 0,1-1-1,0 0 1,-1 1 0,1-1 0,0 0-1,1 0 1,-1 0 0,0 0-1,1-1 1,0 1 0,0 0-1,0 0 1,0-1 0,-1-5 0,2 3 79,0-1 1,0 0 0,1 0 0,0 1-1,0-1 1,0 1 0,1-1 0,0 1-1,0-1 1,4-5 0,-1 3 54,0 0 1,1 0-1,0 0 1,0 1-1,14-13 1,4-1 123,2 1 1,1 2 0,30-18 0,-45 30-224,13-10-378,1 2-1,1 2 1,1 0-1,-1 2 0,56-15 1,36-5-5010,-83 20 3669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15.24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38 20 2400,'-8'-6'714,"-9"-4"187,4 7 3174,16 14-2891,74 307 2292,-34-121-3432,-33-158-9,22 78 246,-28-105-174,1 0-1,0 0 1,1 0-1,1 0 1,0-1-1,16 20 1,-20-28-87,1 0 0,-1 0 0,1 0 0,-1 0 0,1-1 0,0 1 0,0-1 0,0 0 0,0 0 0,0-1 0,1 1 0,-1-1 1,1 0-1,-1 0 0,0 0 0,1-1 0,0 0 0,-1 1 0,1-2 0,-1 1 0,1 0 0,5-2 0,-3 0-381,0 0-1,-1 0 1,1 0 0,-1-1-1,0 0 1,1 0-1,-1-1 1,-1 0-1,1 0 1,0 0-1,-1 0 1,0-1 0,0 0-1,4-6 1,0-4-1325,-4 3-1396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23.1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159 8 10304,'-4'-8'3808,"8"13"-2944,-12 9-256,4 2-896,-14 23 32,-7 18-544,-1 11 480,-4 1-2752,0-4 1696,12-3-3968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23.7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9 64,'-16'-5'32,"7"2"-32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24.3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 73 2080,'-4'0'436,"-17"1"-248,5 7 3897,10-6-3199,-2 4 1890,17-5-2630,20-3 614,44-7 0,-29 2-499,27-2 126,15-1 27,108-28 1,-178 34-402,0 0 0,0 1 0,0 1-1,19 0 1,-34 2-21,0 0 0,0 0 0,1 0 0,-1 0 0,0 0 0,0 0 0,0 0 0,0 1-1,0-1 1,0 0 0,0 0 0,0 1 0,0-1 0,0 1 0,-1-1 0,1 1 0,0-1 0,0 1 0,0 0-1,0-1 1,-1 1 0,1 0 0,1 1 0,-2-1 14,0 0-1,1 1 1,-1-1 0,0 0-1,1 1 1,-1-1-1,0 0 1,0 1 0,0-1-1,0 1 1,0-1 0,-1 0-1,1 1 1,0-1-1,-1 2 1,-3 6 61,0 0 1,0 0-1,-11 16 0,11-19-98,-22 31 82,-1 0 1,-49 48 0,-15 20 70,59-65 20,11-14-216,-25 38 1,45-62 60,0-1 1,0 1 0,0 0 0,0 0 0,0-1 0,1 1 0,-1 0-1,1 0 1,-1 0 0,1 0 0,0 0 0,0-1 0,-1 1 0,1 0-1,1 0 1,-1 0 0,0 0 0,0 0 0,1 0 0,-1 0-1,2 3 1,0-2 22,0-1-1,-1 1 1,1-1-1,1 0 1,-1 1-1,0-1 1,0 0-1,1 0 1,-1 0-1,1-1 1,0 1-1,5 2 1,11 3 143,-1 0 1,1-1-1,0-2 1,27 5 0,0-1 22,-21-3-345,0-1 1,0-2 0,47-1-1,-52-2-888,1-1 1,0-1-1,-1-1 0,40-13 0,-25 1-948,-4-5-1696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24.7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23 177 6464,'-22'-3'4416,"31"3"-4000,4 0 480,12-8-544,14-3 672,21-2-576,5-1 0,-1-2-288,6 1-96,-1-1-32,4 1-1600,8 0 864,-8-1-1888,5 0 1440,5-3-3296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25.0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157 3 9312,'-10'-3'3424,"15"6"-2656,-15 28-192,7 1-768,-10 9 0,1 8-1120,-11 5 736,1 8-3552,-3 18 2304,-18-18-1600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34.27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159 150 3968,'-3'-1'208,"3"1"-118,-1 0 0,0 0 0,0-1 0,0 1 1,0-1-1,0 1 0,0 0 0,0-1 0,0 0 0,1 1 0,-1-1 0,0 1 1,0-1-1,1 0 0,-1 0 0,0 1 0,1-1 0,-1 0 0,1 0 0,-1 0 1,1 0-1,-1 0 0,1 0 0,0 0 0,0 0 0,-1 0 0,1 0 1,0 1-1,-5-9 3005,4 9-2990,1 0 1,0-1-1,0 1 0,0 0 1,0 0-1,0-1 1,0 1-1,0 0 1,0 0-1,0-1 0,0 1 1,0 0-1,0-1 1,0 1-1,0 0 0,0 0 1,0-1-1,0 1 1,-1 2-81,0-1 1,0 1 0,1 0 0,-1 0 0,0 0 0,1 0 0,-1 1-1,1-1 1,0 0 0,0 0 0,0 0 0,0 3 0,0 1 27,-1 29-61,1 1-1,8 49 1,-3-37-20,42 499 374,-38-358 902,-22 299 0,10-452-1197,-8 81 842,9-111-678,-1-5-38,-4-12 114,-3-15-162,2 1 1,-8-41 0,-5-59-268,15 87 116,-62-391-42,54 327 84,5-1-1,7-149 1,5 205 51,2 0 0,14-59 0,-12 76-71,2 0 0,1 1 0,1 0 0,24-41 0,-21 44-153,36-45 0,-44 63 137,1 1 0,0-1 1,0 2-1,0-1 0,1 1 0,0 0 0,1 0 1,-1 1-1,16-7 0,-19 11 12,1-1 1,0 1-1,0 0 0,0 1 0,-1-1 0,1 1 0,0 0 1,0 1-1,0-1 0,0 1 0,0 0 0,0 1 0,-1-1 1,1 1-1,5 3 0,10 5-25,1 0-1,25 19 1,-47-29 29,19 12 0,-1 1 0,0 0-1,-1 1 1,18 20 0,-29-28 8,0 1 0,-1 1 0,1-1 0,-1 1-1,0 0 1,-1 0 0,0 0 0,-1 1 0,1-1 0,-1 1-1,-1 0 1,3 18 0,-5-12 16,0 0 0,-1 0 0,0 0-1,-1 0 1,-1 0 0,0-1 0,-2 1 0,1-1-1,-11 21 1,3-9 70,-2 0 0,-1-1 0,-36 44-1,39-55-38,0 0 0,-2-2-1,1 1 1,-1-2 0,-1 0 0,0-1-1,-18 10 1,-4-2-14,0-2 0,-41 12-1,74-27-44,-62 24-86,58-22 22,1 0 0,0 1 0,-1 0 0,2 1 0,-1 0 0,-7 6 0,13-10 49,0 1 1,0-1-1,0 0 1,0 0-1,0 1 1,1-1-1,-1 1 1,0-1-1,1 1 1,-1-1-1,1 1 1,0-1-1,-1 1 1,1-1-1,0 1 0,0-1 1,0 1-1,0-1 1,0 1-1,0-1 1,1 1-1,-1-1 1,0 1-1,1-1 1,-1 1-1,1-1 1,0 1-1,0 1 1,4 5 23,0-1-1,0 1 1,11 12 0,-7-9 70,165 205 1264,-141-175-1187,2-1 0,2-2 0,1-1 0,1-2 0,63 41 0,-16-18-140,64 41-2765,-148-98 2550,-1 0 1,1 0 0,-1 0 0,1 0 0,-1-1 0,1 1 0,-1-1 0,1 1 0,0-1 0,-1 1 0,1-1-1,0 0 1,-1 0 0,1 0 0,0 0 0,-1 0 0,1 0 0,0 0 0,-1 0 0,1-1 0,0 1 0,-1-1-1,1 1 1,0-1 0,-1 0 0,1 1 0,-1-1 0,1 0 0,-1 0 0,0 0 0,1 0 0,-1-1 0,0 1-1,1-1 1,2-4-661,0 1 0,-1 0 0,0-1 0,0 0 0,0 1 0,-1-1-1,4-11 1,3-23-742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34.6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6 6656,'-25'3'5338,"26"-3"-4970,84-8 811,-69 8-1140,11 0 35,1 0 0,0 2 1,-1 1-1,41 9 1,-68-12-75,129 40-1472,-97-32-151,3 2-4013,-30-5 3700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34.9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 1 7456,'0'0'50,"-5"3"262,1 1 1,0-1 0,0 0 0,0 1-1,1 0 1,-1 0 0,1 0-1,0 0 1,0 1 0,1-1 0,-4 7-1,6-8-276,-1-1 0,1 1 0,-1-1 0,1 1 0,0 0 0,0-1 0,0 1 0,0 0 0,0-1 0,1 1 0,-1 0 0,1-1 0,-1 1 0,1-1 0,0 1 0,0-1 0,1 1 0,-1-1 0,0 0 0,1 0 0,-1 1 0,1-1 0,0 0 0,0 0 0,-1-1 0,1 1 0,1 0 0,3 2 0,0 0 161,1 0 0,1 0 0,-1-1 0,0 0 0,1 0-1,0-1 1,-1 0 0,10 1 0,80 4 799,-1 0-2088,-56 0-1482,0 1 0,49 18 0,-36-10 227,-3-10 38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36.3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12 237 6880,'0'-1'76,"0"1"0,-1 0 0,1 0 1,0-1-1,0 1 0,-1 0 0,1 0 0,0 0 1,-1 0-1,1 0 0,0 0 0,0-1 0,-1 1 0,1 0 1,0 0-1,-1 0 0,1 0 0,0 0 0,-1 0 1,1 0-1,0 0 0,-1 0 0,1 0 0,0 0 1,0 1-1,-1-1 0,1 0 0,0 0 0,-1 0 0,1 0 1,0 0-1,0 0 0,-1 1 0,1-1 0,0 0 1,0 0-1,-1 1 0,4 12 869,0-3-1207,10 45 560,8 74-1,-12-68-113,7 45 15,46 326 1581,-54-365-1548,14 134 240,-22-172-410,0-22 15,0 1 1,1-1 0,2 14 0,-3-3 407,-3-12-59,3-6-406,0 0 1,-1 0-1,1 0 1,0-1-1,-1 1 1,1 0-1,0 0 1,0 0-1,-1 0 1,1 0-1,0 0 1,0-1 0,-1 1-1,1 0 1,0 0-1,0 0 1,-1-1-1,1 1 1,0 0-1,0 0 1,0-1-1,0 1 1,-1 0-1,1-1 1,-5-9 84,-1 0 1,2-1-1,0 0 0,0 0 1,1 0-1,-3-13 0,-1-4-32,-13-46-103,-9-28-438,-21-146 1,43 183 483,2-1-1,8-114 0,0 143 10,3-1 0,1 1-1,1 1 1,2-1 0,2 1-1,21-46 1,27-29-41,-49 93-105,1 1-1,1 1 1,29-30 0,-37 42 95,0 0 1,0 0-1,0 0 1,0 1-1,1 0 1,-1 0-1,1 0 1,0 1-1,0 0 1,0 0-1,10-2 1,-7 3 16,0 0 0,1 1 0,-1 0 0,0 1 0,1-1 0,-1 2 0,10 2 0,3 2-34,-1 1 0,0 2 0,-1 0 1,0 1-1,33 22 0,-36-21 10,0 2 0,-1 0 0,0 1 1,-1 0-1,23 28 0,-31-32 13,-1-1 1,0 1-1,0 0 0,-1 0 0,0 1 1,-1 0-1,0 0 0,0 0 0,-1 0 1,-1 0-1,0 1 0,0 11 1,-1-3-61,-1 0 1,-2 0-1,0-1 1,-1 1-1,0-1 1,-2 0-1,-1 0 1,-9 22 0,10-29 55,-1 0 0,0 0 1,-1 0-1,0-1 1,-1 0-1,-1-1 0,1 0 1,-2 0-1,1-1 1,-1 0-1,-1 0 0,1-1 1,-13 6-1,4-3 121,0-1 0,0-1-1,-1-1 1,0 0 0,-1-2-1,1 0 1,-24 2 0,-76 0-279,113-8 177,0 1 0,1-1-1,-1 1 1,0 0 0,0 1-1,1 0 1,-8 3 0,13-5 11,0 1 0,-1 0 1,1-1-1,-1 1 1,1 0-1,0 0 0,0 0 1,0 0-1,-1 0 1,1 1-1,0-1 0,0 0 1,0 0-1,1 1 1,-1-1-1,0 0 1,0 1-1,1-1 0,-1 3 1,0-2 27,1 1 1,0 0 0,-1-1-1,1 1 1,1 0-1,-1-1 1,0 1 0,0 0-1,1-1 1,1 5-1,1 0 127,0 1-1,0-1 1,0-1-1,1 1 0,0 0 1,1-1-1,7 8 1,142 142 1415,-20-21-1937,16 16-3969,-143-144 4010,21 20-2012,-26-24 1931,1-1 0,0 0 0,-1 0 0,1 0 0,0-1 0,0 1 0,0-1 0,5 2 0,10-4-2927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37.2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31 6304,'0'0'1,"-6"-6"2035,11 8-804,-5-3-1143,0-1 0,0 1-1,0 0 1,0 0 0,0 0 0,0 0-1,0 0 1,0 0 0,1 0 0,-1 0-1,0 0 1,1 0 0,0-1 0,2-6 1297,-3 8-1362,0 0 0,0-1 0,0 1 0,1 0 0,-1 0 0,0 0-1,0-1 1,0 1 0,1 0 0,-1 0 0,0 0 0,0 0 0,1 0 0,-1-1-1,0 1 1,0 0 0,1 0 0,-1 0 0,0 0 0,0 0 0,1 0 0,-1 0 0,0 0-1,0 0 1,1 0 0,-1 0 0,0 0 0,1 0 0,-1 0 0,0 0 0,0 0-1,1 1 1,-1-1 0,0 0 0,1 0 0,15 5 78,-10-3 30,46 9 276,0-2 1,91 4 0,-126-12-440,-1 1 0,0 1 0,0 0 0,-1 1 0,22 8 0,-33-11-4,-1 0 0,1 1 1,-1 0-1,0 0 0,0 0 1,1 0-1,-1 0 0,0 1 1,-1-1-1,1 1 0,0 0 1,-1 0-1,1 0 0,1 3 1,-3-3 10,1 0 1,-1-1 0,0 1 0,0 0 0,0 0 0,-1 0-1,1 0 1,-1 0 0,0 0 0,1 0 0,-1 0 0,-1 0 0,1 0-1,0 0 1,-1 0 0,1 0 0,-1 0 0,-1 3 0,-8 16 39,-1 0 0,-1-1 0,0-1 0,-16 20 0,11-16 32,-15 19 178,-2-2 1,-2-1 0,-2-2-1,-1-2 1,-56 41 0,26-28 1442,87-49-1530,-10 1-113,85-9 17,-35 1-161,160-24-2159,-211 29 1781,1 1-1,-1-1 1,0-1 0,0 0-1,1 0 1,-2 0 0,1 0-1,0-1 1,-1 0 0,0-1-1,0 0 1,0 0-1,10-10 1,2-10-3445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15.63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23 177 5568,'-22'-8'2048,"22"5"-1568,0-2 1216,5 2-352,2 0-736,11-5 384,9-3-544,2-2 96,11-1-320,7-2-224,9 0 0,-8 2-1120,-2-2 576,-3 1-2368,-3-1 1632,6 1-3296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37.6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69 7712,'-4'3'4672,"8"-6"-4448,9 0 192,5-5-256,7-3 480,10-2-352,8 2-192,8 0-96,2 3-864,-3 4 480,3 4-1312,-5 0 928,-5 4-1536,3-4 1312,-6 0-2624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37.9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 1 5632,'-3'1'399,"0"0"0,0 0 0,0 0 0,0 0 0,0-1 0,0 1 0,0-1 0,0 0 0,-7 0 0,7 0 16,-6 2 447,9 4-42,14 9 76,-9-10-1031,16 20 547,-1 1 0,25 42 1,23 59-388,-8-14-1874,-16-34-1447,-32-63 1387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38.3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639 0 6400,'-18'14'2368,"1"-6"-1856,-4 8-128,7-4-192,-2 3-192,-11 8-288,-4 4 160,-2 0-96,-7 3 128,-3 5 832,-8 7-384,-5 4 0,1 3-224,2 0-640,2-2 256,8-9-2208,3-3 1344,10-8-2464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39.3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27 6048,'-12'-3'3071,"12"3"-3035,0 0 1,0 0 0,0 0-1,-1 0 1,1 0-1,0 1 1,0-1 0,0 0-1,0 0 1,0 0-1,0 0 1,0 0-1,0 0 1,0 0 0,0 0-1,0 1 1,0-1-1,0 0 1,0 0 0,0 0-1,1 0 1,8 21 2037,2 3-1864,-1 17 2,-1 1 0,-2 0 1,2 44-1,-5-53-213,26 500 1379,-30-529-1364,14 254 908,-8-183-711,0 6-278,-6-79 62,0-1-1,0 1 1,0-1 0,0 0-1,0 1 1,0-1 0,-1 0-1,1 1 1,0-1 0,-1 0-1,1 0 1,-1 1 0,-1 1-1,2-3 8,0 0 0,0 0-1,0 0 1,0 0 0,-1 0-1,1 0 1,0 0 0,0 0-1,0 0 1,0 0 0,0 0 0,-1 0-1,1 0 1,0 0 0,0 0-1,0 0 1,0 0 0,0 0-1,0 0 1,-1 0 0,1 0 0,0-1-1,0 1 1,0 0 0,0 0-1,0 0 1,0 0 0,0 0-1,0 0 1,-1 0 0,1 0 0,0-1-1,0 1 1,0 0 0,0 0-1,0 0 1,0 0 0,0 0-1,0 0 1,0-1 0,0 1-1,-4-16 3,-25-337-330,23-4-313,14 152 309,-3 158 255,2 2 0,17-64 0,-20 94 117,1 1 0,0 0 0,1 1 0,15-25 0,-18 33-59,0 1-1,0 0 0,0 0 0,1 0 0,-1 0 0,1 1 0,0 0 0,0-1 0,0 1 0,1 1 1,-1-1-1,1 1 0,-1-1 0,1 1 0,0 1 0,0-1 0,7-1 0,-1 2 1,0 0 0,0 1 0,0 1 0,0-1 0,0 2 0,16 3 0,-11-1 45,1 1 1,-1 1-1,22 11 1,-19-7-15,-1 0 0,0 2 0,17 13 0,-28-20-29,-1 1 0,0 0 1,0 0-1,0 1 0,-1-1 0,0 1 0,0 0 1,-1 0-1,0 1 0,5 11 0,-7-13-27,-1 1 0,0-1-1,0 0 1,0 1 0,-1-1-1,0 1 1,0-1 0,-1 1 0,1-1-1,-2 1 1,1-1 0,-1 0-1,0 1 1,-4 8 0,1-3-25,-1-1 1,0 1 0,-1-1-1,-1 0 1,1-1 0,-14 13 0,-14 9-97,-1-2 0,-1-1 0,-47 26 1,75-49 199,-5 4 133,0 0 0,-16 17-1,23-21-128,1 0 0,1 1 0,-1 0 0,1 0-1,0 0 1,-5 10 0,8-13 20,1 1-1,-1-1 1,1 0-1,0 1 1,0-1 0,0 0-1,1 1 1,-1-1 0,1 1-1,0-1 1,0 1 0,1-1-1,-1 1 1,1-1 0,0 1-1,1-1 1,-1 0-1,1 1 1,-1-1 0,5 7-1,3 3 296,1-1-1,0 0 1,1 0-1,17 15 1,9 11-10,-16-14-478,-2 1 0,-1 1 0,26 54 0,-24-37-2575,26 90 1,-32-85 1261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42.1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 74 3968,'0'-1'286,"-1"0"-135,1-1 0,-1 1 0,1 0 0,-1 0 0,1 0 0,-1 0 0,1 0 0,0-1 0,0 1 0,0 0 0,-1 0 0,1 0 0,1-1 0,-1 1 0,0 0 0,0-3 0,1 1 52,-1-1-1,1 0 0,-1 0 1,0 1-1,0-1 1,-1-4-1,0-8 776,0 13-459,-1 3-87,-1 9 25,-3 34-235,2-23-100,1 0 0,1 0 0,1 0 0,2 27 0,2-5 326,0-14 160,7 40 0,-10-66-570,1 0 1,-1-1-1,1 1 1,-1-1-1,1 1 0,-1-1 1,1 1-1,0-1 1,0 0-1,0 1 1,1 1-1,-1-3-28,-1 1-1,1-1 0,-1 0 1,1 0-1,0 0 0,-1 0 1,1 1-1,-1-1 1,1 0-1,-1 0 0,1 0 1,0 0-1,-1 0 0,1 0 1,-1-1-1,1 1 0,0 0 1,-1 0-1,1 0 1,-1-1-1,1 1 0,-1 0 1,1 0-1,-1-1 0,1 1 1,-1 0-1,1-1 0,-1 1 1,0-1-1,1 1 0,-1 0 1,1-1-1,-1 1 1,0-1-1,21-24 41,-15 17-66,1 0 0,0 0-1,1 0 1,12-9-1,-19 15-1,1 1-1,0 0 0,0 0 0,0 0 0,0 0 0,0 0 0,0 0 0,0 0 1,0 1-1,0-1 0,0 1 0,0 0 0,1-1 0,-1 1 0,0 0 0,0 0 1,0 1-1,1-1 0,-1 0 0,0 1 0,0-1 0,0 1 0,0-1 0,0 1 1,0 0-1,0 0 0,2 2 0,-1-2-5,-1 1 1,0 0-1,0 1 1,0-1-1,0 0 0,0 1 1,0-1-1,0 1 1,-1-1-1,1 1 1,-1 0-1,0 0 0,0-1 1,0 1-1,0 0 1,0 0-1,0 5 0,0 6-13,0 0-1,-2 23 1,1-36 35,-3 50-52,-3-1 0,-23 92-1,10-77 94,-45 105 0,63-168-21,-21 44 392,20-42-310,0 0 0,-1-1 0,0 1 0,1 0 0,-1-1 0,0 0 0,-1 0 0,-4 5 0,7-8-84,1 0 1,0 0-1,-1 0 1,1 0-1,0 0 1,-1 1-1,1-1 1,-1 0-1,1 0 1,0 0-1,-1 0 1,1 0-1,-1 0 1,1 0-1,0-1 1,-1 1-1,1 0 1,0 0-1,-1 0 1,1 0-1,-1 0 1,1 0-1,0-1 1,-1 1-1,1 0 1,0 0-1,0-1 1,-1 1-1,1 0 1,0 0-1,-1-1 1,1 1-1,0 0 1,0-1-1,0 1 1,-1 0-1,1-1 1,0 1-1,0 0 1,0-1 0,-6-15 175,5 11-135,1 0 0,0 0 0,0 0 0,0 1 0,0-1 0,1 0 0,0 0 0,0 1 0,0-1 0,1 0 0,-1 1 0,1-1 0,4-6 0,5-9 77,21-28 1,-20 33-175,0 0-1,0 1 1,1 0 0,1 2 0,1-1 0,-1 2-1,31-18 1,-32 21-555,1 1 0,1 0 0,-1 2 0,1-1 0,0 2 0,0 0 0,0 1 0,1 0 0,28 0 0,6 2-3970,-35-1 1717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42.7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 0 6560,'-9'7'3621,"9"-6"-3380,-1-1 0,0 0 0,1 1 0,-1-1 0,1 1 0,-1-1 0,0 0 0,1 0 0,-1 1 0,0-1 0,0 0 0,1 0 0,-1 0 0,0 0 0,-1 0 0,29 2-89,0 1 1,-1 1-1,1 1 0,-1 1 1,0 1-1,29 13 1,-52-19-169,-1 0 1,1 0-1,0 1 1,0-1-1,-1 1 1,1-1-1,-1 1 1,0 0-1,1 0 1,-1 0 0,0 0-1,0 0 1,0 1-1,0-1 1,-1 1-1,4 4 1,-5-4-5,1 0 0,0 0 0,-1 1 0,1-1 0,-1 0 0,0 1 0,0-1 1,0 0-1,0 0 0,-1 1 0,1-1 0,-1 0 0,0 0 0,0 0 0,-3 5 0,-8 20-61,-17 27-1,-6 11 117,-1 14 106,-64 128 444,52-106-233,47-101-348,1-1 0,-1 1 0,1 0 0,-1 0 0,1 0 0,0 0 1,0 0-1,-1 0 0,1 0 0,0 0 0,0 0 0,0 0 0,0 0 0,0 0 1,0 0-1,0 0 0,0 0 0,0 0 0,1 0 0,-1 0 0,0 0 1,1 0-1,-1 0 0,1 1 0,0-2-2,0 1-1,0 0 1,0 0-1,0 0 1,1 0-1,-1-1 1,0 1-1,0 0 1,1-1-1,-1 1 1,0-1-1,1 0 1,-1 1-1,0-1 1,2 0-1,7 1-230,0-1-1,0-1 1,18-2-1,-25 3 77,16-3-818,0 0 0,0-1 1,0 0-1,-1-2 0,33-14 1,-15-2-502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43.1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14 150 8544,'-13'-3'3168,"18"6"-1952,7-6-704,11-5-384,2-4 672,10-3-448,8-1 320,8 1-384,14-1-96,12 0-96,6 5-1344,-7 0 672,-3 0-1600,-8 3 1216,-9 5-2208,-3-2 1792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44.0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40 6880,'1'7'4033,"2"14"-3816,5 7-123,-1 0 0,-1 1-1,-2 0 1,1 31 0,0-12 35,50 545 1300,-46-473-1110,12 268 1341,-18-366-1872,-3-22 211,0 0 1,0 0-1,0 0 0,0 0 1,0 0-1,0 0 1,0 0-1,0 0 0,0 0 1,0 0-1,0-1 1,0 1-1,0 0 0,0 0 1,0 0-1,0 0 1,0 0-1,0 0 0,0 0 1,0 0-1,0 0 1,0 0-1,0 0 0,0 0 1,0 0-1,0 0 1,0 0-1,0 0 0,0 0 1,0 0-1,0-1 1,0 1-1,0 0 0,0 0 1,0 0-1,0 0 1,0 0-1,0 0 0,0 0 1,0 0-1,1 0 1,-1 0-1,0 0 0,0 0 1,0 0-1,0 0 1,0 0-1,0 0 0,0 0 1,0 0-1,0 0 1,0 0-1,0 0 0,0 0 1,0 0-1,0 0 1,0 0-1,0 0 0,1 0 1,-2-15 77,-11-114-185,-14-109-893,-21-336 1449,51 406 196,-2 142-654,1 1 1,2 0 0,0 1-1,14-38 1,-12 44-38,18-32 0,-23 45 23,1 1 1,0 0-1,0 0 1,0 0-1,0 0 1,1 1-1,-1-1 1,1 1-1,0 0 1,0 0-1,0 0 0,7-3 1,-5 5-9,-1-1 0,1 1 0,0 0 0,-1 0 0,1 1 0,0 0 1,0 0-1,-1 0 0,1 1 0,0 0 0,-1 0 0,1 0 0,8 3 0,-5 0-20,0-1 0,0 1 0,0 0 0,0 1-1,-1 0 1,0 1 0,8 7 0,-9-7 13,-1 1 0,0 1-1,0-1 1,-1 1 0,0 0 0,0 0 0,-1 1 0,0-1 0,0 1-1,-1 0 1,0 0 0,-1 0 0,0 0 0,0 1 0,0 16 0,-2-7-4,0 0 1,-1 1 0,-1-1-1,0 0 1,-2 0 0,-9 30-1,7-31 56,-1 0-1,0-1 1,-2 0-1,0 0 1,0 0-1,-2-2 0,0 1 1,-1-1-1,-1-1 1,0 0-1,-26 21 1,-20 14-168,56-47 159,1 0 0,0 0 0,0 0-1,0 1 1,0-1 0,1 0 0,-1 1 0,1-1 0,-1 1 0,1-1-1,0 1 1,0 0 0,0 0 0,0-1 0,0 1 0,1 0 0,-1 0-1,1 0 1,0 0 0,0 0 0,0 0 0,0 0 0,0 0 0,1 0-1,-1-1 1,1 1 0,1 4 0,3 7 157,1 0 0,0 0 0,16 26 0,-17-30-60,12 18 293,1-2 0,1 0-1,2-1 1,22 22 0,100 82 679,-62-59-1496,-20-18-1195,-19-20-2636,-31-24 2585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45.6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 39 6144,'-3'-3'1986,"3"3"-1922,0 0-1,-1 0 1,1 0 0,0 0-1,0-1 1,-1 1-1,1 0 1,0 0 0,-1 0-1,1-1 1,0 1 0,0 0-1,-1 0 1,1-1-1,0 1 1,0 0 0,0 0-1,0-1 1,-1 1-1,1 0 1,0-1 0,0 1-1,0 0 1,0-1 0,0 1-1,0 0 1,0-1-1,0 1 1,0 0 0,0-1-1,0 1 1,0-1-1,0 0 1,-7-12 632,2 4 262,5 9-946,0-1-1,1 1 0,-1 0 0,0 0 0,0 0 1,0-1-1,0 1 0,0 0 0,0 0 1,0 0-1,1 0 0,-1-1 0,0 1 1,0 0-1,0 0 0,0 0 0,1 0 1,-1 0-1,0 0 0,0 0 0,0-1 0,0 1 1,1 0-1,-1 0 0,0 0 0,0 0 1,0 0-1,1 0 0,-1 0 0,0 0 1,0 0-1,1 0 0,-1 0 0,0 0 1,0 0-1,0 0 0,1 0 0,-1 0 1,0 1-1,0-1 0,0 0 0,0 0 0,1 0 1,-1 0-1,4 1-10,1 0 1,-1 1-1,0-1 1,6 4-1,11 4 131,7 1 157,0 2 0,-1 2 1,35 22-1,-28-15-59,-2 1 0,-1 2 0,-1 1 0,-1 1 0,-1 2 0,38 48 1,25 46-2514,-90-121 2215,5 8-1241,1 0 0,0 0 0,0 0 0,13 10 0,-20-18 1189,1-1 1,0 0 0,-1 1-1,1-1 1,-1 0-1,1 1 1,0-1 0,-1 0-1,1 0 1,0 0-1,-1 1 1,1-1 0,0 0-1,-1 0 1,1 0-1,0 0 1,1 0 0,10-6-2340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46.0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569 10 5888,'-2'-1'334,"0"0"0,0 0 1,-1 0-1,1 1 0,0-1 0,0 1 1,-1 0-1,1-1 0,-3 1 0,-9-1-375,9 0 116,0 0 1,0 1-1,0 0 0,0 0 1,-1 0-1,-8 2 0,-34 10 1379,37-9-1142,-49 16 1080,-103 46 0,147-57-1561,1 0 0,0 1 0,0 1 0,1 1 0,0 0 0,-23 24 0,22-18-1461,1 1-1,-20 31 1,23-26-402,9-4-1312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20.75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3222 177 2560,'0'-1'57,"0"0"-1,-1 1 1,1-1 0,0 0-1,0 0 1,0 0 0,-1 0-1,1 0 1,0 0 0,0 1-1,0-1 1,0 0 0,1 0-1,-1 0 1,0 0 0,0 0-1,0 0 1,1 1 0,-1-1-1,0 0 1,1 0 0,-1 0-1,1 1 1,-1-1 0,1 0-1,-1 0 1,1 1 0,0-1-1,-1 1 1,1-1 0,1 0-1,-2 0 35,-1-4 343,1 4-396,0 0 1,0 1-1,0-1 1,0 1 0,0-1-1,0 1 1,0-1-1,-1 1 1,1-1-1,0 1 1,0 0 0,-1-1-1,1 1 1,0-1-1,-1 1 1,1 0 0,0-1-1,-1 1 1,1-1-1,-1 1 1,1 0 0,-1 0-1,0-1 1,1 1 22,0-1 0,-1 1 0,1-1 1,-1 1-1,1 0 0,0-1 0,-1 1 1,1-1-1,0 1 0,-1-1 0,1 0 0,0 1 1,0-1-1,-1 1 0,1-1 0,0 0 1,0 0-23,0 1 1,0-1 0,0 1 0,-1-1 0,1 1 0,0-1 0,0 1 0,0-1 0,-1 1 0,1-1 0,0 1 0,0-1 0,-1 1 0,1-1 0,-1 1 0,1 0 0,0-1 0,-1 1 0,1 0 0,-1-1 0,1 1 0,-1 0 0,0-1 0,-1 0 68,0 0-1,1 0 1,-1 0 0,0-1 0,0 1 0,0 0 0,-1-3-1,2 2-4,-1 1-1,0-1 0,0 0 0,0 1 0,0-1 0,0 1 1,-4-2-1,-12-4 530,-57-20-71,63 24-599,0 0 0,0 1 0,0 0 0,-19 0-1,-37 0 549,-61 3 735,74 5-1176,-50 1-122,50-4 656,-97 17-1,106-13-608,0 3-1,0 1 1,2 3 0,-67 29-1,-6 15-109,-59 28 291,79-44-41,-167 84-140,162-71-138,-151 56 0,222-98 150,1 1 0,1 1 0,0 1-1,1 2 1,1 1 0,1 1 0,0 1 0,2 1 0,-23 27 0,9-5 207,-15 18 16,-119 110 1,-7-40 20,156-115-248,0 0-1,1 2 1,1 1-1,1 0 1,1 2-1,-20 27 1,11-6 81,1 1 1,-32 75 0,32-61 131,-31 76-9,51-112-206,-6 42 0,6-28 101,5-22-125,1 0 0,0 0 0,1 0-1,2 19 1,0-9 12,25 223 92,-16-185 120,24 69 0,-30-116-203,1 1 1,0-1-1,2 0 0,0 0 1,11 15-1,53 64 60,-63-84-109,25 28 152,1-1 1,2-2-1,1-2 0,50 33 1,-43-33-187,-18-13 158,39 23 0,-42-30-124,12 7 259,56 21 1,-71-33-108,10 4-27,2-1-1,0-2 0,46 8 0,34-9 243,-91-5-324,-15-2-61,0-1 1,1 1-1,12-2 0,-7 0 312,23 1-1,-26 1-23,1-1 0,0-1 0,18-2-1,19-6-100,24-5-100,-10-5 66,-1-3 1,113-60-1,-147 67-112,-1-1-1,0-2 0,-2-1 1,0-1-1,-1 0 0,24-29 0,-10 9 31,106-107 137,-128 135-166,1 1-1,0 0 1,0 1-1,1 1 1,19-8-1,92-29-183,-64 24 419,-51 18-114,40-14 45,-1-2 0,76-42 0,-80 34-364,-7 2 70,2 2 1,1 2-1,51-19 1,-43 24 205,0 3 1,2 2 0,59-6-1,-95 16-53,62-4 241,-69 6-282,0 1-1,-1 0 1,1 0-1,0 1 1,14 5-1,1 2-136,-5-1 144,1-1-1,0-1 1,43 6 0,132-5 234,-119-3-115,-25-2-91,66 12 0,-59-1-180,82 29-1,53 33 265,-153-57-123,0 1-1,-1 3 1,57 38-1,-79-46 27,0 2 0,0 0-1,-2 0 1,0 2 0,-1 0-1,-1 1 1,0 1 0,17 31-1,10 33-67,18 32-16,-48-96 75,1 0 0,1-1 0,24 26 0,83 74-123,-109-107 174,15 19-158,-14-15-155,1 2-896,-27-22 1152,10 3 108,-1-2-110,0 1 1,0-1-1,0 0 1,0 0-1,-4-4 1,6 3 63,0 1 0,0 0 0,0-1 0,0 0 1,0 1-1,1-1 0,0 0 0,0 0 1,0 0-1,0 0 0,0 0 0,1 0 0,0 0 1,0-5-1,-1 2-65,1-1 1,-1 1 0,-1-1-1,-2-8 1,-6-9 87,-14-23 1,-10-24 318,30 62-378,-18-50 179,-56-108 0,9 42-88,58 107-78,1 0-1,1-1 1,0 0-1,2-1 1,0 0-1,-4-24 1,-3-43 269,-16-106 34,21 136-425,5 35 128,0 0 0,0-27 0,4 34-60,0 6 57,-1 0 0,2 0 0,-1 0 0,2 0 1,-1 0-1,1 0 0,6-15 0,24-65 232,20-94 0,-2 7-183,-44 154 22,-1 0-1,0-1 0,-2 1 1,1-36-1,-10-98-22,6 153-56,-3-50 90,-8-97 80,6 113-147,-18-72-1,17 89-1,-33-96 33,20 69-19,-21-47 38,25 66-112,-54-92-90,58 104 89,-1 1 0,-1 1 0,0 0 0,-1 1 0,-17-14 0,8 9 43,-1 2 0,-1 1 0,0 1 0,-52-22 0,-7 6-4,-19-8 34,82 31 12,0 1-1,0 1 1,-1 1-1,-36-4 0,-89 2-216,-26 12 72,143-2 110,0 1 0,0 2 1,-50 15-1,-53 28 574,-199 103 0,165-68-3951,163-82 3089,-30 10-1991,33-12 2091,-1 1 0,0-1 1,0 0-1,0 0 0,0 0 0,0 0 1,0 0-1,0 0 0,0 0 0,0-1 0,1 1 1,-1-1-1,0 1 0,0-1 0,-2-1 1,1 0-547,0-1 0,0 1 0,0-1 0,0 0 1,1 0-1,-3-4 0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46.8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288 1 6400,'2'0'7702,"-1"4"-7159,-2 8-389,-1-1 0,0 0-1,0 1 1,-1-1 0,-6 14 0,-2 8-32,5-11 191,-11 40 87,16-55-327,0 0 0,0 1-1,1-1 1,-1 0-1,2 1 1,0 8-1,-1-15-59,0 0 0,0-1 0,1 1 0,-1 0 0,0 0-1,0-1 1,1 1 0,-1 0 0,0-1 0,1 1-1,-1-1 1,0 1 0,1 0 0,-1-1 0,1 1-1,-1-1 1,1 1 0,-1-1 0,1 0 0,-1 1-1,1-1 1,0 1 0,-1-1 0,1 0 0,0 0 0,-1 1-1,2-1 1,0 0 26,-1 1-1,1-1 1,0 0 0,0-1-1,0 1 1,0 0 0,0 0-1,0-1 1,-1 1 0,3-2-1,4-1 98,0-1 0,0 0 0,11-8 0,7-8-60,33-33 0,-16 13-425,-42 40 314,0-1 1,-1 0-1,1 1 0,0-1 1,-1 1-1,1-1 0,0 1 1,0-1-1,-1 1 0,1-1 1,0 1-1,0 0 0,0-1 1,0 1-1,0 0 0,0 0 1,0 0-1,-1 0 0,1 0 1,0 0-1,0 0 0,0 0 1,0 0-1,0 0 0,0 0 1,0 0-1,0 1 0,-1-1 1,1 0-1,0 1 0,0-1 1,0 1-1,0-1 0,-1 1 1,1-1-1,0 1 0,-1-1 0,1 1 1,0 0-1,-1-1 0,1 1 1,-1 0-1,1 0 0,-1 0 1,1 1-1,2 2-94,-1 1-1,0 0 1,0 0-1,0 0 1,-1 1-1,2 9 1,-2 4 77,0 0 0,-2 0 0,0 0 0,-1 0-1,-1-1 1,-8 26 0,10-37 44,-7 27 229,-1 1 1,-2-2 0,-1 1 0,-27 51 0,32-72-96,-2 1 1,1-1-1,-2-1 1,0 1-1,0-2 1,-1 1-1,0-2 1,-1 1-1,-1-2 1,1 1-1,-1-2 1,-1 0-1,-15 7 0,18-10-94,-1-1 0,0 0 0,0-1 0,0 0 0,0-1 0,0 0 0,0-1 0,-1-1 0,1 0 0,-14-1 0,21 0 38,0-1 0,1 1-1,-1-1 1,1 1 0,0-1-1,-1-1 1,1 1 0,0 0-1,0-1 1,0 0 0,1 0-1,-1 0 1,1-1 0,-4-4-1,5 7-70,0-1-1,1 0 0,-1 0 1,1 0-1,0 0 0,0 0 1,0 0-1,0 0 0,0 0 1,0 0-1,0 0 0,1-1 1,-1 1-1,1 0 0,0 0 1,-1-1-1,1 1 1,0 0-1,0-1 0,1 1 1,-1 0-1,0-1 0,1 1 1,0 0-1,-1 0 0,1 0 1,0-1-1,0 1 0,0 0 1,0 0-1,2-2 0,1 0-31,-1 0 0,1 0 0,0 1 0,1-1 0,-1 1 0,1 0 0,8-4 0,2 0-32,23-7 0,113-28-292,-9 2-1132,85-36-3561,-95 35 2613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26.7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6 151 4896,'-1'-3'263,"0"1"-139,0 0 1,0 1 0,1-1-1,-1 0 1,1 0 0,0 1-1,-1-1 1,1 0 0,0 0-1,0 0 1,0 0 0,0 1-1,0-1 1,1 0 0,-1 0-1,1 0 1,-1 1 0,1-1-1,-1 0 1,1 1-1,0-1 1,0 0 0,0 1-1,0-1 1,1-1 0,41-53 4301,-42 55-4422,-1 1-1,0 0 1,1 0-1,-1-1 0,0 1 1,1 0-1,-1 0 1,0-1-1,1 1 1,-1 0-1,1 0 0,-1 0 1,0 0-1,1 0 1,-1 0-1,1 0 1,-1 0-1,1 0 0,-1 0 1,0 0-1,1 0 1,-1 0-1,1 0 1,-1 0-1,0 0 1,1 0-1,14 9 20,-12-6 10,1 1-1,0 0 0,-1-1 0,5 8 1,0 4 6,-1 0 0,0 1 1,-1-1-1,6 27 0,9 68-31,-19-97-4,89 703 278,-82-631-143,15 193 988,-9-84 82,-15-169-664,-2-20-125,-5-14-89,2-5-150,0 1 0,-5-27 0,1 0-148,-56-220-371,10 34 169,31 130 26,-18-150 0,37 188 61,2 1 0,2-1 1,15-113-1,-10 147 28,2 1 0,0 0 0,1 0 0,11-23 0,-11 31-29,1 0 1,0 0-1,1 1 1,1 0-1,0 1 0,18-19 1,-20 25 49,-1 1 1,1 0 0,1 1-1,-1 0 1,1 0 0,0 1-1,0 0 1,0 0-1,1 1 1,-1 0 0,1 1-1,0 0 1,0 0-1,-1 1 1,1 1 0,0 0-1,12 1 1,0 1 7,1 1 0,0 1 0,-1 1 0,0 1 0,0 1 0,28 13 1,-41-16 13,0 1 1,0 0-1,0 0 1,-1 1-1,0 0 1,0 1-1,0 0 1,-1 0-1,0 0 1,0 1-1,-1 0 1,0 0-1,9 18 1,-10-14 41,1 1 0,-2 0 0,0 0 1,0 0-1,-1 1 0,-1-1 0,0 1 0,-1 0 1,-1 24-1,-1-22 9,-1 0 0,0 0 0,-1-1 0,0 1 0,-1-1 0,-1 1 0,-1-1 0,-7 15 0,7-20 10,0 0 1,0-1 0,-1 1-1,0-2 1,0 1 0,-1-1-1,0 0 1,-1 0 0,0-1-1,0 0 1,0-1 0,-12 7 0,-52 17-58,5-1-2,61-26-41,1 1 0,0 0 0,-1 1 0,1-1 0,1 1 0,-1 0 0,1 0 0,0 1 0,0 0 0,0 0 0,1 0 0,0 0 0,0 1 0,0 0 0,1-1 0,0 1 0,1 0 0,-3 9 0,-25 85 589,6-8 133,23-84-402,1-8-220,0-1-1,0 1 0,0 0 1,-1-1-1,1 1 0,0-1 1,0 1-1,0-1 0,0 1 1,-1 0-1,1-1 0,0 1 1,0-1-1,-1 1 0,1-1 1,-1 1-1,0 0 191,2 6-349,0 0 106,0 0 0,1 0 0,-1 0 0,2-1 0,-1 1 0,1 0 0,0-1 0,0 0 0,5 7 0,5 8 134,25 27 0,-8-13-60,2-3 0,70 58 0,-47-45-532,70 74-1,-23-20-5761,-98-95 5663,0 0 0,0-1 0,1 0 0,6 4 0,-9-6 52,0 0-1,1-1 1,-1 1 0,1-1 0,-1 1 0,1-1-1,0 0 1,2 0 0,-5 0 506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28.1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1994 375 6656,'-4'-2'461,"1"0"0,-1-1 0,1 1 0,0-1 1,-1 0-1,2 0 0,-1-1 0,-3-3 0,-14-15-201,-33-35-520,43 44 490,-1 1 0,0 0 0,-1 0 0,-1 1 0,1 1 0,-25-15 0,16 15-158,0 1 0,0 0 1,-1 2-1,0 1 0,0 0 1,-29-3-1,17 6 31,0 1 0,0 1-1,-54 6 1,59 0-65,0 0 0,1 2 0,-1 2 0,1 0 0,-29 15-1,-129 75 113,140-73-31,-61 35-60,-129 97-1,192-121-118,1 1 0,-52 62 0,-63 97 10,76-93 8,67-84 23,-74 96 169,77-97-115,1 1-1,0-1 1,1 2 0,-10 31-1,7-6 4,2 1-1,2 0 0,2 1 1,3 0-1,1-1 0,3 1 1,1 0-1,3 0 0,2 0 1,2-1-1,20 67 0,-6-42-25,40 87 0,-42-118 21,2 0-1,2-1 1,37 49 0,146 164 106,-179-223-76,1-2 0,1-1 0,2-1 0,1-1 0,0-3 0,71 37 0,-57-37 33,2-2 0,1-3 1,0-1-1,104 17 0,-111-28-41,1-1 0,-1-3 0,1-1 0,-1-3 0,83-14 0,-61 2-3,-1-3 0,-1-2 1,77-36-1,138-69 550,-231 104-495,67-41 0,-94 49-107,-1 0 0,0-2 0,-1 0 0,-1-1 0,26-32 0,-20 18-17,-2-2 0,21-41 0,27-73 86,-33 66-7,-4 10-86,-3-2 0,-4-1 0,-2 0 0,-4-2 0,-4-1 0,-2 0 0,2-81 0,-14 94 145,-3 1 0,-13-85-1,-41-116 174,25 166-130,-67-143 1,67 168-318,20 46 172,-1 0 0,-2 0 1,0 2-1,-2-1 0,0 2 1,-2 0-1,-28-29 0,20 30 87,-2 0-1,0 1 1,-1 2-1,-1 1 1,-1 1-1,-35-13 1,3 6-25,-1 2 0,-84-16 0,77 25-601,-131-8 0,18 20-3837,177 1 3797,-1 1 0,1 0 0,-11 2 0,-13 11-4160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29.0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9 195 6880,'-8'0'2347,"13"0"-291,16 0-1115,-7-1-528,24-4-1,4 0 69,219 10 729,-76 1-324,209-14-6,-202 4-882,141-11 511,-196 8-509,-136 7 16,0 1 0,0-1 0,0 0 0,0-1 0,0 1 0,0 0 0,0 0 0,0 0 0,0-1 0,0 1 1,0 0-1,0-1 0,1 0 0,-2 1-10,0 0-1,0 0 1,0 0 0,0 0 0,0-1 0,0 1 0,0 0 0,0 0 0,0 0 0,1-1 0,-1 1-1,0 0 1,0 0 0,0 0 0,0-1 0,0 1 0,0 0 0,0 0 0,0 0 0,0-1 0,-1 1-1,1 0 1,0 0 0,0 0 0,0-1 0,0 1 0,0 0 0,0 0 0,0 0 0,0 0 0,0-1-1,-1 1 1,1 0 0,0 0 0,-2-2-5,0 0 0,0 0-1,0 1 1,-1-1 0,1 1 0,0-1-1,-5-1 1,-32-13 18,-45-20-271,-110-30 0,181 59 26,13 7 215,0 0 0,0 0 0,1 0 0,-1 0 0,0 0 0,0 0-1,0 0 1,1 0 0,-1 0 0,0 0 0,0 0 0,0 0 0,0 0 0,1 0 0,-1 0 0,0-1 0,0 1 0,0 0 0,0 0 0,0 0 0,1 0 0,-1 0 0,0 0 0,0-1 0,0 1 0,0 0 0,0 0 0,0 0 0,0 0-1,0 0 1,0-1 0,0 1 0,0 0 0,1 0 0,-1 0 0,0-1 0,0 1 0,0 0 0,0 0 0,0 0 0,0 0 0,0-1 0,-1 1 0,1 0 0,0 0 0,0 0 0,0 0 0,0-1 0,0 1 0,0 0 0,0 0-1,0 0 1,0 0 0,0-1 0,0 1 0,-1 0 0,1 0 0,0 0 0,0 0 0,0 0 0,0 0 0,0 0 0,-1-1 0,1 1 0,32-3-191,51 2 1,-45 2 305,145 14 744,-166-13-713,-1 0-1,1 2 0,-1 0 1,18 7-1,-33-10-124,0-1 0,0 0 1,0 1-1,0-1 0,0 1 0,0 0 0,0-1 0,0 1 1,0 0-1,0-1 0,0 1 0,0 0 0,-1 0 0,1 0 0,0 0 1,-1 0-1,1 0 0,0 0 0,-1 0 0,1 0 0,-1 0 0,0 0 1,1 0-1,-1 0 0,0 1 0,0-1 0,1 0 0,-1 0 1,0 0-1,0 0 0,0 1 0,-1-1 0,1 0 0,0 0 0,-1 2 1,-1 3-58,0 0 0,-1 0 1,0 0-1,-1-1 0,-5 8 0,4-5-102,-131 173-5392,102-142 3920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30.3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23 141 4064,'-1'0'91,"0"0"0,1-1 0,-1 1 0,0 0-1,0 0 1,0 0 0,0 0 0,1 0 0,-1 0 0,0 0 0,0 0 0,0 0 0,0 0 0,0 0 0,-8 1 2609,9-1-2494,0-1 1,0 0-1,0 0 0,0 1 1,0-1-1,0 0 1,0 1-1,0-1 1,0 0-1,0 1 0,0-1 1,0 0-1,0 0 1,0 1-1,1-1 1,-1 0-1,5-3-60,-1 1 0,1 0-1,0 1 1,0-1 0,0 1 0,0 0-1,1 0 1,-1 0 0,1 1 0,-1-1-1,1 2 1,-1-1 0,1 0 0,8 1 0,175 5 499,67 10 105,4 0-209,-199-15-8,-61 1-529,0-1 0,0 0 0,1 0 0,-1 0 0,0 0 0,0 0 0,1 0 0,-1 0 0,0 0 0,0 0 0,0 0 0,1 0 0,-1 0 0,0 0 0,0 0 0,1 0 0,-1 0 0,0-1 0,0 1 0,0 0 0,1 0 0,-1 0 0,0 0 0,0 0 0,0 0 1,0-1-1,1 1 0,-1 0 0,0 0 0,0 0 0,0 0 0,0-1 0,0 1 0,1 0 0,-1 0 0,0 0 0,0-1 0,0 1 0,-6-9 504,-14-6-181,-46-19-165,-99-35 1,156 65-657,14 2 145,23 4-37,-17-1 287,12 3 130,0 0 0,0 2 0,0 0 0,32 15 0,-9-5 209,-36-13-157,1 1 1,-1 1 0,0-1-1,0 1 1,18 13-1,-25-15-46,0-1-1,0 1 0,0 0 0,-1 0 1,1 1-1,-1-1 0,1 0 0,-1 1 1,0-1-1,-1 1 0,1 0 0,-1 0 1,1-1-1,-1 1 0,0 0 0,0 0 1,-1 0-1,1 0 0,-1 6 0,-1 8-260,0-1 0,-1 1 0,-9 29 0,-19 51-4393,16-57-243,13-39 4517,1 0 0,-1 0 0,0 0 0,0 0 0,0 0 0,0 0 0,0-1 0,-2 3 0,2-3 117,0-1 0,1 1 0,-1 0 0,0-1 1,0 1-1,0-1 0,0 1 0,0-1 0,0 0 1,0 1-1,-1-1 0,2 0 221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50.0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8 736,'-4'-8'320,"12"16"-256,-8-5-608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6:50.5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142 119 1824,'1'-1'135,"-1"1"0,0-1 0,1 1 0,-1 0 0,1-1 0,-1 1 0,0 0 0,1 0 0,-1-1 0,1 1 0,-1 0 0,1 0 0,-1 0 0,1 0 0,-1 0 0,1-1 0,-1 1 0,1 0 0,12-1 5438,-81 88-2842,56-66-2387,11-18-285,0-1 1,0 1-1,0-1 0,-1 0 1,1 1-1,-1-1 1,1 0-1,-1 0 0,0 0 1,-3 3-1,4-5 208,-2 4 432,2-27 146,-1 1 0,-2-1 1,-8-32-1,1 2-579,8 42-848,0 1 0,0 1-1,-1-1 1,-5-10 0,1 4-922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09:42.6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124 0 832,'-11'2'1965,"11"-1"-1926,-7 18-95,5-13 124,-9 30-158,-34 88 1172,2-30 1798,43-92-2862,-1-1 1,0 1-1,1-1 0,-1 0 1,1 1-1,-1 0 1,1-1-1,0 1 1,-1-1-1,1 5 304,1-7-232,1 1 0,-1 0-1,0-1 1,0 1 0,0-1-1,0 1 1,0-1 0,0 0-1,0 1 1,0-1 0,0 0-1,0 0 1,0 0 0,1-1-1,3-3 124,12-11 209,0-1 0,0-1 0,-2 0 0,20-31 0,-19 29 476,-23 34-685,-1 2 11,3-7-98,5-9-130,0 1-1,-1-1 1,1 1 0,0-1-1,-1 1 1,1-1-1,0 1 1,0-1-1,0 1 1,-1-1 0,1 1-1,0 0 1,0-1-1,0 1 1,0-1 0,0 1-1,0 0 1,0-1-1,0 1 1,0-1 0,0 1-1,0 0 1,1-1-1,-1 2 1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01.5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353 91 992,'-9'2'1147,"8"-2"-1071,1 1 1,-1-1 0,1 0 0,-1 1-1,1-1 1,-1 0 0,1 0 0,-1 1-1,1-1 1,-1 0 0,0 0 0,1 0-1,-1 0 1,1 0 0,-1 0 0,0 0-1,1 0 1,-1 0 0,1 0-1,-1 0 1,0-1 0,1 1 0,-1 0-1,1 0 1,-1 0 0,1-1 0,-1 1-1,1 0 1,-1-1 0,1 1 0,-1 0-1,1-1 1,-1 1 0,1-1 0,0 1-1,-1-1 1,1 1 0,0-1 0,-1 1-1,1-2 1,-17-17 462,16 17-450,-1 1 1,1-1-1,-1 1 1,0-1 0,1 1-1,-1-1 1,-3 0-1,-8-8 245,8 5-198,-1 1 0,1 0-1,-1 0 1,1 1-1,-1-1 1,0 1 0,0 1-1,-1-1 1,1 1-1,-9-2 1,7 2-95,-1 0 0,0 1 0,0 0-1,0 1 1,0 0 0,1 0 0,-14 3 0,18-2-60,0 0 0,0 0 0,-1 1 0,1-1 0,0 1 0,1 0 0,-1 0 0,0 1 0,1-1 0,-1 1 0,-4 4 0,2-1 16,1 0 0,0 0 0,1 0 1,-1 0-1,-5 13 0,9-16-11,0 1 1,0-1 0,0 0 0,0 0-1,1 1 1,0-1 0,-1 5 0,-1 15-9,-1-10 6,1 1 0,1 0 0,1-1 1,1 21-1,-1-6-76,0-26 417,6 21-133,-6-22-194,0 0-1,1 0 0,-1 0 1,1-1-1,-1 1 0,1 0 0,-1 0 1,1-1-1,-1 1 0,1 0 0,0-1 1,-1 1-1,2 0 0,6 8-140,-5-5 143,0 0 0,0 0 0,1 0 1,-1-1-1,1 1 0,0-1 0,7 5 0,6 6-129,-9-8 138,-1-1 0,1 1 0,0-2 0,8 5 0,2 0 10,-12-6-10,0-1 1,0 0-1,0 0 1,0 0-1,0-1 0,0 0 1,0 0-1,9-1 0,25 5 142,-15-1-245,-19-3 41,-1-1 1,1 1-1,10 4 1,-15-5 137,1 1-5,10 8 80,-12-7-64,3 7 251,-4-6-268,-1 0 0,0 0 1,1-1-1,-1 1 1,-1 0-1,1-1 0,0 1 1,0-1-1,-1 0 1,0 0-1,1 0 0,-1 0 1,-5 3-1,-5 1 90,0 0 1,-14 4-1,0-1 52,16-5-8,-1-1 1,-23 4-1,-4 1 133,6-1-247,20-4-148,-24 7 0,34-9-248,-1 0 0,1 1 1,0 0-1,0-1 0,-1 1 0,1 1 0,0-1 0,1 0 0,-1 1 0,0-1 0,-2 5 0,4-7 181,1 0 0,0 1-1,-1-1 1,1 1 0,-1-1 0,1 1 0,0-1 0,0 1 0,-1 0 0,1-1 0,0 1 0,0-1-1,0 1 1,0-1 0,0 1 0,0 0 0,0-1 0,0 1 0,0-1 0,0 1 0,0 0 0,0-1-1,0 1 1,0-1 0,1 2 0,7 4-2721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02.3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 1568,'0'0'12,"0"0"0,0 0 0,-1 0 0,1 0 0,0 0 0,0 0 0,0 0 0,-1 0 0,1 0 1,0 0-1,0 0 0,0 0 0,0 0 0,-1 1 0,1-1 0,0 0 0,0 0 0,0 0 0,0 0 0,0 0 0,-1 0 0,1 1 0,0-1 0,0 0 0,0 0 0,0 0 0,0 0 1,0 1-1,0-1 0,0 0 0,0 0 0,0 0 0,0 0 0,0 1 0,0-1 0,-1 0 0,1 0 0,0 0 0,1 1 0,-1-1 0,0 0 0,0 0 0,0 0 0,0 0 0,0 1 1,0-1-1,0 0 0,0 0 0,0 0 0,0 0 0,0 1 0,1-1 0,7 6 190,-5-5-99,-6 13 1998,3-12-2039,0 3 130,0 0-1,0-1 1,0 1-1,1-1 1,0 1-1,2 6 1,-2-8-128,0 1 0,0 0 1,-1 0-1,1 0 1,-1 0-1,0 0 0,-1 7 1,2 13 81,7 106 169,-8-121-334,0 0 0,-2 15 1,1-17 41,0 1 0,1 0 1,0 14-1,1-19-110,0 0 1,-1 0-1,0 0 0,0 0 1,0 0-1,0 0 0,0 0 1,0 0-1,-1 1 0,0-1 1,1-1-1,-1 1 0,0 0 1,-1 0-1,1 0 0,0 0 1,-1-1-1,1 1 1,-4 3-1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4:38.59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333 181 1824,'12'-3'10988,"-11"-2"-10302,-2 3 250,1 1-928,0 1 0,0 0-1,0 0 1,0 0 0,0 0 0,0 0 0,0 0 0,0 0 0,0 0-1,0-1 1,0 1 0,0 0 0,0 0 0,0 0 0,0 0 0,0 0-1,0 0 1,-1 0 0,1 0 0,0 0 0,0 0 0,0-1 0,0 1-1,0 0 1,0 0 0,0 0 0,0 0 0,0 0 0,0 0-1,0 0 1,-1 0 0,1 0 0,0 0 0,0 0 0,0 0 0,0 0-1,0 0 1,0 0 0,0 0 0,0 0 0,-1 0 0,1 0 0,0 0-1,0 0 1,0 0 0,0 0 0,0 0 0,0 0 0,0 0 0,0 0-1,-1 0 1,-3 1 37,0-1 0,0 1 1,-1 0-1,1 0 0,0 1 0,0-1 0,-7 4 0,-28 18-139,37-22 94,-10 7 6,1 1 0,0 0 1,1 1-1,0 0 0,0 1 1,1 0-1,1 0 0,-1 1 0,2 0 1,-7 14-1,-7 18-1,-23 73 0,34-87-89,-14 31-163,-7 21 200,25-53 52,6-23 61,-2 0 0,1 1 0,-1-1 0,0 0-1,-3 7 1,27-73 1582,1-8-1726,32-84-361,-19 72 468,3 1 0,4 2 1,58-77-1,-83 124 151,-15 23-159,0 1-1,1 0 1,0 0-1,7-9 1,-9 18-62,0-1 0,-1 1 1,1-1-1,-1 1 0,1 0 0,1 4 1,1 2-48,7 10-55,0 0 0,20 24 0,-15-24 117,15 30 1,-21-31 76,17 28 79,-2 2 1,29 80-1,-12-18-26,-7-24-48,-34-84-1,0 0-1,-1 1 1,1-1-1,0 0 1,-1 0 0,0 0-1,1 0 1,-1 1-1,0 3 1,0-5-56,-1-1 0,1 1 0,-1 0 0,1 0 0,-1 0 0,0-1 0,1 1-1,-1 0 1,0 0 0,1-1 0,-1 1 0,0-1 0,0 1 0,0-1 0,1 1 0,-1-1 0,0 1 0,0-1 0,0 0 0,0 0 0,0 1 0,0-1 0,0 0 0,0 0 0,0 0 0,-1 0-1,-21 5 46,-38 12-1,-2 1-146,-12-3 71,-110 6 0,93-12 245,-36 1 225,106-12-935,18-1-28,11-4 70,0 3-28,0 0 1,0 1-1,0-1 0,0 2 1,1-1-1,-1 1 0,12-2 1,3 0-1134,3 3-2256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02.7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39 5728,'-25'-11'2112,"28"11"-928,-3-5-2400,5 2 640,-10-5-2240,5 5 1600,5-5-672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03.7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 4 832,'-21'-3'2144,"20"3"-2125,1 0 1,-1 0-1,0 0 1,0 1-1,0-1 1,1 0-1,-1 1 1,0-1-1,1 1 0,-1-1 1,0 1-1,1-1 1,-1 1-1,0-1 1,1 1-1,-1 0 1,1-1-1,-1 1 1,1 0-1,0-1 1,-1 1-1,1 0 0,0 0 1,-1-1-1,1 1 1,0 1-1,-6 25 78,6-23-52,0 0-39,0-1 1,0 1 0,0-1-1,0 1 1,1-1 0,0 1-1,1 5 1,2 4 4,14 108 52,-6-33-84,-5-40 784,3 83 0,-5-109 127,-5-21-661,0-16 6,2 5-276,0-1 1,-1 1-1,-1-18 0,0 17 34,0 0 0,1-1-1,3-14 1,-3 22 20,3-17-16,1 1 0,1 0 0,0 0 0,2 1 0,17-32 0,-24 49 12,0 0 1,0 0-1,1 0 0,-1 0 1,1 0-1,0 1 1,-1-1-1,1 1 0,0-1 1,0 1-1,0 0 1,0 0-1,0 0 0,0 0 1,0 0-1,1 0 1,-1 0-1,0 1 0,0-1 1,3 0-1,-3 2 32,0 0 1,-1 0-1,1 0 0,0 0 0,-1 0 0,1 1 1,-1-1-1,0 0 0,3 4 0,-3-4 0,3 4 21,-1 0-1,0 0 1,0 1-1,-1-1 0,1 1 1,-1 0-1,-1 0 0,1 0 1,-1 0-1,1 6 1,3 12-39,0-4 46,1 0 1,1 0-1,17 33 0,-17-41-42,3 6-43,20 26 0,-20-27-27,-9-15-100,0 1-1,1-1 1,-1 1-1,0-1 1,1 0 0,0 0-1,-1 0 1,1 0-1,4 3 1,6-8-4668,4 2 3782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04.5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264 28 1984,'-3'-3'343,"0"0"-1,-1 1 1,0 0 0,1-1 0,-1 2 0,0-1-1,0 0 1,0 1 0,0 0 0,0-1-1,-7 1 1,-4-1 168,-29-1 1,41 4-483,-1-1 0,0 1 0,1-1 0,-1 1 0,1 0 0,-1 1 0,1-1 0,0 0 0,-1 1 0,1 0 0,0 0 0,0 0 1,0 0-1,0 0 0,1 1 0,-5 3 0,-3 6-42,1-1 0,-14 23-1,12-16 8,8-13 21,0 0 0,0 0 1,1 0-1,-3 9 0,0 1-6,-8 33-105,12-44 84,-1-1 1,1 1-1,1 0 0,-1 0 0,0 0 0,1 0 1,0 0-1,1 8 0,6 33-112,-2-24 130,-5-19 25,1 1 0,-1-1 0,1 0 0,0 1 0,0-1-1,0 0 1,0 0 0,0 0 0,1 0 0,-1 0 0,1 0 0,-1 0 0,1-1 0,0 1 0,-1 0-1,1-1 1,0 1 0,0-1 0,0 0 0,0 0 0,0 0 0,1 0 0,-1 0 0,0 0-1,0 0 1,1-1 0,-1 1 0,5 0 0,21 2 267,-24-1-241,0-2 0,1 1 0,-1 0 0,0-1 0,8 0 0,32-5-140,77-18 1,-118 22-254,0 1 1,1-1-1,-1 1 0,1 0 1,-1 0-1,1 1 1,-1-1-1,0 1 1,6 1-1,16 2-3753,-12-4 3214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05.5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64 136 1984,'0'0'4368,"1"1"-4059,7 4-190,-1 0 1,1 0-1,0-1 0,0 0 1,0 0-1,1-1 0,11 3 1,-18-6-90,-1 0 1,1 0-1,-1 0 1,0 0-1,1 0 1,-1 0-1,0 0 1,1 0-1,-1-1 1,0 1-1,1-1 1,-1 1-1,0-1 1,0 1-1,1-1 1,-1 0-1,0 0 1,0 1-1,0-1 1,0 0-1,0 0 1,0 0-1,0 0 1,0 0-1,0 0 1,-1-1-1,1 1 1,0 0-1,-1 0 1,1-1-1,0-1 1,-1-13-124,1 10 10,-1 1 0,0-1 0,-1 1 1,0-7-1,-11-37-89,11 43 149,-1 1-1,0-1 1,-1 1-1,1 0 1,-1 0 0,-6-8-1,8 12 17,1 1-1,-1-1 1,0 1 0,1-1-1,-1 1 1,0-1-1,1 1 1,-1 0 0,0-1-1,0 1 1,1 0-1,-1 0 1,0 0 0,0-1-1,0 1 1,1 0 0,-1 0-1,0 0 1,0 0-1,0 0 1,1 0 0,-1 1-1,0-1 1,0 0-1,1 0 1,-1 0 0,0 1-1,0-1 1,1 1 0,-1-1-1,0 0 1,1 1-1,-1-1 1,0 1 0,0 0-1,-2 1-15,0 1 0,0 0 0,1-1-1,-1 1 1,-4 6 0,-12 21 331,-30 63 0,44-81-278,1-1 0,0 1 0,0 0 0,1 0 0,1 0 1,0 0-1,1 0 0,0 1 0,2 16 0,-1-23 43,2-1 0,-1 0 0,0-1 0,1 1 0,0 0 0,0 0 1,1-1-1,-1 1 0,1-1 0,0 0 0,0 1 0,1-2 0,-1 1 0,1 0 0,0-1 0,-1 1 0,2-1 0,-1 0 0,0 0 0,1-1 0,-1 1 0,1-1 1,0 0-1,0 0 0,-1-1 0,1 0 0,0 1 0,1-2 0,6 2 0,73-6-104,-29-5-3005,-38 6 1490,-1 0-1542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08.2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321 104 640,'-2'0'80,"1"0"0,0 0 1,0-1-1,-1 1 0,1 0 0,0-1 0,0 1 1,0 0-1,-1-1 0,1 0 0,0 1 1,0-1-1,0 0 0,0 1 0,0-1 0,-2-2 1,-10-7 1403,8 7-1254,-3-1 185,4 3-226,1 0 0,-1-1 0,1 1 0,-1-1 0,1 0-1,-4-3 1,4 3-71,-22-19 568,21 17-512,1 1-1,-1 0 1,0-1-1,0 1 1,0 1 0,0-1-1,-8-3 1,0 1 72,10 4-213,0 0-1,-1 0 1,1 0-1,-1 1 1,1-1-1,-1 0 0,1 1 1,-6 0-1,5-1-30,0 1-1,0 1 0,0-1 1,0 0-1,0 1 0,0-1 1,1 1-1,-1 0 0,0 0 1,0 0-1,0 1 0,1-1 1,-1 1-1,1-1 0,-1 1 1,1 0-1,0 0 0,-1 0 1,1 0-1,0 0 0,0 0 1,1 1-1,-1-1 0,0 1 1,1-1-1,0 1 0,-3 4 1,-19 46-141,17-38 255,4-10-122,0-1 0,0 1 0,0-1 0,-1 9-1,2-8-10,0 0-1,0 0 1,-1 0-1,1-1 0,-6 9 1,-9 27 154,16-38-130,-1 6 52,16 9-130,-12-13 39,1-1 0,-1 1 0,0 1 0,3 4 0,-5-6 37,1 0 1,1 1-1,-1-1 0,0-1 1,1 1-1,-1 0 0,7 4 1,8 6 214,-15-11-166,1 0 0,0 0-1,0 0 1,0 0 0,0 0 0,1 0-1,-1-1 1,7 2 0,12 1 126,0-1 0,0-1 0,0 0-1,31-4 1,-5 1 590,-40 1-716,-1-1 0,1 0 1,-1-1-1,0 0 0,12-4 0,-10 0-1014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09.4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197 33 992,'0'0'9,"0"1"-1,0-1 1,0 0 0,0 0 0,0 0 0,0 0-1,0 0 1,0 0 0,-1 0 0,1 0-1,0 0 1,0 0 0,0 0 0,0 1-1,0-1 1,0 0 0,0 0 0,0 0-1,0 0 1,0 0 0,0 0 0,0 0-1,-1 0 1,1 0 0,0 0 0,0 0-1,0 0 1,0 0 0,0 0 0,0 0 0,0 0-1,0 0 1,0 0 0,-1 0 0,1 0-1,0 0 1,0 0 0,0 0 0,0 0-1,0 0 1,0 0 0,0 0 0,0 0-1,0 0 1,0 0 0,-1 0 0,1 0-1,0 0 1,0 0 0,0-1 0,0 1-1,0 0 1,0 0 0,0 0 0,0 0 0,0 0-1,0 0 1,-1-1 116,1 1-1,0 0 1,-1-1-1,1 1 1,0 0-1,0-1 1,-1 1-1,1-1 1,0 1 0,0-1-1,-1 1 1,1-1-1,0 1 1,0-1-1,0 1 1,0-1-1,0 1 1,0-1 0,-1 0-3,1 0 1,-1 1-1,1-1 1,-1 0 0,0 1-1,1-1 1,-1 1-1,1-1 1,-1 1-1,0 0 1,0-1 0,1 1-1,-1 0 1,0-1-1,0 1 1,0 0 0,1 0-1,-1 0 1,0-1-1,0 1 1,0 0 0,0 0-1,1 0 1,-1 1-1,-1-1 1,-33 0 1017,25 0-1174,-10-1-14,17 0 62,1 1 0,-1-1 0,0 1-1,1 0 1,-1 0 0,0 0 0,1 0 0,-1 1 0,0-1 0,1 1-1,-1-1 1,0 1 0,1 0 0,-5 2 0,2 0-7,0 1 1,0 0-1,0 0 1,0 0 0,0 1-1,1 0 1,0 0-1,0 0 1,0 0-1,1 1 1,-5 9-1,7-14 8,1 1-1,-1-1 0,1 1 0,0-1 0,0 1 0,-1-1 0,1 1 0,0 0 1,0-1-1,1 1 0,-1-1 0,0 1 0,0-1 0,1 1 0,-1-1 1,1 1-1,-1-1 0,1 0 0,0 1 0,0-1 0,-1 0 0,1 1 0,2 1 1,2 4-15,1-1 1,13 12-1,-13-13 11,-4-3 9,0 0-1,1-1 1,-1 1-1,0-1 1,1 0-1,-1 0 0,1 0 1,0 0-1,-1 0 1,6 0-1,29 2-1,-13-1 38,-15-2 22,0 0 0,0 0 0,0-1 0,0 0 0,0-1-1,0 1 1,-1-2 0,12-4 0,-6 3-149,-12 3 79,-1 1 1,1-1 0,0 0-1,-1 0 1,1 0-1,-1 0 1,1 0 0,-1 0-1,1-1 1,-1 1 0,0 0-1,1-1 1,-1 1-1,0-1 1,0 1 0,0-1-1,0 0 1,-1 0 0,1 1-1,0-1 1,-1 0-1,1 0 1,-1 1 0,1-1-1,-1 0 1,0 0 0,0 0-1,0 0 1,0 0 0,0 0-1,0 0 1,-1 1-1,0-5 1,-2-1 24,0-1 0,0 0 0,-1 1 0,0-1 0,0 1 0,-6-7 0,4 6 40,2 4-40,0 0-1,0 1 0,-1-1 1,0 1-1,0 0 1,0 1-1,0-1 1,0 1-1,0 0 1,-11-3-1,14 5-76,0-1 0,0 1-1,0 0 1,0 0 0,0 0-1,0 0 1,0 0 0,0 0-1,0 1 1,0-1-1,0 0 1,0 1 0,1 0-1,-1-1 1,0 1 0,0 0-1,0 0 1,1 0 0,-1 0-1,0 0 1,-2 3 0,-1 1-1054,1 0 0,-1 0 1,1 1-1,-6 10 1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10.6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422 0 1664,'-65'20'5013,"59"-18"-4902,0 0 0,0 0 0,0 1 0,0 0 0,0 0 0,1 0 0,-7 5 0,-13 8 222,7-5-343,12-7-1,0-1-1,0 0 0,0 0 0,-7 3 0,-2 2 97,4-1 97,11-7-179,1 0 1,-1 0 0,1 0-1,-1 0 1,1 0 0,-1 1-1,1-1 1,-1 0 0,1 0-1,-1 0 1,0 1 0,1-1-1,-1 0 1,1 1 0,-1-1-1,0 0 1,1 1 0,-1-1-1,0 0 1,0 1 0,1 0-1,-1-1 15,1 1 0,-1-1 0,1 1 0,0 0 0,-1-1 0,1 1-1,-1-1 1,1 1 0,0-1 0,0 0 0,-1 1 0,1-1 0,1 1-1,24 0 389,28 5-1,-27-3-418,28 1-1,-51-4 16,0 0 1,0 0-1,0 1 0,0-1 0,0 1 0,-1 0 0,1 0 0,0 0 0,-1 0 0,1 1 0,0 0 0,-1 0 0,0 0 0,1 0 0,-1 0 1,0 0-1,4 5 0,-6-6 18,1 1 0,-1-1 0,0 1 0,0 0 0,1-1 0,-1 1 0,0 0 0,-1 0 1,1 0-1,1 3 0,-2-4 15,0 0 1,0 0 0,1 0-1,-1 0 1,-1 1 0,1-1-1,0 0 1,0 0 0,0 0 0,0 0-1,-1 0 1,1 0 0,0 0-1,-1 0 1,1 0 0,-1 0-1,0 0 1,1 0 0,-1 0-1,0-1 1,1 1 0,-1 0-1,-1 1 1,-4 2 66,1 0 0,-1 0-1,0-1 1,0 0 0,0 0 0,-1 0-1,1-1 1,-1 0 0,1 0 0,-1 0 0,-7 0-1,-68 8 373,0 0-505,38 0-724,-49 17 1,83-23-75,0 1 1,1 0 0,0 0 0,-11 9-1,18-13 555,-6 7-2814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12.0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3 992,'5'-2'4277,"-5"7"-4051,0 0 0,0 0 1,0 0-1,-1 0 0,0 0 0,0 0 0,0 0 0,0 0 0,-3 6 0,2-6-199,1 1-1,0-1 0,0 1 1,0-1-1,1 1 1,-1-1-1,2 1 0,0 10 1,0 4 71,-1 48-140,12 308 852,-11-366-784,-1-3 14,1 0 1,0 0-1,0 0 1,1 0 0,0-1-1,4 11 1,2 7 1393,-12-35-2532,5 3 1023,1-1 0,-1 1 0,2 1 0,-1-1 0,1 0 0,0 0 0,4-7 0,2-6-120,11-21 72,-18 38 138,-1 1-1,0 0 1,1-1-1,-1 1 0,1 0 1,0 0-1,0-1 1,1 2-1,-1-1 0,0 0 1,1 0-1,0 1 1,0-1-1,-1 1 1,1 0-1,1 0 0,2-2 1,-4 3-12,0 1 0,0-1 0,0 1 0,0-1 0,0 1 0,0 0 0,0 0 0,0 0 0,1 0 0,-1 0 0,0 0 0,0 0 1,0 1-1,0-1 0,0 1 0,0 0 0,0-1 0,-1 1 0,1 0 0,0 0 0,0 0 0,0 0 0,-1 0 0,1 1 0,-1-1 0,1 1 0,-1-1 0,1 1 1,-1-1-1,0 1 0,2 2 0,12 20 287,-1 1 0,-1 0 0,13 36 0,-25-61-298,1 5-109,0-1-30,-1 0 1,1 0 0,-1 0-1,0 1 1,0-1 0,1 7-1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12.8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17 2912,'1'-1'138,"1"-1"-1,-1 1 1,0 0 0,1 1-1,-1-1 1,1 0 0,-1 0-1,1 0 1,-1 1 0,1-1-1,0 1 1,-1-1 0,1 1-1,0 0 1,2 0 0,90-5 2059,-86 5-2127,0 1 0,0-1 0,0 2 0,-1-1 0,1 1 0,9 3 0,-14-3-16,1-1-1,0 1 0,-1 0 1,1-1-1,-1 2 0,0-1 1,0 0-1,0 1 0,0-1 1,0 1-1,0 0 0,-1 0 1,1 0-1,2 4 0,37 59 577,-37-59-557,0 0 1,1-1-1,10 9 1,8 11-246,-22-24 643,-1 0-951,0-1-1,0 1 1,0-1-1,1 1 1,-1-1-1,1 1 1,-1-1-1,1 0 1,0 1-1,-1-1 1,1 0 0,0 0-1,2 0 1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13.3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293 26 3808,'-6'-3'1239,"7"6"-638,-11-14-1993,10 10 1522,0 0 1,-1-1-1,1 1 0,-1 0 1,1 0-1,-1 1 1,0-1-1,1 0 0,-1 0 1,0 0-1,0 0 1,1 0-1,-1 1 0,-1-2 1,1 2-80,1 0-1,-1 0 1,1 0 0,-1 0 0,1 0 0,-1 0 0,0 0 0,1 0 0,-1 1-1,1-1 1,-1 0 0,1 0 0,-1 0 0,1 1 0,-1-1 0,1 0 0,-1 1-1,1-1 1,-1 0 0,1 1 0,0-1 0,-1 1 0,1-1 0,-1 1 0,1-1 0,0 0-1,0 1 1,-1-1 0,1 1 0,0 0 0,-1 0 0,-20 50 946,-82 130-133,97-172-1004,0 0 0,-1-1 0,0 0 1,0 0-1,-1 0 0,0-1 0,0 0 0,-18 11 0,13-9-630,10-7 424,0 0 0,0 1-1,-1-2 1,1 1 0,-6 2-1,1-3-639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4:39.47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221 1 2144,'0'0'699,"-8"3"-710,5-3 205,0 0 0,0 1 0,1-1 1,-1 1-1,0 0 0,0-1 0,1 1 0,-1 1 0,0-1 1,-3 3-1,-3 0-223,-6 1 1089,14-5-901,0 0 0,-1 1 1,1-1-1,0 1 0,0-1 0,0 1 0,-1-1 0,1 1 0,0-1 0,0 1 0,0 0 0,0 0 0,0 0 0,0 0 1,0-1-1,-1 3 0,-8 10 187,1 0 1,0 1 0,1 0-1,1 0 1,0 1-1,1-1 1,-8 27 0,-17 111 326,29-140-637,-3 17-51,-20 140-508,25-165 286,-1 0-1,1-1 1,0 1 0,0 0 0,0 0 0,1 3 0,0-6 127,-1 0 0,0-1 0,0 1 0,1 0 0,-1-1 0,0 1 0,1-1 0,-1 1 0,0 0 0,1-1 0,-1 1 0,1-1 0,-1 1 0,1-1 1,-1 1-1,1-1 0,0 0 0,-1 1 0,1-1 0,-1 0 0,1 1 0,0-1 0,-1 0 0,1 0 0,0 0 0,-1 1 0,1-1 0,0 0 0,-1 0 0,1 0 0,0 0 0,0 0 0,-1 0 0,1 0 0,0-1 0,-1 1 0,1 0 0,0 0 0,0-1 0,1 1-88,0-1 0,0 0 0,0 0 0,0 1 1,0-1-1,0-1 0,0 1 0,2-2 0,22-24-1946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16.0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15 1984,'-3'-2'717,"6"9"305,-3-8-968,0 1 0,0 0 0,0 0 1,0 0-1,0 0 0,0-1 0,0 1 1,0 0-1,1 0 0,-1 0 1,0 0-1,0-1 0,0 1 0,0 0 1,0 0-1,0 0 0,1 0 0,-1 0 1,0-1-1,0 1 0,0 0 1,0 0-1,1 0 0,-1 0 0,0 0 1,0 0-1,0 0 0,1 0 0,-1 0 1,0 0-1,0 0 0,0 0 1,1 0-1,5 3 738,-4-2-592,0 1 0,1-1-1,-1 0 1,0-1 0,0 1 0,1 0-1,-1-1 1,1 1 0,-1-1 0,0 0-1,5 1 1,7-2 73,1-1 0,20-4-1,12-2-311,9 0 273,-50 7-165,-5 1-80,0-1 0,-1 1 1,1 0-1,0 0 0,-1 0 0,1 0 0,0 0 0,0 0 0,-1 0 0,1 0 0,0 0 0,-1 0 1,1 0-1,0 0 0,-1 0 0,1 0 0,0 1 0,-1-1 0,1 0 0,1 1 0,-2 0 2,0-1 0,0 0-1,0 1 1,1-1 0,-1 0-1,0 1 1,0-1 0,0 0-1,0 1 1,0-1 0,0 1-1,0-1 1,0 0 0,0 1-1,0-1 1,0 1 0,0-1-1,0 0 1,0 1 0,0-1-1,0 1 1,0-1 0,0 0-1,0 1 1,-1-1 0,1 0-1,0 1 1,-1 0 0,-6 11-46,6-11 39,-6 11 110,-2-1 0,1 1 0,-1-2 0,-1 1 0,0-1 0,0-1 0,-21 15 0,29-23-35,-1 1-1,0-1 1,0 1 0,0-1-1,0 0 1,-7 2 453,11-3-331,31 0 17,-1 1-1,52 10 0,-74-10-730,0 1-1,0-2 1,10 0-1,-14 0-9,9 0-502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17.6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 4 160,'-10'-1'1,"9"0"134,0 1-1,1 0 1,-1 0 0,0-1-1,0 1 1,0 0-1,0 0 1,0 0-1,0 0 1,0 0-1,0 0 1,0 0-1,0 0 1,0 0-1,0 1 1,0-1-1,1 0 1,-1 1 0,0-1-1,-1 1 1,2 0 121,-1 1 0,1-1 0,0 0 0,0 1 0,0-1 0,0 1 0,0-1 0,0 1 0,0-1-1,0 0 1,0 1 0,1-1 0,-1 1 0,1-1 0,-1 0 0,1 0 0,-1 1 0,2 1 0,5 0-21,-6-2 5,0-1-127,0 0 0,1 1 1,-1-1-1,0 0 0,0 1 0,0-1 0,0 0 0,0 1 0,0-1 1,0 1-1,-1 0 0,1-1 0,0 1 0,0 0 0,0-1 1,0 1-1,-1 0 0,1 0 0,0 0 0,-1 0 0,1-1 1,0 3-1,0-2-10,1-1 0,-1 1 0,0 0 1,1 0-1,-1-1 0,1 1 0,-1 0 1,1-1-1,-1 0 0,1 1 0,-1-1 0,1 0 1,1 1-1,25-2 5,87 6 211,-85 2-352,-24-5 11,1-1-1,-1 1 1,1-1 0,8 1 0,26-2-1244,33 0-4508,-49 0 2814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19.6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219 13 1728,'0'0'200,"-1"0"0,0 0 1,1 0-1,-6-5 2203,6 4-2203,-1 1-160,1-1-1,0 1 0,-1-1 1,1 1-1,0 0 0,-1-1 1,1 1-1,-1-1 1,1 1-1,-1 0 0,1-1 1,0 1-1,-1 0 0,1 0 1,-1-1-1,0 1 0,1 0 1,-1 0-1,1 0 0,-1 0 1,1-1-1,-1 1 0,1 0 1,-1 0-1,0 0 0,1 0 1,-1 0-1,1 0 1,-1 1-1,1-1 0,-1 0 1,1 0-1,-1 0 0,0 0 1,1 1-1,-1-1 0,1 0 1,0 1-1,-1-1 0,1 0 1,-1 1-1,1-1 0,-1 1 1,-16 8 816,15-9-786,0 1 0,0 0 0,0 0 0,0 0 0,1 0 0,-1 0 0,0 0 0,1 0 0,-1 0 0,1 1 0,-2 1 0,-17 15 26,16-15-89,0 0 0,1 1-1,-1-1 1,1 0 0,0 1 0,-3 5 0,-37 47 30,33-40-26,3-5 257,1 1 0,0-1 0,-7 20 0,13-30-263,-1 0 1,1 0-1,0 0 1,0 1-1,0-1 1,0 0-1,0 0 1,1 0-1,-1 0 1,0 0-1,0 0 1,1 0-1,-1 0 1,0 0-1,1 0 1,-1 0-1,1 0 1,0 0-1,-1-1 1,1 1-1,0 0 1,-1 0-1,1 0 1,0-1-1,0 1 1,0 0-1,-1-1 1,3 2 0,3 1 103,1 1 1,0-1 0,8 3 0,-1 0-59,-4 0-40,0 0 0,-1 0-1,1 1 1,-2 0 0,1 0-1,-1 1 1,0 1 0,7 8-1,-13-13 82,1 0-1,-1 1 1,0-1-1,-1 0 0,1 1 1,0 5-1,-1-8-63,-1 0 0,0 0 0,1 0 0,-1 0 0,0-1-1,0 1 1,0 0 0,0 0 0,0 0 0,-1 0 0,1 0 0,-1 0-1,1-1 1,-1 1 0,1 0 0,-1 0 0,-2 2 0,-5 8 293,6-10-266,0 1 0,0-1 0,0 1-1,0-1 1,0 0 0,-1 1 0,1-1-1,-1 0 1,-4 2 0,0-1 65,0 0 0,0-1 0,0 0 0,-1 0 0,1-1 0,-10 1 0,-48 0-2940,49-2-101,41-12-3991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20.1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0 4224,'-1'9'4609,"1"18"-3743,1-8-325,-2 21-406,0-13-2328,6 54 0,-5-72 12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20.5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0 5312,'-8'0'1952,"8"3"-1504,0 0-128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20.9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23 3552,'-5'47'1931,"-3"13"-838,8-59-1095,0-1-1,0 0 1,0 0 0,0 0-1,0 0 1,0 0 0,0 0-1,0 1 1,0-1 0,0 0 0,0 0-1,0 0 1,0 0 0,0 0-1,-1 0 1,1 1 0,0-1-1,0 0 1,0 0 0,0 0 0,0 0-1,0 0 1,0 0 0,0 0-1,0 0 1,-1 1 0,1-1-1,0 0 1,0 0 0,0 0 0,0 0-1,0 0 1,0 0 0,-1 0-1,1 0 1,0 0 0,0 0-1,0 0 1,0 0 0,0 0 0,0 0-1,-1 0 1,1 0 0,0 0-1,0 0 1,0 0 0,0 0-1,0 0 1,-1 0 0,1 0 0,0-1-1,0 1-14,-1 0-1,1 0 0,0 0 0,0 0 1,-1-1-1,1 1 0,0 0 1,0 0-1,-1-1 0,1 1 1,0 0-1,0 0 0,-1-1 1,1 1-1,0 0 0,0-1 1,0 1-1,0 0 0,0-1 1,0 1-1,-1 0 0,1-1 1,0 0-1,0-3 11,0 0 0,0-1 1,0 1-1,0-1 0,1 1 1,0-1-1,0 1 0,0 0 1,0-1-1,1 1 0,4-8 1,3-9 475,-8 18-387,0-1 1,1 1-1,-1 0 1,1 0-1,-1 0 1,1 0-1,0 0 0,0 0 1,0 0-1,4-3 1,-5 6-8,0-1 0,-1 0 1,1 1-1,-1-1 0,1 1 0,0-1 0,0 1 1,-1-1-1,1 1 0,0-1 0,0 1 1,0 0-1,0-1 0,-1 1 0,1 0 1,0 0-1,1 0 0,0 0-6,-1 1 0,0-1 0,0 1 0,1 0 0,-1 0 0,0-1 0,0 1-1,0 0 1,0 0 0,0 0 0,1 2 0,4 3 86,-4-4-103,0 0 1,0 0 0,0 0 0,0 1 0,-1-1 0,1 1 0,-1-1-1,1 1 1,-1 0 0,1 3 0,5 10 134,-6-13-144,1 0-1,-1 1 1,0-1-1,0 0 1,1 6 0,11 33 58,-13-37-449,1 0 0,0 1-1,0-1 1,1 0 0,0 0 0,2 5 0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22.4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2496,'3'11'1552,"1"0"0,0-1 0,6 12 0,-4-8-1552,-1 0 0,0 0 0,-2 1 0,5 24 0,-5-24 0,31 285 106,-33-157-103,-1-82 1077,0-60-776,3-9-693,27-38-75,14-18 453,-43 63 44,-1 0-1,0 1 1,1-1-1,-1 1 1,0-1-1,1 1 1,-1-1-1,1 1 1,-1 0-1,1-1 1,-1 1 0,1 0-1,-1-1 1,1 1-1,-1 0 1,1-1-1,0 1 1,-1 0-1,1 0 1,-1 0-1,1 0 1,0-1 0,-1 1-1,1 0 1,1 0-1,-1 1-10,0-1-1,-1 1 0,1-1 1,0 1-1,0-1 0,0 1 1,0-1-1,0 1 1,-1 0-1,1-1 0,0 1 1,0 0-1,-1 0 1,1 0-1,3 4 86,-1 1 0,-1-1 0,1 0-1,1 7 1,3 4 196,-5-13-264,-1 1 0,0-1 1,1 0-1,-1 1 0,-1-1 0,1 1 1,0 0-1,-1 6 0,3 38-28,-1-1-3248,-2-39 1077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23.5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31 2304,'0'-3'7941,"3"0"-7872,0 1-1,0-1 1,0 1 0,0 0-1,0 0 1,0 0-1,1 1 1,-1-1 0,1 1-1,-1 0 1,8-2 0,1 1-54,1 1 1,16 1-1,-25 0 38,-3 0-68,0 0-1,0 0 1,0 1 0,0-1 0,0 0 0,0 1 0,0-1 0,0 1 0,0-1 0,0 1 0,0 0 0,0-1 0,0 1 0,-1 0-1,1 0 1,0-1 0,0 1 0,-1 0 0,1 0 0,0 0 0,-1 0 0,1 0 0,-1 0 0,1 0 0,-1 0 0,0 0-1,1 0 1,-1 0 0,0 0 0,0 0 0,0 0 0,0 1 0,0-1 0,0 1 0,0 3-65,0 0 1,0 0 0,0 0-1,-1 0 1,0 0 0,0 0-1,-2 4 1,-4 8 161,-13 22 1,12-23 466,-12 27 1,19-41-517,1 1 0,-1-1 1,0 0-1,-1 1 0,1-1 0,0 0 0,-1 0 0,-1 3 427,5-5-370,0 0 0,0 0 0,0-1 0,0 1 0,0 0 0,0-1 0,4-1 0,24-12 398,-19 8-1058,2 0 0,-1 1 0,0 1 0,22-6 0,-19 6-2243,-13 3 2505,-1 1 1,1-1-1,0 1 1,-1-1-1,1 1 1,0-1-1,0 1 1,0 0-1,-1 0 1,1 0-1,0 0 1,3 1-1,16 6-1665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24.2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5 1888,'-8'-1'5220,"12"0"-3921,15-2-1141,-12 4-126,0-1 0,0 1 0,-1 0-1,1 0 1,0 1 0,0 0 0,-1 0 0,1 1 0,-1 0-1,0 0 1,1 0 0,-2 1 0,1 0 0,0 0 0,-1 0-1,1 1 1,-1 0 0,5 6 0,6 10 209,-1 0 0,0 2 1,17 37-1,-19-34-61,30 44 1,17-1-208,-55-64-414,0 1 0,0 0 0,0 0 1,-1 0-1,6 10 0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24.6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526 1 2304,'-3'3'353,"0"-1"-1,0 2 1,0-1 0,1 0-1,-1 1 1,1-1 0,0 1 0,0 0-1,0-1 1,1 1 0,-3 7-1,-1 1 669,-1 2-45,0 0-253,-13 24-1,1-10-374,-2-2-1,0 0 1,-2-1 0,-34 31-1,-108 77 228,125-103-541,18-13-593,-24 28 0,-2 1-3784,40-42 2279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4:39.97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 1 2656,'0'0'837,"0"0"-826,0 0 0,0 0-1,0 0 1,0 0 0,0 0-1,0 0 1,0 0 0,0 0-1,0 0 1,1 0 0,-1 0-1,0 0 1,0 0 0,0 0-1,0 0 1,0 1 0,0-1-1,0 0 1,0 0 0,0 0-1,0 0 1,0 0 0,0 0-1,0 0 1,0 0 0,0 0-1,0 0 1,0 0 0,0 0-1,0 1 1,0-1 0,0 0-1,0 0 1,0 0 0,0 0-1,0 0 1,0 0 0,0 0-1,0 0 1,0 0 0,0 0-1,0 0 1,0 0 0,0 0-1,0 1 1,0-1 0,0 0-1,-1 0 1,1 0 0,0 0-1,0 0 1,0 0 0,0 0-1,0 0 1,0 0 0,0 0-1,0 0 8,0 0 1,0 0-1,-1 0 0,1 0 1,0 0-1,0 0 0,0 0 0,0 0 1,0 0-1,0 0 0,0 0 1,0 0-1,0 0 0,0 0 0,-1 0 1,1 0-1,0 0 0,0 0 1,0 0-1,0 1 0,0-1 0,0 0 1,0 0-1,0 0 0,0 0 1,0 0-1,0 0 0,0 0 0,0 0 1,0 0-1,-1 0 0,1 0 1,0 1-1,0-1 0,0 0 0,0 0 1,0 0-1,0 0 0,0 0 1,0 0-1,0 0 0,0 0 0,0 0 1,0 0-1,0 1 0,0-1 1,0 0-1,1 0 0,-1 0 0,0 0 1,0 0-1,0 0 0,0 0 1,5 8 862,11 10 495,-13-15-1080,18 23 552,-1 0 0,20 33 0,-31-41-830,-1 0 1,-1 1-1,0 0 0,-2 0 0,6 30 0,-2-8-308,3 8-953,-2-2 353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25.8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2912,'0'0'8341,"1"1"-8698,26 8 653,-1-1 0,51 9 0,58 0 563,-85-12-628,-8 2 132,-27-3-338,1-2 0,22 1 0,29 0-143,-66-3-404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26.6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 0 1056,'-4'0'5056,"3"1"-4646,0 3-100,-1-1-1,0 0 0,0 0 1,0 0-1,0 0 0,0 0 1,-5 4-1,7-7-237,0 0 0,0 1 0,-1-1 0,1 1-1,0-1 1,0 0 0,0 1 0,0-1 0,0 1 0,0-1 0,-1 0 0,1 1-1,0-1 1,0 1 0,0-1 0,0 0 0,0 1 0,1-1 0,-1 1-1,0-1 1,0 0 0,0 1 0,0-1 0,0 1 0,0-1 0,1 0 0,-1 1-1,0-1 1,0 0 0,1 1 0,-1-1 0,0 0 0,1 1 0,10 8 252,-3-6-287,-1-1 1,1 0-1,0-1 0,0 1 1,0-2-1,0 1 0,0-1 1,15-2-1,2 2 96,40 0 279,76-1-189,-42-10-351,-76 7 8,-20 3-153,0 0 1,0 0-1,0 1 1,0-1-1,0 1 1,0 0-1,0 0 1,0 0-1,0 0 1,0 0-1,0 1 1,0-1-1,0 1 1,5 1-1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3:28.0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70 176 2400,'0'-1'83,"-1"0"1,1 1-1,-1-1 0,1 0 1,-1 0-1,0 0 1,1 1-1,-1-1 0,0 0 1,1 1-1,-1-1 1,0 0-1,0 1 0,0-1 1,0 1-1,0 0 1,0-1-1,1 1 0,-1 0 1,-2-1-1,3 1-53,-6-3 669,5 3-511,0-1-1,0 1 1,0-1 0,0 1-1,0 0 1,0 0 0,0-1-1,-1 1 1,1 0 0,0 0-1,0 0 1,0 0-1,0 0 1,0 0 0,-2 1-1,1 0 28,0 0-1,1 0 0,-1 0 1,1 0-1,-1 0 0,1 1 0,-1-1 1,1 1-1,0-1 0,0 1 0,0-1 1,0 1-1,0 0 0,0 0 1,0-1-1,-1 4 0,-3 5 1450,8-10-1652,0-1 0,1 1 0,-1-1 0,0 0 0,0 0 0,-1 0 0,1-1 0,0 1 0,0-1 0,0 0 0,-1 1 0,1-1 0,3-4 0,3-2-27,-1-1 0,8-10 0,-5 5 62,-2-1 0,0-1 0,10-22 1,-6 10 24,-9 11-13,-2 7-262,-3 19 177,0-1-1,1 1 1,1 10 0,-1 2 51,0 46-169,2 105-154,0-134 415,2 1 0,13 52 0,-8-53 249,-5-17-56,9 27 1,0-12 734,-14-37-1064,1 1 0,-1-1 0,0 1 0,0 0 0,0-1 0,1 1 0,-1 0 0,0 0-1,0 0 1,0-1 0,0 1 0,0 0 0,0 0 0,1 0 0,-1 0 0,0 1 0,0-1 0,0 0 0,0 0-1,0 0 1,0 1 0,-11 1-131,3-2 244,-1 1 1,-13 3-1,14-2-5,-1 0-1,-14 0 1,-13-2-73,36 0 11,-7 0 165,216-7 1941,-146 3-3525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5:26.82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1492 118 1152,'-3'-12'245,"3"10"-210,-1 1 1,1-1-1,0 1 1,-1-1-1,1 1 1,-1-1-1,1 1 0,-1 0 1,0-1-1,0 1 1,1 0-1,-1 0 1,0 0-1,0-1 0,0 1 1,0 0-1,-1 0 1,1 0-1,0 0 0,0 1 1,-1-1-1,1 0 1,0 0-1,-3 0 1,-3-1 101,0 0 0,0 0 0,0 1 0,0 0 0,0 0 0,-1 1 0,1 0 0,-12 1 0,-5-1 502,8 1-293,0 0-1,0 1 1,0 1 0,0 1 0,1 0 0,-22 9 0,-87 45 1710,98-44-1670,-7 4 182,14-7-172,-33 13 0,31-16-285,-30 11 349,-66 16-1,108-33-779,24 0-1,-8-2 354,182 3 361,-102 4-333,-19-1 65,36 3 218,42 1-128,-133-10-222,19-1 194,-30 1-159,0 0 0,0-1 0,0 1 0,0-1 0,0 1-1,0-1 1,-1 0 0,1 0 0,0 0 0,0 0 0,-1 0 0,1 0 0,1-1 0,-3 1-18,0 1 1,0 0-1,0-1 1,0 1-1,0 0 1,0 0 0,0-1-1,0 1 1,0 0-1,0-1 1,0 1 0,0 0-1,0 0 1,0-1-1,0 1 1,-1 0-1,1 0 1,0-1 0,0 1-1,0 0 1,0 0-1,-1-1 1,1 1-1,0 0 1,0 0 0,0 0-1,-1 0 1,1-1-1,0 1 1,-9-7-11,8 6 19,-7-4 6,-1 0 1,0 1 0,-1 0 0,1 0-1,-19-3 1,11 1 21,-10-2-90,-57-20 252,70 22-195,1 0 0,0-1 1,0-1-1,-12-8 1,-88-63-198,94 68 210,-1 0 0,0 1 0,-1 2-1,-24-8 1,-4 3 0,-1 2-1,0 2 1,0 3-1,-1 2 1,-73 2 0,111 3 4,0 1 0,0 0 1,0 0-1,0 1 1,1 1-1,-1 0 1,1 1-1,0 0 1,0 1-1,0 0 0,-18 14 1,-4 5-92,0-3 1,-54 27-1,55-33 135,-1-2 0,-1-1 0,-43 10 0,69-22-97,-21 6-116,29-6 109,-1-1 0,1 1 1,0-1-1,-1 1 0,1 0 0,0-1 0,-1 1 1,1 0-1,0 0 0,0 0 0,0 0 0,0 0 1,0 0-1,0 0 0,-2 2 0,3-2 20,0 0 1,0-1-1,0 1 0,0-1 0,0 1 0,0-1 1,0 1-1,0 0 0,0-1 0,0 1 0,1-1 1,-1 1-1,0-1 0,0 1 0,1-1 0,-1 1 1,0-1-1,0 1 0,1-1 0,-1 1 0,1-1 1,-1 1-1,0-1 0,1 0 0,-1 1 0,1-1 1,-1 0-1,1 1 0,-1-1 0,1 0 1,-1 0-1,1 1 0,0-1 0,-1 0 0,2 0 1,21 6-102,64-7 369,-8 0-113,-68 2-202,0 0 0,0 1 1,0 0-1,20 6 0,-24-5 52,1 0-1,-1 1 1,-1 0-1,1 0 1,0 0-1,-1 1 0,0 0 1,9 10-1,-2-1 93,-1 2 0,14 21 0,1 2 286,-27-39-361,0 0 1,0 1-1,0-1 0,0 0 0,0 0 1,0 1-1,0-1 0,0 0 0,0 0 0,0 1 1,0-1-1,0 0 0,0 0 0,0 1 1,0-1-1,-1 0 0,1 0 0,0 1 0,0-1 1,0 0-1,0 0 0,0 0 0,-1 1 0,1-1 1,0 0-1,0 0 0,0 0 0,-1 0 1,1 1-1,0-1 0,0 0 0,0 0 0,-1 0 1,1 0-1,0 0 0,0 0 0,-1 0 0,1 0 1,0 0-1,0 0 0,-1 0 0,1 0 1,-9 0 29,0-1 0,0-1 0,0 0 0,-14-5 0,-21-4-408,-24 4-847,43-1-1872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5:28.7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144 36 992,'-1'0'18,"1"-1"-1,-1 1 1,0-1-1,0 1 1,1-1-1,-1 1 1,0-1-1,1 1 1,-1-1-1,0 1 1,1-1 0,-1 0-1,1 0 1,-1 1-1,1-1 1,-1 0-1,1 0 1,0 1-1,-1-1 1,1 0-1,0 0 1,0 0 0,-1 0-1,1 1 1,0-1-1,0 0 1,0 0-1,0 0 1,0 0-1,0-1 1,0 2-3,-1-1 1,1 0-1,-1 1 0,0-1 1,1 0-1,-1 1 0,0-1 1,1 1-1,-1-1 1,0 1-1,0 0 0,0-1 1,1 1-1,-1 0 0,0-1 1,0 1-1,-1 0 0,-18-4 760,19 4-706,-1 1 0,1-1 0,0 0 0,0 1 1,0-1-1,0 1 0,0 0 0,0-1 1,0 1-1,0 0 0,0 0 0,0-1 0,0 1 1,1 0-1,-1 0 0,0 0 0,0 2 1,-14 21 450,10-16-356,-12 27 658,9-17-551,7-15-234,0 0 1,0-1-1,0 1 0,0-1 1,0 1-1,-1-1 1,1 1-1,-1-1 0,0 0 1,-3 4-1,4-6 16,-3 8 118,3-8-176,0 2-182,0-1 187,0 1-1,0-1 1,0 1 0,1-1-1,-1 0 1,0 1 0,1-1-1,-1 1 1,1 0 0,0-1-1,-1 1 1,1-1 0,0 1-1,0 0 1,0-1 0,0 1-1,0-1 1,1 4 0,0 3 65,9-14-918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5:30.38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35 456 480,'-2'-2'71,"1"0"1,0 0-1,0 1 0,-1-1 1,1 0-1,0-1 1,0 1-1,1 0 0,-1 0 1,0 0-1,0-3 0,-2-29 1318,1 10-962,-6-13 202,6 25-489,-1 0 1,2 0-1,-1 0 1,1 0-1,2-17 1,13-59-171,-3 23 476,-8 43-198,-2-29 0,-1 43-85,1-3 666,0 11-821,0 1 0,0-1 0,-1 0 0,1 0 0,0 1 0,0-1 0,-1 0 0,1 1 0,0-1 0,-1 0 0,1 1 0,0-1 0,-1 1 0,1-1 0,0 2 0,2 1 34,0 0 1,0 0 0,0 1-1,0-1 1,-1 0-1,1 1 1,-1 0 0,3 7-1,11 36 162,-11-29-157,48 166 198,19 61-458,-59-197 231,-2 0 0,8 79 0,-18-42-871,-2-49-315,1-35 1045,0 0 58,-1-1 1,0 0-1,1 1 1,-1-1-1,1 1 0,-1-1 1,0 1-1,1-1 1,-1 1-1,1 0 1,0-1-1,-1 1 0,1 0 1,-1-1-1,1 1 1,0 0-1,0 0 1,-1-1-1,1 1 0,0 0 1,0 0-1,0-1 1,0 1-1,0 0 1,0 0-1,0-1 0,0 2 1,0 6-896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5:32.9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440 0 1312,'0'0'672,"0"15"-693,-90 211 2053,64-165-1933,-8 17-65,30-71 24,1 1-1,0 0 1,-2 11-1,-3 8-36,-5 16 17,2 1 1,-6 52 0,-6 26 47,15-88 4,-14 50 562,18-73-646,-3 12 113,-2 0 0,0-1 1,-1 0-1,-16 24 0,12-23 112,10-16-164,0 0-1,0-1 1,0 0 0,-1 0 0,0 0 0,-7 5 0,7-6-126,2-2 45,0 0 0,0-1 0,0 0 1,0 1-1,-7 2 0,10-5 20,-1 0 0,1 1-1,-1-1 1,0 0 0,1 0 0,-1 0 0,0 0-1,1 0 1,-1 0 0,0 0 0,1 0 0,-1 0 0,0 0-1,0 0 1,1 0 0,-1 0 0,1-1 0,-1 1-1,0 0 1,1 0 0,-1-1 0,0 1 0,1 0-1,-1-1 1,1 1 0,-1-1 0,1 1 0,-1-1 0,1 1-1,-1-1 1,1 1 0,0-1 0,-1 1 0,1-1-1,0 0 1,-1 1 0,1-1 0,0 1 0,-1-2-1,0-1-6,1 0-1,-1-1 0,0 1 0,1 0 1,0 0-1,-1 0 0,1 0 0,0-1 1,1 1-1,-1 0 0,1 0 0,-1 0 1,1 0-1,1-4 0,3-7-78,14-24-1,-4 6 18,41-132 100,-20 51-4,5-10-98,-38 114 30,6-15-226,0 0 0,2 1 1,0 0-1,23-32 1,-24 34 246,-9 19 19,0-1 0,0 1 1,0 0-1,1-1 0,-1 1 0,0 0 0,1 0 0,0 0 0,-1 0 0,1 0 0,3-3 1,1 2-134,-6 11 118,-2-1 78,-25 113-385,11-53 485,-33 89 597,38-125-538,-66 138 957,63-145-1143,-23 30 0,27-41 85,2-5 94,6-8-127,4-3-17,1-2-137,0 1 0,0-1 0,-1 0 0,4-9-1,3-7 27,6-10 40,19-55 0,-5 8-47,11-26 138,5-10-347,-34 86-438,-7 18 354,0 0-1,8-14 0,1 1-613,-1-1 0,10-29-1,-13 30-431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5:36.2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9 64,'5'-3'32,"-5"-2"-32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5:36.92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71 1 416,'-2'0'8,"-22"2"143,23-2-145,-1 1 0,1-1-1,0 1 1,0-1 0,0 1 0,-1 0-1,1 0 1,0-1 0,0 1 0,0 0-1,0 0 1,0 0 0,0 0 0,-1 2-1,-8 7 320,9-10-283,1 1 0,-1-1 0,0 1 0,0 0 1,0-1-1,1 1 0,-1 0 0,0 0 1,1-1-1,-1 1 0,1 0 0,-1 0 1,1 0-1,-1 0 0,1 0 0,-1 0 0,1-1 1,0 1-1,0 0 0,0 0 0,-1 2 1,-1 10 447,2-12-466,-1 0 1,1 0-1,0 0 1,-1 0-1,1 0 0,0 0 1,0 0-1,0 1 1,0-1-1,0 0 0,0 0 1,0 0-1,1 0 1,-1 0-1,0 0 0,0 0 1,1 1-1,-1-1 0,1 0 1,0 1-1,5 6 6,0 0-1,0 0 0,11 10 1,-8-10 191,13 19 0,29 34 286,-24-27-332,1-1 0,1-2 0,45 38 0,-39-37 69,-9-12 572,-26-22-804,0 0 1,-1 0 0,0 0-1,1 0 1,-1 1-1,0-1 1,0 0-1,0 0 1,0 1 0,0-1-1,0 1 1,-2-3-1,-18-17-238,21 21 225,-34-26 82,23 18-441,-18-16-1,26 20-140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5:42.1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12 736,'-5'-8'256,"15"8"-192,-7-3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4:40.69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3 687 2560,'1'8'5040,"22"-8"-3798,-22-16 1569,-5-64-780,0 21-1411,-6-83 75,0-145 348,10 279-1248,1 0 0,0 0 1,0 0-1,0 0 0,1 0 0,0 1 0,1-1 0,0 1 0,0-1 0,0 1 0,6-7 1,-9 13 61,1 0 1,-1 0-1,1 0 1,0 0 0,0 1-1,-1-1 1,1 0 0,0 1-1,0-1 1,0 1 0,0-1-1,0 1 1,0-1-1,0 1 1,0 0 0,0-1-1,0 1 1,0 0 0,0 0-1,0-1 1,0 1 0,0 0-1,0 0 1,0 0-1,0 1 1,0-1 0,0 0-1,0 0 1,2 1 0,0 1-261,0-1 0,0 1 0,0 0 1,0 0-1,0 0 0,-1 0 0,5 5 0,10 12-2871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5:42.6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91 0 1472,'-2'3'201,"0"0"0,0 0 0,0 0 0,0 1 0,-1 4 1,-1 0 244,2-4-318,0-1 0,0 0 0,0 0 0,-1 1-1,1-1 1,-4 3 0,4-5-38,1 0 0,-1 0 0,1 0 0,-1 1 0,1-2 0,-1 1 0,0 0 0,1 0 0,-1 0 0,0-1 0,0 1 0,1-1 0,-1 1 0,-3-1 1,-22 4 1802,29-4-2005,44 23 4304,-71-23-3136,56 17-4465,13 9 1932,-41-24 1141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5:43.7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104 82 992,'-8'1'359,"7"-1"-305,1 0 0,-1 0 1,0 0-1,0 1 0,0-1 0,0-1 0,0 1 0,0 0 0,0 0 1,0 0-1,0 0 0,0-1 0,0 1 0,0 0 0,0-1 0,0 1 0,0-1 1,0 1-1,0-1 0,1 1 0,-1-1 0,0 0 0,0 1 0,1-1 0,-1 0 1,1 0-1,-1 1 0,0-1 0,1 0 0,-1-1 0,0 1 45,0 0 0,0 1 0,0-1-1,0 0 1,0 1 0,0-1 0,0 0-1,0 1 1,0-1 0,0 1 0,-1 0-1,1-1 1,0 1 0,0 0 0,-1 0 0,1 0-1,-2 0 1,-29 1 1138,20-1-348,9 0-820,3 0-15,1-1-41,-1 0 1,1-1-1,0 1 1,0 0-1,0 0 1,1-1-1,-1 1 1,0 0-1,0 0 1,1 0-1,-1 1 1,0-1 0,1 0-1,-1 0 1,3 0-1,0-1 16,64-33 152,-63 30 215,-10 3-192,-13 1-120,16 1-85,-1 0-166,1 0-1,-1 0 1,0 0 0,0 0 0,1 1-1,-1-1 1,0 1 0,1-1-1,-1 1 1,1 0 0,-1 0-1,1 0 1,-1 0 0,1 1 0,0-1-1,0 1 1,-1-1 0,1 1-1,0 0 1,0 0 0,1 0-1,-1 0 1,0 0 0,1 0-1,-1 0 1,-1 5 0,1 11-1849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5:46.36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173 103 1728,'-4'-2'483,"1"1"-359,1 0 0,0 0 0,-1 0 0,1 1 0,-1-1 0,1 1 0,-1-1 0,0 1 0,-4 0 0,1 0 51,0 0 0,0-1 1,0 1-1,1-1 1,-1 0-1,0-1 0,0 0 1,1 0-1,-1 0 1,1 0-1,-1-1 0,1 0 1,0 0-1,0 0 1,0-1-1,1 0 0,-5-4 1,3 2-31,1 1 0,0-1-1,0 0 1,1-1 0,-6-9 0,10 16-145,-1 0 1,1 0-1,0 0 0,0-1 0,0 1 1,0 0-1,0 0 0,0 0 0,0-1 1,0 1-1,0 0 0,-1 0 0,1 0 1,0-1-1,0 1 0,0 0 0,0 0 1,0-1-1,0 1 0,0 0 0,0 0 1,1 0-1,-1-1 0,0 1 0,0 0 1,0 0-1,0 0 0,0-1 0,0 1 1,0 0-1,0 0 0,0 0 1,1 0-1,-1-1 0,0 1 0,0 0 1,0 0-1,0 0 0,1 0 0,-1-1 1,11 2 65,12 10-95,3 8-99,-20-14 130,0-1 0,0 1 0,0-1-1,1 0 1,-1 0 0,1-1 0,0 0-1,9 3 1,-14-6-53,1 0 0,-1 0 0,1 0 0,-1 0 0,1 0 0,-1 0-1,1-1 1,-1 1 0,0-1 0,1 0 0,-1 0 0,4-2 0,24-16-2975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5:49.83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168 105 1472,'-3'0'97,"1"1"0,0-1 1,0 0-1,0-1 0,0 1 0,0 0 1,-1-1-1,1 1 0,0-1 0,0 1 1,0-1-1,0 0 0,0 0 0,0 0 1,1 0-1,-4-2 0,5 2-72,-1 1 0,0-1 0,0 1-1,1 0 1,-1-1 0,0 1 0,1 0-1,-1-1 1,0 1 0,0 0 0,0 0 0,1 0-1,-1 0 1,0 0 0,-1 0 0,1 0 4,1 0 0,-1 0 0,0 0-1,0-1 1,1 1 0,-1 0 0,0 0 0,0 0 0,1-1 0,-1 1 0,0 0 0,1 0 0,-1-1 0,0 1 0,1-1 0,-1 1 0,0-1 0,-48-48 2122,15 18-671,34 31-1477,-1-1 0,0 0-1,0 1 1,1-1-1,-1 1 1,0 0-1,0-1 1,0 1-1,1 0 1,-1-1-1,0 1 1,0 0 0,0 0-1,0 0 1,0 0-1,0 0 1,0 0-1,1 0 1,-1 0-1,0 0 1,0 0 0,-2 1-1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7:31.4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8 1312,'-5'-8'1696,"5"29"-1152,0 59 1083,0-160-1222,0 59 992,1 22-1372,0 0-1,0-1 0,-1 1 1,1 0-1,-1-1 0,1 1 1,0 0-1,-1 0 1,1-1-1,-1 1 0,0 0 1,1 0-1,-1 0 0,0 0 1,1 0-1,-1 1 1,4 15 477,-4-15-391,0 0 0,0-1-1,0 1 1,0 0-1,1 0 1,-1 0-1,1-1 1,-1 1-1,1 0 1,1 3 357,-3 22 78,2-17-282,-6 3-274,5-7 79,0-2-57,0 1 0,0-1 0,0 0 0,1 1 0,0-1 0,-1 0 0,3 5 0,-2-5-36,0-1 0,0 1 0,0 0 0,-1-1 0,1 7 0,2 12 77,2 2 9,-2 0 0,0 1 0,-2 31-1,0-9 28,4 316 986,-6-239-208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7:36.5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82 120 1248,'-2'-2'180,"0"1"0,1 0 0,-1-1-1,1 0 1,-1 1 0,1-1 0,0 0 0,-1 1 0,1-1-1,0 0 1,0 0 0,0 0 0,1 0 0,-1 0 0,0 0 0,1 0-1,-1-4 1,1 4-112,0 1 0,-1-1 0,1 1 1,-1-1-1,1 1 0,-1-1 0,1 1 0,-1-1 0,0 1 0,0-1 0,0 1 0,-1-2 1,-18-18 1050,0-1 337,13 15-704,7 6-716,0 1 0,-1 0 0,1-1 0,0 1 1,-1 0-1,1 0 0,0-1 0,-1 1 1,1-1-1,0 1 0,0 0 0,-1-1 0,1 1 1,0-1-1,0 1 0,0 0 0,0-1 0,-1 1 1,1-1-1,0 1 0,0-1 0,0 1 1,0-1-1,0 1 0,0 0 0,0-1 0,0 0 1,0 0 203,5 9-150,3 16-111,-7-22 58,0 0 0,0 0 0,0 0 0,0 1 0,-1-1-1,1 0 1,-1 1 0,0-1 0,1 5 0,0 8 26,10 53-10,3 93 1,-12-123-28,6 143 129,2 68 225,-2-16-264,13 198 295,-7-113 250,1-134-434,-4-74-75,0 19 264,8 136-75,-16-212-283,1 35 60,-10 70-65,-18 216 459,11-252-362,11-112-92,0 0 0,-4 14 1,3-15 17,1 0 1,-3 18 0,-4 32 24,4-35-95,1 22 52,4-45-36,0 3-161,0-1 64,0 1 1,0 0-1,-1-1 0,0 1 1,-1 4-1,1 15 214,0-21-140,0-1 1,1 0-1,0-1 0,-1 1 0,1-1 1,0 1-1,0 0 0,0-1 1,-1 1-1,1 0 0,0-1 1,0 1-1,0 0 0,0-1 0,0 1 1,0 0-1,1 0 8,-1 0-1,1-1 1,-1 1 0,1-1-1,0 1 1,-1-1 0,1 0-1,0 1 1,0-1-1,-1 0 1,1 1 0,0-1-1,0 0 1,-1 0 0,1 0-1,1 1 1,23 4-2,0 0 1,0-2-1,0 0 0,0-2 1,46-3-1,30-7 51,1 5 0,-1 4 0,103 13 0,-80 4-84,-53-6 54,1-3-1,85-2 0,13-17 218,67-1-246,107 9-18,-238 8 144,150 27 1,-90-9-3,195 4 588,54-50-528,-324 16-234,-35 2 218,109 6 0,-110 4-148,67 7 196,157-7 0,-198-12-336,31-1 230,64 8 245,-174 0-283,-8 0-383,-8-5 302,-28-12 0,39 16 14,-11-6 54,0-1 0,1-1-1,0 0 1,-19-17-1,16 12-47,-29-19 0,-45-25-62,74 46 82,0-1-1,-22-24 1,35 34-36,-19-24 456,22 27-467,0 0 0,0 0 0,-1 0 0,1 0 0,0-1 0,0 1 0,-1 0 0,1 0 0,0 0 1,0 0-1,0-1 0,0 1 0,-1 0 0,1 0 0,0 0 0,0-1 0,0 1 0,0 0 0,0 0 0,-1-1 0,1 1 0,0 0 0,0-1 0,0 1 0,0 0 0,0 0 0,0-1 0,0 1 0,0 0 0,0 0 0,0-1 0,0 1 0,0 0 0,0 0 1,0-1-1,1 1 0,-1 0 0,0 0 0,0-1 0,12 0-220,18 7 15,-11 3 195,0 0 1,-1 0-1,0 2 1,-1 0 0,21 17-1,-14-9 105,30 18 1,-29-20-66,27 21 1,-49-35 30,0-1-1,0 1 1,-1 0 0,1 0-1,-1 1 1,1-1 0,-1 0-1,3 8 1,-4-9-22,0 0 0,-1 0 1,1 1-1,-1-1 0,1 0 1,-1 1-1,0-1 0,0 0 1,0 1-1,0-1 0,0 0 1,0 1-1,-1-1 0,1 0 1,-1 1-1,-1 1 0,-1 3 64,-1 0 0,0-1 0,-1 1 0,0-1 0,0 0 0,0 0 0,-1-1-1,1 0 1,-8 6 0,3-3-97,1 0 0,-11 13 0,1 4-265,8-10-303,-2 0 0,-26 26 0,29-32-34,8-7 270,0 1 1,1-1-1,-1 0 0,0-1 0,-1 1 0,1 0 0,0-1 0,0 1 0,-1-1 0,1 0 0,-1 0 0,1 0 1,-1 0-1,0 0 0,1 0 0,-1-1 0,0 1 0,-3-1 0,-14-2-4172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7:39.56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19 2496,'-2'-1'124,"2"0"-50,-1 1 0,1 0 0,-1-1 0,0 1 0,1-1 0,-1 1 0,1-1 0,-1 0-1,1 1 1,0-1 0,-1 1 0,1-1 0,0 0 0,-1 1 0,1-1 0,0 0 0,0 0-1,-1 1 1,1-1 0,0 0 0,0 1 0,0-3 0,0 3-24,0 0-1,-1 0 1,1 0 0,0-1 0,0 1 0,-1 0-1,1 0 1,0 0 0,0 0 0,-1 0 0,1 0-1,0-1 1,-1 1 0,1 0 0,0 0 0,0 0-1,-1 0 1,1 0 0,0 0 0,-1 0 0,1 0-1,0 0 1,0 0 0,-1 1 0,1-1 0,0 0-1,-1 0 1,1 0 0,0 0 0,0 0 0,-1 0-1,1 1 1,-6 0 1091,5 29 2384,0 160-1817,6 274-1277,-1-255-610,1 16 374,3 80 183,-4-230-247,27 327-182,7 68 515,-35-368-333,-2 65-54,-9-112-8,5-38-5,0 0 0,0 20 1,2-21-64,0 0 1,-2 0 0,-4 17-1,-4 28 121,5-28 224,4-26-268,1 1 1,0-1 0,-1 10 0,2-17-42,0 0 0,0 1 0,0-1 0,0 0 0,0 0 1,1 0-1,-1 1 0,0-1 0,0 0 0,0 0 0,0 0 0,0 1 0,0-1 0,0 0 1,0 0-1,1 0 0,-1 0 0,0 1 0,0-1 0,0 0 0,0 0 0,1 0 0,-1 0 1,0 0-1,0 0 0,0 0 0,1 0 0,-1 1 0,0-1 0,0 0 0,1 0 0,10 0 369,17-7-503,-23 6 153,12-4-61,1 1 0,0 0 1,0 2-1,0 0 0,0 1 1,0 0-1,33 5 0,-10 0 75,0-1-1,46-3 0,-37 0-21,42-2 49,-29 0 11,1 3 0,71 10 1,-89-3 13,27 4-127,132 6 0,-111-17 51,-1 4 0,105 20 0,86 8-103,-213-27 162,9-2 109,-39-3-222,57 9 0,36 12-72,-72-11 93,1-4 0,69 1 1,-121-8-1,221 5 158,-47-2-443,-55 2 416,26 2-144,-2 1 229,-140-9-224,1 0 1,0 0-1,28-8 0,-23 7 35,7-3-42,-18 2-33,-7 2-5,1 0 0,0 1 0,-1-2 0,1 1 0,-1 0 0,4-2 0,-6 2 39,1 1 0,-1 0-1,0 0 1,1-1 0,-1 1-1,0-1 1,1 1 0,-1 0 0,0-1-1,0 1 1,1-1 0,-1 1 0,0-1-1,0 1 1,0 0 0,0-1-1,1 1 1,-1-1 0,0 1 0,0-1-1,0 1 1,0-1 0,0 1 0,0-1-1,0 1 1,0-1 0,-1 1-1,1-1 1,0 1 0,0-1 0,0 1-1,0-1 1,-1 1 0,1-1 0,0 1-1,0 0 1,-1-1 0,1 1-1,0-1 1,-1 1 0,1 0 0,-1-1-1,1 1 1,0 0 0,-1-1-1,-21-14-174,-81-53 928,75 48-938,-1 1-1,-52-26 0,44 23-175,36 21 314,10 10 128,-3-4-112,0-1 0,1 1 0,0-1 0,13 6 0,7 3-43,1 3 12,68 40-61,12 11 343,-90-55-113,10 4-121,-24-15 12,0 0 1,6 9 1,-9-9 21,-1 0 0,1 0 0,-1 0 0,1 0 0,-1 0 0,0 0 0,1 0 0,-1 0 0,0 0 0,0 0-1,0 0 1,0 0 0,0 0 0,0 0 0,0-1 0,0 1 0,0 0 0,-1 0 0,1 0 0,0 0 0,-1 0-1,1 0 1,0 0 0,-1 0 0,1 0 0,-1 0 0,1-1 0,-1 1 0,0 0 0,1 0 0,-1-1 0,0 1-1,0 0 1,0 0 0,-5 4 13,0 0 0,0 0 0,-9 4 0,12-7-110,-92 60-1395,64-39-436,23-17 652,0-1 0,0 1 0,0-1 0,0-1 0,-1 1 0,0-1 0,-9 2 0,-4-2-1299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7:47.4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22 1664,'-18'-22'6592,"19"22"-6541,-1 0 1,0 0-1,1 0 1,-1 0 0,1 1-1,-1-1 1,0 0-1,1 0 1,-1 0-1,1 0 1,-1 1-1,0-1 1,1 0 0,-1 0-1,0 1 1,1-1-1,-1 0 1,0 1-1,0-1 1,1 1-1,-1 71 696,9 59-181,0 3-433,-13 10-48,5-58 167,1 4 163,-7-39-183,3-30-184,0-1 1,1 1 0,3 35-1,0-34-910,0 29-1,-2-47 546,0-4 163,0 1 0,0 0 1,0 0-1,0 0 0,0 0 0,0 0 1,0 0-1,0-1 0,0 1 1,0 0-1,1 0 0,-1 0 0,0 0 1,1-1-1,-1 1 0,1 0 1,-1 0-1,1-1 0,-1 1 1,1 0-1,-1-1 0,1 1 0,0 0 1,-1-1-1,1 1 0,0-1 1,1 1-1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7:48.1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316 4 1728,'-8'-2'900,"1"1"0,-1 1 0,-7-1 0,14 3-779,-1-1 1,1 1-1,0-1 1,0 1-1,0-1 1,1 1-1,-1 0 1,-1 2-1,-11 29 744,-19 32 0,-5 12 280,6-19-662,20-38-208,-11 23 1,14-23-142,-2-1-1,0 0 0,-18 24 1,-3-12 292,19-13-598,-1 3 542,11-19-310,-6 3 962,14 1-499,23 7 74,11 10-678,-24-14 85,0 1 1,0 0-1,22 19 0,-20-11 24,-1 1-1,27 38 1,21 46-120,-46-71-32,6 8-1353,31 38-1,-40-59-1623,33 31 0,-46-48 2808,-1 0-1,0 0 1,1 0 0,0 0-1,-1-1 1,1 1 0,6 1-1,-7-2 141,1-1-1,-1 0 1,0 0-1,1 0 1,-1 0-1,1 0 1,-1 0-1,4-2 1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7:50.4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0 1312,'-6'0'5383,"6"0"-5290,-1 14 1700,5 16-934,43 227 725,-14 78-417,-10-83-446,-22-217-990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4:41.26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6 167 4320,'-1'-2'203,"0"1"0,1-1-1,-1 1 1,0-1 0,1 1 0,0-1 0,-1 0 0,1 1 0,0-1-1,0 1 1,0-1 0,0 0 0,0 1 0,0-1 0,0 0 0,1 1-1,-1-1 1,1 1 0,-1-1 0,1 1 0,-1-1 0,1 1 0,0-1-1,0 1 1,0 0 0,1-2 0,-2 2-79,1 1 1,0-1-1,-1 1 1,1 0-1,0-1 1,-1 1-1,1 0 1,0-1-1,-1 1 1,1 0-1,0 0 1,0-1-1,0 1 0,-1 0 1,1 0-1,0 0 1,1 0-1,18 1 357,-11-1-162,60-3 1188,120-20-1,-110 9-1210,105-33 0,-111 26-846,-22 11-2766,-51 9 3111,1 1 1,0 0-1,0 0 1,0 0-1,0 0 1,0 0-1,0 0 1,0 0-1,0 0 1,0 0-1,0 0 1,0 0-1,0 1 1,0-1-1,-1 0 1,1 1-1,0-1 1,0 1-1,0-1 1,0 1-1,-1-1 1,1 1-1,0-1 1,0 1-1,-1 0 1,1-1-1,0 1 1,-1 0-1,1 0 1,-1 0-1,1 0 1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7:51.0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325 19 2976,'-3'-14'1639,"3"13"-1576,-1 1 0,1 0 0,0-1 1,-1 1-1,1 0 0,0-1 0,-1 1 0,1 0 0,0 0 0,-1 0 0,1-1 1,0 1-1,-1 0 0,1 0 0,-1 0 0,1 0 0,-1 0 0,1 0 1,0 0-1,-1 0 0,1 0 0,-1 0 0,1 0 0,-1 0 0,1 0 0,0 0 1,-1 0-1,1 0 0,-1 1 0,1-1 0,0 0 0,-1 0 0,1 0 0,0 1 1,-1-1-1,1 0 0,0 0 0,-1 1 0,-1 1 59,-1 1-1,1-1 1,0 1 0,0 0-1,1-1 1,-1 1-1,1 0 1,-1 0 0,0 4-1,-5 8 236,-18 27 163,3-3 193,-52 71 1,18-35-34,-26 29 672,62-80-397,20-24-961,0 1 1,-1 0 0,1 0 0,0 0 0,0-1-1,0 1 1,0 0 0,0 0 0,0 0 0,0-1 0,0 1-1,1 0 1,-1 0 0,0 0 0,0-1 0,1 1-1,-1 0 1,0 0 0,1-1 0,-1 1 0,1 0 0,0 0-1,11 15 24,1-4 186,0-1 0,1 0-1,21 12 1,-17-11-25,27 23 1,29 40 29,11 10-5576,-67-69 2141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7:51.6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74 34 5312,'8'-27'1952,"-4"27"-1504,4-6 3008,-8 17-2848,-3 3 640,-6 10-704,-4 6-256,0 5-192,-4 11-1248,4 7 640,0 1-3104,4 0 2016,5-31-2464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8:14.61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165 35 1152,'0'-16'7909,"8"10"-5637,-10 18-2240,0 1 1,-1 0-1,0-1 0,-7 19 0,7-21-38,-18 43 233,-45 81 0,47-96-164,-24 49 1062,43-86-778,0-6-320,1 0 0,0 0 0,1 1 0,-1-1 0,1 0 0,0 1 0,0-1 0,1 1 0,-1-1 0,6-6 1,6-11-43,41-69 312,-36 63-147,-1-1 0,19-45-1,-27 54 8,-8 15-111,1 1 0,-1-1 0,0 0 0,0 0 0,-1 0 0,1 0 0,-1 0 0,1-8 0,-2 11-11,0 0 0,0 0 1,1 0-1,-1 0 0,1 0 1,0 1-1,-1-1 0,1 0 1,1-2-1,-1 2-31,0 0 0,0 1 0,0-1 1,-1 0-1,1 0 0,-1 0 0,1 0 0,-1 1 0,1-4 1,-1 4-91,4 8-68,18 14-117,40 44 0,-51-51 295,-1 1 0,0 0 0,-1 0 0,13 28 0,-12-20-19,-7-16 28,0-1 0,0 1 0,-1 0-1,1 0 1,-2 0 0,3 14 0,0 27 157,2 38 345,-8-69-213,-1-10-90,3-7-249,0 0 0,0 0 0,0 0 0,0 0 0,-1 0 0,1 0 1,0 0-1,0 0 0,0 0 0,0 0 0,0 0 0,0 0 0,0 0 0,0 0 0,0 0 0,0 0 0,-1 0 0,1 0 0,0 0 1,0 0-1,0 0 0,0 0 0,0 0 0,0 0 0,0 0 0,0 0 0,0 0 0,-1 0 0,1 0 0,0 0 0,0 0 0,0 0 1,0 0-1,0 0 0,0 0 0,0 0 0,0 0 0,0 0 0,0 0 0,0-1 0,0 1 0,0 0 0,0 0 0,-1 0 0,1 0 1,0 0-1,0 0 0,0 0 0,0 0 0,0 0 0,0-3-5,-1 1 1,1-1-1,-1 1 1,1-1-1,0 0 1,0 1-1,0-1 1,0 1-1,1-4 1,0-4-927,-1 8 715,0-18-4910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8:23.85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 23 3648,'0'-1'127,"1"0"0,-1 0-1,0 0 1,0 0 0,0 0 0,0 0 0,0 0 0,0 0-1,0 0 1,0 0 0,0-2 0,-1-5 1833,-2 8-1545,7 0-94,7 2 2508,1 7-4234,-2-1-248,-1 0 640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9:05.70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255 93 1248,'1'-5'941,"-2"-2"-325,-4-16-29,-8 11 976,9 9-1380,-1 0 1,1 0 0,-7-8 0,9 9 40,-17-4 757,9 4-810,-17-3 207,25 5-345,1-1 0,-1 1 0,0 0 0,0 1-1,1-1 1,-1 0 0,0 0 0,1 1 0,-1-1-1,0 1 1,1-1 0,-1 1 0,-2 1 0,-17 9-108,-2-7 731,10 3-487,11-6-155,0 0 0,0 0 0,0 0 0,0 1 0,0-1 0,0 1-1,0-1 1,0 1 0,0 0 0,1-1 0,-2 3 0,-13 14 498,13-16-481,1 0 0,0 0 0,0 0 0,0 0 0,0 1 0,0-1 0,0 1 0,0-1 0,1 1 0,0 0 0,-1 0 0,1-1 0,0 1 0,0 0 0,0 4 0,-4 32 214,5-28-192,1-1-1,0 1 0,0-1 1,2 0-1,-1 1 1,1-1-1,0 0 0,1 0 1,0-1-1,9 15 0,3 6-96,2-1 0,2-1 0,29 34 0,-34-45 132,0-1 0,2 0 0,-1-1 0,2-1 0,30 19 0,-41-29-54,0-1 0,0 1 0,0-1 0,0 0 0,0-1 0,0 0 0,1 0 0,-1-1 0,1 0 0,14 1 0,-6-2 78,-11 1-129,0-1 1,0 0 0,0 0-1,0 0 1,0 0-1,0-1 1,0 0-1,-1 0 1,1 0 0,0-1-1,-1 1 1,9-5-1,26-21 252,-36 25-216,0-1 0,0 1 0,-1-1 1,1 0-1,-1 0 0,0 0 0,1 0 0,-1-1 0,-1 1 0,1 0 1,0-1-1,-1 0 0,0 1 0,0-1 0,0 0 0,0 1 1,-1-1-1,1 0 0,-1 0 0,0 0 0,0-5 0,-1-19 93,-1 1 0,-1 0 0,-13-51 0,-9-7 6,23 78-129,0-1-1,0 1 1,-1 0 0,0 0 0,0 0 0,0 0 0,-1 0 0,0 1 0,-7-8 0,3 5 40,-1 1 0,1 0 0,-2 0 0,1 1 0,-13-7 1,12 7-15,-1 1 0,1 0 0,-1 1 0,-1 0 0,-12-4 0,18 7-27,-1-1-1,1 1 0,0-1 1,-8-5-1,10 5-1,0 1 1,-1-1-1,1 1 1,0 0-1,-1 0 0,0 1 1,1-1-1,-1 1 0,0 0 1,-6 0-1,10 0-178,0 1 0,-1 0-1,1 0 1,0 0 0,-1 0 0,1 1 0,0-1-1,-1 0 1,1 0 0,0 1 0,0-1 0,-3 1-1,4 0-93,-1 0-1,1 0 0,0 1 0,-1-1 0,1 0 1,0 0-1,0 0 0,-1 0 0,1 0 1,0 0-1,0 0 0,0 0 0,0 0 0,1 2 1,-1 1-146,-2 17-2026,-9-1 671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8:18.23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403 554 480,'-1'-1'219,"1"0"-157,1 1 0,-1 0-1,0 0 1,1 0 0,-1 0 0,0 0-1,0 0 1,1 0 0,-1-1-1,0 1 1,0 0 0,1 0-1,-1 0 1,0 0 0,0-1-1,0 1 1,1 0 0,-1 0-1,0-1 1,0 1 0,0 0-1,0 0 1,1-1 0,-1 1-1,0 0 1,0-1 0,0 1-1,0 0 1,0 0 0,0-1-1,0 1 1,0 0 0,0-1-1,0-1 818,-2 3-453,0-4 406,1-7 427,-3-27 623,4 34-1822,-1 1 0,1-1-1,0 1 1,0-1 0,1 1 0,-1-1-1,0 1 1,2-3 0,0-14 192,-3-57 710,6-142 748,-4 198-1608,-1-1 1,-2 0 0,-5-34-1,3 17-667,4 37 410,4 7-384,-3-6 565,-1 1 0,0 0 0,1-1 0,-1 1 0,1 0 0,-1-1 0,1 1 0,-1-1 0,1 1 0,-1-1 0,1 1 0,-1-1 1,1 1-1,-1-1 0,2 1 0,-3 10 326,0-8-298,0 1 1,0-1-1,0 0 1,-1 0-1,1 0 0,-1 1 1,0-2-1,0 1 1,0 0-1,0 0 1,-1-1-1,1 1 1,-1-1-1,1 0 1,-1 1-1,0-1 1,0-1-1,0 1 1,-6 2-1,-5 2 147,-1 0 0,-1-1 0,-17 3 0,-4 1 98,-44 13 442,47-15-517,-53 21 0,82-25-181,-1-1 1,1-1 0,-1 1-1,1-1 1,-9 1-1,321 3 1269,-159-17-712,1 0-645,-143 12-7,3 0-425,1 0 1,-1 0-1,0 1 0,1 0 0,-1 1 0,0 0 0,10 3 0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8:19.01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47 119 4064,'-1'-1'62,"1"1"1,-1-1 0,1 1-1,0-1 1,-1 1-1,1-1 1,0 1-1,0-1 1,-1 1 0,1-1-1,0 0 1,0 1-1,0-1 1,-1 1 0,1-1-1,0 0 1,0 1-1,0-1 1,0 1-1,0-1 1,0 0 0,1 1-1,-1-1 1,0 0-1,0 1 1,0-1-1,0 1 1,1-1 0,-1 1-1,0-1 1,1 0-1,-1 1 1,0-1-1,1 1 1,-1-1 0,1 1-1,-1 0 1,1-1-1,-1 1 1,1-1-1,-1 1 1,1 0 0,-1 0-1,2-1 1,0-3-11,1-1 1,-1 1-1,1-1 1,-1 0-1,2-7 0,1-18 2092,-5 29-2012,1 0 0,-1 0 1,0 1-1,0-1 0,1 0 0,-1 0 0,0 1 0,0-1 0,0 0 0,0 0 0,0 1 0,0-1 0,0 0 0,0 0 0,-1 1 0,1-1 0,0 0 0,0 0 0,-1-1 0,-4 3 1161,-3 8-1109,0 2-142,5-7-31,0 0 0,0 1-1,0-1 1,1 1 0,-1 0-1,-1 6 1,1-4 63,1 0 0,-1 0 0,-4 6 0,5-8-38,-1 0-1,1-1 0,0 1 1,1 0-1,-1 0 1,-1 8-1,3-9-28,-1 0-1,1-1 1,1 1 0,-1 0 0,0 0 0,1-1-1,0 1 1,-1 0 0,1-1 0,1 1 0,-1-1-1,1 1 1,-1-1 0,1 0 0,0 1 0,0-1-1,0 0 1,1 0 0,-1 0 0,1-1-1,5 6 1,-6-7 14,-1 0 0,1 0-1,-1 0 1,1 0-1,-1-1 1,1 1 0,0 0-1,-1-1 1,1 1 0,0-1-1,0 1 1,-1-1 0,1 0-1,0 0 1,0 0 0,0 0-1,-1 0 1,1 0 0,0 0-1,0-1 1,2 0 0,3-1 152,0-1 0,0 1 1,10-7-1,-16 8-142,1 0-3,1-1-1,-1 1 1,0-1-1,1 0 1,-1 0 0,0 0-1,0 0 1,0 0 0,0 0-1,-1-1 1,1 1 0,-1-1-1,3-4 1,-2 2 28,-1 0 0,1 0 1,-1-1-1,0 1 0,-1 0 1,1 0-1,-1-6 0,-1-5 72,-1 0 0,0 0 0,-1 1 0,-6-18 0,8 30-122,0 0 1,0 1-1,0-1 0,0 1 1,-1 0-1,1-1 0,-1 1 1,1 0-1,-1 0 0,0 0 0,0 0 1,0 0-1,0 0 0,-3-1 1,4 2-53,0 0 1,-1 1 0,1-1 0,0 0 0,-1 1 0,1-1-1,0 1 1,-1 0 0,1-1 0,-1 1 0,1 0-1,0 0 1,-1 0 0,1 0 0,-1 0 0,1 0 0,-1 0-1,1 1 1,0-1 0,-1 1 0,1-1 0,-1 1 0,1-1-1,0 1 1,0 0 0,-3 1 0,0 1-383,1 0 1,0 0-1,-1 0 0,1 1 0,0-1 1,1 1-1,-1 0 0,1-1 1,-1 1-1,1 1 0,0-1 1,1 0-1,-1 0 0,1 1 1,0-1-1,0 1 0,0-1 1,0 1-1,1-1 0,0 8 1,4 3-2037,-4-15 2365,0 0 1,0 0-1,1 0 1,-1-1 0,1 0-395,-1 1 395,0 0-1,0-1 1,0 1-1,1 0 1,-1 0 0,0-1-1,0 1 1,0 0-1,0-1 1,0 1-1,0 0 1,0 0-1,0-1 1,0 1-1,0-1 1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8:31.61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61 0 1472,'-1'1'96,"0"-1"-1,1 0 1,-1 1 0,0-1 0,0 0 0,1 1-1,-1-1 1,0 1 0,0-1 0,1 1-1,-1-1 1,1 1 0,-1 0 0,0-1-1,1 1 1,-1 1 0,0-1-9,1-1 0,-1 1 0,1 0 0,-1-1 1,0 1-1,1 0 0,-1-1 0,0 1 0,1-1 0,-1 1 0,0-1 1,0 1-1,0-1 0,1 1 0,-1-1 0,-2 1 0,-10 1 1255,12-2-1244,0 0 0,0 1 0,0-1 0,0 0 0,0 0 0,0 0 0,0 0 1,0 0-1,0 0 0,0 0 0,0 0 0,0 0 0,0 0 0,0 0 0,0-1 0,0 1 0,-3-2 1650,13-2-1182,1 5-399,0 0-1,-1 0 1,1 0 0,-1 1 0,1 1 0,17 7 0,-26-10-23,1 2-214,11 7 54,-12-8-266,5 7-3334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8:32.56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1 992,'5'0'6554,"-2"1"-6430,1 1 251,0-1 0,0 0 0,0 0 0,0 0 0,5 0 0,-6-1-158,0 1 0,0-1 0,0 1 0,0-1 0,0 1 0,-1 0 0,5 2 0,1 0 20,-7-2-141,1 0-107,2 2-371,4 4 440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8:33.50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0 2144,'1'10'9397,"6"-3"-8957,0-1 0,1 0 0,0-1 0,0 0 0,9 4 0,-14-8-925,0 1 0,0-1 0,0 0 0,1 0 0,-1-1 0,0 1 0,0-1 0,1 1 0,-1-1 0,0 0 0,0-1 0,1 1 0,-1 0 0,0-1 0,0 0 0,1 1 0,4-4 0,-7 4 305,0 0 0,0-1 1,-1 1-1,1 0 0,0-1 1,0 1-1,-1-1 0,1 1 1,0-1-1,-1 0 0,1 1 1,0-1-1,-1 0 0,1 0 1,0-1-1,1-18-1596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4:41.87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223 278 1312,'-1'0'102,"-1"0"0,0 0-1,0-1 1,0 1 0,1-1 0,-1 1 0,0-1 0,0 0 0,1 0-1,-1 0 1,1 0 0,-1 0 0,1 0 0,-1 0 0,1 0-1,0 0 1,-1-1 0,1 1 0,0-1 0,0 1 0,0-1-1,-2-2 1,-5-7 1172,7 9-1069,-1 0 1,0 0-1,0-1 1,0 1-1,0 1 1,0-1-1,-1 0 1,1 1-1,-1-1 1,1 1-1,-1-1 1,1 1-1,-1 0 1,0 0-1,1 1 1,-1-1-1,0 0 1,-3 1-1,2 0-157,0 0 0,1 0 0,-1 1 0,1 0 0,-1 0 0,1 0 0,-1 0 0,1 0 0,-1 1 0,1 0 0,0-1 0,0 1 0,0 0 0,-3 3 0,-2 2 32,0 0 0,0 0 0,1 1 0,0 0 0,0 0 0,1 1 0,0-1 0,1 1 0,-5 11 0,9-17-67,0 0 0,1-1 1,-1 1-1,0 0 1,1 0-1,0 0 0,0 0 1,0 0-1,0 0 1,0 0-1,1-1 0,-1 1 1,1 0-1,0 0 1,0 0-1,0-1 0,0 1 1,0 0-1,1-1 1,-1 1-1,1-1 0,-1 0 1,1 1-1,2 1 1,1 2 40,0-1 1,1 0 0,0 0-1,-1 0 1,2-1-1,-1 0 1,0 0 0,10 3-1,1 0 103,0 0-1,1-2 0,0 0 1,0-1-1,0-1 0,1-1 1,28 0-1,-35-2-25,0-1 1,0 0-1,-1-1 0,1 0 0,0 0 0,-1-2 1,0 1-1,0-1 0,0-1 0,0 0 1,-1-1-1,0 0 0,10-7 0,-9 4 13,0-1 0,-1 1 1,0-1-1,-1-1 0,0 0 0,8-15 0,-11 17-48,-1-1 0,-1 0 0,1-1 0,-2 1 0,1-1 0,-2 1-1,1-1 1,0-16 0,-2 15 38,0 0 1,-2 0-1,1 0 0,-1 0 0,-1 1 0,0-1 0,-1 0 1,0 1-1,-9-21 0,10 27-150,-1-1 0,0 0 0,0 1 0,-1 0 0,0 0 1,0 0-1,0 0 0,0 0 0,-1 1 0,0 0 0,0 0 0,0 0 0,0 1 0,0-1 1,-1 1-1,0 1 0,0-1 0,1 1 0,-2 0 0,-5-2 0,0 3-179,1-1 0,0 1 0,-1 1 0,1 0 0,-1 1 0,1 0 0,-1 1 0,1 0 0,0 1-1,0 0 1,-16 6 0,13-2-305,1-1-1,-1 2 0,1-1 0,1 2 0,-1 0 1,1 0-1,1 1 0,-13 14 0,-15 25-3045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8:55.52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8 64,'5'-3'32,"-5"-2"-32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8:56.56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5 132 416,'1'0'6,"-1"-1"0,1 1 0,-1 0-1,1-1 1,-1 1 0,0-1 0,1 1 0,-1-1 0,1 1-1,-1-1 1,0 1 0,1-1 0,-1 1 0,0-1 0,0 1 0,1-1-1,-1 1 1,0-1 0,0 0 0,0 1 0,0-1 0,0 1-1,0-1 1,0 0 0,0 1 0,0-1 0,0 1 0,0-2 0,-1-5 75,12-13 847,-7 1 266,-3 19-1139,-1-1-1,0 1 0,0 0 1,1-1-1,-1 1 0,0-1 1,0 1-1,0 0 0,0-1 1,0 1-1,0-1 0,0 1 1,0-1-1,0 1 0,0-1 1,0 1-1,0 0 0,0-1 1,0 1-1,0-1 0,0 1 1,0 0-1,0-1 0,-1 1 1,1-1-1,0 1 0,0 0 1,-1-1-1,1 1 0,0 0 1,0-1-1,-1 1 0,1 0 1,0-1-1,-1 1 1,0-1-1,-8-10 1199,8 9-1002,0-1-1,-1 1 1,1-1 0,0 1-1,1-1 1,-1 1 0,0-1-1,0-5 1,1-7 2096,0 15-2336,0 0 0,0 0 1,0 0-1,-1 0 0,1 0 0,0 0 1,0 0-1,0 0 0,0 0 1,0 0-1,-1 0 0,1 0 0,0 0 1,0 0-1,0 0 0,0 0 1,0 0-1,0 0 0,-1 0 0,1 0 1,0 0-1,0 0 0,0 0 1,0 0-1,0 0 0,0 0 0,-1 0 1,1 0-1,0 1 0,0-1 1,0 0-1,0 0 0,0 0 0,0 0 1,0 0-1,0 0 0,0 0 1,-1 1-1,1-1 0,0 0 0,0 0 1,0 0-1,10 122-294,-5 80 555,-5-191-293,1 0 0,0-1 1,4 13-1,-1-2 99,-2-11 181,-2-1 1,1 0-1,-2 10 1,0 0-482,1-16 203,-3 7 1,2-7 18,1 2 32,0-3 250,0 13-650,0 10 283,0-24 352,0-5 47,2-2-298,0-1 0,-1 0 0,0 1 0,-1-1 0,1 0 0,-1 0 0,-2-10 0,1-6 32,-3-188 6,-1 124-940,2 72-1775,3 10 1344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9:00.183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0 241 1248,'5'4'5790,"-5"-4"-5708,0-3-21,1 1 0,-1-1 0,1 1 0,-1-1 0,1 0 0,0 1 1,0 0-1,0-1 0,0 1 0,3-4 0,19-24 467,-1-1-80,-15 20-217,1-1 1,9-10 0,7-9 118,-14 19-315,18-19 0,-11 13 18,-15 16-71,0 1 0,-1 0 0,1-1 0,0 1 0,0 0 0,-1 0 0,1 0 0,0 0 0,0 0 0,0 0 0,0 1 0,1-1 0,-1 0 0,0 1 0,3 0 0,-4 0 34,1 2 20,0 0 0,-1 1 0,1-1 1,-1 1-1,1 0 0,-1 0 0,0-1 1,0 1-1,0 0 0,-1 0 0,1 0 1,0 3-1,1 38 108,-2-42-130,5 139 205,-4-131-191,1-1 1,0 1 0,1-1 0,0 0 0,0 0-1,7 13 1,0 0 100,-8-18-90,0 0 0,1 0 0,-1 0 0,1 0 0,0 0 0,0 0 0,0-1 0,0 1 0,1-1 0,0 0 0,-1 0 0,1-1 0,8 5 0,3 0 73,-1-1 0,29 8 0,-8-3-348,-25-8-680,-8-3 440,-1 0 1,1 0 0,-1 1 0,1-1-1,-1 1 1,1-1 0,-1 1 0,0-1-1,1 1 1,2 2 0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9:00.84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271 1 2400,'0'4'11213,"-4"4"-12432,-21 33 2056,-29 67 0,7-13-612,27-57-1004,-2-2 1,-34 44-1,14-30-3306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9:14.92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91 20 224,'12'-10'5594,"-18"27"-5428,5-15-114,1 1 0,-1-1 0,0 0 0,0 1 0,0-1 1,0 0-1,0 0 0,-3 3 0,2-1 18,0 0 0,0 0 0,0 0 0,0 0 0,1 0 0,-2 8 0,1-5-27,1-5-35,1 0 0,0 0 0,0-1 0,0 1 0,0 0 0,0 0 0,0 0 0,0-1 0,1 1 0,0 3 0,2 10 48,1 16 99,4 37 170,-7-65-302,-1 1-1,1-1 0,-1 0 1,1 0-1,0 0 0,0-1 0,3 7 1,-3-6 0,1 0-1,-1 0 1,0 1 0,0-1 0,0 0 0,0 1 0,-1-1 0,1 5-1,1-6 593,3-5-361,8-13-351,-4 5-29,-8 10 158,0 2-6,2 5-10,-2-5 155,2-12 10,-4-1-89,1 10-79,0 0-1,0 0 0,0 0 1,0 0-1,0 0 0,0 0 0,0 0 1,1-2-1,2-6 4,-2 1 1,2-17-1,-2 17-12,-1 1 1,2 0-1,-1 0 0,1 0 0,3-8 1,-4 13-23,0-1 0,0 1 0,-1 0 0,1 0 0,-1-1 0,0 1 0,0-5 0,0 8 15,0-1 0,0 1 1,0-1-1,0 1 0,1-1 0,-1 1 1,0-1-1,0 1 0,0-1 1,0 1-1,0-1 0,1 1 0,-1-1 1,0 1-1,0-1 0,1 1 1,-1 0-1,0-1 0,1 1 1,-1-1-1,1 1 0,-1 0 0,0-1 1,1 1-1,-1 0 0,1 0 1,-1-1-1,1 1 0,-1 0 0,1 0 1,0 0 1,-1 0 0,0 0 1,1 0-1,-1 0 0,1 0 1,-1 0-1,0 0 0,1 0 1,-1 0-1,0 1 0,1-1 1,-1 0-1,0 0 0,1 1 0,-1-1 1,0 0-1,1 0 0,-1 1 1,0-1-1,0 0 0,1 1 1,-1-1-1,0 0 0,0 1 1,0-1-1,1 0 0,-1 1 1,0-1-1,0 0 0,0 1 1,0-1-1,0 1 0,0-1 1,0 0-1,0 1 0,0-1 0,0 1 1,0-1-1,0 0 0,0 1 1,0 6 7,-1-1 1,0 0 0,0 0-1,-3 9 1,-3 11-9,5-13 57,-1-1 1,-1 0-1,0 1 1,-1-1-1,0 0 0,-10 17 1,15-29-52,-1 0 1,1 1-1,0-1 1,0 0-1,0 1 1,0-1-1,-1 0 1,1 0-1,0 1 1,0-1-1,-1 0 1,1 0-1,0 1 1,-1-1-1,1 0 1,0 0-1,0 0 1,-1 1-1,1-1 1,0 0-1,-1 0 1,1 0-1,0 0 1,-1 0 0,1 0-1,-1 0 1,1 0-1,0 0 1,-1 0-1,1 0 1,0 0-1,-1 0 1,1 0-1,0 0 1,-1 0-1,1 0 1,0 0-1,-1-1 1,0 1-2,1-1 0,-1 1 0,1-1 0,0 1 1,-1-1-1,1 1 0,-1-1 0,1 1 0,0-1 1,-1 1-1,1-1 0,0 0 0,0 1 0,-1-1 0,1 1 1,0-1-1,0 0 0,0 1 0,0-2 0,1-33-30,1 1-1,12-58 0,-15 72-35,0 18-77,0 15 4,0-3 227,0 0 0,-5 20-1,0-1-30,-15 88-253,19-104 240,-1-1 0,0 0 0,-1 1 0,0-1 0,-1-1 0,-8 16 0,12-25 123,-2-16-11,4-29 134,0 18-142,-4-47-1,-1 50-113,3 14-56,-1 0 0,0-15 0,1 8 12,-1 1 0,-1 0 0,-1 0 0,0 0 0,0 0 0,-10-19 0,12 29 6,0-1 24,0 0 0,1 1 0,0-1 0,0 0 0,0 0 0,1 1 0,-1-9 0,1 12-88,1 17-320,6 16 212,-3-16-315,-1 1 0,13 28 1,-7-31-1125,4-5-2186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9:20.59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39 325 416,'-8'11'176,"6"-9"-49,1 0 1,-1 1-1,0-1 1,0 0-1,0 0 1,0 0-1,-15 6 5855,18-9-5848,0 0-1,0 0 0,-1 0 1,1 0-1,0 0 1,0 0-1,-1 0 0,1 0 1,0 0-1,-1 0 0,0 0 1,1-1-1,0 0 0,1-5 155,7-9 476,12-33 0,-12 26-489,8-18 194,39-66 0,-49 95-471,0 1 0,1 0 0,1 1 0,0-1 0,0 2 0,1-1 0,17-12 0,-26 21 10,1 1-1,-1-1 1,1 1-1,-1 0 0,0-1 1,1 1-1,-1 0 1,1 0-1,-1 0 0,0 0 1,1 0-1,-1 0 1,1 0-1,-1 0 1,1 1-1,-1-1 0,0 0 1,1 1-1,-1-1 1,0 1-1,1 0 1,-1-1-1,0 1 0,0 0 1,0 0-1,0 0 1,1 0-1,-1 0 0,0 0 1,-1 0-1,1 0 1,0 0-1,0 1 1,0-1-1,-1 0 0,1 0 1,-1 1-1,1-1 1,-1 0-1,1 1 0,-1-1 1,0 1-1,0-1 1,1 1-1,-1 1 1,0 8 3,1 0 0,1 0-1,4 15 1,3 21-33,-8-30 5,1 0 52,-1 0 0,2-1 0,6 24 0,-1-15-22,5 31 1,-7-27 161,3-9 113,-8-16-265,1-1 0,-1 0 0,0 0 1,1 1-1,-1 3 0,1 2 44,1 0 0,0 0 1,0-1-1,7 14 0,-9-20-42,-1-2-21,1 1 1,-1-1 0,0 1-1,1-1 1,-1 1 0,0-1-1,0 1 1,1-1 0,-1 1-1,0-1 1,0 1 0,0-1-1,0 1 1,0-1 0,0 1-1,0-1 1,0 1 0,0-1-1,0 1 1,0 0 0,0 0 32,24 7-197,-5-3-7989,-9-5 6138,2 0-90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9:21.12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389 12 1472,'8'-12'4426,"-17"24"-2207,-9 11-1247,1 2 0,0 0 0,-12 29 0,-11 31-217,11-23-972,-51 84-1,66-125-213,-85 145-7260,79-125 5408,15-34 1835,1-1 0,-11 11 0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9:21.93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213 5 3392,'0'0'92,"0"-1"1,0 1-1,1 0 1,-1-1-1,0 1 1,1 0-1,-1 0 1,0-1-1,1 1 1,-1 0-1,0 0 1,1 0-1,-1-1 1,0 1-1,1 0 1,-1 0-1,1 0 1,-1 0-1,0 0 1,1 0-1,-1 0 1,1 0-1,-1 0 1,0 0-1,1 0 1,-1 0-1,1 0 1,-1 0-1,0 0 0,1 0 1,-1 1-1,1-1 1,-1 0-1,0 0 1,1 1-1,16 5 1123,-16-5-1040,1 0 0,-1 0 0,0 0 0,1 0 0,-1 1 0,0-1 0,0 0 0,0 1-1,0-1 1,0 1 0,0-1 0,-1 1 0,1-1 0,0 1 0,-1-1 0,1 1 0,-1 0 0,0-1 0,1 1 0,-1 2 0,0-1-40,0-1-1,-1 1 0,1-1 1,-1 0-1,0 1 1,1-1-1,-1 1 0,0-1 1,0 0-1,0 0 1,-1 1-1,1-1 0,0 0 1,-4 3-1,-20 19-349,0 0 0,-2-2 0,-30 20 0,44-33-509,4-2-401,0-1 0,0 0-1,0 0 1,-1-1 0,0-1 0,-20 8-1,19-11-1343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9:22.96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61 0 3072,'-9'4'7630,"9"-4"-7581,0 0 0,-1 0 0,1 0 0,-1 0 0,1 0 0,0 0-1,-1 0 1,1 0 0,0 0 0,-1 0 0,1 0 0,0 1 0,-1-1 0,1 0-1,0 0 1,-1 0 0,1 1 0,0-1 0,0 0 0,-1 0 0,1 1 0,0-1-1,0 0 1,-1 0 0,1 1 0,0-1 0,0 0 0,0 1 0,0-1 0,0 0-1,-1 1 1,6 18 660,-4-15-567,0 0 0,0-1 0,0 1 0,0 7 0,-1 27-38,1-13-38,-1 0 1,-5 36 0,-1 12 168,1-9 37,-5 34-85,-10 64 74,16-142-122,2 1 0,0 41 1,2-50 162,0-12-277,1 0 1,-1 0 0,0 1-1,0-1 1,0 0 0,1 0 0,-1 1-1,0-1 1,0 0 0,1 0-1,-1 0 1,0 1 0,0-1 0,1 0-1,-1 0 1,0 0 0,0 0 0,1 0-1,-1 1 1,0-1 0,1 0-1,-1 0 1,0 0 0,1 0 0,-1 0-1,0 0 1,1 0 0,-1 0 0,10 0 204,42-10 470,24-2-19,-3 3-345,-62 7-527,-41-7-12706,30 9 12811,-1 0-1,1 0 1,0 0 0,0 0-1,-1-1 1,1 1-1,0 0 1,0 0 0,0 0-1,-1-1 1,1 1-1,0 0 1,0 0 0,0-1-1,0 1 1,0 0-1,0 0 1,-1-1 0,1 1-1,0 0 1,0-1-1,0 1 1,0 0 0,0-1-1,3-11-1806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9:23.35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9 134 5152,'-1'-1'75,"0"-1"-1,0 1 1,0-1-1,0 1 1,1-1 0,-1 0-1,0 1 1,1-1 0,0 0-1,-1 0 1,1 1 0,0-1-1,0 0 1,0 0 0,0 1-1,0-1 1,0 0 0,0 0-1,1 1 1,-1-1 0,1 0-1,-1 1 1,1-1 0,0 0-1,0 1 1,-1-1 0,1 1-1,0-1 1,1 1 0,-1-1-1,0 1 1,0 0 0,0 0-1,3-2 1,7-5 57,-1 0 0,0-1 0,10-12 0,-17 19 37,0-1 0,-1 0-1,1 1 1,0 0 0,0-1 0,0 1 0,1 1-1,-1-1 1,0 0 0,1 1 0,-1 0 0,1-1-1,0 1 1,-1 1 0,6-2 0,5 1 496,1 1-1,24 1 1,-3 1 453,67 6-819,-25 0-5952,-49-5 965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4:30.87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23 441 4480,'-2'-1'169,"1"0"-49,-1 0-1,1 0 1,-1 0-1,1 0 1,-1-1 0,1 1-1,0 0 1,0-1-1,0 1 1,0-1 0,0 0-1,0 1 1,0-1 0,0 0-1,1 1 1,-1-1-1,0 0 1,1 0 0,0 0-1,-1 1 1,1-1 0,0 0-1,0-3 1,5-22 56,-6 12 5652,1 15-5672,4-4 596,-4 4-738,1-1 0,0 0 1,-1 0-1,1 1 0,0-1 1,0 0-1,-1 1 0,1-1 0,0 1 1,0-1-1,0 1 0,0 0 1,0-1-1,0 1 0,0 0 0,0 0 1,-1-1-1,1 1 0,0 0 0,0 0 1,0 0-1,0 0 0,0 0 1,2 1-1,68-5 487,0-3 1,82-19-1,-100 17-346,90-21 298,90-12-325,269 10-321,-437 30 39,104 3 378,-133 3-283,1 1 1,53 14-1,-25-3 91,14 3-27,-51-16-95,-26-3 228,-7-9 198,-4 1-386,0-1-1,-1 1 0,0 1 0,0 0 0,-22-12 0,8 6 68,-6-4-41,-54-20 0,-16-8-40,72 30-4,9 5-31,-20-14 0,24 16-82,14 8 182,-1-1-1,0 0 0,0 0 1,1 1-1,-1-1 0,1 0 0,-1 0 1,1-1-1,-1 1 0,1 0 0,0 0 1,0-1-1,-1 1 0,1-1 1,-1-1-1,2 3-1,0-1 0,0 1 0,0 0 1,0 0-1,0 0 0,-1 0 0,1 0 0,0 0 0,0-1 1,0 1-1,0 0 0,0 0 0,0 0 0,0 0 0,0 0 1,0-1-1,0 1 0,1 0 0,-1 0 0,0 0 0,0 0 1,0 0-1,0 0 0,0-1 0,0 1 0,0 0 1,0 0-1,0 0 0,0 0 0,0 0 0,0 0 0,1 0 1,-1-1-1,0 1 0,0 0 0,0 0 0,0 0 0,8-1-39,11 5-64,-16-3 72,99 25-453,-62-15 400,16 6-220,-19-4 364,-15-6 64,0 1-1,26 14 1,-42-19-114,-1 1 0,1-1 0,-1 1 0,0 0 0,0 1 0,0-1 0,0 1 0,-1 0 0,0 0 0,0 0 0,0 1 0,4 9 0,-6-10 50,0 0 0,-1 0-1,0 1 1,0-1 0,0 0-1,-1 1 1,1-1 0,-2 0-1,1 1 1,-1 7 0,-1-2 46,0-1 1,-1 0-1,0 1 1,-6 11-1,-3 1-167,-2 0-1,0-2 0,-2 0 0,-23 25 0,23-27-161,0 0-141,6-8-547,0 1 1,1 0-1,0 0 1,-9 18-1,17-28 643,0 0 1,0 0-1,0-1 0,1 1 0,-1 0 0,1 0 0,-1 0 1,1 0-1,0 0 0,0 0 0,0 0 0,0 0 0,0 0 1,0-1-1,0 1 0,1 0 0,-1 0 0,1 0 0,-1 0 1,1 0-1,1 2 0,6 9-2899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4:52.32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1 576,'11'-1'12308,"-4"10"-13582,-2-3 1328,0 0 1,0 0-1,-1 1 0,0 0 0,0 0 0,4 9 0,16 48 470,-18-45-344,17 63 346,-2 1 0,8 85 0,-16-89-312,16 93 127,-17-102-882,-10-26-3760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19:26.67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2979 1930 1472,'5'0'7450,"-10"0"-7106,0-1-1,-1 0 0,1 0 0,0 0 1,0 0-1,-7-4 0,-15-4 177,-68-22 445,47 17-975,28 7 130,-39-6 0,19 5 49,1 0 0,-40-16 0,72 22-100,-170-61 885,123 45-817,1-2-1,0-3 1,-79-46-1,100 49 32,2-1 1,0-2-1,2-1 0,1-1 0,0-1 0,-37-49 0,36 38 251,2-2 1,-27-53-1,50 85-424,0 0-1,0 0 0,1-1 1,0 1-1,1-1 0,-1 0 1,1 1-1,1-1 0,0 0 0,1-12 1,0 7-28,2 0 0,0-1-1,0 1 1,1 0 0,7-13 0,4-14 6,-2 0 1,14-65-1,-25 86 62,2-28 0,-2 4 23,0 24 8,-1 0-1,-1 1 1,0-1-1,-2 0 1,0 1-1,-2-1 1,-4-17-1,4 24-29,0 0 0,-1 0 0,0 1 0,0 0 0,-1 0-1,-1 0 1,0 1 0,0 0 0,-1 1 0,0-1 0,-15-12 0,-139-91 73,105 77-54,-56-48-1,60 38-110,18 14-1,-67-46 0,90 71 57,-1 1 0,1 0 0,-1 1 0,0 0 0,-1 1-1,1 0 1,-18-1 0,-5 0-106,-57 1-1,57 4 82,0 2-1,-49 7 0,73-7 8,1 1-1,-1 0 1,1 1-1,0 0 1,0 0-1,1 1 1,0 1 0,-1-1-1,2 2 1,-1-1-1,-12 12 1,-3 9-105,-27 37-1,-19 20 136,2-20-165,-102 74 0,149-122 86,-2 3 49,2 0-1,0 1 1,-23 28 0,35-37 15,1 1 1,1 0-1,0 1 1,1 0-1,0 0 0,1 1 1,0-1-1,-5 22 1,5-3-38,1 0 0,1 0 0,1 0 0,2 1 0,4 39 0,-1-59 44,1 1 1,0 0 0,1-1-1,0 1 1,1-1-1,12 21 1,-11-24-14,0 0 0,1-1 0,0 0 0,0 0 0,1 0 0,0-1 1,18 13-1,2-1 49,41 20 1,-21-12 50,2 5 76,48 42 0,-85-65-186,46 47 232,-45-46-201,-1 0 0,0 2-1,-1-1 1,13 19 0,-18-24 65,0 1 0,10 8 0,7 6 172,-14-11-75,1-1-1,23 18 1,-29-25-162,1 1 0,-1-1 0,1 0 0,0 0 0,0-1-1,0 0 1,1 0 0,-1 0 0,8 1 0,16-2 110,0-1 0,0-1 1,1-2-1,55-11 0,-35 4 13,-33 6-104,0-1 0,0 0-1,22-11 1,-32 12-16,2 0 1,-1 0-1,0 1 1,1 1-1,0 0 1,0 0-1,-1 1 0,16-1 1,-22 2 0,10 1 31,1-2 0,-1 0 0,1 0 0,15-4-1,20-7-40,71-6-1,-93 16 61,1 1 0,45 4-1,100 28-180,-161-28 124,23 8-396,-1 0-2453,-31-10 1942,1-1 0,0 1-1,0-1 1,0 1 0,0-1 0,6-1-1,22-9-2119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01.06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333 3 1984,'-4'-3'482,"4"5"-243,4 2 1557,-17 1 1084,6-4-2655,1 0 0,0 1 0,-1-1 0,1 1 0,0 0 0,0 1-1,0 0 1,0 0 0,-5 3 0,-17 9 577,13-7-761,1 0 1,0 1 0,1 1 0,0 1-1,-13 12 1,26-23-42,-9 8 41,0 2 0,0-1 1,1 1-1,1 0 0,-1 1 0,1-1 0,1 2 0,0-1 0,-6 19 0,2-1-61,2 1 0,-7 56 0,5-28 112,7-31 19,1 0-1,1 42 1,2-35-75,-1-27 19,1 1 0,0 0-1,1 0 1,0-1 0,0 1 0,1-1 0,-1 0-1,2 1 1,-1-1 0,1-1 0,0 1 0,0 0 0,1-1-1,0 0 1,0 0 0,1 0 0,11 9 0,-8-9-28,9 8 307,1-1 0,38 19 0,-32-20 68,35 14-116,-59-25-734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05.25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11 62 736,'-10'-2'4526,"17"-4"-2098,5-2-2153,2 1 0,-1 0-1,1 1 1,0 0 0,0 1-1,1 0 1,21-3 0,-33 8-248,0-1 0,-1 1 0,1 0 0,0-1 0,0 2 0,-1-1 0,1 0 0,0 0 0,-1 1 0,1-1 0,0 1 0,-1 0 0,1 0 0,-1 0 0,1 0 0,-1 1 0,1-1 0,-1 1 0,0-1 0,0 1 0,0 0 0,0-1 0,0 1 1,0 0-1,0 1 0,-1-1 0,1 0 0,2 5 0,-2-3 21,1 0 0,-1 1 0,0-1 0,0 1 0,-1-1 0,1 1 0,0 6 0,3 8 47,-3-14-73,-1 1 1,1-1 0,-1 1-1,0 11 1,-1-1 20,1 1 1,0-1 0,1 0 0,7 29-1,-2-22-28,-5-14 26,0 0 0,1 0 0,1 0-1,5 12 1,-2-10-31,0-1 0,1 0-1,0 0 1,0-1 0,17 14 0,-8-7-1477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05.80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233 1 1248,'-2'5'5284,"-5"15"-3333,-1 5-1410,-9 22 704,-44 79 0,41-93-1475,-2 0-1,-43 50 0,62-79 86,-7 11-877,9-13 397,-1 1 0,1 0 0,-1-1 0,0 1 0,0-1 1,0 0-1,-3 3 0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06.38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165 26 992,'1'-2'52,"0"1"1,0-1-1,0 0 1,0 1-1,0-1 0,0 0 1,4-11 5334,-10 20-4854,0 1-1,0-1 0,-1 0 1,1 0-1,-2-1 0,1 0 1,-1 0-1,-14 10 0,9-7-411,1 0-1,-10 12 0,-31 37-2797,39-39-80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07.01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91 2560,'5'-6'912,"0"0"0,1 0 0,8-7 0,-12 11-692,0 0 0,0 0 0,0-1 1,-1 1-1,1-1 0,-1 0 0,1 1 1,1-7-1,-3 8-173,1-1 0,-1 0 0,1 1 0,-1-1 0,1 1 0,0-1 0,0 1 0,-1-1 0,1 1 0,0 0 1,0-1-1,1 1 0,-1 0 0,0 0 0,0 0 0,0-1 0,1 1 0,-1 1 0,1-1 0,-1 0 0,1 0 0,-1 0 0,1 1 0,-1-1 0,1 1 0,0-1 0,-1 1 0,1 0 1,0 0-1,-1 0 0,3 0 0,15 0 401,-3-1-340,0 1 0,1 1 0,-1 1 0,0 0 0,0 1 0,0 1 0,18 6 0,-32-9-674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07.50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43 3072,'7'0'2938,"-6"-2"-2727,1 1 0,0-1 0,0 0 0,0 1 0,0-1 0,0 1 0,0 0-1,0 0 1,0 0 0,0 0 0,1 0 0,-1 0 0,0 0 0,4 0 0,40-3 259,-10 1-104,-28 1-445,68-11-48,-67 12-996,0 1 0,0 0 0,14 1 0,-15 2-1725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08.31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 4 3808,'-2'-4'3980,"-3"12"-2040,3-4-1913,1-1 1,0 0-1,0 0 1,0 1-1,1-1 1,-1 0-1,1 1 1,0-1-1,0 0 1,0 1-1,0-1 1,1 5-1,0 6 80,4 48 211,0-14-178,-4-25 12,2 0 0,0-1 0,11 37 0,-13-55-145,0 0-1,1 0 1,0-1 0,-1 1-1,2 0 1,-1-1-1,0 1 1,1-1-1,-1 0 1,1 0 0,0 0-1,0 0 1,0 0-1,1-1 1,3 3-1,-3-3 27,1 0 0,0 0-1,0 0 1,0-1-1,0 1 1,0-1-1,0 0 1,0-1 0,0 0-1,1 1 1,8-2-1,-8 0 10,0 0-1,-1 0 1,1-1-1,0 1 0,-1-1 1,1-1-1,-1 1 1,1-1-1,-1 0 1,0 0-1,0 0 1,0-1-1,-1 0 0,1 0 1,-1 0-1,0-1 1,4-4-1,-1-2-29,0 1 0,0-1 0,-1 0 1,0 0-1,-1-1 0,-1 0 0,4-12 0,-4 13 50,-1-1 0,-1 0-1,0 0 1,-1 0 0,0 0 0,0 0 0,-3-16 0,2 24-41,-1 0 1,0 0 0,0-1 0,0 1 0,-1 0 0,1 0-1,-1 0 1,0 0 0,0 0 0,-1 1 0,1-1 0,-1 0-1,0 1 1,0 0 0,0 0 0,0 0 0,0 0 0,-1 0-1,1 1 1,-1-1 0,0 1 0,0 0 0,-5-2 0,-5-1 39,-1 1 1,0 0-1,0 1 1,0 1 0,0 0-1,0 1 1,0 1 0,-23 2-1,33-1-439,1-1-1,-1 1 0,0 0 1,1 1-1,-1-1 0,1 1 1,-1 0-1,1 0 0,0 0 1,0 1-1,0 0 0,0-1 1,-4 6-1,3 0-1098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08.96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92 35 2976,'0'-2'204,"0"0"1,0 1-1,0-1 1,0 0-1,1 1 1,-1-1-1,1 0 0,-1 1 1,1-1-1,0 0 1,0 1-1,0-1 1,-1 1-1,1 0 0,1-1 1,-1 1-1,0 0 1,0-1-1,0 1 1,2-1-1,-1 1-1,0 1-1,0 0 1,-1 0 0,1-1-1,0 1 1,0 0 0,0 1-1,-1-1 1,1 0 0,0 0-1,0 1 1,-1-1 0,1 1-1,0-1 1,2 2 0,-2 1-29,1 0 0,-1 0-1,0 0 1,0 0 0,0 0 0,0 0 0,-1 0 0,1 1 0,-1-1 0,0 1 0,0-1 0,0 1 0,0-1 0,-1 1 0,1 7 0,-1-3-61,0 1 1,0-1 0,-1 1 0,0-1 0,-5 14 0,5-19-173,0 0 0,-1 0 0,1 0 0,-1-1 0,0 1 0,0-1-1,0 1 1,0-1 0,0 0 0,0 0 0,-1 0 0,1 0 0,-1 0 0,1 0 0,-1-1-1,0 1 1,0-1 0,0 0 0,0 1 0,0-1 0,-3 0 0,-3 1-543,0 0 0,0 0 0,0-1 0,-1-1 0,1 0 0,-10-1 0,-8-3-2198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09.94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143 0 3552,'-8'15'2767,"7"-12"-2508,0-1 1,0 1-1,0-1 1,-1 0-1,1 0 1,-1 1-1,1-1 1,-1 0-1,0 0 1,0-1-1,1 1 1,-2 0-1,-3 2 1,-1 1 582,6-5-706,0 1 0,0 0 0,1-1 0,-1 1 0,0-1 0,0 1 0,0-1 0,0 0 0,0 1 0,0-1 0,0 0 0,0 0 0,-2 1 0,3-1-66,-1 0-1,0 0 0,1 0 0,-1 1 1,0-1-1,1 0 0,-1 1 0,0-1 1,1 0-1,-1 1 0,1-1 1,-1 1-1,0-1 0,1 1 0,-1-1 1,1 1-1,0-1 0,-1 1 0,0 0 1,-8 7 496,8-7-538,0 0 0,0 0 0,-1 0 0,1 0 0,0 0 0,0 0 0,0 1 0,0-1 0,0 0 0,0 0 0,1 1 1,-1-1-1,0 1 0,1-1 0,-1 3 0,-8 26-45,7-22 23,-5 18-102,-16 76 405,19-79-262,1 0 0,1 0 1,1 1-1,2-1 0,0 1 0,7 34 1,-7-55-32,0 1 0,0-1 0,1 1 0,-1-1 0,1 0 0,0 0 0,0 1 0,0-1 1,0-1-1,1 1 0,-1 0 0,1 0 0,0-1 0,0 0 0,0 1 0,0-1 0,0 0 1,5 2-1,5 2-17,0-1 1,1-1-1,20 5 0,-13-4-398,-14-4-379,1 1-1,14 0 1,15-4-5282,-29-2 4124,1-3-901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4:53.01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168 53 1472,'0'-2'59,"0"0"-1,0 0 1,1 0 0,-1 0-1,0 0 1,1 0 0,-1 0-1,1 0 1,0 0 0,-1 0-1,1 0 1,0 0 0,2-2-1,0-8-56,-3 12 75,6-11 4420,-6 27-2913,-1-3-1284,0 0-1,-1 0 1,0 0-1,-1 0 1,0 0-1,-1-1 1,-1 1-1,0-1 1,-9 15-1,-7 9 44,-42 53-1,53-78-197,-21 21-1,12-15 714,19-16-840,-1-1 0,1 0 1,0 0-1,0 0 0,0 1 0,0-1 1,0 0-1,0 0 0,0 0 1,-1 1-1,1-1 0,0 0 1,0 0-1,0 0 0,0 1 1,0-1-1,0 0 0,0 0 1,0 1-1,0-1 0,0 0 1,0 0-1,0 0 0,1 1 1,-1-1-1,0 0 0,0 0 0,0 1 1,0-1-1,0 0 0,0 0 1,0 0-1,1 0 0,-1 1 1,0-1-1,0 0 0,0 0 1,0 0-1,1 0 0,-1 0 1,0 1-1,0-1 0,11 6 415,-7-4-272,13 10 8,-2 1 1,0 0 0,0 1-1,17 21 1,-16-14-258,24 39 0,-8-5-417,-16-30-2547,-11-19 390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10.37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64 2400,'0'0'102,"0"-1"0,0 0 1,0 0-1,1 0 0,-1 1 1,0-1-1,1 0 0,-1 0 0,0 1 1,1-1-1,-1 0 0,1 1 0,-1-1 1,1 0-1,-1 1 0,1-1 0,-1 1 1,1-1-1,0 1 0,-1-1 0,1 1 1,0-1-1,0 1 0,-1 0 0,2-1 1,-1 0 27,1 1 0,-1-1 1,0 0-1,0 0 1,0 1-1,0-1 0,0 0 1,0 0-1,2-2 0,2-5 912,-4 8-945,0-1 0,-1 0 0,1 0 0,-1 1 0,1-1 0,-1 0 1,1 0-1,-1 0 0,1 1 0,-1-1 0,0 0 0,0 0 0,1 0 0,-1 0 0,0 0 1,0 0-1,0-1 0,0 2-14,0-1 1,0 1-1,0-1 1,0 1 0,0-1-1,0 1 1,0-1-1,0 0 1,1 1 0,-1-1-1,0 1 1,0-1-1,0 1 1,1-1-1,-1 1 1,0 0 0,0-1-1,1 1 1,-1-1-1,1 1 1,-1 0 0,0-1-1,1 1 1,-1 0-1,1-1 1,-1 1-1,1 0 1,-1-1 0,1 1-1,-1 0 1,1 0-1,-1 0 1,1 0 0,-1-1-1,1 1 1,-1 0-1,1 0 1,-1 0-1,1 0 1,-1 0 0,1 0-1,-1 0 1,1 1-1,0-1 1,4 1-123,0 0 0,0 1-1,-1-1 1,6 3 0,-2 0 164,22 7-3181,-22-7-458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11.65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29 50 2720,'0'-1'81,"0"0"1,-1 0-1,1 0 1,0 0-1,0 0 1,-1 0-1,1 0 1,0 0-1,0 0 1,0 0-1,0 0 1,0 0-1,0 0 1,1 0-1,-1 0 1,0 0-1,0 0 1,1 0-1,-1 1 1,1-3-1,1 1 215,0-1 0,0 1-1,0 0 1,0 0 0,0 0-1,3-2 1,-4-5 2256,-15 7-715,-3 9-770,1-5 2641,22 0-3496,14 2 136,-8-2-191,0 0 1,22 1 0,39 2-201,-67-5-148,-1 0 0,0-1-1,0 0 1,6-1-1,19-8-4915,-27 8 4292,6-1-769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12.46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185 0 2400,'-8'6'997,"6"-4"-695,0 0 1,0-1 0,0 1 0,-12 4 5403,2 7-2004,6-6-3364,-1 0 0,1-1 0,-1 0 0,0 0 1,-14 8-1,1 0-405,-7 3-568,8-6-1337,2 2-4306,12-26 1009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13.89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143 0 2560,'-12'13'10570,"18"-7"-10371,0 1 0,-1-1 0,1 1 0,-1-1 0,-1 2 0,9 14 0,-3-4-88,20 30 103,23 39 298,-44-70-244,0 0 0,-2 1 0,7 25 0,-12-34-214,0 0 1,-1 0 0,0 0 0,-1 1 0,0-1 0,0 0 0,-1 0 0,0 1 0,-1-1 0,-5 15 0,-3 6 169,-26 51 0,15-36-39,18-39-202,-52 111 95,44-97-666,-1-1 1,-1 0 0,-25 29 0,15-25-2077,-26 22 0,18-21 291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19.19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1312 2304,'4'-4'2017,"-3"3"-1512,0 0-1,1 0 0,-1 1 1,0-1-1,1 1 0,-1-1 1,0 1-1,1-1 0,-1 1 1,0 0-1,1-1 0,-1 1 1,1 0-1,-1 0 1,3 1-1,11-3-597,-5-1 587,4-1-37,22-8 0,7-7 223,68-32 523,-106 47-1181,1 0 0,-1 0 0,-1 0 0,1-1-1,-1 0 1,0 0 0,0 0 0,0 0 0,-1 0 0,4-7 0,-2 3-17,1 0 0,11-13 0,-13 17 8,-1 0 1,1 0-1,-1-1 1,0 1 0,0-1-1,0 0 1,-1 0-1,0 0 1,0 0-1,0-1 1,0-7-1,1-8 153,-1-41 0,-2 59-175,8-150-63,-5 132-3,1 0 0,1 0-1,1 0 1,16-38 0,-17 52 54,0 0 0,0 0 0,1 0 0,0 1 0,1 0 0,7-7 0,3-3 14,-1 2-49,20-15 0,-3 3-30,16-11-61,-36 29 117,0-1 0,-1 0 0,18-19 1,-10 8 27,0 2 1,1 0 0,40-25-1,-39 30-6,28-14 0,6-3 104,-29 16-146,0 1 1,1 1-1,1 1 0,0 2 0,33-8 1,-13 2 56,-30 10 109,21-6 1,34-7-283,-47 14 112,127-21-67,-118 22 126,1 2 0,44 1 0,-6 5 78,87 7-224,-118-10 185,0-1 0,80-12 0,34 0-118,-113 14 132,86 15 0,-112-14-88,9 0 75,-1-2 1,1 0-1,0-2 1,34-6 0,-20 3-24,57-15 0,26 1-86,-60 8 183,13 0-24,-68 9-95,-1 1 0,1 1 0,-1-1-1,1 1 1,-1 1 0,11 2 0,27 8-91,5 4 267,-11-2-266,-39-13 127,-2-2-34,1 1 0,-1 0 0,1-1 0,0 1 0,0 0 0,-1 0 0,1 0 0,0 0 0,-1-1 0,1 1 1,0 0-1,0 0 0,-1 0 0,1 1 0,0-1 0,-1 0 0,1 0 0,0 0 0,-1 0 0,1 1 0,0-1 0,-1 0 0,1 1 0,0-1 0,0 1 0,1 0 0,0 0 0,0 0 0,0 0 0,1-1 0,-1 1 0,0-1 0,0 1 0,1-1 0,-1 0 0,4 1 0,-5-1 45,17 0-197,-15 0 162,6 2 28,5 3-101,-4-1 97,-8-4-37,0 1-1,0-1 1,0 1 0,0 0-1,-1 0 1,1 0-1,0 0 1,0 0-1,0 0 1,2 3-1,28 27-79,-30-30 87,-1 1 0,1-1 1,-1 0-1,1 0 0,0 1 0,0-1 0,-1 0 0,1-1 0,4 3 0,-3-2 18,-2 0-28,0 0-1,0 0 0,0 1 1,0-1-1,0 1 0,0-1 1,0 1-1,0-1 0,0 1 1,-1-1-1,1 1 0,0 3 1,1 0-8,0 3-5,1 1 0,-1-1 0,-1 1 1,0-1-1,0 1 0,-1 0 1,-1 16-1,1-13-1,0 0 1,0 0-1,4 17 1,-1-14 5,0 0 1,0 1 0,-2-1 0,0 1 0,0-1 0,-2 1 0,0 0 0,-5 24 0,2-16-43,0 1-1,2 0 1,1 33 0,-1 6-86,-3 190 38,6-177 250,-2-53-93,-1-1-1,-1 0 1,0 0-1,-2-1 1,-1 1 0,-13 32-1,18-53-44,0 3-33,-1-1 0,0 1 0,0-1-1,-1 0 1,1 0 0,-6 6 0,7-9 214,1-1-196,0 0 0,-1 0 1,1 1-1,-1-1 0,1 0 0,0 0 0,-1 0 0,1 0 0,0 0 0,-1 1 1,1-1-1,0 0 0,0 0 0,-1 1 0,1-1 0,0 0 0,0 0 0,-1 1 1,1-1-1,0 0 0,0 1 0,-1-1 0,-4 6-141,4-6 144,0 1 1,0-1 0,0 0 0,0 1 0,0 0-1,0-1 1,0 1 0,0-1 0,1 1 0,-1 0 0,0 0-1,1-1 1,-2 3 0,-6 4 13,1-5 26,0 0 0,-1 0-1,1 0 1,0-1 0,0 0-1,-1 0 1,-12-2 0,-164 9 233,62 0-417,3-1 188,66-3 52,29-3-132,-45 9 1,35-4 39,0-2 1,-1-2-1,-61-2 1,50-1 39,-55 5 1,73 0-73,0 0 1,0 2-1,0 1 0,0 1 1,1 2-1,1 0 0,-46 26 1,-37 34 77,34-22 8,70-45-35,0 0 0,0 0 0,-1-1 0,1 0 0,-1 0 1,0-1-1,1 1 0,-1-1 0,0-1 0,0 1 0,0-1 0,-9 0 0,-3-2 67,-1-1 0,-28-8 0,21 4-109,-4-2 81,1-2 0,0-1 1,-46-26-1,37 18 109,-89-44-516,69 37 759,43 18-381,-1 2 1,0 0 0,0 0-1,-21-4 1,-20-8-60,50 17-3,-15-3 40,-1 2 0,1 0 1,-1 1-1,-36 1 0,24 4 26,-46 6-173,62-6 241,1-2-1,-35-1 1,21 0 380,17-2-185,1 0 0,-1-1 1,1-1-1,-1 0 0,1-1 1,-19-9-1,29 12-272,-27-11 141,11 4-357,0 0-1,-21-5 1,-130-36-8226,164 49 7521,0-1 0,0 0 1,1-1-1,-1 1 1,1-1-1,0-1 0,0 1 1,-11-9-1,-9-16-999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0:28.32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273 98 832,'0'0'79,"-1"-1"1,1 1 0,0 0-1,0-1 1,0 1-1,0-1 1,0 1-1,0-1 1,0 1-1,0-1 1,0 1-1,0-1 1,0 1-1,0-1 1,0 1-1,0-1 1,1 1-1,-1-1 1,0 1-1,0-1 1,0 1-1,1 0 1,-1-1-1,0 1 1,0-1-1,1 1 1,0-1-1,2-2 1318,-5 11-780,-24 47 372,15-33-841,1 0 1,-8 26-1,11-24 64,0 0-1,-2 0 0,-1 0 0,-22 35 0,16-29 46,14-24-228,0-1 0,-1 1 0,0-1 0,0 0-1,-1 0 1,-6 7 0,-27 27 30,-7 6 255,43-44-193,-1 1 1,0-1-1,1 0 0,-1 0 0,0 0 0,0 0 0,0 0 0,0 0 0,-4 1 597,7-3-727,0 0-1,0 0 1,0 0-1,1 0 1,-1 1-1,0-1 1,1 1 0,2-2-1,39-5-107,-3-2 213,62-6 1,-41 8-24,-39 3-27,12-1 46,42-1 0,-57 5 17,23-3 0,-24 1-8,23 0 1,-39 3-111,0 0 0,0 0 0,0 0 0,0 0 1,0 1-1,0-1 0,0 0 0,0 1 0,0 0 0,0-1 0,2 2 0,-3-1 271,3 9-300,-4-11 56,0 1 0,-1 0 0,1-1 0,0 1 0,-1 0 0,1 0 0,0 0 0,-1-1 0,1 1 0,-1 0 0,1 0 0,0 0 0,-1 0 0,1 0 0,-1 0 0,1-1 0,-1 1 0,1 0-1,-1 0 1,1 0 0,0 0 0,-1 1 0,1-1 0,-1 0 0,1 0 0,0 0 0,-1 0 0,1 0 0,-1 1 0,1-1 0,0 0 0,-1 0 0,1 0 0,-1 1 0,1-1 0,0 0 0,0 1 0,-1-1 0,1 0 0,0 1-1,-1-1 1,1 0 0,0 1 0,0-1 0,0 1 0,0-1 0,-1 0 0,1 1 0,0-1 0,0 1 0,0-1 0,0 1 0,0-1 0,0 0 0,0 1 0,0-1 0,0 1 0,0-1 0,0 1 0,-10-14 247,6 9-210,1-1-1,-1 1 1,2 0 0,-5-8-1,-83-228 581,83 223-611,0 1-1,0 0 1,-12-18-1,-7-13-96,21 36 56,0 0 0,-1 1 1,0 0-1,-1 0 0,-10-11 0,6 8-306,10 12 123,0-1 0,0 1 0,0-1 0,0 1 0,0 0 0,-1 0 0,1-1 0,0 1 0,-1 0 0,1 0 0,-1 0 0,-1 0 0,3 1 44,-1 0 0,1 0 0,0 0 0,-1 0 0,1 0 0,-1 0 0,1 0 0,0 0 0,-1 0 0,1 0 0,-1 0 0,1 0 0,0 0 0,-1 0 0,-9 27-4583,9-21 4171,-10 25-1107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0:29.33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32 896,'0'0'11,"0"0"0,0 0 0,0 0 0,0-1 0,0 1 0,0 0 0,0 0-1,0-1 1,1 1 0,-1 0 0,0 0 0,0 0 0,0-1 0,0 1 0,0 0 0,1 0 0,-1 0 0,0 0 0,0 0 0,0-1 0,1 1 0,-1 0 0,0 0-1,0 0 1,0 0 0,1 0 0,-1 0 0,0 0 0,0 0 0,1 0 0,-1 0 0,0 0 0,0 0 0,1 0 0,5-3 107,-1-9 3402,-1 0 189,-2 17-3439,1 5-186,0-1 1,7 14 0,6 15 66,-10-11-396,0 1 0,2 46-1,-5 55-3916,-3-116 3434,-1 7-430,-3 3-239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0:29.94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 35 1408,'0'0'9,"0"0"-1,0 0 1,0 1 0,0-1-1,0 0 1,0 0 0,0 0-1,0 0 1,0 0 0,0 0-1,0 0 1,-1 0 0,1 0-1,0 0 1,0 0 0,0 0-1,0 0 1,0 0 0,0 0-1,0 0 1,0 0 0,0 0-1,0 0 1,-1 0 0,1 0-1,0 0 1,0 0 0,0 0 0,0 0-1,0 0 1,0 0 0,0 0-1,0 0 1,0 0 0,0 0-1,0 0 1,-1 0 0,1 0-1,0 0 1,0-1 0,0 1-1,0 0 1,0 0 0,0 0-1,0 0 1,0 0 0,0 0-1,0 0 1,0 0 0,0 0-1,0 0 1,0 0 0,0 0-1,0-1 1,0 1 0,0 0-1,0 0 1,0 0 0,0 0-1,0 0 1,0 0 0,0 0-1,0 0 1,0 0 0,0 0-1,0-1 1,0 1 0,-6 2 217,11-17 750,17-5 1456,-13 36-1195,-3-6-1202,-1 1 1,0 0-1,0 0 0,-1 0 1,-1 0-1,1 1 0,2 22 1,4 24-4452,-3-36 2832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0:30.95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55 3 992,'-1'0'63,"0"-1"0,1 1 0,-1-1-1,0 1 1,0 0 0,0 0 0,0 0 0,0-1 0,0 1-1,0 0 1,0 0 0,0 0 0,0 0 0,0 1 0,0-1 0,1 0-1,-1 0 1,0 0 0,0 1 0,-2 0 0,-12 2 292,14-3-379,0 0 0,1 0 0,-1 0 0,0 1 0,0-1 0,1 0 0,-1 0 0,0 1 0,1-1 0,-1 0 1,0 1-1,1-1 0,-1 0 0,1 1 0,-1-1 0,1 1 0,-1-1 0,1 1 0,-1-1 0,1 1 0,-1 0 0,1-1 1,-1 1-1,1-1 0,0 1 0,0 0 0,-1-1 0,1 1 0,0 0 0,0 1 0,-2 4-165,2-5 431,0 0 0,0-1 0,0 1 1,0-1-1,0 1 0,0 0 0,0-1 0,0 1 0,0 0 0,0-1 0,0 1 0,0-1 0,0 1 0,1 0 0,-1-1 1,0 1-1,0-1 0,1 2 0,1 3-138,0 1 0,-1-1 0,0 1 0,0-1 0,0 7 0,4 25 504,1-13-442,3 40-1,-2-9-1259,-1-6-2260,0-29 1439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0:33.97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24 19 1248,'8'-10'7738,"-9"14"-7705,0 0 0,0 0 0,0 0 0,-1 0 0,1 0 0,-4 5 0,-4 11 200,6-14-220,2 0 0,-1 0 0,0 0 0,1 0 0,0 0 0,1 0 0,0 0 0,-1 0 0,2 1-1,-1-1 1,1 0 0,0 0 0,0 0 0,1 0 0,0 0 0,0 0 0,0 0 0,5 8 0,1-2-23,-7-8 1,1-1-1,0 0 1,0 0-1,0 0 0,0-1 1,1 1-1,-1 0 0,5 2 1,-2-1 17,-3-2 15,1 0 0,-1 0 0,1 0-1,-1 0 1,1 0 0,0-1 0,0 0 0,0 1 0,0-1 0,0 0 0,0 0 0,0-1 0,0 1 0,0-1 0,1 1 0,-1-1 0,6 0 0,-7 0 12,-1-1-1,1 1 1,-1 0 0,1-1-1,-1 1 1,1-1-1,-1 1 1,1-1 0,-1 0-1,1 0 1,-1 1 0,0-1-1,1 0 1,0-1-1,-1 0-20,-1 1-1,1 0 0,0 0 0,-1-1 1,0 1-1,1 0 0,-1-1 0,0 1 0,0-1 1,1 1-1,-1 0 0,0-1 0,0 1 0,-1-1 1,1 1-1,0 0 0,-1-3 0,-8-62 454,5 33-210,-9-39 1,12 69-238,0 0 0,0 0 1,0 0-1,-1 0 0,1 1 1,-1-1-1,0 0 1,0 1-1,0 0 0,0-1 1,-3-2-1,4 4-87,0 0-1,0 1 1,0-1-1,0 0 1,0 1 0,0-1-1,0 1 1,0-1-1,0 1 1,0-1-1,0 1 1,0 0 0,0 0-1,-1-1 1,1 1-1,0 0 1,0 0-1,0 0 1,0 0 0,0 1-1,0-1 1,-1 0-1,1 0 1,0 1 0,0-1-1,0 0 1,0 1-1,0-1 1,0 1-1,0 0 1,0-1 0,0 1-1,-1 1 1,0-1-30,1 0-129,0 0 1,0 0 0,-1 0-1,1 0 1,0 0-1,0 1 1,0-1 0,0 0-1,1 0 1,-1 1-1,0-1 1,0 0 0,1 1-1,-1-1 1,1 1-1,-1-1 1,1 1-1,0-1 1,0 1 0,-1-1-1,1 3 1,0 13-2319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4:53.43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88 992,'-1'0'28,"1"-1"0,-1 0 0,1 0 0,-1 1 0,1-1 0,0 0 1,-1 0-1,1 0 0,0 0 0,0 1 0,0-1 0,0 0 0,0 0 0,0 0 0,0 0 0,0 0 0,0 0 1,0 1-1,0-1 0,0 0 0,1-1 0,0-1 157,0 1 1,0 0 0,1 0-1,-1 0 1,1 0-1,-1 0 1,1 0 0,2-1-1,5-5 1169,0 1 0,18-10 0,-19 12-718,-5 3-314,0 1-1,0-1 1,0 1-1,0 0 0,0 0 1,0 0-1,0 0 1,6 0-1,-8 1-241,-1 0-1,1 0 1,0 0 0,0 0-1,0 0 1,-1 0 0,1 0 0,0 0-1,0 0 1,-1 1 0,1-1-1,0 0 1,0 0 0,-1 1-1,1-1 1,0 0 0,-1 1 0,1-1-1,0 1 1,-1-1 0,1 1-1,0-1 1,-1 1 0,1 0-1,-1-1 1,1 1 0,-1 0-1,0-1 1,1 1 0,-1 0 0,0-1-1,1 1 1,-1 0 0,0 0-1,0-1 1,0 1 0,1 0-1,-1 0 1,0 0 0,0-1 0,-1 2-1,1 4 66,-1 0-1,0-1 1,-1 1-1,1 0 1,-1-1 0,0 1-1,-4 6 1,-3 9-288,-26 88-4076,27-81 1360,7-25 2457,0 0 0,0 1 0,0-1 0,0 0 0,-1 0 0,1 0 1,-4 3-1,5-5 298,0-1 1,-1 0 0,1 0 0,0 1-1,-1-1 1,1 0 0,-1 0 0,1 0 0,-1 1-1,1-1 1,0 0 0,-1 0 0,1 0 0,-1 0-1,1 0 1,-1 0 0,1 0 0,-1 0-1,1 0 1,0 0 0,-1 0 0,1 0 0,-1 0-1,1-1 1,-1 1 0,1 0 0,0 0-1,-1-1 1,1 1 78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0:35.48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104 54 1568,'-8'-4'400,"7"3"-220,0 0 0,0 1 1,0-1-1,0 0 0,0 1 0,0-1 1,-1 1-1,1 0 0,0-1 1,0 1-1,-1 0 0,1 0 0,0-1 1,-2 1-1,-21 0 932,-8-1-211,11 2 2995,39 10-3853,-14-10 77,0 0 1,0-1 0,0 1 0,0-1-1,1 0 1,-1 0 0,0 0 0,0 0-1,0-1 1,1 0 0,-1 1 0,0-2 0,6-1 1487,-11 3-1570,1 0-30,0 0 0,0 0 0,0 0 0,-1 0 1,1 0-1,0 0 0,0 1 0,0-1 0,-1 0 1,1 0-1,0 0 0,0 0 0,-1 0 0,1 0 0,0 0 1,0 0-1,0 0 0,-1 0 0,1 0 0,0-1 1,0 1-1,-1 0 0,1 0 0,0 0 0,0 0 1,0 0-1,-1 0 0,1 0 0,0-1 0,0 1 1,0 0-1,0 0 0,-1 0 0,1 0 0,0 0 0,0-1 1,0 1-1,0 0 0,0 0 0,0 0 0,0-1 1,0 1-1,-1 0 0,1 0 0,0-1 0,0 1 1,0 0-1,0 0 0,0 0 0,0-1 0,0 1 0,0 0 1,0 0-1,0-1 0,1 1 0,20 0-285,0 1 326,1-1 0,-1-1 0,1 0 0,-1-2 0,23-5 0,-40 7 9,124-18 107,-54 13 225,-56 5 708,-19 2-826,1 2-224,8 3 341,-7-5-410,9-1-2342,20-16-10100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0:38.28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150 63 1408,'-3'-2'162,"0"0"-1,0 0 1,0 1-1,0-1 1,0 1-1,0 0 1,0 0-1,0 0 1,0 0 0,-1 1-1,1-1 1,0 1-1,-1 0 1,1 0-1,0 0 1,-6 1 0,-8 2 194,8-2-132,0 1 1,-16 5-1,17-5 471,-7 2-480,15-4-135,-1 0-1,1 0 1,-1 0-1,1 1 0,0-1 1,-1 0-1,1 0 1,-1 1-1,1-1 1,0 0-1,-1 0 1,1 1-1,0-1 0,-1 0 1,1 1-1,0-1 1,0 1-1,-1-1 1,1 0-1,0 1 1,0-1-1,0 1 0,-1-1 1,1 1-1,0 0 1,17-5 1312,73-30 293,-4 7-1424,-65 24-193,-1 0-1,1 1 0,0 1 1,29 2-1,-6 0-89,68 4 119,-103-4-87,106-2 775,-44-1-173,157-6 188,-221 9-814,0 0 0,-1 0 0,9 2 1,17 3-39,-32-6 53,0 0-1,1 0 0,-1 0 0,0 0 1,1 0-1,-1 0 0,0 0 0,1 0 1,-1 0-1,0 0 0,1 0 0,-1 1 1,0-1-1,0 0 0,1 0 1,-1 0-1,0 1 0,0-1 0,1 0 1,-1 0-1,0 1 0,0-1 0,0 0 1,1 0-1,-1 1 0,0-1 1,0 0-1,0 1 0,-2 12-5762,-7-6 3399,-7 6-906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0:40.61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228 8 1984,'2'-8'4266,"-3"8"-4303,0 0 314,-8 6 854,5 1-924,-1 0 0,0-1 0,-1 1 1,1-1-1,-12 9 0,-26 9 961,8-5-736,29-16-363,1 1-1,0 0 1,0 0 0,0 0 0,1 1 0,-1-1 0,1 1-1,0 0 1,0 1 0,-5 8 0,-16 38 411,22-47-459,1 0 1,0 0-1,1 1 0,-1-1 1,1 1-1,0-1 0,1 1 1,-1 6-1,-1 11 110,1-20-95,1 1-1,-1-1 1,1 0 0,0 0-1,0 1 1,0-1 0,0 0 0,1 0-1,-1 0 1,1 1 0,0-1-1,0 0 1,0 0 0,2 5 0,10 9 97,-10-14-90,-1 1 1,1 0 0,-1-1 0,4 9 0,-4-9-37,0 0 0,-1 0-1,1 0 1,0 0 0,4 3 0,6 11-96,-4-6 226,0 1 0,1-1 0,0-1 0,0 0 0,1 0 0,14 10 1,-20-17-154,0-1 0,1 1 1,-1-1-1,0 0 1,1 0-1,0-1 0,4 2 1,16 5 12,-22-7 10,0 0 1,0 0 0,1 0-1,-1 0 1,0-1-1,0 0 1,1 1 0,-1-1-1,0-1 1,1 1 0,-1 0-1,0-1 1,0 1 0,0-1-1,1 0 1,-1 0-1,0-1 1,0 1 0,5-3-1,5-4-27,-1-1 0,0 0-1,13-12 1,-6 5 135,-5 3-26,0-1 0,-1 1 0,0-2 0,-1 0 0,17-30 0,-26 40-78,-1 1 0,0-1 1,0 0-1,0 0 0,-1 0 1,0 0-1,0 0 1,0 0-1,0-1 0,-1 1 1,0 0-1,-1-10 1,0 7 5,-1 1 0,0-1 1,0 1-1,0-1 0,-1 1 1,0 0-1,0 0 0,-7-9 1,1 0-7,6 10 4,0 1 1,0 0-1,-1 0 0,1 0 0,-1 1 0,-6-6 0,-5-4-4,11 10-21,0 0-1,0 1 0,-1-1 0,1 1 1,-1 0-1,0 0 0,0 1 0,0-1 1,0 1-1,0 0 0,-6-1 1,-15-4-27,20 5 4,0 0 0,0 1-1,-1-1 1,-11 1 0,16 1 27,1 0 1,0 1-1,0-1 1,0 1-1,0 0 1,0-1-1,0 1 1,0 0-1,0 0 1,0 0-1,0-1 1,0 1-1,0 0 1,1 0-1,-1 0 0,0 0 1,1 1-1,-2 1 1,-5 7-429,7-10 263,-1 1-1,0-1 0,1 1 1,-1 0-1,1-1 0,-1 1 1,1 0-1,-1-1 1,1 1-1,-1 0 0,1 0 1,0 0-1,0-1 0,-1 1 1,1 0-1,0 0 1,0 0-1,0 0 0,0 0 1,0-1-1,0 1 0,0 0 1,0 0-1,0 0 0,0 0 1,1 0-1,-1-1 1,0 1-1,0 0 0,1 0 1,-1 0-1,1 1 0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0:42.36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8 640,'4'-8'3680,"0"46"-1728,-3-35-1744,0-1 1,0 1-1,0 0 0,0 0 1,1 0-1,1 3 1,0-1-52,0 4-147,0 0 0,-1 0-1,0 0 1,0 0 0,-1 1 0,-1-1 0,0 18 0,0-25 1,0 1 49,0 3 40,0-1 0,0 1 0,0 0 0,-1-1 0,0 1 0,0-1 0,0 1 0,-4 7 0,4-10-53,0 0-1,0 1 0,1-1 1,-1 0-1,1 1 0,0-1 0,-1 0 1,2 7-1,-1-3-143,-7 1 1018,3-5 44,7-8-755,1-2-67,-1 1 0,1-1 0,-1 1-1,2-8 1,10-22-259,-13 34 148,-1-1 0,0 1 0,0 0 0,0 0 0,0-1 0,-1 1 0,1-1 0,-1 1 0,1-5 0,3 1 79,-4 6-114,0-1 0,1 1 0,-1-1 0,1 1 0,-1 0 0,0-1 0,0 1 0,1-1 0,-1 1 1,0-1-1,0 1 0,1-1 0,-1 1 0,0-1 0,0 1 0,0-1 0,0 0 0,5-33-258,3 19 485,-6 9-218,-1 1-301,-4 9 51,-27 47 344,18-30-56,9-14-142,-7 11-498,10-17 574,0-1 0,0 0 0,0 1 0,-1-1 0,1 0 1,0 1-1,0-1 0,-1 0 0,1 0 0,0 1 0,0-1 0,-1 0 0,1 0 0,0 1 0,-1-1 1,1 0-1,-1 0 0,1 0 0,0 1 0,-1-1 0,1 0 0,-1 0 0,1 0 0,0 0 0,-1 0 1,1 0-1,-1 0 0,1 0 0,0 0 0,-1 0 0,1 0 0,-1 0 0,1 0 0,0-1 0,-1 1 1,0 0-1,0-4-1200,1-3-1812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0:46.59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107 0 2144,'-4'0'2208,"0"0"-1312,0 5-512,-1-2 416,-3 5-448,0 0-224,-6 0-128,6 3-160,-5 0 96,0 0-1600,0 2 928,1 1-1664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0:47.18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263 3 832,'-5'-1'227,"7"0"-58,-1 1 64,-7 5 189,0 0-120,0 1 0,0-1 0,0 1 0,0 0 1,-8 14-1,-3 2-89,-19 23-19,-79 86-2372,72-90 1117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0:47.75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43 12 1056,'-8'0'416,"13"0"-352,-10-3 672,5 0-448,0-2 1344,-4 5-1472,-1 5-224,2-2 32,-7 5 0,7 3 32,-7-3-800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26.33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199 1 896,'-5'8'4059,"-34"50"-3318,-58 112-160,96-169-576,-3 6 96,0-1-1,0 1 1,-1-1 0,1 0-1,-2 0 1,-10 9-1,16-15-78,0 1 0,-1-1 0,1 0 0,0 0 0,0 0-1,-1 1 1,1-1 0,0 0 0,-1 0 0,1 0-1,0 0 1,-1 0 0,1 0 0,0 0 0,-1 1-1,1-1 1,0 0 0,-1 0 0,1 0 0,0 0-1,-1-1 1,1 1 0,0 0 0,-1 0 0,1 0 0,0 0-1,-1 0 1,1 0 0,-1-1 0,-2-9 403,5-15-11,6 4-390,0 0 1,1 0-1,18-29 0,-16 29-25,-5 12-496,1 0 0,0 0 0,0 0 0,16-14 1,-12 12-204,13-14-2164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35.92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120 84 1888,'0'0'15,"0"0"0,0 0 0,0 0 0,0 0 0,0 0-1,0 0 1,0 0 0,0 0 0,0 0 0,0 0 0,0 0 0,0-1 0,0 1 0,-1 0 0,1 0 0,0 0 0,0 0 0,0 0-1,0 0 1,0 0 0,0 0 0,0 0 0,0 0 0,0 0 0,0 0 0,-1 0 0,1 0 0,0 0 0,0 0 0,0 0 0,0 0-1,0 0 1,0 0 0,0 0 0,0 0 0,0 0 0,-1 0 0,1 0 0,0 0 0,0 0 0,0 0 0,0 0 0,0 0-1,0 0 1,0 0 0,0 1 0,0-1 0,0 0 0,0 0 0,-1 0 0,1 0 0,0 0 0,-9 7 271,-9 8 600,14-12-655,0 1 0,0-2 0,0 1 0,-1 0 0,1-1 0,-1 0 0,0 0 0,0-1 0,0 1 1,0-1-1,0 0 0,0 0 0,0-1 0,-7 1 0,5 1 609,2-1 812,10-4-816,3-1-649,0 1 0,1-1-1,0 2 1,0-1 0,17-2 0,-18 4 95,0 0-65,1 0 1,-1 1 0,0 0 0,1 0-1,-1 0 1,1 1 0,9 3 0,56 19 342,-5-1-110,-16-12-255,80 3 0,-78-8-4,302 6 689,-336-11-790,0-1 0,0 0 0,0-2 0,0 0 0,0-2 0,-1 0 0,28-12 0,-45 17-110,-1-1 0,0 0 0,1 1 1,-1-1-1,0 1 0,1 0 0,3 0 0,-4 0 24,-2-1 17,1 1 1,0-1-1,-1 1 0,1-1 1,0 0-1,-1 0 0,1 1 1,0-1-1,-1 0 0,0 0 1,1 1-1,-1-1 0,1 0 1,-1 0-1,0 0 0,1 0 1,-1 0-1,0 0 0,0 0 1,0 0-1,0-1 0,0 0 2,-1 0 0,1 0-1,-1 0 1,1 0-1,-1 0 1,0 1-1,0-1 1,0 0-1,0 1 1,0-1-1,0 0 1,-1 1 0,1-1-1,-3-1 1,-26-22-91,24 20 96,-9-5-9,-1 1-1,-1 0 1,-27-11-1,12 7-156,24 10 91,7 2 18,0 1-1,-1-1 1,1 1 0,0-1-1,-1 0 1,1 0-1,0 1 1,0-1-1,-2-1 1,2 1 44,0 0 0,0 0 0,0 0 0,0 0 0,-1 0 0,1 1 0,0-1 0,0 1 0,-1-1 0,1 1 0,-1-1 0,1 1 0,0 0 0,-1 0 0,1 0 0,-1 0 0,1 0 0,-1 0 0,1 0-1,-2 0 1,11-2-356,-2 3 324,6 1 78,0 0-1,18 0 1,48 5-55,-35-2-102,-39-5 131,1 1-1,-1-1 1,1 1 0,-1 0 0,0 1 0,1-1 0,-1 1-1,6 3 1,-8-4-36,-1 0 0,0-1 0,0 1 0,-1 0-1,1 0 1,0 0 0,0 0 0,0 0 0,0 0-1,-1 0 1,1 0 0,-1 0 0,1 0 0,0 0 0,-1 0-1,0 1 1,1-1 0,-1 0 0,0 0 0,0 1-1,1-1 1,-1 0 0,0 0 0,0 1 0,0-1 0,-1 0-1,1 0 1,0 0 0,0 1 0,-1-1 0,1 0-1,-1 0 1,1 0 0,-2 3 0,-7 16-40,-1 0 64,-13 38 0,-16 50 254,27-71-67,-2 0-1,-2-1 0,-33 56 1,30-69-373,16-20-352,0 0 1,0 1-1,0-1 0,0 1 1,1-1-1,-4 7 1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1:37.17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22 1 3072,'-21'3'12053,"21"1"-11965,0-1 1,0 1-1,1 0 0,-1-1 1,1 1-1,1 4 1,26 67 1160,30 92-947,-50-138-254,7 55-1,-4-17-115,3 27 79,-10-60 162,17 67 0,-15-75-159,-5-20 72,0 0 1,0-1 0,1 1 0,4 11 0,-6-17-19,1 1 0,-1 0 0,1 0 0,-1 0-1,1 0 1,0 0 0,-1-1 0,1 1 0,0 0 0,-1-1-1,1 1 1,0 0 0,0-1 0,0 1 0,-1-1-1,1 1 1,2 0 0,-3-1-47,0 0 0,1 0 0,-1 0-1,0 0 1,0 0 0,1 0 0,-1 0 0,0 0 0,0 0 0,0 0 0,1-1-1,-1 1 1,0 0 0,0 0 0,1 0 0,-1 0 0,0 0 0,0 0-1,0-1 1,1 1 0,-1 0 0,0 0 0,0 0 0,0 0 0,0-1-1,1 1 1,1-12 334,-1 2-170,0 0 0,1-1 0,0 1-1,4-12 1,4-15 150,-5 11-200,2-10 69,15-48 1,40-115 219,-40 97-1478,-10-3-3889,-8 77 1759,9-2-3856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26.58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434 169 2720,'-5'4'1060,"5"-4"-1048,0 0 1,0 0-1,-1 0 0,1 0 0,0 1 1,0-1-1,0 0 0,-1 0 1,1 0-1,0 0 0,0 1 1,-2 10 4931,-1-17-4526,1 2-119,0 1-1,0-1 0,-1 1 0,1 0 1,-1 0-1,0 0 0,1 0 1,-2 0-1,1 1 0,0-1 0,-5-2 1,-3-2 159,0 1 0,-17-7 1,-11-3-7,-5-3-461,-2 1 0,1 3 0,-60-12 0,96 25-547,-20-3-1168,28 5 1482,0 0 0,0 0-1,0-1 1,0 1 0,0-1 0,0 1-1,0 0 1,0-1 0,0 0-1,0 1 1,1-1 0,-1 0 0,0 1-1,0-1 1,0 0 0,1 0 0,-1 1-1,0-1 1,0-2 0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2:44.3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715 393 3968,'-7'3'1253,"12"0"-721,9 7-243,-7-3-165,-1 1 0,-1 0-1,1 1 1,-1-1 0,-1 1-1,5 11 1,-1 0 14,8 39 0,-5 0 64,5 102 0,-13 64 285,-3-217-472,-8 379 1185,8-380-1162,-1 23 415,-1-1 0,-9 47 1,9-70-191,1-9-219,1-13-117,5-35 92,2-1 0,2 2-1,30-94 1,-36 137 5,-1 0 0,1 0 0,0 1 0,0-1 0,1 1 0,0 0 0,0 0 0,10-11 0,-12 15-33,0 1 0,0-1 0,0 1 0,0-1 1,0 1-1,0 0 0,0 0 0,1 0 1,-1 0-1,0 0 0,1 0 0,-1 1 0,1-1 1,-1 1-1,1-1 0,-1 1 0,1 0 0,-1 0 1,1 0-1,-1 1 0,1-1 0,-1 1 0,0-1 1,1 1-1,-1 0 0,1 0 0,-1 0 1,0 0-1,3 1 0,-1 1 45,0 0-1,0 0 1,0 1 0,0-1-1,0 1 1,-1-1-1,0 1 1,1 0 0,-1 1-1,-1-1 1,1 0 0,-1 1-1,4 8 1,-5-9 13,1-1 0,-1 1 0,0 0 0,0 0 0,-1 0 0,1 0 0,-1 0 0,0 0 0,0 0 0,0 0 0,0 0 0,-1 0 0,1 0 0,-1 0 0,0 0 0,0 0 0,-4 7 0,5-11-41,0 1 0,0-1-1,-1 0 1,1 1-1,0-1 1,0 0 0,-1 1-1,1-1 1,0 0-1,0 0 1,-1 1 0,1-1-1,0 0 1,-1 0 0,1 1-1,0-1 1,-1 0-1,1 0 1,-1 0 0,1 0-1,0 1 1,-1-1 0,1 0-1,-1 0 1,1 0-1,0 0 1,-1 0 0,-10-7-21,-8-19-168,17 23 188,-18-32 130,1 0 1,2-1-1,-20-61 0,-63-170 1890,89 244-1929,-26-43 0,29 55-128,0 0 0,0 0 0,-1 1 0,-1 0 0,-14-12 0,19 18-76,0 1 1,1 0 0,-1 0-1,0 1 1,-1-1 0,1 1-1,-9-2 1,11 3 48,0 0 1,0 1-1,1 0 1,-1 0 0,0 0-1,0 0 1,0 0-1,0 0 1,0 1-1,0-1 1,1 1-1,-1 0 1,0 0 0,0 0-1,1 0 1,-4 2-1,-1 2 134,3-3 19,1 1 0,-1-1-1,0 0 1,0 0 0,0 0-1,0-1 1,-4 2-1,7-3-83,0 0-1,1 0 0,-1 0 1,0 0-1,1 0 0,-1 0 1,0 0-1,1 0 0,-1 0 1,0 0-1,1-1 0,-1 1 1,1 0-1,-1 0 0,0-1 1,1 1-1,-1 0 0,1-1 1,-1 1-1,0-2 0,0 1-24,0 0 1,0 0-1,0-1 0,1 1 0,-1-1 0,1 1 0,-1-1 0,1 1 0,-1-1 0,1 1 0,0-1 0,-1-2 0,1-11 36,1-1-1,0 1 0,1 0 1,6-24-1,1-3-64,-1-15 310,-2 1 0,-4-112 1,-2 167-268,0-11 88,-1 0-1,-1 0 0,-3-15 0,4 25-77,1 0 0,-1 0 0,1 0-1,-1 0 1,0 0 0,0 0 0,0 0-1,0 0 1,0 0 0,0 0 0,-1 0 0,1 1-1,0-1 1,-1 1 0,0-1 0,1 1-1,-1-1 1,0 1 0,0 0 0,1 0 0,-1 0-1,0 0 1,0 0 0,0 0 0,0 1-1,-4-2 1,3 2-20,-1 1-1,0-1 0,0 1 1,0-1-1,0 1 0,1 0 1,-1 1-1,0-1 0,1 0 1,-1 1-1,1 0 0,-1 0 1,1 0-1,0 0 0,-4 5 1,-6 4-60,0 1 1,-11 16 0,21-25 70,-73 96-32,24-30-20,33-45 43,-53 64 107,58-74 29,0 0 0,-1 0-1,-28 18 1,41-30-111,-1 0-1,1-1 1,-1 0 0,1 0 0,-1 1 0,0-2-1,0 1 1,-4 1 0,6-2-26,1 0 0,-1 0 0,0 0 0,1 0 0,-1 0 0,0 0 0,1 0 0,-1 0 0,0-1 0,1 1 0,-1 0 0,0 0 0,1-1 0,-1 1 0,1 0 0,-1-1 0,0 1 0,1-1 0,-1 1 0,1 0 0,-1-1 0,1 1 0,-1-1 0,1 0 0,0 1 0,-1-1 0,1 1 0,0-1 0,-1 0 0,1 1 0,0-1 0,0 1 0,-1-1 0,1 0 0,0 1 0,0-1 0,0 0 0,0 0 0,0 0 0,0-6-48,0 1 1,1-1-1,0 0 0,0 1 1,1-1-1,2-7 0,0-1-13,19-79-82,35-122 708,-53 201-434,23-89 857,-27 97-846,-4 10-138,-4 14-136,-20 57-18,-18 43 252,-6 16-979,67-143 1242,-13 6-290,-1-1 0,0 0 0,0 1 1,3-11-1,2-4 98,-12 36-664,2-7 427,0 0 0,-6 13 1,-6 2 260,9-16-141,1 1-1,0-1 0,-3 11 0,8-19-79,0 0 0,0-1-1,0 1 1,1 0 0,-1 0-1,0 0 1,0 0 0,1-1-1,-1 1 1,0 0 0,1 0-1,-1 0 1,1-1 0,-1 1-1,1 0 1,0-1 0,-1 1-1,1-1 1,0 1 0,-1 0-1,1-1 1,0 1 0,7 7-627,2 3-407,-1 0 0,-1 0 0,0 1 1,0 1-1,7 16 0,4 32-3467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2:46.8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148 246 4800,'-11'-5'1370,"11"4"-1296,-1 1-1,0-1 1,1 1-1,-1 0 1,0-1-1,0 1 0,0 0 1,1 0-1,-1-1 1,0 1-1,0 0 1,0 0-1,0 0 1,0 0-1,1 0 1,-1 0-1,0 0 1,0 0-1,0 0 0,0 0 1,-1 1-1,0 0-51,0 1-1,-1-1 1,1 1-1,0-1 1,0 1-1,0 0 1,1 0-1,-1 0 1,0 0-1,-1 2 1,-15 26 3,12-21 7,-59 113 474,64-119-494,0 0-1,0 0 0,0 0 0,1 0 1,-1-1-1,1 1 0,-1 5 0,1-8 9,0 1-1,0-1 1,0 1-1,0-1 0,0 1 1,1-1-1,-1 1 1,0-1-1,0 1 0,0-1 1,0 1-1,0-1 1,1 1-1,-1-1 0,0 0 1,0 1-1,1-1 1,-1 0-1,0 1 0,1-1 1,-1 1-1,0-1 1,1 0-1,-1 0 0,1 1 1,-1-1-1,0 0 1,1 0-1,-1 1 1,1-1-1,-1 0 0,1 0 1,-1 0-1,1 0 1,-1 0-1,1 0 0,-1 0 1,1 0-1,-1 0 1,1 0-1,-1 0 0,0 0 1,1 0-1,-1 0 1,1 0-1,-1 0 0,1-1 1,-1 1-1,1 0 1,-1 0-1,0-1 0,1 1 1,-1 0-1,1-1 1,5-2 132,0-1 0,0 0 0,0 0 1,-1-1-1,1 0 0,5-6 0,10-9 63,11-5 8,1 1 0,2 2 0,45-23 0,118-43 125,-44 22-362,-61 29 213,-58 24 80,44-21 1,-56 23 15,31-10 0,-16 7-187,-37 13 10,-2 3-33,-1 2-66,0-1-1,0 1 1,-1-1-1,0 0 1,1 0 0,-6 4-1,-12 14 135,14-12-236,2-5-256,1 0 1,-1 1 0,1 0 0,0-1 0,1 1 0,-1 0 0,1 1-1,0-1 1,0 0 0,-2 11 0,4 3-1347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2:50.78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101 153 1472,'-1'-2'88,"0"0"0,0-1 0,-1 1 0,1 0 0,0 0 0,-1 0 0,-1-2 0,0 1-195,2 0 202,-1 0 0,-1 1 1,1-1-1,0 0 0,-4-2 1,2 1 372,-31-28 3911,32 26-4109,-1-2-236,-5-12 883,7 18-901,0 0 0,1-1 0,-1 1 0,1 0 0,0-1 0,0 0 0,0 1 0,0-1 0,0 0 0,1 0 0,-1 1 0,1-1 0,0-6 144,2 10-137,1 0 0,0 1 1,0-1-1,-1 0 0,1 1 0,0 0 0,-1-1 0,0 1 1,1 0-1,1 3 0,5 3-11,8 6-7,-1 1 1,21 26 0,-15-21 1326,-24-32-201,-4-7-955,-1-1 0,-14-27 0,21 47-174,0-2-45,-1 1 1,1 0-1,-1 0 0,0-1 0,0 1 0,1 0 0,-1 0 0,0 0 0,0 0 1,0 0-1,0 0 0,-2-2 0,-2 23-133,5-17 157,0 0 0,0 0 0,0 1 0,0-1 0,1 0 0,-1 1-1,1-1 1,0 0 0,0 0 0,0 1 0,2 3 0,23 38 1431,-28-53-962,-9-15-424,6 18-208,0-1 1,-1 1 0,-8-5-1,13 10 121,-1 0-1,0 1 0,0 0 0,1-1 0,-1 1 1,0 0-1,1 0 0,-1 0 0,1 0 1,-1 0-1,-1 2 0,3-2 68,0 0 0,0 0 0,0 1-1,0-1 1,0 0 0,1 0 0,-1 0 0,0 0 0,1 1 0,-1-1 0,1 0-1,-1 0 1,1 0 0,-1 0 0,1 0 0,0 0 0,-1 0 0,1 0-1,1 1 1,-6 1 6,4-2-11,0-1 0,0 0 0,-1 0-1,1 1 1,0-1 0,0 0 0,0 0 0,0 1-1,-1-1 1,1 0 0,0 0 0,0 0 0,0 0-1,-1 1 1,1-1 0,0 0 0,0 0 0,-1 0-1,1 0 1,0 0 0,0 0 0,-1 1 0,1-1-1,-1 0 1,-3 1 92,-9 1 259,12-2-348,1 0-1,0 0 0,0 0 0,-1 0 0,1 0 1,0 0-1,0 0 0,-1 0 0,1 0 1,0 0-1,0 0 0,-1 0 0,1 0 0,0 0 1,0 0-1,-1 0 0,1 0 0,0 0 1,0 0-1,-1-1 0,1 1 0,0 0 0,0 0 1,0 0-1,-1 0 0,1 0 0,0-1 1,0 1-1,0 0 0,0 0 0,-1 0 1,1-1-1,0 1 0,-2 0-95,-4 1-179,6 0 262,0-1 0,0 0-1,0 1 1,0-1-1,-1 1 1,1-1 0,0 0-1,0 1 1,0-1 0,0 1-1,-1-1 1,1 0 0,0 1-1,0-1 1,-1 0-1,1 1 1,0-1 0,-1 0-1,1 0 1,0 1 0,-1-1-1,0 1 12,0-1 1,1 1-1,-1 0 0,0-1 0,1 1 1,-1 0-1,1-1 0,-1 1 0,1 0 1,-1 0-1,1-1 0,-1 1 0,1 0 1,0 0-1,-1 0 0,1 0 0,0-1 0,0 1 1,0 0-1,0 0 0,0 0 0,0 2 1,0-3 3,0 1 0,0 0 0,0-1 0,0 1 0,0 0 1,0 0-1,0-1 0,0 1 0,0 0 0,1-1 0,-1 1 1,0 0-1,0-1 0,1 1 0,-1-1 0,1 1 0,-1 0 0,0-1 1,1 1-1,-1-1 0,1 1 0,-1-1 0,1 0 0,0 1 1,-1-1-1,1 1 0,-1-1 0,1 0 0,0 0 0,-1 1 0,1-1 1,0 0-1,-1 0 0,1 0 0,0 0 0,-1 1 0,1-1 1,1 0-1,3-1-21,-1 1 1,1-1-1,0 0 0,8-2 1,-2 0 7,19-1-46,-14 1 102,1 1 1,22 0 0,-37 2-13,-2 0 20,2 0-63,-1 0-1,0 0 1,0 0-1,0 0 0,0 0 1,0 0-1,1 0 1,-1 1-1,0-1 1,0 0-1,2 1 1,-1 1 50,0 0 1,0-1 0,0 1-1,0 0 1,0 0 0,0 0 0,-1 0-1,1 0 1,-1 0 0,3 4-1,-3-4-151,-1-1 37,8 15 108,-8-14-49,4 9-69,-3-10 5,3 9 273,-2-7-163,0 0-73,0 0 0,0 0 1,-1 0-1,1 0 0,-1 0 0,1 5 0,0 1 51,-1-7-10,3 1 17,9 14 56,-9-10-125,0 0-1,-1 0 0,0 1 1,3 9-1,9 20 64,-13-31 4,0 0 0,0 0 0,0-1 0,-1 1 0,0 0 0,-1 0 0,1 0 0,-1 1 0,0-1 0,-2 9 0,2-7-47,-1-1-1,1 1 1,1 0-1,-1-1 0,4 15 1,1-2-7,-5-15 36,1 0-1,1-1 1,-1 1 0,3 5 0,-2 1 751,-2-11-741,-1-2 33,-1 1 1,1-1-1,0 0 1,0 0-1,0 0 1,0 0-1,-1-4 1,-29-78-381,22 58 343,-16-27-96,23 51 86,1 0-94,1 1 0,-1-1 1,0 0-1,0 0 0,1 0 0,-1 1 1,1-1-1,-1 0 0,1-3 0,0 19-22,1 0 0,0 0 0,5 19 0,2 18 80,-7-39 80,1 1 0,0-1 0,1 0 0,6 16 0,-4-14 136,-1-6 245,-3-22-356,-1 13-69,0 0 1,-1 0-1,1 0 1,0 0-1,0 0 1,0 0-1,-1 0 1,1 0-1,-1 0 1,1 0-1,-1 0 1,1 0 0,-1 0-1,1 0 1,-1 0-1,0 1 1,1-1-1,-1 0 1,-1 0-1,2 15-289,0 10 538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2:56.2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89 1472,'8'-18'2965,"-3"10"-2471,-1 2-486,14-40 2183,-18 46-2169,0 0-1,0-1 1,1 1-1,-1 0 1,0-1-1,0 1 0,0-1 1,1 1-1,-1 0 1,0-1-1,0 1 1,0-1-1,0 1 0,0 0 1,0-1-1,0 1 1,0-1-1,0 1 1,0 0-1,0-1 0,0 1 1,0-1-1,0 1 1,0-1-1,-1 1 1,1-1-1,-2 3 116,4 7-42,0-4-93,-1-1-1,0 0 1,0 1-1,0-1 1,0 0-1,-1 9 1,5 20 1262,-5-32-1120,1 0-109,-1 0 1,1 0-1,-1 0 0,1 0 1,-1 0-1,1 0 1,0-1-1,0 1 0,-1 0 1,1-1-1,0 1 1,0 0-1,0-1 1,0 1-1,0-1 0,0 1 1,0-1-1,0 0 1,0 1-1,1-1 0,10 6-282,-10-4 140,0 1 1,0-1-1,0 1 0,0-1 1,0 1-1,-1-1 1,1 1-1,-1 0 1,0 0-1,0 0 0,1 3 1,5 37-769,-4-26 767,3 44-4627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2:58.6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0 832,'1'5'60,"0"0"1,-1 1-1,1-1 1,-1 0 0,-1 6-1,1 2 20,8 33 592,-7-35-389,0 1 0,1-1 1,0 0-1,1 1 1,4 11-1,6 23 619,-10-26 938,-4-28-1525,-6-21-78,3 18-183,2 0 0,0 0 0,-1-23 0,-2-57-86,9 102-139,0 4 288,-1 0 0,0 1 0,-1-1 0,-1 1 0,-1 24 0,0-39-115,5 76 1188,-5-88-1019,0 0-160,0 0 1,0 0-1,1 1 1,0-1-1,5-15 1,-4 18-4,0 0 0,0 0 0,-1 0-1,0 1 1,-1-2 0,0-13 0,0 7-79,9 42-137,-6-20 270,-2 0 0,1 0 0,-1 0 0,0 0 0,0 0 0,-1 0 0,-1 8 0,1-6 114,4 9 935,-3-29-718,0 6-343,-1 0 0,1-1 0,0 1 1,3-6-1,1-13 3,1-13-86,-3 20 6,2-31 1,-5 46-166,0 14-272,-2 8 284,0 1-1,-1-1 0,-9 30 1,1-4 134,-11 41-1852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3:02.8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30 226 1312,'-6'7'4981,"6"-10"-4787,-1 0 1,0 0-1,1-1 0,-1 1 0,1-1 1,0 1-1,0-1 0,1-4 0,-1 2 15,3-37 570,-3 42-791,0 0 0,1 0 0,-1 0 0,0 0 0,1 0 0,-1 0 0,0 0 0,1 0 0,-1 0 0,1 1 0,0-1 0,-1 0 0,1 0 0,0 0 0,0 0 19,0 1 0,-1-1 1,1 0-1,-1 1 0,1-1 0,0 0 0,-1 0 0,0 0 0,1 1 1,-1-1-1,0 0 0,1 0 0,-1-2 0,4-6 125,0-1 520,-5 0-432,-10 9 531,6 5-469,3-3-382,2-1 98,0 0 0,0 0 0,0 0 1,0 0-1,-1 0 0,1 0 0,0 0 0,0 0 0,0 0 0,0 0 1,0 0-1,0 0 0,-1 0 0,1 0 0,0 1 0,0-1 0,0 0 1,0 0-1,0 0 0,0 0 0,0 0 0,-1 0 0,1 0 1,0 1-1,0-1 0,0 0 0,0 0 0,0 0 0,0 0 0,0 0 1,0 0-1,0 1 0,0-1 0,0 0 0,0 0 0,0 0 1,0 1-1,0-1 1,0 0 0,0 1 0,0-1 0,0 0 0,0 1 1,0-1-1,0 0 0,0 1 0,0-1 0,0 0 0,0 1 1,0-1-1,0 1 0,0-1 0,-1 0 0,1 1 0,0-1 1,0 0-1,0 0 0,0 1 0,-1-1 0,1 0 0,0 1 0,0-1 1,-1 0-1,1 0 0,0 0 0,-1 1 0,1-1 0,0 0 1,-1 0-1,1 0 0,0 0 0,-1 1 0,1-1 0,0 0 1,-1 0-1,0 0 59,1 0-55,-1 0 0,1 1 0,0-1 0,-1 0 0,1 0 0,0 1-1,0-1 1,-1 0 0,1 1 0,0-1 0,0 0 0,-1 1 0,1-1 0,0 0-1,0 1 1,0-1 0,0 0 0,-1 1 0,1-1 0,0 1 0,0-1 0,0 0-1,0 1 1,0-1 0,0 1 0,0-1 1,0 1 1,0-1-1,0 0 1,1 0-1,-1 1 1,0-1-1,0 0 1,0 0-1,-1 0 1,1 1-1,0-1 1,0 0-1,0 0 0,0 1 1,0-1-1,0 0 1,0 0-1,0 0 1,0 1-1,0-1 1,-1 0-1,1 0 1,0 0-1,0 1 1,0-1-1,0 0 0,0 0 1,-1 0-1,1 0 1,0 0-1,0 0 1,0 1-1,-1-1 1,1 0-1,0 0 1,0 0-1,-1 0 1,1 0-1,0 0 1,0 0-1,0 0 0,-4 0 374,4-2-267,0 0 0,0 1 0,0-1 1,0 0-1,0 1 0,0-1 0,0 0 0,0 1 0,1-1 0,-1 0 0,2-2 0,1-9 231,-9-32 357,7 35-517,-1 7-309,0 0 1,0 0-1,0 0 1,0 0-1,0 0 1,-1 0-1,1 0 1,-1 0-1,-2-5 1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3:10.89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173 47 1312,'-2'1'61,"1"0"-1,-1 0 1,1 0 0,-1 0 0,0-1-1,0 1 1,1 0 0,-1-1-1,0 1 1,0-1 0,0 0 0,-2 1-1,3-1 74,0 0 1,-1 1-1,1-1 0,0 1 0,-5 3 672,4-2-672,-6 3 335,-19 0 1040,13 2-1112,3-2-214,-1 1 0,1 0-1,0 1 1,1 0 0,-19 17 410,42-18 223,-7-3-577,0 0-148,0 0 1,0 0-1,0-1 0,0 0 0,0 0 1,1 0-1,-1-1 0,1 0 1,-1 0-1,13-1 0,9-4 45,0 0 0,0-3 0,38-13 0,-29 8 32,2 1 1,-1 2-1,1 1 1,52-3-1,161 5 175,-188 7-344,-21-3 474,62-11-1,-15 1-484,8 2 16,113-8-18,-109 9 49,24-1-177,-104 11 197,1 1-1,-1 0 1,33 9 0,-36-3-11,-16-6-28,-1-1-1,1 0 1,-1 0 0,1 0 0,-1 0 0,7 0 293,-10 3 75,0-2-367,-1 1 0,1-1 0,-1 0 0,0-1 0,0 1 1,0 0-1,0 0 0,0-1 0,0 1 0,0-1 0,0 0 1,0 1-1,-1-1 0,1 0 0,-5 1 0,-9 5-35,12-5 27,0 0 1,-1 0-1,1-1 1,-7 2 0,7-2 9,0 0 0,0 0 0,1 0 0,-1 1 0,0-1 0,-6 5 0,-4 2 78,0-1 0,0 0 0,-1-1-1,0 0 1,-31 6 0,45-11-125,1-1 0,-1 0 0,1 0 0,-1 0 0,1 0 0,-1 0 0,1 0 0,-1 0 0,1 1 0,-1-1 0,1 0 0,-1 0 0,1 1 0,0-1 0,-1 0 0,1 1 0,-1-1 0,1 0 0,0 1 0,-1-1 0,1 1 0,0-1 0,-1 1 0,1-1 0,0 0 0,0 1 0,0-1 0,-1 1 0,1-1 0,0 1 0,0-1 0,0 1 0,0 0 0,0-1 0,0 1 0,0 0-58,0 0-1,1 0 1,-1-1 0,0 1-1,1 0 1,-1 0-1,1-1 1,7 7-951,23 2-1635,-11-6 1462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3:11.9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418 7 2304,'-7'-4'987,"6"3"-822,-1 1-1,1-1 1,0 1-1,-1 0 1,1 0-1,-1 0 1,-1 0-1,-24 0 1256,14 1-695,2 0-408,0 1 0,1 1 0,-1 0 0,1 0 0,0 1 0,0 0 1,-16 9-1,5-2 95,10-6-273,1 1 1,-1 0-1,1 1 0,1 0 1,-14 12-1,-37 47 665,26-27-204,-36 41 317,93-83-1055,13-9 330,0-2 0,63-33 0,-69 32-64,-26 13-95,0 0 1,1 1 0,-1-1 0,1 1-1,6-2 1,-10 3-31,-1 0 0,0 0 0,1 0 1,-1 0-1,0 0 0,1 0 0,-1 0 0,0 0 0,1 0 0,-1 0 0,0 0 0,1 0 0,-1 0 0,0 0 0,1 0 0,-1 1 0,0-1 1,1 0-1,-1 0 0,0 0 0,0 0 0,1 1 0,-1-1 0,0 0 0,0 0 0,1 1 0,-1-1 0,0 0 0,0 0 0,0 1 0,0-1 1,1 0-1,-1 1 0,0-1 0,0 0 0,0 0 0,0 1 0,0-1 0,0 0 0,0 1 0,0-1 0,0 0 0,0 1 0,0-1 0,0 0 1,0 1-1,0-1 0,0 0 0,0 1 0,0-1 0,0 0 0,0 1 0,0-1 0,-1 0 0,-8 20 394,-26 32 221,11-18-468,3-3-243,-17 26-1463,21-18-2438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3:15.5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526 131 992,'0'-1'79,"0"0"1,0 0 0,1 1-1,-1-1 1,0 0-1,0 0 1,1 0-1,-1 1 1,1-1-1,-1 0 1,0 0-1,1 1 1,-1-1-1,2-1 160,-1 1-160,1 0 1,1-2 228,-5 9-82,-1 0 0,2 1 1,-1-1-1,-1 11 0,-3 13-51,-3-1 113,-2-1 0,-1 0 0,-27 48 0,-61 69 485,92-136-614,0 0 0,0-1-1,-12 9 1,14-14 17,7-6 174,7-11 120,-7 12-565,7-15 262,-7 14-135,0-1 1,1 1 0,-1 0 0,1 0-1,2-4 1,22-32-143,-3-1 0,-1-1 0,19-52-1,-20 44-12,2 1 0,31-48-1,-15 40-41,-33 44-95,-6 9 118,-6 8 107,-6 7 85,1 1 0,1 0 0,-16 28 0,-21 49 172,-7 12 97,38-77-200,0-1 1,-2-1-1,-1-1 0,-1-1 1,-1 0-1,0-2 0,-41 29 1,-74 52-481,47-28-3651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3:17.81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336 28 992,'-13'3'1163,"6"-5"-815,1 1 0,-1 1 1,-7-1-1,-21-1 504,-88-15 365,71 11-626,2 5 254,29 1-757,21 0-92,0 0-1,0 0 1,-1 0-1,1 0 1,0 0-1,-1 0 1,1 0 0,0 0-1,0 0 1,-1 0-1,1 0 1,0 0-1,0 0 1,-1 0 0,1 0-1,0 0 1,0 0-1,-1 0 1,1 1-1,0-1 1,0 0-1,-1 0 1,1 0 0,0 0-1,0 1 1,0-1-1,0 0 1,-1 0-1,1 1 1,0-1-1,0 0 1,0 0 0,0 1-1,0-1 1,0 0-1,-1 0 1,1 1-1,0-1 1,0 0 0,0 0-1,0 1 1,0-1-1,0 0 1,0 0-1,0 1 1,0-1-1,0 0 1,1 1 0,-1-1-1,0 0 1,0 0-1,0 1 1,0-1-1,0 0 1,1 1 0,-1 0-8,1 0 0,0 0 0,-1 0 1,1 0-1,0 0 0,0 0 0,0 0 1,0 0-1,0 0 0,0 0 1,2 1-1,4 1 61,0-1-1,0 0 1,0 0 0,0-1 0,1 0-1,11 1 1,5 0 47,50 6 175,-37-4-244,58 11 0,-89-13-420,-1 1-1,1 0 0,-1 0 0,1 0 0,-1 1 1,0-1-1,0 1 0,5 30 2877,-11-35-2429,-15-14 708,-10-12-559,13 16-163,12 10-25,-1 0-1,1-1 1,-1 1 0,1 0 0,-1-1-1,1 1 1,0-1 0,0 1-1,-1-3 1,1 3-26,0 0 0,1 0 0,-1 0 1,0 0-1,1 0 0,-1 0 0,0 0 0,0 0 0,0 0 0,0 1 0,0-1 0,0 0 1,0 1-1,0-1 0,0 1 0,0-1 0,-1 1 0,1-1 0,0 1 0,0 0 0,0-1 1,-1 1-1,0 0 0,-4-14 635,6 12-601,0 1-54,0 1 0,0-1 1,1 0-1,-1 1 0,0-1 1,0 0-1,0 1 0,-1-1 1,1 1-1,0-1 0,0 0 1,0 1-1,0-1 0,0 0 1,-1 1-1,1-1 0,0 1 1,-1-1-1,1 1 0,0-1 1,-1 1-1,1-1 0,-1 1 1,1-1-1,-1 1 0,1-1 0,-1 1 1,1 0-1,-1-1 0,0 1 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27.19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519 153 2240,'-1'-1'49,"1"1"0,0-1 1,0 0-1,-1 1 0,1-1 0,0 1 1,0-1-1,0 0 0,-1 1 0,1-1 1,0 0-1,0 1 0,0-1 0,0 0 1,0 1-1,0-1 0,0 1 1,1-1-1,-1 0 0,0 1 0,0-1 1,0 0-1,1 1 0,-1-1 0,1 0 1,8-20-390,-7 17 322,4-18 7207,-17 17-3829,3 3-2821,0 0 0,-1 0 1,1 0-1,-13 0 1,8 1-278,-227-30 922,132 12-2938,48 10-1577,21-1-1983,28 6 2946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3:2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686 711 992,'-4'-5'4805,"-14"21"-3349,1 8-662,-18 25-116,12-9-244,1 1 0,-30 83-1,47-105-685,14-37-35,-1 2 304,17-37 145,9-19 523,-29 63-550,1 0 0,-1 1 1,1 0-1,0 0 0,13-11 0,-14 15-71,-11 16 32,-38 79 271,0-3 98,33-67-383,-32 50 98,39-64-155,-2 0 1,1 0 0,-1-1 0,0 1 0,0-1 0,-14 9 0,20-14-33,-1 0 0,0-1 0,0 1 0,1-1 1,-1 0-1,0 1 0,0-1 0,0 0 0,0 1 0,0-1 0,1 0 0,-1 0 1,0 0-1,0 0 0,0 0 0,0 0 0,0 0 0,0 0 0,1 0 0,-3 0 1,2-1-6,1 1 0,-1-1 0,0 1 0,1-1 1,-1 1-1,1-1 0,-1 0 0,1 1 0,-1-1 1,1 0-1,-1 1 0,1-1 0,-1 0 0,1 0 1,0 1-1,0-1 0,-1-1 0,0-4-39,0 1-1,1 0 0,-1 0 1,1 0-1,1-10 0,2-8-3,1 0 0,1 1 1,12-35-1,-12 44 25,1-1 0,0 1 1,1 0-1,1 0 1,0 1-1,17-21 1,-23 31 19,0 0 1,1-1 0,-1 1 0,1 0-1,-1 0 1,1 1 0,0-1 0,-1 0-1,1 1 1,0 0 0,0 0 0,0-1-1,0 2 1,6-2 0,-8 2 18,1 0 0,0 0-1,0 0 1,-1 0 0,1 0 0,0 1 0,-1-1 0,1 1-1,-1-1 1,1 1 0,0-1 0,-1 1 0,1 0 0,-1 0-1,0 0 1,1 0 0,-1 0 0,0 0 0,1 0 0,-1 0-1,0 1 1,0-1 0,0 0 0,0 1 0,0-1-1,0 1 1,-1-1 0,2 3 0,5 16 0,0 1 1,-1-1-1,-2 1 0,0 1 1,-1-1-1,-1 1 0,-1 28 1,1-38 114,-2-12-121,0 0 1,0 0-1,1 0 1,-1 0-1,0 0 1,0 0-1,0 0 1,0 0-1,0 0 1,0 0-1,1 0 1,-1 0-1,0 0 1,0 0-1,0 0 1,0 0-1,0 0 1,1 0-1,-1 0 1,0 0-1,0 0 1,0 0-1,0 0 1,0 0-1,0 0 1,1 0 0,-1 0-1,0 0 1,0-1-1,0 1 1,0 0-1,0 0 1,0 0-1,0 0 1,0 0-1,0 0 1,1 0-1,-1-1 1,0 1-1,11-23 181,11-24-83,38-64 0,-57 106-93,0 0 0,0 0 0,0 0 0,0-1 0,-1 0 0,0 1 0,0-1 0,0 0 0,1-10 0,-3 15 0,-1 1-1,1-1 0,0 0 0,-1 0 0,1 0 1,0 1-1,-1-1 0,1 0 0,-1 0 1,1 1-1,-1-1 0,0 1 0,1-1 0,-1 0 1,1 1-1,-1-1 0,0 1 0,0-1 1,1 1-1,-1 0 0,0-1 0,0 1 0,0 0 1,1-1-1,-1 1 0,0 0 0,0 0 1,0 0-1,0 0 0,0 0 0,1 0 0,-2 0 1,-32 0-83,33 0 71,-48 6 98,23-2 147,-32 0 0,33-4-360,-1 1 0,1 1 0,-43 9 0,58-8 95,-1 0-1,1 1 0,-1 0 1,1 1-1,0 0 1,1 0-1,-1 1 0,1 1 1,0-1-1,-15 17 1,-54 57 168,78-79-127,0-1 0,0 0 0,-1 1 1,1-1-1,0 1 0,0-1 0,-1 0 0,1 1 1,0-1-1,-1 0 0,1 0 0,0 1 1,-1-1-1,1 0 0,0 0 0,-1 1 0,1-1 1,-1 0-1,1 0 0,0 0 0,-1 0 1,1 0-1,-1 0 0,1 1 0,-1-1 1,1 0-1,0 0 0,-1 0 0,1-1 0,-1 1 1,1 0-1,-1 0 0,1 0 0,0 0 1,-1 0-1,1 0 0,-1 0 0,1-1 1,0 1-1,-1 0 0,1 0 0,0-1 0,-1 1 1,1 0-1,0-1 0,-1 1 0,1 0 1,0-1-1,0 1 0,-1 0 0,1-1 0,0 1 1,0 0-1,0-1 0,-1 1 0,1-1 1,0 1-1,0-1 0,0 1 0,0-1 1,-2-5 36,1 0 1,0-1-1,-1-7 1,2 11-39,0-6-2,0-1 1,1 1-1,-1 0 1,2-1-1,2-8 0,16-50-74,-10 34 18,2-9 137,-2-1 0,-2 0 0,-1 0 0,0-69 0,-11-155 145,4 246-213,-6-26 1,3 26-74,0-28-1,-2-3-113,5 52 136,0 0-1,0 0 1,0 1-1,0-1 0,0 0 1,0 1-1,0-1 1,0 0-1,0 0 1,0 1-1,0-1 0,-1 0 1,1 1-1,0-1 1,0 0-1,-1 1 1,1-1-1,0 0 0,-1 1 1,1-1-1,-1 1 1,0-2-1,0 2 3,1 0 0,-1 1-1,0-1 1,1 0 0,-1 0 0,0 0 0,1 1-1,-1-1 1,1 0 0,-1 1 0,0-1-1,1 1 1,-1-1 0,1 0 0,-1 1-1,1-1 1,-1 1 0,1-1 0,0 1 0,-1 0-1,1-1 1,0 1 0,-1 0 0,-10 13 36,-1 0 0,-1-1 0,1-1 0,-2 0 0,-14 9 1,2-1 193,-30 20 114,18-14-484,37-25 133,-1 1 1,1-1-1,-1 0 0,1 0 1,0 1-1,0-1 0,0 0 1,0 1-1,0 0 0,0-1 1,0 1-1,0-1 0,1 1 1,-1 0-1,0-1 0,1 1 1,0 0-1,-1 0 0,1 3 1,0-2 12,0 0 1,1 1 0,-1-1 0,1 1 0,0-1 0,0 0-1,0 1 1,0-1 0,1 0 0,1 3 0,0 0 40,1 0 1,-1-1 0,2 0-1,-1 0 1,0 0-1,1 0 1,0 0-1,0-1 1,0 0 0,11 6-1,-11-8-19,0 0-1,0-1 1,0 1 0,0-1-1,0-1 1,0 1-1,0-1 1,0 1-1,0-1 1,0-1-1,0 1 1,6-2 0,9-2 14,35-13 1,-16 5 25,-33 10-40,23-6-27,1 1-1,38-5 0,-59 12 5,-1-1 0,1 1 0,0 0 0,-1 1-1,1 0 1,0 0 0,-1 1 0,0 0-1,1 1 1,-1-1 0,0 2 0,15 7 0,-10-2 98,0 1 0,-1 1 0,0 0 0,-1 1-1,14 17 1,-12-13 175,-10-13 141,-7-6-75,-8-13 15,0-4-319,-2-1 0,0 1 0,-29-30 1,33 39 23,-1 1 0,-1 1 0,1 0 1,-1 0-1,-1 2 0,1-1 0,-22-8 1,20 10-163,9 4 51,1 0 1,0 0 0,-1 0-1,0 1 1,1 0 0,-7-1 0,10 2 42,-1 0 1,0 0-1,1 0 1,-1 0-1,0 1 1,1-1 0,-1 1-1,0-1 1,1 1-1,-1 0 1,1-1-1,-1 1 1,1 0 0,-1 0-1,1 0 1,0 0-1,0 0 1,-1 0 0,1 1-1,0-1 1,-2 3-1,2-2 9,0 0-1,0 0 1,0 0 0,0 0-1,1 0 1,-1 0-1,1 0 1,-1 0 0,1 0-1,0 0 1,0 0-1,0 0 1,0 0 0,0 1-1,0-1 1,1 4-1,1 4-28,1 0-1,5 12 1,-5-14 12,15 40-38,2-1 1,2-1 0,2 0-1,37 52 1,20 22 263,-73-107-255,0 1 1,-1 0 0,10 26 0,-14-31 100,0 0 1,-1 1-1,0-1 1,-1 1-1,0-1 0,0 1 1,-2 13-1,-3 46 33,-4 44 93,8-100-197,0-11 49,0 0 0,0-1 0,0 1 0,0 0 0,0 0 0,0-1 0,0 1 1,-1 0-1,1-1 0,-1 1 0,1 0 0,-2 2 155,8-22-417,-4 13 172,5-20-7,2 0-1,0 1 1,2 1 0,21-36 0,-20 43 50,24-27 0,-30 37 30,-1 1-1,1-1 1,0 1-1,0 1 0,1-1 1,-1 1-1,12-5 1,-18 9-11,0 0 0,0 0 1,0 0-1,0 0 0,1-1 1,-1 1-1,0 0 0,0 0 1,0 0-1,1 0 0,-1 0 1,0 0-1,0 0 0,1 0 1,-1 0-1,0 0 0,0 0 1,0 0-1,1 0 1,-1 0-1,0 0 0,0 0 1,1 0-1,-1 0 0,0 0 1,0 0-1,0 0 0,1 0 1,-1 1-1,0-1 0,0 0 1,0 0-1,1 0 0,-1 0 1,0 0-1,0 1 0,0-1 1,0 0-1,0 0 0,1 0 1,-1 1-1,0-1 0,0 0 1,0 0-1,0 0 1,0 1-1,0-1 0,0 0 1,0 0-1,0 0 0,0 1 1,0-1-1,0 0 0,0 0 1,0 1-1,0-1 0,0 0 1,0 0-1,0 0 0,0 1 1,0-1-1,0 0 0,0 0 1,0 1-1,0-1 0,-1 0 1,-7 20-1948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3:32.1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12 200 1888,'0'0'46,"0"1"0,0-1 1,1 1-1,-1 0 0,0-1 0,0 1 0,0 0 1,0-1-1,0 1 0,-1 0 0,1-1 0,0 1 1,0-1-1,0 1 0,-1 0 0,1-1 0,0 1 1,0-1-1,-1 1 0,1-1 0,0 1 1,-1-1-1,0 1 0,-5 15 3383,5-12-2245,2-16-181,0 9-924,0-1 0,-1 1 0,1-1 1,0 1-1,1 0 0,-1-1 0,1 1 0,-1 0 0,1 0 0,3-4 0,-2 3-29,0-1-1,-1 0 0,5-10 0,-6 12-19,0-1 0,1 0 0,0 1 0,0-1 0,0 1 0,1 0 0,-1 0 0,1-1 0,-1 1 0,7-4 0,-3-4 39,-6 10-66,0 0-1,1 0 1,-1 0-1,0 0 1,1 0-1,-1 0 1,1 0-1,-1 0 1,1 1-1,0-1 1,-1 0-1,2-1 1,23-16 98,-25 17-48,2 0 152,-1 0-190,11 0 267,-11 1-244,1 0 0,0 0 0,0 0 0,-1 0 0,1 0 0,0 1 0,0-1 0,-1 1 1,1-1-1,0 1 0,-1 0 0,1 0 0,1 1 0,-1-1 22,0 1 0,0 0 0,0 0-1,-1 0 1,1 1 0,-1-1 0,1 0 0,1 5 0,3 3 85,0 1 0,-1 0 0,-1 0 0,0 0 0,0 1 0,-1-1 0,-1 1 0,0-1 0,1 15 0,-1 16 39,-1-28-146,0-1 0,-1 1 0,-4 25 0,3-29-75,0 0-1,1 1 1,1 11-1,0 3 108,-1-22-64,0 0 0,1 0 0,-1 1 0,1-1 0,0 0-1,0 0 1,0 0 0,1 0 0,-1-1 0,0 1 0,1 0 0,0 0 0,0-1-1,0 1 1,0-1 0,0 0 0,0 1 0,1-1 0,-1 0 0,1-1-1,-1 1 1,1 0 0,4 2 0,0-1 73,1 0 0,-1 0 1,0-1-1,1 0 0,-1 0 0,1 0 0,0-1 0,13 0 1,8 4 146,-25-4-212,-1 0 0,1-1 0,-1 1 1,1 0-1,0-1 0,-1 0 0,1 0 0,0 0 0,-1 0 1,1-1-1,-1 0 0,7-1 0,1-3 15,-9 5-24,-1 0 1,0-1 0,1 1 0,-1-1-1,0 0 1,1 1 0,-1-1 0,0 0 0,0 0-1,1 0 1,-1 0 0,0 0 0,0 0 0,0 0-1,0 0 1,-1 0 0,1-1 0,0 1-1,0-2 1,6-8 90,-6 10-83,0 0 0,0 0 0,0-1-1,-1 1 1,1 0 0,0 0-1,-1-1 1,1 1 0,-1 0-1,0-1 1,1 1 0,-1-3 0,6-32-4,-4 25-48,0-1 0,0-17 1,-11-169 91,8 184-9,0 0-1,1 0 0,0 0 1,1 0-1,1 0 1,6-25-1,-7 36-55,1 0-1,-1 0 0,1 1 1,0-1-1,0 0 0,0 1 1,0 0-1,0 0 0,0-1 1,1 1-1,-1 1 0,1-1 1,0 0-1,-1 1 0,1-1 1,0 1-1,0 0 0,0-1 1,0 2-1,0-1 0,0 0 1,0 1-1,5-1 0,11-1 169,-16 2-130,0-1 1,0 1-1,0 0 1,0 0 0,0 0-1,0 0 1,0 0-1,0 1 1,5 1 0,53 14-315,-57-14-71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3:38.0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160 894 1408,'1'-1'83,"0"1"0,0-1 1,0 0-1,0 1 0,0-1 0,0 1 0,1-1 0,-1 1 1,0-1-1,0 1 0,0 0 0,0 0 0,2 0 1,-1-1 39,-1 1 0,1 0 0,0 0 1,-1-1-1,1 1 0,-1-1 1,1 1-1,-1-1 0,1 0 0,-1 0 1,0 1-1,1-1 0,1-2 1,-2 2-22,-1 1 1,0 0 0,1 0 0,-1-1-1,0 1 1,1 0 0,-1-1-1,0 1 1,0-1 0,1 1 0,-1 0-1,0-1 1,0 1 0,0-1 0,0 1-1,1 0 1,-1-1 0,0 1 0,0-1-1,0 0 1,-6-3 378,-10 3-554,15 1 302,-10-1-62,8-3 379,-1-4-27,-2 1 79,6 7-569,-1-1 0,1 1 0,-1-1-1,1 0 1,-1 1 0,1-1 0,-1 0-1,1 1 1,0-1 0,-1 0 0,1 0-1,0 1 1,0-1 0,-1 0 0,1 0-1,0 0 1,0 1 0,0-1 0,0-1-1,-12-25 319,7 12-219,3 12-80,1-1 0,0 0 0,-1 0 0,2 0 0,-2-8 0,-3-41-288,5 47 284,1 0-1,0 0 1,0 0 0,0 0-1,1 0 1,0 0-1,0 1 1,0-1 0,1 1-1,3-7 1,-5 11-46,0-1 0,0 0 1,-1 0-1,1 0 0,-1 1 0,0-1 0,1 0 0,-1 0 1,0 0-1,0-2 0,0 3 18,0-1 0,0 0 0,0 0-1,0 1 1,0-1 0,1 0 0,-1 1 0,1-1 0,0-3 0,0 5-8,-1-1 1,0 1 0,0-1 0,1 1-1,-1-1 1,0 0 0,0 1 0,0-1-1,0 1 1,0-1 0,0 0 0,0 1-1,0-1 1,0 1 0,0-1 0,0 0-1,0 1 1,0-1 0,0 1 0,0-1-1,-1 1 1,1-1 0,0 0 0,0 1-1,-1-1 1,0 0 0,-12-12 86,7 8 171,5 5-117,-7-23-90,7 22-16,0 0 0,1 0 0,-1-1 0,0 1-1,1 0 1,-1 0 0,1-1 0,-1 1 0,1 0 0,0-1 0,0 1 0,-1 0 0,1-1-1,0 1 1,0-1 0,0 1 0,1 0 0,-1-2 0,0 1-30,1 0 0,-1 0 0,0 0 1,0 0-1,-1 0 0,1 0 0,0 0 0,-1 0 1,1 0-1,-2-2 0,-19-49 131,17 46-89,1 0-1,0 0 1,0-1 0,1 1-1,0 0 1,0-1 0,1 0 0,-1-10-1,2-68 573,1 41 254,-2 21-679,-2 1-1,0-1 1,-2 1 0,-8-27-1,7 30-222,5 15-398,-1 0 0,-1 0 1,1 0-1,-1 1 0,0-1 1,0 1-1,-6-7 0,-4-3-1239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3:40.4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1888,'0'5'9189,"6"-2"-8112,12 5-656,-15-5-379,1-2 0,0 1 0,0 0-1,0-1 1,6 2 0,29 1 554,0-2-1,42-3 1,-21 0-281,-30 1-196,1 1 24,47-6 0,-40 2-1037,-10 6-6697,-8 4 3879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3:41.4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2304,'13'14'15314,"-5"-9"-14682,10 2-625,0-1-1,33 6 1,-25-6-134,-8-3 210,1-1 0,-1 0 0,30-2 0,-33-1-89,0 1 1,0 0-1,1 2 1,-1-1 0,-1 2-1,20 5 1,-15 0-664,-43-9-6681,10-1 4048,-28-9-1,9-2 962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3:48.85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0 11 896,'0'0'4800,"10"-3"-5792,-2-5 576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3:54.27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32 1 1472,'-5'9'2110,"5"13"-21,0-15-2294,0 3 217,-2 0-1,1 0 0,-1 0 0,-5 12 0,-2 12 147,7-18 149,0 0 0,1 0-1,1 31 1,12 50-1206,-10-82 496,2 20-2226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4:43.63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3972 3 2240,'-4'-1'452,"-1"0"0,0 1 0,0 0 0,0 0 0,1 0 0,-6 1 0,-8 0 234,-6 0-299,0 2 0,1 0-1,-35 10 1,26-3 400,-48 22 0,54-21-462,11-4-89,0 1 0,1 1 1,0 0-1,0 0 0,-14 14 0,-57 62 384,48-44-546,16-17 23,-2 0 1,0-1-1,-32 23 1,-173 109 617,208-142-686,0 1 0,2 0 1,0 1-1,0 1 0,-22 28 1,28-28-45,1 1 1,0 1 0,-9 22 0,-20 59-55,34-83 67,-7 19 102,-2-2 0,-1 1 1,-34 51-1,40-71-61,0-1-1,0 0 1,-1-1 0,-1 0-1,0-1 1,-1 0 0,0-1-1,0 0 1,-1-1 0,-23 11-1,-25 3 140,0-2-1,-65 12 0,39-10 49,41-12-154,0-2 1,-68 5 0,-310 25 77,53 11 308,151-11-563,-135 17 536,255-49-441,-137 13-92,130-9 390,36-4-251,69-6 3,0 0 1,0-1-1,0 1 1,0-1-1,0 0 1,-4-1-1,7 1-37,0 0 1,0 0-1,0 0 1,0 0-1,-1 0 1,1 0-1,0 0 0,0 0 1,0 0-1,0 0 1,0 0-1,0 0 0,0 0 1,0 0-1,0 0 1,0 0-1,0 0 0,0 0 1,0 0-1,0 0 1,-1 0-1,1 0 1,0 0-1,0 0 0,0 0 1,0 0-1,0 0 1,0 0-1,0-1 0,0 1 1,0 0-1,0 0 1,0 0-1,0 0 0,0 0 1,0 0-1,0 0 1,0 0-1,0 0 1,0 0-1,0 0 0,0 0 1,0-1-1,0 1 1,0 0-1,0 0 0,0 0 1,0 0-1,0 0 1,0 0-1,0 0 1,0 0-1,0 0 0,0 0 1,0 0-1,0 0 1,0 0-1,1 0 0,-1-1 1,0 1-1,0 0 1,0 0-1,11-6 0,3 0 8,0-1 0,0-1-1,18-13 1,-14 10 61,0 1 0,26-11 0,5-2-155,-19 10 108,1 1-1,0 1 1,0 2-1,39-7 1,-52 12 11,0 0 1,0-2-1,0 0 1,-1-1-1,22-12 0,-36 18-100,0-1 22,-25 5-166,-278 135 512,252-115-164,2 2 1,-84 60-1,104-68-51,0 0 0,-34 15 0,59-32-106,1 0 0,-1 0 0,1 0 1,-1 1-1,1-1 0,-1 0 0,1 0 0,-1 1 1,1-1-1,-1 0 0,1 1 0,0-1 0,-1 0 1,1 1-1,-1-1 0,1 1 0,0-1 0,-1 0 0,1 1 1,0-1-1,-1 2 0,10 3-64,-1-2 158,183 84 387,-158-73-280,58 14-1,-51-16-118,170 33-2331,-155-40-3046,-37-5 2405,-15-4 1019,-2 3 1699,-1 1 0,0-1 0,0 1 1,0-1-1,0 1 0,0-1 0,0 1 0,0-1 0,0 1 1,0-1-1,0 0 0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4:50.23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1 763 1824,'5'-1'5218,"23"2"-4319,1 6-461,-1-1 1,1-1-1,0-2 1,37 0-1,-18 0-222,-38-2-100,0 0 0,1-1 1,-1 1-1,0-2 0,1 0 0,18-4 0,-17 2 85,2-1-12,0 0 0,14-1 0,43-7-104,-17 2 252,-5 3-211,18-3 152,93-3 0,-103 12-316,92 5 354,-59-1-140,6 10 218,-70-9-322,29 0-1,-11-1-224,77 5-23,-32 0 454,94-5 0,-150-3-344,39-5 45,-15 0 357,69-3-376,76-1 261,57 2 190,-56 5 168,-110 3-598,123-1 798,-85 8-854,46-15 70,-51 0 78,77-10 200,-142 5-29,21-3-13,-35 8-233,49-4 73,400 0-130,-294 6 363,-167 5-354,148 4 127,-136-1-9,-1-3-1,65-7 1,26 1 58,-55 5-34,199-3 271,-36-3-267,-29 3 213,-30 5-259,11 0-57,162-2 95,-171 3 197,-63-10 64,-81 5-228,287-20-324,-254 16 193,36-1-17,57-1 186,-29 1-36,-63 5-119,-1-3 0,80-17-1,28-2-110,-79 14 150,210-42 101,35 13-110,-287 35-41,265-31 156,-248 25-44,54-9 0,165-44 0,-183 31 209,214-30 1,-21 40-331,-64 15 661,-3-9-628,-202 15-66,26-1 61,73-5 222,101-9 263,138-16-477,-289 25-63,2 0 27,2-2 73,9-3 73,-73 9-157,51-2 1,-47 4 28,-24 1-127,1 1 1,0 0-1,15 2 1,-16-1 73,0-1 0,0 1 1,0-2-1,0 1 0,17-4 1,-21 3 8,0 0 0,-1 1 0,10 0 0,12-2 87,-22 1-136,-5 1 107,16 1-384,1-3-1386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5:27.56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571 286 1984,'-4'0'92,"1"0"0,0 1 0,0 0 0,0-1 0,0 1 0,0 0 0,1 1 0,-1-1 0,0 0 0,0 1 0,1-1 0,-4 3 0,-28 27 101,22-19-89,-138 120 1112,90-89-997,60-44-201,0 1 0,0 0 0,0 0 1,0-1-1,0 1 0,0 0 0,0 0 0,-1-1 0,1 1 1,0 0-1,0 0 0,0 0 0,0-1 0,0 1 0,0 0 1,0 0-1,0-1 0,0 1 0,1 0 0,-1 0 0,0-1 1,0 1-1,0 0 0,0 0 0,0-1 0,0 1 1,21-33 841,1 0 0,42-46 1,43-43-163,-101 113-625,-9 9 51,-15 14 28,16-12-165,-26 19 44,-11 10 264,-1-2 1,-54 30 0,77-49-206,0-2 0,-1 0 0,0-1 0,-1-1 1,1-1-1,-1-1 0,0 0 0,0-1 0,-1-1 0,-37-2 1,56 0-95,-1 0-1,1 0 1,-1 0 0,1-1 0,-1 1 0,1 0 0,0-1-1,-1 1 1,1-1 0,-1 0 0,1 1 0,0-1 0,0 0 0,-1 0-1,1 0 1,0 0 0,0 0 0,-1-2 0,1 2-2,1 1 1,-1-1 0,1 0-1,0 0 1,0 0 0,0 1-1,-1-1 1,1 0-1,0 0 1,0 0 0,0 0-1,0 1 1,0-1 0,0 0-1,1 0 1,-1 0-1,0 0 1,0 1 0,1-1-1,-1 0 1,0 0 0,1 0-1,-1 1 1,1-1 0,-1 0-1,1 1 1,-1-1-1,1 0 1,0 0 0,114-108 536,-67 65-321,-3 3-81,65-45 0,-81 67-99,0 1 0,2 1 0,57-22 1,22 3 75,-109 36-87,1-1 0,-1 1 0,0 0 0,0-1 0,1 1 0,-1 0 0,0 0 0,1 0 0,-1 0 0,0 0-1,0 0 1,1 0 0,0 1 0,-1-1-12,-1 0 0,0 1-1,0-1 1,0 0 0,0 0 0,0 1-1,1-1 1,-1 0 0,0 0 0,0 1-1,0-1 1,0 0 0,0 0-1,0 1 1,0-1 0,0 0 0,0 1-1,0-1 1,0 0 0,0 0 0,0 1-1,0-1 1,0 0 0,0 0-1,-1 1 1,1-1 0,0 0 0,0 0-1,0 1 1,0-1 0,0 0 0,-1 0-1,1 0 1,0 1 0,0-1-1,-5 6 30,0-1 0,0 0 0,-8 7 0,-133 93-119,101-74 166,13-9-108,-2-1 0,-64 30 0,94-49 40,-1-1-1,1 1 1,-1-1-1,0 0 0,-5 1 1,10-2-14,-1 0 0,1 0 1,-1 0-1,0 0 0,1 0 1,-1 0-1,1 0 0,-1 0 1,0 0-1,1 0 1,-1-1-1,1 1 0,-1 0 1,1 0-1,-1-1 0,1 1 1,-1 0-1,1 0 0,-1-1 1,1 1-1,-1-1 0,1 1 1,-1 0-1,1-1 0,0 1 1,-1-1-1,1 1 0,0-1 1,-1 1-1,1-1 0,0 0 1,0 1-1,-1-1 0,1 1 1,0-1-1,0 1 0,0-1 1,0 0-1,0 1 0,0-1 1,0 1-1,0-1 0,0 0 1,0 1-1,0-1 0,0 1 1,0-1-1,1 0 0,-1 1 1,0-1-1,30-101-182,-24 87-125,1-3-1938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27.79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601 235 1728,'3'-24'4005,"-15"20"-965,-78-20 2355,20 7-3084,-87-34-521,-1-2-4203,133 45 811,18 7 646,0-1 0,1 0 0,-1 0 0,1-1 0,0 0 0,-1 0 0,1 0 0,1-1 0,-1 0 0,-5-5 1,-6-8-1408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5:28.8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345 39 992,'0'0'21,"-1"-1"0,1 0 0,-1 0-1,1 1 1,-1-1 0,1 0 0,-1 1 0,1-1 0,-1 0-1,0 1 1,0-1 0,1 1 0,-1-1 0,0 1 0,0-1 0,1 1-1,-1 0 1,0-1 0,0 1 0,0 0 0,0 0 0,-1-1-1,-24 1 189,13 1 804,-17-1 187,1-2 0,-1 0 0,-35-9 0,53 9-837,1 0-1,-24 1 1,25 1-122,0 0 0,1-1 0,-1 0 0,-14-3 0,11 3-557,19 6 35,56 13 939,110 40-271,-148-48-899,0-2 0,26 6 0,-37-11-549,0-1 0,1 0-1,-1-1 1,1-1 0,21-2 0,0-2-406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5:30.05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86 82 736,'2'-3'137,"-1"-1"0,1 1 0,0 0-1,0 0 1,0 1 0,0-1 0,0 0 0,0 1 0,1-1-1,-1 1 1,1 0 0,0 0 0,4-3 0,1-1 592,-7 5-698,-1 0 0,1 0 0,-1 0 0,1 0 0,-1 0 0,1 0 0,-1-1 0,0 1 0,1 0 0,-1 0 0,0 0 0,0 0 0,0 0 0,0 0 0,0 0 0,0-2 0,0 2 1,0 1 0,0-1 0,0 0 0,0 1 0,0-1 0,0 1 0,0-1 0,-1 0 0,1 1 0,0-1 0,0 1 0,0-1 0,-1 1 0,1-1 1,0 0-1,-1 1 0,1-1 0,0 1 0,-1-1 0,1 1 0,-1 0 0,1-1 0,0 1 0,-1-1 0,1 1 0,-1 0 0,1-1 0,-1 1 0,0 0 0,-4 0-12,0 0 1,0 1-1,0 0 0,-9 3 0,9-3 94,0 1 1,0-1-1,-1 0 0,-9 0 0,-40-1-1319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5:34.21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295 301 4064,'-11'-4'1513,"11"3"-1471,-1 1 0,1-1 0,0 1 0,0 0 0,0-1 0,0 1 0,0 0 0,0-1 0,0 1 0,0 0 0,0-1 0,1 0-32,-1 0 0,1 0 0,-1 0 0,1 0 0,0 0 0,-1 1 0,1-1 0,0 0 0,0 0 0,-1 1 0,1-1 0,0 1 0,0-1 1,0 0-1,0 1 0,0 0 0,0-1 0,1 0 0,10-3 161,0 0 0,-1-1 0,0-1 0,0 0 0,-1 0 0,0-1 0,0 0 0,0-1 0,-1 0 0,0-1 0,0 0 0,-1 0 0,-1-1 0,8-10 0,-24 41 341,-13 21 0,12-24-415,-1-2-1,-1 1 1,-1-2 0,0 1-1,-1-2 1,0 0 0,-31 23-1,25-23 169,0-1-1,-1-1 1,0-1-1,-43 15 1,62-25-210,0-1 0,-1 1 0,1-1 0,-1 0 0,1 0 0,0 0 0,-1 0 0,1 0 0,0 0 0,-1 0 0,1-1 0,0 1 0,-1-1-1,1 0 1,-3-1 0,3 1-6,1 0 0,0 0 0,-1 0 0,1 0 0,0 0 0,0 0 0,0 0 0,-1-1 0,1 1-1,1 0 1,-1-1 0,0 1 0,0-1 0,0 1 0,1-1 0,-1 1 0,1-1 0,-1 1 0,1-1 0,0 1 0,0-1-1,-1 0 1,1-2 0,2-13 200,1-1 1,0 1-1,1 1 0,1-1 1,13-30-1,-6 15-155,19-42 147,-19 48-147,-2-1-1,13-45 1,-22 70-103,-1 0-1,0-1 1,1 1-1,-1 0 0,0-1 1,0 1-1,0-1 1,-1-3-1,1 5 1,-1 0 1,1 0-1,0 0 0,-1 0 0,1 0 1,-1 1-1,1-1 0,-1 0 0,1 0 1,-1 0-1,0 1 0,1-1 0,-1 0 1,0 1-1,0-1 0,0 0 0,-2 0-8,1 0-1,-1 0 1,0 1 0,1-1-1,-1 1 1,1-1-1,-1 1 1,0 0 0,0 0-1,1 0 1,-1 0-1,0 1 1,1-1 0,-4 2-1,-109 30-260,86-23 503,22-7-221,4-1-21,4-1-14,19-3-48,-11 3 36,0 2 0,-1-1 0,1 1 0,-1 0-1,1 1 1,-1 0 0,12 6 0,-13-5-21,0-1 0,-1 0 0,1 0 0,1-1-1,-1 0 1,0 0 0,0-1 0,1 0 0,-1 0 0,0-1 0,12 0 0,-11-2-344,0 0 1,0-1-1,0 0 1,-1 0-1,1-1 1,-1 0-1,0 0 1,0-1-1,6-5 1,45-33-1790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5:42.6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66 1 1664,'-3'3'168,"0"1"0,1-1 0,-1 1 0,1-1 0,0 1 0,0 0 0,1 0 0,-1 0 0,-1 4 0,-1 4 323,1-4-247,0-2 0,0 1 0,-1 0 0,0-1 0,0 1 0,-1-1-1,-8 9 1159,13-28-597,1 6-1030,0 0-1,0 0 1,1 0-1,0 0 1,0 1-1,4-8 0,10-22-2520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5:46.41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68 63 896,'-13'-11'3515,"13"12"-3429,-4 97 1123,3-96-1200,-24 133 1086,20-117-872,-15 60-83,20-78-135,0 0 1,0 0-1,0 0 0,1 0 1,-1 0-1,0 0 0,0 0 1,0 0-1,0 0 0,0 0 1,0 0-1,0 0 0,0 0 0,0 0 1,0 0-1,0 0 0,0 0 1,1 0-1,-1 0 0,0 0 1,0 0-1,0 0 0,0 0 1,0 0-1,0 0 0,0 0 1,0 0-1,0 0 0,0 0 1,0 0-1,0 0 0,0 0 0,0 0 1,1 0-1,-1 0 0,0 1 1,0-1-1,0 0 0,0 0 1,0 0-1,0 0 0,0 0 1,0 0-1,0 0 0,0 0 1,0 0-1,0 0 0,0 0 0,0 0 1,0 1-1,0-1 0,0 0 1,0 0-1,0 0 0,0 0 1,8-10 120,9-18-17,2-31 46,-1 13 30,2 1 1,2 1-1,30-47 0,-46 83-95,-1 0 0,2 1 0,-1 0 0,1 0 0,0 0 0,14-10 0,-20 16-32,-2 14-15,0 0-1,-1 0 1,-1 0-1,0 0 0,-6 13 1,1-1 108,-13 55 350,-17 52 155,7-42-501,36-154-7046,4 31 4630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5:52.1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53 205 1472,'-2'1'97,"1"0"0,-1 1 1,0-1-1,1 1 0,0 0 0,-1-1 0,1 1 1,0 0-1,0 0 0,0 0 0,0 0 1,0 0-1,1 0 0,-1 0 0,0 0 0,1 2 1,-1-1 8,0 0 0,0 0 0,0 0 0,0-1 0,0 1 0,0 0 0,-3 2 0,-1 3 288,4-6-313,0-1-1,0 0 1,0 1-1,0-1 1,0 0 0,0 0-1,0 1 1,0-1 0,-3 1 1087,-1 4-405,10 6-567,-5-10-180,1-1 0,0 0 0,-1 0 0,1 1 1,-1-1-1,1 0 0,-1 1 0,0-1 0,1 1 0,-1 1 0,0 0 80,1 0 0,-1-1 0,1 1 0,0-1 0,0 1 0,0-1 0,0 1 0,0-1 0,0 0 0,1 0 1,-1 1-1,4 2 0,-3-2-17,0-1 0,0 1 0,-1 0 1,1 0-1,0 0 0,-1 0 0,2 4 1,-3-5-48,1 0 0,0 0 0,0-1 0,0 1 0,0 0 0,0-1 0,1 1 0,-1-1 1,0 1-1,3 1 0,6 9 169,-8-8-15,0-1-1,0 0 0,0 0 0,0 0 0,1 0 0,5 6 0,-6-8-94,2 5-182,-4-6 99,0 0 0,1 1-1,-1-1 1,0 1-1,0-1 1,1 0 0,-1 1-1,0-1 1,0 1-1,0-1 1,0 0 0,0 1-1,0-1 1,0 1-1,0-1 1,1 1 0,-2-1-1,1 0 1,0 1 0,0-1-1,0 1 1,0-1-1,0 1 1,-2-1 133,1-5-75,1 4-71,0-1 1,-1 1-1,1 0 1,0 0 0,-1 0-1,1 0 1,-1-1-1,1 1 1,-1 0 0,1 0-1,-2-1 1,-4-10-87,3-27-285,1 6-38,1 11 260,-2-10 26,-1 13 132,1-1 1,1 1-1,0-1 1,2 0 0,0 0-1,6-38 1,-6 38-178,0 18 173,0 0 1,0 0-1,0 0 1,0 0-1,0 0 1,0 0 0,1 0-1,-1 0 1,0 0-1,1 0 1,0 0-1,-1 1 1,2-3-1,3-4-10,-5 8-5,0-1 1,0 1-1,1-1 0,-1 1 0,0-1 1,1 1-1,-1-1 0,1 1 0,-1-1 0,0 1 1,1 0-1,-1-1 0,1 1 0,-1-1 1,1 1-1,0 0 0,8-8-80,-2 2 32,-7 6 62,0 0 1,0 0-1,0 0 1,1 0-1,-1 0 1,0 0-1,0 0 1,0 0-1,0 1 1,1-1-1,-1 0 0,0 0 1,0 0-1,0 0 1,0 0-1,0 1 1,1-1-1,-1 0 1,0 0-1,0 0 1,0 0-1,0 0 1,0 1-1,0-1 1,0 0-1,0 0 1,0 0-1,0 1 1,0-1-1,0 0 1,0 0-1,0 0 0,0 0 1,0 1-1,0-1 1,0 0-1,0 0 1,0 0-1,0 1 1,0-1-1,0 0 1,0 0-1,0 0 1,0 20 58,0-7 89,0 0 0,0-1-1,-5 25 1,3-25-10,0-1 1,0 22-1,2-22-68,-1 1 0,0-1 0,-4 15 0,4-18-39,-1 1 0,2-1 0,-1 1 0,1-1 0,2 16 0,0 9-93,-2-28 8,0 8 157,0-1 0,-4 22 0,4-30-66,0-1 0,0 0 0,0 1 0,0-1 0,2 7 0,0 9 95,-2-15-34,0 1 1,1 0-1,-1 0 1,1-1 0,0 1-1,0 0 1,0-1-1,1 1 1,3 6 0,-4-9-79,1-1 1,-1 1 0,1 0 0,-1-1 0,1 1 0,0-1 0,0 0 0,-1 0-1,1 0 1,0 0 0,0 0 0,0 0 0,0 0 0,0 0 0,0-1 0,4 1-1,2 1 264,0-1-1,15 0 0,-17-1-114,-5 0-153,1 0 0,-1 0 0,1-1 0,-1 1 0,1 0 0,-1-1-1,1 1 1,-1-1 0,1 1 0,-1-1 0,1 0 0,1-1 0,25-14 23,-24 12-26,1 1-1,1 0 1,-1 0 0,11-3-1,-14 4 3,1 1-1,-1 0 1,0-1-1,1 0 1,-1 0-1,0 0 0,0 0 1,0 0-1,0 0 1,-1 0-1,3-4 1,3-3 59,-4 4-54,0 0-1,0-1 1,0 0-1,0 0 1,-1 0 0,0 0-1,0 0 1,-1 0 0,0 0-1,1-11 1,5-18-5,49-214-542,-52 230 368,1 0 0,15-34 0,-3 32-475,-14 21 638,-3 0-2,0 0 1,1 0-1,-1 0 1,0 0-1,0 0 1,1 0-1,-1-1 0,0 1 1,1 0-1,-1 1 1,0-1-1,1 0 1,-1 0-1,0 0 0,1 0 1,-1 0-1,0 0 1,0 0-1,1 0 1,-1 0-1,0 1 0,0-1 1,1 0-1,3 8 54,-3-4-54,0-1-1,1 0 0,-1 1 1,0-1-1,0 1 1,-1-1-1,1 1 1,-1 6-1,0 0 79,1 3-143,-2-1 0,0 1 1,-2 15-1,-10 64-128,5-52 199,3-12 166,-12 42-1,10-46-241,6-20-102,0 0 1,0 1 0,0-1 0,0 0 0,-1 0 0,0 0 0,0-1 0,0 1-1,-4 6 1,0 4-3072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6:08.22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278 284 1056,'4'2'402,"-8"-4"903,-13 2-36,-18 3 3813,34 16-4575,-10 53-210,-2 82-1,0 7 103,3-46-184,6 140 0,5-158-213,8 125 119,-1-3-45,-1-24 4,-1 1 406,-6-137-444,-3 197-20,-2-179 42,-17 97 0,7-83 102,-9 38 57,-53 191-186,65-276 17,-20 88 20,31-122-35,-2 6-104,-2 31 1,5 133 138,-3-118-31,1-50-123,2-11 75,0-1-1,0 1 1,0-1 0,-1 1 0,1 0 0,0-1-1,0 1 1,0-1 0,0 1 0,0-1 0,0 1-1,0-1 1,0 1 0,0-1 0,1 1 0,-1 0-1,0-1 1,0 1 0,0-1 0,1 1 0,-1-1-1,0 1 1,0-1 0,1 0 0,-1 1 0,0-1-1,1 1 1,-1-1 0,1 0 0,-1 1 0,0-1-1,1 0 1,-1 1 0,1-1 0,-1 0 0,1 0-1,-1 1 1,1-1 0,-1 0 0,2 0 0,3 2 5,-1-1 0,1 0 0,0 0 0,0 0 0,0-1 0,7 1 0,3 0 0,111 13-150,-36-9 150,-38-3 124,91-9 0,-31-1-36,95-3-149,60-2 112,-211 13-72,0 3-1,96 17 1,90 25 42,-205-38-19,0-2 0,58 2-1,283-18 287,-134 7-11,-2 20-40,101 2 204,121-21-105,-391 1-104,122-20 0,164-14-259,-332 34-10,28 0 69,1 1 0,0 4 0,98 16 0,84 18-144,92 18 421,-243-40-243,0-3 0,156-1 0,576-45 110,-769 31-149,83 6 0,49 17 56,-158-17-76,237 20 382,-107-3-171,-87-9-143,169 31-48,-216-38 88,1-1 1,28 1 0,-48-4-132,1 0-11,4 0 22,-6 0 7,1 0 0,-1 0 0,1 0 0,0 0 1,-1 0-1,1-1 0,-1 1 0,1 0 1,-1 0-1,1 0 0,-1-1 0,0 1 1,1 0-1,-1-1 0,1 1 0,-1 0 1,1-1-1,-1 1 0,0 0 0,1-1 1,-1 1-1,0-1 0,1 1 0,-1-1 1,0 1-1,0-1 0,0 1 0,1-1 0,-1 1 1,0-1-1,0 0 0,1-16-61,-1 14 63,5-98 113,-4-121 76,-3-258 307,-7 254-431,-62-368 1,41 453-258,-14-83-14,12 32 188,-3-20-26,17 0 121,30-158-204,-9 288-154,2-21 59,13-92 4,-7 111 14,8-57 411,-12 84-586,3-10-845,-9 61 1190,-1 0-1,0 0 0,0-10 0,-1 1-352,1 14 370,0 1 1,0-1 0,0 0-1,0 1 1,0-1 0,0 1-1,0-1 1,-1 1 0,1-1-1,0 0 1,-1 1 0,1-1-1,0 1 1,-1-1 0,1 1-1,0 0 1,-1-1 0,1 1-1,-1-1 1,1 1 0,-1 0-1,1-1 1,-1 1 0,1 0 0,-1-1-1,0 1 1,-21-5-204,1-1-238,17 5 390,0 0 0,0 0 0,0 0 0,-1 0 0,-7 1 0,-3-2-5,-148-18 95,141 18 16,-38 1-1,7 0-6,-318-3 28,244 4 12,-158 5 219,-102 6 206,6 0-483,25-22 324,94-3-269,164 9 11,-189-18 184,-157 8-38,219 20-156,-3 1-194,80-7-39,-135 1 315,94-2 69,-23 1-507,24 1 202,3 0 77,-12 3 318,27-3-454,-27 0-66,-28 5 334,104-7 202,41 0-282,-84-6-37,137 7-17,18 1 6,-1-1 0,1 2 0,-10 0 1,-176 16-121,176-15 186,-16 0-20,0-2-1,0-1 0,-39-7 1,29 2 10,-30-7 53,55 10-140,-1 1 1,0 0-1,-21 2 0,37 0 28,0 0 0,0 1-1,0-1 1,0 1 0,-1 1-1,-6 2 1,10-4 6,0 1 1,1 0-1,-1 0 0,0-1 1,1 1-1,-1 0 0,1 1 1,-1-1-1,1 0 0,0 0 1,-1 1-1,1-1 0,0 0 1,0 1-1,0-1 0,0 1 1,0 0-1,0-1 0,0 1 1,1 0-1,-1-1 0,0 3 1,-1 10-171,1-1 0,0 1 0,0-1 1,2 1-1,-1-1 0,2 1 0,3 14 1,-2-17-600,0 1 1,1-2 0,1 1 0,0 0 0,9 14-1,14 16-4092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6:12.82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 96 1056,'3'-6'4739,"-3"6"-4624,0 0-46,0 0-1,0 1 0,1-1 0,-1 0 0,0 1 1,0-1-1,0 1 0,0-1 0,0 0 1,0 1-1,0-1 0,-1 0 0,1 1 0,0-1 1,0 0-1,0 1 0,0-1 0,0 0 1,0 1-1,-1-1 0,1 0 0,0 1 1,0-1-1,-1 0 0,1 0 0,0 1 0,0-1 1,-1 0-1,1 1 0,-2 2 81,1 0-1,0 1 1,0-1 0,0 0-1,0 1 1,1-1-1,0 1 1,-1-1 0,1 1-1,0-1 1,1 1 0,0 4-1,0 8 224,-1 6-53,2-1 0,1 1 0,8 35 0,26 61-210,-5-17 10,-17-49 23,3 9-218,10 70-1,11 105 252,-13-89-163,11 241 493,-26-226-242,27 393-114,-28-168 59,-8-184 6,0-97-11,2 68-28,0 88-140,-1-49 26,-5-53 142,0-51 154,-6 1 86,3-59 1061,5-51-1479,0 1 0,0-1 0,0 0 0,0 1 0,0-1 0,0 0 0,0 1 0,-1-1 0,1 0 1,0 1-1,0-1 0,0 0 0,-1 0 0,1 1 0,0-1 0,0 0 0,-1 0 0,1 0 0,0 1 0,0-1 0,-1 0 0,1 0 0,0 0 1,-1 0-1,1 0 0,0 1 0,-1-1 0,1 0 0,0 0 0,-1 0 0,1 0 0,-12 0 418,12 0-499,-1 0 317,10 0-629,40-10 252,2 3 0,-1 2 0,79 2 0,86-2 4,-33-1 123,-1 1 69,554 12-80,-307-19 357,-150 0-314,78-3-262,-155 4 294,202-15 26,-387 25-113,417-6-285,-177 12 332,-39-2 218,1089 16 1454,-854-28-1158,-184 2-528,-4-5 268,-91 3-279,-106 5 74,63-1-317,-128 6 220,-1-1 10,0 0 1,-1 0 0,1 0-1,-1 0 1,1 0 0,0 0-1,-1 0 1,1 0 0,0 0-1,-1 0 1,1-1 0,0 1 0,-1 0-1,1 0 1,-1-1 0,1 1-1,-1 0 1,1-1 0,-1 1-1,1 0 1,0-2 0,1 2-116,1 0 4,0 0 48,0 0 0,0 0-1,0 1 1,-1-1 0,6 3-1,7-8-541,-15 5 608,0-1 0,1 1-1,-1 0 1,0 0-1,1-1 1,-1 1 0,0 0-1,0 0 1,1-1-1,-1 1 1,0 0-1,1 0 1,-1 0 0,0 0-1,1 0 1,-1-1-1,1 1 1,-1 0 0,0 0-1,1 0 1,-1 0-1,0 0 1,1 0 0,2 0 15,14-8 92,-14 7-145,0 0 0,0 0-1,-1-1 1,1 1 0,0-1 0,0 1 0,-1-1 0,1 0 0,-1 0 0,0 0 0,1-1 0,-1 1 0,0 0 0,2-4 0,6-16 83,-1 1 0,0-1 0,7-36 0,10-74-309,-15 71 337,-1 4 20,32-204-79,-27 72-83,-9 99-44,0-289-281,-7 245 207,-7-732 315,11 639-427,7 46 401,-2-159-65,0 118-186,-3 119 95,3-141-324,-6 120-156,-3 67-324,1 56 846,0 1 0,0 0 0,0 0 0,0-1 1,0 1-1,0 0 0,0 0 0,0-1 0,0 1 0,0 0 0,0 0 1,0-1-1,0 1 0,-1 0 0,1 0 0,0-1 0,0 1 1,0 0-1,0 0 0,0 0 0,-1 0 0,1-1 0,0 1 0,0 0 1,0 0-1,-1 0 0,1 0 0,0 0 0,0 0 0,-1-1 0,1 1 1,0 0-1,0 0 0,-1 0 0,1 0 0,0 0 0,0 0 0,-1 0 1,1 0-1,0 0 0,0 0 0,-1 0 0,1 0 0,0 0 0,0 0 1,-1 0-1,1 1 0,0-1 0,0 0 0,0 0 0,-1 0 1,1 0-1,0 0 0,0 0 0,-1 1 0,0-1-8,0 1 1,0 0-1,0-1 1,0 1-1,0 0 0,0 0 1,0 0-1,1 0 0,-1 0 1,0 0-1,0 0 0,1 0 1,-2 1-1,2-1 31,-1 1-1,0-1 1,0 0 0,0 1-1,0-1 1,0 0-1,0 0 1,-1 0-1,1 0 1,0 0-1,0 0 1,-1 0 0,1-1-1,0 1 1,-1 0-1,1-1 1,-1 1-1,1-1 1,-1 1 0,1-1-1,-1 0 1,0 0-1,-2 0 1,-7 1 104,0-1-1,-17-3 1,7 1-9,-71 1 23,-95 12 1,119-6 43,-171 14-61,-292 15-138,224-15 73,63-2 28,-352 23 405,-86-32-21,352-16-337,-51-5 204,106-3-344,-223-23 68,274 15 95,-32-5 131,-2-5 155,39 6-574,-163-1 692,73 35-632,159-1 449,-145 7-217,236-9-106,-111 10-180,-3 0-409,36 1-2216,114-10-371,-44 15-1,17-1 78,-2-3-426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6:16.63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255 430 1248,'-2'-33'319,"-1"-2"8012,4 42-7856,2 12-136,-1 0-1,-1 0 1,0 0 0,-3 20 0,1 4-49,-4 201 793,-7 29-191,0-53-291,5 37-124,-5 342-143,6-247-188,0 9-164,5-277 29,6 376-6,-4-222 48,2 27-48,3-174 119,0 46-440,-6-130 357,0 4 191,0 0 1,-3 19-1,2-27-195,1 0-1,-1-1 0,0 1 0,0-1 1,0 1-1,0-1 0,0 1 0,0-1 1,-1 0-1,1 0 0,-1 1 1,1-1-1,-1 0 0,0 0 0,0-1 1,-4 4-1,-7 7 271,12-11-268,0 0 1,0 1-1,0-1 0,-1 0 1,1 0-1,0 0 0,-1 0 1,1 0-1,0 0 0,-1 0 1,1 0-1,-1-1 0,0 1 1,1-1-1,-1 1 0,-2 0 1,4-1-50,0 0 0,0 0 0,0 0 1,0 0-1,0 0 0,0 0 0,0 0 1,0 0-1,0 1 0,0-1 0,0 0 0,0 0 1,0 0-1,0 0 0,0 0 0,0 0 1,0 0-1,0 0 0,0 0 0,0 0 0,0 1 1,0-1-1,0 0 0,0 0 0,0 0 1,0 0-1,0 0 0,0 0 0,0 0 0,0 0 1,0 0-1,0 0 0,0 0 0,0 1 1,0-1-1,0 0 0,0 0 0,0 0 0,0 0 1,0 0-1,-1 0 0,1 0 0,0 0 1,0 0-1,0 0 0,0 0 0,0 0 0,0 0 1,0 0-1,0 0 0,0 0 0,0 0 1,-1 0-1,1 0 0,0 0 0,0 0 0,0 0 1,0 0-1,6 4-235,2-3 186,0 0 0,-1 0 0,1-1-1,0 0 1,10-1 0,8 0 46,48-2-61,32 2 20,95 5 89,108 7-294,148 11 883,276-45-718,-486 12 23,-31 0-30,119-4-49,-205 11 170,114 1 56,-61 9-188,198 14 134,-171-7 19,-43-4 46,-141-7-102,297 34 462,-238-27-318,-59-7-114,26-2 129,-51 0-96,-1-14 570,-5-17-734,0 5 40,4 18 117,0 0-1,-5-13 1,-2-13-152,-9-135-30,9 72 229,-18-274 390,-1-5-487,6 150 69,-18-152 141,-32-110-346,0 12 189,24 6-92,44 364-242,3-1 1,20-138-1,-14 211 165,2 0 0,2 0 1,0 1-1,3 0 0,0 1 1,2 1-1,26-41 0,-15 30-83,-2 0 1,24-63-1,-42 86 87,-1 0 1,3-28 0,-4 26-42,-4 19 142,0 1 0,0-1 0,1 0 0,-1 0-1,-1 0 1,1 0 0,0 0 0,0 0 0,-1 0 0,1 0 0,-1 0 0,1 1 0,-1-1 0,0 0 0,0 0-1,0 1 1,0-1 0,0 0 0,0 1 0,0-1 0,0 1 0,-1 0 0,1-1 0,-1 1 0,-2-2 0,2 1 9,-1 1 0,0-1 1,0 1-1,0 0 0,0-1 0,-1 1 1,1 1-1,0-1 0,0 0 1,0 1-1,-1 0 0,1 0 1,-6 0-1,-77 12 315,0 4 0,2 4 0,-132 48 0,144-44 75,-120 23 0,-81-2-242,185-32-3,-232 13 463,68-9-277,91-1-170,-320 40-92,31-8 364,428-47-342,-118 7 477,-232-18 0,-136-46-138,429 46-363,-246-42-1595,49 8-6111,187 32 1693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7:21.489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110 175 2720,'3'0'204,"0"0"-1,0 0 1,0 1 0,0-1 0,0 1-1,-1 0 1,1-1 0,0 1-1,0 1 1,0-1 0,-1 0 0,1 1-1,0-1 1,-1 1 0,1 0 0,-1 0-1,0 0 1,0 0 0,3 4-1,-1-1 88,-1 1 0,0-1-1,0 1 1,0-1-1,-1 1 1,0 0-1,0 0 1,-1 1 0,2 6-1,-3-13-289,3 7 158,0 0 0,0-1-1,1 0 1,0 1 0,1-2 0,-1 1 0,1 0 0,7 5-1,-6-5-53,0-1 1,1-1-1,-1 1 0,1-1 0,0 0 0,0-1 1,0 1-1,1-2 0,14 5 0,1-2 1,0-1 1,25 1-1,327 10 662,-232-13-628,138-4 525,165-17 167,55 8-613,-256 5-36,3 1-131,806-39 833,-596-15-568,-329 39-288,23-4-54,160-21-29,661-39 91,-584 61 622,-131 7-572,0-5 49,84-3-37,267 46 24,-508-12-235,186 45 0,-5 9 287,90 25 92,-308-72-283,116 13 0,-126-23 48,292 21-89,-219-22-104,66-8 116,-63-3-316,-128 5 337,-1 0 0,1 0 0,-1 0 0,1 0-1,0 0 1,-1 0 0,1-1 0,-1 1 0,0-1-1,1 1 1,-1-1 0,2 0 0,-3 0 4,0 1 0,-1 0 0,1-1 0,0 1 0,-1 0 0,1-1 0,0 1 0,-1 0 0,1 0 0,-1-1 0,1 1 0,-1 0 0,1 0 0,0 0 0,-1-1 0,1 1 0,-1 0 0,1 0 0,-1 0 0,1 0 0,-1 0 0,1 0 0,-1 0 0,1 0-1,0 0 1,-1 0 0,-18-2-74,-43 4-117,1 3 0,0 2 0,0 3-1,-60 18 1,-135 20 383,117-26-328,34-4-78,-141 6-1,-72-3 255,-10 0-131,15 1 223,113-5-74,-169 17-88,-161 9 9,273-39 281,-12 1-256,3 17 101,-135 38-159,-6 12 431,323-55-378,-508 58 335,449-71-289,-1-6 0,-153-23 0,-16-18 185,46 7-164,25-1-109,55 8 201,-370-56 54,454 68-120,-123-3 0,7 8 56,-178-3 26,76-3 28,158 5-124,-10 8-58,134 6-87,0 1 0,-53 12 0,58-8 96,-4 2-19,-39 13 0,28-11-118,9-2 16,-2 0 152,34-7-166,0 0-1,0 1 1,0 0 0,-13 6-1,16-6-127,-1 1-270,14 6 193,0-3 322,2 1-1,-1-1 1,0-1 0,1 0 0,0 0 0,1-1-1,-1 0 1,1-1 0,-1 0 0,23 2 0,9-1 303,64-1 1,-87-3-292,596 16 797,-473-3-576,186 43-1,-46-1-88,-58-12-72,-205-39-44,264 52 398,1-16-112,97-20 138,105-27-198,-1-28 555,143-27-832,-208 19 20,-219 21 45,-92 10 140,394-33-239,-131 18 140,81-4-41,-429 31-7,446-11 860,-414 11-797,303 5 618,-248 2-519,130 23 1,-164-15-38,223 31 813,83-19-836,-61-22 400,-108-6-891,-137 7-638,111 20 0,-107-12-3930,-61-12 2099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28.18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498 292 4224,'-28'3'1568,"21"2"-1216,-6-2-96,3-6 928,-6-2-704,-6 2 1472,-3-8-1088,-6-5 800,-4-3-960,2-3 544,-10-14-736,-5-5-832,-8-5 160,-4-5-3104,-10 2 1824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8:55.73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516 47 3808,'-2'-4'194,"-1"0"1,1 1-1,-1 0 1,0 0-1,-1 0 1,1 0 0,0 0-1,-1 0 1,1 1-1,-1 0 1,0 0-1,0 0 1,0 0-1,0 0 1,0 1-1,0 0 1,-1 0-1,-6-1 1,-5 1 9,1 1 0,-1 1 0,0 1 0,1 0 0,-1 1 0,1 0 0,0 1 0,-20 9 0,16-5-145,1 1 0,0 1 1,1 0-1,0 1 0,0 1 0,-15 15 0,9-7-74,-32 32 43,48-45 66,1 1 0,-1 0 0,1 1 0,1 0 0,-6 12-1,9-19-85,1 0-1,1 0 1,-1 0-1,0 1 1,0-1-1,1 0 1,0 0-1,-1 1 1,1-1-1,0 0 1,0 1 0,0-1-1,0 0 1,1 1-1,-1-1 1,0 0-1,2 4 1,-1-4 14,0 0 0,1 0 0,-1 0 0,1 0 0,-1 0 1,1 0-1,0 0 0,0-1 0,0 1 0,0 0 0,0-1 1,0 0-1,0 1 0,1-1 0,-1 0 0,3 1 0,2 0 129,0 0 0,-1 0 0,1-1 0,0 0 0,0 0 0,0-1 0,0 0 0,13-2 0,58-12 916,-60 10-773,59-12 330,-65 11 29,-12 5-645,-3-1 45,0 2-1,0-1 1,0 0 0,0 1-1,-1-1 1,-2 2 0,-26 9-97,-38 21 1,33-15 23,10-3-67,-46 31 1,35-20-66,26-18-75,24-19 400,-12 12-172,8-7 87,-1 0 0,1 0 0,5-10 0,-11 16-78,-1-1 0,0 0 0,0 1 0,1-1 0,-1 0 0,0 1 0,-1-1 0,1 0 0,0 0 0,-1 0 0,1 0 0,-1 0 0,1 0 0,-1 0 0,0 0 0,0 0 0,0 0 0,0 0 0,0 0 0,0 0 0,-1 0 0,1 0 0,0 0 0,-2-3 0,-5-6-254,-1 1 1,-12-15-1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8:54.66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15 316 3808,'-5'-20'835,"2"11"-497,1 0 1,-2-15-1,4 21-227,0 0-1,0 0 0,0 0 0,0-1 0,1 1 1,0 0-1,-1 0 0,1 0 0,0 0 1,0 0-1,3-5 0,13-25 138,-14 25-296,1 0 0,0 1 0,6-11 0,-7 15 25,-1 1 1,1-1-1,-1 1 1,1-1 0,0 1-1,0 0 1,0 0-1,0 0 1,0 0 0,0 0-1,6-1 1,-5 1 31,0 1-1,1 0 1,-1 1 0,0-1 0,0 1 0,1-1-1,-1 1 1,0 1 0,1-1 0,-1 1 0,0-1-1,0 1 1,0 0 0,1 1 0,5 2 0,5 3 328,-1 1 0,26 18 0,7 5-81,-32-24-155,1 0 0,1-1 1,-1-1-1,1 0 1,0-1-1,22 2 0,102 0 1602,-114-6-499,-36 0-596,-214 42-728,47-8-219,162-33 326,14-1 13,0 0 0,0 0 0,0 0 0,0 0 0,1 0 0,-1 0 0,0 0 1,0 0-1,0 0 0,0 0 0,0 0 0,0 0 0,0 0 0,0 0 0,0 0 0,0 0 0,0 0 1,0 0-1,0 0 0,0 0 0,0 0 0,0 0 0,0 0 0,0 0 0,0 0 0,0-1 0,0 1 1,0 0-1,-1 0 0,1 0 0,0 0 0,0 0 0,0 0 0,0 0 0,0 0 0,0 0 1,0 0-1,0 0 0,0 0 0,0 0 0,0 0 0,0 0 0,0 0 0,0 0 0,0 0 0,0 0 1,0 0-1,0 0 0,0 0 0,0 0 0,0 0 0,0 0 0,0 0 0,0 0 0,10-5 28,-9 5-27,148-48 648,-98 35-560,56-25 0,-75 25 2,-2-2 1,1-1 0,-2-1-1,0-2 1,26-22-1,-53 39-83,0 0 1,0 0-1,0 0 0,0-1 0,0 1 0,-1 0 1,1-1-1,-1 1 0,1-1 0,-1 1 0,0-1 0,0 0 1,0 0-1,0 1 0,-1-1 0,1-4 0,-1 6-16,0-1-1,0 1 0,0-1 1,-1 0-1,1 1 0,-1-1 1,1 1-1,-1 0 0,1-1 1,-1 1-1,0-1 0,1 1 1,-1 0-1,0-1 0,0 1 1,0 0-1,0 0 0,0 0 0,-1 0 1,1 0-1,0 0 0,0 0 1,-1 0-1,1 1 0,0-1 1,-1 0-1,1 1 0,-1-1 1,1 1-1,-1-1 0,-2 1 1,-2-1-15,1 0 0,-1 1 1,0 0-1,0 0 1,0 1-1,1 0 1,-1 0-1,0 0 0,1 1 1,-11 3-1,5 0-46,0-1-1,1 2 0,-1-1 0,-14 12 0,25-17 69,-13 10-58,0 0-1,1 1 0,-19 21 0,29-29 46,-1 0-1,1 0 1,0 0 0,0 1-1,0-1 1,0 1-1,1-1 1,-1 1 0,1-1-1,0 1 1,0 0 0,0-1-1,1 1 1,-1 0 0,1 0-1,0-1 1,0 1-1,0 0 1,1 0 0,-1 0-1,1-1 1,1 5 0,3 2-30,0 0 0,0 0 0,1-1 1,1 0-1,-1 0 0,1-1 1,1 0-1,0 0 0,12 9 0,-12-11 55,1 0-1,-1-1 1,1 0-1,1-1 1,-1 0-1,0 0 1,1-1-1,0 0 1,0-1-1,0 0 1,11 1-1,12-1 78,0-1 0,36-4 0,5-3 155,-1-4 0,0-3 0,-1-3 0,74-27 1,12-3 39,-80 25-332,-35 12-52,-36 9 134,-11 4 49,-14 4 138,18-8-219,-285 99 436,260-92-458,-46 14-266,62-18 201,0 1-1,0 0 1,0 1 0,1 0-1,-10 7 1,18-12 76,-1 1-1,0-1 1,0 1 0,1-1 0,-1 1 0,0-1 0,1 1 0,-1 0 0,1-1 0,-1 1 0,1 0 0,-1 0 0,1-1-1,0 1 1,-1 0 0,1 0 0,0 0 0,-1-1 0,1 1 0,0 0 0,0 0 0,0 0 0,0 0 0,0 0 0,0 0 0,0 1-1,1-1-3,0 1-1,-1-1 0,1 1 0,0-1 1,0 0-1,0 0 0,0 1 0,0-1 0,0 0 1,1 0-1,-1 0 0,0 0 0,3 1 0,4 2-44,1 0-1,0 0 0,0 0 0,10 1 0,-3-1 54,0-1-1,0-1 1,32 1 0,48-9 188,-64 4-179,59-6 212,0-3 1,-1-5-1,0-3 1,113-41-1,-145 40 232,-30 12-261,-1-2-1,0-1 1,34-19 0,-60 29-185,0 1 1,0-1 0,-1 1 0,1-1 0,0 0 0,0 1 0,0-1 0,-1 0 0,1 0 0,0 1 0,-1-1 0,1 0-1,0-1 1,-1 1-4,0 1 0,0 0 0,0-1-1,-1 1 1,1-1 0,0 1 0,0 0 0,0-1-1,-1 1 1,1 0 0,0-1 0,0 1-1,-1 0 1,1-1 0,0 1 0,-1 0 0,1 0-1,0 0 1,-1-1 0,1 1 0,-1 0-1,1 0 1,0 0 0,-1 0 0,1-1-1,-1 1 1,1 0 0,0 0 0,-1 0 0,1 0-1,-1 0 1,1 0 0,-1 0 0,1 0-1,-1 1 1,-18-2-240,0 1-1,0 1 0,0 1 1,-28 6-1,-6 0-234,47-7 308,-5-1-314,0 1 1,0 1-1,0 0 1,0 1-1,0 0 0,0 0 1,1 1-1,-17 9 1,4 7-1406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8:57.34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642 123 1472,'-23'-28'939,"17"20"-661,0 0 1,0 1 0,-14-12-1,15 14 24,1 0 0,-1 0 0,1 0 0,-13-16 1474,27 20-1992,-6 1 284,1 0 0,-1-1 0,1 0 1,7-2-1,-8 1 8,1 1-1,-1 0 1,1 0 0,8 0 0,-9 1 45,0 0 0,0 0 0,0 1 0,0-1 0,1 1-1,-1 0 1,0 0 0,0 1 0,-1-1 0,1 1 0,7 3 0,-10-3-25,1-1 0,-1 0 0,1 1 0,-1-1 0,0 1 0,1-1 0,-1 1 0,0 0 0,1 2 0,1 1-160,-11 0 213,-5 9-235,11-11 114,0 0 1,-1 0-1,1-1 0,-1 0 1,0 1-1,-4 2 0,-86 40 851,40-22-601,38-18-274,0 0-1,0-1 1,0-1 0,-1 0-1,-25 0 1,-43 0 295,49-3-19,-36 5-1,61-4-269,-1 0-37,-1 1-1,0 0 1,0 0 0,1 2 0,-1-1-1,-15 8 1,14-4-255,8-5-127,0 0 0,0 1 0,0-1 0,0 1 0,0 1 0,1-1 0,-1 0 0,1 1 1,0 0-1,0 0 0,-4 7 0,-6 19-2935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8:58.57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154 5 160,'22'14'6897,"-23"-14"-6877,-2 1 74,0-1 0,1 0 0,-1 1 0,0-1-1,0 0 1,0-1 0,0 1 0,0 0 0,0-1 0,0 0 0,1 0-1,-1 0 1,0 0 0,-4-2 0,5 2-64,0-1 0,0 1 0,0 0 0,0 0 0,0 0 0,0 0 0,-1 0 0,1 0 0,0 1 0,-1-1 0,1 1 0,-1 0 0,1 0 0,0 0 0,-1 0 0,1 0 0,-1 0 0,1 0 0,-3 1 0,1 0-21,1 0 0,-1 0 0,0 0 0,1 0 0,-1 1 0,1-1 1,0 1-1,-1 0 0,1 0 0,0 0 0,-6 5 0,-24 19-3070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8:59.74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177 8 2656,'-1'-1'78,"0"0"0,0 0 0,0 1-1,0-1 1,-1 0 0,1 1 0,0-1 0,0 1 0,-1 0 0,1-1 0,0 1 0,-1 0-1,1 0 1,-3-1 0,3 2-53,0 0 0,0-1 0,0 1-1,0 0 1,0 0 0,1 0 0,-1-1 0,0 1-1,0 0 1,1 0 0,-1 0 0,1 0 0,-1 0-1,1 0 1,-1 0 0,1 0 0,-1 1 0,1-1-1,0 0 1,0 0 0,0 0 0,0 2 0,-40 292 1739,20-116-1539,-3-17 10,-19 144 287,40-290-307,-7 21 0,3-12-48,6-25-166,0 0-1,0 0 1,0 0-1,0 0 1,0 0-1,0 0 1,0 0-1,0 0 1,0 0-1,0 0 1,0 0-1,0 0 1,0 0-1,0 0 1,0 0-1,0 0 1,0 0-1,0 1 1,0-1-1,0 0 1,0 0-1,0 0 1,-1 0-1,1 0 1,0-10-31,1-17 26,8-51-17,2 0-1,42-141 1,-48 202 25,1 1 0,0-1 0,2 2 0,0-1 0,0 1 0,2 0 0,12-15 0,-22 30-4,0-1 0,1 1 0,-1-1 0,0 1 0,1-1 0,-1 1-1,1-1 1,-1 1 0,1-1 0,-1 1 0,1 0 0,-1-1 0,1 1 0,-1 0 0,1-1 0,0 1 0,-1 0 0,1 0-1,-1 0 1,1-1 0,0 1 0,-1 0 0,1 0 0,0 0 0,-1 0 0,1 0 0,0 0 0,-1 0 0,1 0-1,0 1 1,-1-1 0,1 0 0,-1 0 0,1 1 0,0-1 0,-1 0 0,1 0 0,-1 1 0,1-1 0,-1 1-1,1-1 1,-1 0 0,1 1 0,-1-1 0,1 2 0,2 2-4,0-1-1,-1 2 1,1-1-1,3 8 1,-5-10-2,2 7-12,-1 0 0,0 0 0,0 0 0,0 0 0,-1 0 0,-1 0 0,1 1 0,-2 10 0,1 24 249,1-19 143,-1-25-367,0 0 0,0 0-1,0 0 1,0 0 0,1 0 0,-1 0 0,0 0 0,0 0 0,0 0 0,0 0 0,0 0 0,1 0 0,-1 0-1,0 0 1,0 0 0,0 0 0,0-1 0,0 1 0,0 0 0,1 0 0,-1 0 0,0 0 0,0 0 0,0 0-1,0 0 1,0 0 0,0 0 0,0-1 0,0 1 0,0 0 0,1 0 0,-1 0 0,0 0 0,0 0 0,0 0-1,0-1 1,0 1 0,0 0 0,0 0 0,0 0 0,0 0 0,0 0 0,0-1 0,6-30 139,5-55 1,-11 75 27,0 0 0,-1 0 0,0 0-1,-3-11 1,-1-10 674,5 32-849,0 0 0,0 0 0,0 0 0,0-1 0,0 1 0,0 0 0,0 0 0,0 0 0,0 0 0,0 0 0,0 0 0,0-1-1,0 1 1,0 0 0,0 0 0,0 0 0,0 0 0,0 0 0,0 0 0,0 0 0,0-1 0,0 1 0,0 0 0,0 0 0,-1 0 0,1 0 0,0 0-1,0 0 1,0 0 0,0 0 0,0-1 0,0 1 0,0 0 0,0 0 0,-1 0 0,1 0 0,0 0 0,0 0 0,0 0 0,0 0 0,0 0-1,-1 0 1,-3 5-78,-2 10-36,3-7 90,1 0-1,-1 0 0,2 0 0,-1 0 0,0 15 1,1-15-133,1-8 153,0 1-1,0-1 0,0 0 1,1 0-1,-1 0 0,0 0 1,0 0-1,0 0 0,0 0 1,0 1-1,0-1 0,0 0 1,0 0-1,0 0 0,0 0 1,0 0-1,0 0 0,0 0 1,0 0-1,-1 1 1,1-1-1,0 0 0,0 0 1,0 0-1,0 0 0,0 0 1,0 0-1,0 0 0,0 0 1,0 0-1,0 1 0,0-1 1,0 0-1,-1 0 0,1 0 1,0 0-1,0 0 0,0 0 1,0 0-1,0 0 0,0 0 1,0 0-1,0 0 1,-1 0-1,1 0 0,0 0 1,0 0-1,0 0 0,0 0 1,0 0-1,0 0 0,0 0 1,-1 0-1,1 0 0,0 0 1,0 0-1,0 0 0,0-2-47,0 0-1,0 0 0,1 1 0,-1-1 1,0 0-1,1 0 0,-1 1 0,1-1 1,0 0-1,-1 1 0,1-1 0,2-2 1,1-4 26,0-4 15,0 0-1,-1 0 1,-1 0-1,0 0 1,1-25-1,-1 19 144,5-25-1,1-10 537,-7 48-596,-1 3-45,0 0-1,0 0 1,0 0 0,0 0-1,1 0 1,-1 0 0,1 0-1,-1 0 1,1 0 0,0 0-1,1-3 1,3 13-101,-2 18-27,-3-21 172,1 1-1,-1-1 1,4 10-1,-3-11-483,-1 1 1,1-1-1,-1 0 0,0 1 0,0-1 0,-1 6 0,1 6-833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00.64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137 59 2816,'0'-1'71,"-1"-1"0,1 1 0,0 0 0,0-1 0,0 1 0,0 0 0,0-1 0,0 1 1,0 0-1,1-1 0,-1 1 0,0 0 0,1-1 0,-1 1 0,1 0 0,0 0 0,0-2 0,3-21 1986,-5 21-1890,-2-3 402,3 6-568,0 0-1,0 0 0,0-1 0,0 1 0,0 0 0,0 0 0,-1 0 0,1 0 0,0 0 0,0 0 0,0 0 0,0 0 0,0 0 0,0 0 0,0 0 0,0 0 0,0 0 0,0 0 0,-1 0 0,1 0 0,0 0 0,0 0 0,0 0 0,0 0 0,0 0 0,0 0 0,0 0 1,0 0-1,0 0 0,0 0 0,0 0 0,-1 0 0,1 1 0,0-1 0,0 0 0,0 0 0,0 0 0,0 0 0,0 0 0,0 0 0,0 0 0,0 0 0,0 0 0,0 0 0,0 0 0,0 0 0,0 1 0,0-1 0,0 0 0,0 0 0,0 0 0,0 0 0,-1 2 1,1 0 0,0 0 0,0 0 0,1 0 0,-1 0 0,0 1-1,1-1 1,-1 0 0,1 0 0,-1-1 0,3 4 0,0 7 138,18 90-11,-19-93-5,-1-1 0,1 1 0,-1 0 0,-1 0 0,0-1 0,0 1 1,0 0-1,-1 0 0,-1-1 0,1 1 0,-4 10 0,4-18-102,1-1-1,0 1 1,-1 0-1,1 0 1,-1 0-1,1 0 1,-1-1-1,1 1 1,-1 0 0,1 0-1,-1-1 1,0 1-1,0-1 1,1 1-1,-1 0 1,0-1-1,0 1 1,1-1-1,-1 0 1,0 1 0,0-1-1,0 0 1,-1 1-1,1-1 30,-1 0 0,1 0 0,-1 0-1,0-1 1,1 1 0,-1 0 0,1-1-1,0 1 1,-1-1 0,1 1 0,-1-1 0,-2-1-1,-3-3 195,0-1 0,0 0 1,-11-12-1,13 13-206,-55-53 1087,59 56-1127,0 1 1,-1-1-1,0 0 1,1 1-1,-1-1 1,0 1-1,-3-3 1,5 4-6,0 0-1,0 0 1,-1 0 0,1 0 0,0 0 0,0 0 0,0 0 0,0 0 0,0 0 0,-1 0 0,1 0 0,0 0 0,0 0 0,0 0 0,0 0 0,0 0 0,0 0 0,-1 0 0,1 1 0,0-1 0,0 0 0,0 0 0,0 0 0,0 0-1,0 0 1,0 0 0,-1 0 0,1 0 0,0 0 0,0 1 0,0-1 0,0 0 0,0 0 0,0 0 0,0 0 0,0 0 0,0 0 0,0 1 0,0-1 0,-1 13-408,5 4 375,0 0 0,1 0 0,7 18 0,-3-11-30,-8-19 18,2 3-119,0 0-1,0-1 1,7 13 0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01.77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228 299 1568,'-16'-5'1029,"4"-1"-650,7 5-155,1-1 0,0 1 0,0-1 1,0 0-1,0 0 0,1 0 0,-1-1 0,0 1 0,1-1 1,-5-4-1,-1-3 329,0 0 1,-7-13-1,5 8-269,-4-7 179,9 13-116,0-1 0,-1 1 0,-11-11 0,3 8 145,11 8-324,-1 0-1,0 0 1,1 0 0,-1-1 0,-5-8 0,2 3-221,12 14-300,31 30 124,-26-25 206,-1 0 0,1 0 0,1-1 0,0-1 0,17 11-1,5-2 147,0-3 0,63 19-1,-83-28-11,-10-3-61,0 0-1,0 0 1,1 0-1,-1 0 0,1-1 1,-1 1-1,0-1 1,1 0-1,-1 1 0,1-1 1,2 0-1,-5-1-40,0 1-1,0 0 0,0 0 0,0-1 1,0 1-1,0 0 0,1-1 0,-1 1 1,0 0-1,0 0 0,0-1 1,0 1-1,0 0 0,0-1 0,0 1 1,0 0-1,-1 0 0,1-1 0,0 1 1,0 0-1,0 0 0,0-1 0,0 1 1,0 0-1,0 0 0,-1-1 0,1 1 1,0 0-1,0 0 0,0-1 1,-1 1-1,1 0 0,0 0 0,0 0 1,-1 0-1,1-1 0,-10-8 86,-24-20 109,2-2 0,-49-57 0,18 17-337,63 70 126,-1 0 0,1 1-1,-1-1 1,1 0 0,-1 1 0,0-1 0,1 1 0,-1-1 0,0 1-1,0-1 1,1 1 0,-1 0 0,0-1 0,0 1 0,0 0-1,-1 0 1,2 0-3,0 0 0,-1 0 1,1 0-1,0 0 0,-1 0 0,1 0 0,0 0 0,-1 1 0,1-1 0,0 0 0,-1 0 0,1 0 0,0 1 1,0-1-1,-1 0 0,1 0 0,0 1 0,0-1 0,0 0 0,-1 1 0,1-1 0,0 0 0,0 1 0,0-1 1,0 1-1,-1 2-45,0 0 1,1 0 0,-1 0 0,1 0 0,0 0-1,0 0 1,0 4 0,3 8 23,0 0-1,0 0 1,1-1-1,1 1 1,1-1 0,0 0-1,0 0 1,2-1-1,-1 0 1,2 0-1,0-1 1,17 19 0,-13-18-431,-9-9-13,0 0 1,0 0 0,0 0-1,-1 0 1,0 1 0,1-1-1,-2 1 1,5 8-1,2 12-1491,3 5-284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04.48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107 1203 1472,'-24'-17'591,"19"13"-180,-1 0 0,0 0 0,0 1-1,-7-4 1,-2 1 416,12 4-666,1 1 0,-1 0 0,0 0 0,1 0 0,-1 0 0,0 0 0,1 1 0,-1-1 0,-4 0 0,8 4 50,-1-3-201,0 1 0,0-1-1,0 0 1,0 1 0,0-1 0,0 0 0,0 0 0,0 1 0,1-1 0,-1 0-1,0 1 1,0-1 0,0 0 0,0 0 0,0 1 0,1-1 0,-1 0-1,0 0 1,0 0 0,1 1 0,-1-1 0,0 0 0,6 2 76,-1 0 0,0-1-1,1 0 1,-1 0 0,1 0 0,-1-1 0,9 0 0,20 3 128,-7 0-80,1 0-1,38-2 1,59-10 59,-61 4-126,20-1 14,298-26-156,-82-6 1248,-205 30-981,-93 8-162,0 0 0,0-1 1,0 1-1,0 0 0,1-1 0,-1 1 1,-1-1-1,1 0 0,0 0 0,0 1 0,2-3 1,-4 3-27,0 0 1,0 0 0,0 0-1,0 0 1,1 0 0,-1 0-1,0-1 1,0 1 0,0 0-1,0 0 1,0 0 0,0 0-1,0 0 1,0-1 0,0 1-1,0 0 1,0 0 0,0 0-1,0 0 1,0-1 0,0 1-1,0 0 1,0 0 0,0 0-1,0 0 1,0-1 0,0 1-1,0 0 1,0 0 0,0 0-1,0 0 1,0 0 0,-1-1-1,1 1 1,0 0 0,0 0-1,0 0 1,0 0 0,0 0-1,0 0 1,0 0 0,-1 0-1,1-1 1,0 1 0,0 0-1,0 0 1,0 0 0,-1 0-1,1 0 1,0 0 0,0 0-1,0 0 1,0 0 0,0 0-1,-1 0 1,1 0 0,0 0-1,0 0 1,-8-3 8,-3 1-32,1 0 0,0 1 1,-21-1-1,-11 3 55,13-1-57,-59-4 1,-37-11 164,95 12-12,17 3-52,-26-6 1,21 2 193,13 4-238,0-1 0,0 0 0,0 0 0,1 0 0,-1-1 0,1 1 0,-1-1 0,1 0 0,-1 0 0,1-1 1,0 0-1,0 1 0,-5-7 0,4 5 36,0-1 0,0 0 0,1-1 0,0 1 1,0-1-1,1 0 0,0 0 0,0 0 0,0 0 1,0 0-1,1-1 0,-1-7 0,-3-18 24,-14-109-5,11-237-475,9 373 308,0-1 0,-1 1 1,1 0-1,-2-6 0,-5 28-286,-13 56 190,-4 9 152,13-49 80,-3-2 1,-29 51 0,33-64 66,-2-1 0,0-1 0,-1 0 0,-1-1 0,-31 27 0,43-41-113,0 1 0,0 0 0,-1 0 0,1-1 0,-1 1 0,1-1 0,-1 0 0,0 0 0,1 0 0,-5 1 0,7-2-21,-1 0 1,1 0 0,-1 0 0,1 0 0,-1 0 0,1 0 0,-1 0 0,1-1 0,-1 1 0,1 0-1,-1 0 1,1 0 0,-1-1 0,1 1 0,-1 0 0,1 0 0,0-1 0,-1 1 0,1 0-1,-1-1 1,1 1 0,0-1 0,-1 1 0,0-2-7,1 1-1,-1-1 1,0 0-1,1 1 1,0-1-1,-1 1 1,1-1-1,0 0 0,0 1 1,0-1-1,0-1 1,1-21-160,2 1-1,1 0 1,12-44 0,-6 31 61,8-36-40,36-87 0,-54 157 150,7-14-44,-1 0 1,6-24-1,-12 40 44,0-1 0,0 1 0,0 0 0,0 0 0,1-1 0,-1 1 0,0 0 0,0 0 0,0 0 0,0-1 0,0 1 0,0 0 0,0 0 1,0-1-1,0 1 0,0 0 0,0 0 0,0-1 0,-1 1 0,1 0 0,0 0 0,0 0 0,0-1 0,0 1 0,0 0 0,0 0 0,0 0 0,-1-1 0,1 1 0,0 0 0,0 0 0,0 0 0,0 0 0,-1 0 0,1-1 0,0 1 0,0 0 0,0 0 0,-1 0 1,1 0-1,0 0 0,0 0 0,-1 0 0,1 0 0,0 0 0,0 0 0,-1 0 0,1 0 0,0 0 0,0 0 0,0 0 0,-1 0 0,1 0 0,0 0 0,0 0 0,-1 0 0,1 0 0,0 0 0,-1 1 0,-14 6 29,-53 39 257,-42 25 472,108-70-740,-1 1-1,1-1 0,0 0 0,-1 0 1,0 0-1,1-1 0,-1 1 0,1 0 1,-1-1-1,0 0 0,1 1 0,-1-1 1,0 0-1,0-1 0,1 1 0,-5-1 1,6 0-17,-1 1 1,1-1 0,-1 0 0,1 0 0,-1 0 0,1 0 0,0 0 0,-1 0-1,1 0 1,0 0 0,0-1 0,0 1 0,0 0 0,0-1 0,0 1 0,0-1 0,0 1-1,1-1 1,-1 0 0,1 1 0,-1-1 0,1 0 0,-1 1 0,1-1 0,0 0 0,0 1-1,0-3 1,0-6-17,1 1-1,1-1 1,-1 1-1,2-1 1,-1 1 0,1 0-1,1 0 1,-1 0-1,2 0 1,9-15-1,-71 121 210,-52 152 1231,99-226-1299,-12 31 137,-21 80 1,42-125-266,5-10 0,11-14 23,-11 10 2,28-36 168,46-77 0,-34 49-103,65-77 133,-21 32-54,-61 74-104,-1-2 1,-2-1 0,-3-1 0,28-78 0,-44 107-106,-5 15 42,0 0 1,0 0-1,-1 0 0,1 0 0,0 0 1,0 0-1,0 0 0,0 0 0,0 0 0,0 0 1,0 0-1,0 0 0,0 0 0,0 0 1,0 0-1,0 0 0,0 0 0,0 0 0,0 0 1,0 0-1,0 0 0,0 0 0,-1 0 0,1 0 1,0 0-1,0 0 0,0 0 0,0 0 1,0 0-1,0 0 0,0 0 0,0 0 0,0 0 1,0 0-1,0 0 0,0 0 0,0 0 1,0 0-1,0 0 0,0 0 0,0 0 0,0 0 1,0 0-1,0 0 0,0 0 0,0 0 1,0-1-1,0 1 0,-16 26-176,0 4 161,1-3 254,-22 33 1,-63 87 1040,71-101-881,13-25-260,16-21-136,0 0-1,0 0 1,0 0-1,0 0 1,0 0-1,0 0 1,-1 0 0,1 0-1,0 1 1,0-1-1,0 0 1,0 0-1,0 0 1,0 0-1,0 0 1,0 0 0,0 0-1,0 0 1,0 0-1,0 0 1,0 0-1,0 0 1,0 0-1,0 0 1,0 0 0,-1 0-1,1 0 1,0 1-1,0-1 1,0 0-1,0 0 1,0 0-1,0 0 1,0 0 0,0 0-1,0 0 1,0 0-1,0 0 1,-1 0-1,1 0 1,0 0-1,0 0 1,0 0 0,0-1-1,0 1 1,0 0-1,0 0 1,0 0-1,0 0 1,0 0-1,0 0 1,0 0 0,-1 0-1,1 0 1,0 0-1,0 0 1,0 0-1,0 0 1,0 0-1,0 0 1,0 0 0,0-1-1,0 1 1,0 0-1,0 0 1,4-14 11,8-10-40,1 2-1,0 0 1,30-36-1,-19 25-1,-15 20-4,-3 5-10,-1 0 1,1 0 0,11-10 0,-16 16 3,0 1 0,0 0 0,1 0 0,-1 0-1,0 0 1,1 0 0,-1 0 0,1 0 0,-1 0 0,1 1 0,-1-1 0,1 1 0,0-1-1,-1 1 1,1-1 0,-1 1 0,1 0 0,0 0 0,0 0 0,-1 0 0,1 0-1,0 0 1,-1 1 0,1-1 0,0 0 0,2 2 0,1 1-459,0 1-1,0 0 1,0 0 0,0 0-1,-1 1 1,0 0 0,4 5-1,21 28-1654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28.9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1 208 992,'1'-3'510,"1"-1"1,-1 1-1,0 0 0,-1-1 1,1 1-1,0-1 0,-1 1 1,0 0-1,0-1 0,0 1 1,0-1-1,-2-6 0,2 9-403,0 0-1,-1 0 1,1 0-1,0 0 0,0 0 1,0-1-1,0 1 1,0 0-1,0 0 0,0 0 1,1 0-1,-1 0 1,0 0-1,1 0 0,-1 0 1,0 0-1,1 0 1,-1 0-1,1 0 0,0 0 1,-1 0-1,1 0 1,0 0-1,-1 1 1,1-1-1,1-1 0,6-8 627,-5 5-615,-1 1 0,1 0 0,1 0 0,-1 0 0,0 0 0,1 0 0,0 1 0,0 0 0,0 0 0,0 0 0,1 0 0,-1 0 0,9-2 0,5-3-107,0 2 0,24-5 0,-23 7 62,28-8-30,0 2 0,58-5 1,-99 15-7,-1 0 1,1 0 0,0 0 0,-1 1 0,1 0 0,0 0 0,-1 1 0,0-1 0,1 1-1,-1 0 1,0 0 0,0 1 0,0 0 0,0 0 0,0 0 0,-1 0 0,1 1 0,-1 0-1,0 0 1,0 0 0,0 0 0,-1 0 0,1 1 0,-1 0 0,0 0 0,-1 0-1,1 0 1,3 10 0,7 27 186,12 67 0,-4-12 347,-16-80-493,-1 1 11,1-1-1,0 1 1,1-1 0,1-1-1,1 1 1,14 21 0,-13-25 32,-3-3-63,1 0 0,1-1-1,0 1 1,9 7 0,7 5 20,-16-15-270,0 1 1,1-1-1,-1-1 0,1 0 1,0 0-1,11 4 0,31 13-7008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29.4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685 15 4384,'-3'-7'1591,"3"7"-1570,0-1 1,0 1 0,0 0 0,0 0 0,0-1-1,0 1 1,0 0 0,0 0 0,0 0-1,0-1 1,0 1 0,0 0 0,0 0-1,-1-1 1,1 1 0,0 0 0,0 0 0,0 0-1,0 0 1,-1-1 0,1 1 0,0 0-1,0 0 1,0 0 0,0 0 0,-1 0 0,1-1-1,0 1 1,0 0 0,-1 0 0,1 0-1,-1 0 390,0 0-365,1 0-1,-1-1 0,1 1 0,0 0 1,-1 0-1,1 0 0,-1 0 0,1 0 0,-1 0 1,1 0-1,-1 0 0,1 0 0,-1 0 0,1 0 1,-1 0-1,1 0 0,-1 0 0,1 0 1,-1 1-1,1-1 0,-1 0 0,-10 5 267,-24 11 668,1 1 1,0 2-1,1 2 0,-40 33 0,61-43-728,0 1 1,2 0-1,-17 23 0,-22 45 422,23-36-506,7-12-389,-2 0 0,-1-1 0,-1-1 1,-30 28-1,28-36-1072,-1-1-1,-1-1 1,-37 20 0,34-23-179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30.10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10 132 3328,'-5'-26'1667,"4"23"-1576,0 0 0,1 0 0,-1 0 0,0-1 0,1 1-1,0 0 1,0-1 0,0 1 0,0-6 0,1 8-31,0-5 160,0 0 1,1 0-1,-1 0 1,1 1 0,3-7-1,-4 11-172,0-1 0,0 0 1,0 1-1,0 0 0,1-1 0,-1 1 0,0 0 0,1-1 0,-1 1 1,1 0-1,-1 0 0,1 0 0,0 0 0,-1 0 0,1 1 1,0-1-1,0 0 0,-1 1 0,1 0 0,0-1 0,2 1 0,11-2 395,0 1-1,0 1 0,1 0 0,28 5 0,-37-3-407,1 0 0,0 0 0,-1 1 0,1 0 0,-1 0-1,0 0 1,0 1 0,0 0 0,-1 1 0,0 0 0,8 7 0,-3-1 140,-1 1 1,0 0-1,-1 1 0,0 0 1,-1 0-1,8 19 1,31 91 751,-24-59-314,8 27-290,23 55-2049,-18-71-2973,-27-63 1978,-9-12 2666,0 0-1,0 1 0,0-1 1,1 0-1,-1 0 0,0 0 0,0 0 1,0 1-1,1-1 0,-1 0 1,0 0-1,0 0 0,1 0 1,-1 0-1,0 0 0,0 0 0,1 0 1,-1 0-1,0 0 0,0 0 1,1 0-1,-1 0 0,0 0 0,0 0 1,1 0-1,-1 0 0,0 0 1,1 0-1,-1 0 0,0 0 1,0 0-1,0 0 0,1 0 0,-1-1 1,0 1-1,0 0 0,1 0 1,-1 0-1,0-1 0,0-9-1581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30.0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268 48 4736,'0'-3'381,"1"0"1,0 0-1,0 0 1,0 0-1,1 0 1,-1 0-1,1 0 1,-1 0-1,1 0 1,4-4-1,4-4 4233,-81 72-3152,32-30-1378,-95 83-4472,127-108 3850,1 0 1,0 0 0,-5 8-1,-11 27-3984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31.0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0 2656,'-8'4'10709,"33"4"-9221,41-4-779,123-4-15,-144 1-446,32-1-75,-16-1 151,-30 1-291,38-4-1,-28 1-472,-26 2-2108,24-4 0,-35 3 810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31.7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 43 2656,'-2'0'58,"1"-1"0,0 1 1,0-1-1,-1 0 0,1 1 0,-1 0 0,1-1 1,0 1-1,-1 0 0,1 0 0,-1 0 0,1 0 1,0 0-1,-1 0 0,1 0 0,-1 0 0,1 1 1,0-1-1,-1 0 0,1 1 0,-1-1 0,-1 2 1,2-1-82,0-1 0,0 1 0,1-1 0,-1 1 0,0-1 0,0 1 0,0-1 0,0 0 0,0 1 0,0-1 0,0 0 0,0 0 0,0 0 0,0 0 1,0 0-1,0 0 0,-1 0 0,1 0 166,1 0 0,-1 0 0,1 0-1,-1 0 1,1 0 0,-1 0 0,1 0 0,0-1 0,-1 1 0,1 0 0,-1 0 0,1 0 0,-1-1 0,1 1 0,-1 0 0,1 0 0,0-1-1,-1 1 1,1 0 0,0-1 0,-1 1 0,1-1 0,0 1 0,-1 0 0,1-1 0,0 1 0,0-1 0,0 1 0,-1-1 0,1 1 0,0-1-1,0 0 1,0 1 58,1-1 1,0 0-1,-1 1 0,1-1 0,0 1 0,-1 0 0,1-1 0,0 1 0,-1-1 0,1 1 0,0 0 0,0 0 1,-1-1-1,1 1 0,0 0 0,0 0 0,-1 0 0,1 0 0,0 0 0,1 0 0,20-1 1080,-5 2-599,34 6-1,-36-5-346,-1 1 1,0-2-1,26 0 0,225-25 233,-169 14-379,-68 7-247,46-4-1547,-26 6-2662,-36 2 992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33.6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0 188 3808,'0'-1'160,"0"0"0,0 0-1,1 0 1,-1 0 0,0 0 0,0 0 0,1 0 0,-1 0 0,0 0 0,1 0-1,-1 0 1,1 0 0,-1 0 0,1 0 0,-1 1 0,2-2 0,5-12 1052,6-23 1983,-12 32-2908,2 0 0,-1 1 0,0 0-1,1-1 1,0 1 0,0 0 0,0 1 0,4-5 0,4-5 80,-6 6-251,1 1 0,-1 0-1,1 0 1,0 0 0,1 1-1,-1 0 1,1 0 0,8-4-1,-12 8-100,0-1-1,1 1 1,-1 0-1,0 0 1,1 0-1,-1 0 1,1 0-1,0 1 1,-1 0-1,1 0 1,-1 0-1,1 0 1,0 0-1,-1 1 1,1 0-1,-1 0 1,1 0-1,-1 0 1,0 0-1,1 0 1,2 3-1,2 1 64,0 0 1,0 0-1,-1 1 0,1 0 0,-2 0 0,1 0 0,-1 1 0,0 0 1,0 1-1,-1-1 0,6 12 0,-1 1-59,-1 0 0,-1 1 0,9 34 0,-9-22 189,2 0 1,2-1 0,1 0 0,1-1 0,33 52 0,-39-72-58,2 0 0,-1 0 0,2-1 0,-1 0 1,24 16-1,64 32-1653,-98-58 1499,5 3-467,-1-1 0,1 0 0,-1-1 0,1 1 0,8 1 0,-12-3 259,0 1 0,0-1 0,0 0 0,1 0 0,-1 0 0,0 0 0,0 0 0,1 0 0,-1 0 0,0-1 0,0 1 0,0 0-1,1-1 1,-1 1 0,0 0 0,0-1 0,0 0 0,0 1 0,0-1 0,0 0 0,0 1 0,0-1 0,0 0 0,0 0 0,0 0 0,-1 0 0,1 0 0,0 0 0,0-1 0,5-15-3933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34.0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745 3 7648,'0'-3'3459,"0"3"-3397,0 0-29,-1 1-1,1-1 1,0 0-1,0 0 1,-1 0-1,1 0 1,0 1-1,0-1 1,-1 0-1,1 0 1,0 1-1,0-1 0,-1 0 1,1 0-1,0 1 1,0-1-1,0 0 1,0 1-1,0-1 1,0 0-1,-1 0 1,1 1-1,0-1 1,0 0-1,0 1 1,0-1-1,0 0 1,0 1-1,0 0 1,0 7 91,-1 1 1,0-1-1,-1 0 1,0 1-1,-1-1 1,0 0-1,0 0 1,0 0-1,-1-1 1,-9 15-1,3-7 125,-1-1 0,-1 0-1,0 0 1,-15 12 0,-18 10 417,-94 58 0,86-61-938,-62 50 1,-53 79-4353,141-134 2944,20-21 651,-1 1 0,0-1-1,0-1 1,0 1 0,-13 6 0,-5-6-918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34.9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14 2720,'0'-13'13616,"0"13"-13563,0 1 0,1-1 0,-1 1 0,1 0 0,-1-1 0,0 1 0,1-1 0,-1 1 0,1-1 0,-1 1 0,1-1 0,0 0 0,-1 1 0,1-1 0,-1 0 0,1 1 0,0-1 1,-1 0-1,1 0 0,0 1 0,-1-1 0,1 0 0,0 0 0,-1 0 0,1 0 0,0 0 0,-1 0 0,2 0 0,30 1 90,-24-2 58,113 3 553,114-3 17,-226 1-1211,58-3 390,-45 2-3028,-1 1-3956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36.0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5 128 5408,'-4'-10'1515,"9"7"-777,-3 2-675,-1 1 1,0 0 0,0-1 0,0 1 0,0-1 0,0 1 0,0-1 0,0 1-1,-1-1 1,1 0 0,0 1 0,0-1 0,0 0 0,0 0 0,-1 0 0,2-1-1,-1 0 94,0 0 1,0 1-1,0 0 0,0-1 0,1 1 0,-1 0 0,0 0 0,1-1 0,-1 1 0,1 0 0,-1 0 0,4-1 0,14-1 4719,-11 25-3698,-4-15-1121,-1 1-1,0-1 1,0 1 0,3 15-1,1 2-35,28 117-5,8 24 245,17-9-201,-35-95 222,-9-16 116,-1 2 0,14 83 0,-28-121-326,4 8 902,4-30-331,-8 11-604,1-1-1,-1 1 1,0 0 0,0 0-1,0-1 1,0 1-1,0-1 1,-1 1-1,2-3 1,12-32 410,2 1 0,21-36 0,-16 34-392,25-64 0,27-124-38,-7 22-278,-39 133 60,-14 38-1323,15-56 1,-22 70 226,-1 0-1915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36.8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87 1 5408,'3'-1'9132,"4"2"-8184,1 18 694,-7-12-1556,0-1 0,0 1 0,-1-1-1,0 1 1,0-1 0,0 0 0,-1 1 0,-3 11 0,1 2-75,1-1-2,-60 381 547,56-373-592,-22 138 387,27-159-281,1-1 0,-1 1 0,1 0 0,0 0 0,1 0 0,0-1-1,0 1 1,0 0 0,2 5 0,-1-8-53,-1 1 0,1-1 0,0 0 0,0 0 0,0 0 0,0 0 0,1 0 0,-1-1 0,1 1 0,0-1 0,0 1 0,0-1 0,0 0 0,0 0 0,4 2 0,8 3 99,1-1-1,1 0 1,-1-1 0,1-1 0,0 0 0,0-1 0,0-1 0,0 0 0,0-2-1,29-2 1,-42 2-396,-1-1 0,0 1 0,1-1 0,-1 0 0,0 0 0,0 0-1,0-1 1,0 1 0,0-1 0,0 1 0,0-1 0,3-3 0,-5 4 25,0 0 0,0 0 1,0 0-1,0 0 1,-1 0-1,1 0 0,0 0 1,-1-1-1,1 1 1,-1 0-1,1 0 0,-1 0 1,1-1-1,-1 1 1,0 0-1,0-1 0,0 1 1,1 0-1,-1-1 1,0 1-1,-1 0 0,1-1 1,0 1-1,0 0 0,-1 0 1,1-1-1,0 1 1,-1 0-1,0 0 0,1-1 1,-1 1-1,1 0 1,-3-2-1,-12-15-1894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37.1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12 6560,'-10'-10'7070,"10"10"-6995,29-1 4923,-21 1-5414,309 10 3086,-127-2-4065,-162-6-1021,0-2 0,0-1 0,48-8 0,-41-1-2938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38.9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69 3328,'0'-1'230,"-1"-1"0,1 1 0,-1-1 0,1 1 0,0-1 0,0 1 0,-1-1 0,1 0 0,0 1 1,1-1-1,-1 1 0,0-1 0,0 1 0,1-1 0,-1 1 0,1-1 0,-1 1 0,1-1 0,0 1 0,-1-1 0,1 1 0,0 0 0,0-1 0,0 1 0,0 0 1,0 0-1,0 0 0,2-1 0,-1-1 37,0 1 0,1 0 1,-1 0-1,0 1 1,1-1-1,0 0 0,-1 1 1,1-1-1,0 1 0,0 0 1,0 0-1,0 0 0,0 0 1,5 0-1,39-1 1019,-28 0-942,36 2 0,90 19 2,3 0-266,281 12 304,-406-29-342,591 68-351,-411-44 301,228-2 0,-124-34 90,-195 4-126,504-31-207,-103 13 494,-430 22-299,172 10-27,-220-6 134,81 9-84,-31-2-1321,-1-5-3403,-74-4 1584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30.46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629 1 3968,'-3'0'188,"1"0"-1,-1 1 1,0 0 0,0-1 0,1 1-1,-1 0 1,0 0 0,1 0 0,-1 0-1,1 1 1,-1-1 0,1 1-1,-3 2 1,-5 5 46,-14 16 1,5-5 273,-50 46 859,-102 93 1255,120-114-2312,-74 84 0,26 1-3378,77-99 578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40.8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10 525 3552,'-10'0'6276,"20"2"-4582,21-1-1195,12-7 369,66-15 1,-64 10-754,54-4 1,-95 14-107,0 1 0,0 0 1,0 0-1,0 0 0,0 1 0,0-1 1,0 1-1,0 0 0,0 0 0,0 0 1,0 1-1,-1-1 0,1 1 0,0 0 1,-1 0-1,1 1 0,3 2 1,-2 0 51,-1 0 0,0 0 1,0 0-1,0 0 1,-1 1-1,0 0 1,0-1-1,0 1 1,-1 0-1,2 7 1,0 3-34,-1 0 1,0 0 0,-1 1 0,-1-1 0,-1 20 0,1 17-26,3 41-26,2 26 48,22 123-1,-19-205 268,14 37-1,6 26 401,-23-79-622,-4-17 39,-1-1-1,0 0 0,0 1 0,0 0 1,0 4-1,-1-7 132,4-18 504,4-25 0,-7 39-707,24-170-514,23-107-262,-34 221 538,71-313 141,-15 87-298,-67 274 321,8-25-64,-7 23 88,0 1-1,-1-2 1,0 1 0,-1 0-1,1-20 1,-3 31 4,0 0 0,0 0 0,1 0 0,-1 0 0,0 0 0,0 0 0,1 0 0,-1 0-1,1 0 1,-1 0 0,1-1 0,3-8 251,10 6 3,25 0-130,-1 0 0,51 4-1,-52 0-314,98 5 13,-31 0 316,67 1-120,160 2 515,-158-8-573,397-9 653,22-36-384,-591 45-216,155-8 74,31-4 276,19 0-57,-150 9-237,88 8-194,-33 1-1625,-87-5 1118,-17 0-151,-1-1-1,1 0 0,-1 0 0,0 0 0,11-3 1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41.9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48 5632,'0'-1'503,"0"0"-395,0 0 1,0 1-1,0-1 1,0 0-1,0 1 1,0-1 0,0 0-1,0 1 1,0-1-1,0 1 1,1-1-1,-1 0 1,0 1-1,0-1 1,0 1-1,1-1 1,-1 1-1,0-1 1,1 1-1,-1-1 1,1 0-1,0 1 106,8-8 116,32-11 2337,-40 18-2475,0 0-1,0 1 1,0-1 0,1 1 0,-1-1-1,0 1 1,0 0 0,0-1-1,0 1 1,0 0 0,0 0 0,1 0-1,-1 0 1,0 0 0,0 0 0,0 0-1,0 0 1,1 0 0,-1 1-1,1 0 1,0 0-69,0 0-1,0 0 0,0 0 1,0 0-1,0 1 1,-1-1-1,1 0 1,-1 1-1,1 0 1,1 1-1,1 3-98,0 1-1,-1-1 1,1 0-1,-1 1 1,3 10-1,34 155 84,-32-130 183,5 35 119,-11-59-428,12 211-965,-11-212 221,-1-2-5199,3-43-2859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42.4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51 1 3136,'-3'0'175,"0"-1"0,1 2 1,-1-1-1,0 0 0,0 0 1,1 1-1,-1-1 0,0 1 0,-22 8 10424,32-9-11133,61 2 2646,27 0-1989,-31-6 74,0 3 0,88 10 1,-118-6-543,-20-2-1082,1 1 1,16 3 0,-17 0-355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43.7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82 4800,'0'-5'6079,"0"5"-5962,9 2 1753,-6 0-1589,0-1 1,0 1-1,0 0 0,0 0 1,4 4-1,2 4-15,-1 2 1,13 21-1,-3-3-25,2 4 24,-3 0 0,19 51 0,-28-65-244,8 16 208,-7-17-153,-1 1 0,-1 0 0,6 27 0,-11-41-12,0 0-1,0 0 1,0 0-1,1 0 1,6 8-1,1 4 111,-10-17-126,0-1-1,0 0 1,0 0 0,0 1-1,0-1 1,0 0 0,0 0-1,1 1 1,-1-1 0,0 0-1,0 0 1,0 0-1,0 1 1,1-1 0,-1 0-1,0 0 1,0 0 0,0 0-1,1 0 1,-1 1 0,0-1-1,0 0 1,0 0 0,1 0-1,-1 0 1,0 0-1,1 0 1,-1 0 0,0 0-1,0 0 1,1 0 0,-1 0-1,0 0 1,0 0 0,1 0-1,-1 0 1,0 0 0,1 0-1,7-10 577,6-20-470,-13 26 10,9-24 187,-6 14-238,2-1-1,8-16 0,-3 11-211,81-156 701,-77 141-2036,0 0 0,-3-1 1,10-44-1,-13 46-3723,-9 22 320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44.2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1 142 8064,'1'0'3124,"4"0"-1496,15-1-860,0-1 0,34-8 1,-5 1-88,304-40 630,-67 11-5352,-220 30 1531,29-5-3529,-65 1 3372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44.8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121 54 640,'29'-20'459,"-20"14"277,-9 6-706,3-1 493,-1-1 0,1 1 0,-1-1 0,0 0 1,8-14 6509,-10 16-6969,0 0-1,-1-1 0,1 1 0,0 0 0,0-1 0,-1 1 1,1 0-1,0 0 0,-1 0 0,1-1 0,0 1 1,-1 0-1,1 0 0,0 0 0,-1 0 0,1 0 0,0 0 1,-1 0-1,1 0 0,-1 0 0,1 0 0,0 0 1,-1 0-1,1 0 0,0 0 0,-1 0 0,1 0 1,0 0-1,-1 0 0,1 0 0,-1 1 0,-13 2 257,1 3-269,0 1 1,0 0-1,1 0 1,0 1-1,-16 15 1,21-17 35,1 1-1,0 0 1,1 0 0,0 1-1,0 0 1,0 0 0,1 0 0,0 0-1,0 1 1,1 0 0,1-1-1,-1 1 1,1 0 0,-1 18-1,2-20-9,1-1 0,1 1 0,-1 0 0,1 0 0,0 0 0,0-1 0,1 1 0,0-1 0,0 1 0,1-1 0,-1 0 0,1 0 0,1 0 0,-1 0 0,1 0 0,0-1 0,0 1 0,1-1 0,0 0 0,9 7 0,-5-5-167,1-2-1,-1 1 1,1-1-1,0 0 1,1-1-1,-1 0 0,1-1 1,-1 0-1,1 0 1,0-2-1,12 2 1,-8-2-527,1-1 0,-1 0 0,0-1 0,1-1 1,-1-1-1,0 0 0,22-7 0,16-13-4204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45.5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426 1 5152,'-8'3'3194,"-2"8"-2692,0 0 1,1 0-1,0 1 0,1 0 0,0 0 0,-6 15 0,3-7-246,-62 99 837,37-62-702,2 1 0,-28 67 1,30-35 63,3 2 0,-21 126 0,41-169-88,-4 73 1,13-92-179,0 0 1,2 0 0,9 49-1,-4-51-44,0 1 0,2-1-1,1-1 1,23 45 0,-23-53-101,2-1 1,0 0 0,1-1 0,0 0 0,2-1 0,0-1 0,18 15 0,-3-7-488,1 0 0,46 24 1,-55-36-803,1 0 1,34 10 0,-22-15-2260,-1-5 1072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46.1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82 28 4576,'-5'-4'445,"0"1"1,0 0-1,0 1 1,0-1-1,0 1 1,-1 0 0,1 0-1,-1 0 1,1 1-1,-1 0 1,0 0-1,-11 0 417,19 2-318,8 5-344,0 0 0,-1 0 0,0 1 1,0 1-1,-1-1 0,0 1 0,0 1 1,-1-1-1,10 16 0,5 11-80,22 49 1,-27-51-114,57 106 89,59 123 747,-100-187-462,62 164 824,-87-212-1184,-1 1 0,-1 0 0,-1 1 0,-2-1 0,-1 1 0,-3 55 0,-2-58 28,-1 1-1,-1-1 1,-1 0 0,-12 30-1,12-40-322,0-1 0,-2 0-1,0 0 1,0-1-1,-1 0 1,-1-1 0,-22 24-1,27-32-70,1-1 1,-1 0-1,0-1 0,0 0 1,-7 5-1,9-7 119,1 0-1,-1 0 1,1 0 0,-1-1 0,0 1 0,1 0 0,-1-1-1,0 0 1,1 1 0,-1-1 0,0-1 0,1 1-1,-1 0 1,-2-1 0,-21-10-1411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46.8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152 2 4480,'-6'-1'140,"-1"0"-1,1 1 1,0 0 0,-1 1 0,1-1-1,-1 1 1,1 0 0,0 1-1,0 0 1,0 0 0,0 0 0,0 0-1,0 1 1,-7 5 0,-5 2-325,-15 10 5682,173-27-1255,25 0-3599,-151 8-662,0 0 0,0 0 0,0 1 0,0 1 0,-1 0 0,1 1 0,-1 1 1,0 0-1,0 0 0,23 15 0,-32-18-21,-1 1-1,0 0 1,1 0 0,-1 0 0,0 0 0,0 0 0,-1 1-1,1-1 1,-1 1 0,1 0 0,-1-1 0,0 1-1,-1 0 1,1 0 0,-1 1 0,1-1 0,-1 0 0,-1 0-1,1 1 1,0 4 0,-1-3 33,-1 1 0,0-1 1,0 0-1,0 0 0,-1 1 0,1-1 1,-1 0-1,-1-1 0,1 1 0,-1 0 1,0-1-1,-1 1 0,-5 7 0,-3 2 369,-1-1 0,0 0 0,-1-1 0,-1-1 0,0 0 0,-18 11-1,32-23-326,1 0 0,-1 1-1,0-1 1,1 1-1,-1-1 1,0 1-1,1-1 1,-1 1-1,1-1 1,-1 1 0,1-1-1,-1 1 1,1 0-1,-1-1 1,1 1-1,-1 0 1,1 0-1,0-1-22,0 1-1,0-1 1,1 0-1,-1 0 0,0 1 1,0-1-1,0 0 0,1 0 1,-1 1-1,0-1 0,1 0 1,-1 0-1,0 0 0,0 0 1,1 1-1,-1-1 0,0 0 1,1 0-1,-1 0 0,0 0 1,1 0-1,-1 0 1,0 0-1,1 0 0,-1 0 1,1 0-1,32-2-207,-30 2 82,11-2-592,0 2 1,-1-1-1,1 2 0,14 2 1,-13 0-702,0 0 0,-1 1 0,1 1 1,-1 0-1,0 1 0,16 9 1,2 4-1629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49.6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266 161 3904,'0'-1'187,"0"0"0,1 0 0,-1-1 0,0 1-1,0 0 1,1 0 0,-1 0 0,1 0 0,-1 0 0,1 0 0,-1 0 0,2-2 0,5-16 6417,1-14-3244,-7 26-3227,0 1 1,0 0-1,1 0 0,0 0 1,3-7-1,1-5 166,-3 10-27,-2 5-132,0 1 0,-1-1 0,1 1 1,-1-1-1,1 0 0,-1-4 507,0 9-530,-1 24-353,-2-1 0,-8 37 0,1-3 197,-2 1 46,-32 94-1,14-54 189,-14 44 224,-97 216 0,139-356-412,0 2 3,-1-1 0,1 0 0,0 1 0,-2 8 0,4-13-6,0 0 0,0 0 0,0 0 0,0 0 0,0 0 1,0 0-1,0 0 0,0 0 0,0 0 0,0 0 0,0 0 0,1 0 0,-1 0 1,0 0-1,1 0 0,-1 0 0,1 0 0,-1 0 0,1 0 0,-1 0 0,1 0 1,0-1-1,-1 1 0,1 0 0,0 0 0,0-1 0,-1 1 0,1-1 0,0 1 1,0-1-1,0 1 0,0-1 0,1 1 0,32 10 77,0-2 0,1-1-1,0-2 1,1-2 0,-1-1 0,39-1-1,167 4-2293,-203-1-2992,-72-40-5920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30.86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260 5 4576,'-13'-4'2048,"17"4"-1760,-8 0 256,-5 0-352,1 4 832,-2 4-576,-2 0 736,-6 3-704,-3 4 352,-4 9-512,-2 6-448,1 11 64,1 5-512,3 9 320,1-6-1984,-1 2 1248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50.0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99 6560,'-23'-11'5747,"29"7"-5180,-3 2-357,0 0 0,0 0 1,-1 1-1,1-1 0,0 1 0,1 0 0,-1 0 0,6-1 0,31-5 683,-25 6-658,370-30 2405,40 22-6032,-405 8 1774,0 0 0,32-8 1,-12-2-3807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50.5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323 37 7648,'2'-37'6250,"-36"74"-5188,-41 55-1,-23 48-2571,49-66-756,-14 30-6454,57-97 6507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51.7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 11 3392,'-1'-1'355,"-1"0"0,-32-8 14172,43 12-14347,0 0 0,0-1 1,18 1-1,18 5 0,-17-2 1,0-2 0,0 0 0,38-2 0,-18 0-62,166 6 750,-98-4-1578,-115-4 175,-34 9-11548,1-3 6362,11-2 4163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52.2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99 4640,'-13'-19'8650,"30"11"-7114,2 2-956,0 0-1,0 0 1,1 2-1,0 1 1,31-2-1,66 0-191,-46 3-392,33 1-87,7 0-2032,-37-6-3006,-41-1 2163,-2-9-1636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54.1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280 11 2240,'8'-11'14975,"-18"22"-14951,0 1 0,1 0 0,0 0 0,1 0 0,1 1 0,-7 15 0,-29 86-234,29-72 354,-36 94 355,-33 102-230,59-146 238,21-76-400,1-1-1,1 0 1,0 0-1,2 20 1,-1-31-91,1 0 0,-1 0 1,1 0-1,0 0 1,0 0-1,1 0 0,-1 0 1,1 0-1,0 0 0,0-1 1,0 1-1,0-1 1,1 1-1,-1-1 0,1 0 1,0 0-1,0 0 0,7 5 1,-4-4 49,1-1 1,0 1-1,1-1 1,-1-1-1,1 1 1,-1-1-1,1 0 1,0-1-1,10 1 1,79 3 131,23 2-972,-43 5-516,11 2-5964,-75-13 3345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54.5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30 7712,'-2'-7'3577,"2"6"-3468,8-3 1747,13 1-396,159-5 1676,53 1-2379,-176 10-1217,66 2-1869,-41-6-3271,-55-2 182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55.2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107 0 4800,'-15'1'1394,"0"0"1,1 1 0,-27 8-1,32-7 472,-4-1 1986,17-2-3647,0-1 0,1 1 0,-1 0 0,0 0 0,0 0 0,0 1 0,7 1 0,6 0 149,81 1 1105,-59-3-1103,51 6 0,-64-4-412,34 0-1,13 0-3388,-71-2 3118,17 1-2053,-6-2-2016,-7-2 2220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56.6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0 192 6304,'1'-2'8517,"14"23"-6752,-1-2-1354,-2-1-198,1 0 1,1-2-1,18 20 1,5 4-178,-11-13-60,42 36-1,-46-46 37,-1 2 0,-2 0 0,1 1 0,22 33 0,-13-5 121,-2 0 1,-3 2-1,26 76 0,-8-21-517,-41-103 256,2 1 280,-1 0 753,2-6-420,-1-2-356,0 0 0,-1 1 0,0-1-1,0 0 1,0 0 0,-1-1 0,1 1 0,0-7 0,0 0 113,18-82 369,13-54-102,18-63-344,4-18-1466,-7 80-2976,-35 100-752,-8 36 2896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57.3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91 5408,'0'0'71,"-1"0"0,1-1 1,0 1-1,0 0 0,-1 0 1,1 0-1,0 0 0,0 0 1,-1-1-1,1 1 0,0 0 1,0 0-1,-1-1 0,1 1 1,0 0-1,0 0 0,0-1 0,0 1 1,-1 0-1,1 0 0,0-1 1,0 1-1,0 0 0,0 0 1,0-1-1,0 1 0,0 0 1,0-1-1,0 1 0,0 0 1,0-1-1,0 1 0,0 0 0,0-1 1,0 1-1,0 0 0,0 0 1,0-1-1,0 1 0,0 0 1,1-1-1,-1 1 0,0 0 1,0 0-1,0-1 0,1 1 1,15-12 1944,-1 1-702,-13 8-1115,0 1-1,0 0 1,1 0 0,-1 0-1,1 1 1,-1-1-1,1 0 1,0 1 0,0 0-1,5-2 1,34-7 616,-27 7-631,29-5 136,68-2 0,43 8 295,-150 2-595,86-1-64,42 0-1523,144 18-1,-241-14-41,-28-3 795,1 0 0,-1 1 0,0 0 0,0 0-1,0 1 1,1 0 0,10 5 0,-19-7 729,1 0 1,-1 0-1,0 1 0,1-1 1,-1 0-1,0 0 0,1 1 1,-1-1-1,0 0 0,1 0 1,-1 1-1,0-1 0,0 0 1,1 1-1,-1-1 1,0 0-1,0 1 0,0-1 1,0 1-1,1-1 0,-1 0 1,0 1-1,0-1 0,0 1 1,0-1-1,0 0 0,0 1 1,0-1-1,0 1 1,0 0-1,-6 10-1675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57.9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311 50 5888,'-1'-2'334,"0"1"0,1-1-1,-1 1 1,0-1 0,0 1 0,1-1 0,-1 0 0,1 1 0,-1-1-1,1 0 1,0 1 0,-1-1 0,1 0 0,0-2 0,1 3-207,-1 0 1,0 0 0,-1 0 0,1 0 0,0 1 0,0-1-1,0 0 1,0 0 0,-1 0 0,1 1 0,0-1-1,-1 0 1,1 0 0,0 1 0,-1-1 0,1 0-1,-1 0 1,1 1 0,-1-1 0,0 1 0,1-1-1,-2 0 1,1 0-82,-1 0 0,1 1 0,-1-1-1,1 1 1,-1 0 0,1-1 0,-1 1-1,1 0 1,-1 0 0,1 0 0,-3 0-1,-2 1-95,0 0 0,0 0 1,1 1-1,-1-1 0,-6 4 0,-5 2 125,-72 36-49,76-35 74,1-1 1,0 2-1,0-1 0,-17 19 1,22-21-32,2 0 0,-1 1 1,1 0-1,0 0 0,0 0 1,-5 12-1,9-16-39,0 0 0,0 0 1,0-1-1,0 1 0,1 0 0,-1 0 0,1 0 0,0 0 0,0 0 1,0 0-1,0 0 0,1 0 0,-1 0 0,1 0 0,0-1 0,-1 1 0,1 0 1,1 0-1,-1-1 0,0 1 0,1 0 0,2 3 0,2 1 119,-1 0-1,1-1 1,1 0 0,-1-1-1,1 1 1,7 4 0,49 26 633,-15-9-360,-41-23-410,85 51 924,-75-47-1357,0 0 0,0-2 0,33 10 0,-27-14-1678,-22-2 1895,0 0-1,0 0 1,-1 0 0,1 0 0,0 0 0,0 0 0,0-1 0,-1 1 0,1 0 0,0-1 0,0 1-1,-1 0 1,1-1 0,0 1 0,-1-1 0,1 1 0,0-1 0,-1 1 0,1-1 0,-1 0 0,1 1 0,-1-1-1,1 0 1,-1 1 0,0-1 0,1-1 0,1-15-1849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4:32.37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9 293 5056,'-2'-2'241,"1"0"1,0 0-1,0-1 1,0 1-1,1-1 1,-1 1-1,1-1 0,-1 1 1,1-1-1,0 1 1,0-1-1,0 1 1,0-1-1,0 1 1,1-1-1,-1 1 0,1-1 1,-1 1-1,1 0 1,0-1-1,2-3 1,2-5 4,3 0 4118,-8 21-3684,1-9-607,-1 0 0,0 0-1,1 0 1,-1 1 0,1-1 0,-1 0-1,1 0 1,-1 0 0,1 0 0,0 0-1,0 0 1,1 1 0,1 3 90,6 15 362,0 2-527,56 81 429,35 15-586,-66-81 150,38 54 1,42 109-66,-69-115 52,28 56 1019,-72-140-704,-1-1-301,0 0 15,1 0 1,-1 0-1,0-1 1,1 1-1,-1 0 1,0 0-1,1-1 0,-1 1 1,0 0-1,0-1 1,1 1-1,-1 0 1,0-1-1,0 1 1,0 0-1,0-1 0,1 1 1,-1-1-1,0 1 1,0 0-1,0-1 1,0 1-1,0-1 1,3-10 211,9-78 569,-6 29-515,71-339 1887,-50 279-2265,11-35-334,5 28-891,-32 102-1757,16-28 0,-26 52 2847,-1 0 0,1-1 0,-1 1 0,1 0 0,0 0 0,0 0 0,-1 1 0,1-1 0,0 0 0,0 0 0,0 0 0,1 0 0,0 0-305,-1 1 0,0 0 0,1 0 1,-1 0-1,0 0 0,1 0 0,-1 0 0,0 0 0,1 0 0,1 1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31.55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349 0 6400,'2'3'468,"0"0"1,0 0 0,-1 1-1,1-1 1,-1 0 0,0 1-1,0-1 1,0 0 0,0 1-1,0 5 1,2 46 18,-4-36-281,-1 0 0,0-1 0,-1 1 0,-2 0 0,0-1 0,0 0 0,-11 21 0,3-12-278,-1 0 0,0-1 0,-35 44 0,41-60-219,1-1-1,-1-1 1,0 1-1,-1-1 1,0-1-1,0 0 0,0 0 1,-1-1-1,0 0 1,-1 0-1,-11 4 1,18-9 75,1 1 0,-1-1 0,0 0 0,0-1 0,0 1 1,0-1-1,0 1 0,0-1 0,0 0 0,0-1 0,0 1 0,0-1 1,-6-1-1,7 1 40,0-1 1,0 1-1,0-1 1,0 1 0,0-1-1,0 0 1,1 0-1,-1 0 1,1-1-1,-1 1 1,1-1-1,0 1 1,0-1-1,0 0 1,-2-4 0,1 1-396,0 0 0,1-1 1,-3-12-1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58.6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 28 5056,'5'-11'6267,"-3"10"-5899,12-7 1753,-10 6-2066,0 1 0,-1 0 1,1 0-1,0 0 0,7 0 1,-1 1-33,0 0 0,0 0 1,0 1-1,0 1 1,14 3-1,-22-4-46,1 0 1,0 0-1,-1 1 0,1-1 0,-1 1 1,1-1-1,-1 1 0,0 0 0,1-1 1,-1 1-1,0 0 0,0 1 0,0-1 1,-1 0-1,1 0 0,-1 1 0,1-1 1,-1 1-1,0 0 0,0-1 0,0 1 1,0 0-1,1 4 0,-1-1-23,-1-1 0,1 0 0,-1 1 0,0-1 0,-1 1 0,1-1 0,-1 1 0,0-1 0,0 0 0,-1 0-1,1 1 1,-1-1 0,-1 0 0,1 0 0,-5 6 0,-4 5 37,0-1 1,-2 0-1,-14 14 0,12-13 315,-21 27 0,29-34-106,0-1 0,-1 0 0,-8 7 1,-10 12 1580,24-24-443,9-7-607,-1-1-708,1 1 0,1 0 0,-1 0 0,1 1 0,-1 0-1,1 0 1,0 1 0,9-2 0,9-2-656,69-17-4907,-70 19 2664,-7 0-1966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59.3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 9632,'5'-4'5202,"-4"4"-5016,14 0-257,-8 1 166,0 0 1,0 1 0,0-1-1,0 2 1,0-1 0,-1 1-1,1 0 1,-1 1-1,10 5 1,-1 0-17,20 14 282,0 1 1,-2 2-1,-1 1 1,43 46-1,20 41 116,-72-83-1308,1-1 0,2-1 0,39 34 0,-64-61 662,1-1 1,0 1-1,-1-1 0,1 0 1,0 0-1,0 1 1,0-1-1,0 0 1,0-1-1,0 1 1,0 0-1,0-1 1,0 1-1,0-1 1,0 1-1,0-1 1,0 0-1,1 0 1,2-1-1,13-5-1260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29:59.7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568 7 6400,'-4'-6'2249,"3"12"-194,0 2-797,0-4-954,-1 0-1,-1 0 1,1 0-1,-1 0 1,1 0 0,-1-1-1,0 1 1,0-1-1,-1 0 1,-6 6-1,3-3 193,-20 16 367,-39 25 1,-21 17-26,53-34-648,2 2-1,-32 41 1,-46 79-1308,37-52-3602,72-99 4526,0 0-1,0 0 1,0 0-1,0 0 1,0 0-1,0 0 1,0 0 0,0 0-1,-3 1 1,4-2 96,0 0 0,0 0 0,-1 0 0,1 0 0,0 0 0,-1 0 0,1 0 1,0 0-1,0 0 0,-1 0 0,1 0 0,0 0 0,0 0 0,-1 0 0,1 0 0,0 0 0,0 0 1,-1 0-1,1 0 0,0-1 0,0 1 0,-1 0 0,-1-2-685,2 0 509,-1 0 1,0 0-1,1 0 1,-1 0-1,1-1 1,-1 1-1,1 0 1,0 0-1,0-1 1,0 1-1,0-3 1,7-37-2543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0:00.1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319 0 10720,'8'0'3968,"-3"0"-3072,0 0-288,-5 8 127,-5 6-543,-13 10 0,-7 7-128,-13 2-544,-10 7 256,0-2-1535,0 7 991,5 6-2560,10 1 1856,3 2-3808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0:02.3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22 3904,'-10'-15'6350,"11"14"-5913,0 1 1,0 0 0,0-1 0,0 1-1,0 0 1,0 0 0,2 0 0,23-1 1758,52 9-753,129-4 1,-19-1-1366,-110 3-202,97 3 13,50-4 555,4 1 45,464 9-99,237-4-28,-224-41 33,-298 8-59,475 4 304,-765 18-532,151 6 179,-53 9-514,125 5-3589,-318-18 2387,15-2-2288,-55-14-3638,-19-13 4102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0:04.4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1 442 5056,'0'0'5878,"13"3"-3431,35-5-1312,-1-3 1,51-11-1,-37 5-856,-7 0-300,-35 6 91,0 2 1,1 0 0,22-1-1,-29 3-94,-12 1 31,0 0 1,0 0-1,0-1 0,1 1 0,-1 0 0,0 0 1,0 1-1,0-1 0,0 0 0,1 0 1,-1 1-1,0-1 0,0 0 0,0 1 1,0-1-1,0 1 0,0-1 0,0 1 1,0 0-1,0 0 0,0-1 0,0 1 1,1 1-1,1 2-1,0-1 1,0 0-1,0 1 1,0 0-1,0 0 1,-1 0-1,0 0 1,0 0-1,3 8 1,-1 1-70,-1 1-1,1 14 1,-1-11 60,43 297-77,28 159 560,-67-436-318,1 0 1,2-1 0,1 0-1,2-1 1,21 41 0,-33-73-127,1 0 1,0 0-1,0 0 1,0 0 0,0-1-1,0 1 1,1-1-1,-1 1 1,1-1-1,0 0 1,-1 0 0,1 0-1,0 0 1,0 0-1,0-1 1,1 1-1,-1-1 1,0 0 0,7 1-1,-7-2-26,0 1 0,1-2 0,-1 1 0,0 0 0,0-1 0,0 1 0,0-1 0,0 0 0,0 0 0,0 0-1,0-1 1,0 1 0,0-1 0,-1 1 0,1-1 0,0 0 0,-1 0 0,0 0 0,1-1 0,-1 1 0,0 0 0,2-4 0,4-7-47,0-1 0,-1 1 0,0-2 0,-1 1 1,8-29-1,-13 38 23,35-118-613,28-178 1,2-84-22,-8 54 506,-50 281 74,14-104 8,-21 143 90,0 0-1,0 1 0,6-19 1,-4 13 97,-3 14-108,0 0-1,0 0 0,1 0 1,-1 0-1,0 0 1,1 0-1,0 0 1,0-2-1,0 4 121,0-1 0,0 0 0,-1 0 0,1 1 0,0-1 0,0 1 0,0-1 0,-1 0 1,1 1-1,0 0 0,0-1 0,0 1 0,0-1 0,0 1 0,0 0 0,0 0 0,0 0 0,2-1 0,23 2-467,-14-1 478,7 1-224,-1 2 1,0-1-1,24 8 1,10 1-12,182 38-88,-73-13 53,175 8 307,1-29 199,-255-13-303,389 2-129,-316-4 49,442-31 512,-244 7-387,0 18-280,143 41-69,-4 25 490,-300-36-825,-64-9-3144,-99-12 1732,-18-4-1164,-17-5 673,1 2 1773,-22-20-3767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0:05.6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38 5728,'0'-1'155,"0"1"0,0-1 1,0 0-1,-1 0 0,1 0 1,0 1-1,0-1 0,0 0 1,0 0-1,0 0 0,1 0 1,-1 1-1,0-1 0,0 0 1,0 0-1,1 1 0,-1-1 1,0 0-1,1 0 0,-1 1 1,1-1-1,-1 0 0,1 1 1,-1-1-1,1 0 0,0 0 1,19-16 4834,-12 21-3918,-5-2-960,-1 1 1,0 0 0,0-1-1,0 1 1,0 0 0,-1 0-1,1 0 1,-1 0 0,0 0 0,1 0-1,0 7 1,0-1-82,-1 0 0,0 0 1,0 12-1,9 124 371,0-20-106,1 65 478,1 63-716,-12-171-5172,0-81 4980,0-1 0,0 1 0,0-1 0,0 0 0,0 1-1,0-1 1,0 0 0,0 1 0,0-1 0,0 0 0,0 1 0,0-1 0,0 1 0,0-1 0,0 0 0,-1 1 0,1-1 0,0 0-1,0 1 1,0-1 0,-6 3-2279,6-3 2279,-1 1 0,1-1 0,0 0 0,-1 0-1,1-1 1,0 1 0,-1 0 0,1 0 0,-1 0 0,1 0 0,0 0 0,-1 0 0,1 0 0,0 0 0,-1-1 0,1 1 0,-1 0-1,-11-10-3347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0:06.2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27 8960,'2'1'5144,"9"2"-4667,8-5 836,35-6-1,-24 3-727,38-3-614,100 0 0,-54 18-3012,-65-5-643,-26-4-732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0:07.2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4480,'0'0'4448,"13"9"-1259,39 66 1186,12 48-4030,0 9-415,-44-87 145,-1 1 0,22 84 0,12 33 36,-23-90 1703,-21-85-1377,1-49 267,20-72-339,-8 33 161,-8 49-276,34-86 1,-10 26-661,-20 53-636,-12 26-298,-2 7-448,-2 18 1058,-1 1 1,0-1-1,0 0 0,-1 0 1,0 0-1,-1-9 0,-3-3-3020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0:12.0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885 0 2304,'-2'4'8411,"-10"7"-7978,4-2-205,-66 76 719,45-49-418,-60 57 0,36-50 20,-60 38 0,-67 30 502,102-64-651,-63 33-967,112-67-2003,-41 13 1,63-25-130,14-6 635,5-2-933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32.27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168 1 6656,'-1'0'80,"0"0"-1,1-1 1,-1 1 0,0 0-1,0 1 1,0-1 0,0 0 0,0 0-1,0 0 1,0 1 0,0-1 0,0 0-1,0 1 1,0-1 0,0 1-1,0-1 1,1 1 0,-1-1 0,0 1-1,0-1 1,1 1 0,-1 0 0,0 0-1,1-1 1,-1 1 0,0 0 0,1 0-1,-1 0 1,1 1 0,-3 2 85,1-1 1,0 1 0,1 0 0,-1 0-1,1 0 1,-2 6 0,0 14-99,1 0 0,2-1-1,0 1 1,1 0 0,1-1 0,2 1 0,0-1 0,2 0 0,0 0 0,10 22 0,-12-35-1,0-1 0,0-1 1,1 1-1,0-1 1,6 8-1,-8-13-11,-1 0 1,1 0-1,-1 0 0,1 0 0,0-1 0,0 1 1,1-1-1,-1 0 0,0 0 0,1 0 0,-1 0 1,1-1-1,0 1 0,5 0 0,-6-1-11,0-1-1,-1 0 1,1-1 0,0 1-1,-1 0 1,1-1-1,0 0 1,-1 1 0,1-1-1,-1 0 1,1 0-1,-1-1 1,1 1 0,-1 0-1,0-1 1,0 1-1,0-1 1,0 0 0,0 0-1,0 0 1,2-3-1,3-3-32,0-1 0,-1 0 0,9-17 0,14-43-126,-20 45 50,14-28 0,-22 51 51,-1 1 1,0-1 0,1 0 0,-1 0-1,1 0 1,0 0 0,-1 1 0,1-1 0,-1 0-1,1 1 1,0-1 0,0 0 0,-1 1-1,1-1 1,0 1 0,0-1 0,2 0 0,-3 1 1,1 0 1,-1 0 0,1 0 0,-1 0 0,1 0 0,-1 1-1,1-1 1,0 0 0,-1 0 0,1 0 0,-1 1 0,1-1 0,-1 0-1,0 0 1,1 1 0,-1-1 0,1 0 0,-1 1 0,1-1 0,-1 1-1,0-1 1,1 1 0,1 3 4,1 0 0,-2 0 1,1 0-1,0 0 0,-1 0 0,1 0 0,-1 5 0,20 99-173,8 141 0,-26-179 243,-2 0 1,-4 0-1,-14 81 1,14-131-47,-2 1 0,0 0 0,-14 35 0,15-47 6,0-1-1,0 0 0,-1-1 0,0 1 1,-1-1-1,1 0 0,-1 0 1,0-1-1,-1 0 0,0 0 0,-10 7 1,5-6 42,0-1 1,0 0 0,-1 0-1,1-2 1,-1 1 0,0-2 0,-1 1-1,1-2 1,-22 2 0,24-3 24,0-1 0,0-1 0,0 1 0,0-2 1,0 1-1,0-1 0,0-1 0,0 0 0,1-1 0,0 0 1,0 0-1,-11-8 0,15 9-70,1-2 0,0 1 1,0-1-1,0 1 0,1-1 0,0-1 1,0 1-1,0 0 0,0-1 0,1 0 1,0 0-1,0 0 0,1 0 0,0-1 1,0 1-1,0-1 0,1 1 0,0-1 1,0 1-1,1-1 0,0-9 0,0 5 47,1 0-1,0 0 0,0 0 0,2 0 1,-1 0-1,1 1 0,1-1 0,0 1 1,0-1-1,1 1 0,0 1 0,8-11 1,-4 8-25,1 1 1,1 0 0,0 1-1,0 0 1,15-9 0,64-37-188,-86 53 124,20-10-439,1 1-1,-1 2 0,36-11 1,31-1-3980,-43 16-275,-30-3 2022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0:12.7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237 42 5408,'24'-15'2885,"-23"14"-2809,1 0-1,-1 1 1,0-1 0,0 0-1,0-1 1,0 1 0,0 0-1,0 0 1,0 0 0,0-1-1,0 1 1,0-2 0,7-8 2289,-17 11-1879,3 1-342,0 0 1,-1 0-1,1 1 1,0 0-1,0 0 0,-7 3 1,-2 1 294,0 0-192,0 1-1,0 0 0,0 1 1,1 1-1,0 0 0,1 1 1,0 0-1,-21 22 0,28-25-236,0 0-1,0 1 0,0-1 0,1 1 0,0 0 0,1 1 1,0-1-1,0 1 0,1 0 0,0 0 0,1 0 1,-1 0-1,2 0 0,-1 1 0,1-1 0,1 18 1,1-21 39,-1 0 0,1 0 0,0 1 1,1-1-1,0 0 0,0 0 1,0-1-1,0 1 0,1 0 1,0-1-1,0 0 0,1 1 1,0-1-1,4 4 0,-3-3-59,0-2-1,1 1 1,0-1 0,0 0-1,0 0 1,0 0-1,1-1 1,-1 0-1,1-1 1,13 4-1,-8-3-312,0-1 0,0 0 0,0-1-1,0-1 1,0 0 0,15-2 0,-14 1-627,0-1 0,-1-1 0,1 0-1,0-1 1,16-8 0,22-16-3695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0:13.6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111 1 3808,'-2'26'9134,"-6"15"-8673,1-8-131,-27 115 268,-4 26 132,27-92-490,4-1 0,4 132 0,5-179-101,1-1 0,2 0 1,17 59-1,-14-67 18,1-1 0,1 0 0,1-1 0,1 0 0,23 31-1,-1-8-3,3-3-1,51 50 1,35 11-3016,-75-70 831,-1-8-2682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0:14.3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5312,'2'0'4218,"34"16"-1130,-18-5-2794,-1 1 0,-1 0 0,0 2 0,0 0 0,-2 0 0,0 2 0,0 0 0,13 22 0,162 290-1,-159-261-85,-4 2 0,-2 0 0,15 77 0,-33-117-194,-1 0 0,-2 0 0,0 1 0,-2-1 0,-2 1 0,0-1 0,-2 1 0,-1-1 0,-2 0 0,-13 43 0,1-17-348,-49 141-2595,63-187 2311,0 1 0,-1-1 0,1 0 1,-2 0-1,-6 10 0,11-18 489,0 0 1,1 0-1,-1-1 1,0 1-1,0 0 0,0 0 1,0-1-1,1 1 0,-1 0 1,0-1-1,0 1 1,0-1-1,-1 1 0,1-1 1,0 1-1,-2-1 0,2 0-175,-1 0-1,1-1 0,0 1 0,-1-1 0,1 1 1,0-1-1,0 1 0,-1-1 0,1 0 0,0 0 1,0 0-1,-1-1 0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0:15.1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0 126 3904,'1'-1'158,"-1"-1"0,1 1-1,0-1 1,0 1 0,-1 0 0,1-1 0,0 1 0,0 0-1,0 0 1,0 0 0,0 0 0,0 0 0,1 0 0,-1 0 0,0 0-1,2-1 1,5-4 625,3-4 1127,1 1-1,21-13 0,-20 13-1758,1 2-1,0 0 1,0 0 0,0 2-1,1 0 1,0 0-1,0 1 1,1 1-1,-1 1 1,1 0-1,-1 1 1,20 1 0,-31 0-171,-1 0 0,0 0 0,1 1 1,-1 0-1,0-1 0,0 1 1,0 0-1,0 1 0,1-1 0,-2 0 1,1 1-1,0 0 0,0 0 1,0 0-1,-1 0 0,1 0 0,-1 0 1,0 1-1,1-1 0,-1 1 1,0-1-1,-1 1 0,1 0 0,0 0 1,-1 0-1,1 0 0,-1 0 0,0 0 1,0 0-1,0 1 0,-1-1 1,1 6-1,0 11 87,-2 0 1,0 0-1,-1 0 0,-1 0 1,-1 0-1,-1-1 1,-7 19-1,2-11 222,-2 0 0,-1 0 0,-1-2 0,-20 28 0,-8 9 809,41-62-1070,1 1 0,-1 0 0,1-1 0,-1 1 0,1 0 0,0 0 0,-1 0-1,1-1 1,0 1 0,0 0 0,-1 0 0,1 0 0,0-1 0,0 1-1,0 0 1,0 0 0,0 1 0,1-2-3,-1 1 0,0-1 0,0 1 0,1-1-1,-1 1 1,0-1 0,1 1 0,-1-1 0,0 1 0,1-1 0,-1 0-1,1 1 1,-1-1 0,0 0 0,1 1 0,-1-1 0,1 0 0,-1 0 0,2 1-1,2 0 88,0 0 0,0-1 0,0 1-1,0-1 1,7 0 0,-9 0-86,106-8-956,1-10-6193,-67 11 1241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0:51.52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114 134 2304,'-1'-1'153,"1"1"-1,-1 0 1,0-1-1,0 1 1,0 0-1,1-1 1,-1 1 0,0 0-1,0 0 1,0 0-1,0 0 1,0 0-1,1 0 1,-1 0 0,0 0-1,0 0 1,0 0-1,0 1 1,0-1-1,1 0 1,-1 0 0,-2 2 250,-16-2 2154,9 1-1975,0-1 0,0 0 0,-18-4 0,12 3 1710,23 2-1907,213-9 575,-194 6-864,34-5-1,-4 0-126,-4 2 161,123-6 103,19 8 55,-184 4-351,22 1 494,-30-2-255,-28-15 586,-47-12-463,49 18-313,-1 1-1,0 1 0,0 1 1,-50-5-1,72 10-3,-13-1-128,-27-3-91,42 5 103,6 7 1,-3-6 138,-1 0 0,1 0 0,-1-1 0,1 1 0,0 0 0,-1-1-1,1 0 1,0 1 0,0-1 0,-1 0 0,5 0 0,8 2 37,78 17 10,-12-3-83,-52-9 80,-16-5-42,0 1 0,0 0 0,-1 1 0,0 0 0,19 10 0,-28-13 7,-1-1 1,0 1-1,0 0 0,0 0 1,0 0-1,0 0 0,0 0 1,0 0-1,0 0 0,0 0 0,-1 0 1,1 0-1,0 0 0,-1 1 1,1-1-1,-1 0 0,1 1 1,-1-1-1,1 0 0,-1 1 0,0-1 1,0 0-1,0 1 0,0-1 1,0 3-1,-1-1 34,1-1 0,-1 1 0,0-1 0,0 0 0,0 1 1,0-1-1,-1 0 0,1 0 0,0 0 0,-1 0 0,0 0 0,1 0 0,-1 0 0,-2 1 0,-4 4 22,-60 56 112,60-55-209,1 0-1,-1 1 0,2 0 1,-1 1-1,1 0 1,-5 12-1,9-18-223,1 1 1,-1-1-1,1 1 0,0 0 0,0-1 1,1 1-1,-1 0 0,1 0 1,0 6-1,0-10 4,1 1-1,-1 0 1,0-1 0,1 1-1,-1-1 1,0 1 0,1-1 0,0 1-1,-1 0 1,1-1 0,0 0 0,0 1-1,0-1 1,0 0 0,0 1 0,0-1-1,0 0 1,1 0 0,-1 0 0,0 0-1,1 0 1,-1 0 0,0 0 0,1 0-1,-1-1 1,1 1 0,-1-1 0,1 1-1,1 0 1,-1-1 38,0 0 1,0 0-1,-1 0 1,1 0-1,0 0 0,-1-1 1,1 1-1,0-1 1,0 1-1,-1-1 0,1 1 1,-1-1-1,1 0 0,-1 0 1,1 0-1,1-1 1,27-25-2475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0:55.05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12 420 4800,'-2'-3'275,"-7"-11"938,9 14-1182,0 0 0,0-1 0,0 1 0,-1-1 0,1 1 1,0-1-1,0 1 0,0-1 0,0 1 0,1-1 1,-1 1-1,0 0 0,0-1 0,0 1 0,0-1 0,0 1 1,0-1-1,1 1 0,-1 0 0,0-1 0,0 1 0,1-1 1,-1 1-1,0 0 0,1-1 0,-1 1 0,0 0 0,8-9 3598,-8 15-3275,-1-5-257,1-1-1,0 1 0,0 0 0,0 0 0,0 0 1,0 0-1,0 0 0,1 0 0,-1-1 1,0 1-1,0 0 0,1 0 0,-1 0 1,0 0-1,1-1 0,-1 1 0,1 0 1,-1 0-1,1-1 0,-1 1 0,1 0 1,-1-1-1,1 1 0,0-1 0,-1 1 0,1-1 1,0 1-1,0-1 0,-1 1 0,1-1 1,0 0-1,0 1 0,0-1 0,1 0 1,4 3 21,-1-2 0,1 1 0,0-1 0,0 0 1,0 0-1,0 0 0,8-1 0,47-4 110,-45 3-175,358-20 353,-69 7-71,1-21 705,222-53-538,-356 62-310,-119 14 298,-53 12-479,0 0 0,0-1-1,0 1 1,1 0 0,-1 0-1,0 0 1,0 0-1,0 0 1,1 0 0,-1 0-1,0 0 1,0 0 0,0 0-1,0-1 1,0 1-1,1 0 1,-1 0 0,0 0-1,0 0 1,0 0 0,0-1-1,0 1 1,0 0-1,0 0 1,1 0 0,-1-1-1,0 1 1,0 0 0,0 0-1,0 0 1,0 0-1,0-1 1,0 1 0,0 0-1,0 0 1,-4-9 231,-10-7-109,0 4-76,-1 1-1,-1 1 1,-29-15 0,-53-18 227,93 41-273,-73-24-48,56 20-124,1-1 0,-1-1 0,1-1 0,-21-12 0,42 21 155,0 0 0,0 0-1,0 0 1,-1 0 0,1-1 0,0 1 0,0 0 0,0 0 0,0 0 0,0 0 0,0 0 0,0 0 0,-1 0 0,1 0-1,0 0 1,0 0 0,0 0 0,0-1 0,0 1 0,0 0 0,0 0 0,0 0 0,0 0 0,0 0 0,0 0-1,0 0 1,0-1 0,0 1 0,0 0 0,0 0 0,0 0 0,0 0 0,0 0 0,0 0 0,0-1 0,0 1-1,0 0 1,0 0 0,0 0 0,0 0 0,0 0 0,0 0 0,0-1 0,7-2-165,12 0-94,7 4 147,0 0-1,0 2 1,0 1 0,0 0 0,47 17-1,-52-14 223,0 0 0,30 16 0,-45-19-64,0 0-1,1-1 1,-1 2 0,0-1 0,-1 1 0,1 0 0,-1 0-1,0 0 1,0 1 0,-1 0 0,6 9 0,-8-11-34,-1 1 0,1 0 0,-1 0 0,0 0 0,0 0 0,-1 1 0,1-1 1,-1 0-1,0 0 0,-1 0 0,1 1 0,-1-1 0,0 0 0,0 0 0,-4 9 0,-2 6-31,-2 0 0,-14 25-1,9-18-178,-13 20-2089,-20 55 1,43-92 1693,1 0 1,0 1-1,1-1 0,0 1 1,0 0-1,1-1 0,1 21 1,7 44-1354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0:56.68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2 150 4224,'-1'-9'1598,"1"8"-1562,0 0-1,0 0 1,0 0 0,0 0 0,0 1-1,0-1 1,0 0 0,0 0 0,0 0-1,1 0 1,-1 1 0,0-1 0,1 0-1,-1 0 1,0 1 0,1-1 0,-1 0-1,1 0 1,20-24 9386,-20 26-9238,7 3-1390,83 35 1382,-57-24 13,0-2 1,1-1-1,38 8 0,108 13 578,-173-31-718,84 10 347,100 0-1,92-14-1,-92 0-155,-77 1 11,299 9 796,-395-6-1062,28 0 52,0 3-1,51 12 1,-80-13 181,0 0 0,0-2 1,35 1-1,-51-3 391,-3-5-604,1 0 0,-1 0 0,-1 0 0,1 0 0,-1 0 0,0 0 0,0 0 0,0 1 0,-1-1 0,1 1 0,-6-7 0,2 3 18,-1 0-1,1 1 0,-1 0 0,-1 0 1,-11-8-1,-80-43 86,66 41-307,-53-38 0,83 53 143,0 0-1,1 0 1,-1-1 0,1 1 0,-1-1 0,-3-5 0,6 8 41,0-1 0,-1 0 1,1 1-1,0-1 0,0 0 1,-1 1-1,1-1 1,0 0-1,0 1 0,0-1 1,0 0-1,0 1 0,0-1 1,0 0-1,0 1 1,0-1-1,1 0 0,-1 1 1,0-1-1,0 0 0,0 1 1,1-1-1,-1 1 1,0-1-1,1 0 0,-1 1 1,1-1-1,-1 1 0,1-1 1,-1 1-1,1-1 1,-1 1-1,1 0 0,-1-1 1,1 1-1,-1 0 0,1-1 1,0 1-1,-1 0 1,1 0-1,-1-1 0,2 1 1,7-3-75,-1 0-1,0 1 1,1 0 0,-1 1 0,1 0 0,12 0 0,56 3-431,-52 2 632,0 1 0,0 1 0,0 1 0,0 1 0,38 18 0,-55-22-89,0 0 0,-1 0 0,0 0 0,13 11 0,-17-13-3,-1 0-1,0 1 1,0-1-1,0 1 1,0-1-1,0 1 1,0 0-1,-1 0 1,0 0-1,1 0 0,-1 0 1,0 0-1,0 0 1,-1 0-1,2 7 1,-3 1 50,0 0-1,0 0 1,-1 0 0,0 0 0,-1 0 0,0 0-1,-1-1 1,-7 16 0,-2 5 10,-7 15-841,-1-2-1,-2-1 0,-3-1 1,-30 40-1,27-36-2138,6-1 896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2:00.94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439 61 992,'1'-4'3451,"-6"28"-2875,4-24-583,0 3 121,0 0 0,0-1 0,0 1 1,-1 0-1,1-1 0,-1 1 0,0-1 0,1 0 0,-1 0 0,0 1 1,0-1-1,-1-1 0,1 1 0,0 0 0,-1 0 0,1-1 0,-5 3 0,6-4-54,0 0 0,0 0-1,0 1 1,0-1-1,0 0 1,1 0-1,-1 0 1,0 0-1,0 0 1,0 0-1,0-1 1,0 1 0,1 0-1,-1 0 1,0-1-1,0 1 1,0 0-1,1-1 1,-1 1-1,-1-1 1,-10-3 663,1 0-355,10 3-448,1 1 74,0 0-1,0 0 0,0 0 1,0 0-1,0 0 1,0 0-1,0-1 0,0 1 1,0 0-1,0 0 1,0 0-1,0 0 0,0 0 1,0 0-1,0 0 0,0 0 1,0 0-1,0 0 1,0 0-1,0 0 0,0 0 1,0-1-7,1 1-67,-1 0 73,0 0 1,0 0-1,0 0 1,0 0-1,0 0 0,0 0 1,1 0-1,-1 0 1,0 0-1,13-1 39,-8 3-5,-3-1-17,13-4 646,-14 3-631,-1 0 0,1 0 0,-1 0 0,1 1 0,-1-1 0,0 0 0,1 0 0,-1 0 0,1 0-1,-1 0 1,1 0 0,-1 0 0,1 0 0,-1 0 0,1 0 0,-1 0 0,1-1 0,-1 1 0,1 0 0,-1 0 0,1 0 0,-1-1 0,1 1 0,13-8 607,-9 5-556,-3 2-79,1 0 0,-1-1 0,0 1 0,0-1 0,0 1 0,0-1 0,0 0 0,0 0 0,0 0 0,0 0 0,-1 0 0,1 0 0,-1 0 0,2-4 1,-2 5-2,2-11 13,2-3 462,-1-1-720,-4 15 246,0 0-1,0 1 1,1-1-1,-1 0 1,0 1-1,0-1 1,0 0-1,-1 1 1,1-1-1,0 0 1,0 1-1,0-1 1,0 0-1,-1 1 1,1-1-1,0 1 1,-1-1-1,1 0 1,0 1-1,-1-1 1,0 0-1,-7-1-43,0 0 1,0 1-1,0 0 0,0 1 0,0-1 0,0 2 0,0-1 0,-14 3 0,0 0-53,-38 4 202,-52 2 9,40-3-816,1-1-1747,58-3 1226,-11-2-1617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2:02.17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171 165 1408,'-1'0'45,"0"-1"1,-1 1-1,1-1 1,0 1-1,0-1 0,0 1 1,0-1-1,-1 0 1,1 1-1,0-1 1,0 0-1,0 0 0,0 0 1,1 0-1,-1 0 1,0 0-1,0 0 1,1 0-1,-2-2 0,-11-11 434,-35-16 3142,45 27-3394,-1 0 0,1 0 1,0 0-1,0 0 0,0-1 1,0 1-1,1-1 0,-3-4 1,-12-16 846,5 4-116,7 9-338,4 0-470,1 11-145,0 0-1,0-1 1,0 1 0,-1 0 0,1 0 0,0 0 0,0 0 0,0-1 0,0 1-1,0 0 1,0 0 0,-1 0 0,1 0 0,0 0 0,0-1 0,0 1 0,0 0-1,-1 0 1,1 0 0,0 0 0,0 0 0,0 0 0,0 0 0,-1 0 0,1 0 0,0 0-1,0 0 1,-1 0 0,1 0 0,0 0 0,0 0 0,0 0 0,-1 0 0,1 0-1,0 0 1,0 0 0,0 0 0,-1 0 0,1 0 0,0 0 0,0 0 0,0 0-1,0 0 1,-1 0 0,1 1 0,0-1 0,0 1 39,0 0 0,0 0 1,0 1-1,0-1 0,0 0 0,-1 0 0,1 0 0,0 0 1,0 0-1,-1 1 0,1-1 0,-1 0 0,-1 2 155,-3 3 585,4-4-920,0-1-1,1 1 0,-1 0 0,0-1 1,0 1-1,1 0 0,-1-1 0,1 1 1,0 0-1,-1 2 0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2:03.16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110 0 2720,'-23'14'3210,"36"3"-1674,-6-9-1417,-1 0 0,0 1 0,0-1 0,-1 1 0,0 1 0,0-1 0,-1 1-1,-1-1 1,0 1 0,0 0 0,1 13 0,1 10 427,-3 1 0,-1 36 1,-1-64-397,0-6-128,0 0-1,0 0 1,0 1 0,0-1-1,0 0 1,0 0-1,0 1 1,0-1-1,0 0 1,0 0-1,0 0 1,0 1 0,0-1-1,0 0 1,0 0-1,-1 0 1,1 1-1,0-1 44,0 0-22,-1 1-21,1-1-1,0 0 1,0 0-1,0 0 1,-1 0-1,1 0 1,0 0-1,0 0 1,-1 1 0,1-1-1,0 0 1,0 0-1,0 0 1,-1 0-1,1 0 1,0 0-1,0 0 1,-1 0-1,1 0 1,0 0 0,0 0-1,-1-1 1,1 1-1,0 0 1,0 0-1,0 0 1,-1 0-1,1 0 1,0 0 0,0 0-1,-1-1 44,1 1-22,0 0-22,0-1 1,-1 1 0,-11-10 444,-30-50 510,-9-10-640,40 54-260,9 13-91,0 0 0,0 0-1,0 0 1,0 1 0,-1-1 0,1 0-1,-1 1 1,0 0 0,1-1 0,-1 1-1,-4-2 1,2 2-133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32.64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147 8 10048,'0'-8'3712,"0"13"-2880,-3-2-224,-2 5-608,-5 6-128,-10 5-1280,-3 9 768,-2 7-1984,-5 11 1472,-1 3-4032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2:04.6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51 101 2080,'-16'-22'768,"7"9"-608,1-6-32,3 8-224,-3-5 32,3-3-736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2:05.2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314 19 2400,'-17'6'498,"-1"0"236,-1-1-1,-35 6 1,23-7-554,2-1 315,1 0 0,-1-2 0,-47-4-1,63 0-188,30 2-435,1 0 379,91-14 402,27-4-307,-72 13-177,104 5 0,-161 2-162,1 0-1,-1 1 0,8 3 0,-9-3 167,0 0-1,1 0 1,-1-1 0,0 0-1,9 0 1,-29 11 415,7-10-524,0 0 0,0 0 1,0-1-1,0 0 1,0 0-1,0-1 0,-1 0 1,-9-1-1,-8-2 118,-26-7 0,8 1-63,-19-2-672,-106-3-1,215 17 391,1 1 0,55 14 1,7 0-109,-98-16-435,0-1-1,19-1 1,-5-3-413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2:06.13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744 28 5888,'-2'-2'210,"0"0"0,0 1 0,-1 0 1,1-1-1,0 1 0,-1 0 0,1 0 1,-1 1-1,0-1 0,1 0 0,-1 1 0,0 0 1,-4-1-1,-41 3-1175,36-1 1040,-93 7-56,-137 30-1,191-26 308,0 2-1,0 3 0,-80 38 1,118-42 880,13-13-1192,2 1 51,0-1 0,0 0 0,0 1 0,0-1 0,0 0 0,1-1 0,-1 1 0,0 0 0,0-1 1,2 0-1,171-51 309,-48 13-1463,48-18-4681,-127 42 3759,-1 5 347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3:15.80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361 227 1728,'-2'-10'632,"0"4"-341,2 6-280,0 0 1,-1 0 0,1 0 0,0-1-1,0 1 1,0 0 0,0 0-1,0-1 1,0 1 0,0 0 0,0 0-1,0-1 1,0 1 0,0 0 0,0 0-1,0 0 1,0-1 0,0 1 0,0 0-1,0 0 1,0-1 0,0 1 0,1 0-1,-1 0 1,0 0 0,0-1 0,0 1-1,0 0 1,0 0 0,1 0-1,-1 0 1,0-1 0,0 1 0,3-5 181,-2-2 201,0-11 517,-1 17-871,-1 1-1,1-1 1,0 1-1,0 0 1,0-1 0,-1 1-1,0-2 199,0 2-199,1-1 1,0 1 0,-1 0-1,1 0 1,0 0-1,-1-1 1,1 1 0,-1 0-1,1 0 1,0 0-1,-1 0 1,1 0-1,-1 0 1,1 0 0,-1 0-1,1 0 1,0 0-1,-1 0 1,1 0 0,-1 0-1,1 0 1,-1 0-1,1 0 1,0 0 0,-1 0-1,1 1 1,-1-1-1,1 0 1,-1 1-1,-33 11 607,5 1-140,17-11-304,1-1 0,-1 0-1,1-1 1,-1 0-1,1-1 1,-1 0 0,1-1-1,0 0 1,-16-5-1,9 1 29,1 1-1,0-2 0,0-1 1,-22-13-1,27 15-237,8 4 69,-1 0 0,1 0 1,0-1-1,-5-4 0,8 6-63,0 1 1,1-1 0,-1 1 0,1-1-1,-1 1 1,1-1 0,-1 0 0,1 1-1,0-1 1,-1 0 0,1 1-1,0-1 1,-1 0 0,1 1 0,0-1-1,0 0 1,0 0 0,-1 0 0,1 1-1,0-1 1,0 0 0,0 0 0,0 1-1,1-1 1,-1 0 0,0 0 0,0 1-1,0-1 1,1 0 0,-1 0 0,0 1-1,1-2 1,1 0-3,-1 1 0,0 0-1,1 0 1,-1 0 0,1 0 0,0 0 0,-1 0 0,1 1-1,0-1 1,1 0 0,8-4 39,5-5 6,1 1 0,0 1-1,34-13 1,-43 19-30,1 0 1,0 0-1,-1 0 1,1 1-1,0 0 0,0 1 1,0 0-1,0 0 1,0 1-1,14 3 0,-12-1-6,-8-3 12,1 1-1,-1-1 1,1 1 0,-1 0-1,1 1 1,-1-1 0,0 0-1,0 1 1,1 0 0,-1 0-1,0 0 1,0 0 0,-1 0-1,1 1 1,0-1 0,3 6-1,4 4-19,-3-2 20,0-1 0,-1 1-1,7 14 1,35 67-401,-43-83 418,0-1-1,0 0 0,1 0 1,0 0-1,0-1 0,13 10 1,2 3-134,-12-12 113,0 0 0,16 9 1,5 3 116,-24-15-32,-4-1 1,1-1 0,-1 0 0,1 0 0,0 0 0,0 0 0,0-1 0,0 1 0,1-1 0,2 2 0,-10 3 541,1-5-572,0 0 1,1-1-1,-1 1 0,0-1 0,0 0 1,0 1-1,0-2 0,0 1 0,0 0 1,-3-1-1,-2 0 99,-34-1 165,-28-3-30,32 1-352,0 2 1,-59 5-1,49 1-25,0 2 1,-78 21-1,123-26 28,1-1 1,0 1-1,0 0 0,0-1 1,0 1-1,0 0 0,0 0 0,1 0 1,-3 2-1,3-3 43,1 1 1,0-1-1,0 0 0,0 1 1,-1-1-1,1 0 0,0 0 1,0 1-1,0-1 1,0 0-1,0 1 0,0-1 1,-1 0-1,1 1 0,0-1 1,0 0-1,0 1 0,0-1 1,0 0-1,0 1 0,0-1 1,1 1-1,6 9 150,-1-5-167,0-1 1,0-1-1,0 1 1,0-1-1,0 0 0,9 3 1,43 10-60,-26-8 85,11 5 46,1-2 1,73 8 0,104-11 143,-65-5-209,-80 0 10,0-3 0,0-4 0,94-17 0,-11-5 15,90-18-43,-163 31 36,-59 10-30,0-1-1,36-10 1,-58 13-58,20-5-35,-34-2-542,6 7 651,0 0 1,-1 0-1,1 1 0,0-1 1,-1 1-1,1 0 0,0 0 0,-5 0 1,-14 0 11,-57-6 287,-143 7 1,-79 30-197,247-27 186,-68-3 1,66-1-39,-27-5 133,31 1-284,-12-4 24,16 0-239,19-2-72,32 8 50,-1 1 101,1-1 0,0 1 1,0 0-1,0 0 1,0 0-1,1 1 1,-1-1-1,0 1 0,6-1 1,106-7-163,-45 1 343,85-13 242,-16-8-116,95-16 278,-185 39-686,55-9-5,-54 6 217,-16 4 1,53-16 1,0 0-30,-48 11-57,0 2 0,1 1 0,43-1 0,-54 6-4,0 2 0,0 0 0,-1 2 0,1 2 0,46 12 0,-66-15 87,0-1 1,15 2-1,-1-1 19,24 0-223,-16-1 186,107 7-77,-65-5-251,-33-1 275,-27-3-42,0 2-1,17 2 0,-26-3 17,-1 1 0,1-1 0,0-1-1,0 1 1,6-2 0,12 0-81,-12 2 47,1 0 0,-1-1 0,0 0 0,0-1 0,1 0 0,-2-1 0,20-7 0,-9-5 116,-19 15-46,-1 0 0,0 0 0,0 0 0,1 0 0,-1 0 0,0 0 0,0 0 0,1 0 0,-1-1 0,0 1 0,0 0 0,1 0 0,-1 0 0,0 0 0,0-1 0,0 1 0,0 0 0,1 0 0,-1 0 0,0-1 0,0 1 0,0 0 0,0 0-1,0-1 1,0 1 0,1 0 0,-1 0 0,0-1 0,0 1 0,0 0 0,0-1 0,0 1 0,0 0 0,0 0 0,0-1 0,0 1 0,0 0 0,0 0 0,-1-1 0,1 1 0,0 0 0,0 0 0,0-1 0,0 1 0,0 0 0,0 0 0,-1-1 0,1 1 0,0 0 0,0 0 0,0 0 0,0 0 0,-1-1 0,1 1 0,0 0-1,0 0 1,-1 0 0,1 0 0,0 0 0,0-1 0,-1 1 0,1 0 0,0 0 0,-1 0 0,-3-2-23,0 1-1,-1-1 0,1 1 1,-1 0-1,1 1 1,-1-1-1,1 1 0,-1-1 1,0 1-1,1 1 0,-8 0 1,-1 0 35,-25 2 75,0 1 0,-51 14 0,-72 28 39,-88 28 358,-4-21 222,123-33-713,88-10-7,27-7-83,15-3 91,0 1 1,-1-1-1,1 0 0,-1 0 0,1 0 1,0 0-1,-1 0 0,1 1 0,0-1 1,-1 0-1,1 0 0,0 1 0,-1-1 0,1 0 1,0 1-1,-1-1 0,1 0 0,0 0 1,0 1-1,-1-1 0,1 1 0,0-1 1,0 0-1,0 1 0,0-1 0,0 1 0,0-1 1,-1 0-1,1 1 0,0 0 0,0 0-10,1 0 0,-1 1 0,0-1 0,0 1 1,1-1-1,-1 0 0,1 1 0,-1-1 0,2 2 0,-1 0 4,1 1 0,0-1 0,0 0 0,1 0 0,-1-1 0,1 1 0,3 3 0,22 11 27,1 0 1,1-2-1,1-1 0,0-1 0,0-2 1,1-1-1,1-2 0,0-1 0,0-1 1,0-2-1,1-1 0,49-3 0,-40-4 7,46-10-1,-48 6-100,56-3 1,-57 10 89,63 6 0,-84-3-71,1 2 0,-1 0 1,0 1-1,0 1 0,22 10 1,72 41 99,-111-55-35,0-1-1,0 0 1,1 0-1,-1-1 0,0 1 1,0 0-1,1-1 1,-1 1-1,0-1 1,1 0-1,-1 0 1,1 0-1,-1 0 1,0 0-1,4-1 0,-5 0-3,0 1 0,1-1-1,-1 1 1,0-1-1,0 0 1,0 0 0,0 1-1,0-1 1,0 0 0,0 0-1,0 0 1,0 0-1,-1 0 1,1 0 0,0-1-1,-1 1 1,1 0-1,-1 0 1,1 0 0,-1-1-1,1 1 1,-1 0-1,0-1 1,0 1 0,1 0-1,-1-1 1,0 1-1,0 0 1,-1-2 0,2-33-132,-4-73-116,2 105 270,1 1 1,0-1-1,-1 1 0,0-1 0,0 1 1,0 0-1,-1-1 0,1 1 0,-1 0 1,1 0-1,-1 0 0,0 0 0,0 0 1,-4-4-1,4 4-33,0 1-1,0-1 1,0 1 0,1-1 0,-1 0 0,1 0-1,0 0 1,0 0 0,0 0 0,0 0 0,0 0-1,0-6 1,44 36-298,-16-8 415,-6-5 39,29 26 0,-36-26-81,2-2 0,0 0 1,31 18-1,-20-18-9,0 0 0,1-2 1,1-2-1,-1 0 0,2-2 0,-1-1 0,0-1 0,1-1 0,40-3 1,-24-5 119,86-20 0,-103 18-1,-10 2-187,30-14 0,-1 1-23,-9 6 24,1 2 0,40-6 0,-22 8-83,1-1 87,79-1 1,-22 5 180,-99 4-110,0-1 0,-1 0 1,23-7-1,11-2-27,182-28 46,-185 30-8,73-25 0,-106 28-57,0 1-1,20-14 0,4-1-109,-24 12 219,1-2 0,16-13-1,-15 11-226,13-10-12,-17 12 100,0 0 1,1 2-1,17-10 0,100-52 127,-121 64-107,0 0 0,0-1 0,0 0 0,-1 0 0,11-14 0,-2 3-320,-11 7-1039,-1 6 1271,12-7 44,-14 10 258,-4 3-260,1-1 12,-1 1-1,0 0 1,1 0-1,-1-1 1,0 1-1,0 0 1,1-1-1,-1 1 1,0-1-1,0 1 1,0-1-1,-1 1 1,-7 4-118,-25 25-557,33-30 752,-7 7-123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3:26.3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296 2 1984,'-8'-1'799,"7"1"-660,-1 0 0,1 0 0,0 0 0,-1-1 0,1 1 0,-16 7 2020,16-6-2064,1 1 0,-1 0 1,1-1-1,-1 1 0,0-1 0,1 1 0,-1-1 1,0 1-1,-2 1 0,2-2-13,-5 14 468,-1-1-1,2 1 1,-7 26-1,0 0-352,6-18 330,-7 42 1,11-46-233,-2 1 0,0-1 0,-11 26 0,10-37 287,3-14-278,1-19-196,1 21-126,1-11-3,0 0 0,1 1 1,0-1-1,1 1 1,1-1-1,9-22 1,8-24 142,-20 58-46,1 0 0,-1-1 0,0 1 0,-1 0-1,1-1 1,-1 1 0,1 0 0,-1-1 0,0 1-1,0-1 1,0 1 0,-1 0 0,0-5 0,-2 1 51,-1 0-31,3 7-95,1-1 1,-1 1-1,1 0 1,-1 0-1,1 0 1,0 0-1,-1 0 0,1 1 1,-1-1-1,1 0 1,-1 0-1,1 0 1,0 0-1,-1 0 1,1 1-1,-1-1 1,1 0-1,0 0 1,-1 1-1,1-1 1,0 0-1,-1 0 1,1 1-1,0-1 0,-1 1 1,-11 11 123,0 1 1,-17 25-1,1-2 96,-7 4 542,35-40-762,0 1 0,0-1 0,0 0 1,0 0-1,0 0 0,0 0 0,-1 0 0,1 0 0,0 0 1,0 0-1,0 0 0,0 0 0,0 0 0,0 0 1,0 0-1,0 0 0,0 0 0,0 0 0,0 0 0,0 0 1,0 0-1,0 0 0,0 0 0,0 0 0,0 0 0,0 0 1,0 0-1,0 0 0,-1 0 0,1 0 0,0 0 1,0 0-1,0 0 0,0 0 0,0 0 0,0 0 0,0 0 1,0 0-1,0 0 0,0 0 0,0 0 0,0 0 0,0 0 1,0 0-1,0 0 0,0 0 0,0-1 0,0 1 1,0 0-1,0 0 0,0 0 0,0 0 0,0 0 0,0 0 1,0 0-1,0 0 0,0 0 0,0 0 0,0 0 0,0 0 1,0 0-1,0 0 0,0 0 0,0 0 0,0 0 1,0-7 33,2-7-25,12-15 63,-11 22-47,0 1-1,0 0 1,3-10 0,-6 15-26,1 1 0,-1 0 0,0-1 0,0 1 0,0 0 0,0-1 0,0 1 0,0 0 0,0-1 0,0 1 0,0-1 0,0 1 0,0 0 0,0-1 0,0 1 0,0 0 0,0-1 0,0 1 0,0 0 0,-1-1 0,1 1 0,0 0 0,0-1 1,-1 0-1,-6 2-83,-9 11 5,-57 74-162,71-83 239,-4 10-14,10-20-374,0 1 1,0 0 0,1 1 0,8-8-1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3:05.73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263 341 1568,'-1'0'29,"0"-1"1,1 0-1,-1 1 1,0-1-1,1 0 0,-1 0 1,1 0-1,-1 0 1,1 0-1,0 0 0,-1 0 1,1 1-1,0-1 1,-1 0-1,1 0 0,0 0 1,0 0-1,0 0 1,0 0-1,0 0 0,0 0 1,0 0-1,0 0 1,1 0-1,-1 0 0,0 0 1,1 0-1,-1 0 1,0 0-1,1 0 0,-1 0 1,1 0-1,0 0 1,-1 1-1,1-1 1,0-1-1,1-1-23,-1 0 1,-1 0 0,1 0-1,0 0 1,-1 0-1,1-1 1,-1 1-1,0 0 1,0 0 0,-1 0-1,1-1 1,-2-3-1,2 6 6,0 1-1,0 0 0,0 0 0,0-1 1,0 1-1,0 0 0,0 0 1,0 0-1,0-1 0,-1 1 1,1 0-1,0 0 0,0 0 1,0 0-1,0-1 0,-1 1 0,1 0 1,0 0-1,0 0 0,0 0 1,-1 0-1,1 0 0,0 0 1,0-1-1,0 1 0,-1 0 1,1 0-1,0 0 0,0 0 0,-1 0 1,1 0-1,0 0 0,0 0 1,0 0-1,-1 0 0,1 0 1,0 0-1,0 0 0,-1 1 1,1-1-1,0 0 0,0 0 1,0 0-1,-1 0 0,1 0 0,0 1 1,-11 9 616,6-5-321,-1 0-137,4-2-23,-1-1 0,1 0 0,0 0 0,-1-1 0,1 1 0,-1 0-1,1-1 1,-1 0 0,0 1 0,0-1 0,0 0 0,-4 1 0,0-1 127,-1-1 1,0 1 0,0-1-1,0-1 1,0 1 0,0-1-1,1-1 1,-1 0 0,-8-2-1,-13-5 661,-19-5-248,47 14-697,0 0 1,0-1-1,0 1 1,0 0-1,0 0 1,0 0-1,0-1 1,0 1-1,0 0 1,0 0-1,0 1 0,0-1 1,0 0-1,0 0 1,0 0-1,0 1 1,0-1-1,0 1 1,0-1-1,0 0 1,0 1-1,0 0 1,0-1-1,0 1 1,1-1-1,-1 1 1,0 0-1,0 0 1,1 0-1,-1-1 1,0 1-1,1 0 1,-1 0-1,1 0 1,0 0-1,-1 0 1,1 0-1,-1 0 1,1 0-1,0 0 0,0 0 1,0 0-1,0 0 1,0 1-1,0 1 4,0 0 0,0-1-1,1 1 1,-1-1-1,1 1 1,0-1-1,0 0 1,0 1 0,0-1-1,0 0 1,0 1-1,1-1 1,-1 0-1,1 0 1,-1 0 0,1 0-1,3 3 1,62 33 123,-49-28-31,0 0-1,0-2 1,33 11-1,1 0 133,-29-10-206,1-2-1,1 0 1,48 7 0,78-2-38,-116-10 12,-1-2-1,1-1 0,46-8 1,-19-1 168,-53 8-231,0 2 0,0-1 0,15 1-1,-17 1 98,0-1-1,0 0 0,-1 0 1,1-1-1,0 0 0,0 0 0,9-3 1,-3-1 242,-7 3-190,1 0 1,-1-1-1,1 0 0,-1 0 0,0 0 0,7-6 1,-8 6-70,0 0 1,0 0 0,0 0-1,1 1 1,-1 0 0,0 0 0,1 1-1,6-2 1,7-2-37,-12 3 33,-1 1 0,1 0 0,8 0 0,7-1 0,-11 0 62,-1 2 0,16 0-1,-16 0-37,1 0-1,16-2 1,-11-1 66,25 1 0,1-1-9,1 1 85,-25 1 76,28-4 1,-30 3-216,0 0 1,0 1-1,24 2 1,-24 0-2,1-1-1,-1-1 1,20-3 0,-8-1 342,47-15 0,4 1-112,-64 14-325,34-4 1,-10 3 189,107-18 316,39-13-543,-180 36 112,0 1 0,1 0 1,-1 0-1,0 0 0,10 2 1,12 1-8,60 3 236,-73-6-139,0 1 0,0 0 0,0 1 0,20 6 0,-31-8-88,0 1 1,1-1 0,-1 0 0,0 0 0,0 0 0,0 0-1,1-1 1,2 0 0,14-2 104,-13 3-107,0 0 1,0 0-1,0 0 1,0 1-1,0 0 1,0 1-1,-1 0 1,13 4-1,-6-1-38,26 6 0,-27-8 18,0 1 0,20 7 0,-19-5 18,17 10 72,-12-5-134,-14-9 81,0 1 0,0-1-1,0 1 1,0 0 0,0 0-1,4 6 1,8 6 95,-13-13-136,-1 0 1,1 0-1,-1 1 0,0-1 1,1 1-1,1 3 1,7 10-16,-8-12 54,0 0 0,-1 1-1,1-1 1,-1 1 0,0-1 0,0 1 0,0 0 0,-1 0 0,2 6 0,-3-3 736,1-8-753,-1 0 1,1 0 0,0 0-1,-1 0 1,1-1 0,-1 1-1,1 0 1,-1 0 0,1-1-1,0 1 1,-1 0 0,1 0-1,-1-1 1,0 1 0,1-1-1,-1 1 1,1 0 0,-1-1-1,0 1 1,1-1 0,-1 1-1,0-1 1,1 1 0,-1-1-1,0 1 1,1-2 0,2-16 36,-1 4-37,5-5-4,-5 14 0,0 0 0,-1 0 0,1 1 0,-1-1 0,0 0 0,0-8 0,0 8 2,-1 0 0,1 0 0,0 0 0,0 0 0,4-7 0,0-5-36,-5 15 2,0 0 0,1 0 0,-1 0 0,1-1 0,0 1 0,0 0 0,0 0 0,0 0 0,0 0 0,0 0 0,0 1 0,0-1 0,1 0 0,-1 0 0,1 1 0,0-1 0,-1 1 0,1-1 0,0 1 0,0 0 0,0 0 0,0 0 0,0 0 0,0 0 0,0 0 0,3-1 0,3 2 22,26 1 139,-28-1-138,0 1 0,0-1 0,0-1 1,0 1-1,0-1 0,0 0 0,9-3 0,36-4-33,-39 6 70,0 0 0,1 1 0,-1 1 0,1 0 0,-1 0 1,22 4-1,44 9-28,-15-10-165,-7 0 281,-34-2-100,27 3 1,-32-3-114,-14-1 77,0 0 0,0 0 0,0 0 0,0 0 0,0 1 1,0-1-1,5 3 0,92 30 383,-73-28-133,-3-1-156,14 6 60,0-2 0,44 4 0,-25-4 125,-38-5-245,143 24 292,-109-20-26,-37-6-261,0 1-1,16 4 1,-22-4 22,0 0 0,0-1 0,1 0 0,-1-1 0,13-1 0,54-9 403,-56 7-372,155-16 408,-70 11-388,-53 4 14,4 2-161,-34 2 12,-1-2-1,1 0 1,-1-1-1,39-11 1,-27 5 90,57-9 0,-27 7-77,92-16 35,-24 2-7,46-11 41,-158 33-54,0 1 0,0 0-1,36 3 1,-36 0 61,1-1 0,-1 0 0,36-7 0,-6 0-107,-41 7 77,-1-1 0,1 0 1,-1 0-1,1-1 0,-1 0 0,0-1 1,0 0-1,1 0 0,6-4 0,2-3-180,-2 0 0,1-2 0,-1 1-1,21-23 1,4-7 180,-20 23-21,-16 14 3,0 1 0,0-1 0,0 0-1,6-9 1,-9 12-12,-1 1 0,1-1 1,0 0-1,-1 0 0,1 1 0,-1-1 0,1 1 0,0-1 0,0 1 0,-1-1 1,1 1-1,0-1 0,0 1 0,0-1 0,1 1 0,-1 0 18,-1-1 0,1 1 0,-1 0 1,0 0-1,1 0 0,-1 0 0,1-1 0,-1 1 0,1 0 0,-1-1 0,1 1 0,-1 0 0,0-1 0,1 1 1,-1 0-1,0-1 0,1 1 0,-1-1 0,0 1 0,0 0 0,1-1 0,-1 1 0,0-1 0,0 1 0,0-1 1,0 1-1,1-1 0,-1 1 0,0-1 0,0 1 0,0-1 0,0 1 0,0-1 0,0 1 0,-1-1 0,1 0-4,-2 3-205,0-1 191,1 0-1,0 0 0,0 0 1,0 0-1,0 0 1,0 1-1,0-1 0,0 0 1,0 1-1,1-1 1,-2 3-1,-6 10 65,-6 2-35,0-1-1,-2 0 1,1-1 0,-2 0 0,-20 12 0,-5 0-46,-51 22-1,-16 11 98,12-7 39,-63 27-94,125-63-395,0-1 0,-75 19 0,160-40-2683,-37 2 1651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3:07.01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1703 127 2912,'-17'-21'3136,"14"18"-2919,-1 0 0,0 0 0,0 0 0,-1 1 0,1-1 0,0 1 0,-1 0 0,0 1 0,1-1 0,-8-1 0,-8-1 664,-25-2-1,9 2-580,-116-12 1530,16 2-508,88 9-475,34 5-652,0-2 1,1 1-1,-1-2 0,-22-6 1,25 5-87,-1 1 1,1 1 0,0 0 0,-18-1 0,-50 3 297,42 0-340,32 0-56,-205 5 429,166-2-496,0 3 0,-74 18 0,69-8-699,-80 40 0,13-5-2956,98-44 2676,0 0-1,1 1 1,0 0 0,0 1-1,1 1 1,1 1 0,-24 20 0,-2 15-992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3:35.19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678 392 2240,'-1'-1'61,"0"0"-1,-1 1 1,1-1-1,0 0 1,0 0 0,-1 0-1,1 0 1,0 0 0,0-1-1,0 1 1,0 0-1,0-1 1,0 1 0,1 0-1,-1-1 1,0 1-1,1-1 1,-1 1 0,1-1-1,0 1 1,-1-1 0,1 1-1,0-1 1,0-1-1,0 0-81,1 0 0,-1 0-1,1 0 1,0 0-1,0 1 1,0-1 0,0 0-1,1 1 1,-1-1-1,1 1 1,-1 0 0,3-3-1,16-22 1440,-2-1-1,19-39 0,-8 14-789,-16 26-93,14-35 0,-11 24 683,-21 42-734,-3 9-536,-18 44 324,-2-1 0,-3-2 0,-39 52 0,-54 66 421,120-166-679,-10 13-16,13-18-4,1-1-1,-1 1 0,0 0 1,0 0-1,0-1 0,1 1 1,-1 0-1,0-1 0,0 1 1,0-1-1,0 0 0,0 1 1,0-1-1,0 1 0,0-1 1,-1 0-1,1 0 1,1 0 0,0 0 0,0 0 0,0 0 0,0 0 0,-1 0 0,1 0 0,0 0 0,0 0 0,0-1 0,0 1 0,-1 0 0,1 0 0,0 0 0,0 0 0,0 0 0,0 0 0,0 0 0,0-1 0,0 1 0,-1 0 0,1 0 0,0 0 0,0 0 0,0-1 0,0 1 0,0 0 0,0 0 0,0 0 0,0 0 0,0-1 0,0 1 0,0 0-1,0 0 1,0 0 0,0-1 0,0 1 0,0 0 0,0 0 0,0 0 0,0 0 0,0-1 0,0 1 0,4-10-97,23-60-7,27-57 247,18-25 407,-60 121-87,-11 16-184,-1 15-266,0 0 0,0-1 0,0 1 0,-1 0 0,1 0 0,0-1 1,0 1-1,0 0 0,0 0 0,0 0 0,-1-1 0,1 1 0,0 0 0,0 0 0,0 0 0,-1 0 0,1 0 0,0-1 0,0 1 0,0 0 1,-1 0-1,1 0 0,0 0 0,0 0 0,-1 0 0,1 0 0,0 0 0,0 0 0,-1 0 0,1 0 0,0 0 0,0 0 0,-1 0 1,1 0-1,0 0 0,0 0 0,0 0 0,-1 0 0,1 0 0,0 1 0,0-1 0,-1 0 0,-2 1 17,1 1-1,-1 0 0,0 0 1,1 0-1,0 0 0,-1 0 1,1 1-1,0-1 0,0 1 1,0-1-1,-3 6 0,-8 10 7,1-4-9,-14 17 179,-2-1 0,-1 0 0,-43 32 0,57-52-221,0 0-1,0-1 1,-1 0 0,-1-1-1,-19 6 1,35-14 24,0 1 1,0-1-1,1 0 1,-1 0 0,0 0-1,0 1 1,0-1-1,0 0 1,0 0-1,0 0 1,0-1-1,0 1 1,0 0-1,0 0 1,0 0-1,0-1 1,1 1-1,-1 0 1,0-1-1,0 1 1,0-1-1,0 1 1,1-1 0,-1 1-1,0-1 1,0 0-1,1 1 1,-1-1-1,1 0 1,-1 1-1,0-1 1,1 0-1,-1 0 1,1 0-1,0 0 1,-1 1-1,1-1 1,0 0-1,-1 0 1,1 0-1,0 0 1,0-1 0,-1-6-32,1 1 1,0 0 0,0 0 0,2-12 0,-1 10-26,-1 9 51,0-4 64,1-1 0,-1 1 0,0 0-1,0-1 1,-2-7 0,2 10-42,-1 1 0,1 0 0,-1 0 1,1 0-1,-1 0 0,1 0 0,-1 0 0,0 0 0,1 0 0,-1 0 0,0 0 1,0 0-1,0 0 0,0 0 0,0 1 0,0-1 0,0 0 0,0 1 1,0-1-1,0 1 0,0-1 0,0 1 0,0-1 0,0 1 0,-1 0 1,1 0-1,-2-1 0,-1 1-42,-1 0 0,0 0 0,1 0 0,-1 1 0,1-1 0,-1 1 0,0 0 0,-7 3 0,-38 18 27,14-5 12,29-14-7,0 0 21,0 0 0,-1 0 0,1-1 0,-1 0 0,0 0 0,1-1 0,-1 1 1,0-2-1,0 1 0,-9-2 0,16 1-25,0 0-1,0 0 1,0-1 0,-1 1 0,1 0-1,0-1 1,0 1 0,0-1 0,0 0-1,0 1 1,0-1 0,0 0 0,0 0-1,0 1 1,0-1 0,0 0 0,0 0 0,1 0-1,-1 0 1,0 0 0,1 0 0,-2-2-1,1-2-22,-1 0 1,1 1-1,0-1 0,0-8 0,1 10 73,0 0 0,-1 1 1,1-1-1,-1 0 0,0 0 0,1 0 1,-1 1-1,0-1 0,0 0 0,-3-3 0,-3-1-18,4 2-108,9-5 7,-5 9 62,6-10-28,2 1 0,-1 0-1,1 0 1,1 1 0,14-11 0,1 3-75,32-19 0,-50 32 69,0 0 0,0 1 0,1 0 0,-1 0 0,0 1 0,1 0 0,10-2 0,-14 4 21,0 0-1,1 0 1,-1 0-1,0 0 0,1 1 1,-1-1-1,0 1 1,0 0-1,0 1 1,0-1-1,0 1 1,0 0-1,0 0 1,0 0-1,4 3 1,7 6 64,-11-7-37,0-1 0,0 0 0,1 0 0,-1 0 0,1 0 0,0-1 0,0 1 0,0-1 0,0 0 0,0-1 0,0 1 0,0-1 0,1 0 0,7 0 0,-7-1 8,0 0-1,0-1 1,0 0 0,0 0 0,0 0-1,-1-1 1,1 1 0,0-1 0,-1-1-1,1 1 1,-1-1 0,9-6-1,-6 3-1,0-1 0,-1-1-1,0 1 1,0-1 0,0 0-1,7-14 1,-8 15 3,9-11 127,-15 18-145,0-1 0,0 1-1,0 0 1,0 0 0,0 0 0,0 0 0,0 0 0,0-1 0,0 1 0,0 0 0,0 0 0,0 0 0,0 0 0,0-1 0,0 1 0,0 0 0,0 0 0,0 0 0,0 0 0,0-1 0,0 1 0,0 0 0,0 0 0,0 0 0,0 0 0,0-1 0,0 1-1,0 0 1,0 0 0,0 0 0,0 0 0,-1 0 0,1 0 0,0-1 0,0 1 0,-12 1 195,8 0-251,-1 0 0,0 0 1,0 0-1,0-1 0,0 0 1,1 0-1,-1 0 0,-6-1 0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3:41.3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77 1568,'0'0'2293,"21"15"-133,-19-13-1934,-1 0 0,0 1-1,0-1 1,0 1 0,0-1 0,0 1 0,-1 0-1,1 5 3260,0-8-3160,1 1-307,0-1 0,-1 1 0,1-1 0,-1 1 0,1-1 1,0 0-1,-1 0 0,1 0 0,0 0 0,-1 0 0,1 0 0,0 0 0,-1 0 0,1-1 0,0 1 1,-1-1-1,1 1 0,-1-1 0,1 0 0,-1 1 0,3-3 0,0 1 53,19-11 369,6-4 112,27-13-40,-9 0-506,-39 26 79,1 0 0,0 0 1,1 2-1,-1-1 0,0 1 1,1 0-1,-1 1 0,13-1 1,-13 19 218,-3-8-258,-1 1 0,5 14 0,7 12-30,-16-34 10,0 0 1,1 0-1,-1 0 0,1-1 0,-1 1 0,1 0 0,0-1 0,-1 1 1,1-1-1,0 1 0,0-1 0,0 0 0,0 0 0,1 0 1,-1 0-1,0 0 0,0 0 0,0-1 0,1 1 0,-1-1 1,0 0-1,1 1 0,-1-1 0,1 0 0,-1 0 0,5-1 1,5-2 4,0 0 0,0 0 1,0-1-1,13-6 0,17-5 61,-38 14-292,0 0 1,-1 0-1,1 0 1,0-1 0,-1 1-1,1-1 1,0 0-1,-1 0 1,6-5-1,-9 7-8,0-1-1,1 1 0,-1-1 0,0 0 1,0 1-1,0-1 0,0 0 0,0 1 1,0-1-1,0 1 0,0-1 0,0 0 1,0 1-1,0-1 0,0 0 1,0 1-1,0-1 0,-1 0 0,1 1 1,0-1-1,-1 0 0,-6-11-2916,-5-3 501,-2 2 475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3:42.7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77 896,'0'1'312,"0"0"0,0 0 0,0 0 0,0-1 0,8 13 4994,-7-13-4994,-1 1 0,3 0 0,-3-1-2,10 0 607,-8 0-778,1 0 1,0-1-1,-1 1 1,1-1-1,-1 0 1,1 0-1,-1 0 1,0 0-1,1 0 1,-1 0-1,0-1 1,0 1-1,0-1 1,0 1-1,0-1 0,0 0 1,0 0-1,-1 0 1,3-3-1,0 0-3,0 0-1,0 0 0,0 0 1,1 1-1,-1 0 0,1-1 1,8-3-1,-4-2-108,-8 10-32,-1-1 1,1 0-1,-1 1 0,1-1 0,0 0 1,-1 1-1,1-1 0,-1 1 0,1-1 0,0 1 1,-1-1-1,1 1 0,0 0 0,0-1 1,0 1-1,-1 0 0,2-1 0,-1 1-14,0 0 28,0 0 0,0 0 1,0 0-1,-1 0 0,1 0 0,0-1 0,0 1 0,0 0 0,-1 0 0,1-1 0,0 1 0,-1 0 1,1-1-1,0 1 0,0-1 0,-1 1 0,1-1 0,-1 1 0,1-1 0,-1 0 0,2 0 1,-1 1 0,1 0 0,-1 0 0,1 0 0,-1 1 0,1-1 1,-1 1-1,0-1 0,1 1 0,-1 0 0,2 1 1,1 0 36,-1 1 1,-1 0 0,1 0-1,0 0 1,-1 0-1,1 0 1,-1 1 0,0-1-1,0 1 1,0-1 0,-1 1-1,1 0 1,-1 0 0,2 6-1,-2-7 15,0 0-1,1 0 0,-1 0 1,1-1-1,0 1 0,0-1 1,0 1-1,0-1 0,4 3 1,-5-3 9,1-1 0,0 1 0,0 0-1,0-1 1,0 0 0,0 1 0,1-1 0,-1 0 0,0 0 0,0 0 0,1-1 0,3 2 0,12-2 318,-10 1-119,1-1 1,15-2-1,-8-2-18,0 0 0,0-1 0,20-9 0,-9 2-1756,-26 12 1402,-1 0-1,1 0 1,-1 0 0,0 0-1,1 0 1,-1 0 0,0 0-1,1 0 1,-1-1 0,1 1-1,-1 0 1,0 0 0,0 0-1,1-1 1,-1 1 0,0 0-1,1 0 1,-1-1 0,0 1-1,0 0 1,1-1 0,-1 1-1,0 0 1,0-1-1,0 1 1,0 0 0,1-1-1,-1 1 1,0 0 0,0-1-1,0 1 1,0 0 0,0-1-1,0 1 1,0-1 0,0 1-1,0 0 1,0-1 0,0 1-1,0-1 1,-1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33.13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74 4 8800,'0'0'3264,"0"-4"-2528,3 4-128,2 12-672,0 3 96,-1 8 0,0 1 128,-4 6-96,-4 5-224,-5 6 64,1-3-1376,-10 5 832,1-12-1856,-1-12 1408,-2-11-3008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3:55.75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517 2 224,'-27'28'3877,"9"6"-2842,1 1-1,1 1 1,-14 47 0,-13 34 362,-30 59-421,62-151-882,-1 0 0,-21 32 1,30-53-86,-6 8 60,9-11-66,0-1 0,0 0-1,-1 0 1,1 0 0,0 1-1,0-1 1,0 0 0,-1 0 0,1 0-1,0 0 1,-1 0 0,1 0-1,0 1 1,0-1 0,-1 0-1,1 0 1,0 0 0,0 0 0,-1 0-1,1 0 1,0 0 0,-1 0-1,1 0 1,0 0 0,0 0-1,-1-1 1,1 1 0,0 0 0,-1 0-1,1 0 1,0 0 0,0 0-1,-1 0 1,1-1 0,0 1-1,0 0 1,0 0 0,-1 0 0,1-1-1,0 1 1,0 0 0,-1-2-9,1 0 0,0 1 0,-1-1 1,1 1-1,0-1 0,0 0 0,0 1 1,1-1-1,-1 0 0,0 1 0,0-1 0,1 1 1,-1-1-1,1 0 0,0 1 0,1-3 1,3-13-41,21-89 31,-1 6 510,-9 18-437,-4 21 225,-2 0 0,3-98-1,-13 158-263,0 0 0,0 0 0,0 0 0,0 0 0,0 0-1,0 0 1,0 0 0,-1 0 0,1 1 0,0-1 0,-1 0-1,1 0 1,-1 0 0,0-1 0,1 2-14,0 0-1,-1 0 1,1-1 0,0 1-1,-1 0 1,1 0 0,0-1 0,-1 1-1,1 0 1,0 0 0,-1 0-1,1 0 1,0 0 0,-1 0 0,1 0-1,-1-1 1,1 1 0,0 0-1,-1 0 1,1 0 0,0 1 0,-1-1-1,0 0 1,0 0-10,-1 1 0,1 0 1,-1 0-1,1-1 0,-1 1 1,1 0-1,0 0 0,0 0 0,-1 1 1,1-1-1,0 0 0,0 0 0,0 1 1,0-1-1,-1 2 0,-22 44 224,2 1 0,-31 99-1,51-140-218,-2 9 62,-1-1 0,0 0 0,-1-1 0,-11 19 0,10-17 133,3-9-30,2-22-269,3 4 83,0 1 1,1 0 0,0-1 0,5-16 0,2-4 25,26-128-85,-25 124 104,-7 28-10,-1 0-1,0 0 1,-1-1 0,1 1 0,-1-9-1,-3 5 76,1 11-90,1 0 1,0 0-1,0 0 1,0 0-1,0 0 1,0 0-1,0 0 1,0 0-1,-1-1 1,1 1-1,0 0 1,0 0-1,0 0 1,0 0 0,0 0-1,-1 0 1,1 0-1,0 0 1,0 0-1,0 0 1,0 0-1,-1 0 1,1 0-1,0 0 1,0 0-1,0 0 1,0 0-1,-1 0 1,1 0-1,0 0 1,0 0-1,0 0 1,0 1-1,0-1 1,0 0-1,-1 0 1,1 0-1,0 0 1,0 0-1,0 0 1,0 0 0,0 0-1,0 1 1,0-1-1,-1 0 1,1 0-1,0 0 1,0 0-1,0 0 1,0 1-1,0-1 1,0 0-1,0 0 1,0 0-1,0 0 1,0 1-1,0-1 1,0 0-1,0 0 1,0 0-1,0 1 1,-63 177 667,41-112-454,-30 65 118,45-123-272,5-9-17,2-6-21,13-77 17,8-24-28,-15 54-42,-7 89-144,-20 120 939,20-150-804,0 0 0,1 1 0,0-1 0,0 1 0,0-1 0,1 1 0,2 9 0,-2-11-289,1 0 0,0-1 0,0 1 0,0-1 0,0 0 0,0 0 0,1 0 0,-1 0 0,1 0 0,0 0 0,6 4 0,38 32-2844,1 25 7962,-49-63-4684,0-1-10,0 1 1,0 0 0,0-1 0,-1 1 0,1-1 0,0 1 0,0-1 0,0 0 0,0 1 0,-1-1 0,1 0 0,0 0-1,0 0 1,-1 0 0,1 0 0,0 0 0,0 0 0,0 0 0,-3-1 0,-45-14-39,38 12 14,0 0 1,0 0 0,0-1-1,1 0 1,-12-7 0,-25-19-178,46 29 110,0 1 0,0-1-1,1 1 1,-1-1 0,0 0-1,0 1 1,0-1 0,1 0-1,-1 0 1,1 1 0,-1-1 0,0 0-1,1 0 1,-1 0 0,1 0-1,-1-1 1,1 1-6,0 1 1,0 0 0,0-1-1,0 1 1,0-1-1,0 1 1,0-1-1,0 1 1,0 0-1,0-1 1,0 1-1,0-1 1,0 1-1,0-1 1,0 1-1,1 0 1,-1-1 0,0 1-1,0-1 1,1 1-1,-1 0 1,0-1-1,0 1 1,1 0-1,-1-1 1,0 1-1,1 0 1,-1 0-1,0-1 1,1 1-1,-1 0 1,1 0 0,-1-1-1,0 1 1,1 0-1,-1 0 1,1 0-1,17-4-158,0 0-1,0 2 0,0 0 1,28 1-1,27-3-195,-63 3 354,0 0 0,-1-1 0,0-1 0,1 0-1,12-5 1,-20 6 12,4-1 2,0 0 0,0 1 0,1-1 0,-1 1 0,0 1 0,10-3 0,-15 5-6,0 0 1,1-1-1,-1 1 1,0 0-1,0-1 1,0 1-1,1 0 1,-1 0 0,0 0-1,0 0 1,-1 0-1,1 0 1,1 2-1,1 0 3,0 1-37,0 0 1,-1 1-1,0-1 1,1 1-1,-2-1 0,1 1 1,2 7-1,6 17 82,-6-22-47,-1 1 1,1-1-1,1 0 1,-1 0-1,1 0 0,1-1 1,-1 0-1,1 0 0,11 9 1,-9-12 278,-7-6-44,-1 3-239,0-1 0,0 0 1,-1 0-1,1 1 0,-1-1 0,1 0 1,-1 0-1,1 1 0,-1-1 1,1 1-1,-1-1 0,0 0 0,1 1 1,-2-1-1,-14-10-6,1 1-861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4:00.8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77 1248,'-1'0'81,"0"1"-1,0 0 1,1 0-1,-1-1 1,0 1 0,1 0-1,-1 0 1,-5 16 7312,10-14-7613,-3-3 282,1 1 0,0-1-1,-1 0 1,1 0 0,-1 1 0,1-1-1,0 0 1,-1-1 0,1 1-1,0 0 1,-1 0 0,1-1-1,-1 1 1,1-1 0,-1 1-1,1-1 1,-1 0 0,1 1 0,-1-1-1,1 0 1,-1 0 0,0 0-1,2-2 1,14-7 553,-10 7-449,-1-1 0,12-10-1,-16 13-128,1-7-48,-2 7 35,0-1 18,1 1 1,-1 0-1,1 0 0,-1 0 1,1 0-1,0 0 1,-1 0-1,1 1 1,2-2-1,-3 2-27,-1 0-13,0 0 1,1 0 0,-1 0-1,0 0 1,0 0-1,1 0 1,-1 0-1,0 0 1,0 0 0,0-1-1,1 1 1,-1 0-1,0 0 1,0 0-1,0 0 1,0 0-1,1 0 1,-1-1 0,0 1-1,0 0 1,0 0-1,0 0 1,0 0-1,1-1 1,-1 1 0,0 0-1,0 0 1,0 0-1,0-1 1,0 1-1,0 0 1,0 0 0,0-1-1,0 1 1,0 0-1,0 0 1,0 0-1,0-1 1,0 1 0,0 0-1,0-1 1,12 12-163,-3 2 309,14 18 0,-17-23-43,0-1 0,-1 1 0,0 0 0,0 0 0,0 1 0,5 14 0,-9-19-80,1 0 0,-1-1 1,1 1-1,0-1 1,5 7-1,3 7 109,-9-16-95,-1 0 0,1 1 0,-1-1 1,1 0-1,0 0 0,-1 0 0,1 0 0,0 0 0,0 0 1,0 0-1,0 0 0,0 0 0,0-1 0,0 1 1,0 0-1,0-1 0,0 1 0,0 0 0,0-1 0,0 1 1,1-1-1,-1 0 0,0 1 0,0-1 0,1 0 0,-1 0 1,0 0-1,0 0 0,1 0 0,-1 0 0,0 0 1,1 0-1,-1 0 0,0-1 0,0 1 0,0 0 0,1-1 1,-1 1-1,0-1 0,0 0 0,2 0 0,4-4 120,1-1 1,-1 1-1,0-1 0,10-13 0,-5 8-307,44-47 355,-21 21-762,-25 26-893,-1 1-1,15-12 1,-4 7-931,-2 0-2262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4:02.4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1 151 2144,'6'0'7194,"-5"-1"-7157,0 1-1,1 0 0,-1 0 1,0 0-1,0 0 0,0-1 0,0 1 1,1 0-1,-1-1 0,0 1 1,0-1-1,0 0 0,0 1 0,0-1 1,0 0-1,1 0 0,2-3-13,10-7 257,-13 10-289,0-1-1,0 1 0,1-1 0,-1 1 0,1 0 0,-1 0 0,1 0 0,-1 0 1,3-1-1,0-3 30,-4 5-13,1 0-1,-1-1 1,0 1 0,0 0 0,0-1-1,0 1 1,0 0 0,1-1-1,-1 1 1,0 0 0,0 0-1,1-1 1,-1 1 0,0 0 0,0 0-1,1 0 1,-1-1 0,0 1-1,0 0 1,1 0 0,-1 0-1,0 0 1,1 0 0,-1 0 0,0-1-1,1 1 1,-1 0 0,8 0 183,2 1 218,-9 0-358,0 0 0,-1 0 0,1-1 0,-1 1-1,1 0 1,0 0 0,-1 0 0,0 0 0,1 0-1,-1 0 1,0 0 0,1 0 0,-1 2 0,2 24 639,-2-22-621,0-1-1,1 1 0,-1-1 1,1 1-1,-1-1 0,1 1 1,1-1-1,2 8 1,-3-10 220,0-2-238,1 0 0,-1 1 0,0-1 0,0 1 0,0 0 0,1-1 0,-1 1 0,0 0 0,0-1 1,0 1-1,0 0 0,0 0 0,1 2 0,7 5 209,-8-8-245,1 1 0,-1-1 0,0 0 0,1 1 0,-1-1 0,0 0 0,1 0 0,-1 0 0,0 0 0,1 0 0,-1 0 0,1 0 0,-1 0 0,0-1 0,3 0 0,-3 1 34,13 0 357,-10 0-320,0 0 0,0 0 0,0-1 0,0 1 0,-1-1 0,1 0 0,0 0 0,0 0 0,-1-1 0,1 1 0,-1-1 0,1 0 0,-1 0 0,0 0 0,0 0 0,4-4 0,54-46 89,-48 40-2730,-1-1 0,0 0-1,-2-1 1,19-30 0,-8 1 177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4:08.895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135 0 1568,'-24'11'816,"23"-10"-757,0-1 0,-1 0-1,1 1 1,0 0 0,0-1 0,0 1 0,0 0 0,0-1 0,0 1-1,0 0 1,0 0 0,0 0 0,0 0 0,-1 2 0,-5 3 509,6-4-507,1-1 1,-1 1-1,0 0 1,0-1 0,1 1-1,-1 0 1,1 0-1,-1-1 1,1 1 0,0 0-1,0 0 1,0 0 0,0 0-1,0 3 1,-2 15 235,-19 52 416,3 1 0,-12 111-1,21 50 19,9-227-662,0-1-194,9-12-331,4-7-296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4:09.84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72 62 3552,'-8'2'1308,"8"-2"-1270,0 1-1,1 0 1,-1 0 0,0 0 0,0 0 0,1 0 0,-1 0 0,1-1 0,-1 1 0,1 0-1,-1 0 1,1-1 0,-1 1 0,1 0 0,0-1 0,1 2 0,20 21 84,-15-17 45,-1 1 0,1 0 1,-1 1-1,0-1 0,7 15 0,17 25 965,-12-18 189,-19-30-1163,0-1-1,0 0 1,0 1-1,0-1 1,0 0-1,0 0 1,-1-3-1,1 2-57,-15-32 24,-1 1 0,-2 0 0,-26-33 0,43 63-139,-1 0-1,1 1 0,-1 0 1,0-1-1,0 1 1,0 0-1,0 0 0,-1 0 1,1 1-1,-1-1 1,1 1-1,-1 0 0,-5-2 1,9 4-5,-1 0 0,0 0-1,1 0 1,-1 0 0,0 0 0,1 0 0,-1 0 0,0 0 0,1 0 0,-1 1 0,1-1 0,-1 0 0,0 0-1,1 1 1,-1-1 0,1 0 0,-1 1 0,0-1 0,1 0 0,-1 1 0,1-1 0,-1 1 0,1-1 0,0 1-1,-1-1 1,1 1 0,-1 0 0,1-1 0,0 1 0,0-1 0,-1 1 0,1 0 0,0 0 0,-7 28-126,6-24 89,-3 24 5,2-1 0,2 57 0,1-33 208,-1 43 356,0-95-507,1 0 0,-1 0-1,1 0 1,-1 0 0,0 0 0,1 0-1,-1 0 1,1 0 0,-1 0-1,0 0 1,1 0 0,-1 0-1,0-1 1,1 1 0,-1 0-1,1 0 1,-1 0 0,0-1 0,1 1-1,-1 0 1,0 0 0,0-1-1,1 1 1,-1-1 0,5-6-70,0 0 0,-1 0 1,0-1-1,-1 0 0,1 0 0,-2 0 1,1 0-1,1-11 0,10-25-1091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5:10.3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214 1 832,'0'0'21,"0"0"1,0 0-1,0 0 1,0 0-1,0 0 1,0 0-1,0 1 1,0-1-1,0 0 1,0 0-1,0 0 1,0 0-1,0 0 0,0 0 1,0 0-1,0 1 1,0-1-1,0 0 1,0 0-1,0 0 1,0 0-1,0 0 1,0 0-1,0 0 1,0 1-1,0-1 0,0 0 1,0 0-1,0 0 1,0 0-1,0 0 1,0 0-1,-1 0 1,1 0-1,0 0 1,0 0-1,0 0 1,0 1-1,0-1 0,0 0 1,-7 3 282,6-2 277,1 19-277,0 60-69,0-59 464,0-42-379,0-79 266,-7 100 395,10 1-169,-3-1-798,0 0 0,0 0 0,0 0 0,0 1 0,0-1 0,0 0 0,0 0 0,0 0-1,-1 1 1,1-1 0,0 0 0,0 0 0,0 1 0,1-1 0,-1 0 0,0 0 0,0 0-1,0 1 1,0-1 0,0 0 0,0 0 0,0 0 0,0 1 0,0-1 0,0 0-1,1 0 1,-1 0 0,0 1 0,0-1 0,0 0 0,0 0 0,0 0 0,1 0 0,-1 0-1,0 0 1,0 1 0,0-1 0,1 0 0,-1 0 0,0 0 0,0 0 0,0 0-1,1 0 1,-1 0 0,0 0 0,1 2 9,-1-1-1,1 1 1,-1-1-1,1 1 1,-1-1-1,0 1 1,0-1 0,0 1-1,0 0 1,0-1-1,0 1 1,0-1-1,0 1 1,-1-1-1,0 3 1,0 10 208,0 36 132,1-43-370,0-1 0,0 0 0,-1 1 1,-1 9-1,-2 18 243,4-25-178,0 3-48,0 1-1,-1-1 1,-4 20-1,2-12-31,0 0-1,0 30 1,-1 1 223,4-47-194,-1 1-1,1 0 1,0 0 0,0-1 0,0 1 0,2 8 0,-1-9-19,-1 0 1,1-1-1,-1 1 1,0 0-1,0 0 1,0 0 0,-1 0-1,0 0 1,-1 5-1,1-5 24,0 0 0,1 0 0,-1 0 0,1 1 0,0 6 0,-1 24 354,0-15-44,1-19-316,0-1 0,0 1 0,1-1-1,-1 1 1,0-1 0,0 1 0,0-1 0,0 0 0,1 1 0,-1-1-1,0 1 1,0-1 0,1 0 0,-1 1 0,0-1 0,1 0-1,-1 1 1,0-1 0,1 0 0,-1 0 0,1 1 0,0-1 0,-1 0-3,0 0 0,0 0 0,0 0 0,0 0 0,0 0 0,0 0 1,1 0-1,-1 0 0,0 0 0,0 0 0,0 0 0,0 0 0,0 1 1,0-1-1,0 0 0,1 0 0,-1 0 0,0 0 0,0 0 1,0 0-1,0 0 0,0 0 0,0 0 0,0 0 0,0 0 0,0 1 1,0-1-1,0 0 0,0 0 0,0 0 0,0 0 0,0 0 0,1 0 1,-1 0-1,0 1 0,0-1 0,0 0 0,0 0 0,0 0 0,0 0 1,0 0-1,0 0 0,-1 0 0,1 1 0,0-1 0,0 0 1,0 0-1,0 0 0,0 0 0,0 0 0,0 0 0,0 0 0,0 0 1,0 1-1,0-1 0,0 0 0,0 0 0,0 0 0,-1 0 0,0 1 575,2-1-563,-1 1-1,1 0 1,-1-1-1,1 1 1,0-1-1,0 1 1,-1-1-1,1 1 1,0-1-1,0 1 1,-1-1-1,1 0 1,0 0-1,0 1 1,0-1-1,0 0 0,-1 0 1,1 0-1,0 0 1,1 0-1,1 1 8,-1-1-1,0 0 0,1 0 1,-1 0-1,1-1 0,-1 1 1,0 0-1,4-2 0,-5 2 70,1-1-11,-1 0-38,0 0-23,0 0 0,0 1-1,1-1 1,-1 0 0,0 1-1,1-1 1,-1 1 0,1-1 0,2 1-1,1 0-55,-6 2 64,0-1 186,0-1-325,4 0 149,-1 0-106,-11 1-27,8 0 90,1 0 0,0 0 1,-1 0-1,1 0 0,0 0 0,-1-1 0,1 1 0,0 0 1,0 0-1,0 0 0,0 0 0,0 0 0,0 0 1,0 0-1,0 0 0,1 0 0,-1 0 0,0 0 0,0 0 1,1 0-1,0 1 0,-2 0 11,1 0 1,-1-1-1,1 1 0,-1 0 1,0 0-1,0-1 0,0 1 1,0 0-1,-1 1 0,-4 0 33,4-2 10,2-1-42,0 0 0,0 0 0,0 1 1,0-1-1,0 0 0,0 0 1,0 0-1,0 0 0,0 0 0,0 1 1,0-1-1,0 0 0,0 0 0,0 0 1,0 0-1,0 0 0,0 0 0,0 1 1,0-1-1,0 0 0,0 0 0,-1 0 1,1 0-1,0 0 0,0 0 1,0 0-1,0 1 0,0-1 0,0 0 1,0 0-1,0 0 0,-1 0 0,1 0 1,0 0-1,0 0 0,0 0 0,0 0 1,0 0-1,-1 0 0,1 0 0,0 0 1,0 0-1,0 0 0,0 0 1,-1 0-1,-5-3 14,3 2-206,1 1 118,1-1 0,0 1 0,-1-1 0,1 1 0,-1-1 0,1 0-1,0 1 1,0-1 0,-1 0 0,1 0 0,0 0 0,0 0 0,0 0-1,0 0 1,0 0 0,0 0 0,0 0 0,1-1 0,-1 1 0,0 0-1,1 0 1,-1-1 0,1 1 0,-1-1 0,0-1 0,-1-2 72,1-1 1,-1 1 0,1-1-1,0 0 1,0-8-1,1 4 61,-1 0 0,-1 1 0,0-1-1,-3-10 1,2 11-8,1-1 0,0 0 0,0 0-1,1-11 1,-4-33-163,3 41 102,0 0 0,1 0 0,2-24 0,1 18-23,-1 0 0,-1 0 1,-3-23-1,4 6 335,-1 30-286,1 1-1,-1-1 1,0 1-1,0-1 1,-2-10-1,2 15-12,0-1 0,0 1-1,0 0 1,0 0-1,0-1 1,0 1 0,1 0-1,-1-1 1,1 1-1,-1 0 1,1 0-1,-1 0 1,1 0 0,-1-1-1,1 1 1,0 0-1,1-1 1,-2 2-7,0 0 0,0 0 0,0 0 0,0-1 0,0 1 0,0 0 0,0 0 0,0 0 0,0 0-1,0 0 1,0 0 0,-1 0 0,1-1 0,0 1 0,0 0 0,0 0 0,0 0 0,0 0 0,0 0 0,0 0 0,0 0 0,0 0 0,0-1 0,-1 1 0,1 0 0,0 0 0,0 0-1,0 0 1,0 0 0,0 0 0,0 0 0,-1 0 0,1 0 0,0 0 0,0 0 0,0 0 0,0 0 0,0 0 0,0 0 0,-1 0 0,1 0 0,-3 0-84,5 3 104,1-1 0,-1 1 0,1 0 0,-1-1 1,0 1-1,0 0 0,-1 0 0,1 0 0,0 0 0,-1 1 0,2 3 0,0 4 69,-1 1 1,2 12-1,9 31-129,-10-24 220,-2-11 90,2 0 0,6 27 0,-6-36-169,-2 0-1,1 0 1,-2 0 0,0 23 0,0-20 7,0 0-1,3 22 0,-2-18 20,1 1 0,-2 0 0,-3 31-1,0-6 109,1 34 101,-2 47-185,-3 5-105,-3 30 112,4 58 246,7-141-231,0-25-114,-2 46 156,-5 43-56,-1 21-184,-3 44 203,4-62-72,-3 122-193,4 65 240,-3-178 175,7-132-306,-1-1 0,-1 1-1,-6 19 1,-2 17-156,7-34 165,-9 27-1,-4 19 127,3-3-193,-3 23 255,8-56-389,7-28 160,1 1 1,-1-1-1,1 0 0,0 1 1,0 8-1,-2 59-2,3-71 20,-1-1 1,1 0 0,0 0-1,-1 1 1,1-1 0,0 0-1,-1 0 1,1 0 0,-1 0-1,-1 2 1,-2 8 96,4-10-116,0-1 0,0 1 0,0 0 1,0-1-1,0 1 0,-1-1 1,1 1-1,0 0 0,0-1 1,-1 1-1,1-1 0,0 1 1,-1-1-1,1 1 0,0-1 1,-1 1-1,0 0 0,-2 4-160,-3-5-61,5-1 180,8 3 16,10 5-308,-14-6 346,0-1 0,-1 1 0,1-1 0,0 0 0,0 0-1,-1 0 1,1 0 0,0 0 0,5-2 0,27-7 64,-13 2-143,23-3 113,-28 4-76,2 2 0,-1 1 0,31-3 0,-6 1 163,92-5-124,-38 5 3,10-1 39,23-3-208,-60 4 94,72 5 1,-65 0 125,244-7-71,0 17 113,-232-3-162,6-1-20,74 5 229,-14 3-69,-38-2-139,109-3-9,-119-6 258,-11-1-73,74 4 64,-54 1-238,123-11 1,-185 2 82,38 0 87,130-8 35,3-3-302,2 20 110,198 2 838,-213-16-1429,-169 7 606,208 4 607,93 7-466,-288-9-2,75 7 46,-64-3 9,54 8-75,-57-5-660,-21-3-2877,-38-5 2801,1 0-1168,-16 1-1524,-22 1 751,-10-9 11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5:14.3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1 1248,'-2'11'7184,"4"-7"-6400,4 3-781,-1-1 1,0 2 0,0-1-1,0 0 1,-1 1-1,0 0 1,0 0-1,-1 0 1,0 0 0,3 13-1,0 9-78,4 51 0,-7-39 175,20 118 480,6 64 157,-9-98-555,-14-97-70,-4-21 138,0 0-1,6 13 1,1 5 665,-8-25-1141,-1 0 1,1 1 0,-1-1-1,0 0 1,0 0-1,1 0 1,-1 1 0,0-1-1,0 0 1,0 0 0,0 1-1,-1-1 1,1 0-1,0 0 1,-1 0 0,1 1-1,0-1 1,-1 0 0,1 0-1,-1 0 1,0 0-1,1 0 1,-1 0 0,0 0-1,0 0 1,1 0 0,-1 0-1,0 0 1,0 0 0,-2 0-1,-17 13-2771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5:15.6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59 640,'0'-1'88,"0"0"0,0 0 0,0 0-1,-1 0 1,1 1 0,0-1 0,-1 0 0,1 0 0,0 0 0,-1 0-1,1 1 1,-1-1 0,1 0 0,-1 0 0,0 1 0,1-1 0,-1 1-1,0-1 1,1 0 0,-1 1 0,0-1 0,0 1 0,1-1 0,-1 1-1,0 0 1,0-1 0,0 1 0,0 0 0,0 0 0,1 0 0,-1-1-1,0 1 1,0 0 0,0 0 0,0 0 0,0 0 0,-11-1 4657,11 1-4533,9-5 793,21-4-789,4 1 368,-11 3-220,25-4-1,-40 8-302,0 1 0,-1 0 0,1 0 0,0 0 1,-1 1-1,1 0 0,-1 0 0,10 3 0,-14-3-52,-1 0 1,1 0-1,0 0 0,0 0 0,-1 0 0,1 1 0,0-1 1,-1 1-1,0-1 0,1 1 0,-1-1 0,0 1 0,1 0 1,-1-1-1,0 1 0,0 2 0,3 5 41,0 0 0,2 13-1,3 8 297,3-4-249,2 8 278,33 55 1,1-13-253,-39-68-192,0 1-625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5:16.2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389 1 1472,'-6'0'7627,"6"0"-7597,0 0 0,0 0 1,0 0-1,0 0 0,0 0 0,0 0 0,0 0 1,0 0-1,0 0 0,-1 0 0,1 0 0,0 0 1,0 0-1,0 1 241,-1-1-240,1 1 101,0 1 0,0 0 0,-1 0 1,1-1-1,-1 1 0,0 0 0,1-1 1,-1 1-1,0 0 0,0-1 0,0 1 1,0-1-1,-2 2 0,-5 10 278,2-4-224,0-1 0,0 1 1,-1-1-1,-1-1 0,1 1 0,-1-1 0,-12 8 0,19-14-166,-32 27 105,-47 50 0,-20 39-1691,91-107 1288,-1 3-710,1 0 1,0 0-1,2 1 1,-1 0 0,1 1-1,-4 15 1,1-8-1829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5:16.8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16 2304,'9'-15'5786,"-9"24"-4554,-1 5-377,-5 29-1,0-5-520,1 0-1134,2 1 0,3 54 0,4-65-1541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33.84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74 102 5056,'-25'-2'1893,"24"2"-1808,-1 0 0,1 0-1,-1 0 1,1 0-1,-1 0 1,1 0 0,0 1-1,-1-1 1,1 0-1,-1 1 1,1 0 0,0-1-1,-1 1 1,-1 1-1,3-2-10,0 0 0,-1 1-1,1-1 1,-1 0-1,1 1 1,0-1 0,-1 0-1,1 0 1,-1 1 0,1-1-1,-1 0 1,1 0-1,-1 0 1,1 0 0,-1 1-1,1-1 1,-1 0-1,1 0 1,-1 0 0,1 0-1,-1 0 1,1 0-1,-1-1 1,1 1 0,-1 0-1,1 0 1,-1 0 0,1 0-1,-1-1 1,0 1-1,-9-3 3635,24-1-3554,311-79 1084,-317 81-1241,77-11 415,-74 12-375,-1 0-1,1 1 1,0 0 0,-1 1 0,1 0-1,9 3 1,-18-3-74,0-1-1,0 0 1,0 1-1,0 0 0,0-1 1,-1 1-1,1 0 1,0 0-1,-1 0 1,1 0-1,0 0 1,-1 1-1,0-1 1,1 0-1,-1 1 1,0-1-1,1 1 0,0 1 1,-1 0-31,-1-1 0,1 0 1,-1 0-1,1 0 0,-1 1 0,0-1 1,0 0-1,0 1 0,0-1 0,-1 0 1,1 0-1,0 1 0,-1-1 0,0 0 1,-1 4-1,-7 16-74,-1-1 0,-14 23 0,-10 20 232,-4 23 112,-30 61 183,-35 55-183,100-199-171,1 0 0,1 0 0,-1 1 0,1-1 0,-1 0 0,0 8 0,2-11-24,0 0-1,0 1 0,0-1 1,0 0-1,0 0 1,1 0-1,-1 0 0,0 0 1,1 0-1,-1 0 0,0 0 1,1 0-1,-1 0 0,1 0 1,0 0-1,-1 0 0,1 0 1,0 0-1,0 0 0,-1 0 1,1-1-1,0 1 0,0 0 1,0 0-1,0-1 0,0 1 1,0-1-1,0 1 0,0-1 1,0 0-1,0 1 1,2-1-1,5 2 37,0 0 0,0-1 1,0-1-1,-1 1 0,15-2 0,44-7-81,-35 3-162,-3 2-505,-1-2 1,1-1-1,30-10 0,-48 12 169,0 0-1,0 0 0,-1-1 1,1 0-1,-1-1 1,0 0-1,-1 0 0,1-1 1,-1 0-1,0-1 0,9-12 1,9-20-2792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5:18.2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0 169 1056,'11'-20'517,"-9"18"-529,0-1 0,-1 1 0,1-1 0,-1 1 1,0-1-1,0 1 0,0-1 0,0 0 0,0 0 0,0 1 0,-1-1 0,1-3 1,-1-16 1411,1 16-856,-1-1 1,1 0-1,-2 0 0,1 0 0,-1 0 1,0 1-1,-2-9 0,2 13-471,1 0 0,-1 0 0,1 0 0,0 0 0,0 0 0,0 0-1,0 0 1,0-3 0,1-1 210,-1 5-22,4 20 134,-3-12-249,0-1 0,-1 0 1,0 1-1,0 6 0,-1 13 67,23 402 2041,-19-244-5415,-3-171 372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5:19.6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60 2656,'0'1'1063,"1"-1"-1029,-1 1 1,0-1-1,0 0 0,0 0 0,0 0 0,0 1 0,0-1 1,0 0-1,0 0 0,0 0 0,1 0 0,-1 1 0,0-1 1,0 0-1,3 1 1382,-15 9 3224,20-15-4287,-1-1 1,1 1 0,0 0-1,17-7 1,0 0 27,-15 7-309,1 0 0,-1 0 0,1 1 0,1 1 0,19-5 0,-30 8-93,0 0 0,0 0-1,0 0 1,0 0 0,0 0 0,0 0 0,0 1 0,0-1-1,0 0 1,0 0 0,0 1 0,0-1 0,0 1 0,-1-1-1,1 1 1,0-1 0,0 1 0,0 0 0,-1-1-1,1 1 1,0 0 0,-1-1 0,1 1 0,0 0 0,-1 0-1,1 0 1,-1 0 0,1-1 0,-1 2 0,3 4-27,-1 0 1,-1-1 0,3 12-1,-2-9 41,8 64 210,-3-14 58,-2-29-110,0-1 31,1 0 1,13 40 0,-2-15-163,-11-32-23,1-1-1,10 20 1,13 17-5191,-26-49 3834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5:20.2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370 17 640,'1'0'50,"0"0"0,-1 0-1,1 0 1,-1-1 0,1 1 0,0 0-1,-1 0 1,1 0 0,-1 0 0,1-1 0,-1 1-1,1 0 1,0-1 0,0 0 0,-1 1 91,0-1 0,0 1 0,0-1 0,0 1 0,0-1 0,0 1 0,0-1 0,-1 1 0,1-1 0,0 1 0,0-1 0,0 1 0,-1-1 0,1 1 0,0-1 0,-1 1 0,1 0 0,0-1 0,-1 1 0,1 0 0,0-1 0,-1 1 0,1 0 0,-1-1 0,1 1 0,-1 0 0,1 0 0,-3-1 977,-5 6 546,-3 5-949,7-6-448,0-1-1,1 0 1,-1 1-1,-4 7 1,-31 40 664,4-6-273,-30 44 322,26-37-1419,-37 66 0,58-87-65,8-16-355,1 2 1,1-1 0,0 1 0,-8 26 0,12-17-2299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5:21.0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66 104 1824,'-3'-9'571,"3"7"-455,0 0 0,-1 0 0,1 0 0,-1 0 0,1 0 0,-1 0 0,0 0 0,0 1 0,0-1 0,0 0 0,-2-2 0,-4-20 5126,14 20-4941,0 0 0,0 1-1,0-1 1,0 2 0,1-1 0,10-2 0,50-5 861,-22 4-729,-38 4-373,0 1 0,0 0-1,0 1 1,0 0 0,14 1-1,-21-1-68,1 0-1,-1 1 0,1-1 0,-1 1 0,1-1 0,-1 1 1,1-1-1,-1 1 0,1 0 0,-1-1 0,0 1 1,0 0-1,1 0 0,-1 0 0,0 0 0,0 0 0,0 0 1,0 1-1,0-1 0,0 0 0,0 1 0,-1-1 0,1 0 1,0 1-1,-1-1 0,1 1 0,-1-1 0,1 1 1,-1-1-1,0 1 0,0-1 0,1 1 0,-1-1 0,0 1 1,-1-1-1,1 3 0,-2 8-35,0-1 1,-1 1-1,0-1 0,0 1 0,-2-1 1,1 0-1,-1 0 0,-1-1 1,-8 12-1,0-1-10,-2 0 0,-1-1 0,-21 20 0,11-16 468,-56 37-1,21-17 97,56-39-444,1-1 1065,16-1-533,20-1-588,-1-1 0,1-2 1,31-4-1,58-10-6905,-97 10 2475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5:40.81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121 79 736,'2'-9'215,"-4"14"-30,1-4-162,0 1 1,0-1-1,0 0 1,0 0-1,0 0 1,0 0-1,0 0 1,-1 0-1,-2 2 1,1-1 40,-1 0 200,1 0 0,-1 0 0,1-1 0,-1 1 0,0-1 0,1 0 0,-1 0 0,0-1 0,0 1 0,0-1 0,1 0 0,-1 0 0,-4 0 0,-2-4 540,10 4-757,-1-1-1,0 1 0,0-1 0,0 1 1,0-1-1,0 1 0,0 0 0,0-1 1,0 1-1,0 0 0,-2 0 0,-21-5 461,24-3 1989,2 6-2295,1 1-1,-1 1 0,1-1 1,-1 0-1,1 1 1,0-1-1,4 1 1,16-5 195,11-6-53,2 1 1,-1 1-1,1 2 1,47-3-1,-5 0 95,-43 5-321,49-2 0,-5 7-93,-5-2-1,101 12 0,-140-4 76,41 13-1,28 6 99,-61-15-119,-29-7-45,-1 0 0,21 3-1,43 0 193,103 4 100,-136-8-307,41 8 0,-15-2 58,-34-4-132,44 2 213,89-1-61,-55 1-27,0-1-31,14 3-34,3 0-24,85-2 318,-64 5-457,-101-6 284,102-2 0,-113-5-120,50-6-197,120-19 432,-83 25-326,-68 3 2,0 4 9,-58-5 54,4 0-1,-4 0-22,0 0 0,-1 0-1,1 0 1,0 0-1,0 0 1,0 0-1,-1 0 1,1 0-1,0 0 1,0 0-1,0 0 1,-1 0-1,1 1 1,1-1 0,-1 2 43,-1 0 0,1-1 0,-1 1 0,0 0 0,0-1 0,1 1 1,-1 0-1,0-1 0,-1 1 0,1 0 0,0-1 0,-1 4 0,-1 11 61,2-9-94,-1 1 0,0-1 1,-1 0-1,-4 13 1,3-11 35,1 0 1,-3 16 0,1 60-3,3-63 5,1 1 0,1-1 1,7 36-1,-3-33 134,-3-16-113,0 1 1,-1 0 0,1 9-1,-6 26 204,4-44-118,1 0-93,-1-1 0,0 0 0,0 1 0,0-1 0,0 0 0,0 0 0,0 1 0,0-1 0,0 0 0,-1 1 0,1-1 0,0 0 0,0 0 0,0 1 0,0-1 0,0 0 0,0 0 0,0 1 0,-1-1 0,1 0 1,0 0-1,0 1 0,0-1 0,0 0 0,-1 0 0,1 0 0,0 0 0,0 1 0,-1-1 0,1 0 0,0 0 0,0 0 0,-1 0 0,1 0 0,-34 1 20,-28-1-78,26-1 31,0 2 0,-35 5-1,5-1-168,14-3 175,-36 3 212,54-2-281,-47-2 1,50-1 152,10-1-15,15 0-72,0 1 0,0 0 0,0 0 0,0 1 0,0 0 0,-10 2 0,12-2-5,1 0-1,-1-1 1,0 0 0,1 0-1,-1 0 1,1 0 0,-5-1-1,-19 1 3,-8 3 55,-1-1-1,-40-2 0,20-1 23,-55-4-21,42 1 187,30-5-215,28 6 36,1 0-1,-13-1 0,-24-3 148,7 6-261,-33 1 95,6 5-133,-2 2 10,25-3 97,14-2 83,-37-3-1,22 1-72,2-5 66,18 1-78,-8-1-115,21 3 129,0 0 0,-14 0 0,-24-2-114,21 2 152,21 1-92,1 1 1,-1 0-1,0 0 1,1 1-1,-10 1 0,-91 17-102,84-15 113,-28 3-1,8-2-39,15-1 53,-83 10 499,23-13-249,48-1-257,-6-3-66,-14-5 102,-5 3 20,-114-1 156,155 5-147,-26-3-6,-49-4-147,-3-4 609,76 9-508,-25-1-62,24 3 117,18 0-27,0 0 1,1 1-1,-1 1 0,0-1 1,0 1-1,-13 4 0,-8 6-11,30-10 22,-1-1-1,1 0 0,-1 1 1,1-1-1,-1 0 0,1 0 1,-1 1-1,1-1 0,-1 0 1,1-1-1,-1 1 0,1 0 1,-1 0-1,1-1 0,-1 1 1,1-1-1,0 1 0,-1-1 1,1 1-1,0-1 0,-1 0 1,1 0-1,0 0 0,0 0 1,0 0-1,-1 0 0,1 0 1,0 0-1,0 0 0,1 0 1,-2-2-1,-1-4-35,1 0 0,-1-1 0,1 1 0,1-1 0,0 1 0,0-1 0,0 1 0,1-1 0,1-14 0,-1-19 58,-14-146-279,11 59-358,3 118 525,4-5-361,0 3 666,-1 6-567,-3 6 303,-1 0 0,1 0 1,0 0-1,0 0 1,0 0-1,0 0 0,0 0 1,-1 0-1,1 0 1,0 0-1,0 0 1,0 0-1,0 0 0,0 0 1,-1 0-1,1 0 1,0 0-1,0 0 0,0 0 1,0 0-1,0 0 1,0 0-1,-1 0 0,1-1 1,0 1-1,0 0 1,0 0-1,0 0 1,0 0-1,0 0 0,0 0 1,0-1-1,0 1 1,0 0-1,-1 0 0,1 0 1,0 0-1,0 0 1,0-1-1,0 1 1,0 0-1,0 0 0,0 0 1,0 0-1,0 0 1,0-1-1,0 1 0,0 0 1,0 0-1,1 0 1,-1 0-1,0 0 1,0-1-1,0 1 0,0 0 1,0 0-1,0 0 1,0 0-1,0 0 0,0 0 1,0-1-1,1 1 1,-1 0-1,-4 0-392,9-1-282,11-1 232,105-3 144,-28-1 490,-92 6 22,-5 7-193,-25 33-142,19-28 119,1 0-1,0 1 1,1 0-1,0 1 0,-9 23 1,14-29-51,3-8 60,-1 1 1,1-1 0,0 0-1,0 0 1,-1 1 0,1-1-1,0 0 1,0 1 0,0-1-1,-1 1 1,1-1-1,0 0 1,0 1 0,0-1-1,0 1 1,0-1 0,0 0-1,0 1 1,0-1 0,0 0-1,0 1 1,0-1 0,0 1-1,0-1 1,0 0 0,0 1-1,0-1 1,1 1 0,-1-1-1,0 0 1,0 1 0,0-1-1,1 0 1,-1 1 0,0-1-1,0 0 1,1 0 0,-1 1-1,0-1 1,1 0 0,-1 0-1,1 1 1,-1-1 9,1 0 1,-1 0-1,0 0 0,1 0 1,-1 0-1,1 0 1,-1 0-1,0 0 0,1 0 1,-1 0-1,1-1 1,-1 1-1,0 0 0,1 0 1,-1 0-1,0-1 1,1 1-1,-1 0 0,0 0 1,1-1-1,-1 1 1,0 0-1,1-1 1,0 0 15,17-13 66,100-71-16,-99 72-131,1 1 1,1 2-1,0 0 0,28-9 1,-41 19-181,-11 6 243,-12 8 124,-3 2-7,0 0 0,1 2 0,1 0-1,0 0 1,-22 37 0,29-44-149,7-8 32,0-1 0,-1 1 1,1 0-1,0 0 1,1 0-1,-1 0 1,0 0-1,1 0 1,-2 5-1,4-8-10,0 0-1,-1 0 0,1 0 1,0 0-1,-1 0 1,1 0-1,-1 0 0,1-1 1,0 1-1,-1 0 1,1 0-1,-1 0 0,1-1 1,0 1-1,-1 0 1,1-1-1,-1 1 0,1 0 1,-1-1-1,1 0 1,37-24-31,-14 9 103,42-21 1,-31 20 85,-7 3-269,0 1 1,44-12-1,-59 21 197,-98 30 401,-61 23-194,131-42-257,-13 4-258,-50 29 0,76-40 196,1 1 0,0 0 0,-1 0 1,1 0-1,0 0 0,0 0 0,0 0 1,-1 0-1,1 0 0,1 0 1,-1 1-1,0-1 0,0 0 0,0 1 1,1-1-1,-1 1 0,0-1 1,1 1-1,0-1 0,-1 1 0,1-1 1,0 1-1,0-1 0,-1 1 1,1-1-1,1 1 0,-1-1 0,0 1 1,0 0-1,0-1 0,1 1 1,-1-1-1,1 1 0,-1-1 0,1 0 1,0 1-1,0-1 0,-1 1 1,1-1-1,2 2 0,1 2-27,0 0-1,0 0 1,1-1 0,-1 1-1,1-1 1,0 0 0,1-1-1,8 6 1,1-3 25,-1 0 0,1-1 0,1 0 0,-1-1 0,1-1 0,-1 0 0,22 0 0,3-2 213,67-7-1,-46-1-42,0-2 0,-1-4 0,69-23 0,-112 31-100,-10 3 18,1 0 0,-1-1-1,0 0 1,8-4-1,-11 2 96,-8 3-63,-12 1-3,13 1-65,-27-2 82,-1-1-1,-59-15 0,-3-1-71,88 19-36,-115-14-146,98 13 18,1 1 1,-1 1-1,-33 5 1,53-5 84,0-1 0,0 1 0,0-1 1,-1 1-1,1 0 0,0 0 0,0 0 1,0 0-1,0 0 0,0 0 0,-2 2 1,4-2 35,-1-1 0,1 0 0,0 1 0,0-1 0,0 0 0,-1 1 0,1-1 1,0 0-1,0 1 0,0-1 0,0 0 0,0 1 0,-1-1 0,1 1 0,0-1 1,0 0-1,0 1 0,0-1 0,0 1 0,0-1 0,0 0 0,1 1 0,-1-1 0,0 0 1,0 1-1,1 0-1,-1 1-1,1-1 1,0 0 0,0 0 0,0 0 0,0-1 0,0 1 0,0 0 0,0 0-1,0 0 1,2 0 0,7 4 14,-1 0 0,1-1 0,0 0 1,1-1-1,-1 0 0,12 1 0,66 5 282,-57-8-106,0-2 0,0-1-1,-1-1 1,1-2 0,-1-1 0,0-1 0,-1-2 0,1-1 0,37-18 0,-65 27-205,5-2 138,-1 0 1,0-1-1,7-4 0,-12 7-96,-1 1 0,1-1 1,0 1-1,-1-1 0,1 0 1,-1 1-1,1-1 0,-1 0 1,1 1-1,-1-1 0,1 0 1,-1 0-1,1 1 0,-1-3 1,0 3-21,0-1 1,0 0 0,0 1 0,0-1-1,0 1 1,0-1 0,-1 1-1,1-1 1,0 1 0,0-1 0,-1 1-1,1-1 1,0 1 0,-1 0-1,1-1 1,0 1 0,-1-1-1,1 1 1,0 0 0,-1-1 0,1 1-1,-1 0 1,1 0 0,-1-1-1,1 1 1,-1 0 0,0 0-1,-6-4-32,-1 2 0,0-1 0,0 1 0,0 0 0,0 1 0,-9-1 0,-56-1 266,31 2-232,-6 0-143,0 2-1,-1 2 0,-72 14 1,114-16 73,0 0 0,0 1 0,-12 5 0,19-7 60,-1 1 1,1-1 0,-1 0 0,1 0-1,-1 1 1,1-1 0,-1 0 0,1 1-1,-1-1 1,1 0 0,0 1 0,-1-1-1,1 1 1,0-1 0,-1 1 0,1-1-1,0 1 1,-1-1 0,1 1 0,0-1-1,0 1 1,0-1 0,-1 1 0,1 0-1,1 0 6,-1 0-1,1 0 0,-1 0 0,1 0 0,-1 0 1,1-1-1,-1 1 0,1 0 0,0 0 1,0-1-1,-1 1 0,1 0 0,0-1 1,0 1-1,0-1 0,0 1 0,0-1 1,0 1-1,1-1 0,10 5 17,0-1 0,0 0 1,0-1-1,0-1 0,23 3 0,-23-4 23,30 2 181,0-2 0,0-2 0,1-2 0,62-12 0,-54 3 506,-51 12-710,0 0 1,0 0-1,1 0 0,-1 0 1,0 0-1,0 0 0,0 0 1,0 0-1,0 0 1,1 0-1,-1 0 0,0 0 1,0 0-1,0 0 0,0 0 1,0 0-1,0 0 1,1 0-1,-1-1 0,0 1 1,0 0-1,0 0 0,0 0 1,0 0-1,0 0 1,0 0-1,0 0 0,1-1 1,-1 1-1,0 0 0,0 0 1,0 0-1,0 0 1,0 0-1,0-1 0,0 1 1,0 0-1,0 0 0,0 0 1,0 0-1,0 0 1,0-1-1,0 1 0,0 0 1,-7-6 140,-14-6-16,19 11-115,-17-9 13,-1 1 0,0 1-1,0 0 1,-30-6 0,-17 2-82,0 3 1,-133 0 0,159 11-206,-56 11 0,94-13 202,0 1-1,-1-1 1,1 1-1,0 0 1,0 0-1,0 0 1,0 1-1,0-1 1,0 1-1,1-1 1,-1 1-1,0 0 1,-2 2-1,5-4 43,0 1-1,-1-1 1,1 0-1,0 1 1,0-1-1,-1 0 1,1 1-1,0-1 1,0 1 0,0-1-1,-1 0 1,1 1-1,0-1 1,0 1-1,0-1 1,0 1-1,0-1 1,0 0-1,0 1 1,0-1 0,0 1-1,0-1 1,0 1-1,0-1 1,0 0-1,0 1 1,1-1-1,-1 1 1,0-1-1,0 1 1,0-1-1,1 1 1,12 12-301,-3-7 273,0 0 1,1-1 0,-1 0-1,1-1 1,0 0-1,0-1 1,1 0 0,13 2-1,-4 0 30,121 25 247,0-7-1,1-5 1,1-7 0,0-6 0,174-16 0,102-35 235,-369 39-449,-23 2 106,44-1 0,-94-3-14,-52-2-57,19 4-52,-75-14 199,-34-5 226,102 17-649,-103-4 1,-64 14 28,76 1 201,114-2-23,-166-4 214,75 1 81,-14 0-482,119 2-142,20 1-38,17 0 87,49-2 118,18 0 171,207 3-230,42 2 294,-286 0-93,305 18-55,-4 16 377,-305-32-196,0 3 1,55 17-1,-86-22-207,-7-4 136,-16-5 164,-433-66 172,325 62-437,-202 10 0,184 14-53,50-3-22,-43 3 194,1 6 0,-184 52 0,318-72-38,-75 26-300,68-23 191,-1 0 0,1 1 0,0 0 0,0 1 0,0 0 0,1 0 0,-9 7 0,14-11 93,0 0 0,0 0-1,0 0 1,1 1 0,-1-1 0,0 0 0,0 0 0,1 1 0,-1-1-1,0 0 1,1 1 0,-1-1 0,1 0 0,0 1 0,-1-1-1,1 1 1,0-1 0,0 1 0,0-1 0,0 3 0,1-2 5,0 0 0,-1 0 0,1-1 1,0 1-1,0 0 0,0 0 1,0-1-1,0 1 0,1 0 0,-1-1 1,0 0-1,1 1 0,1 1 0,4 2 12,0-1 0,-1 0-1,2 0 1,-1 0 0,0-1 0,13 4-1,11 1 54,1-2 0,54 5 0,67-6 220,-115-4-165,728-5 983,-639-6-815,-51 2-178,-58 7-389,-23 1 272,-26 1 179,-144-11-181,45 1-63,61 6 88,-260-5 20,232 7 110,-130 2 5,42 17-690,177-16 437,0-1 0,0 1 0,-11 4 0,41-2 75,272 14-46,87 6 464,3-23 185,204-36-305,-332 27-172,43-3 115,-94 8-254,-160 3 106,-38 0-76,0 0 1,-1 0-1,1 1 1,-1 0-1,13 4 0,-26-10 93,0-1 0,-14-6 0,-13-1-89,-1 1 0,-1 2 0,-44-7 0,56 12 27,-245-42 162,-5 28-693,271 19 473,0 0 1,-1 1-1,1-1 0,0 1 0,0-1 1,-1 1-1,1 0 0,-6 3 0,9-4 31,-1 1 0,1-1 0,-1 0 0,1 0 0,0 1 0,-1-1 0,1 0 0,0 1 0,-1-1 0,1 1 0,0-1 0,-1 0 0,1 1 0,0-1 0,0 1 0,0-1-1,-1 1 1,1-1 0,0 0 0,0 1 0,0-1 0,0 1 0,0-1 0,0 1 0,0 0 0,0 0-11,0 0-1,1 0 1,-1 1 0,1-1 0,0 0-1,-1 0 1,1 0 0,0 0-1,0 0 1,-1-1 0,1 1 0,0 0-1,0 0 1,0 0 0,2 0 0,18 13 5,2-2 0,27 12 0,-42-20 29,30 11 120,1-2 0,1-1 0,44 6 0,-54-12-48,105 18 96,45 11-169,-162-30-8,1 2 0,20 10 1,-37-16 0,0 0-6,-1 0-1,1 0 1,-1 0-1,1 0 1,-1 1-1,0-1 1,1 1-1,-1-1 1,0 0-1,0 1 1,0 0-1,0-1 1,0 1-1,-1 0 1,1-1-1,0 4 1,0 1-9,-1-5-54,13 6 310,-8-6-250,-3-1-11,-1 1 0,1-1-1,0 0 1,0 1-1,-1-1 1,1 0-1,0 0 1,-1-1 0,1 1-1,2-1 1,39-3-6,-29 1 20,1 1-1,0 0 1,0 1-1,0 1 1,0 0 0,18 3-1,-10-1-144,39-3-1,6-6-143,70-16 0,-72 15-472,-47 6 748,-16 2 68,0 0 1,1-1 0,-1 1-1,0-1 1,0 1 0,0-1 0,4-2-1,-6 3-34,0-1 0,0 0 0,0 0 0,0 0 0,0 0 0,0 0 0,0 0 0,0 0 0,-1 0 0,1 0 0,0-1 0,0 1 0,-1 0 0,1 0 0,-1-1 0,1 1 0,-1 0 0,0-1 0,0 1 0,1 0 0,-1-2 0,2-13 187,0 0 0,-2-23 0,0 33-196,-1-1 0,0 1-1,0-1 1,-1 1 0,0-1-1,0 1 1,0 0 0,-6-10 0,7 14-10,-3-6 32,-1 0 1,0 0 0,-8-8 0,-1 1-6,-23-21-1,37 36-4,-1-1 1,1 1-1,-1-1 1,1 1-1,0-1 1,-1 0-1,1 1 0,0-1 1,-1 0-1,1 1 1,0-1-1,-1 0 1,1 1-1,0-2 1,0 1-13,0 1 1,0-1-1,-1 0 1,1 0 0,0 1-1,0-1 1,-1 0-1,1 1 1,0-1 0,-1 0-1,1 1 1,-1-1-1,1 1 1,-1-1 0,1 1-1,-1-1 1,0 0 0,0 1-21,1-1 1,-1 1-1,0 0 1,1-1-1,-1 1 1,1 0-1,-1-1 1,1 1-1,-1-1 1,1 1-1,0-1 1,-1 1 0,1-1-1,0 1 1,-1-1-1,1 0 1,0 1-1,-1-1 1,1 1-1,0-1 1,0 0-1,0 1 1,0-1-1,0 0 1,0 1 0,0-1-1,0 0 1,0 1-1,0-1 1,0 0-1,0 1 1,0-1-1,0 1 1,0-1-1,1 0 1,-1 1-1,0-1 1,1 1 0,-1-1-1,0 0 1,1 1-1,-1-1 1,1 1-1,-1-1 1,0 1-1,1 0 1,-1-1-1,1 1 1,0-1-1,-1 1 1,2-1 0,5-1 96,10-6-116,-9 6-44,-2 1 312,-11-3-54,4 3-182,-1 1 1,1-1-1,-1 1 1,1 0-1,-1 0 1,1-1-1,-1 1 1,1 0-1,-1 1 1,-2-1-1,-3 1 3,-11-1 38,0 2 1,1 0-1,-23 7 1,-51 17 169,58-16-177,1 2-1,-60 32 1,74-33-101,1 0 1,0 1 0,1 1-1,0 0 1,1 1 0,-17 21 0,31-34 51,0 1 0,0-1 1,0 1-1,0 0 1,0-1-1,0 1 0,0 0 1,0 0-1,1-1 1,-1 1-1,1 0 0,-1 3 1,1-4 7,0 0 1,0-1 0,0 1-1,0 0 1,1-1-1,-1 1 1,0 0-1,0-1 1,1 1 0,-1-1-1,1 1 1,-1 0-1,0-1 1,1 1 0,-1-1-1,1 1 1,-1-1-1,1 0 1,-1 1-1,1-1 1,0 0 0,-1 1-1,1-1 1,-1 0-1,1 1 1,0-1 0,-1 0-1,1 0 1,0 0-1,-1 0 1,1 0-1,0 0 1,-1 0 0,1 0-1,0 0 1,-1 0-1,1 0 1,1 0 0,8-1 47,1 0 1,-1 0-1,1-1 1,-1 0-1,13-5 0,50-22 366,-41 15-294,151-59 480,-180 71-500,-5 1-52,-10 1-63,-19 3-50,-2 3 97,1 1-1,1 2 1,-35 14-1,48-16-92,0 2 0,1 0 0,0 0 0,0 2 0,1 0 0,-23 21 1,19-14-11,14-15 70,1 2 0,0-1 0,0 1 0,1-1 0,-1 1 0,1 0 0,-6 11 0,9-15 10,1-1 1,0 0-1,0 1 1,0-1 0,-1 1-1,1-1 1,0 0-1,0 1 1,0-1 0,0 1-1,0-1 1,0 1-1,0-1 1,0 1 0,0-1-1,0 0 1,0 1 0,0-1-1,0 1 1,0-1-1,0 1 1,0-1 0,1 0-1,-1 1 1,0-1-1,0 0 1,0 1 0,1-1-1,-1 1 1,0-1-1,1 0 1,-1 0 0,1 1-1,0 0 16,0-1 0,0 1 0,0-1 0,1 0 0,-1 1 0,0-1 0,1 0 0,-1 0-1,0 0 1,0 0 0,2 0 0,33-6 300,-16 0-149,-1-1 0,37-20-1,-34 16-200,38-14 0,-45 20-17,0 1-1,1 0 0,28-3 0,-36 7-17,0 0-1,-1 0 1,1 1-1,0 0 1,-1 0 0,1 0-1,-1 1 1,1 1 0,13 5-1,-10-2 65,0 0 0,0 0-1,-1 1 1,0 0 0,16 15 538,-25-23-538,0-1 0,-1 1 1,1 0-1,0 0 0,0 0 1,0 0-1,0 0 0,1 0 1,-1 0-1,0 0 0,2 0 1,0-2-26,53-35-513,-47 31 530,-7 6 12,0 0 0,-1 0 0,0 0 0,1 0-1,-1 0 1,1-1 0,-1 1 0,1-2 0,-2 3 1,1-1 1,-1 1-1,0 0 1,0 0-1,0 0 1,0-1-1,0 1 1,0 0-1,0 0 1,0 0-1,0-1 1,0 1-1,0 0 1,0 0-1,0-1 1,0 1-1,0 0 1,0 0-1,0 0 1,-1-1-1,1 1 1,0 0-1,0 0 1,0 0-1,0 0 1,0-1-1,-1 1 1,-10-6 34,-14 0 70,-27-4-1,9 2 18,14 2-56,-259-60 86,-147-35-17,406 95-142,-68-20 56,63 15 44,-60-9 0,16 3-1117,76 16 633,3 1 143,6-1 53,13 1 107,84 6 16,199 18-38,-246-18 191,-24-3-13,0 1 0,0 2 0,0 1 0,32 12 1,-65-19-58,1 1 0,-1-1 1,0 0-1,0 0 0,0 0 1,0 0-1,0 1 0,1-1 1,-1 0-1,0 0 0,0 0 1,0 0-1,0 1 0,0-1 1,0 0-1,0 0 0,0 1 1,0-1-1,0 0 0,0 0 0,0 0 1,0 1-1,0-1 0,0 0 1,0 0-1,0 1 0,0-1 1,0 0-1,0 0 0,0 0 1,0 1-1,0-1 0,0 0 1,0 0-1,0 0 0,-1 1 1,1-1-1,0 0 0,0 0 1,0 0-1,0 0 0,-1 1 1,1-1-1,0 0 0,-7 7 130,3-6-88,0 0 0,0 1 0,0-2 0,0 1 0,0 0 0,0-1 0,0 0 0,0 0 0,0 0 0,-5-1 0,-9 0 52,-137-5 315,-58 1-394,183 6-164,0 2 1,0 1 0,1 1-1,0 2 1,-30 10-1,54-15 52,1 0 0,-1 0 0,1 0 0,0 0 0,0 0 0,-7 6 0,10-7 60,0 0 0,0 0 0,0 0 0,1 0 1,-1 0-1,0 0 0,1 0 0,-1 0 0,0 0 0,1 0 1,0 0-1,-1 1 0,1-1 0,0 0 0,-1 0 0,1 0 1,0 1-1,0-1 0,0 0 0,0 0 0,0 1 0,0-1 1,0 0-1,1 0 0,-1 1 0,0-1 0,1 0 1,-1 0-1,1 0 0,-1 0 0,2 2 0,1 1 17,0 0-1,0-1 0,0 1 1,0-1-1,0 0 0,1 0 1,0 0-1,-1 0 0,1-1 1,0 0-1,6 3 1,5 2 15,0-1 1,16 4-1,-2-4 40,0-1 0,0-1 0,0-2 0,35-1 0,-15-3 243,0-3 1,84-18 0,-128 22-229,-2 1-7,-1 0 0,1-1 1,0 0-1,-1 0 0,1 0 0,0 0 1,-1 0-1,5-3 0,-7 4-50,0 0 1,0 0-1,0 0 0,0 0 0,1 0 0,-1-1 1,0 1-1,0 0 0,0 0 0,0 0 0,0 0 1,0-1-1,0 1 0,0 0 0,0 0 0,0 0 1,0 0-1,0-1 0,0 1 0,0 0 0,0 0 1,0 0-1,0 0 0,0-1 0,0 1 0,0 0 0,0 0 1,0 0-1,0 0 0,0-1 0,0 1 0,0 0 1,0 0-1,0 0 0,0 0 0,0-1 0,-1 1 1,1 0-1,0 0 0,0 0 0,0 0 0,0 0 1,0 0-1,-1 0 0,1-1 0,-8-3 11,-3 1-33,1 1 0,-20-2 0,8 1 35,-194-15 100,140 13-181,-90-3 251,-259 20-1,-203 18-1641,684-26 844,1 1 0,87 21 0,62 7 630,-124-28 255,-1-4 0,0-3 1,1-4-1,156-33 0,113-49 174,-343 85-474,-7 1 15,-15 0 11,-187-2 398,-157 4-290,301 4-232,-60 13-1,90-11-14,0 1 0,1 1 0,0 1 0,-32 16 0,54-22 58,0-1 0,-1 0 0,1 1 0,0 0 1,0 0-1,1 0 0,-1 1 0,1-1 0,-4 5 0,6-7 38,0 1-1,0 0 1,0-1 0,1 1-1,-1 0 1,0 0 0,1 0-1,-1-1 1,1 1 0,0 0-1,-1 0 1,1 0 0,0 0-1,0 0 1,0 0 0,1 0-1,-1 0 1,0 0 0,1-1-1,-1 1 1,1 0 0,-1 0-1,1 0 1,0-1 0,2 4-1,1 1 3,0 0-1,0-1 0,1 1 0,0-1 0,0 0 1,0 0-1,1-1 0,-1 0 0,1 0 1,0 0-1,0-1 0,1 1 0,-1-2 1,14 5-1,5 0 248,0-1 0,46 3 1,-46-6-61,52 4 460,147-6 0,76-34 374,-268 26-1142,-1 0 0,36-14 1,-173 40 294,54-2-730,105-15 213,-11-7 843,65-14 0,-94 16-321,4-3 171,-14 1-152,-11 0-42,-47-9 202,-67-9-1,12 3-208,37 3 5,-85-15-77,-108-2-209,12 3 117,149 18-16,-197 3 0,267 13 36,-41 8 0,45-6 93,-57 3 1,72-9-32,-1-1 0,1-1 0,0 0 0,-18-6 0,12 2-51,-29-3 0,-62-9 233,31 7 102,38 6-252,-66-3 0,94 8-56,1-1-1,-1 0 1,-18-6-1,4 1 73,29 7-81,1 0 0,-1 0 0,0 0 0,1 0 0,-1-1 0,0 1 0,1 0 0,-1-1 0,0 1 0,1 0-1,-1-1 1,1 1 0,-1 0 0,1-1 0,-1 1 0,1-1 0,-1 1 0,1-1 0,0 1 0,-1-1 0,1 0-1,-1 1 1,1-1 0,0 1 0,0-1 0,-1 0 0,1 1 0,0-1 0,0 0 0,0 1 0,0-1 0,0 0-1,0 1 1,0-1 0,0-1 0,0 1-9,0 0-1,1 0 1,-1 0-1,0 0 0,1 0 1,-1 0-1,0 0 1,1 0-1,0 0 1,-1 0-1,1 0 0,0 0 1,-1 0-1,1 0 1,0 0-1,0 1 1,0-1-1,0 0 0,1 0 1,45-26-309,-35 21 372,-7 4 8,0 0 0,-1-1 1,1 1-1,-1-1 0,8-6 0,-10 8-18,6-2-97,-1 1 0,1 0 0,0 0-1,-1 1 1,1 0 0,0 0-1,0 1 1,12 1 0,13-1-64,-19-1 104,23-2 222,66 5 0,-72 5 160,-44-12 140,-5 2-432,-26 1 0,11 0-29,-38 0-166,-77 8-1,134-5 94,2 0-56,-1 0-1,1 2 0,0-1 0,-18 8 0,24-8 74,0 0-1,-1 1 1,1 0 0,1 0-1,-1 1 1,0 0 0,1 0 0,0 0-1,-9 10 1,12-12 6,1 1 1,-1 0-1,1 0 0,0 1 0,0-1 0,1 0 1,-1 0-1,1 0 0,-1 1 0,1-1 0,0 0 1,0 0-1,1 1 0,-1-1 0,1 0 1,0 4-1,1 17-7,-1-23 69,-1 1 0,0 0 0,0 0 0,0-1 0,-1 1 0,1 0 0,0 0 0,-1-1 0,1 1 0,-1 0 0,1-1 0,-2 2 0,1-2-42,0 0 1,0-1 0,1 1-1,-1 0 1,0-1 0,0 1-1,0-1 1,0 1 0,-1-1-1,1 0 1,0 1 0,0-1 0,0 0-1,0 0 1,0 0 0,0 0-1,0 0 1,0 0 0,-2 0-1,21-8-683,84-10 751,102-5 0,-30 4 73,-124 13-23,44-7 467,-68 9-746,1 1 0,43 1 0,-63 2 221,9 0-85,-1-2-1,17-3 1,-16 2-21,0 0-1,18 1 1,121-6 3,238 4-171,10 1 379,-191-13-75,-69 1 102,101 12-123,-206 6-188,0 3 0,44 11-1,-47-10 224,-25-6-135,1 1-1,-1 1 0,0-1 0,11 6 0,27 15-139,-6-1 106,-37-19 33,0-1 0,0 0 0,1 0 0,-1 0 0,0 0 0,0-1 0,1 0 0,-1 0 0,6 0 0,8 1 109,-3 0-83,-11-2-10,-1 0 1,0 0-1,0 1 1,0 0-1,0 0 1,6 2-1,-8-2-75,-12 10 613,7-10-499,1 0-1,-1 0 0,1 0 0,-1 0 0,0 0 0,1-1 1,-5 1-1,-15 4 112,-12 5-108,-1-1-1,-56 7 1,48-10-99,-140 16 176,27-5-79,-26 19-136,101-18 154,50-12 18,0-2-1,-1-2 1,1 0-1,-1-3 1,-54-6-1,-154-42 154,232 47-236,-31-8-93,-1 2-1,0 2 1,-67-3 0,48 10 144,-129-4 311,146 0-423,1-2 0,-63-15 0,52 7-72,0 2 0,-1 2-1,-105-4 1,-172 18-468,321-5 583,1 0-1,-1 0 1,0-1 0,0 0 0,-17-5-1,26 6 26,-1 0-1,1-1 1,-1 1-1,1 0 0,-1 0 1,0 0-1,1-1 1,-1 1-1,1 0 0,-1-1 1,1 1-1,-1 0 1,1-1-1,0 1 0,-1-1 1,1 1-1,-1-1 0,1 1 1,0-1-1,0 1 1,-1-1-1,1 1 0,0-1 1,0 0-4,0 1-1,0-1 1,0 1 0,0-1 0,1 1 0,-1-1 0,0 1 0,0-1-1,1 1 1,-1-1 0,0 1 0,1 0 0,-1-1 0,0 1 0,1 0-1,-1-1 1,1 1 0,-1 0 0,1-1 0,0 1 0,29-12-150,29-3 69,0 3 1,92-7-1,-69 10 125,-75 9 44,0-1 0,0 0 1,-1 0-1,1-1 0,0 0 0,-1 0 1,8-4-1,-13 6-77,-1 0-1,0-1 0,0 1 1,1 0-1,-1 0 1,0 0-1,0 0 0,0 0 1,1-1-1,-1 1 1,0 0-1,0 0 1,0-1-1,1 1 0,-1 0 1,0 0-1,0 0 1,0-1-1,0 1 0,0 0 1,0-1-1,0 1 1,1 0-1,-1 0 1,0-1-1,0 1 0,0 0 1,0 0-1,0-1 1,0 1-1,0 0 0,-1-1 1,-6-6-34,-17-1 49,-30 3-152,0 3 0,0 2-1,0 2 1,0 2 0,0 3-1,1 3 1,-79 23 0,89-24 140,27-7-15,12-2-14,6 0-17,12-3 201,0 0 0,18-8 0,-7 3-85,-6 0-126,-7 3 432,-23 13-146,-6 5-291,-1 1-1,2 1 1,0 0-1,-24 29 0,28-29 51,6-8-3,0 0 0,1 0 0,-1 1 1,1-1-1,1 1 0,0 0 1,0 1-1,-3 10 0,1-1 81,2-8-122,1 0 1,1 0-1,-2 11 0,4-19 49,-1 0 0,1 0 0,0 0-1,0 0 1,0 0 0,0 0-1,1 0 1,-1 0 0,1 0 0,-1 0-1,1 0 1,-1-1 0,1 1 0,0 0-1,0 0 1,0 0 0,0-1 0,0 1-1,1 0 1,-1-1 0,2 2 0,14 12 164,-12-10-152,1 0 0,-1-1 0,1 1 0,0-1 0,0 0 0,13 5-1,-4-3-13,-11-4 17,1 0-1,0 0 1,-1-1-1,1 1 0,0-1 1,0 0-1,0-1 0,6 1 1,7-2 194,1 0 1,0-1-1,0-2 1,-1 0-1,26-9 1,86-40 427,-91 35-673,-37 17 52,63-30 81,-57 27-48,0-1 0,-1 0 1,0-1-1,0 1 0,12-14 0,-17 17-27,0 0-1,0 0 0,-1 0 1,0-1-1,1 1 0,-1 0 1,0-1-1,0 1 0,0-1 1,0 1-1,-1-1 0,1 0 1,-1 1-1,1-1 1,-1 0-1,0 1 0,0-4 1,-1 4-31,1 1 0,-1-1 1,1 0-1,-1 0 1,1 1-1,-1-1 1,0 1-1,0-1 0,0 1 1,0-1-1,0 1 1,0-1-1,-1 1 1,1 0-1,0 0 0,-1 0 1,1 0-1,-1 0 1,1 0-1,-1 0 1,1 0-1,-1 0 0,0 1 1,1-1-1,-4 0 1,-30-7-402,-58-6-1,-15-2 147,99 15 21,0 0-35,8 0 37,3 0-113,30-3 276,-1 1 0,1 1-1,0 2 1,0 1 0,40 6 0,30 2 879,-101-9-794,-1 0-1,0 0 0,0 0 1,0 0-1,0 0 1,1 0-1,-1 0 1,0 0-1,0 0 0,0 0 1,0 0-1,1-1 1,-1 1-1,0 0 1,0 0-1,0 0 1,0 0-1,1 0 0,-1 0 1,0 0-1,0 0 1,0 0-1,0-1 1,0 1-1,0 0 0,1 0 1,-1 0-1,0 0 1,0 0-1,0-1 1,0 1-1,0 0 1,0 0-1,0 0 0,0 0 1,0-1-1,0 1 1,0 0-1,0 0 1,0 0-1,0 0 0,0-1 1,0 1-1,0 0 1,0 0-1,0 0 1,0 0-1,0-1 0,0 1 1,-4-7 10,2 5-26,0 0-1,-1 0 0,1 0 1,0 1-1,-1-1 1,0 1-1,1-1 0,-1 1 1,-4-1-1,-30-8-301,17 6 234,-112-24-68,33 8 185,56 14 152,33 5-274,-1-1-1,0 1 0,-13-5 0,21 5 43,0 0-1,0 1 0,0-1 0,-1 1 0,1 0 1,-5 0-1,5 2-154,17-2 327,8 2 100,35 5 0,-13 0-325,46 4 139,104 27 1,-153-29 178,1-2-1,59 1 1,18 4 289,164 21-988,-234-27 752,1-2 1,95-6-1,43-7-255,-146 10-1137,1 2 0,61 11 1,-94-13 417,-1 1 0,1 1 1,-1 0-1,1 0 0,-1 1 1,0 0-1,11 7 0,13 14-2151,-10-14-858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5:51.1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14 1984,'0'0'98,"-1"-1"0,1 0-1,0 1 1,0-1 0,0 0 0,0 1 0,0-1-1,0 0 1,1 1 0,-1-1 0,0 0 0,0 1-1,0-1 1,1 0 0,-1 1 0,0-1-1,0 1 1,1-1 0,-1 0 0,1 0 0,0 1-10,-1 0-1,1 0 1,-1 0 0,0 0 0,1 0 0,-1 1 0,1-1 0,-1 0 0,0 0 0,1 0 0,-1 0 0,0 1 0,1-1-1,-1 0 1,0 0 0,1 1 0,-1-1 0,0 0 0,0 1 0,1-1 0,-1 0 0,0 1 0,1 0 0,1 2 114,0 1 0,0-1 0,0 1 0,0 0 0,2 6 0,-2-1-38,0 1 0,-1 0 0,1 18 0,3 18 387,-3-31-323,1 21 1,5 191 837,1 9-639,-9-60 87,3 487 540,-4-119 20,-1-213-84,3-293-859,0-16 38,-2 23 0,0-37-122,0-1-1,-1 1 1,0 0-1,0 0 1,0-1-1,-6 12 1,5-12-53,1 0 0,0 0 1,1 0-1,0 0 1,-1 15-1,0-4-30,1-1 358,1 22-1,1-15-244,-1-23-2,-1 6-6,-2-2-21,-1 7 901,28-6-979,1-1 0,36 3 0,-38-5 67,104 7 278,-40-5-374,95 6 118,-113-8-24,146 7 68,0 16-92,-65 5-128,67 11 229,322 26 106,-138-58-349,-264-11 348,279 23-229,-195-6-99,0-1 575,101 4-539,-141-26 303,-32-1 216,-138 8-434,471 16 524,-479-16-529,98 14 22,-29-8-2307,-63-5-1792,-65-35-7831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21.71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587 4 576,'0'0'54,"-1"0"0,1 0 0,0-1-1,0 1 1,0 0 0,0 0 0,-1-1 0,1 1 0,0 0 0,0 0 0,-1-1-1,1 1 1,0 0 0,0 0 0,-1 0 0,1 0 0,0 0 0,-1-1-1,1 1 1,0 0 0,-1 0 0,1 0 0,0 0 0,-1 0 0,1 0 0,0 0-1,-1 0 1,1 0 0,0 0 0,-1 0 0,1 0 0,0 0 0,0 0-1,-1 1 1,1-1 0,0 0 0,-1 0 0,1 0 0,-15 7 752,12-5-786,0 0 0,0 0 0,0 0 0,-1 0 0,1 0 0,-1-1 0,1 1 0,-7 0 0,-15 8 45,4-1 209,0 0 1,-1-2 0,-22 5-1,1 0-33,2 1-345,0 1 0,1 3 0,-52 28 0,-2 8-1667,54-26 267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22.63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370 0 1408,'0'0'40,"0"1"0,0-1 0,0 0 0,0 0 0,0 0-1,0 0 1,0 1 0,0-1 0,0 0 0,0 0 0,0 0 0,0 0 0,0 1 0,0-1 0,0 0 0,0 0 0,0 0 0,0 0-1,0 1 1,0-1 0,0 0 0,0 0 0,0 0 0,0 0 0,0 0 0,0 1 0,0-1 0,0 0 0,0 0 0,0 0 0,-1 0-1,1 0 1,0 1 0,0-1 0,0 0 0,0 0 0,0 0 0,-1 0 0,1 0 0,0 0 0,0 0 0,0 0 0,-11 9 899,-105 38 1107,7-3-1287,96-38-758,-72 35-1522,51-22-436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23.52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518 31 576,'0'-1'5,"0"1"1,0 0-1,0 0 1,0 0-1,0-1 1,0 1-1,0 0 0,0 0 1,1-1-1,-1 1 1,0 0-1,-1 0 1,1-1-1,0 1 1,0 0-1,0 0 0,0-1 1,0 1-1,0 0 1,0 0-1,0 0 1,0-1-1,0 1 1,0 0-1,-1 0 0,1 0 1,0-1-1,0 1 1,0 0-1,0 0 1,-1 0-1,1 0 0,0-1 1,0 1-1,0 0 1,-1 0-1,1 0 1,0 0-1,0 0 1,-1 0-1,1 0 0,0 0 1,0 0-1,-1 0 1,1 0-1,0 0 1,0 0-1,-1 0 0,1 0 1,0 0-1,-1 0-10,0 0-38,7-20 6071,-7 20-6008,1-1 0,-1 1-1,1 0 1,-1 0 0,1-1-1,-1 1 1,1 0 0,-1 0-1,1 0 1,-1-1 0,1 1-1,-1 0 1,1 0-1,-1 0 1,1 0 0,-1 0-1,1 0 1,-1 0 0,0 0-1,-1 1 8,0-1 0,0 0-1,0 1 1,0-1 0,0 1-1,0-1 1,1 1 0,-1 0-1,0 0 1,0 0-1,1 0 1,-1 0 0,-1 2-1,-10 5 17,-35 14 43,0-1 0,-65 17 0,94-32-82,-27 9-511,-71 33 0,43-7-111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32.526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2 311 1472,'-2'3'2041,"2"-3"-2009,2 7 2337,-2-6-2302,0-1 0,0 1 0,1-1-1,-1 1 1,0-1 0,1 0 0,-1 1-1,1-1 1,-1 0 0,0 0 0,1 1-1,-1-1 1,1 0 0,-1 0 0,1 1-1,-1-1 1,1 0 0,-1 0-1,1 0 1,-1 0 0,1 0 0,-1 0-1,1 0 1,-1 0 0,1 0 0,0 0-1,19 0 1766,-16 0-1498,-2 0-199,1 0-1,-1-1 1,0 1-1,0-1 0,1 0 1,-1 1-1,0-1 1,0 0-1,0 0 0,0 0 1,0-1-1,3-1 1,24-23 808,-9 7-583,-12 12-292,1 1 0,0 0 0,0 1 0,0 0 0,1 0 0,-1 1 0,1 0 0,0 1 0,1 0 0,-1 0 0,11 0 0,32-3 196,80 1 0,13 13-245,-66-3 399,77 0-167,53 3 58,-117 2-269,58 4 117,-115-13-116,-1-1 0,43-5 0,-20 0-30,84 4-1,-67 2 7,-33 0 28,-11-1 200,0 0-1,59-9 0,-77 7-218,0 1-1,0 0 1,17 2-1,-17-1-14,0 0-1,22-3 0,-24 2 31,0 0 0,19 1-1,-20 0-29,1 0 0,20-2 0,-16 0-19,0 1 1,1 0-1,18 3 0,2-1 71,-30-1-66,3 0 39,0 0-1,0 1 0,14 2 1,-13-2-31,-2-2 21,-8-1 563,-11-4 694,4 2-1496,-72-41 309,67 38-83,-1 1-1,-15-5 0,-8-4 42,-90-45 245,18 2-459,104 55 76,0 1 0,-1 0 0,1 0 0,-1 1 0,0-1 0,0 1 0,0 0 0,1 0 0,-1 0 0,0 1 0,-7 0 0,16 7 14,-2-5 77,0-1 0,0 0-1,0 1 1,0-1-1,0 0 1,0 0-1,3 0 1,10 6-97,28 19 28,0-1 0,82 33-1,4-7 53,-122-48 56,4 1-14,0 1 0,-1 0 1,1 0-1,-1 1 0,0 0 1,11 10-1,-20-16-17,-1 1 0,1-1 0,-1 1 0,1 0 0,-1-1 0,1 1 0,-1-1 0,0 1 0,1 0 0,-1-1 0,0 1 0,1 0 0,-1-1 0,0 1 0,0 0 0,0 0 0,0-1 0,1 1 0,-1 0 0,0 0 0,0-1 0,-1 1 0,1 0 0,0-1 0,0 1 0,0 0 0,0 0 0,-1-1 0,1 1 0,0 0 0,0-1 0,-1 1 0,1 0 0,-1-1 0,0 2 0,-2 2 68,-1 0-1,1-1 1,-1 1-1,-6 3 1,1 1 89,-34 32-204,2 2 0,2 2 0,-35 50 0,52-68-962,-3 5-4220,33-61-5372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34.22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5 134 9888,'-4'0'3648,"8"0"-2816,4-8-256,5 5-288,9-5-288,9 0 192,7 2-96,10-7-256,-1 2 96,-1 0-1056,-3 0 640,0-5-2368,10-4 1600,3 1-1888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33.68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29 2912,'6'-28'12005,"-1"36"-11275,14 27 348,-18-34-902,12 15 186,-9-12-285,1 1-1,-1-1 1,0 1-1,0 0 1,0 0-1,-1 0 1,0 1-1,4 8 1,1 6-7,7 24 1,-2-3-170,56 213 6,-18-50 367,-43-183-13,16 34-1,-1-5 1353,-21-50-1542,0-1 0,0 1 0,-1-1 0,1 0 0,-1 0 0,1 0 0,0 0 0,-1 0 0,0 0 0,1 0 0,-1 0 0,0 0 0,1-1 0,-1 1 0,0-1 0,0 1 0,0-1 0,1-2 0,21-51 429,22-79-1,-2 3-591,-11 53 13,-16 42-1127,-2 0 1,-1-1-1,14-69 0,-25 93 216,-1-1 0,-1-23 0,-10-40-6247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42.7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17 159 1056,'0'-3'39,"0"1"-1,-1 0 1,1 0 0,0 0-1,1 0 1,-1 0 0,0 0-1,0 0 1,1-1 0,-1 1-1,1 0 1,0 0 0,0 0-1,1-2 1,4-14 213,-2 0 987,0-1-1,-1 1 1,0-33 1269,-4 52-2438,1 0 1,-1 1 0,1-1 0,-1 0-1,1 1 1,0-1 0,-1 0 0,1 1-1,0-1 1,0 2 0,0 1 57,-6 42 328,2 1 0,4 68 0,1-47-448,-9 188 446,-4 57 522,6-229-438,6-83-346,-3 5-277,6-12 92,-1 0 0,1 1 0,-1-1 1,0 0-1,0-1 0,0 1 0,-1 0 0,0 0 0,0-9 1,2-5 16,6-35-9,3 1 1,23-70-1,-24 95 121,2-1 1,0 2-1,2 0 0,1 1 1,32-43-1,-38 59-116,1 0 0,22-17 0,7-7 107,-28 24-146,1 0 0,-1 1 1,27-15-1,-33 22-49,-3 2 42,-1 0 1,0-1 0,0 1-1,0 0 1,0-1 0,0 1 0,0-1-1,0 0 1,-1 1 0,4-6 485,-3 8-423,-2-1-34,0 0 0,0 1 0,0-1 1,1 0-1,-1 0 0,0 0 0,0 0 0,0 0 0,1 1 0,-1-1 1,0 0-1,0 0 0,1 0 0,-1 0 0,0 0 0,0 0 1,0 0-1,1 0 0,-1 0 0,0 0 0,0 0 0,1 0 0,-1 0 1,0 0-1,0 0 0,1 0 0,-1 0 0,0 0 0,0 0 0,1-1 1,-1 1-1,0 0 0,0 0 0,0 0 0,1 0 0,-1 0 1,0-1-1,0 1 0,0 0 0,0 0 0,0 0 0,1 0 0,-1-1 1,11-9 118,-8 8-89,-1 1-27,-1 1-1,0-1 1,0 1 0,0-1 0,0 1 0,0-1-1,0 0 1,0 0 0,0 0 0,-1 1 0,1-1-1,0 0 1,0 0 0,-1 0 0,1 0-1,0 0 1,-1 0 0,1-1 0,-1 1 0,0 0-1,1-2 1,-1 2-10,1 1-1,-1-1 0,0 0 1,1 1-1,-1-1 0,1 0 0,-1 1 1,1-1-1,-1 1 0,1-1 1,-1 0-1,1 1 0,-1 0 1,2-2-1,1 1-146,-5 4-1,-5 5-19,1 0 1,0 0-1,-8 16 0,-9 13-90,6-19 289,0 0 1,-1-1-1,-1 0 0,-36 23 1,13-9 117,1-2 314,-1-1 1,-59 29-1,100-57-411,-1 1 0,1 0 0,-1-1 0,0 1 0,1-1 0,-1 0 0,1 0 0,-1 0 0,0 0 0,1 0 0,-4 0 0,5 0-40,-1 0-1,0 0 0,0-1 1,1 1-1,-1 0 1,1 0-1,-1-1 1,0 1-1,1 0 0,-1-1 1,1 1-1,-1-1 1,1 1-1,-1-1 1,1 1-1,-1-1 1,1 1-1,-1-1 0,1 1 1,-1-1-1,1 0 1,0 1-1,0-1 1,-1 1-1,1-1 0,0 0 1,0 1-1,0-1 1,0 0-1,-1 0 1,1 1-1,0-1 0,0-1 1,1 2-6,-1 0 1,0 0-1,0-1 0,0 1 1,1 0-1,-1-1 1,0 1-1,0 0 1,1 0-1,-1 0 0,0-1 1,1 1-1,-1 0 1,0 0-1,1 0 0,-1 0 1,0-1-1,1 1 1,-1 0-1,0 0 0,1 0 1,-1 0-1,0 0 1,1 0-1,-1 0 0,0 0 1,1 0-1,0 0 1,10 1 14,0 2 88,0 1-1,-1 1 1,0-1 0,0 1-1,0 1 1,-1 0-1,15 12 1,-11-8 46,84 66 595,-46-39-699,56 39 1062,-85-62-1820,1-1 1,46 19-1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45.4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140 88 1312,'0'-2'76,"1"0"0,-1 0 0,1 0 0,-1-1 0,0 1 0,0 0 0,0-3 0,-1-1 89,8-17 1873,-7 21-1935,0 1 1,0-1 0,1 1 0,-1-1-1,1 1 1,-1 0 0,1-1-1,-1 1 1,3-3 0,-2 2 109,-1 1 0,1-1 0,0 0 0,0 1 0,-1-1 0,1 0 0,-1 0 1,-1-5 2953,1 7-3124,-5 8 486,-4 10-584,2 6 435,1 0-1,1 1 1,-3 37-1,4 75 439,1-70-557,-3 1 1,-16 68-1,-16 12 242,29-116-451,-16 45 598,19-65-406,2-4 244,9-13-318,0-2-181,0 0 1,-1-1 0,0 1 0,3-10 0,4-5-115,38-80 67,-30 58 44,2 1 1,2 1-1,41-56 1,-43 72-27,1 1 1,1 1-1,1 1 1,44-32-1,-52 40 156,-15 13-132,1 0 0,0 0 0,0 0 1,0 0-1,0 0 0,0 1 0,3-3 1,-5 4 20,0 0 1,0 0 0,0 0 0,0 1 0,0-1 0,0 0 0,0 0-1,0 0 1,0 0 0,0 0 0,0 0 0,0 0 0,0 0 0,1 0 0,-1 0-1,0 0 1,0 0 0,0 0 0,0 1 0,0-1 0,0 0 0,0 0 0,0 0-1,0 0 1,0 0 0,0 0 0,0 0 0,0 0 0,0 0 0,0 0-1,0 0 1,0 0 0,0 0 0,1 0 0,-13 12-191,-21 13-539,17-15 436,-29 25 1,4-3 248,-89 52 1719,120-80-1362,5-2-50,12-1-182,-3 0-50,1 0-1,0 0 0,-1 1 1,1-1-1,-1 1 1,1 0-1,-1 0 0,0 0 1,0 1-1,0 0 1,0-1-1,0 1 0,3 5 1,7 3 87,-5-4-64,-1 1 0,1 0 0,-1 0 0,-1 1 0,8 12 0,29 51 438,-33-50-210,2-1 0,27 35 0,-37-52-261,23 26 126,43 39 0,-68-68-261,1 0-1,-1 1 0,1-1 0,-1 1 0,0 0 0,1-1 0,-1 1 0,1 3 1,-1-5 49,-1 1 0,0-1 0,0 0 0,0 0 0,0 0 0,0 0 0,0 1 0,0-1 0,0 0 0,0 0 0,0 0 0,0 1 0,0-1 0,0 0 0,0 0 0,0 0 0,0 1 0,0-1 0,0 0 1,0 0-1,0 0 0,-1 1 0,1-1 0,0 0 0,0 0 0,0 0 0,0 0 0,0 1 0,0-1 0,-1 0 0,1 0 0,0 0 0,-12 0-3095,10 0 2813,0 0 0,1-1 0,-1 1 0,1-1 0,-1 1 0,1-1 1,-1 1-1,1-1 0,-1 0 0,1 0 0,0 0 0,-1 0 0,1 0 0,0 0 0,0 0 0,0 0 0,0 0 0,0-1 1,0 1-1,0 0 0,0-1 0,0 1 0,1-1 0,-1 1 0,1-1 0,-2-2 0,-3-28-1903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46.2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5 2656,'0'0'57,"0"0"0,1-1 0,-1 1 0,0 0 0,1 0 0,-1-1 0,1 1 0,-1 0 1,1 0-1,-1 0 0,0 0 0,1-1 0,-1 1 0,1 0 0,-1 0 0,1 0 0,-1 0 0,1 0 0,0 0 0,7-2 866,13 2 1434,-18 0-1886,0 0 0,-1 0 0,1 1 0,0-1 0,-1 0 0,1 1 0,0 0 0,-1 0 0,1 0 0,-1 0 0,1 0 0,3 2 0,-6-2-399,1-1 1,-1 1 0,0-1 0,1 1 0,-1 0-1,0-1 1,0 1 0,0-1 0,0 1 0,1-1-1,-1 1 1,0 0 0,0-1 0,0 1 0,0-1-1,0 1 1,-1 0 0,1-1 0,0 2 0,0-1 135,-1 5 9,0 0 1,-1-1-1,1 1 1,-1-1-1,0 1 1,-1-1-1,1 1 1,-7 7 0,1 2 31,-47 91 807,48-96-924,7-10-130,0 0 0,0 0 1,0 0-1,0 0 1,0-1-1,0 1 1,-1 0-1,1 0 1,0 0-1,0 0 1,0 0-1,0 0 1,0 0-1,0 0 1,0 0-1,0 0 0,0 0 1,0 0-1,-1 0 1,1 0-1,0-1 1,0 1-1,0 0 1,0 0-1,0 0 1,0 0-1,0 0 1,0 0-1,0 0 0,0 0 1,0 0-1,0-1 1,0 1-1,0 0 1,0 0-1,0 0 1,0 0-1,0 0 1,0 0-1,0 0 1,0-1-1,0 1 1,0 0-1,0 0 0,0 0 1,4-21 168,2 6-9,-1 1-1,2-1 1,0 1 0,1 1-1,0 0 1,16-20-1,6 1 266,-29 32-424,-1 0 1,0-1 0,1 1-1,-1 0 1,0-1 0,0 1 0,1-1-1,-1 1 1,0 0 0,0-1-1,0 1 1,1-1 0,-1 1-1,0-1 1,0 1 0,0-1-1,0 1 1,0-1 0,0 1-1,0-1 1,0 1 0,0-1-1,0 1 1,0-1 0,-1 0-1,1 1-69,0-1-1,-1 1 0,1 0 0,-1 0 1,1-1-1,-1 1 0,1 0 0,-1 0 1,1-1-1,-1 1 0,1 0 0,-1 0 1,1 0-1,-1 0 0,0 0 0,1 0 1,-1 0-1,0 0 0,-27 5-4093,24-4 3630,1 0 0,0 1 0,-1-1 1,1 1-1,-4 3 0,-16 16-5683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7:23.10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 73 1728,'2'-2'952,"-19"8"4871,17-6-5698,0 0 1,1-1-1,-1 1 0,0-1 0,0 1 1,0 0-1,0-1 0,0 1 0,1 0 1,-1-1-1,0 1 0,0 0 0,1-1 1,-1 1-1,0 0 0,0-1 0,1 1 1,-1 0-1,0 0 0,1 0 0,-1-1 1,0 1-1,2 0 0,11-11-88,1 1 1,0 0-1,24-12 1,-31 19-40,0 0-1,-1 1 1,1 0 0,0 0 0,1 1-1,-1-1 1,0 1 0,0 1-1,0 0 1,1 0 0,7 1 0,-13-1 16,-1 1 0,1-1 0,0 1 0,0-1 0,-1 1 0,1 0 0,0 0 0,-1 0 0,1 0 0,-1 0 0,1 0 0,-1 0 0,0 1 0,1-1 0,-1 0 0,0 1-1,0-1 1,0 1 0,0 0 0,0-1 0,0 1 0,-1 0 0,1-1 0,0 1 0,-1 0 0,1 0 0,-1 3 0,2 5 84,-1 1 0,0 0 0,-1 17 0,0-17-81,0 5 86,1 0 0,0 0 1,1-1-1,1 1 1,1-1-1,8 23 0,-8-26 2,1-1-1,1-1 0,0 1 0,0-1 0,1 0 0,1 0 0,0-1 1,0 0-1,10 9 0,-2-6-8,-1 0 1,2 0-1,0-2 1,0 0 0,0 0-1,1-2 1,1-1-1,-1 0 1,22 5-1,-28-10-415,0 0 0,18-1 0,23-3-3977,-39-1 1139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7:23.61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577 1 2976,'2'0'1334,"-5"0"-146,2 0-1098,0 0-1,1 0 0,-1 1 0,0-1 1,0 1-1,0-1 0,0 0 0,0 1 1,1 0-1,-1-1 0,0 1 0,1-1 1,-1 1-1,-1 1 0,-19 26 1430,14-17-1136,-1-1 1,0 0-1,-1 0 0,-12 10 0,-21 13 237,-27 24 264,14-3-451,-52 68 1,-40 70-1979,127-163-836,-16 34 0,23-43-979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7:25.35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18 11 2080,'-3'-11'5888,"-2"22"-4342,1 46-674,1-39-832,2 0-1,0 20 1,1-33-245,1 1 1,-1-1 0,1 0-1,0 0 1,1 0 0,-1 0 0,1 0-1,0 0 1,0-1 0,1 1-1,5 8 1,-6-11-62,-1-1-1,1 1 1,0 0 0,0-1 0,0 0-1,0 1 1,0-1 0,0 0-1,0 0 1,1 0 0,-1 0-1,0 0 1,1-1 0,3 2 0,23 2-2001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7:25.91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147 9 6048,'0'-8'2752,"0"13"-1312,0-2-1024,-10 8 128,-3 8-352,-7 8-256,-3 8 32,3 7-992,-3 1 576,3-2-1952,2-3 1376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7:27.92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235 8 1472,'7'-8'9100,"-6"9"-8873,3 3-381,-2-1 247,0 0 0,0 0-1,0 0 1,1 0 0,2 3 0,-3-5-20,-1 1 0,1-1 0,-1 1 0,1-1 0,-1 1 0,0 0 1,0-1-1,0 1 0,0 0 0,0 0 0,0 0 0,0 0 1,-1 0-1,1 0 0,-1 0 0,0 0 0,1 0 0,-1 3 1,0-2-40,-1 1 0,1-1 1,-1 1-1,0 0 1,0-1-1,0 1 0,0-1 1,-1 0-1,0 1 0,1-1 1,-1 0-1,0 0 1,0 0-1,-1 0 0,1 0 1,-4 3-1,-4 2-428,-1 1 0,1-1 0,-14 7 0,4-4-957,-2 0 1,-43 14 0,-9 4-4172,58-21 4199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7:28.82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49 4 2656,'-1'0'62,"0"-1"1,1 1 0,-1-1-1,0 1 1,0 0-1,0-1 1,1 1-1,-1 0 1,0 0-1,0 0 1,0-1-1,0 1 1,0 0-1,0 0 1,1 0 0,-1 0-1,0 1 1,0-1-1,0 0 1,0 0-1,1 0 1,-1 1-1,0-1 1,0 0-1,0 1 1,-1 0-1,0 0-11,-15 1 1511,11-2-199,13 0 570,21 0-1364,-13-1-435,1 1 0,-1 0 0,0 1 1,0 1-1,0 0 0,0 1 0,18 6 1,-30-7-96,0-1 0,0 1 1,0 0-1,0 0 0,0 0 0,0 0 1,0 1-1,-1-1 0,1 1 1,-1-1-1,0 1 0,0 0 0,0 0 1,0 0-1,0 0 0,0 0 1,-1 0-1,0 1 0,0-1 0,0 1 1,1 5-1,1 6 165,-2 0 0,0 0 0,-2 29-1,-1-12-42,2-9-140,1 0 0,1 0 1,0-1-1,2 1 0,1 0 1,0-1-1,15 36 0,-12-39-3,-7-15-146,1 0 0,-1 0 0,1-1 0,0 1 0,0 0 0,0-1-1,0 1 1,1-1 0,-1 0 0,1 0 0,0 0 0,0 0 0,0 0-1,5 2 1,-7-3-178,1-1 0,0 0-1,0 0 1,0 0-1,-1 0 1,1 0 0,0 0-1,1 0 1,-1 0 0,0-1-1,0 1 1,0-1-1,0 0 1,0 0 0,1 0-1,-1 0 1,0 0-1,0 0 1,0 0 0,0-1-1,0 1 1,1-1 0,-1 1-1,0-1 1,0 0-1,0 0 1,0 0 0,3-2-1,19-18-1042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34.55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303 12 5152,'-9'-12'2336,"-4"16"-2048,5 4 1280,-5 11-928,-9 11 576,-3 13-704,-6 11 0,-7-1-320,-2 1-864,2-5 320,8 0-3936,12 10 2368,1-17-1152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7:29.30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487 1 3328,'-2'-1'1017,"4"5"-194,-2-3-671,-1 0 0,0 0 0,0 0 0,0 0-1,0 0 1,0 0 0,0 0 0,-1-1 0,1 1 0,-2 1 0,-1 0 166,-25 20 1542,-39 40 0,26-23-1148,-6 9-528,-61 77 0,10-9-691,43-55-2079,37-38-262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7:30.39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50 44 1984,'6'1'7020,"8"-6"-5605,17-11-698,-26 12-732,1 1 0,0 0 1,0 0-1,0 0 0,0 1 1,7-2-1,-12 4 11,0 0-1,0-1 1,1 1 0,-1 0 0,0 0-1,0 0 1,0 0 0,1 0 0,-1 0-1,0 0 1,0 0 0,1 1 0,-1-1-1,0 0 1,0 1 0,0-1 0,0 1-1,0-1 1,1 1 0,-1 0-1,0-1 1,0 1 0,-1 0 0,1 0-1,0 0 1,0-1 0,0 1 0,0 0-1,-1 0 1,1 0 0,0 0 0,-1 1-1,1-1 1,-1 0 0,1 0 0,-1 0-1,0 0 1,1 1 0,-1-1 0,0 2-1,0 0 17,0-1 0,0 1 0,0 0 0,0-1 0,-1 1-1,1 0 1,-1-1 0,0 1 0,0-1 0,0 1 0,0-1 0,0 1-1,0-1 1,-1 0 0,1 0 0,-1 0 0,1 0 0,-3 3-1,-5 4 111,0-1-1,-15 12 1,21-18-109,-27 22 146,-56 39 455,79-60 73,14-5-371,22-3 18,-1 2 1,1 1 0,41 3-1,-17 0-573,-35 0-289,22 4 0,-10-1-1781,0-2-3894,-30-2 6093,1 0 1,-1 0-1,1 0 0,0 0 1,-1 0-1,1 0 0,-1-1 1,1 1-1,-1 0 1,1 0-1,-1 0 0,1 0 1,-1-1-1,1 1 0,-1 0 1,1 0-1,0-1 1,1-12-1598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7:30.77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170 46 3072,'1'-9'663,"-1"6"-441,0 0-1,0 0 1,1 1 0,-1-1-1,1 0 1,0 0-1,0 0 1,0 1 0,0-1-1,4-5 2857,-16 28-2372,2 1 1,0 0-1,-7 29 0,0-2-630,-19 41-820,-11 35-4320,30-80 2814,-7-8 36,23-35 2156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7:34.25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 1471 992,'16'6'5054,"7"2"-4092,222 1 2990,-174-8-3481,56-2-164,327 10 804,-361-3-878,-56-5-104,0-1 0,-1-1 0,1-2 0,-1-2 0,70-18 0,-35 3-124,-30 8 272,62-24 1,-79 25-76,31-18 1,-47 24-157,0-1-1,-1 0 0,0 0 0,0-1 1,0 1-1,-1-2 0,8-9 1,-5 1 81,0-1 1,-1 0 0,0-1 0,-2 0 0,7-25 0,-2 8-79,-5 10-22,5-29 1,-9 38-44,1 0 1,1 0-1,0 0 1,1 1 0,12-26-1,-13 34-13,-1 1 1,1 0-1,1 0 0,-1 0 0,1 0 0,0 1 1,0-1-1,1 1 0,5-4 0,38-35-83,-38 33 78,0 0 0,1 1 1,0 1-1,1 0 0,13-8 1,51-22 47,-3-4 1,-1-3 0,93-78-1,-125 88 7,-5 4-31,79-53-1,-65 56-14,66-27-1,57-13-91,-9 4 13,-93 37 41,2 2 0,1 3 0,0 4 0,115-15 1,-110 24 51,0 3 0,107 5 1,30 10-65,-62-4 160,9 7-133,29 10-168,-65-5 214,160 28-36,-254-38-33,-12-2 117,24 7 1,-12 0-18,-16-7 57,-1 2 0,27 12 1,7 9-298,0 3 0,59 46 0,-85-55 193,0 0 1,-1 2 0,-1 0 0,-1 2 0,29 44 0,-16-14 36,-3 1 1,37 97-1,-49-90-77,-7-19-12,-6-25 89,-2 0-1,0 0 0,1 34 0,-5 60-252,-1-57 113,-4 101 78,4-138 26,-1 0 0,-1 1 1,0-1-1,-2 0 0,0-1 0,-10 22 1,11-32-4,-1 1 0,-1-1 0,1 1 1,-1-2-1,-1 1 0,1-1 0,-2 0 1,-7 7-1,-69 46-227,70-51 229,5-2 33,-330 237-99,322-230 26,-1 0 0,0-2 1,0 0-1,-22 10 1,-10 1 33,-70 22 0,-88 7-76,22-7-78,142-34 277,-90 12 0,-46-11 91,81-7-119,37-3 2,-1-2 1,1-4-1,-85-15 0,-139-20-89,234 32 34,0-3-1,-53-17 1,72 18 25,-149-50-39,153 49-56,1-1 111,1-1-1,0-1 0,-48-33 1,-66-63 214,118 90-151,-56-42 44,65 51-214,-16-16 1,-5-4-71,-100-65-37,115 82 141,-1 0-1,-40-15 1,38 19 28,-1 2-1,-33-7 1,6 2-33,26 7 46,1 1 0,-27-1 0,-4 0 73,45 4-23,-1 1 1,0 0-1,0 1 1,1 0-1,-1 1 1,-19 6-1,-11 1 53,-87 25-109,55-21-2421,38-12 1046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05.33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152 97 736,'6'-6'439,"-5"5"-214,0 0 0,0 1-1,-1-1 1,1 0 0,0 0 0,0 0 0,-1 1 0,1-1-1,0 0 1,-1 0 0,1 0 0,-1 0 0,1 0 0,-1 0 0,1 0-1,-1-2 1,5-16 2751,-5 13-677,-6 21-1595,-2 2-483,1 1-1,0 0 1,-7 35 0,3-14-22,-1 4 27,-53 158 519,50-164-481,-13 52 0,28-77-398,0-12 138,0 0-1,0 0 0,0 0 1,0 0-1,1 1 0,-1-1 1,0 0-1,0 0 1,0 0-1,1 0 0,-1 0 1,0 0-1,0 0 0,0 0 1,1 0-1,-1 0 0,0 0 1,0 0-1,0 0 0,0-1 1,1 1-1,-1 0 1,0 0-1,0 0 0,0 0 1,0 0-1,1 0 0,-1 0 1,0 0-1,0-1 0,0 1 1,0 0-1,1 0 0,14-17 124,-5 1-229,-2-1 0,12-28 1,-6 14 22,4-16 372,24-90 1,-20 55-49,26-72 400,-47 152-623,-1 0 0,1 0 0,-1-1 0,1 1 0,-1 0 0,0 0 1,0 0-1,0-1 0,0 1 0,0 0 0,0 0 0,-1-1 0,0-3 0,0 5-39,1 0 24,0 1 0,0-1 0,0 1 0,-1 0 0,1 0-1,0-1 1,0 1 0,0 0 0,0-1 0,-1 1 0,1 0 0,0-1 0,0 1 0,0 0-1,-1 0 1,1 0 0,0-1 0,-1 1 0,1 0 0,0 0 0,0 0 0,-1-1 0,1 1-1,0 0 1,-1 0 0,1 0 0,0 0 0,-1 0 0,1 0 0,0 0 0,-1 0 0,1 0-1,0 0 1,-1 0 0,1 0 0,-1 0 0,1 0 0,-1 0 0,-1 0-77,6 40-64,2-10 61,1-1-1,1 0 0,16 36 1,-8-23 10,4 13 44,54 98 1,-33-84 122,-16-27 132,29 63 0,-28-52-818,-25-79-6388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06.23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75 672 992,'1'-1'135,"3"-10"4096,-3 11-4167,-1 0 1,0 0 0,0 0 0,0-1-1,0 1 1,0 0 0,0 0 0,0-1 0,0 1-1,0 0 1,0 0 0,0 0 0,0-1 0,0 1-1,0 0 1,0 0 0,0-1 0,0 1 0,0 0-1,0 0 1,0 0 0,0-1 0,-1 1-1,1 0 1,0 0 0,0 0 0,0-1 0,0 1-1,0 0 1,-1 0 0,1 0 0,0 0 0,0-1-1,0 1 1,0 0 0,-1 0 0,1 0 0,0 0-1,0 0 1,0 0 0,-1 0 0,1 0 0,0 0-1,0-1 1,-1 1 0,1 0 0,0 0-1,0 0 1,-1 0 0,-3-7 2111,0 5-2080,1 0 0,0 0 0,0-1 0,0 0 0,0 1 0,1-1 0,-1 0 0,1 0 0,-3-5 0,-3-1 466,-1-1-68,4-3-172,1 0-1,0 0 1,1-1 0,1 1-1,-2-20 1,4-70 352,1 48-297,12-187 118,-8 183-1134,-5 56 421,1-1 1,-1 1-1,1 0 0,0 0 0,0 0 0,0 0 1,2-4-1,-3 7 126,0-1 0,1 1 0,-1-1 0,0 1 0,0-1 0,1 1 0,-1 0 0,0-1 0,1 1 0,-1-1 0,1 1 0,-1 0 0,0-1 0,1 1 1,-1 0-1,1 0 0,-1-1 0,1 1 0,-1 0 0,1 0 0,-1 0 0,1-1 0,-1 1 0,1 0 0,-1 0 0,1 0 0,-1 0 0,1 0 0,0 0 0,-1 0 0,1 0 0,-1 0 0,1 0 1,-1 1-1,1-1 0,-1 0 0,1 0 0,-1 0 0,1 1 0,-1-1 0,1 0 0,-1 1 0,0-1 0,1 0 0,-1 1 0,1-1 0,-1 0 0,0 1 0,1-1 0,-1 1 0,30 40-4969,-9-18 2688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06.90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27 78 2720,'-23'-7'1925,"23"7"-1880,-1 0-1,1 0 1,0-1 0,0 1-1,-1 0 1,1 0-1,0 0 1,0-1 0,0 1-1,-1 0 1,1 0 0,0-1-1,0 1 1,0 0-1,0 0 1,0-1 0,0 1-1,-1 0 1,1-1-1,0 1 1,0 0 0,0-1-1,0 1 1,0 0-1,0 0 1,0-1 0,0 1-1,0-1 1,7-9 987,17-8 860,-16 12-766,2-3-57,-7 6-766,0 1 0,0-1-1,-1 1 1,2 0 0,4-3 0,-7 4-270,0 1 0,1 0-1,-1-1 1,0 1 0,0 0-1,0 0 1,1 0 0,-1 0-1,0 0 1,0 0 0,0 0-1,1 0 1,-1 0 0,0 0-1,0 1 1,0-1 0,1 1 0,-1-1-1,0 0 1,0 1 0,2 1-1,7 3 206,0-1 0,0 0 0,0-1 0,1 0 0,-1 0 0,20 1 0,-8 0 128,17 1 74,1-2-1,77-5 1,-36 0-212,-60 2-297,84 3-2203,-102-3 1701,0 0 0,0 0 1,0 0-1,1 0 0,-1-1 1,0 1-1,0-1 0,0 0 1,0 0-1,4-2 0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08.07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262 70 3712,'0'0'84,"0"-1"0,0 0-1,1 1 1,-1-1 0,0 0 0,0 1 0,0-1 0,0 0-1,1 1 1,-1-1 0,0 1 0,1-1 0,-1 0 0,0 1 0,1-1-1,-1 1 1,1-1 0,-1 1 0,0-1 0,1 1 0,-1 0-1,1-1 1,0 1 0,-1 0 0,1-1 0,-1 1 0,1 0-1,0-1 1,6-3 1213,-20-1-625,-13-3 1909,25 7-2446,0 1 1,-1-1-1,1 1 0,0-1 0,0 0 1,0 1-1,0-1 0,0 0 0,0 0 1,-2-2-1,-9-6 489,-8-2 165,10 8-317,0 2 0,1-1 0,-19 0 0,2 11-284,25-8-184,-32 17 242,31-17-207,0 0 0,0 0 0,0 0 1,0 0-1,0 1 0,0-1 0,1 1 1,-3 1-1,-7 7 98,7-8-107,1 1-1,0-1 0,-1 1 1,1 0-1,0 0 0,0 0 1,0 0-1,1 0 0,-1 1 1,1-1-1,0 1 0,0-1 1,-3 8-1,4-6-53,0 1 1,0-1-1,0 0 0,0 1 0,1-1 0,0 1 1,0-1-1,1 1 0,-1-1 0,2 6 0,3 7 40,0-1 0,2 0-1,0 0 1,0-1-1,2 0 1,0 0-1,1-1 1,0 0 0,1 0-1,1-2 1,21 21-1,-23-26 33,1 1-1,0-2 1,1 1-1,0-2 1,0 1-1,1-2 1,-1 0 0,1 0-1,0-1 1,1-1-1,16 3 1,-20-6 12,-1 1 1,1-2-1,-1 1 1,1-2-1,-1 1 1,0-1-1,0 0 1,0-1-1,0 0 0,0-1 1,0 0-1,-1 0 1,0-1-1,0 0 1,0 0-1,0-1 1,-1 0-1,11-10 1,-11 8 2,1 0 1,-1 0 0,-1-1 0,1 0 0,-1 0 0,-1-1 0,0 0 0,0 1-1,-1-2 1,0 1 0,-1 0 0,0-1 0,-1 0 0,0 1 0,1-18-1,-3 22-45,-1 1-1,0 0 0,0-1 0,0 1 1,0 0-1,-1 0 0,1 0 0,-2 0 1,1 0-1,0 0 0,-1 1 0,0-1 1,0 1-1,0-1 0,-1 1 0,1 0 1,-5-4-1,-4-1-202,1 0 0,-1 1 0,0 0 0,-1 0-1,-14-5 1,10 6-558,-2 0-1,1 2 1,0 0-1,-1 1 0,0 1 1,-29-1-1,42 4 96,0 0 1,-1 0-1,-10 2 0,15-2 327,0 0 1,0 1 0,0-1-1,-1 1 1,1 0-1,0 0 1,0 0 0,0 0-1,0 0 1,0 0-1,1 1 1,-1-1 0,-3 3-1,-1 13-3093,5-17 3303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10.72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314 0 576,'4'8'3680,"-4"-1"-3376,-7 10 130,0-1 1,-1 0-1,0 0 0,-2-1 1,-14 20-1,-65 69-378,58-70 76,7-9-147,-55 70-914,48-49-1129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11.42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324 6 1248,'-1'-5'917,"-2"10"838,-2 7-742,-5 4-156,-16 31 0,11-18-662,-65 106-9,43-73-932,-11 22-579,-11 21-827,20-44 595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34.90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177 0 8736,'-3'3'5120,"3"9"-4928,-9 7 0,4 5-128,-8-2 96,0 8-96,-7 2-928,-3 1 448,-2-2-1600,-5-4 1152,-5-8-3008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11.92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152 0 5056,'-8'0'1888,"3"0"-1472,-3 8-128,-2 0-128,-7-1-160,1 12-288,-6 0 160,1 5-800,-1 3 512,-1 0-2624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6:13.63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699 7 480,'0'0'12,"0"-1"-1,0 1 1,0 0 0,0 0 0,0-1-1,0 1 1,0 0 0,0-1-1,0 1 1,0 0 0,-1 0 0,1-1-1,0 1 1,0 0 0,0 0-1,0-1 1,-1 1 0,1 0 0,0 0-1,0 0 1,0-1 0,-1 1-1,1 0 1,0 0 0,0 0 0,-1 0-1,1 0 1,0-1 0,-1 1-1,1 0 1,0 0 0,-1 0 0,-13 1 1064,10 0-811,1 0 0,-1 0 0,1 0 0,0 1-1,0-1 1,-4 3 0,-45 32 226,-5 4 48,-92 68-21,143-104-562,-27 17-501,-1-2-1,-45 19 1,-78 21-1451,72-32 1063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8:10.62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634 21 1312,'0'0'421,"4"0"1233,-327 0 3647,320 0-5306,-1 0 1,0 1-1,0 0 0,1-1 1,-1 1-1,0 1 1,1-1-1,-1 0 1,1 1-1,-4 2 0,-31 24 123,16-12 172,12-7-164,0 0 1,0 1-1,-16 21 0,5-5-194,17-21 128,0 0-1,0 0 0,1 1 0,0 0 1,-4 9-1,5-9-32,-1 0 0,1-1 0,-1 1 0,-1-1 0,-6 8 0,-7 13 227,4-5-92,-21 29-306,32-48 189,-1 1 1,1 0-1,0 0 1,0 0-1,1 1 1,-1-1-1,1 0 1,-1 1 0,1-1-1,0 1 1,0-1-1,1 1 1,-1-1-1,1 1 1,0 0-1,-1-1 1,2 1-1,-1 0 1,0-1-1,1 1 1,0 0-1,-1-1 1,2 1 0,-1-1-1,3 7 1,6 6 218,2 6-258,0 0 0,10 27 0,8 19 208,-22-49-159,16 30 0,-1 0 155,-18-39-134,0 0 0,1-1 0,0 1 0,0-1 1,1 0-1,15 15 0,-13-17-94,0 0 0,1-1 0,0 0-1,16 6 1,-11-7 73,0 0 0,0-2 1,0 0-1,1 0 0,-1-2 0,0 0 0,1 0 0,22-3 0,-13 0 44,1-2 0,-1 0-1,0-1 1,0-2 0,0 0-1,-1-2 1,38-18 0,-56 23-73,0 0 0,0 0 1,0-1-1,-1 0 0,1 0 1,-1 0-1,0 0 1,0-1-1,-1 0 0,0 0 1,0 0-1,5-12 1,0-3-10,-1 0 0,10-39 0,-9 4 174,-3 14-88,0 13-76,-3 16-3,-1-1 0,0 1-1,1-19 1,-3 24-24,1 0-1,4-15 1,1-14-84,-6-54 137,0 82-54,-1 1 1,0-1-1,-1 1 0,0-1 0,0 1 0,-1 0 0,0-1 1,0 1-1,-1 1 0,0-1 0,-1 1 0,-7-11 1,-6-6-18,12 15 33,1 1 1,-1 0-1,-1 0 1,0 1 0,0 0-1,0 0 1,-12-7-1,9 7 72,2 2-108,0-1-1,-1 1 1,0 1-1,0-1 1,0 2-1,0-1 0,-15-3 1,6 5-2,0 0 0,1 1 0,-1 1-1,0 1 1,0 0 0,0 1 0,0 1 0,-23 7 0,33-7 12,0 0 1,1 0-1,0 0 0,-1 1 1,1 0-1,0 0 0,1 1 1,-1 0-1,-7 7 0,13-11 11,-3 3 172,6-3 133,-1-1-292,1 1-1,-1-1 1,0 1-1,0-1 1,0 1-1,0-1 1,0 1-1,0 0 1,0-1 0,0 1-1,0 0 1,2 1 351,-2 0-534,0 0 138,0-1 0,0 1 0,0 0 1,0 0-1,0 0 0,0 0 0,-1 0 1,1 0-1,0 3 0,-1-4 30,5 22-76,-2 0 1,-1 1 0,0 33-1,3 28-114,-6-57 136,0-18 84,1 0 0,0 1 0,1-1 0,0 0 0,3 15 0,-3-21 9,-1-3-27,20 21 199,-11-9 80,-9-13-279,0 0 1,0 0-1,0 0 1,0 0-1,0 0 1,0 0-1,0 0 1,0 0-1,0 0 1,0-1-1,0 1 1,0 0-1,0 0 0,0 0 1,1 0-1,-1 0 1,0 0-1,0 0 1,0 0-1,0 0 1,0 0-1,0 0 1,0 0-1,0 1 1,0-1-1,0 0 1,0 0-1,0 0 1,0 0-1,0 0 0,0 0 1,0 0-1,0 0 1,0 0-1,0 0 1,0 0-1,0 0 1,0 0-1,0 0 1,0 0-1,0 0 1,1 0-1,-1 0 1,0 0-1,0 0 1,0 0-1,0 0 0,0 0 1,0 0-1,0 0 1,0 0-1,3-5-96,61-67 38,10-13 139,24-29-235,-97 111 27,1 1 0,0-1 1,0 1-1,0 0 1,0 0-1,0 0 1,1 0-1,-1 0 0,1 1 1,-1-1-1,1 1 1,0 0-1,-1-1 1,1 1-1,0 0 0,0 1 1,0-1-1,0 0 1,0 1-1,3-1 1,-5 2-157,0-1 0,1 1 1,-1 0-1,0-1 1,0 1-1,0 0 0,1 0 1,-1 0-1,0 0 1,0 0-1,0 0 1,0 1-1,3 1-839,4 5-168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8:12.33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281 200 2144,'-8'3'3085,"8"-13"-2405,0 3 15,0 5-581,1 1 0,-1 0 0,0-1 0,0 1-1,0-1 1,0 1 0,0 0 0,0-1 0,0 1 0,-1 0 0,1-1 0,0 1-1,-1 0 1,1-1 0,-1 1 0,0 0 0,1 0 0,-2-2 0,1 2-63,0 0 1,0 0 0,0 1 0,0-1-1,0 1 1,0-1 0,0 1-1,0-1 1,-1 1 0,1 0-1,0 0 1,0-1 0,-2 1 0,-15 7 475,17-7-509,-10 7 189,0 0 1,-15 13-1,-10 6-61,23-17-74,-20 17 0,10-7-125,6-4 565,72-60-86,31-35-506,-106 103 54,-7 7 164,-4-1-85,-32 26 902,53-46-637,9-8-269,0 0 0,0 0 0,0 1 0,0-1 0,0 0-1,-1 0 1,1 0 0,0-1 0,-1 1 0,1 0 0,-1 0 0,1-1 0,-4 2 0,15-14 31,2 0-91,0-2 1,0 0-1,-1 0 0,-1-1 1,-1 0-1,9-18 0,-17 32-2,-1 0-1,0 0 0,1 0 0,-1 0 1,1 0-1,-1 0 0,0 0 0,0 0 1,0 0-1,0 0 0,0 0 1,0 0-1,0 0 0,0 0 0,0 0 1,-1-2-1,-4 0-93,-4 9 250,-15 13-123,16-12-17,0-1 0,0 1 0,-8 11 0,15-17 33,0 0 0,0 0 0,0 0-1,1 0 1,-1 0 0,0-1 0,0 1 0,0 0 0,-1 0 0,0 0 0,-3-3 218,4-7-279,10-82 190,-9 90-169,0 1 0,0-1 0,0 1 0,0-1 0,0 1 0,0-1 0,0 1 0,0-1 0,0 1 0,0-1 0,0 1 0,0 0 0,-1-1 0,1 1 0,0-1 0,0 1 0,-1-1 0,1 1 0,-1-1 0,-5 3-165,-7 15-67,10-11 219,0 0 1,1 1-1,0-1 1,0 1-1,0-1 0,1 1 1,0-1-1,-1 13 1,3-19 19,-1 1 1,0-1-1,1 0 1,-1 0 0,1 0-1,-1 0 1,0 1-1,1-1 1,-1 0 0,1 0-1,-1 0 1,0 0-1,1 0 1,-1 0-1,1 0 1,-1 0 0,1 0-1,-1 0 1,0 0-1,1 0 1,-1-1 0,1 1-1,-1 0 1,1 0-1,-1 0-2,5-2 4,0 0-1,-1-1 0,1 1 1,-1-1-1,0 1 1,0-1-1,0-1 0,0 1 1,0 0-1,5-7 0,4-7-39,15-22 0,-11 14 31,4-2-61,-12 16 70,0-1 1,0 0-1,8-17 1,-15 19-74,0 7 15,-3 5 41,-1 9 43,-1-1 1,-1 0 0,0 1 0,-7 11 0,7-14-95,0 0 0,1 0 1,-1 1-1,2-1 0,-1 1 0,1-1 1,0 1-1,0 11 0,2-19-459,1-1 29,0-1 447,0 1-1,-1-1 1,1 1-1,-1-1 1,1 0 0,-1 1-1,1-1 1,-1 0 0,1 1-1,0-2 1,-1 0 65,0 1 0,0 0 0,-1-1-1,1 1 1,0 0 0,0-1 0,-1 1 0,1 0 0,-1 0 0,1-1-1,-1 1 1,0 0 0,1 0 0,-1 0 0,0 0 0,-1-2 0,2 3-95,-1 0-1,1-1 1,-1 1 0,1 0 0,-1 0 0,0-1 0,1 1 0,-1 0 0,1 0 0,-1 0 0,0 0 0,1-1 0,-1 1-1,0 0 1,1 0 0,-1 0 0,1 1 0,-1-1 0,0 0 0,1 0 0,-1 0 0,1 0 0,-1 0 0,0 1-1,1-1 1,-1 0 0,1 1 0,-1-1 0,1 0 0,-1 1 0,1-1 0,-1 1 0,1-1 0,-1 0 0,1 1 0,0-1-1,-1 2 1,-7 9-1908,3 0-1898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8:14.24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255 41 2080,'4'-12'6368,"-3"11"-6289,-1 0 0,1 1 1,-1-1-1,0 0 0,1 0 0,-1 0 1,0 1-1,1-1 0,-1 0 0,0 0 1,0 0-1,0 0 0,0 0 0,0 0 1,0 0-1,0 1 0,0-1 0,0 0 1,0 0-1,0 0 0,0 0 1,-1 0-1,1 0 0,0 1 0,-1-1 1,-5-6 2627,6 11-2671,-1-1 1,0 1 0,0-1-1,0 0 1,0 1 0,0-1-1,-1 0 1,-3 6 0,-5 12-101,-59 127 704,48-109-480,-77 133 528,90-158-680,0 0 0,1 0 0,-6 17 0,5 0 398,9-30-394,0 0 0,0 0 1,0 0-1,1 0 1,-1 0-1,0 0 1,0 0-1,1 0 1,-1-1-1,0 1 1,3 0-1,-3 0 47,10 3 29,1 0 1,-1 0 0,1-1 0,0 0 0,0-1 0,14 0 0,-8 0-69,0 1 0,18 4 0,-17-2-181,32 2 0,-39-5-178,-4-1-290,-7 0 371,1-1 0,-1 0 0,1 0 1,-1 1-1,1-1 0,0 0 0,-1 0 0,1 0 1,-1-1-1,1 1 0,1-1 0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8:14.85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8 113 1728,'-5'-32'4517,"3"25"-3405,2 6-1075,0 1 1,0 0-1,0 0 0,0-1 0,0 1 0,0 0 0,0 0 0,0-1 0,0 1 0,-1 0 0,1 0 0,0-1 0,0 1 0,1 0 0,-1 0 0,0-1 0,0 1 0,0 0 0,0 0 0,0-1 0,0 1 0,0 0 0,0 0 1,0-1-1,0 1 0,1 0 0,-1 0 0,0-1 0,1 1 83,-1-1 0,0 0 0,0 0 1,1 0-1,-1 1 0,0-1 0,0 0 0,0 0 0,0 0 1,0 1-1,0-1 0,0 0 0,0-1 0,0 1-57,-1 1 0,1-1 0,0 0 0,0 1 0,0-1 0,0 1 0,0-1 0,0 0 0,0 1 0,0-1 0,0 1 0,1-1 0,-1 1 0,0-1 0,0 0 0,0 1 0,1-1 0,-1 1 0,0-1 0,1 1 0,-1-1 0,0 1 0,2-1 0,15-21 2764,-1 21-2694,-16 0-122,7-2 113,1 1-1,-1-1 1,0 1-1,1 1 1,14-2-1,34 1-132,74 8 0,0 1-1231,-35-8-2216,-47-2 1792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38:15.65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323 27 2976,'1'-5'991,"-2"-9"2130,1 13-3036,0 1 0,-1-1 0,1 1 0,0-1-1,0 1 1,-1-1 0,1 1 0,0 0-1,-1-1 1,1 1 0,-1 0 0,1-1 0,0 1-1,-1 0 1,1 0 0,-1-1 0,1 1-1,-1 0 1,1 0 0,-1 0 0,1 0 0,-1-1-1,1 1 1,-1 0 0,1 0 0,-1 0-1,1 0 1,-1 0 0,0 0 0,-1 1 154,0-1 1,0 1-1,-1 0 1,1 0-1,0 0 1,0 0-1,0 0 1,0 0-1,0 1 1,-3 2-1,-4 3 305,-10 6 14,-20 18 1,6-3-70,-78 70 489,56-47-1236,54-51 185,0 1-185,-1 1 0,1-1-1,-1 0 1,1 1-1,0-1 1,-1 1-1,1 0 1,0-1 0,0 1-1,0 0 1,-1 3-1,17-14-5588,-12 4 5256,6-7 0,28-52-2358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1:31.044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30 1 1728,'-25'0'3925,"21"17"-2821,5-14-958,0-2-57,-1 0 0,1 0 0,0 0 1,-1 0-1,1 0 0,0 0 0,0 0 1,0 0-1,-1 0 0,1 0 0,0-1 0,0 1 1,0 0-1,0 0 0,2 0 0,-1 0-28,3 1 39,0-1 1,0 1-1,0-1 1,0 1-1,1-1 1,-1-1-1,9 1 0,8 0 21,1 2-1,25 5 0,-8-1-187,-7-1 197,-1-1 0,1-2 0,0-2 0,51-3 0,-78 1-140,92-12 247,104 0 0,-132 13 23,0 2-1,104 19 1,-95-3-116,-14-3 64,-42-9 22,31 4-1,191 26-143,-232-34-76,76 15-10,-45-7 76,0-2 0,77 3 1,19-13-12,193 8 153,-267-2-216,111-7 0,-40-2-33,272-22 186,-30-7 63,-151 16-335,-176 16 101,30-1 91,61-5 214,-70 5-61,38 2 28,39-2-160,16-8 75,-111 5-151,215-15-30,-36 16 106,18-1-21,151 4 298,-375 3-360,25 3-132,-30-2 153,30 1 0,5 0 36,9 1-30,70-4-1,-57-1 10,-26 1-13,104 4 51,-131-2-147,0-2 1,40-4 0,14-1 210,156 5 15,-113-5-118,-74 8 714,-28-2-2015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2:11.024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655 20 224,'0'0'85,"0"5"145,-1 21 200,-1-1 1,-2 0 0,-11 40-1,-4 22 17,-14 48 72,-52 142-79,37-119-267,14-60-32,-90 176 1,-19 82 232,35-73 62,78-214-158,25-62-264,2-10-115,2-17-79,13-39 210,-1 14 41,36-166-284,-36 172 299,28-65-1,25-33 105,6-13-300,-43 84 155,131-284 86,-121 281 34,33-93 0,-64 145-111,3-28 1,-6 31-233,-3 13 178,0-1 1,1 1 0,-1-1-1,0 0 1,0 1-1,0-1 1,0 1-1,0-1 1,-1 1 0,1-1-1,-1-1 1,1 3 0,0-1 0,0 1 0,0 0 0,0 0 0,0 0 0,0 0 0,0 0 1,-1-1-1,1 1 0,0 0 0,0 0 0,0 0 0,0 0 0,0 0 0,0 0 0,-1 0 1,1 0-1,0 0 0,0-1 0,0 1 0,0 0 0,0 0 0,-1 0 0,1 0 0,0 0 0,0 0 1,0 0-1,0 0 0,-1 0 0,1 0 0,0 0 0,0 0 0,0 0 0,-1 0 0,-6 8-57,-105 153 840,93-132-737,1 1 0,1 1 1,-20 51-1,-26 103 281,25-66-210,-23 62 346,9-14-175,26-78-280,22-67 59,3-14-103,2-12-206,3-8 202,0 0 0,1 1-1,1-1 1,0 1-1,0 0 1,10-11 0,-6 7 10,68-93-101,10-13 4,50-90-92,-133 206-33,-5 11 190,-5 13 79,-4 4 22,0-1 0,-2-1-1,-19 32 1,-49 58 95,-37 36 835,116-146-959,-19 20 219,19-21-226,0 0 1,-1 1-1,1-1 1,0 0-1,-1 0 0,1 1 1,-1-1-1,1 0 1,0 0-1,-1 0 1,1 0-1,-1 0 0,1 1 1,0-1-1,-1 0 1,1 0-1,-1 0 1,1 0-1,0 0 0,-1 0 1,0-1-1,1 1 0,-1 0-1,1-1 0,-1 1 1,1-1-1,-1 1 1,1-1-1,-1 1 0,1-1 1,0 1-1,0-1 0,-1 1 1,1-1-1,0 0 1,0 1-1,-1-1 0,1 1 1,0-1-1,0 0 0,0 0 1,0-4 12,0 1 0,0-1 0,1 1 0,0 0 0,0-1 1,0 1-1,0 0 0,0 0 0,1-1 0,0 1 0,0 0 0,0 1 0,3-5 1,3-7 23,88-204-58,12-23 10,-88 205 0,98-203-203,-70 137-125,31-76-933,-62 139 1150,28-45 1,-26 52 157,-12 23-22,0 0 0,1 0-1,0 1 1,17-15 0,-7 6 1,-14 15-40,0-1 1,1 1-1,-1 1 1,0-1-1,1 0 1,0 1-1,-1 0 1,1 0-1,0 1 1,0-1-1,0 1 1,0 0-1,0 0 1,0 1-1,1-1 1,-1 1-1,0 1 1,0-1-1,0 1 1,0-1-1,0 1 1,0 1-1,0-1 1,0 1-1,0 0 1,0 0-1,-1 0 1,1 1-1,-1-1 1,1 1-1,6 6 1,4 6 14,-1 1 0,-1 1 0,0 0 0,-1 1 1,0 0-1,16 38 0,-25-51 36,-1 1 1,1 0-1,-1 0 1,0 0-1,-1 0 1,0 0-1,0 0 1,0 0-1,0 7 1,-1-9-11,-1 0-1,1 0 1,-1-1-1,0 1 1,0 0-1,0 0 1,-1-1-1,1 1 1,-1-1-1,0 0 1,0 1 0,0-1-1,0 0 1,-1 0-1,-2 3 1,0-2 26,0 0 0,0 0 0,0-1 1,0 1-1,0-1 0,-1-1 0,1 1 1,-1-1-1,0 0 0,0 0 0,-7 1 1,-11 1 247,-35 2 0,44-4-238,-32 2 366,-92 20 0,100-6-383,24-12-111,12-2-89,4-3-3,59 4 111,-29-7 146,42-7 0,-32 3-68,87-15-208,-33 4 352,-71 14-261,40-1 0,-34 6 130,-16-1 411,-23-1-485,6 0 22,1 0 0,-1 1 0,1 0 1,-1-1-1,1 1 0,-1 0 0,1 0 0,-1 0 1,1 1-1,0-1 0,-3 3 0,3-3-60,1-1 1,0 1-1,0 0 0,0 0 0,0 0 0,0 0 0,0 0 1,1 0-1,-1 0 0,0 0 0,0 0 0,1 0 1,-1 1-1,1-1 0,-1 0 0,1 0 0,-1 1 1,1-1-1,0 0 0,0 1 0,0-1 0,0 0 0,0 1 1,0 1-1,3 8-624,-2 0-650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2:13.33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 0 160,'9'0'2320,"-10"19"-2112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35.50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118 19 5888,'0'-1'82,"0"0"1,1 0 0,-1 0-1,1 0 1,-1 0-1,1 0 1,-1 0 0,1 1-1,-1-1 1,1 0 0,0 0-1,0 1 1,-1-1-1,1 0 1,0 1 0,0-1-1,0 0 1,0 1-1,0-1 1,0 1 0,0 0-1,0-1 1,0 1 0,0 0-1,0-1 1,0 1-1,0 0 1,0 0 0,0 0-1,0 0 1,0 0-1,0 0 1,0 0 0,0 0-1,0 1 1,0-1-1,0 0 1,0 1 0,0-1-1,0 1 1,0-1 0,0 1-1,0-1 1,-1 1-1,1-1 1,0 1 0,0 0-1,0 0 1,-1-1-1,2 3 1,0-1-9,0 1-1,0 0 1,-1 0 0,1 0 0,-1 0-1,0 0 1,0 0 0,0 0-1,0 0 1,0 0 0,0 6 0,0 2 262,-1 0 0,-1 13 0,-1-1 125,-1 0 0,-7 23 1,-4 19 21,1 21-163,-43 217 437,-15 56 673,68-345-1326,1 0 1,1 0-1,0 0 1,1 0-1,0 0 1,1 0-1,1-1 1,0 1-1,7 23 1,-8-35-84,-1 0-1,1 0 1,0 0 0,0 0 0,0 0 0,0 0 0,1 0-1,-1 0 1,0 0 0,1-1 0,-1 1 0,1-1 0,0 1-1,-1-1 1,1 1 0,0-1 0,0 0 0,0 0 0,0 0-1,0 0 1,0 0 0,0 0 0,0-1 0,1 1 0,-1-1-1,0 0 1,0 1 0,0-1 0,1 0 0,-1 0 0,3-1-1,10-1-140,1 0 1,-1-2-1,1 0 0,20-8 0,59-30-1618,-62 26 1030,57-30-3100,-55 23 422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2:13.671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8 2656,'-5'0'960,"10"-8"-288,0 8-576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2:15.18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198 0 640,'-4'9'52,"0"0"0,0 1-1,1-1 1,0 0 0,1 1 0,0 0 0,-1 19-1,-2 9-1,-1-13-69,0 0 1,-2 0-1,-11 26 0,-39 69 477,9-21 588,49-99-1043,-3 8 96,-1-1 0,1 1-1,0 0 1,1 0-1,0 0 1,-2 14 0,4-21 55,2-2-157,0 0 0,-1 1 1,1-1-1,0 0 0,0-1 0,-1 1 0,1 0 0,-1 0 0,1-1 1,-1 1-1,0-1 0,1 1 0,-1-1 0,0 0 0,2-2 0,0-1-4,8-11-19,0 0 0,-1-1 0,10-23 0,19-56-223,13-28-139,-44 110-114,1 2-559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2:16.630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 20 640,'0'-11'256,"0"7"-192,-4 0-32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2:17.209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460 134 1824,'-1'-1'59,"-1"0"-1,0 0 1,1 0 0,-1 0-1,0 0 1,1 0 0,-1 0-1,0 1 1,0-1 0,0 1-1,1-1 1,-1 1 0,0 0 0,0 0-1,0 0 1,0 0 0,0 0-1,0 0 1,0 0 0,1 1-1,-1-1 1,-4 2 0,-4 2 236,-1 0 1,-18 10 0,5-2 187,-15 5 182,2 2 0,-49 33 0,75-45-602,-1 1 47,0-1 0,-1-1 0,-22 9 0,30-13-78,0-1 1,0 0-1,0 0 1,-1 0 0,1 0-1,0-1 1,0 0 0,0 0-1,0 0 1,-1 0 0,1-1-1,0 0 1,-6-2-1,11 3-44,0 0 0,-1 0 0,1 0-1,0 0 1,0 0 0,0 0-1,0 0 1,-1 0 0,1-1-1,0 1 1,0 0 0,0 0 0,0 0-1,-1 0 1,1 0 0,0 0-1,0-1 1,0 1 0,0 0-1,0 0 1,0 0 0,0 0 0,0-1-1,-1 1 1,1 0 0,0 0-1,0 0 1,0 0 0,0-1-1,0 1 1,0 0 0,0 0 0,0 0-1,0-1 1,0 1 0,0 0-1,0 0 1,0-1 0,7-6-177,11-5 79,74-35 137,35-19-108,-103 51 160,0-2 0,-1 0-1,39-37 1,-61 53-63,0 0-1,0 0 1,0 0-1,0 0 1,0 0-1,-1 0 1,1 0-1,0 0 1,-1 0-1,1 0 1,-1 0-1,1 0 1,-1-1-1,1 1 1,-1 0-1,0 0 1,1-1-1,-1 1 1,0 0-1,0 0 1,0-1-1,0 1 1,0 0 0,-1 0-1,1-3 1,-1 3 5,0 0 0,0-1 1,0 1-1,0 0 1,0 0-1,0 0 0,0 0 1,0 0-1,0 0 1,0 0-1,-1 0 1,1 1-1,0-1 0,-1 0 1,1 1-1,-1-1 1,1 1-1,-1-1 1,1 1-1,-1 0 0,-1-1 1,-12 0 51,1 0 1,0 1-1,0 0 0,-1 1 1,1 1-1,0 0 1,0 1-1,0 0 1,0 1-1,1 1 0,0 0 1,-14 8-1,8-3-271,2 0-1,-1 2 0,2 0 1,-1 1-1,2 0 0,0 1 1,-25 30-1,37-39-164,0-1 1,0 1-1,0-1 0,1 1 1,0 0-1,-3 6 1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2:18.698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372 118 3808,'-1'-1'185,"0"0"-90,-1 0 1,1 0-1,0 0 0,0 0 0,0 0 0,0 0 1,0 0-1,0 0 0,0-1 0,0 1 1,1 0-1,-1-1 0,0 1 0,1 0 1,-1-1-1,1 1 0,-1-1 0,1-1 0,-1 2-48,1-1 0,-1 1-1,1 0 1,-1 0 0,1 0-1,-1 0 1,0 0-1,0 0 1,0 0 0,1 0-1,-1 0 1,-2-1-1,3 1-71,-1 1-1,1-1 1,-1 1-1,1-1 0,-1 1 1,0-1-1,1 1 1,-1-1-1,0 1 0,1 0 1,-1-1-1,0 1 1,1 0-1,-1 0 0,0-1 1,0 1-1,1 0 1,-1 0-1,0 0 0,0 0 1,0 0-1,0 1-7,-1 0 0,1-1 0,1 1 0,-1 0 0,0 0 0,0 0 0,0 0 0,0 0 0,1 0 0,-1 0 0,0 0 0,1 0 0,-1 0 0,1 0 0,-1 1 0,1-1 0,0 0 0,-1 0 0,1 0 0,0 1 0,0-1 0,0 0 0,0 0 0,0 1 0,0-1 0,0 0 0,0 0 0,1 1 0,-1-1 0,0 0 0,2 2-1,0 5 37,2 0-1,-1-1 0,8 12 0,-7-12 28,-2-5 41,-1 0 0,1 0 1,-1-1-1,1 1 1,0 0-1,0 0 1,0-1-1,0 1 1,0-1-1,0 0 0,0 0 1,3 2-1,30 8 617,-28-9-545,-6-2-114,-1 0 0,1 0 0,0 1 0,0-1-1,-1 0 1,1 0 0,0 0 0,0 0-1,-1 0 1,1 0 0,0 0 0,0 0 0,0 0-1,-1 0 1,2-1 0,-3-2 322,-7-2-160,-4 1-25,-1 1 0,1 0 0,0 0 0,-18 0 0,-52 0 385,71 3-540,-36 3 98,-91 15 0,82-9-364,55-8 125,3-1 52,12 1 34,20 1 77,47-6 88,114-21 1,-107 12 126,-38 5 658,-63 9-837,0 1-1,1 0 1,-22 6-1,-9 3-6,8-6-24,15-3-223,0 1-1,1 1 1,-36 13-1,24-8-317,29-8 497,0 0 0,0-1 0,0 1 0,0-1 0,0 0 0,0 0 0,0 0 0,0 0 0,0 0 0,0 0-1,-2 0 1,4-1 11,0 0 0,0 1 0,0-1-1,0 1 1,0-1 0,1 1 0,-1 0 0,0-1-1,0 1 1,0-1 0,1 1 0,-1-1-1,0 1 1,1-1 0,-1 1 0,0 0-1,1-1 1,0 0 5,10-12 127,0 1 0,1 0 0,21-15 0,-17 14-78,25-27 1,15-25 889,-47 47-265,-8 13-766,-6 13-690,2-2 273,0 0 0,1 0 1,0 0-1,0 0 1,0 1-1,1-1 0,-2 13 1,3-16 219,0 0 0,0 0 0,0 1 0,0-1 1,1 0-1,-1 0 0,1 1 0,0-1 0,-1 0 1,2 0-1,-1 0 0,0 0 0,1 0 0,-1 0 0,1-1 1,0 1-1,2 2 0,9 5-793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2:19.573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40 184 3136,'-2'-1'192,"0"1"0,0 0 0,0 0 0,-1-1 0,1 1 0,0 0 0,-3 1 0,-14 0-11,19-1-133,9 0-106,14 0 629,-16 1-460,1 0-1,0-1 1,0-1 0,-1 1 0,1-1 0,0-1 0,-1 1 0,1-1 0,7-4-1,26-9 1154,-39 14-1157,2 1 72,9 1 1445,-13 7-1527,0 0 1,-1 0 0,0 0-1,-1-1 1,0 1 0,0 0-1,-1-1 1,1 0-1,-2 1 1,1-1 0,-1 0-1,-5 7 1,15-25-195,0 0 0,8-24-1,12-40-1597,-22 63 1287,17-46-1245,1-2-1968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2:22.92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28 0 1408,'-27'0'3557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2:24.046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2 55 576,'-1'-13'166,"1"13"-160,0 0-1,0 0 0,1 0 0,-1-1 1,0 1-1,1 0 0,-1 0 1,0 0-1,0 0 0,1 0 1,-1 0-1,0 0 0,1 0 1,-1 0-1,0 0 0,1 0 1,-1 0-1,0 1 0,0-1 0,1 0 1,-1 0-1,0 0 0,0 0 1,1 0-1,-1 1 0,0-1 1,0 0-1,1 0 0,-1 0 1,0 1-1,0-1 0,0 0 0,1 0 1,-1 0-1,0 1 0,0-1 1,0 0-1,0 1 0,0-1 1,1 0 22,-1 0 0,0 0 0,1 0 0,-1 0 0,0 0 0,0 0 0,1 0 0,-1 0 0,0 0 1,4-2 448,-4 2-449,0-1 0,0 1 0,1 0 1,-1-1-1,31-40 4699,-31 41-4684,0 0-15,-1 0 0,0 0 0,0 0 1,0 0-1,1 1 0,-1-1 0,0 0 0,0 0 1,1 1-1,-1-1 0,0 1 0,1-1 0,-1 0 0,0 1 1,1-1-1,-2 2 0,-7 3 447,8 2-119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2:28.617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1244 82 64,'-1'0'18,"1"-1"-1,-1 0 1,0 1 0,1-1 0,-1 0-1,0 0 1,1 0 0,-1 0-1,1 1 1,0-1 0,-1 0 0,1 0-1,0 0 1,-1 0 0,1 0 0,0 0-1,0 0 1,0 0 0,0 0-1,0 0 1,0 0 0,-10-14 1769,9 14-1681,1 0 0,-1 0-1,1 1 1,0-1 0,0 0 0,-1-2-1,1 3-59,-1 0-1,1 0 0,-1-1 0,0 1 1,1 0-1,-1-1 0,1 1 1,-1 0-1,1-1 0,-1 1 0,1-1 1,-1 1-1,1-1 0,-3-2 329,-6-4 342,8 6-668,0 1 1,1 0-1,-1-1 1,1 1-1,-1 0 1,1-1 0,-1 1-1,0-1 1,1 1-1,0 0 1,-1-1-1,1 1 1,-1-1-1,1 0 1,-1 1 0,1-1-1,0 1 1,0-1-1,-1 0 1,1 1-1,0-1 1,0 1 0,-1-1-1,1 0 1,0 1-1,0-2 1,-17 0 937,18-5-188,4 8-490,6 14-250,-11-15-54,4 8-7,0-1 0,-1 1 0,0 0 0,0 0 0,2 12 0,7 18-133,16 43 126,4 12-204,-23-69 127,-1-5-164,0 1 1,15 24 0,-17-34 102,-1 0 0,6 16-1,-6-10 1717,-11-12-1475,-3 1 125,-1-1-1,0 0 0,0 0 1,-17 3-1,-6 3 270,-11 0-138,35-8-340,0 0 0,0 0-1,1 1 1,-1 0 0,1 0 0,-12 7-1,12-5-34,1 0 0,0 1 0,0 0-1,1 1 1,0-1 0,0 1 0,0 0-1,1 1 1,0-1 0,0 1 0,1 0-1,-6 14 1,8-13 178,-1-2-1,-1 1 1,0 0 0,0-1 0,0 1-1,-1-1 1,0-1 0,-7 8-1,11-13-139,0 0-1,0-1 0,0 1 1,0-1-1,0 1 1,0-1-1,0 0 0,0 1 1,-1-1-1,1 0 1,0 0-1,0 0 0,0 0 1,-1 0-1,1 0 0,0 0 1,0 0-1,0 0 1,-1 0-1,1-1 0,0 1 1,0-1-1,-2 0 1,-4-2 20,1-1 1,0 1-1,-6-6 0,2 3 35,-84-44 194,60 33-254,0 0 0,-53-16 0,-75-14-33,140 43 36,0 0 1,-38-1-1,-9-2 327,38 4-193,-56 2-1,-14-2-388,98 3 218,-15-1-129,18 1 140,0 0 0,0 0 0,0 0 0,-1 0 0,1 0 0,0 0 0,0 0 0,0 0 0,-1 0 0,1 0 0,0 0 0,0 0-1,0 0 1,-1 0 0,1 0 0,0 0 0,0 0 0,0 0 0,-1-1 0,1 1 0,0 0 0,0 0 0,0 0 0,0 0 0,0 0 0,-1 0 0,1 0 0,0-1 0,0 1 0,0 0-1,0 0 1,0 0 0,0 0 0,-1-1 0,1 1 0,0 0 0,0 0 0,0 0 0,0-1 0,0 1 0,0 0 0,0 0 0,0 0 0,0 0 0,0-1 0,0 1 0,0 0-1,0 0 1,0 0 0,0-1 0,0 1 0,0 0 0,0 0 0,0 0 0,0-1 0,1 1 0,-1 0 0,0 0 0,0 0 0,0 0 0,0-1 0,0 1 0,4-2-57,0 0 0,0 0 1,0 0-1,0 0 1,0 1-1,0 0 0,0 0 1,1 0-1,6-1 1,1 0-77,54-8-17,-42 7 210,-1 0 0,0-2 1,29-9-1,-33 9 61,-16 4-44,1 1 1,-1-1-1,0 0 1,0 0-1,0 0 1,0 0-1,0-1 0,0 1 1,0-1-1,0 0 1,4-3-1,-7 5-30,0-1-1,0 1 0,0-1 1,0 0-1,1 1 0,-1-1 1,-1 1-1,1-1 0,0 0 1,0 1-1,0-1 0,0 1 1,0-1-1,0 1 0,-1-1 1,1 1-1,0-1 0,0 1 1,-1-1-1,1 1 0,0-1 1,-1 1-1,1-1 0,-1 1 1,1 0-1,0-1 0,-1 1 1,1-1-1,-1 1 0,1 0 1,-1 0-1,1-1 0,-1 1 1,0 0-1,-20-11 247,11 8-198,-1-1-1,1 2 1,-1-1 0,0 2-1,0-1 1,-12 1 0,0 1-85,-43 6 0,42-2-275,-1 1 0,1 1 0,0 2 0,1 0 0,-28 14 0,48-20 217,-1 0 0,1 1-1,0-1 1,0 0-1,-1 1 1,2 0 0,-1 0-1,0 0 1,1 0-1,-1 0 1,1 0 0,0 1-1,0-1 1,0 1-1,1 0 1,-2 4 0,2-6 54,1 0 1,-1-1 0,1 1 0,0 0 0,0 0 0,0 0 0,0 0-1,0 0 1,0 0 0,1 0 0,-1-1 0,1 1 0,-1 0 0,1 0-1,0 0 1,-1-1 0,1 1 0,0 0 0,0-1 0,0 1 0,0-1-1,1 1 1,-1-1 0,0 1 0,1-1 0,-1 0 0,1 0 0,-1 0-1,1 0 1,-1 0 0,1 0 0,0 0 0,0 0 0,-1-1 0,4 2-1,2 0 34,0 0 0,0-1 0,0 1 0,0-1-1,0-1 1,11 1 0,45-7 119,-42 3-82,24 0 0,-45 3-60,8-1-29,-1 1 0,1 1 0,0-1 0,0 1 0,0 0 0,-1 1 1,1 0-1,7 3 0,89 46 65,-74-40-37,0-1 0,36 8-1,66 7 24,-64-13-141,-36-7 127,0 0 1,0-2-1,58-2 0,-16-8 130,-60 7-399,0-1 0,0 0-1,0-1 1,20-5 0,-4-2 164,-1-2 0,32-15 0,-21 9 99,72-21 0,45-1 64,-82 22-98,-54 11-18,-1-1 0,1-2 0,20-11-1,10-4-19,-15 7 167,-24 10-67,0 1 1,16-5-1,-8 4 47,13-3-272,59-12 0,-83 19 573,-9 4-351,-1 0 1,1 0-1,-1-1 0,1 1 1,-1 0-1,1 0 0,-1 0 1,0-1-1,0 1 0,1 0 0,-1-1 1,-2 2-1,-7 2 52,-1 0 0,-1-1 0,1-1 0,0 0 0,-1 0 0,0-1 0,1 0 0,-1-1 0,1-1 0,-1 1 0,1-2 0,-14-3 0,-61-13 75,82 17-198,0 1 0,-1-1 0,1 1 0,0 0-1,-1 1 1,1-1 0,0 1 0,0 0 0,-1 0 0,1 0 0,0 0 0,0 1 0,-5 2 0,-2 3-749,0 0 1,-19 16-1,15-12-476</inkml:trace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2:30.952"/>
    </inkml:context>
    <inkml:brush xml:id="br0">
      <inkml:brushProperty name="width" value="0.35" units="cm"/>
      <inkml:brushProperty name="height" value="0.35" units="cm"/>
      <inkml:brushProperty name="color" value="#FFFFFF"/>
    </inkml:brush>
  </inkml:definitions>
  <inkml:trace contextRef="#ctx0" brushRef="#br0">529 153 2560,'-1'-1'68,"-1"1"1,1 0-1,0 0 1,0 0-1,0-1 1,0 1-1,0-1 1,0 1-1,0-1 1,0 1-1,0-1 1,0 0-1,0 1 0,0-1 1,0 0-1,1 0 1,-1 0-1,0 1 1,-1-3-1,1 2-72,0-1 0,0 1 0,0 0 0,0 0 0,0 0 0,0 0 0,-1 0 0,1 0 0,0 0 0,-1 1 0,1-1 0,-3-1 0,-16-4 679,-1 1 1,1 1-1,-1 0 0,-31 0 0,-6 3-156,0-2-1,0-3 1,-60-14 0,55 9-178,80 14-320,0-2 1,1 0-1,27-2 0,-6 0-79,17-2 157,0-3 0,81-18 0,-77 12-168,105-8 1,-110 20 104,-1 3 0,1 1 0,82 19 0,15 4 134,-93-20-191,23 5-6,-19 1-30,129 24-3,-81-18 145,10 4-58,129-11 80,-29-8-107,-80-8 378,-81 8-831,-58-3 421,3 4 37,-4-4 43,0-1-99,-1 0 0,1 0-1,-1 0 1,1 0 0,-1 0-1,1 1 1,-1-1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35.84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0 210 11232,'40'-11'4128,"16"0"-3200,12-5-257,-28 8-511,11-3-224,14 0-959,16-5 575,5-3-2720,-3 0 1760,-10-4-3392,1-7 2720,-16-5-416</inkml:trace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7:15.17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0 735 4224,'2'2'2720,"-1"-2"-2679,-1 1-17,0-1 0,0 0 0,0 1-1,0-1 1,0 0 0,0 1-1,0-1 1,0 1 0,0-1 0,0 0-1,-3 6 2208,5-6-2123,0-1 0,0 1 0,-1 0 0,1-1 0,0 1 0,0 0 0,2-2 0,2-3-30,-1 1 0,-1-1 0,1 0 1,-1 0-1,0-1 0,5-7 0,1-1-28,4-5-46,-2-1-1,0-1 0,12-29 1,21-71 76,-27 69-72,1 1 17,2 2 1,2 0 0,2 1 0,3 1 0,45-60-1,-58 90 20,-10 11-96,-1 1 0,1 0 0,6-12-1,-11 15-66,-3 4 10,-7 8-43,-11 16 331,1 3 363,14-23-541,1 1 0,-7 14 0,-9 26-98,2 2 0,2 0 0,2 1 0,-12 78 0,8-4 48,17-111 100,1 0-1,0 1 0,1-1 1,0 0-1,3 18 1,-2-26-39,0 0 0,0 0 0,0 0 0,1-1 0,-1 1 0,1-1 0,1 1 0,-1-1 0,0 0 1,1 1-1,0-1 0,0-1 0,0 1 0,1 0 0,-1-1 0,1 1 0,6 3 0,-7-5-6,1 0 0,-1 0-1,1-1 1,0 1-1,-1-1 1,1 0 0,0 0-1,0 0 1,0 0-1,0-1 1,-1 0 0,1 1-1,0-2 1,0 1-1,0 0 1,0-1 0,0 1-1,0-1 1,-1 0-1,8-4 1,6 0-17,0-1 0,0-1 1,-1-1-1,0-1 0,0 0 0,-1 0 1,0-2-1,-1 0 0,0-1 0,-1 0 0,16-18 1,-25 24 119,-2 5-72,-1-1 0,1 0 0,-1 0-1,0 0 1,1 0 0,-1 0-1,0 0 1,0 0 0,0 0 0,0 0-1,-1-1 1,1 1 0,0 0-1,-1 0 1,0-1 0,1-4 0,-1 7-129,-8 16 38,3-6 72,1 0 1,1 1 0,0 0-1,1-1 1,0 1 0,0 0-1,1 0 1,1 0-1,0 0 1,0 0 0,1 0-1,0 0 1,1 0 0,1-1-1,-1 1 1,2 0 0,-1-1-1,8 14 1,-10-22 6,0 0 0,0 0 1,1 0-1,-1 0 0,1 0 0,-1-1 1,1 1-1,0 0 0,0-1 0,0 1 0,-1-1 1,1 0-1,1 0 0,2 2 0,-4-2-10,1-1-1,-1 0 1,0 1-1,0-1 0,0 0 1,0 0-1,0 1 0,1-1 1,-1 0-1,0 0 0,0-1 1,0 1-1,0 0 1,1 0-1,-1 0 0,0-1 1,0 1-1,0-1 0,0 1 1,0-1-1,0 1 1,0-1-1,0 0 0,0 1 1,0-1-1,0 0 0,0 0 1,0 1-1,-1-1 1,1 0-1,1-2 0,3-4 71,-1 0 1,1 0-1,-1-1 0,0 0 0,5-16 1,-2 6-50,-6 16-29,1-1 1,-1 0 0,0 0 0,0 0 0,0 0 0,0 0 0,0 0 0,0-5 0,-1 7-29,0 0 1,0 1-1,0-1 1,0 0-1,0 0 1,0 0-1,1 1 0,-1-1 1,0 0-1,0 0 1,1 1-1,-1-1 1,1 0-1,-1 0 1,1 1-1,-1-1 0,1 0 1,-1 1-1,1-1 1,-1 1-1,1-1 1,0 1-1,-1-1 1,1 1-1,0-1 0,1 1 1,-1 0-4,0 0 1,0 0-1,0 0 0,0 0 1,0 1-1,0-1 0,-1 0 1,1 1-1,0-1 0,0 1 1,0-1-1,0 1 0,0-1 1,-1 1-1,1 0 0,0-1 1,-1 1-1,1 0 0,1 1 1,22 30-265,-11-13 377,23 22 0,-12-23 278,-23-17-353,-1-1-1,1 0 1,-1 0 0,0 0 0,1 1-1,-1-1 1,1 0 0,-1 0-1,1 0 1,-1 0 0,1 0 0,-1 0-1,1 0 1,-1 0 0,1 0-1,-1 0 1,1 0 0,-1 0 0,1 0-1,-1 0 1,0 0 0,1 0 0,-1 0-1,1-1 1,-1 1 0,1 0-1,0-1 1,11-8 166,-10 8-139,6-6 17,0 0 0,-1 0 1,1-1-1,-1 0 0,-1 0 1,0-1-1,9-14 0,-4 4-17,-8 15-68,-1 0 0,0 0 0,1 0 0,-1 0 1,-1 0-1,1 0 0,1-6 0,-3 9 7,0-1-1,1 1 1,-1 0 0,0-1 0,1 1 0,-1 0-1,1-1 1,0 1 0,-1 0 0,1 0 0,0 0-1,0 0 1,-1 0 0,1 0 0,0 0 0,0 0-1,0 0 1,0 0 0,1 0 0,-1 0 0,0 1-1,2-2 1,9-6-19,-9 7 11,1-1 0,0 1-1,-1 0 1,1 0 0,0 0 0,-1 0 0,1 1 0,0-1-1,0 1 1,0 0 0,5 1 0,-2-1-4,28 0-52,105-5 54,-93 2 89,-33 3-12,1-1-1,-1 0 1,17-4-1,-18 2 719,-30 5-774,15-2-7,-1 1 1,1 0 0,0-1-1,0 1 1,-1 0 0,1 0-1,0 1 1,0-1 0,0 0-1,0 1 1,0-1 0,1 1 0,-3 2-1,-21 24-104,20-22 132,4-4-20,-1-1 0,1 1-1,0 0 1,-1-1-1,1 1 1,0 0 0,0 0-1,0 0 1,0 0 0,1-1-1,-1 1 1,0 1-1,1-1 1,-1 0 0,1 0-1,0 0 1,0 0 0,0 0-1,0 0 1,0 0-1,0 0 1,0 0 0,1 1-1,0 2 1,1 0 9,0 0 0,0 0-1,0 0 1,1-1 0,0 1 0,-1-1 0,6 6-1,-7-9 9,0 1 0,1-1-1,-1 0 1,0 0-1,1 0 1,-1 0-1,1 0 1,-1 0-1,1-1 1,0 1-1,-1 0 1,1-1-1,0 1 1,-1-1-1,1 0 1,0 0 0,0 0-1,-1 1 1,1-1-1,0-1 1,0 1-1,-1 0 1,1 0-1,0-1 1,-1 1-1,4-2 1,0 0 99,0 1 1,0-2 0,0 1-1,-1 0 1,6-5-1,-8 6-100,0-1 0,0 0 0,0 0 0,0 0 0,0 0 0,-1 0 0,1-1 0,-1 1 0,0 0-1,0-1 1,1 1 0,0-6 0,-1 5 12,0 0-1,0-1 1,0 1 0,-1 0-1,0-1 1,1 1-1,-1 0 1,0-1 0,0 1-1,-1-1 1,1 1-1,-1 0 1,0-1 0,0 1-1,0 0 1,0 0-1,0 0 1,-1 0 0,1 0-1,-1 0 1,0 0-1,0 0 1,0 1 0,0-1-1,-1 1 1,1-1-1,-1 1 1,-5-4 0,-14-8 127,15 9-171,0 1 1,-1 0 0,-12-6-1,19 10 25,1 0 0,0 0 1,0 0-1,-1 0 0,1 0 0,0 0 0,0 0 0,0 0 0,-1-1 1,1 1-1,0 0 0,0 0 0,-1 0 0,1 0 0,0 0 1,0-1-1,0 1 0,-1 0 0,1 0 0,0 0 0,0-1 0,0 1 1,0 0-1,0 0 0,0 0 0,-1-1 0,1 1 0,0 0 0,0 0 1,0-1-1,0 1 0,0 0 0,0 0 0,0-1 0,0 1 0,0 0 1,0 0-1,0-1 0,0 1 0,0 0 0,0 0 0,0-1 0,0 1 1,1 0-1,-1 0 0,0-1 0,0 1 0,0 0 0,1-1-3,-1 0-1,1 1 1,0-1-1,-1 0 0,1 1 1,0-1-1,0 1 1,-1-1-1,1 1 1,0 0-1,0-1 0,0 1 1,0 0-1,-1-1 1,3 1-1,5-1 29,7-2 56,1 2-1,-1-1 1,21 2 0,85 8 285,-59-6-438,29 0-479,-52-4-296,-15 1-1882,30-4 0,-36 1 973</inkml:trace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7:15.70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55 3808,'5'-4'370,"-1"0"1,0 0-1,1 1 1,0-1-1,0 1 1,0 0-1,0 1 1,1-1-1,-1 1 0,7-2 1,7 0 1122,38-6 0,-25 7-1199,1 2 1,0 1-1,38 5 0,99 22-1099,-114-18 150,145 40-7360,-153-39 6372</inkml:trace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7:19.37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31 660 416,'0'0'4,"0"0"1,-1 0-1,1 0 1,0 0-1,-1 0 1,1 0-1,0 0 1,-1 0-1,1 0 1,0 0-1,0 0 0,-1 0 1,1 0-1,0 1 1,-1-1-1,1 0 1,0 0-1,0 0 1,-1 0-1,1 1 1,0-1-1,0 0 0,0 0 1,-1 0-1,1 1 1,0-1-1,0 0 1,-1 1-1,0 0 640,-1-1-160,0 0 0,1 0 0,-1 0 0,1 0 0,-1 0 0,1 0 0,-1 0 0,1 0 0,-1 1 0,1-1 0,-4 2 883,14-1-1114,3 7-31,-11-7-174,1 0 1,0 1 0,0-1 0,0 0 0,0 0 0,0 0 0,3 1 0,14 1 194,1 0-1,-1-2 0,1 0 1,-1-1-1,1-1 0,31-6 0,-44 6-237,-1-1 0,1 0 0,0 0 0,-1 0 0,1-1 0,-1 0 0,0 0 0,0 0 0,0-1 0,0 0 0,-1 0 0,0-1 0,1 1 0,-1-1 0,6-9 0,-10 12 3,0 0-1,0 0 1,0 1 0,0-1-1,-1 0 1,1 0-1,-1 0 1,1 0 0,-1 0-1,0 0 1,0 0-1,0 0 1,0 1-1,0-1 1,0 0 0,-1 0-1,1 0 1,-1 0-1,1 0 1,-1 0-1,0 0 1,1 1 0,-1-1-1,0 0 1,0 1-1,0-1 1,-1 0-1,-1-1 1,1 0-25,0 1 0,-1-1 0,1 1 0,-1 0 0,1 0 0,-1 0 0,0 0 0,0 0-1,0 1 1,0-1 0,0 1 0,-1 0 0,1 0 0,0 0 0,-5 0 0,0 0-15,0 1 0,0 0-1,0 1 1,0 0 0,0 0 0,0 1 0,0 0 0,0 0-1,0 1 1,1 0 0,-1 0 0,1 0 0,-12 9 0,14-9 53,1 1 1,-1 0 0,1-1-1,0 1 1,0 1 0,1-1-1,-1 1 1,1-1 0,0 1 0,0 0-1,0 0 1,1 0 0,0 1-1,0-1 1,0 0 0,1 1 0,0-1-1,0 1 1,0 0 0,0 7-1,1-5-33,0 0 0,1 0 0,0 0-1,2 10 1,-2-14 7,1 0 1,0 0-1,0 0 1,0 0-1,0 0 1,0 0-1,1-1 1,-1 1-1,5 3 1,4 5 4,-7-7 0,1 0 0,-1 0 0,1-1 0,9 7 0,-3-4 86,-1-1 0,1 0 1,1 0-1,12 3 1,-18-7-35,1-1 1,-1 1 0,1-1 0,-1 0 0,1-1-1,0 0 1,-1 0 0,1-1 0,8-1 0,-3 1 47,0-2 1,-1 1-1,1-2 1,-1 0-1,1 0 1,-1-1-1,-1 0 1,1-1-1,-1 0 1,0-1-1,0 0 1,12-12-1,-11 9-97,-5 4 17,0 0 0,0-1 0,-1 1 1,0-1-1,0 0 0,4-9 0,-5 6 0,1 0 1,-2-1-1,1 0 0,-1 0 0,-1 1 0,0-2 0,-1 1 0,1-21 1,-5 21-413,0 9 229,0 7-45,1 1 211,1 0-1,0 0 1,0 0-1,1-1 1,-1 1 0,2 0-1,-1 0 1,2 12 0,1-6 21,0 1 0,11 23 0,-10-24-11,-3-9 68,1 1 0,-1-1 0,1 0 0,-1 0 0,1 1 0,0-1 0,3 4 0,-3-6 213,-2-1-289,0 0 1,0 0 0,0 0 0,0 1-1,0-1 1,0 0 0,0 0-1,0 0 1,0 0 0,0 0 0,0 0-1,0 0 1,0 0 0,0 0 0,0 1-1,0-1 1,0 0 0,0 0 0,0 0-1,0 0 1,0 0 0,0 0-1,0 0 1,0 0 0,0 0 0,0 0-1,0 0 1,1 0 0,-1 0 0,0 0-1,0 0 1,0 1 0,0-1-1,0 0 1,0 0 0,0 0 0,0 0-1,0 0 1,0 0 0,1 0 0,-1 0-1,0 0 1,0 0 0,0 0 0,0 0-1,0 0 1,0 0 0,0 0-1,6-4 345,2-3-74,-3 1-281,0-1-1,-1 1 0,0-1 0,-1 0 1,0 0-1,5-13 0,9-20-300,32-32 588,-30 45-228,-16 24-18,-1 0 1,1-1 0,-1 1 0,0-1 0,-1 0 0,1 0 0,-1 1 0,1-1 0,-1 0 0,-1 0 0,1 0 0,0-5 0,-1 8-49,0 1 1,0 0 0,0 0 0,0 0 0,0 0 0,0 0 0,0 0 0,0 0 0,0-1-1,0 1 1,0 0 0,0 0 0,0 0 0,0 0 0,0 0 0,0 0 0,0 0 0,1 0-1,-1-1 1,0 1 0,0 0 0,0 0 0,0 0 0,0 0 0,0 0 0,0 0 0,0 0-1,0 0 1,0 0 0,1 0 0,-1 0 0,0 0 0,0 0 0,0 0 0,0-1 0,0 1-1,0 0 1,0 0 0,0 0 0,1 0 0,-1 0 0,0 0 0,0 0 0,0 0 0,0 0-1,0 0 1,0 1 0,0-1 0,1 0 0,-1 0 0,0 0 0,0 0 0,0 0 0,0 0-1,0 0 1,0 0 0,0 0 0,0 0 0,0 0 0,1 0 0,-1 0 0,0 0 0,0 1-1,0-1 1,5 4-152,5 8 144,1 0 0,0-1 0,0-1 0,1 0 0,0 0 0,1-1 1,0-1-1,14 7 0,-12-8 79,1 0 1,-1-2 0,1 0 0,0 0 0,0-2 0,0 0 0,1 0 0,-1-2 0,1 0-1,-1-1 1,19-2 0,-31 1-41,1 0 1,-1 0-1,0 0 0,1 0 0,-1-1 1,0 0-1,0 0 0,0 0 0,-1 0 1,6-5-1,-7 6-11,0-1 0,0 1 0,-1-1 0,1 1 0,-1-1 0,0 0 0,1 0 0,-1 0 0,0 0 0,0 0 0,0 0 0,0 0 0,-1 0 0,1 0 0,0 0 0,-1-1 0,0 1 0,1 0 0,-1 0 0,0-1 1,-1-3-1,0 1-41,0-1 1,0 1 0,-1 0 0,0 0 0,0 1 0,0-1 0,-1 0 0,-3-5 0,4 7 3,0 0 0,-1 0 0,1 1 1,-1-1-1,1 0 0,-1 1 1,0-1-1,0 1 0,0 0 1,0 0-1,0 0 0,-6-2 1,7 4 7,0 0 1,0 0-1,0 0 1,0 0-1,0 0 1,0 1 0,0-1-1,0 1 1,0-1-1,0 1 1,0 0 0,0 0-1,0 0 1,0 0-1,0 0 1,1 0-1,-1 0 1,-1 2 0,-4 2-6,1 1-1,-1-1 1,-4 8 0,-4 3 51,10-10 7,-1 1 0,1-1 0,0 1 0,0 0 0,-6 13 0,7-11-44,0 1-1,0 0 1,1 0-1,-3 19 1,5-24 23,0 0 1,1-1-1,0 1 1,0 0-1,1-1 1,-1 1-1,1 0 1,0-1-1,1 1 1,-1-1-1,1 1 1,-1-1-1,4 6 1,0-2 89,-1 0-33,0-1 0,1 0 0,8 9 1,-12-14-36,1 0 0,0 0 1,0-1-1,0 1 0,0-1 1,1 1-1,-1-1 0,0 0 0,1 0 1,-1 0-1,0 0 0,1 0 1,-1 0-1,1-1 0,3 1 1,-3-1 2,0 1 0,0-1 1,1 0-1,-1 0 0,0 0 1,0 0-1,0-1 0,0 1 1,0-1-1,0 0 0,1 0 1,-2 0-1,1 0 0,0-1 1,0 1-1,0-1 0,-1 1 1,5-5-1,2 0-2,6-4 20,-1-2 1,0 0-1,20-21 0,-26 23-81,1 2 1,0-1-1,0 1 0,15-10 1,-19 15-74,-2 1-63,-2 10 5,-1-6 143,0 91 185,0-92 165,9-1-27,-4-2-257,-1 1-1,0-1 1,1-1 0,-1 1 0,0 0-1,0-1 1,-1 0 0,1 0 0,-1 0 0,7-7-1,17-13-338,-22 20 302,-3 1-54,-1 1 0,1 0 0,0 0 0,0 0-1,0 0 1,0 0 0,1 0 0,-1 0 0,0 1 0,2-1 0,-3 1 24,-1 0 1,0 0-1,1 0 1,-1 0-1,0 1 1,0-1-1,1 0 1,-1 0-1,0 0 1,0 1-1,1-1 1,-1 0-1,0 0 1,0 1-1,0-1 1,1 0-1,-1 1 1,0-1 0,0 0-1,0 0 1,0 1-1,0-1 1,0 0-1,1 1 1,-1-1-1,0 0 1,0 1-1,0-1 1,0 0-1,0 1 1,-1-1-1,1 11-55,0-9 68,-1 1 1,1 0-1,-1-1 0,1 1 0,0 0 1,1 0-1,-1-1 0,0 1 0,1 0 0,-1-1 1,1 1-1,0 0 0,0-1 0,0 1 1,0-1-1,0 1 0,1-1 0,-1 0 1,1 0-1,-1 1 0,4 2 0,-2-3 12,0 0-1,-1 0 0,1 0 0,0 0 1,0 0-1,0-1 0,1 1 0,-1-1 1,0 0-1,0 0 0,1 0 1,-1-1-1,1 1 0,-1-1 0,1 0 1,-1 0-1,5 0 0,10-3-33,0-1 0,0 0-1,-1-1 1,1-1 0,-1-1-1,0 0 1,-1-2 0,19-11 0,-22 11 15,0-1 0,0 0 0,-1-1 0,-1 0 0,0-1 0,-1 0 0,0-1 0,-1 0 1,0-1-1,-1 1 0,0-2 0,-1 1 0,-1-1 0,5-17 0,31-122-18,-22 76 49,-15 58-2,23-97-155,-26 101 197,0 1 1,-1-1 0,-1 0 0,0 0-1,-4-25 1,4 39-69,0 1 0,-1-1-1,1 0 1,-1 1 0,1-1-1,-1 1 1,0-1 0,1 1-1,-1-1 1,-1-1 0,1 3-17,1-1 0,-1 1 0,1-1 0,-1 1 0,0 0 0,1-1 0,-1 1 0,1 0 0,-1-1 0,0 1 0,1 0 0,-1 0 0,0 0 0,0 0 0,1-1 0,-1 1 0,0 0 0,1 0 0,-1 0 0,0 0 0,1 1 0,-1-1 0,0 0 0,1 0 1,-2 0-1,1 1 8,0-1 1,1 1-1,-1 0 1,0-1-1,1 1 1,-1-1 0,0 1-1,1 0 1,-1-1-1,0 1 1,1 0 0,-1 0-1,1 0 1,0-1-1,-1 1 1,1 0 0,0 0-1,-1 0 1,1 0-1,0 1 1,-5 24-21,4-15-1,-7 47 14,1 96-1,5-87 207,4 40-168,0-31-149,0-46 234,1 0 0,1-1 0,16 56 1,-6-29-1,-11-43-43,2 8 263,-5-21-315,0 0 0,0 0 0,0 1 0,0-1 0,0 0 0,0 0 0,0 0 0,0 0 0,0 0 1,1 0-1,-1 0 0,0 0 0,0 0 0,0 0 0,0 1 0,0-1 0,0 0 0,0 0 0,0 0 0,0 0 0,0 0 0,0 0 0,1 0 0,-1 0 0,0 0 1,0 0-1,0 0 0,0 0 0,0 0 0,0 0 0,0 0 0,1 0 0,-1 0 0,0 0 0,0 0 0,0 0 0,0 0 0,0 0 0,0 0 0,0 0 1,0 0-1,1 0 0,-1 0 0,0 0 0,0 0 0,0 0 0,0 0 0,0 0 0,0-1 0,0 1 0,0 0 0,6-3 180,-4 1-112,0 1-50,-1 0 1,1-1 0,-1 1-1,1 0 1,-1-1-1,0 1 1,0-1 0,0 1-1,0-1 1,0 0-1,0 0 1,0 1 0,0-1-1,0-3 1,38-93 23,-38 96-80,-1 0 0,1 0 0,0 0 0,0 0 0,0 0 0,1 1 0,-1-1 0,0 0-1,1 1 1,-1-1 0,3-1 0,6-8-148,-9 10 163,0 0 1,0 0 0,0 0 0,1 1 0,-1-1 0,0 0 0,0 1 0,0-1-1,1 1 1,-1-1 0,0 1 0,0 0 0,1-1 0,-1 1 0,0 0 0,1 0 0,-1 0-1,0 0 1,1 0 0,-1 0 0,0 0 0,1 1 0,-1-1 0,0 0 0,0 1-1,1-1 1,-1 1 0,0-1 0,0 1 0,0 0 0,1 0 0,-1-1 0,0 1 0,0 0-1,0 0 1,-1 0 0,1 0 0,0 0 0,0 0 0,0 0 0,-1 0 0,1 1-1,0-1 1,0 2 0,-1 1 50,1 0 1,-1 0-1,0 0 0,0 0 0,0 0 1,-1-1-1,0 1 0,1 0 1,-1 0-1,-1 0 0,-1 4 0,-3 7 24,-13 20-1,9-16-199,8-16 165,0 0 0,0 0-1,0-1 1,-1 1 0,1 0 0,-4 2-1,-6 7 305,11-11-303,0 1 1,0-1 0,-1 0 0,1 0-1,0 0 1,-1 0 0,1 0 0,-1 0-1,1 0 1,-1 0 0,0-1 0,1 1 0,-1-1-1,0 1 1,1-1 0,-1 0 0,0 1-1,0-1 1,1 0 0,-1 0 0,0 0 0,0 0-1,1-1 1,-1 1 0,0 0 0,1-1-1,-1 1 1,0-1 0,1 0 0,-3-1-1,20-2 14,33-4-1,149 5-149,-172 3-632,45-7-1,-57 4-824,0 0-1,19-7 1,-32 10 1454,-1 0 0,1-1-1,-1 1 1,1 0 0,-1 0-1,0 0 1,1 0 0,-1-1 0,1 1-1,-1 0 1,0 0 0,1 0 0,-1-1-1,0 1 1,1 0 0,-1-1 0,0 1-1,0 0 1,1-1 0,-1 1 0,0 0-1,0-1 1,1 1 0,-1-1 0,0 1-1,0 0 1,0-1 0,0 1 0,0-1-1,0 1 1,0-1 0,0 1 0,0 0-1,0-1 1,0 0 0,0-7-3261</inkml:trace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7:19.73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 43 6560,'-1'0'322,"1"-1"-242,0 1 0,0 0 1,-1 0-1,1 0 1,0-1-1,0 1 1,0 0-1,0 0 1,0-1-1,0 1 0,0 0 1,0 0-1,0 0 1,0-1-1,0 1 1,0 0-1,0 0 0,0-1 1,0 1-1,0 0 1,0 0-1,0-1 1,0 1-1,0 0 1,0 0-1,0 0 0,1-1 1,-1 1-1,0 0 1,0 0-1,0-1 1,10-1 833,16 4-866,-25-2 67,79 12 276,1-4-1,0-3 1,154-11 0,-170-4-3330,75-21 0,-96 18-367</inkml:trace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7:21.27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238 702 1568,'2'-1'128,"-1"1"-1,1-1 1,0 0-1,0 0 1,-1 0 0,1 0-1,-1 0 1,1 0 0,-1-1-1,3-2 1,6-4 3316,-11 7-3277,-1 0 0,0 0 0,0 0 0,1 1 0,-1-1-1,0 1 1,0-1 0,0 1 0,0 0 0,1 0 0,-1 0 0,0 0 0,0 0 0,0 0 0,0 0 0,0 1 0,1-1 0,-5 2 0,-4 0 149,-3 0-235,0 1-1,1 0 1,-1 1 0,1 0 0,0 1 0,0 0-1,-15 10 1,11-5 103,0 1 1,1 1-1,0 0 0,-18 21 1,32-32-161,-1 1 0,1-1 0,0 1 0,0-1 0,1 1 1,-1 0-1,0 0 0,1-1 0,-1 1 0,1 0 0,-1 0 1,1 0-1,0-1 0,-1 1 0,1 0 0,1 4 0,-1-6-19,0 0-1,0 1 1,1-1-1,-1 0 1,0 1-1,0-1 1,1 0 0,-1 0-1,0 1 1,1-1-1,-1 0 1,0 0-1,1 1 1,-1-1-1,1 0 1,-1 0-1,0 0 1,1 0-1,-1 0 1,1 0-1,-1 1 1,0-1-1,1 0 1,-1 0 0,1 0-1,-1 0 1,1-1-1,12 1 45,-5-1-2,-1 0 0,1-1 0,-1 0 0,0 0 0,0-1 0,12-5 1,37-26 305,-5 1-310,-28 21-470,-16 13 368,-3 2 90,0 0 0,-1 1-1,1-1 1,-1 1 0,0 0 0,0 0-1,2 5 1,6 5 59,-8-9-60,1-1 1,0 1-1,0-1 0,0 0 0,1-1 0,0 1 0,5 3 0,-8-6-14,1 0 0,0 1 0,0-1 0,0 0 0,0 0 0,0-1 0,0 1 0,0-1 0,0 1 0,0-1 0,0 0 0,0 0-1,0 0 1,0-1 0,4 0 0,-1-1-18,0 0-1,0 0 0,-1 0 1,1-1-1,-1 0 0,0 0 1,1 0-1,-1-1 0,-1 0 1,9-7-1,-1-3-55,0 0 0,14-20 1,-9 5-20,-2 0 1,0-1-1,-2-1 1,11-39 0,3-4 74,6-9 115,-4-2 1,21-98 0,-48 173-12,-1 1 1,1 0-1,-2 0 1,1-1 0,-1 1-1,-1-1 1,0 1-1,-2-12 1,2 20-117,1 0 0,0 0 0,-1 0 1,1 0-1,0 0 0,-1 0 0,1 0 1,-1 0-1,1 0 0,-1 0 0,0 1 1,1-1-1,-1 0 0,0 0 0,0 1 1,0-1-1,1 0 0,-2 0 0,1 1-1,0 0-1,0 0 0,1 0 1,-1-1-1,0 1 1,0 0-1,1 0 0,-1 0 1,0 0-1,0 1 1,1-1-1,-1 0 0,0 0 1,0 0-1,1 1 1,-1-1-1,0 0 0,-1 1 1,0 1 12,-1 0 0,1 0-1,0 0 1,0 0 0,-1 0 0,2 1 0,-1-1 0,0 0 0,0 1 0,-1 4 0,-11 24 30,2 2 0,2 0 0,1 0 1,-9 60-1,2 138 200,14-184-153,5 42-27,1-44 66,-3-33-83,0 0-1,1 0 1,1-1-1,0 1 1,1-1 0,0 0-1,0 0 1,10 16 0,-14-25-102,1-1 1,0 1-1,0 0 1,1 0-1,-1-1 1,0 1-1,0-1 0,1 1 1,-1-1-1,1 1 1,-1-1-1,1 0 1,0 0-1,-1 0 1,1 0-1,0 0 1,0 0-1,0 0 1,0-1-1,0 1 1,0-1-1,0 1 1,2-1-1,2 0-745,0 0-1,0 0 0,0-1 1,0 0-1,0-1 0,9-2 1,-2 0-2687</inkml:trace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7:21.61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31 7808,'-5'-3'2880,"5"6"-2240,13-3-160,-3 5-64,-2-5-320,0 3 192,4 0-192,3 2 256,1-2-224,1-3-96,5 0-64,4-3-672,9-2 384,-2-1-1792,7-2 1184,3 0-2400,0-3 1888,-5 3-1088</inkml:trace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7:23.66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0 844 3712,'2'1'294,"0"0"0,0-1 1,0 0-1,0 1 0,0-1 1,-1 0-1,1 0 0,0 0 0,0 0 1,0 0-1,0-1 0,0 1 0,2-1 1,2-1 363,0 1 0,0-1 0,8-5 0,0 0-284,-2-1 1,1-1 0,-1 0-1,-1-1 1,1-1 0,15-18-1,51-77-157,-38 47 149,-30 44-292,-9 13-80,1-1-1,-1 1 0,0-1 1,1 1-1,0 0 0,-1 0 1,1 0-1,0 0 1,0 0-1,0 0 0,4-1 1,-5 2-165,2 4 138,0 0 1,0 1-1,0-1 1,-1 1-1,0 0 1,0 0-1,0-1 1,0 1-1,0 1 1,-1-1-1,0 0 1,0 0-1,0 0 1,0 1-1,-1 4 1,1-6 3,13 58-243,-13-55 294,0 0 0,0 0 1,0 0-1,1 0 1,0 0-1,0 0 0,1-1 1,0 1-1,0-1 1,0 0-1,0 0 0,1 0 1,0 0-1,5 4 1,-3-5-9,0 0 1,0-1-1,0 0 1,0 0-1,0-1 1,1 1-1,-1-2 0,1 1 1,0-1-1,-1 1 1,1-2-1,8 1 1,11-1 37,47-5 1,-49 1-173,0 0 0,44-14 0,-56 14 84,1-1 1,0-1-1,-1 0 1,0 0 0,-1-1-1,18-14 1,-23 15 54,-1 1-1,0-1 1,0 0-1,0 0 1,-1-1 0,0 1-1,0-1 1,-1 0-1,5-12 1,-7 14-20,1 0-1,0 0 1,-1 0-1,0 0 1,0 0 0,-1 0-1,0 0 1,1-1 0,-2 1-1,1 0 1,-1 0-1,1-1 1,-1 1 0,-3-7-1,4 10-8,-1 1 0,0-1 0,1 0-1,-1 1 1,0-1 0,0 0 0,0 1-1,0 0 1,0-1 0,-1 1 0,1-1 0,0 1-1,-1 0 1,1 0 0,0 0 0,-1 0-1,0 0 1,1 0 0,-1 0 0,0 0 0,1 1-1,-1-1 1,0 1 0,1-1 0,-1 1-1,0 0 1,0 0 0,0-1 0,0 1 0,1 0-1,-1 1 1,0-1 0,0 0 0,0 0-1,1 1 1,-1-1 0,0 1 0,1 0 0,-1-1-1,-2 3 1,-4 1-8,1 0 0,0 0-1,1 1 1,-1 0 0,1 1 0,0 0-1,-8 9 1,1 0 5,4-6 42,0 1-1,1 0 1,1 1 0,0 0-1,-9 18 1,15-26-25,-1 1 0,1-1 0,1 1 0,-1-1 0,0 1 0,1-1-1,0 1 1,-1 0 0,2-1 0,-1 1 0,0-1 0,1 1 0,-1-1 0,1 1 0,0-1 0,0 1 0,1-1 0,-1 0 0,1 1 0,-1-1 0,1 0 0,0 0-1,0 0 1,1 0 0,1 2 0,2 1 89,-1-1 1,1 1-1,0-2 0,0 1 0,0 0 0,1-1 1,-1-1-1,1 1 0,0-1 0,0 0 0,0 0 1,1-1-1,-1 0 0,1 0 0,-1-1 0,1 0 1,0 0-1,13-1 0,-17-1-48,1 0-1,-1-1 1,0 1 0,1-1-1,-1 1 1,0-1 0,0-1-1,0 1 1,0-1-1,4-3 1,-1 1-20,-1-1-1,-1 1 0,1-1 1,9-13-1,13-20 52,9-14-152,-35 50-6,1-1 0,-1 1 0,0 0 0,1-1 0,0 1 0,0 0 0,0 1 0,0-1 0,0 0 0,5-2 0,-7 5 51,0-1-1,0 1 0,0-1 1,0 1-1,0 0 1,0 0-1,0-1 0,0 1 1,0 0-1,0 0 1,1 0-1,-1 0 0,0 0 1,0 0-1,0 1 1,2-1-1,-2 1 18,1 0 0,-1-1 0,0 1 0,1 0 0,-1 0 0,0 0 1,0 0-1,0 0 0,0 1 0,0-1 0,0 0 0,0 0 0,0 1 0,1 2 0,0 0-19,0 1 0,-1-1 0,1 1-1,-1 0 1,0-1 0,0 1 0,-1 0-1,1 5 1,-4 39 167,2-44-95,0-1 0,-1 0 1,0 0-1,0 0 0,0 0 0,0 0 1,0 0-1,-1-1 0,1 1 0,-1-1 1,0 0-1,-1 0 0,-5 5 0,8-7-24,-1-1 0,0 1 0,1 0 0,-1-1 0,0 0 0,0 1 0,1-1 0,-1 0 0,0 0 1,0 0-1,1 0 0,-1-1 0,0 1 0,0 0 0,1-1 0,-1 1 0,0-1 0,1 1 0,-1-1 0,0 0 0,-1-1 0,-2-1 23,0 1 0,0-1 1,0-1-1,0 1 0,-4-5 0,-2 0-179,10 8 119,0 0-1,0-1 0,1 1 1,-1-1-1,0 1 1,0-1-1,0 1 0,1-1 1,-1 1-1,0-1 0,1 1 1,-1-1-1,1 0 1,-1 0-1,1 1 0,-1-1 1,1 0-1,-1 0 0,1 1 1,0-1-1,-1 0 1,1-1-1,-2-2-853,8 7 787,5 1 132,0 0 0,1-1 1,-1-1-1,1 1 0,0-2 1,-1 0-1,17 0 0,14-5 250,46-11 0,-51 8-84,-22 5-99,1-2 1,-1 0 0,-1-1-1,1 0 1,-1-1-1,0-1 1,14-8-1,-18 8-81,-1 1 0,0-1-1,-1-1 1,0 0 0,0 0-1,0 0 1,-1-1 0,0 0 0,-1-1-1,7-13 1,15-35 196,-3 0 1,-2-2-1,25-108 0,-45 149-178,0 0 1,-2-1-1,-1 1 0,0 0 0,-1-1 1,-7-32-1,6 30-149,1 18 51,1-1-1,0 1 1,-1 0-1,0-1 1,0 1-1,-1 0 1,1 0-1,-4-7 1,5 10 31,0 1 1,-1 0-1,1-1 1,0 1 0,-1 0-1,1 0 1,0-1 0,-1 1-1,1 0 1,0 0-1,-1 0 1,1 0 0,-1 0-1,1-1 1,0 1 0,-1 0-1,1 0 1,-1 0 0,1 0-1,0 0 1,-1 0-1,1 0 1,-1 0 0,1 0-1,0 0 1,-1 1 0,1-1-1,-1 0 1,1 0-1,0 0 1,-1 0 0,1 1-1,0-1 1,-1 0 0,-11 10-290,7-6 282,1 1 1,0 0-1,1 0 0,-1 0 0,1 0 1,0 0-1,-2 7 0,-15 44 56,18-51-36,-9 38-24,2 1 0,-5 75 0,10-78 23,2-25 9,-4 43 118,1 81-1,5-121-81,2 0 1,0 0-1,1-1 1,1 1-1,1-1 1,1 0 0,0 0-1,14 26 1,-19-41-24,33 54 329,-30-51-431,1-1-1,0 1 1,0-1 0,0 1-1,0-1 1,13 8-1,-16-12-90,0 0 0,0 0 1,0 0-1,0 0 0,0 0 0,1-1 0,-1 1 0,0-1 0,0 1 0,1-1 0,-1 0 1,0 0-1,0 0 0,1 0 0,-1-1 0,0 1 0,1 0 0,-1-1 0,0 0 0,0 1 0,0-1 1,3-2-1,-1 1-343,0 0 0,-1-1 0,1 1 0,-1-1 0,0 0 0,1 0 0,-1 0 0,-1 0 0,1-1 0,0 1 0,2-7 0,8-18-1926</inkml:trace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7:24.00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5 180 8384,'-4'0'3104,"13"0"-2400,-1 0-224,2 0 128,7 0-448,4 0 192,4-3-192,10-5 224,8 0-256,5-3 32,-5-5-96,0-3-608,-5 0 288,5 0-1664,0 0 1088,5 0-2048,5 0 1632,2 0-2720</inkml:trace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7:25.15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0 329 6048,'0'0'89,"3"5"1864,-3-5-1865,0 0 1,0 0 0,0 0 0,1 0 0,-1 1-1,0-1 1,0 0 0,1 0 0,-1 0-1,0 0 1,0 0 0,1 0 0,-1 0 0,0 0-1,0 0 1,1 0 0,-1 0 0,0 0-1,1-1 1,16-5 905,-10 3-885,-1 0 0,0-1 1,9-7-1,4-9-3,0-1 0,-2-1 0,-1 0 0,0-1 1,-2-1-1,0 0 0,-2-1 0,-1 0 0,-1-1 0,10-40 1,-19 57-346,-2 10-58,-4 15 107,-8 86 910,12-79-599,-3 17 131,3 49-1,1-84-220,1 1 0,-1-1 0,1 0-1,1 0 1,-1 1 0,1-1 0,0 0-1,0 0 1,0-1 0,1 1 0,0 0-1,3 4 1,-5-7-6,1 0 0,0 0 0,0-1 1,0 1-1,0 0 0,0-1 0,0 1 0,0-1 0,0 0 0,1 0 0,-1 0 0,1 0 0,-1 0 0,0 0 1,1-1-1,-1 1 0,1-1 0,0 0 0,-1 0 0,1 0 0,-1 0 0,1 0 0,-1 0 0,1 0 0,-1-1 0,5-1 1,19-8 80,1-1 1,-2-1-1,0-2 1,45-30-1,-29 17-286,10-11-14,-38 27 289,-1 1 0,2 1 1,-1 0-1,30-13 0,-42 22-95,0-1-1,0 1 1,0-1-1,0 1 1,0-1-1,0 1 1,0 0-1,1 0 1,-1 0-1,0 0 1,0 0-1,0 0 1,0 0-1,1 0 1,-1 0-1,0 0 1,0 0-1,0 1 1,0-1-1,0 1 1,0-1 0,0 1-1,2 0 1,-2 0-2,0 0 1,-1 0-1,1 0 1,0 1-1,-1-1 0,1 0 1,-1 0-1,1 0 1,-1 1-1,0-1 1,1 0-1,-1 1 1,0-1-1,0 0 1,0 1-1,0 2 1,-1 4-7,0 1 1,-1-1-1,0 1 1,-6 15 0,8-24 7,-5 14 55,-1 1 0,-12 20 0,13-26 551,0 1 0,-6 14 0,45-58-470,-28 26-37,2 0 0,-1 1 0,1-1 0,0 2 0,1-1 0,0 1 0,17-9 0,-25 14-94,1 1 0,0 0 0,-1-1-1,1 1 1,0 0 0,-1 0 0,1 0-1,0 0 1,-1 0 0,1 0 0,0 1-1,-1-1 1,1 0 0,0 1 0,-1-1-1,1 1 1,-1 0 0,1 0 0,-1-1-1,1 1 1,-1 0 0,2 2 0,4 2 100,-2 1 1,1 0 0,7 9-1,-4-5-55,-6-6-246,1 0 0,-1-1 0,1 0-1,0 0 1,1 0 0,-1 0 0,0-1 0,1 0 0,-1 1 0,1-2 0,0 1 0,0 0 0,-1-1 0,1 0 0,0 0-1,7 0 1,-7-1-298,-1 0-1,0 0 1,0-1 0,1 1-1,-1-1 1,0 0-1,0 0 1,0 0-1,0-1 1,0 1-1,0-1 1,0 0-1,-1 0 1,1-1 0,0 1-1,-1-1 1,0 1-1,0-1 1,0 0-1,3-4 1,10-18-2114</inkml:trace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7:25.49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9 8 8640,'-8'-5'3200,"16"5"-2496,1-3-192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4:58.20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26 57 1728,'0'0'19,"0"0"0,0 0 0,0-1 0,0 1 0,0 0 0,0 0 0,0 0 0,0-1 0,0 1 0,0 0 0,0 0 0,-1 0 0,1-1 0,0 1 0,0 0 0,0 0 0,0 0 0,0-1 0,0 1 0,-1 0 0,1 0 0,0 0 0,0 0 0,0 0 0,0-1 0,-1 1 0,1 0 0,0 0 0,0 0 0,0 0 0,-1 0 0,1 0 0,0 0 0,0 0 0,0 0 0,-1 0 0,1 0 0,0 0 0,0 0 0,0 0 0,-1 0 0,1 0 0,0 0 0,-1 0 0,-3 1 75,-3-13 1005,5-27 6742,2 39-7782,0-1 1,0 1-1,0 0 0,0 0 1,-1 0-1,1 0 1,0 0-1,0 0 0,0 0 1,0 0-1,-1 0 0,1 0 1,0 0-1,0 0 1,-3 2 1187,3-2-1188,0 0 1,0 0-1,0 0 0,0 0 1,0 0-1,0 1 0,0-1 1,-1 0-1,1 0 1,0 0-1,0 0 0,0 1 1,0-1-1,6 123 664,-3-80-614,10 294 270,-11-156 77,5 94-43,-3-198-212,5 55-2140,-9-129 1528,1-1 0,-1 0 1,0 1-1,1-1 0,0 1 1,-1-1-1,1 0 0,0 0 1,2 5-1,6-3-1418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36.22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142 1 11040,'-22'22'4096,"19"10"-3168,-15 9-289,1-11-2590,-18 17 927,-11 18-4448</inkml:trace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7:25.92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74 58 3648,'-17'-45'5626,"17"32"-1816,-1 20-3545,-6 31 687,-3 73 0,9 44-617,2-82-329,-9 198-6,3-173-965,-2-34-2411,7-62 3375,-3 12-2519,-12-34-4452</inkml:trace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7:26.52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482 3 3328,'5'-2'1124,"-5"7"504,-9 3-39,-115 72 1270,96-61-2210,1 1-1,-46 44 1,55-44-150,-24 34-1,-3 2 164,-49 45 645,68-71-273,25-29-874,2 0-152,0 0 0,0 0-1,0 0 1,1 0 0,-1 0-1,0 0 1,1 0 0,-1 0-1,0 0 1,3 0 0,2 3-45,23 20 273,51 56 0,0 0-889,-62-63 81,-12-11-260,0 0 0,0 0 0,1-1 1,0 0-1,0 0 0,0-1 0,12 6 0,-2-6-3354</inkml:trace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7:26.865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195 4 8384,'0'-3'3104,"-5"6"-2400,1-3-224,4 8 896,-4 11-864,-5 11 640,-9 8-672,3 13-544,-8-1 32,-2-1-1824,-1-3 1056,-4-3-3552,-5-1 2432</inkml:trace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8:12.840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2 44 1984,'0'-1'56,"-1"0"-1,1 0 1,0 0 0,0 0-1,-1 0 1,1-1 0,0 1-1,0 0 1,0 0 0,0 0-1,11-30 4375,-7 35-4160,13 13 684,-15-15-858,0 0-1,0 0 1,0 0-1,-1 0 1,2 0-1,-1-1 0,0 1 1,0-1-1,0 1 1,1-1-1,3 1 1,30 11 849,-8-7-714,0-1 1,0-2-1,0 0 0,0-2 1,0-1-1,1-1 0,46-8 1,-20 1-157,63 0 1,56 8 184,-75 1-175,-76 0-40,-1 2 1,0 0 0,26 7 0,-41-8 59,19 2 67,0-1 0,0-2 0,44-2-1,-19 0-117,127 15 174,-47-1-184,-128-13-47,259 6 177,15-6-302,-200 5 141,20 0 112,187-1-178,-130-1 86,-50 0-4,144-13 0,94-12-255,-248 18 196,227 2-4,-176 3 36,191 22-138,-326-22 106,46 2 141,62-4-1,-34-1-53,-44 2-109,234 11-120,-205-4 168,35 5 162,-67-11-111,-24-2-323,-12 1 217,4 50-975,-5-21 1024,4 129-114,-1-123 139,7 60 93,-9-82-274,-1-11 123,0 0 0,0 0-1,0 0 1,0 0 0,1 0-1,-1 0 1,2 3 0,-1-1-15,0 1 1,0-1-1,0 1 0,-1 0 0,1-1 1,-2 7-1,1-9 19,0-1-46,-12-4 117,-44-24-709,44 23 666,0 1 1,0 0 0,0 1 0,-13-2 0,2 1-3,-4 0 76,-32 0 1,17 1-31,-122 4 45,61 0 222,-30 6 207,-67-4-598,159-4 144,-80 0 382,-125-16 0,77 1-547,-64-16 421,54-8-53,114 21-122,-112-17-1,155 33-221,-237-19 1109,225 21-889,0 1 0,1 2 0,-38 9 0,-101 34-121,86-20 20,0-4 0,-2-4 0,0-4 0,-114 4 0,197-18-30,-49 3 419,-79-5 1,6-7-251,57 6-119,-85-16 0,-8-5-54,36 7 854,57 6-1136,-134-2-1,177 13 234,1 2 0,-1 1-1,-43 9 1,55-8 39,0 1 1,0 0-1,1 1 1,-1 0-1,2 1 1,-1 1 0,-20 15-1,10-5-98,15-12 6,0 0 0,-12 14 0,-35 37 611,50-47-283,6-9-238,0 0-1,0-1 1,-1 1 0,1 0 0,0-1 0,-1 1 0,1 0 0,0-1 0,-1 1 0,1 0 0,-1-1 0,1 1 0,-1-1 0,0 1-1,1-1 1,-1 1 0,1-1 0,-2 1 0,5 0 60,0-1 0,0 1 0,0 0 0,1 0 0,4 2 0,8 3-64,8-3-20,1-2-1,-1 0 1,47-5 0,-38 2 68,106-4-61,142 13 0,-102-4 54,-43-2-49,-18-1 133,5 0-53,43-6-88,-75 1 97,142 3-18,32-1-18,41-1-170,-75 4 64,-41-9 347,22-1-7,349 18 338,-270 1-1331,-201-6-219,-37-1-138,-32 0-497,0 0 0,0-2-1,0-1 1,0-1 0,33-6 0,-43 4 564,0 0 1,19-11 0</inkml:trace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8:14.526"/>
    </inkml:context>
    <inkml:brush xml:id="br0">
      <inkml:brushProperty name="width" value="0.3" units="cm"/>
      <inkml:brushProperty name="height" value="0.6" units="cm"/>
      <inkml:brushProperty name="color" value="#FFACD5"/>
      <inkml:brushProperty name="tip" value="rectangle"/>
      <inkml:brushProperty name="rasterOp" value="maskPen"/>
    </inkml:brush>
  </inkml:definitions>
  <inkml:trace contextRef="#ctx0" brushRef="#br0">68 9 3328,'-10'-4'1649,"10"4"-1654,-1-1 1,0 1-1,1-1 1,-1 1-1,0 0 0,0-1 1,1 1-1,-1 0 1,0 0-1,0-1 0,1 1 1,-3 0-1,1 0 83,0 0-1,0 0 0,0 0 1,0 1-1,0-1 0,1 1 0,-1-1 1,0 1-1,0 0 0,0-1 1,0 1-1,1 0 0,-1 0 1,0 0-1,1 1 0,-1-1 1,1 0-1,-1 1 0,1-1 1,0 0-1,0 1 0,-1 0 1,1-1-1,0 1 0,0 0 1,1-1-1,-1 1 0,0 0 1,1 0-1,-1 0 0,1 0 1,-1 0-1,1 0 0,0 0 1,0 0-1,0 0 0,0-1 1,0 1-1,0 0 0,0 0 1,1 3-1,1-4 23,-1 0 1,0 1-1,1-1 1,-1 0-1,1 0 1,-1 0-1,1 0 0,0 0 1,0 0-1,-1 0 1,1 0-1,0-1 0,0 1 1,0-1-1,2 1 1,-1 0-28,53 16 167,-48-14-212,0-1 0,1 0 0,-1-1 0,1 0 0,8 0 0,6 0 76,18 2 697,76-7 0,-20 0-147,358 27-41,-419-18-2023,70 0-1,-75-8 62</inkml:trace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0:06.56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188 1 1248,'-1'3'581,"1"3"642,0-6-1165,1 0-1,-1 1 0,1-1 1,-1 0-1,1 0 1,0 0-1,-1 1 0,1-1 1,-1 0-1,1 0 1,-1 0-1,1 0 0,0 0 1,-1 0-1,1 0 0,-1 0 1,1 0-1,3 0 407,0 0 0,-1 1 0,1-1 0,-1 1 0,8 2 608,-8 0-676,-1 0-1,1 1 0,-1-1 1,0 1-1,0-1 1,2 5-1,-4 2-232,0-4-89,0 0 0,0 1 1,-1-1-1,1 0 0,-3 9 0,0 1 165,3-14-202,0 0 0,0 0 0,0-1 0,-1 1 0,1 0 0,-1-1 0,1 1 0,-1 0 0,1-1 0,-1 1 0,-1 1 0,-8 19 322,9-18-300,0 0 0,0-1 0,-1 0 1,0 1-1,0-1 0,-2 4 0,1-2-19,0 0 0,0 0 0,1 0 0,0 1 0,0-1 0,0 1 0,-1 6 0,-1 4-152,2-1 266,2-13-162,0-1-1,0 1 1,0-1 0,0 0 0,0 1 0,0-1 0,-1 1-1,1-1 1,-1 1 0,0 2 0,-1-1 31,1 0-1,1 1 1,-1-1-1,0 0 1,1 1 0,-1-1-1,1 5 1,-2 11-55,-11 54 827,12-60-774,-3 8 59,-3 4 47,6-20-100,0 0 0,-1-1 0,1 1 0,-1-1-1,-2 5 1,-3 4 115,1 0-1,1 1 0,-7 22 1,-19 61 226,26-84-388,0 1 1,-1-1-1,-12 21 1,11-22 9,1 0 0,0 0 0,-8 27 0,12-32 27,0 1-1,1 0 1,-1 11-1,2-18-28,0 1-1,0 0 1,0 0-1,0-1 1,1 1 0,-1 0-1,0-1 1,1 1-1,-1-1 1,1 1-1,-1 0 1,1-1-1,0 1 1,0-1-1,0 1 1,0-1 0,0 0-1,0 1 1,0-1-1,0 0 1,3 2-1,-2-1 26,0 0-1,1 0 1,-1 0-1,0 1 0,0-1 1,-1 1-1,1-1 1,2 5-1,-1-4 8,0 1-1,0-1 1,1 0-1,-1 0 0,8 4 1,-8-4 7,2 1-20,2 1-42,12-1 5,-4 1 54,-13-4-12,0 0-1,0-1 1,0 1 0,0 0-1,0-1 1,0 0-1,4 1 1,7-1 164,-10 1-172,-1-1 0,1 0 1,0 0-1,-1 0 1,1-1-1,-1 1 1,1 0-1,-1-1 1,1 0-1,-1 0 1,4-1-1,19-7 46,-20 7-27,0 1 0,0-1 1,0 0-1,-1 0 0,1 0 1,0-1-1,-1 0 0,0 0 1,7-5-1,-9 5 1,1 1-1,0-1 1,-1 0 0,0 1 0,1-1-1,-1-1 1,0 1 0,-1 0-1,1 0 1,-1-1 0,1 1 0,-1-1-1,0 1 1,0-1 0,0 1 0,-1-1-1,0 0 1,1 1 0,-1-6 0,-1 0 28,0 0 1,0 1 0,-1-1 0,0 1-1,0-1 1,-1 1 0,0-1 0,-1 1-1,-7-13 1,-2-5-111,7 11 126,0-1 0,-3-17 0,-1-1-38,7 20-78,0 0-1,-2-18 1,3 12 60,-2-6 47,1-37-1,6-10 6,-3 68-11,1-1-1,0 1 0,0 0 0,3-9 0,2-13 82,-3 10-167,0 7-13,-2 0 0,1-18 0,1-180-1628,-3 207 1624,-1 1-1,1-1 1,-1 1 0,0-1 0,1 1 0,-1 0 0,0-1-1,0 1 1,1 0 0,-1 0 0,0-1 0,0 1-1,1 0 1,-1 0 0,0 0 0,-1 0 0,-1 6 29,1-1 1,0 1-1,0 0 1,0 0 0,1 0-1,0 0 1,0 1-1,0-1 1,1 0 0,0 7-1,0-2-11,-1-1 0,-3 18 1,2-19 137,1 1 0,-1 14 0,2-16-18,0-1-1,-1 1 1,0-1 0,-4 15 0,-7 7-76,6-14-13,-7 27 1,10-33 0,0 3 0,1-1 0,0 0 0,-1 18 0,0 11 0,2-30 0,0 0 0,0 0 0,2 12 0,1 14 44,-3 38 1,0-24-12,-3 58 463,4-105-483,0 0 0,0 0 0,1 0-1,-1 0 1,1 0 0,0 0 0,0 0 0,0-1-1,2 5 1,-2-5 89,1-2-145,-2 1 49,1-1 0,0 0 1,-1 1-1,1-1 0,0 0 0,0 1 1,0-1-1,-1 0 0,1 0 1,0 0-1,0 0 0,0 0 0,-1 0 1,1 0-1,0 0 0,0 0 0,-1 0 1,1-1-1,1 1 0,-1-1 7,-3 4-151,-3 7 156,4-8-49,0-1 0,0 1 0,0-1 0,0 1-1,1-1 1,-1 1 0,0-1 0,1 1-1,-1 0 1,1-1 0,0 1 0,0 0 0,0-1-1,-1 1 1,1 0 0,1 0 0,-1-1 0,0 1-1,0 0 1,1-1 0,-1 1 0,1 0-1,1 3 769,0-5-774,3 0-11,-4 0 0,10-1-507,-2-3 456,-8 3 114,1 1 1,-1-1 0,0 1 0,1-1 0,-1 0 0,0 0 0,0 0 0,0 1 0,0-1 0,1 0 0,-1 0 0,-1-1-1,1 1 1,0 0 0,0 0 0,0 0 0,-1-1 0,2 0 0,0-3 42,4-9 162,-6 13-217,0 1 0,0 0 0,0 0 0,0-1 0,0 1 0,0 0 0,0-1 0,-1 1 0,1 0 0,0 0 0,0-1 0,0 1 0,0 0 0,0-1-1,0 1 1,0 0 0,-1 0 0,1-1 0,0 1 0,0 0 0,0 0 0,-1 0 0,1-1 0,0 1 0,0 0 0,-1 0 0,1 0 0,0 0 0,0-1 0,-1 1-1,1 0 1,0 0 0,0 0 0,-1 0 0,1 0 0,0 0 0,-1 0 0,1 0 0,0 0 0,-1 0 0,1 0 0,0 0 0,0 0 0,-1 0 0,-1 1-3,0 0 0,0 0 0,1 0 0,-1 1 0,0-1 0,1 0 0,-1 1 0,1-1 0,0 1 0,-1-1 0,-1 3 0,-2 3 0,2-4 19,0 1 1,0-1-1,0 1 1,0 0-1,0 0 1,1 0-1,0 1 1,-2 4 0,2-3-54,-2 12 232,4-17-192,0-1 0,0 0 1,0 0-1,0 0 0,0 0 0,0 1 0,0-1 1,0 0-1,0 0 0,0 0 0,0 0 0,0 0 1,0 1-1,0-1 0,1 0 0,-1 0 0,0 0 1,0 0-1,0 0 0,0 0 0,0 1 0,0-1 1,0 0-1,1 0 0,-1 0 0,0 0 0,0 0 1,0 0-1,0 0 0,0 0 0,1 0 0,-1 0 1,0 0-1,0 0 0,11-4 242,-9 2-227,0 1 1,0-1-1,-1 0 1,1 0-1,0 0 1,-1-1-1,1 1 1,-1 0-1,0-1 1,0 1-1,0 0 1,0-1-1,0 1 1,0-4-1,4-7 275,0-7 163,-5 19-454,1 3-653,-1 0 629,1-1 0,-1 1 0,1 0 0,-1 0-1,0 0 1,0-1 0,1 1 0,-1 0 0,-1 0 0,1 2 0,-8 18 563,13-36-144,-5 14-390,-1-13 533,1 12-518,0 1 0,0 0-1,0-1 1,0 1 0,-1 0 0,1 0 0,0-1-1,0 1 1,0 0 0,0-1 0,-1 1 0,1 0 0,0 0-1,0 0 1,-1-1 0,1 1 0,0 0 0,0 0 0,-1 0-1,1 0 1,0 0 0,-1-1 0,1 1 0,0 0-1,0 0 1,-1 0 0,1 0 0,0 0 0,-1 0 0,0 0-1,-7-16 270,8 13-759,1 0-1,-1 0 1,1 0 0,0 0 0,0 0-1,0 0 1,0 0 0,1 1 0,-1-1 0,1 0-1,0 1 1,2-3 0,4-10-3956</inkml:trace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0:12.3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574 69 1984,'-1'-4'6557,"-6"-1"-3628,-16-7-2995,3 2 395,15 7-269,0 0 0,0 1 0,0-1 0,0 1 0,-1 0 1,1 1-1,-1-1 0,1 1 0,-1 0 0,1 0 0,-1 1 0,0 0 0,0 0 0,1 0 0,-1 0 0,0 1 0,1 0 1,-1 0-1,1 1 0,-1 0 0,1 0 0,-1 0 0,1 0 0,0 1 0,0 0 0,0 0 0,1 0 0,-1 1 1,-4 4-1,-44 35 126,-2 2-79,26-19-48,16-15-102,1 0 0,-15 17 1,14-13 102,-18 15 1,20-19-29,0-1 1,1 1-1,-13 19 0,13-15-86,2-5 77,2 1 1,-1 0 0,2 0 0,-7 16-1,6-11-20,3-8 49,0-1 0,1 1 0,0 0 1,0 0-1,0 0 0,0 13 0,3-2-17,2 0 0,0 0-1,1 0 1,1 0 0,0 0-1,2-1 1,14 30 0,-15-33 12,2 0 1,0 0-1,1-1 1,1 0-1,0 0 1,0-1 0,2-1-1,-1 0 1,2 0-1,-1-1 1,2-1 0,25 16-1,-28-20-4,0-1 0,0-1 0,0 0 0,1 0 0,-1-1 0,1-1 0,0 0-1,0 0 1,0-1 0,0-1 0,0 0 0,0 0 0,0-2 0,0 1 0,0-1 0,0-1 0,-1 0 0,1-1-1,-1 0 1,0-1 0,13-7 0,5-6 13,-1 0-1,-1-2 1,-1-1-1,27-28 1,85-104 530,-123 135-532,0-2 1,-1 1-1,-1-2 0,-1 0 0,17-40 0,-27 54-38,0 0 0,-1-1-1,1 1 1,-2 0-1,1 0 1,-1 0 0,0-1-1,-1 1 1,0 0-1,0 0 1,0 0-1,-1 0 1,0 0 0,0 0-1,-1 0 1,0 1-1,-4-9 1,-5-5 76,-1 1 0,0 0 0,-1 1 1,-17-17-1,12 14-21,-1 2 1,-1 0 0,-27-18-1,32 27-217,0 0-1,0 1 1,-1 0 0,-1 2-1,-29-10 1,-12 7-3347</inkml:trace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0:17.3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571 241 1056,'-6'-6'1463,"-1"-1"-1,1 0 1,0 0 0,-5-9-1,4 6-653,2 4-485,0 1-1,-1 0 1,0 0-1,0 0 0,0 1 1,0 0-1,-1 0 1,-6-3-1,-10-6 196,-5-6-16,14 9-228,-1 1 0,0 0 0,-32-13 0,42 20-271,0 1 1,0 0 0,0 0-1,0 0 1,0 0-1,0 1 1,-1 0 0,1 0-1,0 0 1,0 0-1,0 1 1,0 0 0,0 0-1,0 1 1,0-1-1,0 1 1,1 0 0,-6 3-1,3-1 0,0 1-1,0 0 0,0 0 0,1 0 1,0 1-1,0 0 0,1 0 0,-1 1 1,1-1-1,1 1 0,-1 0 1,-6 15-1,7-14 18,0-1 0,-1 0 0,0 0 1,-6 7-1,6-8-15,0 0 1,0 1-1,0 0 1,-6 14 0,-16 32 83,18-37 108,0 1-1,-11 34 0,16-38-112,0 0 0,1 1 0,0-1-1,1 1 1,1-1 0,0 1 0,1 0 0,0 0-1,4 21 1,-1-19 69,2 0-1,0 0 0,9 20 0,-6-18-157,0-1 0,1 0 0,1 0-1,1-1 1,0 0 0,2-1 0,-1-1-1,2 0 1,15 13 0,-19-20-12,0 0 0,1-1 0,0-1 0,-1 0 0,2 0 0,-1-1 0,19 4 0,-2-2 55,-1-2 0,34 1 0,-36-4 15,1-1 0,-1-2 0,43-7 0,-51 5 35,0 0 1,0-1-1,0-1 1,-1-1 0,0 0-1,18-11 1,-22 10-51,-1-1 1,-1 0-1,1-1 1,-1 0-1,-1 0 1,0-1-1,-1 0 1,0-1-1,0 0 1,8-20-1,-2 1 170,-2 0 0,-2 0-1,10-44 1,-18 58-142,0 0 0,-1-1 0,-1 1-1,0-1 1,-5-27 0,1 12-159,3 20 121,-2 1-1,0-1 0,0 0 0,-8-16 0,-24-48 215,29 65-219,-1 0 0,0 0 0,-1 0 0,0 1 0,-1 0 0,0 1 0,-12-10 0,13 13-70,-1 0 0,-1 0-1,1 2 1,-1-1-1,0 1 1,0 0 0,-1 1-1,1 1 1,-14-4-1,-10 0-403,-1 1 0,0 2 0,0 1 0,-56 3 0,83 1-47,0 0 1,0 0-1,0 1 0,1 0 1,-1 0-1,-8 4 1,12-4-37,1-1 0,-1 1 1,1 0-1,0 1 0,0-1 1,-1 1-1,2-1 0,-1 1 1,0 0-1,0 0 0,1 0 1,-1 0-1,1 0 0,-2 4 0,-4 13-2005,3-13 714</inkml:trace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0:23.5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0 859 1248,'5'0'6341,"-3"0"-6144,0 0-132,0-1 0,0 1 0,0 0 0,0-1 0,0 0 0,-1 1 0,1-1 0,0 0 0,0 0 0,0 0 0,-1 0 0,1 0 0,2-3 0,22-23 808,-9 9-570,3 0-145,1 1-1,0 0 1,1 2 0,33-18 0,194-81-41,-228 104 130,33-18-1,-45 22-132,0 0-1,-1 0 1,0-1-1,0 0 0,13-16 1,-21 23-114,4-4 144,0-1 0,-1 0 0,1 0 0,-1 0 0,0-1 0,-1 1 0,1-1 0,2-7 0,-2 2 46,-2 6-28,0 0 1,0 0-1,0 1 1,0-10-1,3-21 622,-4 33-794,0 0 0,1 1 0,-1-1-1,1 1 1,0-1 0,-1 1 0,1-1-1,0 1 1,0-1 0,0 1 0,2-2 0,0-1 35,0 1 0,1-1 0,-1 0 0,3-6 1,3-2 104,17-13-152,-16 16-20,5-3 122,-14 11-112,1 0 1,-1 1-1,0-1 1,0 0-1,0 0 1,0 1-1,0-1 1,0 0-1,0 0 1,2-2-1,1-2-256,-3 4 139,13 6-550,46 3 1051,73 7-453,0 4 74,-82-11 228,-29-4-930,0-1 1,25 0 0,-31-2 148,-1 0 1,0 1-1,0 1 1,19 5-1,26 11 1381,-46-14 2565,-5 12-3677,-5-10 212,0 1 125,0 0 1,-1 0 0,1 1-1,1 10 1,-4-15-2,-1 0 0,1 0 0,0 0-1,0 0 1,0 0 0,3 6 0,4 19 78,-2-3-138,0 0 1,2-1-1,19 44 0,-16-44 174,12 22-14,-16-34 36,0 0 0,-1 1-1,6 18 1,-6-13 133,-5-15-233,1 1 0,-1 0 0,0 0 0,0-1 0,0 1-1,0 6 1,-6 8 819,4-19-818,0-1 0,-1 1 0,1-1-1,0 1 1,0-1 0,0 0 0,0 0 0,0 1-1,0-1 1,0 0 0,0 0 0,0 0 0,0 0-1,0 0 1,1 0 0,-1 0 0,0 0 0,0-2-1,-15-28 19,11 21-1,-11-23 59,1 0-1,2-1 0,-17-70 1,4-23 267,-19-74-762,41 184 299,0 1 1,1-1-1,2 0 0,-1-31 1,7 9-242,0 9-479,-4 26 455,-1 4 344,0 0 0,0-1 0,0 1 1,0 0-1,0 0 0,0 0 1,1-1-1,-1 1 0,0 0 0,0 0 1,0 0-1,0-1 0,0 1 0,0 0 1,0 0-1,0 0 0,0-1 1,0 1-1,-1 0 0,1 0 0,0 0 1,0-1-1,0 1 0,0 0 1,0 0-1,0 0 0,0 0 0,0-1 1,-1 1-1,1 0 0,0 0 0,0 0 1,0 0-1,0 0 0,0-1 1,-1 1-1,1 0 0,0 0 0,0 0 1,0 0-1,-1 0 0,1 0 0,-26-20 200,15 13-267,-17-16-1,29 23 30,-1 0 0,0 0 0,0-1 0,1 1-1,-1 0 1,0 0 0,0 0 0,0 0-1,0 0 1,1-1 0,-1 1 0,0 0-1,0 0 1,0 0 0,0-1 0,0 1 0,1 0-1,-1 0 1,0-1 0,0 1 0,0 0-1,0 0 1,0 0 0,0-1 0,0 1 0,0 0-1,0 0 1,0-1 0,0 1 0,0 0-1,0 0 1,0-1 0,0 1 0,0 0-1,0 0 1,-1-1 0,1 1 0,0 0 0,0 0-1,0 0 1,0-1 0,0 1 0,0 0-1,-1 0 1,1 0 0,0 0 0,0-1-1,0 1 1,-1 0 0,1 0 0,0 0 0,0 0-1,0 0 1,-1 0 0,1-1 0,0 1-1,0 0 1,-1 0 0,1 0 0,0 0-1,0 0 1,0 0 0,-1 0 0,1 0 0,2 0-7,0 0 1,0-1 0,1 1-1,-1 0 1,0 1 0,0-1-1,1 0 1,-1 1 0,0-1-1,0 1 1,1-1 0,-1 1-1,4 2 1,6 1 30,73 16 163,-73-18-143,-9-2 178,-6-2 811,-11-3-802,-47-20-1729,59 24 899,0 0 1,0 1 0,1-1-1,-1 1 1,0-1-1,0 1 1,0 0-1,0 0 1,-3 0-1</inkml:trace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2:24.95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2378 0 896,'0'12'8512,"-5"-8"-8280,1-1 0,-1 2 0,1-1 0,-5 7-1,-11 11 236,-18 8 150,-52 32-1,5-5-174,53-33-312,-146 103 188,-33 29-110,60-23 4,31-26 61,101-91-235,-16 14 45,-63 41-1,42-38-174,-128 85 228,154-96 25,1 1 0,1 2 0,-47 53 0,12 0-56,-70 79 270,118-141-340,0-1-1,-1-1 1,-1-1 0,-1 0-1,-29 16 1,-140 49 182,98-45-311,64-21 127,1 1 0,0 1 0,0 1 0,-21 18 1,23-17 88,20-15-88,0 0 1,1 0 0,-1 0 0,0-1 0,0 1 0,0-1 0,0 1-1,0-1 1,0 0 0,0 0 0,0 0 0,0 0 0,-2 0 0,-1 0 212,5-16 276,5 4-488,0 0-1,1 0 1,1 0 0,0 1-1,12-15 1,-13 18-8,14-16 73,1 0 0,41-35 1,-34 34-33,35-41 0,-47 46-54,-1-1 0,-2-1 0,0 0 0,11-27-1,7-20-573,-24 59 250,-5 17 26,-7 19 159,0-8 107,-2 0 0,0 0 0,-1-1 1,0 0-1,-18 24 0,10-18 100,-2 0-1,-41 39 1,-127 122 473,122-124-251,62-58-216,-15 11 235,17-12-317,-1-1 0,1 1 0,-1-1 1,1 1-1,-1-1 0,0 0 1,1 1-1,-1-1 0,0 0 1,1 0-1,-1 1 0,0-1 0,1 0 1,-1 0-1,0 0 0,0 0 1,1 0-1,-1 0 0,0 0 1,1 0-1,-2 0 0,2-2-17,0 1 1,0 0-1,1 0 0,-1 0 1,1 0-1,-1 0 0,1 0 1,-1 1-1,1-1 0,0 0 1,0 0-1,-1 0 0,1 0 1,1 0-1,8-7-12,0 0 0,0 1 0,1 1-1,-1 0 1,21-8 0,62-17 109,-53 21-87,0 3 0,1 1 0,0 2 0,0 1 0,53 5 0,52 3 380,-121-7-1965,-3-1-4006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6:38.90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24 3339 2496,'-8'2'138,"7"-2"-5,0 1 0,-1-1 0,1 0 0,0 0-1,0 1 1,1-1 0,-1 0 0,0 1 0,0-1 0,0 1 0,0-1-1,-1 2 1,2-2-60,0 1 0,-1 0 0,1 0 0,0-1 0,0 1-1,0 0 1,0 0 0,0-1 0,0 1 0,0 0 0,0 0 0,0 0-1,0-1 1,0 1 0,0 0 0,1 0 0,-1-1 0,0 1 0,1 1-1,4 9 137,-1-1 0,2 0 0,0 0 0,0 0 0,8 9-1,-2-3 166,-2-2-174,48 62 780,-49-65-897,1-1 1,1-1-1,-1 0 0,2 0 1,11 7-1,9 2 184,1-2-1,0-1 1,1-2 0,0-1-1,1-1 1,1-3 0,0 0-1,0-3 1,0 0 0,39-2-1,-53-4-100,0-1 1,0 0-1,-1-2 0,1-1 0,-1 0 0,1-2 0,-2 0 0,1-2 1,-1 0-1,30-19 0,8-11-3,104-92 1,-146 118-175,14-13 182,-2-2 0,25-30-1,-40 42-91,-2 1 1,0-2-1,-1 1 0,0-1 0,-2-1 1,8-20-1,1-7 324,-10 26-244,0 1 0,-1-2 1,4-21-1,4-35-177,4 0 0,28-73 1,-41 135 40,1 1 0,1 0 0,0 0 0,0 0 0,1 1 0,17-19 0,65-58-66,-49 52-166,176-188 198,35-39 27,-143 177 303,-21 18-153,111-116-161,-35 29-180,-96 101 168,122-73-1,-114 80 200,96-79-1,-73 36-167,-55 48-83,2 3-1,86-60 0,185-62 21,-185 100 158,89-37 86,65-32-362,-241 107 180,36-19 118,101-38-1,275-65 233,8 51-409,-335 73-29,8 2 4,175-2-1,-145 21 20,234 27-1,139 74 22,-302-30 26,-190-51-76,0 1 0,77 48 0,-39-12 41,73 43 166,-10-24-157,33 20 64,-158-80-51,-1 0 0,-1 2 0,-1 1 0,33 33 0,-26-18-16,-1 0 0,30 48 0,110 171-147,-154-231 98,-1 1 0,0 1 0,-2 0 0,-1 0 0,-1 1 0,-1 1 0,-1-1 0,-1 1 0,3 33 0,-3 6-34,-3 0 0,-3 0 1,-3 1-1,-3-1 0,-2 0 1,-23 83-1,-33 99-85,42-173 43,-57 124-1,49-129 177,-108 203 10,117-237-78,-2 0-1,-1-2 1,-56 58-1,-102 73-112,122-110 289,3 2 0,-63 80 1,80-90-245,-2-1 1,-2-2-1,-2-1 1,-1-3-1,-69 42 1,-9 3-178,-128 80 252,191-127 154,-212 133-101,205-118 4,25-17-159,-2-2 1,-85 46-1,82-57 66,-97 29 1,-60-3-320,-41-17-50,1-23 524,160-5 98,-413 1 1310,-202-22-1578,393-10-293,157 12 585,21 4 27,-252-27 283,4-17-9,339 49-503,1-2 1,0-1-1,0-2 0,2-1 1,-58-32-1,38 13-9,-46-26 123,-112-48 1,186 95-143,-99-44-168,101 43 51,1-1-1,-40-30 1,35 22 86,16 13 42,1-1 0,0-1 0,-12-14 1,7 5 35,-57-60 405,63 69-350,-1 0 0,1 1 0,-2 1 0,-25-14 0,5 7-9,-1 3 1,-53-15-1,-76-6 257,141 31-214,1 1-1,-1 1 1,0 1 0,-35 4-1,-88 24 24,96-17-909,0-2-1,-97 4 1,136-13 183,0-1-1,-18-3 1,-13-10-3900</inkml:trace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2:27.030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5 70 1472,'2'-8'477,"-8"11"-101,5-13 1592,3-7 4521,1 22-5917,1 2-312,1 0 0,0 0-1,0-1 1,1 0-1,6 7 1,3 2-68,7 9-53,-1 2 1,-2 0 0,0 1 0,20 42-1,77 153 235,-25-70 31,-75-125-289,-10-18-52,0 0 1,-1 1-1,-1 0 0,6 14 0,-4-11 46,1 1-129,-6-13 47,-1-1 0,0 1 0,0-1 0,1 1 1,-1-1-1,0 1 0,1-1 0,-1 1 0,1-1 0,-1 1 0,0-1 1,1 0-1,-1 1 0,1-1 0,-1 0 0,1 1 0,-1-1 0,2 0 1,-2 0-8,0 0 1,1 0 0,-1 0 0,0 0 0,1 0 0,-1 0 0,0 0 0,1 0-1,-1 0 1,0-1 0,0 1 0,1 0 0,-1 0 0,0 0 0,1-1 0,-1 1 0,0 0-1,0 0 1,0-1 0,1 1 0,-1 0 0,0 0 0,0-1 0,9-25 658,-6 17-682,4-15 47,-2 0 0,0-1 0,-1 0 0,0-31 0,1-5 2,29-197 247,-25 205-232,4-25-231,-11 55 72,3-42-734,-5 63 629,1-1-1,-1 1 1,1-1 0,-1 1-1,1-1 1,0 1-1,0-1 1,0 1 0,2-3-1,-3 4-37,1 0 1,0 0-1,-1 0 0,1 0 0,0 0 0,0 0 0,-1 0 0,1 0 0,0 0 1,0 1-1,0-1 0,0 0 0,0 1 0,0-1 0,1 0 0,-1 1 1,0 0-1,0-1 0,0 1 0,3-1 0,5 1-1205</inkml:trace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2:27.70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31 3136,'1'-5'6483,"11"7"-5670,14-2 135,-10 1-521,1-1 0,0-1 0,20-4 0,-23 3-208,1 0 1,18 1 0,-19 1-52,0-1 0,24-4-1,-19 1-436,28-3-1,-19 7-4145,-23 27-3441</inkml:trace>
</inkml:ink>
</file>

<file path=ppt/ink/ink5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2:28.079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2 44 6560,'-1'-2'116,"1"1"0,0-1 0,0 1 0,-1-1 0,1 1 1,0-1-1,0 1 0,0 0 0,1-1 0,-1 1 0,0-1 0,1 1 0,-1-1 0,0 1 1,1 0-1,0-1 0,-1 1 0,1 0 0,0 0 0,0-1 0,-1 1 0,1 0 1,0 0-1,0 0 0,0 0 0,0 0 0,1 0 0,-1 0 0,0 0 0,0 1 0,1-1 1,-1 0-1,0 1 0,1-1 0,-1 1 0,0-1 0,1 1 0,-1 0 0,1 0 1,-1-1-1,1 1 0,-1 0 0,3 1 0,0-2 20,1 2 0,-1-1 0,1 1 0,0-1 0,-1 1 0,1 0 0,6 3 0,-7-2-78,1-1 1,0 0 0,0-1-1,0 1 1,6-1-1,15 3-281,9-2-1356,-20-2-575,-3 1-278</inkml:trace>
</inkml:ink>
</file>

<file path=ppt/ink/ink5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2:31.38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3 185 2304,'0'-4'5845,"-1"32"-3061,0-21-2602,1 0 0,-1 0 0,2 0 0,-1 0 0,1-1 0,0 1-1,0 0 1,4 10 0,2 0-93,2 0 0,0-1-1,1 0 1,0-1 0,2 0-1,14 15 1,27 39 293,-34-41-134,-6-10-186,0 2 0,-1 0 0,17 40 0,18 97 254,-16-47 147,-27-83-23,-3-21 209,-1-21-282,3-44 131,19-110 1,-16 138-366,29-119-18,-3 12 5,15-102-467,-44 220 300,-3 12-19,1 0 0,1 0-1,0 1 1,3-10-1,-2 10-445,-1 1-1,1-1 0,-2 0 0,1 1 0,1-12 0</inkml:trace>
</inkml:ink>
</file>

<file path=ppt/ink/ink5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2:32.25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4 180 3904,'-1'-2'117,"1"1"0,-1-1 0,1 0-1,-1 1 1,1-1 0,0 1 0,0-1 0,0 1 0,0-1 0,0 0 0,0 1 0,0-1-1,0 1 1,1-1 0,-1 0 0,1 1 0,0-2 0,16-30 1687,-4 10-240,-9 18-1390,-1 0 0,1 0 0,-1 0-1,1 1 1,1-1 0,-1 1 0,1 0 0,-1 0 0,1 0 0,0 1 0,1 0 0,5-3 0,2 0-29,-1 0 0,1 1 0,1 0 0,18-3 0,-18 5-121,0 1 0,-1 1 0,1 0 0,16 2 0,-23-1-7,0 1-1,0 0 0,-1 0 0,1 1 1,-1 0-1,1 0 0,-1 0 0,0 1 0,0 0 1,10 7-1,-14-9 10,0 1 0,0-1 0,-1 1 1,1-1-1,-1 1 0,1 0 0,-1 0 0,0-1 0,0 1 0,0 0 1,0 0-1,0 0 0,0 0 0,0 1 0,-1-1 0,1 0 0,-1 0 1,1 0-1,-1 1 0,0-1 0,0 0 0,0 5 0,-2 2-18,0-1 0,0 1 0,0-1 0,-6 13 0,3-8 2,-4 10-37,-1 0 0,-1 0 1,0-1-1,-30 40 0,31-49 61,-16 23 152,-40 41 0,54-63-91,10-11-42,0-1 0,0 0 0,0 0 0,0 0 0,0 0 0,0 0 0,-1 0 0,1 0 0,-1-1 0,1 1 0,-1-1 0,-2 1 0,108-21 2341,-71 13-2171,55-3-1,-65 8-2119,35 4 0,-56-3 1830,2 0-704,1 1-1,0-1 1,-1 0 0,1 0 0,0 0 0,-1 0-1,1-1 1,5-1 0,0-7-2754</inkml:trace>
</inkml:ink>
</file>

<file path=ppt/ink/ink5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2:32.76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5 20 2656,'0'0'18,"0"0"1,1 0-1,-1 1 0,0-1 1,0 0-1,0 0 0,0 0 1,0 0-1,0 0 0,0 0 1,0 0-1,0 0 0,0 0 1,0 0-1,0 0 0,1 0 1,-1 0-1,0 0 0,0 0 1,0 0-1,0-1 0,0 1 1,0 0-1,0 0 1,0 0-1,0 0 0,0 0 1,0 0-1,0 0 0,0 0 1,0 0-1,1 0 0,-1 0 1,0 0-1,0 0 0,0 0 1,0 0-1,0 0 0,0 0 1,0 0-1,0-1 0,0 1 1,0 0-1,0 0 0,0 0 1,0 0-1,0 0 0,0 0 1,0 0-1,0 0 0,0 0 1,0 0-1,0 0 0,0-1 1,0 1-1,0 0 1,0 0-1,0 0 0,0 0 1,0 0-1,0 0 0,0 0 1,0 0-1,0 0 0,-1 0 1,1 0-1,0 0 0,0 0 1,0 0-1,0-1 10,0 1 0,0 0-1,0 0 1,-1 0 0,1 0 0,0 0 0,0 0-1,0-1 1,-1 1 0,1 0 0,0 0 0,-4 1 1911,18-1 1596,6 0-2025,32-3 0,66-7-485,-90 8-904,110 1-1150,-78 1-2027,-37 0-53</inkml:trace>
</inkml:ink>
</file>

<file path=ppt/ink/ink5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2:33.37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1 249 7040,'0'-14'4186,"0"14"-4159,0-1-1,1 1 0,-1 0 1,0 0-1,0 0 0,1 0 1,-1 0-1,0 0 0,1 0 0,-1 0 1,0 0-1,0 0 0,1 0 1,-1 0-1,0 0 0,1 0 1,-1 0-1,0 0 0,0 0 1,1 1-1,-1-1 0,0 0 1,1 0-1,-1 0 0,0 0 1,0 0-1,0 1 0,1-1 1,-1 1-1,9 4 331,-3 2-242,0 1-1,-1 0 1,0 0 0,0 0 0,-1 1-1,5 14 1,14 55 127,30 205 1710,-35-187-1653,-16-86-163,-1-4-1,1-1 0,-1 0 1,6 12 703,-3-23 116,2-4-774,0 0 0,-1 0 0,-1 0 0,1 0 0,-2-1 0,1 0 0,2-20 0,3-2 3,11-47 228,-6 20-282,34-87 0,-9 61-1968,83-137 1,-121 221 1735,5-7-784,-1 0 0,2 1-1,-1-1 1,13-11 0,3 3-3439</inkml:trace>
</inkml:ink>
</file>

<file path=ppt/ink/ink5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2:33.753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18 9 7968,'-5'-8'3616,"0"8"-3136,10 8 512,-5-1-640,0 5 192,0 7-288,0 8 96,-5 3-192,5 2-128,-3-2-64,-2 0-832,5-3 480,0 1-1952,0-6 1312,8-3-2464,2-8 1984,2-3-1440</inkml:trace>
</inkml:ink>
</file>

<file path=ppt/ink/ink5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2:34.254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5 88 6720,'-5'-8'2496,"10"8"-1952,4-3-128,4 3 1024,5 0-864,10-4 768,17 0-800,6 0 448,5 0-576,-4 0-384,-1 0-32,-3 4-384,3-7 224,6 3-1856,2-4 1120,1 1-2848,-2-1 2080,-15-11-2176</inkml:trace>
</inkml:ink>
</file>

<file path=ppt/ink/ink5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2:34.81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5 96 6560,'-5'-11'4672,"15"6"-4160,3 2 832,9-5-736,11 0 384,20 5-576,10-5-384,8 0-32,-8 0-1504,3-3 800,-3 3-2656,2 2 1888,9-2-3136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9:03.6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238 5 1728,'5'-5'8730,"-5"7"-8776,1-1 26,0 1 0,-1-1 1,1 0-1,0 1 0,0-1 0,0 0 0,0 0 1,1 2-1,0-1-6,-1 0 42,-1 1 1,1 0 0,0 0 0,-1 0-1,0 0 1,0-1 0,0 1 0,-1 6-1,1 9 127,2 4 96,3 57 45,5 85-198,-1-49-60,-9-111-26,7 223-219,-6-70 190,-1 140 629,-2-258-575,-31 511 216,3-303-246,-10 107 210,-15 179 129,37 2-292,-2-224 172,-8-167-186,3-21-126,19-81 18,-1 1 168,-1 60 0,13-33-146,-5-69 64,0 1-1,0-1 1,0 0 0,0 0 0,0 1 0,0-1 0,1 0 0,-1 1 0,0-1 0,1 0-1,-1 0 1,2 2 0,6 18-322,-7-19 304,-1 1 1,0 0-1,1 0 1,-1 0-1,0-1 1,-1 5-1,1-1 226,0-5-118,0 15-187,-1-14 52,1 0 0,0 0-1,-1 0 1,0 0 0,1 0-1,-1-1 1,0 1 0,0 0-1,0 0 1,0-1 0,0 1-1,0 0 1,-1-1 0,1 1-1,-1-1 1,1 0 0,-3 2-1,-10 13-62,13-14 283,14-8-432,43-8 417,32 6-237,-46 6 83,57-3 57,-56 1-60,58 4 0,0 0 357,97-4 88,-61 16-392,-76-5 30,130 1 368,-67-4-344,-67-4-90,-34 0 68,1 0 1,22 4 0,14 3-84,118-3 1,-40-3 311,68 3-221,-51 9 4,396 18 1094,-426-37-1255,-25 1-12,12-1-15,-33 1 52,317-23 42,176-5-24,-180 36-42,265-3 177,-203-16 53,99-44-343,-279 25 355,-264 34-198,318-28 164,10 26 125,38-2-264,413-45 385,-537 34-139,0 10 0,261 28 0,-84 13-203,-182-16 524,45 3-561,111 9 38,108-20 293,-18-47-129,-239 12-270,776-30 346,-777 57-574,327 44 1,207 60 743,-452-62-374,-205-28-158,30 9 169,-28-3-47,-75-14 2,155 24 496,-5 17-700,-194-46 106,116 41 275,-110-37-730,0 1-1,0 0 1,-1 2-1,24 18 1,-37-25 105,0 0 1,-1 0-1,0 1 0,0-1 1,0 1-1,0 0 0,4 6 1,-7-7-10,1 0 0,0 0 0,-1 0 0,0 0 0,0 0 0,0 1 0,0-1 0,-1 0 0,0 0 0,0 1 0,0 4 0,-4 28-4500</inkml:trace>
</inkml:ink>
</file>

<file path=ppt/ink/ink5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2:35.417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1 158 7040,'0'-4'5024,"12"4"-4480,6 0 896,12-7-800,21-6 288,22 2-544,13 0-608,5 0 64,-5-5-1856,-3-3 1120,11-3-2496,19-2 1888,3 5-2944</inkml:trace>
</inkml:ink>
</file>

<file path=ppt/ink/ink5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2:44.218"/>
    </inkml:context>
    <inkml:brush xml:id="br0">
      <inkml:brushProperty name="width" value="0.1" units="cm"/>
      <inkml:brushProperty name="height" value="0.1" units="cm"/>
      <inkml:brushProperty name="color" value="#AB008B"/>
    </inkml:brush>
  </inkml:definitions>
  <inkml:trace contextRef="#ctx0" brushRef="#br0">3195 4408 1248,'2'-7'717,"-1"6"-680,-1 1 1,0 0 0,0 0 0,0-1 0,0 1 0,1 0 0,-1-1 0,0 1-1,0 0 1,0-1 0,0 1 0,0 0 0,0-1 0,0 1 0,0 0-1,0-1 1,0 1 0,0 0 0,0-1 0,0 1 0,0 0 0,0-1 0,0 1-1,-1 0 1,1 0 0,0-1 0,0 1 0,0 0 0,0-1 0,-1 1 0,1 0-1,0 0 1,-2-2 764,1-11 1143,0 1 0,-4-14 0,-1-19-1162,3 0-266,-1 0-1,-3 1 1,-1 0-1,-3 0 0,-29-77 1,35 111-431,0-1-1,-1 1 1,-1 1 0,0-1-1,0 1 1,-1 0 0,0 1-1,0 0 1,-1 0 0,-17-11-1,-9-3 229,-63-30-1,70 38-122,14 7-116,0 1 0,-1 0-1,1 1 1,-19-4 0,25 8-32,0 0 0,0 0 0,0 0 1,0 1-1,0 1 0,0-1 0,0 1 0,0 0 0,-12 5 0,-201 47 855,179-45-777,2-2-15,-45 2 0,64-7-73,-2 0 150,1-2 1,-1 0-1,1-1 0,-35-9 1,-87-30 627,90 24-859,-2-2 115,0-2 0,2-3 0,1-2 0,1-3 0,2-1 0,-64-51 0,73 50-19,-2 3-1,0 1 0,-2 3 0,0 1 0,-93-32 0,74 33-184,-89-45 1,121 51 134,0-3 0,1 0 0,2-2 0,-41-37 0,-70-94 120,42 42-76,46 57-61,2 2-54,-66-86 0,100 113 30,1 0 0,1-2 0,-19-51 0,-20-87-178,37 106 123,-45-169-94,49 179 120,2-1-1,-4-52 0,2-99-205,11 177 236,0-19-9,2-1 0,1 0 0,3 0 0,1 1 0,3 0-1,14-44 1,4-7-338,21-61 293,-38 128 81,1 1 1,1 0-1,27-41 0,-30 54 14,0 1 0,0 0 0,1 1 0,1 0-1,0 0 1,0 1 0,1 1 0,14-8 0,13-4-55,54-21 1,-49 23-12,42-23-1,103-73 303,-84 54-182,203-86 1,-190 93 39,106-39-64,165 3-259,-269 66 242,-35 9-48,97-4 1,87 12-124,252 14 223,-196-8 102,173 11-332,-220-3 166,-253-7-4,245 20 99,-206-13-73,79 11-188,-87-10 293,151 32 98,-43 11-315,-144-44 102,-1 1-1,1 1 1,-2 1-1,1 1 0,32 27 1,43 56 4,-67-65-9,2-1-1,1-2 1,58 42-1,-19-27 195,44 28-181,-96-58-19,-1 1-1,-1 0 1,1 1 0,16 22-1,-22-22 18,0 0-1,-2 0 0,0 1 0,0 0 0,-2 0 0,8 25 1,-1 5-54,5 49-1,-14-71 4,18 142 34,-22-131-63,-1 1 0,-9 44-1,7-57 117,-3 24 78,-3 1-1,-28 86 1,26-106-69,0 0 0,-2 0 0,-1-1 0,-1-1 0,-35 45 0,28-44-39,-2-1-1,-46 39 0,38-38 23,2 1-1,1 1 1,2 2 0,-32 43 0,-3 15-45,-32 44-93,82-117 128,-1 0-1,-1-1 0,0-1 1,-1 0-1,0-1 0,-1-1 0,-18 10 1,-11 3 76,-70 27 0,85-39-107,-99 44 6,102-43-5,0-2 0,-34 10 0,22-8 83,17-7-46,0-1 0,-29 4 1,6-2-36,-189 32 254,208-33-302,0 1 0,1 1 1,-45 22-1,30-10 61,-55 39-1,48-30-110,-51 23 0,54-30 148,-313 158 155,258-123-198,34-18-131,59-36 111,-17 10 31,-1 0 1,-35 12-1,-19 8 237,30-12 56,37-15-350,0 0 0,0 1 0,1 0 0,0 0 1,0 2-1,1-1 0,0 1 0,-13 16 0,16-16 22,0-1 0,1 1-1,0 1 1,0-1-1,1 1 1,0-1 0,1 1-1,-4 17 1,-4 10 3,5-12-17,0 0 1,-4 46-1,7-43-48,2-9 121,1 24 0,0-17-177,1-19 146,0 0-1,0 0 0,1-1 0,0 1 0,0 0 1,5 9-1,3 15 276,-8-26-287,0-1-1,0 1 1,0 0 0,4 5 0,2 3-15,-7-11 13,0-1 0,0 1-1,0-1 1,0 0 0,0 0-1,0 1 1,0-1 0,3 2-1,9 10 77,-7-4-49,0 0 0,12 11 0,3 15 203,-14-26-178,-1 1 0,0 0-1,0 0 1,-1 0 0,0 1 0,5 19 0,2 3 158,53 142 228,-60-163-622,0 0 0,0 0 0,-1 1 0,-1-1-1,0 1 1,2 15 0,5-68-14567,-20-17 11253</inkml:trace>
</inkml:ink>
</file>

<file path=ppt/ink/ink5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3:20.4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2144,'11'8'7355,"-6"-5"-7548,-4-2 572,5 7 410,-2-3-671,0 0-1,-1 0 0,1 0 1,-1 0-1,0 1 0,-1-1 1,0 1-1,3 9 1,11 51 271,1 71-245,-14-124-134,89 543 134,-14-121-16,-62-354-21,-2 1 0,-5 1-1,-3 0 1,-9 150 0,-2-196-87,-9 35 0,7-40 3,-6 57-1,-3 56-145,13-107 111,-2 27 307,4-41-169,1-21-142,0 1 1,0-1 0,0 1 0,0 0 0,0-1 0,-1 1 0,0-1-1,-2 7 1,2-7 6,0 0 0,1 0-1,-1 0 1,1 0 0,-1 0-1,1 0 1,0 0 0,1 5-1,-1 1 196,0-8-240,0-1-175,0 4 208,0-4-49,167-5-308,-142 2 478,27-8 0,-33 6-102,0 1 0,0 1 0,24-1 0,16 4 110,5-1-26,88 10 0,-49-2-136,-8-5 103,-51-3-44,-37 2-8,0-1 1,0 1-1,9 3 1,-9-2 34,0-1-1,0 0 1,8 0 0,1 0 90,0 1 1,27 6-1,-14-2-100,27 5-102,-35-9 132,34 9-1,-35-6-14,38 4-1,36 3 143,-64-7-58,57 3 1,30-14-10,-89 3-176,-22 2 111,0 0 0,1 1-1,-1 0 1,10 1 0,75 9 113,-67-7-169,1 0-1,27-3 0,2 1 98,161 8 525,-173-4-625,-23-2-89,24 0 1,52 5 25,267-5 667,-259 5-522,9 0-150,-69-7 130,35-1 225,40-5-187,-28 2-117,55 1 212,-82 3-84,-24 0 100,-17 0-123,22-2 1,113-1-7,-86 3-118,14-1 125,170 4 240,-43-2-357,-114-3 53,-16 0-2,126 5 133,-48 5 38,-100-7-236,328 27 436,-316-23-273,1 0 24,87-3 0,125-5-167,-149 3 111,502 18-216,-348-14 88,-175-6-42,68 5 270,-86-1-124,144-11-225,-43 1 264,86-3 386,74 1-130,-287 11-270,150 8 388,65 5-588,-207-9 248,13 0-117,98 20 0,-174-22-68,-7-2 27,0 0 0,17 1 0,-14-1 92,-10-1-71,1-1-1,-1 1 1,1-1-1,-1 0 1,1 1-1,-1-1 1,4 0-1,-5 0-111,0 0 9,-1-1 96,1 1-1,-1 0 1,1 0 0,-1 0-1,1 0 1,-1-1 0,1 1-1,-1 0 1,1-1 0,-1 1-1,0 0 1,1-1 0,-1 1-1,1-1 1,-1 0 24,0 0 1,0 0-1,-1 0 0,1 1 1,0-1-1,0 0 1,-1 0-1,1 0 0,-1 0 1,1 1-1,-1-1 0,1 0 1,-1 0-1,0 1 0,1-1 1,-1 0-1,0 1 0,1-1 1,-2 0-1,-18-10-154,12 7 126,-30-18-28,20 11 119,-1 1-1,-34-14 0,-138-50 49,188 73-130,2 1 8,0 0 1,0-1-1,0 1 1,1 0-1,-1-1 1,0 1-1,0-1 0,1 1 1,-1-1-1,0 1 1,1-1-1,-1 0 0,0 1 1,1-1-1,-1 0 1,1 1-1,-1-2 0,1 2 2,-1-1-1,1 1 0,0 0 0,0 0 0,0 0 0,0 0 1,0-1-1,0 1 0,0 0 0,-1 0 0,1 0 1,0 0-1,0-1 0,0 1 0,0 0 0,0 0 0,0 0 1,0-1-1,0 1 0,0 0 0,0 0 0,0-1 0,0 1 1,0 0-1,0 0 0,0 0 0,0-1 0,0 1 0,1 0 1,-1 0-1,0 0 0,0 0 0,0-1 0,0 1 0,0 0 1,0 0-1,1 0 0,-1 0 0,0-1 0,0 1 0,0 0 1,0 0-1,1 0 0,-1 0 0,0 0 0,0 0 1,0 0-1,0 0 0,1-1 0,-1 1 0,0 0 0,0 0 1,1 0-1,-1 0 0,0 0 0,0 0 0,0 0 0,1 0 1,-1 0-1,0 0 0,0 1 0,1-1 0,15 1-256,-1 1 132,10 0 129,0 2 0,0 1 0,0 1 0,40 16 0,-45-14 122,-13-6-42,0 1 1,-1 0-1,1 0 1,0 1-1,-1 0 1,0 0-1,0 0 1,0 1-1,-1 0 1,8 8-1,-12-12-56,0 0 0,0 0 0,0 1 0,0-1 0,0 0-1,-1 0 1,1 1 0,0-1 0,-1 0 0,1 1 0,-1-1 0,0 1 0,1-1 0,-1 1-1,0-1 1,0 1 0,0-1 0,0 0 0,0 1 0,0-1 0,0 1 0,0-1 0,-1 1-1,1-1 1,-1 1 0,1-1 0,-1 0 0,1 1 0,-1-1 0,0 0 0,0 0-1,-1 2 1,-4 6 35,0 0 0,-1 0-1,-11 12 1,0-1-75,-23 31 57,-52 59-1257,89-106 585,-16 17-1094,6-13-2428,5-10 1896</inkml:trace>
</inkml:ink>
</file>

<file path=ppt/ink/ink5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3:21.8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 61 1984,'1'-1'59,"-1"0"0,0 0-1,1 0 1,-1 1 0,0-1 0,0 0 0,0 0-1,0 0 1,0 1 0,0-1 0,0 0 0,0 0-1,0 0 1,0 0 0,0 1 0,0-1 0,-1 0-1,1 0 1,0 1 0,-1-1 0,1 0 0,0 0-1,-1 1 1,0-2 0,-18-19 1750,2 2 4508,16 19-6252,1 1 11,0-1 1,0 0-1,-1 0 1,1 0-1,0 0 1,0 1-1,-1-1 1,1 0-1,0 0 1,0 0-1,0 1 1,0-1-1,-1 0 1,1 0-1,0 1 0,0-1 1,0 0-1,0 1 1,0-1-1,0 0 1,0 0-1,-1 1 1,1-1-1,0 0 1,0 1-1,0-1 1,0 1-1,8 97 1066,-7-42-789,-1-33-252,4 36-1,0-20 13,-2 79-1,-2-25 58,2-37 33,14 224 543,-6-221-677,-1-11 166,-6-32-183,0 0 0,1-1 1,1 1-1,0-1 0,1 0 0,1-1 0,0 1 0,9 13 0,-3-13-358,2 4-1345,-15-17 1330,1 0-1,0-1 1,0 1-1,1-1 1,-1 1 0,0-1-1,0 0 1,1 1-1,-1-1 1,1 0-1,-1 0 1,4 2-1,-4-3 103,0 1 0,0-1 1,0 0-1,0 0 0,0 1 0,0-1 0,0 0 0,0 0 0,0 0 0,0 0 0,0 0 0,0 0 0,0-1 0,0 1 0,0 0 0,0 0 0,0-1 0,0 1 0,0 0 0,-1-1 0,1 1 0,0-1 0,0 1 0,0-1 0,1-1 0,8-8-2927</inkml:trace>
</inkml:ink>
</file>

<file path=ppt/ink/ink5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3:22.2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16 896,'-5'-16'352,"0"16"-288,1 3 0,0-3-736</inkml:trace>
</inkml:ink>
</file>

<file path=ppt/ink/ink5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3:22.6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446 0 1824,'-13'6'7702,"9"4"-7874,1-4 469,-1-1-1,0 1 0,0-1 1,0 0-1,-1 0 1,0-1-1,-6 6 0,-41 25 947,25-17-734,-42 34 291,-14 11 160,16-20-501,15-12 11,30-17-167,10-10-30,12-4-264,0 0-1,0 0 1,0 0-1,0 0 1,-1 0-1,1 0 1,0 0-1,0 0 1,0 0-1,0 0 1,-1 0-1,1 0 1,0 1-1,0-1 1,0 0-1,0 0 1,0 0-1,-1 0 1,1 0-1,0 0 1,0 0-1,0 0 1,0 0-1,0 0 1,0 1-1,-1-1 1,1 0-1,0 0 1,0 0-1,0 0 1,0 0-1,0 1 1,0-1-1,0 0 1,0 0-1,7 13 735,5 2-351,-9-12-286,0 1-1,0-1 0,-1 1 0,4 6 0,64 111 1313,-60-101-1303,2 0-1,0-1 0,1-1 1,1 0-1,0 0 1,2-2-1,0 0 0,19 15 1,141 84-1005,-52-51-7495,-118-61 7432,22 9-3452,-27-12 4252,0 0 0,0 1 0,0-1 0,0 0 0,0 0 0,0 0 0,0 0 0,0 0 0,0 0 0,0 0 0,0 0 0,0 0 0,0 0 0,0-1 0,0 1 0,0 0 0,0-1 0,0 1 0,-1-1 0,1 1 0,0-1 0,0 1 0,0-1 0,1 0 0,0-3-93,0 1 1,-1-1 0,1 0-1,-1 0 1,0 0 0,0 1-1,1-6 1</inkml:trace>
</inkml:ink>
</file>

<file path=ppt/ink/ink5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1:03.06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0 189 992,'0'-1'29,"1"0"-1,-1 0 1,0 1-1,0-1 1,1 0 0,-1 0-1,0 1 1,1-1-1,-1 0 1,1 1 0,-1-1-1,1 0 1,-1 1 0,1-1-1,0 1 1,-1-1-1,1 1 1,0-1 0,-1 1-1,1-1 1,1 1-1,20-10 0,-13 7 120,17-9 10876,-26 13-10994,0-1 1,0 0 0,1 1-1,-1-1 1,0 0-1,0 0 1,1 1-1,-1-1 1,0 0-1,1 0 1,-1 0-1,0 1 1,1-1 0,-1 0-1,1 0 1,-1 0-1,0 0 1,1 0-1,-1 0 1,0 0-1,1 0 1,-1 0-1,1 0 1,-1 0-1,0 0 1,1 0 0,-1 0-1,1 0 1,15-2 598,-12 2-587,21 7 390,88-3 671,-23-1-1000,-89-3-102,20 2 53,0-1 0,0-1 1,24-3-1,8-2 437,62 2-1,275-1-447,-247-3 186,-120 4-283,-20 2 68,1 1 1,-1-1 0,1 1-1,-1 0 1,1 0 0,4 0-1,2 0 516,-21-5 156,-1-1-750,5-1 93,5 5 3,-1 0 0,1-1-1,-1 1 1,0 0 0,0 0 0,0 1-1,-6-4 1,-31-11 274,18 7-318,0 1 1,-40-9 0,48 15-3,-1-1 1,1 0-1,0-1 0,0-1 1,0 0-1,-13-8 0,23 11-20,3 1 11,0 1 1,-1 0 0,1-1-1,0 1 1,0-1 0,1 0 0,-1 1-1,0-1 1,0 0 0,0 1 0,0-1-1,0 0 1,1 0 0,-1 0-1,0 0 1,1 0 0,-1 0 0,1 0-1,-1-1 1,1 1-101,1 1-73,1 0 170,-1 0 0,0 0 0,1 0 0,-1 0 0,1 0 1,-1 1-1,1-1 0,-1 1 0,1-1 0,1 2 0,9 2-47,44 9 60,51 9 170,-86-18-24,32 11 1,-35-9-62,0-1 1,25 4 0,-42-9-68,0 0-1,1 0 1,-1 1-1,0-1 1,1 1 0,-1-1-1,0 1 1,0-1-1,0 1 1,1 1 0,9 2-189,-9-4 301,-2 0-108,1 0 0,0 1-1,-1-1 1,1 0 0,0 0 0,-1 0-1,1 1 1,0-1 0,-1 0 0,1 1-1,-1-1 1,1 1 0,0 0 0,-1 0 7,0 1 1,0-1 0,0 0 0,-1 1-1,1-1 1,-1 0 0,1 1-1,-1-1 1,1 0 0,-1 1 0,0-1-1,1 0 1,-1 0 0,0 0-1,0 0 1,0 0 0,0 0 0,-1 1-1,-11 15 93,10-12-63,0-1 0,0 0-1,0 1 1,-6 4-1,6-6-5,1-1 0,-1 1 0,1 0 0,0-1 0,0 1 0,0 0 0,0 0-1,1 1 1,-1-1 0,-1 7 0,2-7-60,0-1-1,0 1 1,-1 0 0,1 0-1,0-1 1,-1 1 0,-3 4-1,3-5-34,1 0 1,-1 0-1,1 0 0,0 0 0,0 1 1,-1-1-1,1 0 0,1 0 0,-1 1 1,0-1-1,1 1 0,-1 4 0,0 6-1304,1-9 551,-1 0 1,1-1-1,0 1 0,0-1 0,1 1 0,-1 0 1,1-1-1,0 1 0,0-1 0,2 7 0,12 13-1949,3 3-624</inkml:trace>
</inkml:ink>
</file>

<file path=ppt/ink/ink5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1:04.77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21 183 1472,'-21'-21'12057,"26"23"-11240,-3-2-331,12 16 1604,2 16-1747,13 38 0,-17-38-368,25 44-1,3-8 194,2 2 140,45 102 0,-36-24 300,-49-137-415,1-1 0,-1 1 0,-1 0 0,0 12 0,1-24-17,0-1-116,0-1-1,0 1 1,0 0 0,0-1 0,-1 0-1,1 1 1,-1-1 0,0 0 0,1 0-1,-1 0 1,1-3 0,7-39 51,-6 30-64,34-153 174,4-19 336,-28 120-392,22-157-596,-34 215 315,1 1 0,4-16 0,2-12-587,-2 18 53,-5 15 361,1 1-1,-2-1 0,1 0 1,0 1-1,0-1 0,0-5 1,-1 5-207,0 1 1,1 0-1,-1-1 0,1 1 1,-1 0-1,1 0 1,0 0-1,1-3 1,5-14-4640,-4 8 885</inkml:trace>
</inkml:ink>
</file>

<file path=ppt/ink/ink5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1:05.64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22 43 1472,'-2'-5'539,"1"5"-487,1 0 1,0 0-1,0 0 1,-1-1-1,1 1 1,0 0-1,0 0 1,0-1-1,0 1 1,-1 0-1,1 0 1,0-1-1,0 1 1,0 0-1,0-1 1,0 1-1,0 0 1,0 0-1,0-1 1,0 1-1,0 0 1,0-1-1,0 1 1,0 0-1,0-1 1,-3-30 11136,5 44-9866,-1-6-1091,5 28 231,-2-1 1,-2 1-1,-1 0 0,-5 44 1,-2-20-174,3-24-1286,-10 43 0,10-48-3387,4-23 1641</inkml:trace>
</inkml:ink>
</file>

<file path=ppt/ink/ink5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1:06.33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35 1728,'6'-35'13104,"9"40"-12673,-1-1 0,1 0 0,0-1 0,17 1 0,63 0-2938,-48-5 475,7-3-2864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9:07.3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293 1 1728,'1'6'3680,"1"-3"-3383,0-1 0,1 1 0,-1-1 0,1 0 0,0 1 0,-1-1 0,1 0 0,4 1 0,13 12 544,-15-11-740,-1 1 0,-1 0-1,1 0 1,-1 0-1,1 0 1,-2 0 0,1 1-1,0-1 1,1 9-1,2 6 205,5 30 0,6 61-53,-5 2-1,-3 113 0,-23 230 574,3-218-558,2 568-443,9-755 170,5 754 1233,-8-733-1277,-2 1 0,-4-2 0,-29 120 0,1-63 153,-56 131-1,76-219-150,-66 192 91,28-26-96,40-151 189,1 1 1,-6 64 0,12-78-19,3-24-140,5-17 22,2 1 38,0-1-26,-1 0 1,1 0 0,0-1 0,0 1 0,0 0 0,0-1 0,0 1-1,0-1 1,0 1 0,0-1 0,0 0 0,0 0 0,1 0 0,1 0-1,36-6-498,-23 3 385,2 0 104,27-9 1,-2 0 85,7 0 243,27-6 115,280-62 102,-304 69-735,0 3 0,105-4 0,-70 8 515,-26 1-204,86 6 0,28 11-589,141 10 675,-185-16-192,-86-7 121,15 2-46,6 2-298,73-5-1,-14 0 268,142 1 354,-125-3-466,-78 1 109,62 2-30,243 21 88,-145-25 178,-69-1-363,50-5 47,-94 3-13,229 1 294,-104 10-426,-144-2 75,115 9 366,57 11 535,96 6-758,-44-5-207,-104-15 218,-86-6 218,242 20-378,-159-15 324,120 11 451,-216-6-399,145 19 190,-3 19-138,16 15-521,76 21-192,-232-47-340,-40-8-2990,-56-24 1620,-3-4-2319</inkml:trace>
</inkml:ink>
</file>

<file path=ppt/ink/ink5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1:07.88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190 7 1408,'5'-4'646,"-1"2"631,-8 7-571,-12 17-835,15-20-41,-1 1 1,1-1-1,-1 1 1,0-1-1,1 1 1,-1-1 0,0 0-1,-1 0 1,1 0-1,0 0 1,-1 0-1,1-1 1,-1 1-1,1-1 1,-1 1-1,0-1 1,1 0-1,-5 1 1,3-1 235,1 0 0,-1 1 0,0-1 0,0 1 0,1 0-1,-1 0 1,1 1 0,-5 3 0,5-4 198,-1 1 0,1-1 1,-1 1-1,0-1 0,1 0 0,-1-1 0,0 1 0,-7 1 1,-3 1 1272,9-3-1089,1 0-1,-1 0 1,1 0 0,-21 0 9039,39 5-8692,0-2-491,0-1 0,0-1 0,1 0 0,-1-1 0,1 0-1,21-3 1,16 1 17,-12 3-187,198 11 532,-61-6 118,-144-7-1350</inkml:trace>
</inkml:ink>
</file>

<file path=ppt/ink/ink5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3:35.14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 1248,'0'0'11,"0"0"1,0 0-1,1 0 0,-1 0 0,0 0 1,0 0-1,0 1 0,0-1 1,1 0-1,-1 0 0,0 0 1,0 0-1,0 0 0,0 1 0,0-1 1,0 0-1,0 0 0,1 0 1,-1 1-1,0-1 0,0 0 0,0 0 1,0 0-1,0 1 0,0-1 1,0 0-1,0 0 0,0 0 1,0 1-1,0-1 0,0 0 0,0 0 1,0 0-1,0 1 0,0-1 1,0 0-1,0 0 0,-1 0 1,1 0-1,0 1 0,0-1 0,0 0 1,0 0-1,-2 7 484,2 19 1756,0-18-2003,0-1 1,1 1 0,0 0-1,0 0 1,1-1-1,0 1 1,4 8 0,12 46 524,-15-45-658,0 0-1,-1 1 1,-1-1 0,0 0-1,-3 24 1,1 1 152,6 286 906,-5-277-920,4 170 1105,-1-168-956,7 82-218,8 22-242,-15-115 40,-2 75 0,-2-54 32,-2 307 141,6-166 202,2-100-314,-13 84 528,7-133-458,2-30 56,-1-24-148,-1-1-1,1 1 0,0-1 1,0 0-1,0 1 1,-1-1-1,1 0 0,0 1 1,0-1-1,0 1 1,0-1-1,0 0 0,0 1 1,0-1-1,0 1 1,0-1-1,0 0 0,0 1 1,0-1-1,0 1 1,0-1-1,0 1 0,0-1 1,1 0-1,-1 1 1,0-1-1,0 0 0,0 1 1,1-1-1,-1 0 1,0 1-1,0-1 0,1 0 1,-1 1-1,0-1 1,1 0-1,-1 0 0,0 1 1,1-1-1,18 9 152,-16-8-187,-1 1 0,1-1 1,0 0-1,0 0 0,0 0 0,0 0 0,0 0 0,6 0 0,-5-1 34,0 1 1,0-1 0,0 1 0,0 0 0,5 2 0,7 2 143,-2-2-154,1-1 0,29 1 0,11 5 215,-34-8-112,-1 1 0,39 6 0,-35-4-52,-1-1 1,1-1-1,29-2 0,-4-1 19,24-3 86,0-1 97,-47 7-366,29 5 0,-29-3 180,52-4-1,-5 1 72,-6 4-47,78 2-130,-92-5 327,61-2 46,-79-4-313,-22 3 8,22-2 0,227-1 197,-98-3 117,129 2-235,-278 6-183,264-5 735,-279 5-669,124-11 96,-91 8 9,58 2 0,-47 2 95,92 11-304,-110-9 102,-6 0-96,18 1 201,-22-3-126,24 4 0,-24-3 3,24 1 1,67 5 136,-38-11 134,-13-5-454,17 3 123,139 2 181,-140 4-453,-11 1-2397,64-8 0,-118 5 2103,1 0 0,-1 0 0,1-1 0,-1 0 0,0 0 1,0 0-1,0-1 0,8-5 0,23-21-2938</inkml:trace>
</inkml:ink>
</file>

<file path=ppt/ink/ink5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9:50.57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172 88 1312,'0'35'2521,"0"28"-2146,0-168-60,0 104-75,0-11 1215,0 11-1374,0 1 0,0-1 0,0 1 0,0-1 0,0 0 0,0 1-1,0-1 1,0 1 0,-1-1 0,1 1 0,0-1 0,0 1-1,0-1 1,-1 1 0,1-1 0,0 1 0,-1-1 0,0 0-1,0-1 70,0 0-1,1 0 0,-1 1 1,0-1-1,1 0 0,-1-1 1,1 1-1,0 0 0,0 0 1,-1 0-1,2-2 0,9-13 966,-9 16-916,0 1 0,-1-2-1,1 1 1,0 0 0,-1 0 0,1 0-1,0 0 1,-1 0 0,0-1 0,1 0 0,9 24 62,-4-1 5,-5-16-209,1 0-1,-1-1 1,0 1 0,0 8-1,3 53 152,-5-44-18,-1 0-1,-1 0 0,0 0 1,-2 0-1,-14 41 0,8-31-71,6-14 76,-10 19 1,9-24-94,3-5-29,0-1 0,-1 0 0,-6 9 0,1-2 68,8-11-96,-1 0 0,0 0 0,0 0 0,-1 0 0,1 0 0,-3 3 0,-3 2-38,1 0-1,0 1 0,0 0 1,1 1-1,1-1 0,-7 14 1,5-9-20,-8 25 1,12-28-55,0-1 0,0 1-1,1 0 1,0 0 0,1 0 0,0 0 0,1 0 0,2 22 0,-1-25 246,-1-6-183,0 0 1,1 0 0,-1 1 0,1-1-1,-1 0 1,1 0 0,0 0-1,0 0 1,0 0 0,0 0 0,0 0-1,3 3 1,7 14 121,-10-17-102,1 1-1,-1-1 1,1 1 0,-1-1 0,1 1-1,0-1 1,3 3 0,9 9-56,-12-12 45,0 1-1,0-1 1,0 0 0,0-1 0,1 1-1,-1 0 1,0-1 0,1 1-1,-1-1 1,4 2 0,2 0 126,-5-2-123,0 0 1,0-1-1,-1 1 0,1 0 1,0-1-1,5 1 0,-6-1 84,15 0 53,-14 0-128,-1-1 0,0 1 0,0-1 0,0 1 0,0-1 1,0 0-1,0 0 0,0 0 0,0 0 0,3-2 0,12-6-55,-11 6 73,0 0-1,0 0 1,-1 0-1,0-1 1,1 0-1,4-5 1,17-12 361,-22 18-416,-1-1 0,1 0 0,-1 0 0,0-1 0,5-6 0,15-15 24,-21 23 21,0 0-1,0-1 1,0 1 0,0-1-1,0 0 1,-1 0 0,4-7-1,6-10 113,-11 18-132,0 1 0,0 0-1,0 0 1,0-1-1,0 1 1,-1-1-1,1 1 1,-1 0-1,0-1 1,0 1-1,0-1 1,0 1-1,0-1 1,0 1 0,-1-1-1,1 1 1,-2-4-1,1 2-1,0 0 0,-1 0 0,0 0 0,0 1 0,0-1 0,0 1 0,0-1 0,0 1 0,-1 0 0,-3-3 0,-3-2 53,1 1-23,1 0-1,-1 0 1,1-1 0,1 0 0,-1 0-1,-6-12 1,-7-12 44,15 26-76,0 0 0,1-1 0,0 0-1,0 0 1,1 0 0,-4-13 0,2-2 80,1 0 0,0 0 0,1-30 0,2 23 21,0 18-94,1 0-1,0 1 1,0-1 0,1 1-1,1-1 1,0 1 0,3-11-1,-5 19 11,11-26-140,-1-1 0,6-33 0,-15 28-229,-13 38-1845,10-1 975,-1 1 0,1-1 0,0 0 0,0 1 0,0 0 0,-2 6 0,-1 12-1354,1 0 0</inkml:trace>
</inkml:ink>
</file>

<file path=ppt/ink/ink5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9:51.83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5 228 1824,'-2'-2'695,"2"2"-679,0 0 0,0 1-1,0-1 1,0 0 0,0 0-1,0 1 1,0-1 0,0 0 0,0 0-1,0 1 1,0-1 0,0 0 0,0 0-1,0 1 1,0-1 0,0 0 0,-1 0-1,1 1 1,0-1 0,0 0 0,0 0-1,0 0 1,0 1 0,-1-1-1,1 0 1,0 0 0,5-15 405,-2 9-236,-3 4-76,1 0 0,0 0 0,-1 1 0,1-1 0,-1 0 0,1 0 0,-1 0 0,0 0 0,0-2 0,5-16 2403,13 1 1504,-18 19-4004,0 0 0,0 0 1,0 0-1,0 0 0,0 0 1,0 0-1,0 0 1,0 0-1,1 0 0,-1 0 1,0 0-1,0-1 0,0 1 1,0 0-1,0 0 0,0 0 1,0 0-1,0 0 0,0 0 1,0 0-1,0 0 1,0 0-1,0 0 0,0 0 1,1 0-1,-1 0 0,0 0 1,0 0-1,0 0 0,0 0 1,0 0-1,0 0 1,0 0-1,0 0 0,0 0 1,0 0-1,1 0 0,-1 0 1,0 0-1,0 0 0,0 0 1,0 0-1,0 0 0,0 0 1,0 0-1,0 0 1,0 0-1,0 0 0,0 0 1,0 0-1,0 0 0,1 0 1,-1 1-1,0-1 0,0 0 1,0 0-1,0 0 0,5 7 233,2 12-68,-7-18-99,1-1-64,-1 1 0,0-1 0,1 1 0,-1-1 0,0 1 0,1-1 0,-1 0 0,1 1 0,-1-1 0,1 1 0,-1-1 0,1 0 0,-1 0 0,1 1 1,-1-1-1,1 0 0,-1 0 0,1 1 0,-1-1 0,1 0 0,-1 0 0,1 0 0,0 0 0,-1 0 0,1 0 0,-1 0 0,1 0 0,0 0 0,-1 0 0,1 0 0,-1-1 1,1 1-1,-1 0 0,1 0 0,-1 0 0,1-1 0,-1 1 0,1 0 0,-1-1 0,1 1 0,21-16 231,-5-2-206,-2-2 0,0 0 1,16-28-1,7-10 124,-35 56-5,-3 7-80,-4 8 11,-12 24 275,11-22-266,-1-1-1,-1 0 1,0 0-1,-1-1 1,-11 14 0,15-20-113,4-6 7,0 0-1,0-1 0,-1 1 1,1 0-1,0-1 1,-1 1-1,1 0 1,-1-1-1,1 1 0,-1 0 1,1-1-1,-1 1 1,1-1-1,-1 1 1,0-1-1,0 1 1,0 0-20,0-1 0,0 0 0,0 1 0,0-1 1,1 1-1,-1-1 0,0 1 0,0-1 0,1 1 1,-1-1-1,0 1 0,0 1 0,-9 6-48,9-8 105,0 0 0,0 0 1,-1 1-1,1-1 0,0 0 0,0 0 0,0 0 0,0 0 0,0 0 0,0 0 1,0-1-1,0 1 0,0 0 0,0-1 0,0 1 0,0 0 0,0-1 0,0 1 1,0-1-1,0 0 0,0 1 0,0-1 0,1 0 0,-2 0 0,1 0 43,0 0 0,0 0 0,0 0 0,-1 1 0,1-1 0,0 0 0,0 1 0,-1-1 0,1 1 0,0-1 0,-1 1 0,-2-1 0,4 0-65,-1 0 0,1-1 0,-1 1-1,1 0 1,-1-1 0,0 1 0,0 0 0,0 0-1,0 0 1,-2-2 0,1-1 169,1-7-135,0 3-544,3 13 256,10 24 135,-12-28 154,10-8-223,-8 7 126,-1-1 1,0 0 0,0 1-1,0-1 1,0 0-1,0 0 1,0 0 0,0 0-1,2-2 1,2-5 46,0 1 0,-1-2 0,0 1 0,0 0 0,-1-1 0,1 0 0,1-11 0,-5 19 70,0-1-1,0 1 1,0 0-1,0 0 1,0-1 0,0 1-1,0 0 1,0-1-1,-1 1 1,1 0 0,0-1-1,-1 1 1,1 0 0,-1 0-1,0 0 1,1 0-1,-1-1 1,0 1 0,0 0-1,1 0 1,-1 0-1,0 1 1,-2-3 0,2 3-52,1-1 0,-1 1 1,0 0-1,1-1 0,-1 1 1,0 0-1,1-1 0,-1 1 1,0 0-1,0 0 1,1 0-1,-1 0 0,0-1 1,0 1-1,0 0 0,1 0 1,-1 1-1,0-1 0,0 0 1,0 0-1,1 0 0,-1 0 1,0 1-1,0-1 0,1 0 1,-1 1-1,0-1 0,1 1 1,-1-1-1,0 0 0,1 1 1,-1-1-1,1 1 0,-1 0 1,1-1-1,-1 1 0,0 0 1,-3 7-1086,11-12-1442,3-3 1501,46-14-6002,-54 19 6560,1 0 0,-1 0 0,0 0 0,1 0 1,2-5-1</inkml:trace>
</inkml:ink>
</file>

<file path=ppt/ink/ink5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9:53.06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34 0 1664,'-3'0'2373,"-11"5"304,12-2-2548,0 1 0,0 0 0,0-1-1,1 1 1,0 0 0,-2 5 0,2-1 195,0 1 0,0 0 0,0 10 720,14-27-527,-12 6-471,1 0 1,-1 0-1,1 1 1,-1-1-1,1 1 1,0-1-1,0 1 0,0 0 1,0-1-1,0 1 1,0 0-1,0 0 1,0 1-1,0-1 0,0 0 1,3 0-1,-5 1-30,1 0-1,-1 0 0,1 0 0,-1 1 1,1-1-1,-1 0 0,1 0 0,-1 0 1,0 0-1,1 1 0,-1-1 0,1 0 1,-1 0-1,1 1 0,-1-1 0,0 0 1,1 1-1,-1-1 0,0 0 1,1 1-1,-1-1 0,0 1 0,1-1 1,-1 1-1,0-1 0,0 1 0,4 15 632,-2-7-511,-2-9-125,1 1-1,-1-1 1,0 0-1,0 0 1,0 1 0,0-1-1,0 0 1,0 0-1,0 1 1,0-1-1,0 0 1,0 0 0,0 1-1,0-1 1,0 0-1,0 0 1,-1 1 0,1-1-1,0 0 1,0 0-1,0 0 1,0 1 0,0-1-1,0 0 1,-1 0-1,1 0 1,0 1 0,0-1-1,0 0 1,-1 0-1,1 0 1,0 0 0,0 0-1,0 1 1,-1-1-1,1 0 1,0 0 0,0 0-1,-1 0 1,1 0-1,0 0 1,0 0-1,-1 0 1,1 0 0,0 0-1,0 0 1,-1 0-1,1 0 1,0 0 0,-1 0-1,1 0-63,-1 0-1,1 0 0,0 0 0,-1 0 1,1 0-1,0 0 0,-1 0 1,1 0-1,0-1 0,-1 1 1,1 0-1,-1 0 0,1 0 1,0 0-1,-1 0 0,1-1 0,0 1 1,0 0-1,-1 0 0,1-1 1,0 1-1,0 0 0,-1 0 1,1-1-1,0 1 0,0 0 1,0-1-1,-1 1 0,1 0 0,0-1 1,0 1-1,0 0 0,0-1 1</inkml:trace>
</inkml:ink>
</file>

<file path=ppt/ink/ink5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3:53.026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 24 1408,'0'0'8,"0"0"1,0 0-1,0 0 1,0 0-1,0-1 0,0 1 1,-1 0-1,1 0 1,0 0-1,0 0 0,0 0 1,0 0-1,0 0 0,0-1 1,0 1-1,0 0 1,0 0-1,0 0 0,0 0 1,0 0-1,0-1 1,0 1-1,0 0 0,0 0 1,0 0-1,0 0 1,0 0-1,0 0 0,0-1 1,0 1-1,0 0 1,0 0-1,0 0 0,0 0 1,0 0-1,0-1 1,6-2 1111,5-4 1012,6 3-1317,-15 3-691,-1 0-1,1 1 1,-1-1-1,1 0 1,-1 1-1,1 0 0,-1-1 1,1 1-1,-1 0 1,1 0-1,0 0 1,-1 0-1,1 0 0,-1 1 1,1-1-1,0 0 1,-1 1-1,1-1 1,-1 1-1,2 0 0,24 7 805,-22-4-838,0-1-1,0 0 0,-1 1 0,1 0 0,-1 0 0,0 0 0,0 0 0,0 1 1,-1 0-1,0-1 0,0 1 0,0 1 0,3 6 0,2 8 75,-1-1-1,6 29 1,-6-24-22,-2 1 1,-1 1-1,-1-1 1,-1 0-1,-1 1 0,-1 0 1,-1-1-1,-2 1 1,-9 45-1,-7-9 62,8-29-187,2 1 1,-9 62-1,15-66-4,-16 201 572,18 4-260,11 47-347,6 178 449,-11-187 37,2-121-456,-1-3 155,-4 2-132,-3 132 210,0-260-196,-7 75-80,-3-3-125,-4 28 187,-6 45 128,8-49 10,10-99-135,-17 109 20,8-48-167,0 1 362,6-38-181,-14 128 96,15-72 507,4-79-664,1 26 0,1-20-25,3 41 267,-2-60-110,-1-7-142,-1 0 0,1 0 0,-1 0 0,0 0 0,1 0 0,-1 0 0,0 1 0,0-1 0,0 0 0,0 0 0,0 0 0,0 1 0,0 0 0,1 31 44,-2-22-60,1-10 24,0 0-1,0 0 1,0 0 0,0 0-1,0 0 1,0 0 0,0 0-1,0 0 1,0-1 0,-1 1-1,1 0 1,0 0 0,-1 0-1,1 0 1,0 0 0,-1-1-1,1 1 1,-2 1 0,1 2 73,-1 0-1,1 0 1,0 1 0,0-1 0,-1 9-1,19-5 157,-10-6-167,0 1 0,0-1 1,1-1-1,9 2 1,19 5 168,-21-5-317,0 0 1,1-1-1,22 1 0,-23-2 120,144 21-250,-87-10 275,12 5-260,-63-11 209,1-1 1,-1-1-1,1-1 1,-1-1-1,35-1 0,168-28 322,-13 0-363,-177 23 23,44-12-1,14-3 152,-29 9-19,58-6-129,-24 8 12,141-6-87,-120 6 209,40 2 32,36 1-165,298 16 106,-293 4-211,-80-4 279,94 1-158,-106-8 21,49 8-176,50 2 330,453-17 684,-157-24 223,-333 20-901,-10-3 226,109-3 535,-196 16-2457,-105-7-10549,7 0 7605</inkml:trace>
</inkml:ink>
</file>

<file path=ppt/ink/ink5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49:59.71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132 138 2144,'1'-1'61,"-1"0"1,1-1-1,0 1 1,-1 0-1,1 0 1,0 0-1,0 0 1,0 0-1,0 0 1,0 0-1,0 0 1,0 0-1,0 0 1,1 0-1,-1 1 1,0-1-1,0 1 1,2-2-1,11-6 232,12-15-394,-26 22-59,2-2 355,-2 3-178,0 0 1,0 0 0,0 0 0,0 0 0,0 0 0,0 0 0,0 0 0,-1 0 0,1 0-1,0 0 1,0 0 0,0 0 0,0 0 0,0 0 0,0 0 0,0 0 0,0 0 0,0 0-1,0 0 1,-1 0 0,1 0 0,0 0 0,0 0 0,0 0 0,0 0 0,0 0-1,0 0 1,0-1 0,0 1 0,0 0 0,0 0 0,0 0 0,0 0 0,0 0 0,0 0-1,0 0 1,0 0 0,0 0 0,0 0 0,0-1 0,0 1 0,0 0 0,0 0-1,0 0 1,0 0 0,0 0 0,0 0 0,0 0 0,0 0 0,0 0 0,0-1 0,0 1-1,0 0 1,0 0 0,0 0 0,0 0 0,0 0 0,0 0 21,-1 0 1,1 0-1,-1-1 0,1 1 1,-1 0-1,1 0 1,-1-1-1,1 1 0,-1 0 1,1-1-1,0 1 1,-1 0-1,1-1 0,-1 1 1,1 0-1,0-1 1,0 1-1,-1-1 0,1 1 1,0-1-1,0 1 1,-1-1-1,1 1 0,0-1 1,0 0-1,-3-16 1678,6-1 2320,2 34-3509,0 0-282,3 19-320,-6-28 100,0 1 1,0-1-1,-1 1 1,1 8-1,6 83 209,-3-33 240,-2 29-470,-3-76 80,-1-1 1,-1 1-1,0-1 0,-6 20 1,4-7 110,4-26-145,0 1 1,-1-1-1,0 0 0,0 1 0,0-1 0,-4 7 0,0 10-8,5-19-41,0-1 1,0 0 0,-1 0-1,1 0 1,-1 1 0,0-1-1,1 0 1,-1 0 0,-2 4 0,-5 16 194,8-21-16,-14-6 454,-38-37-416,51 41-220,-1 0 0,0 0 1,0 1-1,1-1 1,-1 0-1,0 1 1,0-1-1,0 1 1,0 0-1,-4-1 0,5 1-14,0 0-1,0 0 0,0 0 1,0 0-1,0 0 0,-1 0 0,1 0 1,0 0-1,0 1 0,0-1 1,0 0-1,0 1 0,0-1 1,0 1-1,0-1 0,0 1 0,0-1 1,0 1-1,0 0 0,-1 1 1,-12 16 41,12-15-23,-1 0 1,1 0-1,0 0 1,0 0-1,0 0 1,0 1-1,0-1 0,1 1 1,-1-1-1,1 1 1,0-1-1,0 1 1,-1 6-1,2-7-19,0 1 0,-1-1 0,1 1 0,-1-1 0,-2 6-1,-2 8-78,2-5 104,2-11 2,0 1 0,1-1 0,-1 1 0,1-1 0,0 1-1,-1 0 1,1-1 0,0 3 0,-5 42 234,2-21-329,2-21 103,0-1-1,1 0 1,-1 1-1,1-1 1,0 0-1,0 1 1,0-1-1,1 0 1,0 7 0,0-5-54,-2-4 33,1 0 0,0 0 0,0 0-1,0 0 1,0 0 0,0 0 0,1 0 0,-1 0 0,0 0-1,0 0 1,1 0 0,-1 0 0,0 0 0,1 0-1,0 2 1,12 34 141,-8-26 30,0-1 0,12 19 0,-15-19-119,-2-10-53,1 1-1,-1 0 1,0 0-1,0 0 0,0 0 1,1 0-1,-1 0 0,0 0 1,1-1-1,-1 1 1,0 0-1,1 0 0,0 0 1,-1-1-1,1 1 0,1 1 1,13 11 19,-14-12 2,0 0 1,1 0-1,-1-1 1,0 1-1,0 0 0,1 0 1,-1-1-1,1 1 1,-1 0-1,1-1 0,-1 0 1,1 1-1,-1-1 1,1 0-1,-1 0 1,1 0-1,-1 0 0,1 0 1,0 0-1,-1 0 1,1 0-1,-1-1 0,1 1 1,-1 0-1,1-1 1,-1 0-1,2 0 1,3-3-22,0 0 1,0 0-1,0 0 1,9-10-1,3-2 124,-13 13-126,4-4-21,1 0 0,-1 1 1,1 0-1,20-8 1,-25 12 42,-1 0 0,1 0 0,-1-1 0,1 1 0,-1-1 1,0 0-1,0 0 0,6-7 0,-8 8 19,0 0 0,0-1-1,0 1 1,0-1 0,-1 1-1,1-1 1,-1 0 0,0 0-1,0 1 1,0-1 0,0 0-1,0 0 1,0 0-1,-1 0 1,1-4 0,-1 2-10,0 0 0,0 1 0,-1-1 1,1 0-1,-1 0 0,0 0 0,0 1 0,-1-1 0,1 0 1,-5-7-1,2 6-34,1 0 0,-1 1 0,0 0 0,0 0 0,-1 0-1,1 0 1,-1 1 0,0 0 0,-8-6 0,-6-4 169,11 7-128,1-1 0,0 0 0,0 0 0,-11-16 0,15 17-21,-1-1 0,1 1 0,0-1 0,1 0 0,-1 0 0,2 0 0,-2-12-1,-6-20-197,6 29 201,1-1 0,-1 0 0,2 1 0,-1-19 0,-3-78 140,4 98-174,0 1-1,0-1 1,-4-9 0,-1-10-22,-10-128-87,15 148 80,0 1 0,1-1 0,0 1 0,0-1 0,1 0 0,0 1 0,3-15 0,-1 1-103,-3 20 125,0 0 1,0 0-1,0 0 1,0 0-1,1 0 1,-1 0-1,0 0 1,1 1-1,-1-1 1,1 0-1,0 0 1,0 0-1,0 1 1,0-1-1,2-3 1,1-2-395,-5 18 312,2-3-13,0 0 0,2 14 1,2 13 124,-10 11 34,5-36-2,-1 0 0,-4 16 1,3-16-29,0-1 0,-1 18 0,-5 168 344,9-150-416,0-7 152,-8 71 0,4-96 26,0 0-1,-1-1 1,-10 21 0,-4 14-100,15-38-25,0 0 0,1 0 0,0 0-1,1 0 1,0 0 0,0 0 0,1 0 0,0 0-1,3 17 1,-2-15 27,-1-10-22,0 0-1,0 1 1,0-1 0,0 0 0,1 1-1,-1-1 1,0 0 0,1 0-1,-1 1 1,2 1 0,1 6-4,-3-9 11,0 0 1,0 0-1,0 0 1,0 1-1,0-1 1,0 0-1,0 0 1,0 1 0,0-1-1,0 0 1,0 0-1,0 0 1,0 1-1,0-1 1,0 0-1,0 0 1,0 0 0,0 1-1,0-1 1,0 0-1,0 0 1,0 0-1,0 1 1,0-1-1,0 0 1,0 0-1,-1 0 1,1 0 0,0 1-1,0-1 1,0 0-1,0 0 1,-1 0-1,1 0 1,0 0-1,0 1 1,0-1 0,0 0-1,-1 0 1,1 0-1,1 1 36,3 5-10,3-5-11,-6-1-19,1 0 0,-1 0-1,0-1 1,0 1 0,0 0 0,1-1-1,-1 1 1,0-1 0,0 1-1,0-1 1,0 1 0,0-1 0,0 0-1,0 1 1,0-1 0,0 0 0,1-1-1,12-20-164,-5 8 235,6-6 29,-11 14-150,1-1-1,0 1 0,8-9 1,-13 15 48,1 0 1,-1-1-1,0 1 1,0 0-1,1 0 1,-1-1-1,0 1 1,1 0-1,-1 0 1,0-1-1,1 1 1,-1 0-1,0 0 1,1 0-1,-1 0 1,1 0-1,-1-1 1,0 1-1,1 0 1,-1 0-1,1 0 1,-1 0-1,0 0 1,1 0-1,-1 0 1,1 0-1,-1 1 1,0-1-1,1 0 1,-1 0-1,0 0 1,1 0-1,-1 0 1,1 1-1,-1-1 1,0 0-1,1 0 1,-1 0-1,0 1 1,0-1-1,1 0 1,-1 1-1,0-1 1,0 0-1,1 1 1,-1-1-1,0 0 1,0 1-1,0-1 1,1 0-1,-1 1 1,6 25-34,-5-20 12,3 26 368,-4-31 75,0-12 138,-5-38-346,5 49-209,0 0-1,0 0 0,0-1 0,0 1 1,0 0-1,0 0 0,0-1 0,1 1 0,-1 0 1,0 0-1,0-1 0,-1 1 0,1 0 0,0 0 1,0-1-1,0 1 0,0 0 0,0 0 0,0-1 1,0 1-1,0 0 0,0 0 0,0 0 0,-1-1 1,1 1-1,0 0 0,0 0 0,0 0 0,0-1 1,-1 1-1,1 0 0,0 0 0,0 0 1,-1 0-1,1 0 0,0-1 0,0 1 0,0 0 1,-1 0-1,1 0 0,0 0 0,0 0 0,-1 0 1,1 0-1,0 0 0,0 0 0,-1 0 0,1 0 1,0 0-1,0 0 0,-1 0 0,1 0 0,0 0 1,0 0-1,-1 1 0,1-1 0,0 0 0,0 0 1,-1 0-1,1 0 0,0 0 0,0 0 1,0 1-1,-1-1 0,1 0 0,0 0 0,-1 2 1,-1-1 1,1 0-1,0 0 0,-1 0 0,1 1 0,0-1 0,0 1 0,-1 1 0,-8 14-591,6-14-1047,2-12-305,2 2-755</inkml:trace>
</inkml:ink>
</file>

<file path=ppt/ink/ink5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0:01.330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 12 2720,'0'-12'1776,"-1"20"390,-3 19-588,1-16-1327,1-1 1,0 1-1,0 0 0,1 0 1,1 0-1,0 0 1,1 16-1,0 8-33,3 22 54,-4-43 131,2 0-1,4 22 1,-3-22-134,0 0 1,0 25-1,-1-24-177,0 0 1,1 1-1,0-1 0,1-1 0,1 1 1,0 0-1,10 16 0,12 40 135,25 62 583,-19-53-313,-28-59-496,-5-19-27,1 0 1,-1 0 0,1 0-1,-1 1 1,1-1 0,0 0 0,0 0-1,0 0 1,0 0 0,0 0-1,0 0 1,0-1 0,1 1 0,2 3-1,0-2-641,0 0 0,1 0 0,-1 0 0,7 3 0,-10-6 503,-1 0 1,1 0-1,-1 1 0,1-1 0,-1 0 1,1 0-1,-1 0 0,1 0 1,-1 0-1,1 0 0,0 0 0,-1 0 1,1 0-1,-1 0 0,1 0 1,-1 0-1,1 0 0,0 0 0,-1-1 1,1 1-1,0 0 0,-1-1 3,1 0 0,-1 1-1,0-1 1,1 0 0,-1 1 0,0-1-1,1 0 1,-1 0 0,0 1 0,0-1-1,0 0 1,0 0 0,0 1-1,0-1 1,0 0 0,0 0 0,0 1-1,0-1 1,0 0 0,0 0-1,-1 0 1,-7-34-2372</inkml:trace>
</inkml:ink>
</file>

<file path=ppt/ink/ink5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1:22.98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83 0 2144,'-6'0'9034,"6"9"-5510,0-1-3382,1 0-1,0-1 1,3 11 0,-3-14-115,1 1 1,-1 0-1,0 0 0,-1 0 1,1 0-1,-1 6 0,2 14 6,28 159 52,-20-84-123,-2-21 44,4 52 864,-7-57-695,1 76-52,1 20 37,0 67 79,-7-91 407,1 13-342,-1-88-58,-3 152 1082,3-220-1308,0-3-17,0 1-1,0 0 1,0 0 0,0 0 0,0 0-1,0 0 1,-1 0 0,1-1 0,0 1-1,0 0 1,-1 0 0,1 0-1,0 0 1,-1-1 0,1 1 0,-1 0-1,0 1 1,0-2-3,1 0 1,-1 0-1,1 1 0,0-1 0,-1 1 0,1-1 1,-1 0-1,1 1 0,0-1 0,-1 1 1,1-1-1,0 1 0,0-1 0,-1 1 1,1-1-1,0 1 0,0-1 0,0 1 1,0-1-1,-1 1 0,1-1 0,0 1 0,0-1 1,0 1-1,0 0 0,0-1 0,1 1 1,-3 3-19,2-3-51,0 0 103,-1 0-1,1-1 1,0 1-1,0 0 1,-1 0-1,1-1 1,-1 1 0,1 0-1,-1 0 1,1-1-1,-1 1 1,1 0-1,-1-1 1,1 1 0,-1-1-1,-1 2 1,1-2 216,-7-6 198,-5-13-479,8 13 67,0-1-1,1 0 1,-7-14 0,-40-107 135,47 119-155,1-2-1,-2-14 1,-1-1-47,0-1-151,-3-30 0,2 10 125,2-6-110,4 35 157,-6-29 0,6 20-673,1 26 475,6 11-154,0 2 327,-1 1 1,0 0 0,-1 0 0,0 0-1,-1 0 1,2 26 0,-1-16 52,7 29 1,10 34 54,5 14-39,-18-72 22,4 30 0,-2-9 24,-7-28-34,-4-19-24,2 1 0,-1-1 0,0 1 0,0 0 0,1-1 0,-1 1 0,1-1 0,0 0 0,2 5 0,2 1 1146,-5-8-1139,3-13-84,0 4 43,1 0 0,0 0 0,0 0 1,1 1-1,11-16 0,-3 8 26,26-25 0,-20 23 59,24-15 0,1 0-54,7-5-204,-11 10 120,-24 19-35,-13 7 13,0 1-1,-1 0 1,1-1 0,0 0 0,-1 1-1,0-1 1,1 0 0,2-3-1</inkml:trace>
</inkml:ink>
</file>

<file path=ppt/ink/ink5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1:24.55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35 34 2080,'-34'-20'14584,"39"22"-14401,-1 1-44,1 0 0,-1 1-1,0-1 1,0 1 0,0 0-1,-1 0 1,1 1 0,-1-1-1,0 1 1,4 8 0,-3-3-18,-1-1 1,-1 0 0,0 1-1,2 14 1,0 3 6,55 232 352,-23-111-367,-12-54 254,-2 28 22,-18-96-301,-3-20-77,0 0 1,0 0-1,0 0 0,4 10 0,-3-12 14,-1 1 0,0-1 0,0 0 0,-1 0 0,1 1 0,-1-1 0,0 7 0,2 20-92,-2-13 799,0-18-703,1-12 266,4-32-119,-3 20-152,9-37 0,7-5-120,49-113 0,-35 104 2,46-100-24,-53 124 64,42-63 0,-51 93 62,28-30 0,-9 12-226,-25 30 106,-9 8 56,0 1-1,0-1 0,0 0 0,0 0 0,0 1 1,0-1-1,0 0 0,-1 0 0,1 0 0,0 0 0,0-1 1,-1 1-1,2-2 0,-4 64-16529,-6-35 14314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9:59.44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 86 1568,'-3'-11'4467,"12"9"-1494,22-1-109,-29 3-2743,0 1 0,0-1 0,0 0 1,0 1-1,0 0 0,0-1 0,0 1 1,2 1-1,11 3 244,-13-4-302,0-1 0,0 0-1,-1 1 1,1 0 0,0-1 0,0 1 0,-1 0 0,1 0 0,2 2 0,3 1 76,11 3 135,-1-2 0,1 1 0,25 3 0,8 2 107,-18-3-184,1-1 1,40 3-1,23 2 347,28 1-470,-80-11-22,175 4 184,53-1 575,-7-14 206,-201 4-1063,161-16-20,-13 0 134,2 17 175,-87 12-110,151 4 369,-158-13-465,140 2-64,-77 12 289,-60-4-230,102-4-96,-66-3 85,-82-1 96,63 3-138,88 3 8,-183-7-113,-6 5 356,-40-5-70,-4-8-192,-5 3-37,1 1 0,-1 0 0,0 1 0,0 0 0,-19-4 0,-17-6 93,1-6 27,-78-46 0,65 27-419,57 38 369,-1 0-1,1 0 1,-1 0 0,1-1 0,-1 1-1,1 0 1,-1 0 0,1 0 0,-1-1 0,1 1-1,-1 0 1,1-1 0,0 1 0,-1 0-1,1-1 1,0 1 0,-1 0 0,1-1 0,0 1-1,-1-1 1,1 1 0,0-1 0,0 1-1,0-1 1,-1 1 0,1 0 0,0-1 0,0 1-1,0-1 1,0 1 0,0-1 0,0 1 0,0-1-1,0 0 1,0 1 0,0-1 0,0 1-1,0-1 1,0 1 0,1 0 0,-1-2 0,1 1-11,0 0 1,0 0-1,0 0 1,0 1 0,0-1-1,1 0 1,-1 0-1,0 1 1,0-1 0,1 1-1,-1-1 1,0 1 0,1-1-1,-1 1 1,3-1-1,32-1-60,-1 1 0,1 1-1,0 2 1,61 11-1,-88-11 97,-1 0 0,0 0-1,0 1 1,0 0-1,13 7 1,-16-7-38,-1-1-1,1 1 1,-1 1 0,0-1 0,0 1 0,0-1 0,0 1 0,-1 0 0,6 8-1,-8-10 16,0 0-1,0 0 0,-1 0 1,1-1-1,-1 1 0,0 0 1,1 0-1,-1 0 0,0 0 1,0 0-1,0 1 0,0-1 0,0 0 1,-1 0-1,1-1 0,-1 1 1,1 0-1,-1 0 0,0 0 1,0 0-1,0 0 0,0 0 1,0-1-1,0 1 0,0-1 0,-3 3 1,0 2 36,0-2 0,-1 1 0,0 0 0,0-1 0,0 0 0,-10 5 0,-11 8-53,0 1 0,-40 37-1,34-27-22,27-24-511,1 1-1,-1 0 0,1 0 0,-7 10 1,11-14 502,1 8-3988,1 5-1670</inkml:trace>
</inkml:ink>
</file>

<file path=ppt/ink/ink5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1:25.55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0 102 4896,'1'-1'146,"0"0"-1,0 1 1,0-1-1,-1 0 1,1 0 0,0 1-1,0-1 1,0 0 0,1 1-1,-1-1 1,0 1 0,0 0-1,0-1 1,0 1 0,0 0-1,1 0 1,-1-1 0,0 1-1,2 0 1,17-6 493,11-20 1830,-26 21-1362,0 0 0,1 1 0,8-5 1,38-17-230,-46 24-859,-1 0 1,1 0 0,0 1 0,0 0 0,0 0 0,9 0 0,-14 1-16,1 0 0,0-1 0,0 1 1,-1 1-1,1-1 0,0 0 0,-1 0 0,1 1 0,0-1 0,-1 0 0,1 1 0,0 0 1,-1-1-1,1 1 0,-1 0 0,1 0 0,-1 0 0,0 0 0,1 0 0,-1 0 0,0 0 1,0 1-1,1-1 0,-1 0 0,0 1 0,1 1 0,0 5-17,1 1 0,-1-1 0,-1 1 0,0 0 1,0-1-1,0 1 0,-2 13 0,-1 3-2,-9 31 1,8-42-30,0-1 91,-1 1 0,0-1 0,-1 0 0,-1 0 0,0-1 0,0 0 0,-1 0 0,-1 0 0,0-1 0,-1 0 0,0 0 0,0-1 0,-1 0 0,-1-1 0,-21 15 0,-36 23 422,57-45 1222,17-3-1478,11-3-25,-12 3-132,0 0 1,-1 0-1,1 1 0,0 0 0,0 0 0,5 0 1,44 5-252,98 23 0,-123-24-3671</inkml:trace>
</inkml:ink>
</file>

<file path=ppt/ink/ink5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1:26.44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23 25 3072,'-23'-16'14181,"33"16"-12992,79-5 12,-65 3-962,122 0 636,-37 3-486,21-2-381,-62 2-80,-42 2-11,-3-1-5258</inkml:trace>
</inkml:ink>
</file>

<file path=ppt/ink/ink5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3:56.69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49 88 1728,'-1'-3'181,"-1"-4"236,1 1 0,-1 0 0,0 0 0,-1 0 0,0 1 0,1-1-1,-2 0 1,1 1 0,-1 0 0,0 0 0,-11-16 4995,13 27-3751,3 3-1345,0 0 0,0 0-1,5 16 1,2 8 143,11 241 987,-18-226-1228,2 70 31,8 160 297,-6-115-320,-5-133-239,4-8-451,0-2-4506,7-24 399,-7 2 3830,1-1-1,0 0 1,-1 0 0,6-5-1,1 0 65,21-14-1360</inkml:trace>
</inkml:ink>
</file>

<file path=ppt/ink/ink5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3:57.36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402 62 4320,'0'-1'87,"-1"0"1,1 0-1,0 1 0,0-1 1,-1 0-1,1 0 0,0 0 1,0 1-1,0-1 1,0 0-1,0 0 0,0 1 1,0-1-1,0 0 0,1 0 1,-1 0-1,0 1 0,0-1 1,1 0-1,-1 0 1,0 1-1,1-1 0,-1 0 1,1 1-1,-1-1 0,1 1 1,0-2-1,0 1 38,0-1 1,0 1-1,0 0 0,0-1 0,-1 1 1,1 0-1,-1-1 0,1 1 0,-1-1 1,1 1-1,-1-1 0,1-2 0,-1 4-54,0-1 0,0 0 0,0 1 0,0-1 0,-1 0-1,1 0 1,0 1 0,0-1 0,0 0 0,0 1 0,-1-1-1,1 0 1,0 1 0,-1-1 0,1 1 0,-1-1 0,1 0-1,0 1 1,-1-1 0,1 1 0,-1-1 0,0 1 0,0-1-1,0 0-3,-1 1-1,1-1 0,0 1 1,-1 0-1,1-1 0,0 1 1,-1 0-1,1 0 0,0 0 0,-1 0 1,-1 0-1,-4 2 155,0-1 1,0 1-1,-12 5 1,-4 4 232,1 1 1,0 1 0,-37 30-1,48-35-246,-8 6 274,-3 4-225,0-2 0,-2 0 0,-44 21 0,55-32-82,9-2-36,1-2-1,-1 1 1,-1 0 0,1-1 0,0 0-1,0 0 1,0 0 0,-7 0-1,15 18-351,10 18 592,-3 0 1,15 77-1,-19-73-95,2 0 0,20 53-1,-11-47-84,27 63 493,-34-87-541,-2-3 0,15 24 0,-22-41-227,0 0-1,0 0 1,0 1-1,-1-1 0,1 0 1,-1 1-1,1-1 1,-1 1-1,-1-1 0,2 7 1,-2-6-1311,1 0 1,-1 0-1,1-1 0,-1 1 1,1-1-1,0 1 0,1-1 1,-1 1-1,2 3 1,13 11-1585</inkml:trace>
</inkml:ink>
</file>

<file path=ppt/ink/ink5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3:58.12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32 61 5568,'-11'-5'1223,"10"5"-1061,0 0 0,0-1 0,0 1 1,0 0-1,0-1 0,0 1 0,0 0 1,0-1-1,1 1 0,-1-1 1,0 0-1,0 1 0,0-1 0,1 0 1,-1 1-1,0-1 0,1 0 1,-1 0-1,1 1 0,-1-1 0,1 0 1,-1 0-1,1 0 0,-1 0 1,1 0-1,0 0 0,0 0 0,-1 0 1,1 0-1,0 0 0,0 0 1,0 0-1,0 0 0,0 0 0,0 0 1,0 0-1,0 0 0,1-1 1,0 1-130,-1 0 0,0 0 0,1 0 0,-1 1 0,1-1 0,0 0 0,-1 0 0,1 1 0,0-1 0,-1 0 0,1 1 0,0-1 0,0 0 0,0 1 0,-1-1 0,1 1 0,0 0 0,0-1 0,0 1 1,1-1-1,26-6 484,-20 5-310,0 1-176,0 0 0,0 0-1,0 1 1,0 0 0,0 1 0,0-1-1,13 4 1,-16-3-13,0 0 0,0 1 0,0-1-1,-1 1 1,1 0 0,0 0 0,-1 1 0,1 0 0,-1-1 0,0 1 0,0 1-1,0-1 1,4 5 0,-7-6-5,0 0 1,0-1-1,1 1 0,-1 0 0,0 0 0,-1 1 1,1-1-1,0 0 0,-1 0 0,1 0 0,-1 0 1,0 1-1,1-1 0,-1 0 0,0 0 0,-1 0 0,1 5 1,-2 0 65,0 1 0,-1-1 0,-5 13 0,1-5-35,-50 103 673,11-26-96,32-65-458,10-21-93,1 0 1,0 1 0,0-1-1,0 1 1,-1 7 0,3-13-33,1 0 0,0 0 0,0 0 0,0 0 0,0 0 0,0 0 0,0 0 0,1 0 0,-1 0 0,0 0 0,0-1 0,1 1 0,-1 0 0,0 0 1,1 0-1,-1 0 0,1 0 0,-1-1 0,1 1 0,0 0 0,-1 0 0,1-1 0,0 1 0,-1 0 0,1-1 0,0 1 0,0-1 0,1 1 0,3 2 203,0-1 1,0 1-1,11 2 0,-11-4-176,25 7-37,45 5 0,-13-3-1684,-46-7-1260,27 0 0,-16-2-798,-9-1-894</inkml:trace>
</inkml:ink>
</file>

<file path=ppt/ink/ink5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3:59.29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178 158 832,'-1'-1'141,"-1"-1"-1,1 1 1,-1 0 0,1 0 0,-1-1-1,1 1 1,-1 0 0,0 1-1,1-1 1,-1 0 0,0 0 0,0 1-1,0-1 1,-3 0 0,1 0 250,1 0 0,-1 0 0,1-1 0,-1 1 0,1-1 0,-4-2 0,-27-19 2931,28 20-2962,1 0-1,-1 0 1,1 1-1,-1 0 1,0 0-1,1 1 1,-1 0-1,0 0 0,-11-1 1,16 2-289,0 0 1,0 0-1,0 0 1,0 0-1,1-1 1,-1 1-1,0 0 1,0-1-1,0 1 1,0 0-1,1-1 1,-1 1-1,0-1 1,1 1 0,-1-1-1,0 1 1,1-1-1,-1 0 1,0 1-1,1-1 1,-1 0-1,1 0 1,0 1-1,-1-1 1,1 0-1,-1-1 337,1 0-531,0 7 2144,1-4-1930,2 5-43,-2-5 5,0 0-24,0-1 0,0 1 0,0 0-1,0-1 1,0 1 0,0 0 0,0 0 0,0 0-1,0 0 1,0 0 0,0 0 0,-1 0 0,1 0-1,0 0 1,0 3 0,9 16-58,-10-18 9,1 0 0,-1 0-1,1 0 1,-1 0 0,0 0 0,0 0 0,0 0-1,-1 4 1,1 8 47,13 39-85,-8-24 265,-2-17 71,-1 1-1,1 22 1009,5-44-428,1-14-799,0 11-609,0 2 1,0-1-1,1 1 0,0 1 0,1 0 1,0 0-1,0 1 0,1 1 1,0 0-1,0 0 0,1 1 0,22-7 1,-15 6-901,-2 2 469,-1-1 0,-1-1 1,1-1-1,-1 0 0,-1-1 1,19-13-1,-16 5 9,-1 0-1,19-26 1</inkml:trace>
</inkml:ink>
</file>

<file path=ppt/ink/ink5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4:09.131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173 49 1472,'0'0'12,"0"0"0,-1 0 0,1 0 0,0 0 0,0 0 1,0 0-1,0 0 0,0 0 0,-1 0 0,1 0 0,0 0 0,0 0 0,0 0 0,0-1 0,0 1 1,0 0-1,0 0 0,-1 0 0,1 0 0,0 0 0,0 0 0,0 0 0,0 0 0,0 0 0,0-1 1,0 1-1,0 0 0,0 0 0,0 0 0,0 0 0,-1 0 0,1 0 0,0-1 0,0 1 1,0 0-1,0 0 0,0 0 0,0 0 0,0 0 0,0-1 0,0 1 0,0 0 0,0 0 0,0 0 1,1 0-1,-1 0 0,0-1 0,8-1 89,9-3-463,-12 2 310,24-30 13226,-29 38-13475,-1-4 333,1 1 1,0-1-1,0 1 0,0-1 1,0 0-1,0 1 1,0-1-1,0 1 0,1-1 1,-1 0-1,1 1 1,-1-1-1,1 1 0,-1-1 1,2 2-1,-2-2-27,4 11-1,0 0 0,-1 1 0,-1-1 0,2 24 0,1 2 50,19 87 165,8 59 389,-16-72-327,2 13 62,5 126-194,-16-186 331,-2-33 272,-5-32-718,0 0-1,0 0 0,0 1 1,0-1-1,0 0 1,0 0-1,0 0 1,0 0-1,-1 1 1,1-1-1,0 0 1,0 0-1,0 0 1,0 0-1,0 0 0,0 1 1,0-1-1,0 0 1,-1 0-1,1 0 1,0 0-1,0 0 1,0 0-1,0 0 1,0 1-1,-1-1 0,1 0 1,0 0-1,0 0 1,0 0-1,0 0 1,0 0-1,-1 0 1,1 0-1,0 0 1,0 0-1,0 0 1,0 0-1,-1 0 0,1 0 1,0 0-1,0 0 1,0 0-1,0 0 1,-1 0-1,-6-4 460,1-4-426,1-1-1,0 1 1,1-1-1,-6-15 1,5 12-43,-6-12-20,-1 0 0,-2 0 0,0 1 0,-1 1-1,-1 0 1,-22-21 0,16 20-28,-42-35 0,50 47-10,5 3 15,0 1 0,0 0-1,-1 1 1,1 0 0,-17-7 0,13 7-74,12 5 84,-1 0 1,0 0-1,1 0 1,-1 0-1,0 0 1,0 1-1,0-1 1,1 1-1,-1-1 1,-3 1-1,5 0 1,0 0-1,0 0 1,0 0 0,-1 0-1,1 0 1,0 0 0,0 0-1,0 0 1,0 0-1,-1 0 1,1 0 0,0 0-1,0-1 1,0 1 0,0 0-1,-1 0 1,1 0 0,0 0-1,0 0 1,0 0 0,0 0-1,-1 0 1,1-1-1,0 1 1,0 0 0,0 0-1,0 0 1,0 0 0,0-1-1,0 1 1,0 0 0,0 0-1,0 0 1,-1 0-1,1-1 1,0 1 0,0 0-1,0 0 1,0 0 0,0 0-1,0-1 1,0 1 0,0 0-1,0 0 1,0 0 0,1-1-1,-1 1 1,0 0-1,0 0 1,0-2-134,0 2-7,1 1-385,26 39 292,-16-26 202,-2 0 0,11 20 0,80 155 145,-74-141 94,-22-40-64,1 1 0,1-1 0,0 0 0,0-1 0,0 0 0,1 0 1,0 0-1,15 11 0,-20-17-69,0 1-1,0-1 1,1 0 0,-1-1 0,1 1 0,-1 0-1,1-1 1,-1 1 0,1-1 0,-1 0-1,1 0 1,-1 0 0,1 0 0,0 0 0,-1-1-1,1 1 1,3-2 0,-2 1-1,0 0 0,-1-1 0,1 0 0,-1 0 0,1 0 0,-1 0 0,0 0 0,0-1-1,0 1 1,5-6 0,7-12 90,-2 0 0,22-43 0,-8 14-620,-23 41-283,0-1-1,0 0 1,3-13-1,1-11-7158,-5 25 5497</inkml:trace>
</inkml:ink>
</file>

<file path=ppt/ink/ink5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4:10.144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5 27 4224,'-5'-3'4053,"6"3"-3941,0 0 0,0 0-1,-1 1 1,1-1 0,0 0-1,0 1 1,0-1 0,-1 0 0,1 1-1,0-1 1,-1 1 0,1 0-1,0-1 1,-1 1 0,1-1 0,-1 1-1,1 0 1,0 1 0,4 3 1168,-1 0-742,-1 0 1,1 0-1,-1 1 1,0-1-1,2 7 1,1 1-218,-2-3-127,1 1 1,3 16 0,1 4 63,15 47 396,19 117 0,2 10-122,-45-205-533,21 62 131,-19-55-33,1-1 1,1 0-1,-1 0 1,1 0-1,0-1 0,9 11 1,-12-15-19,0 1 1,1-1-1,-1 0 1,0 0-1,0 0 1,0-1-1,1 1 1,-1 0-1,1 0 1,-1-1-1,1 1 1,2 0-1,-4-1-50,1 0 1,0 0-1,0 0 0,0 0 1,-1 0-1,1-1 0,0 1 0,0 0 1,0 0-1,-1-1 0,1 1 0,0-1 1,0 1-1,-1-1 0,1 1 1,0-1-1,-1 1 0,1-1 0,-1 0 1,1 1-1,-1-1 0,1 0 0,-1 1 1,1-2-1,7-12 160,-1-1 0,0 0-1,-1 0 1,-1-1 0,6-29 0,-4 18 27,11-38 77,34-79 0,-36 108-286,1 1 0,2 1 0,39-55 0,26-18-606,-28 37-3458,-52 64 3331,12-15-1201,-15 21 1776,-1-1 0,0 1 1,1-1-1,-1 1 1,1-1-1,-1 1 1,1-1-1,-1 1 0,1-1 1,-1 1-1,1 0 1,-1-1-1,1 1 1,0 0-1,-1 0 0,1-1 1,0 1-1,-1 0 1,1 0-1,-1 0 1,1 0-1,0 0 0,-1 0 1,1 0-1,0 0 1,-1 0-1,2 0 1</inkml:trace>
</inkml:ink>
</file>

<file path=ppt/ink/ink5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4:11.047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 35 5888,'-13'-4'5578,"22"3"-4970,39-13 1288,-39 11-1750,-1 0-1,1 0 0,0 1 1,0 0-1,14-1 0,-20 3-132,0 0 0,0 0-1,0 0 1,0 1 0,0-1-1,0 1 1,0 0 0,0 0-1,0-1 1,0 2 0,0-1 0,-1 0-1,1 1 1,0-1 0,-1 1-1,1 0 1,-1 0 0,0 0-1,0 0 1,4 4 0,-5-3-14,1 0 1,-1 1 0,-1-1-1,1 0 1,0 0-1,-1 0 1,0 0 0,0 1-1,0-1 1,0 0-1,0 0 1,-2 6-1,2-6 2,-1 5 57,-1 1 0,0-1 1,0 0-1,0 0 1,-1-1-1,-1 1 0,1 0 1,-6 7-1,-5 6 293,-21 25 0,32-43-336,-23 35 753,23-32 715,3-6-1461,12 0 244,70 1-67,8 0-3925,0-4-4966,-58-1 5909,-12 1 404</inkml:trace>
</inkml:ink>
</file>

<file path=ppt/ink/ink5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4:12.183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13 130 2720,'-2'-3'140,"1"0"0,-1 0 0,1 0 0,-1 0 1,1 0-1,0-1 0,0 1 0,1 0 0,-1-1 0,1 1 1,-1 0-1,1-1 0,0 1 0,1-1 0,-1 1 0,0-1 0,2-4 1,3-30 1746,-4 26-829,-1 11-995,-1 1 1,1-1 0,0 1 0,0 0-1,0-1 1,0 1 0,0-1 0,0 1-1,0-1 1,0 1 0,0-1 0,0 1-1,0-1 1,1 1 0,-1-1 0,0 1-1,0-1 1,0 1 0,1-1 0,-1 1-1,0 0 1,0-1 0,1 1 0,-1-1 0,0 1-1,1 0 1,-1-1 0,0 1 0,1 0-1,-1 0 1,1-1 0,-1 1 0,1 0-1,-1 0 1,1-1 0,-1 1 0,0 0-1,1 0 1,-1 0 0,1 0 0,-1 0-1,1 0 1,-1 0 0,1 0 0,-1 0-1,1 0 1,-1 0 0,2 0 0,47 3 699,0 2 0,74 18 0,-26-4-1564,105 3-2917,-98-17 1900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0:01.512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10 18 2912,'-10'-18'8728,"10"19"-8685,6 2 901,11 4-350,23 1 310,-31-7-849,1 1 0,-1 0 1,0 0-1,0 1 0,0 0 0,13 7 1,-18-8-64,1 1 0,0 1 0,-1-1 1,0 0-1,0 1 0,0 0 0,0 0 1,-1 1-1,1-1 0,-1 0 0,3 6 1,-3-3-32,0 1 1,0-1 0,-1 0-1,0 1 1,0-1-1,-1 1 1,2 11 0,-3 7 136,-1 0 1,-1 0-1,-1 0 1,-12 47-1,7-36 296,-5 48 0,13-82-360,0 0 1,0 1-1,0-1 1,0 0 0,0 0-1,1 1 1,0-1 0,0 0-1,-1 0 1,2 0 0,-1 0-1,0 0 1,1 0 0,-1 0-1,1 0 1,0-1-1,0 1 1,3 2 0,-1-1 99,1 0 0,0 0 1,0 0-1,0-1 0,1 0 0,-1 0 1,1 0-1,8 2 0,24 7 198,49 9 1,-13-4-1014,-68-15 267,-1 0 1,1 0-1,0 0 0,-1 1 0,9 5 0,-12-7-26,0 0-1,-1 0 0,1 1 0,0-1 1,-1 1-1,1-1 0,-1 1 0,0-1 1,1 1-1,-1 0 0,0-1 0,0 1 1,0 0-1,0 0 0,0 0 1,-1 0-1,1 0 0,0 0 0,-1 0 1,1 2-1,-4 8-2663</inkml:trace>
</inkml:ink>
</file>

<file path=ppt/ink/ink5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0:33.53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44 2496,'20'-19'1659,"-15"11"-1530,-5 7-56,0 1 0,0-1 1,0 1-1,0 0 0,0-1 0,0 1 1,0 0-1,0-1 0,1 1 0,-1 0 0,0-1 1,0 1-1,0 0 0,1-1 0,-1 1 1,0 0-1,0 0 0,1-1 0,-1 1 1,0 0-1,0 0 0,1-1 0,-1 1 0,0 0 1,1 0-1,0-2 658,0-4 1411,1 7-2093,-1 0 0,1-1 0,-1 0 1,1 1-1,0-1 0,-1 0 0,1 0 0,0 0 0,-1 0 0,1 0 1,0 0-1,-1 0 0,4-1 0,-2 0-14,0 1-1,0-1 1,0 1 0,0 0-1,6 0 1,56 16 120,-53-14-132,0 1 0,12 4 1,17 4 44,-37-11-67,0 1 0,0 0-1,0 0 1,0 1 0,0-1-1,0 1 1,6 3 0,-8-3 89,-1 19 242,1 12-221,-5-15-72,-7 109 546,15 255 908,-5-381-1039,0 4-126</inkml:trace>
</inkml:ink>
</file>

<file path=ppt/ink/ink5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0:35.64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388 690 1984,'-1'4'619,"0"-6"-421,-5-9 1593,0 1 1102,0-1-2288,-13 14-519,18-4 106,0 0 1,0 1-1,0-1 1,1 0-1,-1 0 0,0 1 1,0-1-1,0 0 1,1 0-1,-1 0 1,0 0-1,1 0 1,-1 0-1,1 0 1,-1 0-1,1 0 0,-1 0 1,1 0-1,0-1 1,-1 0-1,-6-31 679,4 8-177,0-43 0,0-4-45,-3-186-36,7 161-751,-2 73 30,1 17 23,-1 0 1,1 0 0,0 0 0,1 0-1,1-10 1,0 14 24,0-6-562,-2 8 771,5 9-112,-4-10 143,-1 2-140,0 0-1,0 0 0,0 0 1,0 0-1,0-1 0,0 1 1,1 0-1,-1 0 0,0 0 1,0 0-1,0 0 0,0 0 1,0-1-1,0 1 0,0 0 1,0 0-1,0 0 0,-2-4 1585,-4 5-1597,-19 3 10,21-2 31,-32 14 210,-49 16 0,-34-2-235,102-25-109,13-4 52,-1 0-1,1 0 0,0 0 0,0 0 0,-6 0 0,10-1 90,0-1-172,1 1 103,-1 0-1,1 0 0,0 0 0,-1 0 0,1-1 0,-1 1 0,1 0 0,0 0 0,-1 0 0,1 0 0,0 0 0,-1 1 0,1-1 0,-1 0 0,1 0 0,0 0 0,-1 0 0,1 1 0,12 3 49,-6-2-43,-1 0-1,1 0 1,-1-1 0,1 0-1,8 0 1,11 1-75,9 2 98,-1-2-1,1-2 1,38-4-1,-58 3 62,-5 1-93,102-5 60,-43 13 504,-65-5-816,2 1 1359</inkml:trace>
</inkml:ink>
</file>

<file path=ppt/ink/ink5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0:36.699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87 264 1472,'-9'1'578,"9"-1"-507,0 0 1,-1 0-1,1 1 0,0-1 1,0 0-1,0 0 0,-1 0 1,1-1-1,0 1 0,0 0 1,-1 0-1,1 0 1,0 0-1,0 0 0,-1 0 1,1 0-1,0 0 0,0 0 1,0 0-1,-1-1 0,1 1 1,0 0-1,0 0 0,0 0 1,-1 0-1,1-1 1,0 1-1,0 0 0,0 0 1,0 0-1,0-1 0,-2-1 279,1 1-177,0 1 0,0-1 1,0 0-1,1 0 1,-1 0-1,0 0 1,1 0-1,-1 0 1,1 0-1,-1 0 1,1 0-1,-1 0 1,1-1-1,0 1 1,-1 0-1,1 0 1,0 0-1,0 0 1,0-1-1,0 1 1,0 0-1,0 0 1,1 0-1,-1-2 1,0 1 130,1 0-1,-1 0 1,0 0 0,0 1 0,0-1 0,0 0 0,-1 0 0,1 0-1,-1-3 1,1 5-277,-1 0-1,1 0 0,0 0 0,0-1 1,0 1-1,0 0 0,0 0 1,0 0-1,0 0 0,0 0 0,0 0 1,0 0-1,0 0 0,0 0 0,0 0 1,-1 0-1,1 0 0,0 0 1,0 0-1,0 0 0,0-1 0,0 1 1,0 0-1,0 0 0,0 0 0,-1 0 1,1 0-1,0 0 0,0 0 1,0 0-1,0 0 0,0 0 0,0 1 1,0-1-1,0 0 0,0 0 1,-1 0-1,1 0 0,0 0 0,0 0 1,0 0-1,0 0 0,0 0 0,0 0 1,0 0-1,0 0 0,0 0 1,0 0-1,0 0 0,0 1 0,-1-1 1,1 0-1,0 0 0,-6 8 604,-4 11-151,9-15-463,0 0 0,-1 0 0,2 1 0,-1-1 0,0 0 0,1 1 0,0-1 0,0 0 0,0 1 0,0-1 0,1 0 0,1 8 0,-1-9-12,0 0 0,0 0 0,0 0 0,1 0-1,-1 0 1,1-1 0,0 1 0,-1 0 0,1-1 0,0 1 0,1-1-1,-1 0 1,0 1 0,1-1 0,-1 0 0,1 0 0,3 1 0,0 0 46,-4-2-3,0 1 0,0-1 0,1 0 0,-1-1-1,0 1 1,0 0 0,4 0 0,-5-1-20,0 0 0,1 0 0,-1-1 1,0 1-1,0 0 0,1-1 0,-1 1 0,0-1 0,0 1 0,0-1 0,0 1 0,0-1 0,0 0 0,0 0 0,0 1 0,2-3 0,1-1 36,0 0-1,-1-1 1,0 1 0,1-1 0,-1 0 0,-1 0-1,1 0 1,-1 0 0,0-1 0,0 1 0,1-7-1,-1 4-34,0-1 0,-1 1 0,-1 0 0,1 0-1,-1 0 1,0-1 0,-2-9 0,1 17-7,1-1 0,0 1 1,-1-1-1,1 1 0,-1 0 1,0-1-1,1 1 0,-1 0 1,0 0-1,0-1 0,0 1 0,0 0 1,0 0-1,0 0 0,0 0 1,0 0-1,-2-1 0,3 2-22,-1-1 0,0 1 0,1 0 0,-1-1-1,0 1 1,0 0 0,1 0 0,-1 0 0,0 0 0,0-1 0,1 1-1,-1 0 1,0 0 0,0 0 0,1 0 0,-1 1 0,0-1 0,0 0-1,0 0 1,1 0 0,-1 1 0,0-1 0,1 0 0,-1 1 0,0-1-1,1 0 1,-1 1 0,0-1 0,1 1 0,-1-1 0,0 2-1,-6 6-62,0 0 0,1 0 0,0 1-1,1-1 1,-9 19 0,12-21 60,0 0 0,0-1 0,0 1 0,1 1 1,0-1-1,0 0 0,0 0 0,1 0 0,0 0 0,0 1 0,2 6 0,-2-11 14,0-1 0,0 0 0,0 1 0,1-1 0,-1 1 0,1-1 0,-1 0-1,1 0 1,-1 1 0,1-1 0,0 0 0,0 0 0,0 0 0,0 1 0,-1-1-1,1 0 1,0 0 0,1 0 0,-1-1 0,0 1 0,0 0 0,0 0 0,1-1-1,-1 1 1,0 0 0,0-1 0,2 1 0,-1-1 35,0 0-1,-1 0 1,1 0 0,0 0-1,-1 0 1,1-1 0,-1 1 0,1-1-1,-1 1 1,1-1 0,-1 1-1,1-1 1,-1 0 0,1 0-1,-1 0 1,0 0 0,0 0 0,1 0-1,-1 0 1,0 0 0,0 0-1,0 0 1,1-3 0,4-4 42,-1-1-1,-1 0 1,0 0 0,0-1 0,0 1-1,-2-1 1,1 1 0,2-20 0,-4 18-8,0 0 0,0-1 0,-2 1 0,1-1 0,-1 1 0,-1-1 0,-4-16 0,5 26-90,0-1 0,0 0-1,0 1 1,0-1 0,0 0 0,-1 1 0,1-1-1,-1 1 1,0 0 0,-3-4 0,4 6 0,0-1 1,0 0-1,0 1 1,0-1-1,0 1 1,0-1-1,0 1 1,0 0-1,0-1 1,0 1 0,0 0-1,0 0 1,0 0-1,0 0 1,0 0-1,0 0 1,0 0-1,0 0 1,0 0-1,0 0 1,0 1-1,0-1 1,0 0-1,0 1 1,0-1-1,0 1 1,0-1-1,0 1 1,0-1-1,0 1 1,-1 1-1,-6 4-42,1 0-1,0 1 0,1 0 0,-1 0 0,-9 16 0,-23 45-369,37-63 397,0 0 1,0 0 0,0 0 0,0 0-1,1 0 1,-1 9 0,2-13 27,-1 0 0,1 0 0,0 0 0,0 0 1,0 0-1,0 1 0,0-1 0,0 0 0,1 0 1,-1 0-1,0 0 0,0 0 0,1 0 0,-1 1 1,1-1-1,-1 0 0,1 0 0,-1 0 0,1 0 1,0-1-1,-1 1 0,1 0 0,0 0 0,0 0 0,0 0 1,0-1-1,0 1 0,0 0 0,0-1 0,0 1 1,0-1-1,0 1 0,0-1 0,0 0 0,0 1 1,2-1-1,-1 0 23,0 0-1,-1 0 1,1 0 0,0 0-1,0-1 1,0 1 0,0-1 0,0 1-1,-1-1 1,1 0 0,0 0 0,0 0-1,-1 0 1,1 0 0,-1 0-1,1 0 1,1-2 0,23-25 170,-18 17-143,0 0 1,-1 0-1,-1-1 1,0 0-1,6-16 1,-3 2 186,8-43 1,-17 68-229,7-40 184,-7 39-185,0-1-1,0 0 1,0 0 0,0 0-1,0 1 1,-1-1-1,1 0 1,-1 0 0,0 1-1,1-1 1,-1 0-1,-2-2 1,3 4-23,-1 1 0,1-1 1,0 1-1,-1-1 0,1 1 0,0-1 0,-1 1 0,1 0 1,-1-1-1,1 1 0,-1-1 0,1 1 0,-1 0 0,1 0 1,-1-1-1,1 1 0,-1 0 0,1 0 0,-1-1 0,0 1 1,1 0-1,-1 0 0,1 0 0,-1 0 0,0 0 0,1 0 0,-1 0 1,0 0-1,1 0 0,-1 0 0,1 1 0,-1-1 0,1 0 1,-1 0-1,0 0 0,1 1 0,-1-1 0,1 0 0,-1 1 1,1-1-1,-1 0 0,1 1 0,-1-1 0,0 2 0,-2 1-55,1 0 0,-1 0 0,0 1 0,1-1 0,-3 6-1,-2 4-557,1 0-1,0 0 0,1 0 0,1 1 1,-4 18-1,7-26 2,0 1 1,0 0 0,0 0-1,1-1 1,0 1 0,1 0-1,0 0 1,0 0 0,0-1-1,1 1 1,-1 0 0,5 9-1,3-5-3273</inkml:trace>
</inkml:ink>
</file>

<file path=ppt/ink/ink5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3:39.607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17 55 2144,'-1'-2'232,"-1"0"0,1 0 0,0 0-1,0 0 1,0 0 0,1 0 0,-1-1 0,0 1 0,1 0 0,-1 0-1,1-1 1,0 1 0,0 0 0,0-1 0,0-3 0,5-9 5748,-5 31-5244,-9 612 3275,8-579-3856,-1-22-22,5 46 0,1-57-63,1 9-17,-5-24 51,2 16-1201</inkml:trace>
</inkml:ink>
</file>

<file path=ppt/ink/ink5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3:40.455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405 37 896,'0'-6'168,"0"5"-103,-1 1 0,1-1-1,0 0 1,0 1-1,0-1 1,0 0-1,0 0 1,0 1-1,0-1 1,1 0 0,-1 0-1,0 1 1,0-1-1,1 0 1,-1 1-1,0-1 1,1 0-1,-1 1 1,0-1 0,1 0-1,-1 1 1,10-15 6196,-11 19-6062,0 0 0,0 0 0,0 0 0,0 0 0,-1 0 0,1 0 0,-1-1-1,0 1 1,-1 0 0,1-1 0,0 0 0,-1 1 0,-4 3 0,-3 3 304,0 0 0,-20 15 0,-81 52 572,-13 10-385,81-56-61,33-25-430,-10 8-30,12-7 45,7-7-189,0 1 0,0 0 0,0-1 0,0 1 0,0 0 0,0 0 0,0 0 0,1 0 0,-1 0 0,0-1 0,0 1 0,1 0 0,-1 1 0,1-1 1,-1 0-1,1 0 0,0 0 0,-1 0 0,1 2 0,-8 35 145,7-32 53,2-1-1,-1 0 1,0 0-1,1 1 0,0-1 1,0 0-1,0 0 1,1 0-1,4 10 0,3 1 76,0 0-1,1 0 0,1-1 1,0-1-1,1 1 0,0-2 1,18 15-1,114 81 257,-39-34-3961,-101-72 2386,0 1 0,-1-1 0,1 1 1,-1 0-1,0-1 0,0 1 0,0 1 1,0-1-1,-1 0 0,1 1 0,-1-1 1,0 1-1,-1 0 0,2 6 0,-2 1-1048</inkml:trace>
</inkml:ink>
</file>

<file path=ppt/ink/ink5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3:41.37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1 123 4064,'0'-2'280,"-1"-1"-56,1 1-1,0-1 0,0 1 1,0-1-1,1 1 0,-1-1 1,1 1-1,-1-1 0,1 1 1,0-1-1,0 1 0,2-4 1,7-8 1770,12-20 0,-19 29-1209,-2 12 1890,2 33-2139,-3 22-373,-2 0 1,-17 99-1,14-119 1752,5-47-689,-3-12-1124,1 0-1,0 0 0,2 0 0,1-22 0,1-1 7,-2-63-1426,0 34-3684,7 20-3686,-10 16 5851</inkml:trace>
</inkml:ink>
</file>

<file path=ppt/ink/ink5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4:19.92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0 120 1984,'18'0'8970,"-12"-3"-8703,4 3-123,0 0 0,0 1 0,0 0 0,0 1 0,16 4 0,-16-2 0,-1-1 0,1-1 0,0 0 0,0-1 0,1 1 0,-1-2 0,13 0 0,22 2 43,14 1 40,0-3 1,93-11-1,-102 5-197,-20 1 64,52 1 1,-81 4-61,-1 0 0,0 0 0,1 0 1,-1 0-1,1 0 0,-1 0 0,1 0 0,-1 0 1,1 0-1,-1 0 0,1 0 0,-1-1 0,1 1 0,-1 0 1,0 0-1,1 0 0,-1-1 0,1 1 0,-1 0 1,0 0-1,1-1 0,-1 1 0,1-1 0,-1 1-16,0-1 0,0 1 0,0-1 0,0 1 0,0 0 0,0-1 0,0 1 0,0-1 0,0 1 0,-1-1 0,1 1 0,0 0 0,0-1 0,0 1 0,0-1 0,-1 1 0,1 0 0,0-1 0,0 1-1,-1-1 1,-22-21 97,15 14-30,3 4-34,0 0-1,0 0 1,0 0-1,0 1 1,-1 0-1,1 0 1,-1 0-1,-8-3 1,-52-13 83,51 15-189,-7 0 90,19 3-50,-1 1-1,0-1 1,1 1 0,0-1-1,-1 0 1,1 0 0,-1 0-1,1-1 1,0 1 0,-6-5-1,8 5-144,11 7-394,32 3 244,-31-8 332,0 1-1,0 1 0,0-1 1,14 7-1,-11-3-25,22 5-1,-26-8 48,-1-1-1,1 2 0,-1-1 1,0 1-1,14 9 0,21 14-154,-43-27 128,0 1 1,0 0-1,0 0 0,0-1 0,0 1 0,0 0 0,-1 0 1,1 0-1,0 0 0,-1 0 0,1 0 0,0 0 1,-1 1-1,1-1 0,-1 0 0,0 0 0,1 0 0,-1 1 1,0-1-1,0 1 0,-2 26 711,-1-9-455,3-14-223,-1 1-1,0 0 1,0-1 0,0 1-1,-1-1 1,-3 10 0,-19 32-229,16-32 35,2-3-522,1-1 0,-5 14 1,9-21-49,0 0 0,0-1 1,0 1-1,1 0 0,-1-1 1,1 1-1,0 0 1,0-1-1,0 1 0,0 0 1,2 6-1,-2-10 603,0 1 0,0-1-1,1 0 1,-1 1 0,0-1 0,0 1 0,0-1-1,1 0 1,-1 1 0,0-1 0,1 0-1,-1 1 1,0-1 0,0 0 0,1 0-1,-1 1 1,1-1 0,-1 0 0,0 0 0,1 0-1,-1 1 1,1-1 0,8-3-2080</inkml:trace>
</inkml:ink>
</file>

<file path=ppt/ink/ink5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4:22.70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81 79 2560,'-2'-1'187,"2"1"-162,0-1 0,0 1-1,0 0 1,-1 0-1,1 0 1,0 0 0,0-1-1,-1 1 1,1 0-1,0 0 1,0 0-1,-1 0 1,1 0 0,0 0-1,-1-1 1,1 1-1,0 0 1,-1 0 0,1 0-1,0 0 1,0 0-1,-1 0 1,1 0 0,0 1-1,-1-1 1,1 0-1,0 0 1,0 0 0,-1 0-1,1 0 1,0 0-1,-1 0 1,1 1 0,0-1-1,-1 2 795,-1-3-698,1 0 38,-1 1-1,1-1 1,0 0 0,-1 0 0,1 0-1,0 0 1,0 0 0,0 0 0,0-1-1,0 1 1,0 0 0,0-1 0,-1-2-1,-6-5 1045,6 7-1068,0 0-1,0 0 1,0 0-1,-1 1 1,1-1-1,-1 1 1,1 0-1,-4-2 1,-9-7 1742,12 0 38,4 13-1939,-1 0 0,1-1 0,-1 1 0,1 0 0,0-1 0,0 1 0,1-1 0,1 4 0,5 12-123,11 30 196,13 41 243,-2-5 44,-23-64-174,1-1-1,10 19 1,-13-28-17,11 12 86,-14-19 64,1 0-1,0 1 1,-1 0-1,0-1 1,0 1-1,3 8 1,7-11-349,-5 1 177,-3-2-29,-1-1 0,0 1 0,1-1 0,-1 1 0,0-1 0,1 0 0,-1 0 0,0-1 0,0 1 0,0-1 0,0 1-1,0-1 1,0 0 0,0 0 0,0 0 0,-1-1 0,1 1 0,-1 0 0,0-1 0,0 0 0,4-5 0,1-5 77,0 0-1,-1-1 1,8-26 0,-9 26-62,24-100 190,-22 77-1670,20-56 0,-23 78-472,-3 13 1266,-1-1-1,1 1 1,0-1 0,0 1-1,0 0 1,0 0-1,0-1 1,3-2-1,4-3-1560</inkml:trace>
</inkml:ink>
</file>

<file path=ppt/ink/ink5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4:23.32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21 3552,'0'-1'59,"0"1"-1,0 0 1,0 0 0,0 0 0,-1 0 0,1-1-1,0 1 1,0 0 0,0 0 0,0 0 0,0-1-1,0 1 1,0 0 0,0 0 0,0 0 0,0-1-1,0 1 1,0 0 0,1 0 0,-1 0 0,0-1-1,0 1 1,0 0 0,0 0 0,0 0-1,0 0 1,0-1 0,0 1 0,1 0 0,-1 0-1,0 0 1,0 0 0,0 0 0,0 0 0,0-1-1,1 1 1,-1 0 0,0 0 0,0 0 0,0 0-1,1 0 1,-1 0 0,0 0 0,0 0-1,1 0 1,-1 0 16,1-1-1,9-11 5366,-10 12-5364,3 6 1192,-2 2-1333,0 0 1,0 1 0,-1-1-1,-1 1 1,1-1-1,-1 0 1,-1 0-1,-2 9 1,0 4-1068,0 3-687,-1 0 577</inkml:trace>
</inkml:ink>
</file>

<file path=ppt/ink/ink5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6T00:54:26.464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0 5 2560,'0'0'6314,"2"0"-5439,10-2-507,-1 1-1,1 0 1,-1 1 0,13 1-1,6-1-130,337 3-3443,-293-3-1284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0:02.138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809 35 1664,'-13'-19'704,"13"18"-680,0 0-1,0 1 1,-1-1-1,1 0 1,0 0 0,0 1-1,-1-1 1,1 0 0,0 1-1,-1-1 1,1 1-1,-1-1 1,1 0 0,-1 1-1,1-1 1,-1 1 0,1-1-1,-1 1 1,0-1-1,0 1 45,1 0 0,0-1 0,-1 1 0,1 0 0,0 0 0,-1 0-1,1-1 1,0 1 0,-1 0 0,1 0 0,0 0 0,-1 0-1,1 0 1,0 0 0,-1 0 0,1 0 0,-1 0 0,1 0-1,0 0 1,-1 0 0,1 0 0,0 0 0,-1 0 0,1 0 0,-1 0-1,1 1 1,0-1 0,-1 0 0,1 0 0,0 0 0,0 1-1,-1-1 1,1 0 0,0 0 0,-1 1 0,1-1 0,0 1 0,-1 0 81,0 0 0,1 0 0,-1 0 1,1 0-1,0 0 0,-1 1 1,1 5 2932,4 9-1407,-4-13-1577,0 0 1,-1-1-1,0 1 0,1 0 1,-1-1-1,0 1 0,-1 0 1,1-1-1,0 0 0,-3 5 1,-22 25 329,19-24-375,-9 12 96,-1-2 0,-1 0 1,-1-1-1,-1 0 0,-40 25 1,-77 31 425,30-18-302,-82 41-215,145-80-190,19-7-2018,-44 23 0,69-32 2005,-1 0 0,0 1 0,1-1 0,-1 1 0,1-1 0,-1 1 0,1-1 0,-1 0 0,1 1 0,-1 0 0,1-1 0,-1 1 0,1-1 0,0 1 0,-1 0 0,3 10-4073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0:02.619"/>
    </inkml:context>
    <inkml:brush xml:id="br0">
      <inkml:brushProperty name="width" value="0.1" units="cm"/>
      <inkml:brushProperty name="height" value="0.1" units="cm"/>
      <inkml:brushProperty name="color" value="#00A0D7"/>
    </inkml:brush>
  </inkml:definitions>
  <inkml:trace contextRef="#ctx0" brushRef="#br0">165 30 4064,'5'-8'1504,"-2"8"-1184,2-6-64,-1 1 928,12-6 3168,-24 22-3680,-4 5-384,-11 3-256,-7 4-32,-3 4-992,-2 3 544,1 8-4480,17 0 2720,12-19-320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0:09.246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14 466 1664,'-1'0'37,"1"0"0,0 0 1,0-1-1,-1 1 0,1 0 0,0 0 0,-1 0 1,1-1-1,0 1 0,0 0 0,-1 0 0,1 0 1,0 0-1,-1 0 0,1 0 0,0-1 0,-1 1 1,1 0-1,0 0 0,-1 0 0,1 0 0,-1 0 1,1 0-1,0 0 0,-1 0 0,1 1 0,0-1 1,-1 0-1,1 0 0,0 0 0,-1 0 0,1 0 1,0 1-1,0-1 0,-2 1 736,11 3 1674,-2 0-1910,0-1-1,-1-1 0,1 0 1,0 0-1,0 0 0,1-1 0,-1 0 1,15 1-1,55 3 888,292-13 1045,-196 13-1741,-37 1-42,266-13-68,-114 12-509,-20 1-15,119-6 389,-335 1-428,217 4 426,401 1 425,-508-7-663,67-3-11,120-16 143,-77 2-244,231 0 30,-144 6 302,-144 10-289,-108 3-102,247 2-106,229-2 1102,-192-27-656,-308 18-269,339-49 401,-131 14-635,30-3-38,23-3 141,-170 28 178,384-34-97,-526 53-215,429-24 169,-236 13-1,52-4-129,176-4 341,5 19-483,-309 2 122,9 0 206,343 7 141,-278 21-901,-156-17 429,54 12 78,-81-16 106,-27-4 78,0-1 1,23 2-1,-35-5-30,0 1-1,0 0 1,0 0-1,0-1 1,0 1-1,0-1 1,0 1-1,0-1 1,0 1 0,0-1-1,-1 0 1,1 1-1,0-1 1,0 0-1,-1 0 1,1 1-1,0-1 1,-1 0 0,1 0-1,-1 0 1,1 0-1,-1 0 1,0 0-1,1 0 1,-1 0-1,0 0 1,0 0 0,1 0-1,-1 0 1,0 0-1,0 0 1,0-2-1,-15-3-472,-2 3 295,9 1 196,1 0 0,0 0 0,-1 0 0,-9-5 0,10 4-19,0 0 0,1 1 0,-11-3 0,-15-5-52,18 6 26,-24-7 0,-8-1-123,42 10 135,1 1 0,0-1 0,0 0 0,1 0 0,-5-3 0,-10-7-51,16 11 84,0 1 0,0 0 1,1 0-1,-1-1 1,0 1-1,1 0 0,-1-1 1,0 1-1,1-1 1,-1 1-1,1-1 0,-1 1 1,1-1-1,-1 1 1,1-1-1,-1 0 0,1 1 1,0-1-1,-1 0 1,1 1-1,0-1 0,-1 0 1,1 1-1,0-2 1,16 2-489,0 2 443,-1 0 0,1 1 1,0 1-1,-1 1 0,29 11 0,-20-7-7,46 9 0,-34-10 63,37 9 60,67 20-522,-121-32 418,-9-3 64,-1 1 1,13 6-1,-21-8-54,1-1 0,0 1-1,0 1 1,0-1 0,0 0 0,-1 0-1,1 1 1,-1-1 0,1 1 0,-1-1 0,1 1-1,-1 0 1,0-1 0,0 1 0,0 0 0,1 2-1,-2-3 7,0 0 0,0 0 0,0 0 0,0 0 0,0 0 0,0-1 0,0 1 0,0 0 0,-1 0 0,1 0 0,0 0 0,-1-1 0,1 1 0,0 0 0,-1 0 0,1-1 0,-1 1 0,0 0 0,1-1 0,-1 2 0,-15 12 114,-16 8-94,-39 19-1,33-19 61,-215 145-1115,249-165 307,0 1-1,1-1 0,-1 0 1,-8 3-1,11-5 569,1 0-1,-1 1 1,0-1 0,1 0 0,-1 0 0,1 0 0,-1 1 0,0-1-1,1 0 1,-1 0 0,1 0 0,-1 0 0,0 0 0,1 0-1,-1 0 1,1-1 0,-1 1 0,0 0 0,1 0 0,-1 0-1,1 0 1,-1-1 0,1 1 0,-1 0 0,0-1 0,1 1-1,-1 0 1,1-1 0,0 1 0,-1-1 0,1 1 0,-1-1-1,1 1 1,0-1 0,-1 1 0,1-1 0,0 1 0,-1-1 0,1 1-1,0-1 1,0 0 0,0 1 0,-1-1 0,1 1 0,0-1-1,0 0 1,0 0 0,0-3-718,1 1 0,0-1 0,-1 0 1,1 1-1,2-6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0:10.880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1 71 4064,'3'-14'9425,"-1"12"-8640,12-10 2805,-8 9-3841,1 0 1,0 0-1,10-2 0,0 0 1496,2-1-1108,1 1-1,0 1 1,-1 1 0,1 0-1,1 1 1,-1 2 0,30 2-1,-35 0-139,-1 0 0,0 1 0,0 1 0,0 0-1,0 1 1,0 0 0,-1 1 0,0 1 0,12 8-1,-19-11 12,-1 1-1,0 0 1,1 0-1,-2 0 0,1 1 1,-1-1-1,1 1 0,-2 1 1,1-1-1,-1 0 0,0 1 1,0 0-1,0-1 0,1 9 1,1 6 80,-2 2 1,0-1-1,1 27 0,-6 33 319,2 3-160,0-72-123,2 0 0,0-1 0,0 1 1,8 21-1,-8-29-56,1 0 0,-1 0-1,1 1 1,0-2 0,1 1-1,-1 0 1,1-1 0,0 1 0,0-1-1,0 0 1,1 0 0,-1-1 0,1 0-1,0 1 1,6 1 0,8 5 228,0-2 1,39 10-1,-18-5-77,74 20-497,-54-21-1708,-2-8-3366,-57-4 5127,0 0-1,0 0 0,-1 0 1,1 0-1,0 0 1,0 0-1,-1 0 0,1 0 1,0 0-1,0 0 1,-1 0-1,1 0 0,0-1 1,0 1-1,-1 0 0,1-1 1,0 1-1,-1 0 1,1-1-1,0 1 0,-1-1 1,1 1-1,-1-1 1,1 0-1,-1 1 0,1-1 1,-1 1-1,1-1 1,-1 0-1,0 1 0,1-1 1,-1 0-1,0 1 1,0-1-1,1 0 0,-1 0 1,0 1-1,0-1 1,0 0-1,0 0 0,0 1 1,0-2-1,0-6-2995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4:58.78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451 0 4224,'-26'0'3994,"26"0"-3952,-1 0-1,1 1 0,-1-1 1,0 0-1,1 0 0,-1 0 1,1 0-1,-1 1 0,1-1 1,-1 0-1,1 0 0,-1 1 1,1-1-1,-1 0 0,0 1 1,-59 72 2774,36-45-2255,-1-1-1,-1-1 1,-52 38 0,-27 27 470,69-58-549,19-18-411,-16 18 0,32-32-46,0 0 0,0 0 0,0 0 0,0 0 0,0 0 0,1 0 0,-1 1 0,0-1 0,1 0 0,-1 0 0,1 1 0,-1-1 0,1 0 0,-1 1 0,1-1-1,0 1 1,0-1 0,0 0 0,0 1 0,0-1 0,0 1 0,0-1 0,0 0 0,0 1 0,1-1 0,-1 1 0,0-1 0,1 0 0,0 1 0,-1-1 0,1 0 0,0 0 0,-1 0 0,1 1 0,0-1 0,0 0 0,0 0-1,0 0 1,0 0 0,0 0 0,2 0 0,5 5 325,0-1 1,0 0-1,1-1 0,17 6 0,-20-7-269,25 9 143,-2 1 0,0 2 0,30 20 0,-40-22-234,-1 1-1,0 1 0,-1 1 1,0 0-1,16 23 0,-1 4-432,34 61-1,-9 0-4674,-54-97 4762,0-1-761,1 0 1,-1 0-1,8 10 1,-10-15 930,0 0 0,0-1 0,-1 1 0,1 0 0,0 0 0,0 0 0,1 0 0,-1-1 0,0 1 0,0 0 0,0-1 0,0 1 0,1-1 0,-1 0 0,0 1 0,0-1 0,1 0 0,-1 0 0,0 0 0,1 1 0,-1-1 0,0-1 0,1 1 0,1 0 0,-1-1-79,0 0-1,0 0 1,0 0-1,-1 0 1,1 0-1,0 0 1,-1-1-1,4-2 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0:11.33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643 24 4480,'2'-23'12177,"-6"27"-12898,-3 3 1264,0 0 1,-1-1 0,-10 7 0,-7 5 80,-94 80 480,-112 120 0,197-185-1660,-42 32-1,-4-7-4281,45-34-1706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0:39.787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59 339 4736,'0'-5'386,"0"0"0,0 0 0,0 0 0,1 0 0,-1 0 0,1 0 0,0 0 0,1 0 0,-1 0 0,1 1 0,0-1 0,0 0 0,0 1 0,1 0 0,3-5 0,-5 5-127,1 0 0,-1 1 0,0-1 0,0 0 1,0 0-1,-1 0 0,1 0 0,-1-1 0,0-4 257,-5 10-472,1-1 0,-1 1 0,1 0 0,-1 0 0,1 0 0,0 1 0,-5 2 0,1-1 569,4-1-455,0-1-1,0 1 1,-1-1 0,1 0-1,0-1 1,-12 1 2293,29-6-2013,-9 3-391,0 0-1,0 1 1,0-1 0,0 1-1,0 0 1,0 1-1,6-1 1,89-3 635,472-27 241,151-3-560,-674 35-384,-9 0 53,50-6-1,-74 5-64,-14 0 90,1 0 0,0 0-1,0-1 1,0 1 0,0 0-1,0-1 1,0 1 0,0-1 0,0 1-1,0-1 1,-1 0 0,4-2-1,-5 3-56,0 0 0,0 0 0,0-1 0,0 1 0,0 0-1,1 0 1,-1-1 0,0 1 0,0 0 0,0-1 0,0 1 0,0 0 0,-1 0-1,1-1 1,0 1 0,0 0 0,0-1 0,0 1 0,0 0 0,0 0-1,0-1 1,0 1 0,-1 0 0,1 0 0,0 0 0,0-1 0,0 1-1,-1 0 1,1 0 0,0 0 0,0-1 0,0 1 0,-1 0 0,1 0-1,0 0 1,-1 0 0,-8-7-5,-141-66-502,124 60 574,15 8-130,-1 0-1,1 0 1,-23-6-1,26 10 105,-6-3-110,0 2 0,0-1 0,0 2 0,0 0 0,-20 1 0,13 0-64,21 0 131,0 1 0,0-1 0,0 0 0,0 0 0,0 0 0,0 0 0,1 0 0,-1 0 0,0 0 0,0 0 0,0 0 0,0 0 0,0 0 0,0 0 0,0 0 0,0 0 0,0 1 1,1-1-1,-1 0 0,0 0 0,0 0 0,0 0 0,0 0 0,0 0 0,0 0 0,0 1 0,0-1 0,0 0 0,0 0 0,0 0 0,0 0 0,0 0 0,0 0 0,0 1 0,0-1 0,0 0 0,0 0 0,0 0 0,0 0 1,0 0-1,0 0 0,0 0 0,0 1 0,0-1 0,-1 0 0,1 0 0,0 0 0,0 0 0,0 0 0,0 0 0,0 0 0,0 0 0,0 0 0,0 1 0,0-1 0,-1 0 0,1 0 0,0 0 0,0 0 0,0 0 0,0 0 1,0 0-1,0 0 0,-1 0 0,10 6 17,23 9 62,1-1 1,1-2 0,54 12 0,-56-16-187,36 5-3,2 0 347,-56-9-172,4 1-143,21 8-1,-34-11 102,0 1-1,0-1 1,-1 1-1,1-1 1,-1 1-1,1 1 0,-1-1 1,0 1-1,3 3 1,-5-5-10,-1 0 1,0 0 0,0 0 0,0 0-1,0 0 1,0 0 0,-1 1-1,1-1 1,-1 0 0,1 0-1,-1 1 1,0-1 0,0 0 0,1 0-1,-2 1 1,1-1 0,0 0-1,0 1 1,-1-1 0,0 0-1,1 0 1,-1 0 0,-1 3 0,-2 5-10,-1-1 0,-1 0 1,-9 14-1,15-22 1,-48 57 120,32-39-22,-27 37 0,23-24 47,-16 24-512,33-49-336,-1 1 0,1-1 1,0 0-1,1 1 0,0 0 1,-2 9-1,4-15 400,0-1 0,0 1 1,-1 0-1,1-1 0,0 1 1,1-1-1,-1 1 0,0 0 1,0-1-1,1 1 0,-1-1 1,1 1-1,-1-1 0,1 1 1,-1-1-1,1 1 0,0-1 1,0 0-1,0 1 0,2 1 1,17 9-2309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0:40.81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0 349 3392,'0'-2'130,"1"1"1,-1-1-1,1 0 1,-1 0-1,1 1 1,0-1-1,-1 0 1,1 1-1,0-1 1,0 1-1,0-1 1,0 1-1,1-1 0,-1 1 1,0 0-1,0-1 1,1 1-1,2-2 1,5-3 1468,21-11 1,-11 6 12,-7 4-337,-1 1 0,1 0-1,0 1 1,19-5-1,-28 9-1130,0 1-1,1 0 0,-1 0 1,0 0-1,0 0 0,0 0 0,1 1 1,-1 0-1,0-1 0,0 1 0,0 0 1,0 1-1,0-1 0,0 0 1,0 1-1,3 2 0,5 4 185,0 0-1,14 13 1,-17-13-329,-1 1 0,0-1-1,0 1 1,-1 0 0,0 0-1,6 15 1,23 63 101,-28-70-170,-2-3 63,145 378 276,-80-188-321,-63-179 221,6 28 12,1 4 59,-12-47-251,0-5 350,2-12 117,23-77 254,-2 27-505,3 2 1,43-66 0,11-20-221,-19 10 308,-26 53-368,49-79 1,98-93-1243,-164 226-1054,35-33 0,-18 28-2252,-9 9 1060,-24 15 2531,-1 1-1,1 0 1,-1-1-1,3-5 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23.055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7 209 4384,'-1'-2'252,"0"0"-1,0 0 1,0 0 0,1 0-1,-1 0 1,0 0 0,1 0-1,0 0 1,-1 0 0,1-4-1,1-27 1095,0 16-143,-1 7-497,0 4 740,5 10-319,-1 1-934,5 4 312,-6-5-446,1 0 0,0-1 0,0 1 0,0-1 0,7 4 0,-3-2 196,1-1 1,0 0 0,-1-1 0,1 0-1,1 0 1,-1-1 0,15 2-1,20 5-55,110 37-243,-120-36 395,0-2 0,50 5 0,-50-8-299,200 15 12,-55-7-194,119 8 354,-100-10-316,-137-5 85,81 3 65,-105-7-62,865 19 961,-709-20-996,478-10 518,-506 1-11,460-14-511,-369 25 209,265-6-57,-268-4-201,-70 2 284,39 0-29,181-9-206,-339 10-222,37-4 438,-57 4-218,-1 2 0,1 2 0,54 6 0,215 21-10,-161-19-138,-97-5 118,-14 5 68,26-7-362,131-4-42,-167 2 465,20-3 18,-34 4-105,-15 0 38,0 0 1,0 0-1,0 0 0,0 0 0,0 0 0,0 0 0,0-1 1,0 1-1,0-1 0,0 1 0,2-2 0,-4 2 0,1 0-1,-1 0 0,0 0 0,0 0 0,0 0 0,0 0 0,0 0 1,0-1-1,0 1 0,0 0 0,0 0 0,1 0 0,-1 0 0,0 0 1,0 0-1,0 0 0,0 0 0,0 0 0,0-1 0,0 1 0,0 0 0,0 0 1,0 0-1,0 0 0,0 0 0,0 0 0,0 0 0,0-1 0,0 1 1,0 0-1,0 0 0,0 0 0,0 0 0,0 0 0,0 0 0,0-1 1,0 1-1,0 0 0,0 0 0,0 0 0,0 0 0,0 0 0,0 0 1,-1 0-1,1 0 0,0 0 0,0-1 0,0 1 0,-9-5 102,-15-3-34,21 7-35,-62-17 99,37 12-67,0-2 1,0-2 0,1 0 0,-41-23-1,36 14-25,2-1-1,1-2 1,0-1-1,2-1 1,-49-55-1,72 75-78,1-1 1,0 0-1,0 1 0,0-1 0,-3-7 0,6 12 17,0 0-1,0-1 0,0 1 0,0 0 0,0 0 0,-1-1 0,1 1 0,0 0 0,0-1 0,0 1 1,0 0-1,0 0 0,0-1 0,0 1 0,0 0 0,0-1 0,0 1 0,1 0 0,-1 0 0,0-1 1,0 1-1,0 0 0,0-1 0,0 1 0,0 0 0,1 0 0,-1-1 0,0 1 0,0 0 1,0 0-1,1 0 0,-1-1 0,0 1 0,0 0 0,1 0 0,-1 0 0,13-1-278,14 9 22,-2 6-72,-1 2 0,22 18 0,0-1 211,-38-27 120,276 199 921,-274-196-843,0-1 0,13 17 0,-21-23-29,0 1 1,1 0-1,-1 0 1,0 0-1,-1 1 1,1-1-1,-1 0 1,1 1-1,-1-1 1,0 1-1,0-1 1,0 1-1,0 5 1,-1-8-4,0 0 1,-1 1-1,1-1 1,0 0-1,-1 0 1,1 1-1,-1-1 1,1 0-1,-1 0 1,1 0-1,-1 1 1,0-1-1,0 0 1,0 0-1,-1 2 1,-18 12 347,16-12-244,-11 6-26,0-1-1,0 0 1,-32 10-1,11-4-392,-55 27-2790,57-25-268,12-5 1337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24.613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5 487 3808,'-5'-4'960,"7"2"-311,1-4 120,0 2-611,1 1 0,-1 0 0,1 0 0,7-5 0,-8 6-4,6-3 239,0 0 0,0 0-1,1 1 1,-1 0-1,12-2 1,5-3 499,6 0-244,-24 7-468,1-1 0,-1 0 0,0 0-1,10-5 1,36-17 1038,3-2-424,-50 23-703,-1 0 0,0 0 1,0-1-1,0 0 0,-1 0 0,8-8 1,22-35 654,53-94 1,-57 88-310,-22 40-232,-7 12-251,0 0-1,-1-1 1,1 1-1,-1 0 0,1-1 1,-1 1-1,0 0 1,0-1-1,0 1 1,-1-1-1,1 0 1,0-3-1,-1 7 20,-1 1 0,1-1 0,-1 1 1,0-1-1,1 0 0,-1 1 0,0-1 0,0 0 0,0 0 0,0 0 0,0 1 0,0-1 0,0 0 1,-3 1-1,-6 9-76,-10 16 90,-2 6 106,-3-2 0,-47 50 0,41-53-38,-1-1-1,-1-1 0,-1-2 1,-50 27-1,51-32 130,-16 7 223,44-24-234,0 0 1,-1 0-1,1 0 1,-1-1-1,1 0 1,-1 0-1,-8 0 1,2 1 203,12-1-353,-1-1-1,0 0 1,0 1 0,1-1 0,-1 0-1,0 0 1,0 0 0,0 1 0,1-1-1,-1 0 1,0 0 0,0 0 0,0 0-1,0 0 1,1 0 0,-1-1 0,0 1 0,0 0-1,0 0 1,1-1 0,-1 1 0,0 0-1,0-1 1,1 1 0,-1-1 0,0 0-1,1 1-37,0 0-1,0-1 0,0 1 0,0-1 0,1 1 0,-1 0 0,0-1 0,0 1 0,1-1 1,-1 1-1,0 0 0,0-1 0,1 1 0,-1 0 0,0 0 0,1-1 0,-1 1 0,1 0 0,-1 0 1,0-1-1,1 1 0,0 0 0,12-7-108,-12 7 98,10-5 20,1 1-1,-1 1 1,0 0 0,1 0 0,0 1 0,0 1-1,0 0 1,20 1 0,5 3 44,54 12 1,-66-9-30,1 1 1,-1 1 0,0 1-1,-1 1 1,0 2 0,0 0-1,-2 1 1,1 2 0,26 22-1,-39-27-103,0 0 0,14 20 0,1 1-961,-16-21 450,-6-5-206,1-1-1,0 1 1,0-1-1,1 0 1,-1-1-1,1 1 1,0-1-1,0 0 1,10 5-1,16 3-3930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26.42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5 34 2560,'-4'-30'13856,"5"26"-12758,21 16-875,0 0 0,23 17 1,-34-21-213,-2 0 1,1 1 0,-1 0 0,-1 0 0,0 1-1,11 16 1,14 30 53,-3 1-1,23 63 0,36 127 447,-54-136-293,10 27 177,-35-115-190,-8-20-152,1 1 0,-1 0 0,-1 0 0,1 1 0,-1-1 0,1 0 1,0 6-1,-2-9 304,0-11 390,5-81 122,-3 65-740,9-42 1,1-4-80,4-69-343,7 1 0,50-168-1,-67 283-770,4-8-3647,4 70-4473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27.501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270 46 2656,'48'-46'12789,"-49"54"-12154,-38 82 426,-44 200-1678,81-281 615,-21 63 403,-49 105-1,-13 38-129,82-206-244,1 1 0,-1-1 0,2 1 0,-1 0 0,1 0 0,1-1 0,0 1 0,1 13 0,0-19 12,0-1 1,0 1 0,0-1-1,0 0 1,0 1 0,0-1-1,1 0 1,0 0 0,0 0 0,0 0-1,0 0 1,0 0 0,0 0-1,1-1 1,-1 1 0,1-1-1,0 0 1,0 0 0,0 0 0,0 0-1,0 0 1,0 0 0,1-1-1,-1 0 1,5 2 0,4 0 79,-1-1 0,1 0 0,0-1 0,-1-1 0,1 1 0,0-2 0,12-1 1,84-19 309,-55 9-345,19-3 41,139-24-1306,-181 34-470,-21 3-216,1 0 0,14 0-1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27.90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8 131 5408,'0'0'82,"-1"-1"0,0 1 0,1-1 0,-1 1 0,1-1 0,-1 0 0,1 1 0,-1-1 0,1 0 0,-1 1 0,1-1 0,0 0 0,-1 0 0,1 1 0,0-1 0,0 0 0,0 0 0,0 0 0,-1 1 0,1-1 0,0 0 0,0 0 0,0 0 0,1 0 0,-1 1 0,0-2 0,2 0 160,-1 0 1,1 0-1,-1 0 1,1 1-1,0-1 1,0 1-1,0-1 1,2-1-1,-2 2-4,8-6 698,0 2-1,0-1 0,0 1 0,0 1 0,1 0 0,0 0 1,17-3-1,83-7 1066,-107 14-1953,307-13-531,-44 4-5157,-108-5 2814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0:57.1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70 87 2144,'0'0'70,"0"-1"0,0 0 0,-1 0 0,1 1 0,0-1 0,0 0 0,-1 0 1,1 1-1,-1-1 0,1 0 0,0 1 0,-1-1 0,1 1 0,-1-1 0,1 0 0,-1 1 0,0-1 0,1 1 0,-1 0 1,0-1-1,1 1 0,-1-1 0,0 1 0,1 0 0,-1-1 0,0 1 0,0 0 0,-1 0 0,-25-4 3738,9 13-1211,10-4 900,26-14-2845,21-13-544,-19 11-21,-1 0 0,40-14-1,-56 24-64,1 0 0,-1 0 0,1 1 0,-1-1 0,0 1 1,1 0-1,-1 0 0,1 0 0,-1 1 0,1-1 0,-1 1 0,1 0 0,-1 0 0,0 0 0,1 0 0,-1 0 0,0 1 0,0 0 0,0-1 0,0 1 0,0 0 0,0 1 0,-1-1 0,1 0 1,3 5-1,0 1 70,0 0 0,0 0 1,-1 1-1,0-1 0,0 1 1,-1 1-1,6 15 0,-2 0-14,2-2 0,1 1 0,0-1 0,2-1 0,1 0 0,0-1-1,2 0 1,26 27 0,-19-27-123,0 0 0,1-1-1,1-1 1,0-2 0,2 0-1,48 22 1,-71-38-324,0 1 0,-1-1 0,1 0 0,0 0 1,0 0-1,0 0 0,0-1 0,0 1 0,0-1 0,0 0 0,0 0 0,0-1 0,0 1 0,0-1 0,0 0 0,6-2 0,3-5-3337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0:57.8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645 16 3968,'0'0'165,"-1"0"0,1-1 0,-1 1 0,1 0 0,-1 0 0,1-1 0,-1 1 0,1 0 0,-1-1 0,1 1 0,0 0 0,-1-1 0,1 1 0,0-1 0,-2-10 4762,1 12-4733,0-1-1,0 1 1,0 0-1,0-1 1,0 1-1,0 0 1,0 0 0,1 0-1,-1-1 1,0 1-1,1 0 1,-1 0-1,-1 2 1,-6 8 558,-33 22-245,-1-2 0,-88 50 0,63-42-157,46-25-254,1 1 0,1 1 0,0 0 0,1 2 0,1 0 0,-24 32 0,-75 131-1183,106-164-439,0 0 1,2 1 0,-13 34-1,13-25-1023,0-11-1600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5:00.592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264 83 2240,'4'5'10986,"-6"-4"-10922,1 0 0,-1 0 0,1 0 0,0 0-1,0 0 1,0 0 0,-1 1 0,1-1 0,0 0 0,0 0-1,1 1 1,-1-1 0,0 1 0,-1 2 0,-6 9 162,-4 3-129,2 0-1,0 0 0,0 1 1,-12 32-1,-22 78 54,32-89-88,-57 164 231,22-74-32,46-124-236,0 0 1,0 0-1,0 1 0,0-1 1,1 0-1,0 0 0,0 5 0,0-5 920,1-8-508,3-10-309,1 0 0,3-24 1,-4 17-119,17-99 210,7-33-368,-21 123 73,2 0-1,1 1 1,14-30-1,-11 35 110,0 0 0,2 1-1,1 1 1,0 0-1,2 1 1,24-23-1,-39 41-13,8-8-60,0 0 0,1 1 1,-1 1-1,2 0 0,25-15 0,-26 21-141,-3 6 74,-8-2 107,0 0-1,0 1 0,0-1 1,0 0-1,-1 1 0,1-1 0,0 0 1,-1 1-1,1-1 0,0 1 1,-1-1-1,0 1 0,1-1 0,-1 4 1,0 25-64,0-5 26,4-13 38,-1-1-1,2 1 1,-1-1-1,1-1 1,1 1-1,12 17 0,-7-10-11,25 48 67,50 129-1,-50-107-24,24 74 327,-59-157-351,1 0 0,-1 0-1,0 0 1,1 11-1,-1-14-114,-1 0-1,0 0 1,0 0 0,0 0-1,0 1 1,-1-1-1,1 0 1,0 0 0,-1 0-1,0 0 1,1 0-1,-1 0 1,-2 4 0,2-5-86,1-1 0,-1 1 1,0 0-1,0 0 0,0-1 1,0 1-1,0-1 1,0 1-1,0-1 0,0 1 1,0-1-1,0 0 1,0 1-1,0-1 0,0 0 1,0 0-1,0 0 1,-1 0-1,1 0 0,0 0 1,0 0-1,0 0 1,0 0-1,0 0 0,0-1 1,0 1-1,0 0 1,0-1-1,0 1 0,0-1 1,0 1-1,-2-2 0,-2-1-587,0-1-1,0 0 0,1 0 1,-9-8-1,-15-21-2385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0:59.2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 28 3712,'-8'0'952,"4"0"-266,1 1 0,0-1 0,-1 0 0,1-1-1,0 1 1,-1 0 0,1-1 0,-5-1 163,8 2-768,0-1 0,0 1 1,-1 0-1,1 0 0,0 0 1,0 0-1,0 0 0,-1 0 1,1 0-1,0 0 0,0 0 1,-1 0-1,1 0 0,0 0 1,0 0-1,-1 0 0,1 0 1,0 0-1,0 0 0,0 0 1,-1 0-1,1 0 0,0 0 1,0 0-1,-1 0 0,1 1 1,0-1-1,0 0 0,-2 0 606,2-5 894,0 3-1534,1-4 130,42 11 421,30 2-844,19-5 290,-23 0 585,95-10-1,-92 2-571,12-2-7,-84 8-112,1 0-1,-1 0 1,1 0 0,-1 0-1,1 0 1,0-1 0,-1 1-1,1 0 1,-1 0 0,1 0-1,-1-1 1,1 1 0,-1 0-1,1 0 1,-1-1 0,1 1-1,-1-1 1,0 1-1,1-1 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0:59.7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11 118 5312,'-1'-1'164,"0"1"-53,0-1-1,1 1 1,-1-1-1,0 1 0,1-1 1,-1 1-1,1-1 1,-1 0-1,1 1 1,-1-1-1,1 0 1,-1 1-1,1-1 0,-1-1 1,1 1 46,0 0 1,1 1-1,-1-1 1,1 0-1,-1 0 1,1 1-1,-1-1 1,1 0-1,-1 1 1,1-1 0,0 0-1,-1 1 1,1-1-1,0 1 1,1-1-1,-1-2 231,0 0 0,1 0 0,-1 0 0,0 0 0,-1 0 0,1 0 0,0-6 0,0 8-254,0 0 0,0 0 0,0 1 1,1-1-1,-1 0 0,0 1 0,0-1 0,1 0 0,-1 1 0,0 0 1,0-1-1,2 1 0,10-2 359,0 1-1,16 1 1,-16 0-296,23-2 0,350-47 1147,-316 46-1714,-24 2-3729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00.7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69 151 5632,'-47'-15'2949,"26"6"-1179,20 8-1700,1 0 0,1 1 0,-1-1 0,0 1 0,0-1 0,0 1 0,0-1 0,0 1 0,0-1 0,1 1-1,-1-1 1,0 1 0,0-1 0,1 1 0,-1-1 0,0 1 0,1-1 0,0 0 0,7-3 573,-1-1 0,1-1 0,11-10 1,8-7-156,-11 13-177,-1 0 1,2 2-1,-1-1 1,36-11-1,-48 19-325,-1 0 0,1 0 0,0 0 0,0 1-1,0 0 1,0-1 0,0 1 0,0 0 0,0 1-1,0-1 1,0 1 0,0 0 0,0 0 0,0 0 0,5 3-1,-3-1 21,-1 0 0,-1 0 0,1 0-1,0 1 1,-1 0 0,1 0-1,-1 0 1,0 1 0,5 7-1,-1 1 46,0 0-1,-1 1 1,-1 0 0,0 0-1,-1 0 1,-1 1-1,4 19 1,9 61 338,-9-61-315,-5-21-66,0 1-1,0-1 1,1 0 0,1-1 0,0 1-1,13 22 1,-8-20 58,1-1-1,0 0 1,1-1 0,0 0 0,1 0-1,1-2 1,19 15 0,-24-21-334,0 0 1,1 0 0,-1-1 0,1 0 0,19 5 0,-21-7-387,1-1 0,0 0 0,-1 0 0,1-1 0,0 0 0,0-1 0,14-2 0,7-4-967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01.3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695 0 3328,'-5'0'583,"-1"1"0,1 0 0,0 0 1,0 0-1,0 1 0,0 0 0,1 0 0,-1 0 0,-5 3 0,-3 3 792,-23 18 0,-27 33 419,-5 4-777,37-41-734,-13 11 10,-189 177-101,100-77-5574,115-110 3852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01.8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250 8 7872,'3'-8'6688,"-6"16"-6272,-10 3 480,-9 5-512,-3 3-65,-6 4-191,1 0-511,5 0 191,-2 1-1600,6-5 992,3-5-2400,1 5 1792,-4 5-3648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02.7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27 4320,'0'-1'75,"0"1"1,-1-1 0,1 0-1,0 1 1,0-1-1,0 0 1,-1 1-1,1-1 1,0 0 0,0 1-1,0-1 1,0 0-1,0 0 1,0 1 0,0-1-1,0 0 1,1 1-1,-1-1 1,0 0-1,2-12 5616,-2 13-5583,0 0-17,-1 0 0,1 0 0,0 0 0,0 0 0,-1 1 0,1-1 0,0 0 0,-1 0 0,1 0 0,0 0 0,-1 1 364,1-1-364,0 1 0,-1-1 0,1 0 0,0 0 0,0 1 0,0-1 0,0 0 0,0 0 0,0 1 0,0-1 0,-1 0 0,1 0 0,0 1 0,0-1 0,0 0 0,0 1 0,0-1 0,0 0 0,0 0 0,0 1 0,1-1 0,22 370 1215,-22-333-2444,-1-28 336,0 1 0,1 0 0,0 0 0,0 0 0,1 0 0,4 10 0,-2-8-1011,-4-1 640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03.1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51 5408,'-1'0'104,"1"0"0,-1-1 0,0 1 0,1-1 0,-1 1 0,0 0 0,0-1 1,1 1-1,-1 0 0,0 0 0,0 0 0,1 0 0,-1-1 0,0 1 0,0 0 0,1 0 0,-1 0 1,0 1-1,0-1 0,0 0 0,1 0 0,-1 0 0,0 1 0,0-1 0,-6 2 1646,13-5-86,7-3-861,0 0 1,1 1 0,-1 0 0,28-5 0,-41 10-791,35-6-123,-1 1 0,1 2 0,0 2 1,0 1-1,0 1 0,36 7 1,32-3-5849,-68-7 1292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03.4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5 576,'5'-5'192,"-2"10"-128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04.7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48 275 5984,'-4'-2'463,"3"1"-330,1 1-1,-1 0 1,0-1 0,0 1-1,0-1 1,1 1 0,-1-1-1,0 1 1,1-1 0,-1 0 0,0 1-1,1-1 1,-1 0 0,1 0-1,-1 1 1,1-1 0,-1 0-1,1 0 1,-1 0 0,1 0 0,0 0-1,0 1 1,-1-3 0,-1 0-479,-1-4 2409,3 7-1897,-1-1-1,0 1 1,-1-1 0,1 1 0,0-1-1,0 1 1,0 0 0,-16-5 7244,30 53-8280,-11-39 819,77 323-292,-64-284 548,39 81 0,-45-110-45,-5-11-127,1-1 0,-1 1 0,11 10 0,-10-12 17,-1 0-1,1 0 0,-1 1 1,5 11-1,-8-17-12,-1-1-38,1 1-1,-1-1 0,1 1 0,-1-1 0,1 1 0,-1-1 0,0 1 1,1-1-1,-1 1 0,0-1 0,1 1 0,-1 0 0,0-1 0,0 1 1,0-1-1,1 2 0,4 8 72,-5-10-54,0 0-1,0 0 1,0 0-1,1 0 1,-1 0-1,0 0 1,0 0-1,1 0 1,-1 0-1,0 0 1,0 0-1,0 0 1,1 0-1,-1 0 1,0 0 0,0 0-1,0 0 1,1 0-1,-1-1 1,0 1-1,0 0 1,0 0-1,1 0 1,-1 0-1,0 0 1,0 0-1,0-1 1,0 1-1,0 0 1,1 0-1,-1 0 1,0-1-1,0 1 1,0 0-1,0 0 1,0 0-1,0-1 1,0 1-1,0 0 1,0 0-1,0 0 1,0-1-1,0 1 1,0 0-1,0 0 1,0-1-1,8-20 308,-1 0 0,5-29-1,4-13-31,35-122 399,36-108-991,-2 82-365,-80 200 290,6-22 1,-1 0-5706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05.6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156 11 8480,'-9'-11'7520,"14"15"-6385,-4-2-1021,0 0 0,0 0 0,0 0 0,0 1 0,0-1 0,0 0 0,-1 0-1,1 1 1,-1-1 0,1 0 0,-1 1 0,0-1 0,0 1 0,0 1-1,-6 37 302,-1-6-300,-75 297-273,36-172 374,39-127-82,2 0 1,-3 65-1,8-92-114,1 0 0,-1 0 1,1 0-1,0 0 0,0-1 0,4 10 0,-4-13 9,0 1 1,0-1-1,0 0 0,0 0 0,0 0 0,1 0 0,-1 0 0,1 0 0,0 0 0,-1-1 0,1 1 0,0 0 0,0-1 0,0 0 0,0 1 0,0-1 0,0 0 0,3 1 0,2 0 0,0 0-1,0-1 1,1 0-1,-1 0 1,0-1-1,13 0 0,44-8 112,-51 6-95,269-66 25,-208 46-2918,-73 22 2346,1-1 1,-1 1 0,0-1 0,1 1-1,-1-1 1,1 0 0,-1 1-1,0-1 1,0 0 0,2-2-1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5:01.011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50 695 5632,'-5'-6'2277,"5"6"-2209,0 0 0,0 0 0,0 0 0,0 0 0,0-1 0,0 1 0,0 0 0,0 0 0,0 0 0,0 0 0,0-1 0,0 1 0,0 0-1,0 0 1,1-11 188,-8-82 4482,0 15-3466,-22-325-525,28 395-999,0 0 1,1 0-1,0-1 0,0 1 1,1 0-1,3-13 1,-4 19 71,1 1 0,-1-1 1,1 1-1,-1-1 0,1 1 1,-1-1-1,1 1 0,0-1 1,0 1-1,0-1 0,0 1 1,0 0-1,0 0 0,0 0 1,0-1-1,1 1 0,-1 0 1,0 0-1,1 1 0,-1-1 1,1 0-1,-1 0 1,1 1-1,-1-1 0,1 1 1,-1-1-1,1 1 0,0 0 1,-1-1-1,1 1 0,0 0 1,-1 0-1,1 0 0,-1 0 1,1 1-1,0-1 0,-1 0 1,3 2-1,3-1-459,0 1-1,0 1 1,-1 0 0,1-1 0,-1 2-1,0-1 1,6 5 0,15 18-716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05.9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8 104 10720,'-8'-14'4864,"16"9"-4256,2 2 479,3-2-735,4 2 480,4 0-480,9-2 128,10 5-320,11 0-480,14 5 128,8-5-1024,1-5 640,-1-6-2943,-5-8 1919,6-16-5184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09.4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76 16 1664,'0'0'151,"0"-1"-1,0 0 1,0 1 0,0-1-1,0 1 1,0-1 0,0 0-1,0 1 1,-1-1 0,1 1-1,0-1 1,0 0 0,0 1-1,-1-1 1,1 1 0,0-1 0,-1 1-1,1-1 1,-1 1 0,1-1-1,-1 1 1,0-1 148,0 0 0,-1 1 1,1-1-1,0 1 0,-1 0 1,1 0-1,0-1 0,-1 1 1,1 0-1,0 0 0,-2 0 0,2 1-207,0-1-1,-1 0 0,1 1 1,0-1-1,0 1 0,0-1 1,0 1-1,0 0 0,0-1 1,0 1-1,1 0 0,-1 0 0,0 0 1,0-1-1,0 1 0,1 0 1,-1 0-1,1 0 0,-1 0 1,1 0-1,-1 0 0,1 1 1,-1 0-1,-8 29 523,2 7-457,2 0 0,0 67 0,18 76 524,-11-161-570,11 35 1,-10-46-17,0-1 0,0 1 1,1 0-1,0-1 0,11 16 0,-13-22-56,-1 0-1,1-1 1,0 1-1,0 0 1,0-1-1,0 1 1,0-1-1,0 1 1,1-1-1,-1 0 1,0 0-1,1 0 1,-1 0-1,1-1 1,-1 1-1,0 0 1,1-1-1,0 0 1,-1 0-1,1 0 1,-1 0-1,1 0 1,-1 0-1,1 0 1,-1-1-1,1 0 1,-1 1-1,1-1 1,2-1-1,1-1-7,0 0-1,0 0 0,0 0 0,0-1 1,-1 0-1,0 0 0,1 0 0,-1-1 1,-1 1-1,6-7 0,5-10 61,-1-1 0,11-25 0,-14 26-28,1 0 1,23-31 0,-35 51-74,0 1 0,1-1 1,-1 1-1,0-1 0,0 1 0,1 0 0,-1-1 0,1 1 0,-1 0 0,0-1 0,1 1 1,-1 0-1,1-1 0,-1 1 0,1 0 0,-1 0 0,1 0 0,-1-1 0,0 1 0,1 0 1,-1 0-1,1 0 0,0 0 0,-1 0 0,1 0 0,-1 0 0,1 0 0,-1 0 0,1 0 0,0 0 1,0 1-2,0 0 0,-1-1 0,1 1 0,0 0 1,0 0-1,-1 0 0,1-1 0,-1 1 1,1 0-1,-1 0 0,1 0 0,-1 0 0,1 2 1,1 5-19,0 0 0,2 15 0,-1 16-60,-5 77 0,-14 40 187,6-91-72,-30 108 0,28-135 25,-2 1-1,-1-2 1,-3 0-1,-22 37 0,34-65 31,-1 1 0,0-1 0,0 0 0,-1 0 0,0-1-1,0 0 1,-13 9 0,19-16-65,0 1-1,0-1 1,-1 1-1,1-1 1,-1 0-1,1 0 1,-1 0-1,1 0 1,-1 0-1,1 0 1,-1-1-1,0 0 1,1 1 0,-1-1-1,0 0 1,1 0-1,-1 0 1,0-1-1,1 1 1,-1-1-1,0 1 1,1-1-1,-1 0 1,1 0-1,-1 0 1,1 0-1,-1-1 1,1 1-1,0-1 1,0 1-1,0-1 1,0 0-1,0 0 1,0 0-1,0 0 1,-2-3 0,1 0-24,1 1 0,-1 0 0,1-1 0,0 1 1,0-1-1,1 0 0,-1 1 0,1-1 1,0 0-1,1 0 0,-1 0 0,1 0 1,0 0-1,0 0 0,0 0 0,1 0 1,2-9-1,1-4 3,1 1 0,1 0 0,13-27 0,-7 22 25,1 0 1,0 1 0,2 0 0,0 1-1,2 0 1,0 2 0,1 0 0,1 1-1,0 1 1,1 0 0,1 2 0,1 0 0,0 2-1,0 0 1,1 1 0,1 2 0,0 0-1,34-7 1,-37 12-135,-1 1-1,1 1 0,0 1 1,31 2-1,36 10-4928,-65-6 1065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09.8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 47 5472,'-9'-3'1297,"8"3"-1212,1 0-1,-1 0 0,1-1 0,-1 1 0,0 0 1,1 0-1,-1 0 0,1 0 0,-1-1 0,1 1 1,-1 0-1,1-1 0,-1 1 0,1 0 0,-1-1 1,1 1-1,0 0 0,-1-1 0,1 1 0,0-1 1,-1 1-1,1-1 0,0 1 0,-1-2 0,1 2-47,0 0-1,0 0 1,0-1-1,0 1 1,0 0-1,-1 0 0,1-1 1,0 1-1,0 0 1,0 0-1,0-1 1,0 1-1,-1 0 0,1 0 1,0 0-1,0-1 1,0 1-1,-1 0 1,1 0-1,0 0 1,-5-3 2178,10-2-1078,0 2-939,2 0 0,-1 1 0,0 0 0,0 0 0,1 0 1,-1 1-1,1 0 0,11 0 0,-5 0-152,51-4 181,86 7-1,-13 9-1575,-84-5-2208,-27-5-475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0.2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80 5152,'-4'2'317,"1"-1"0,0 0 0,-1 1 0,1 0 0,0-1 0,-5 5 0,1-1 2354,16-6-1231,2-2-1039,-1 0 0,0 0 1,1-1-1,-1 0 0,-1-1 0,17-10 0,-12 6-326,0 2 1,17-7 0,-9 6-1523,1 1 0,35-6 0,-31 10-25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0.8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133 1 9632,'-2'0'756,"1"0"-593,1 0 0,-1 0 0,1-1 0,-1 1 0,1 0 0,-1 0 0,1 0 0,-8 4 3265,8-3-3274,0 5-269,-1 17-97,2-1 1,0 0-1,1 0 1,9 36-1,-10-55 201,2 10 257,1-1-1,1 1 0,7 14 1,-11-27-218,-1 1 1,0 0-1,1 0 1,-1-1 0,1 1-1,-1 0 1,1-1 0,-1 1-1,1-1 1,-1 1 0,1-1-1,0 1 1,-1-1-1,1 1 1,0-1 0,-1 1-1,1-1 1,0 0 0,0 0-1,-1 1 1,1-1 0,0 0-1,0 0 1,0 0-1,-1 0 1,1 0 0,0 0-1,0 0 1,0 0 0,-1 0-1,1 0 1,0 0-1,0 0 1,0-1 0,-1 1-1,1 0 1,0-1 0,0 1-1,-1 0 1,1-1 0,0 1-1,0-1 1,4-3 84,0 0 0,-1-1 0,1 1 0,5-8 0,-4 4-75,8-7-98,26-23-1,-33 33-15,0-1-1,0 1 1,1 1-1,-1-1 1,1 1 0,14-5-1,-21 9 62,1-1 0,-1 1 0,0 0 0,1 0 0,-1-1 0,0 1 0,0 0-1,1 0 1,-1 0 0,0 0 0,1 0 0,-1 1 0,0-1 0,0 0 0,1 1 0,-1-1 0,0 1-1,0-1 1,0 1 0,1-1 0,-1 1 0,0 0 0,0 0 0,0-1 0,0 1 0,0 0 0,0 0 0,-1 0-1,1 0 1,0 0 0,1 2 0,0 1 6,0 1 0,0-1 0,-1 1 0,1 0-1,-1-1 1,0 1 0,0 0 0,0 5 0,0 10 29,-1 1 0,0-1 0,-4 21 0,-14 62 65,6-54 22,-1 0 0,-3-1-1,-1-1 1,-3-1 0,-43 75-1,57-112-38,0 0 1,0 0-1,-1-1 0,0 0 0,0 0 1,-11 8-1,14-13-27,1 0 1,-1-1-1,0 1 1,0-1 0,-1 0-1,1 0 1,0 0-1,-1-1 1,1 1-1,-1-1 1,0 0-1,1-1 1,-1 1-1,0-1 1,0 0 0,-7 0-1,5-1 8,0 0 1,1-1-1,-1 0 0,0 0 1,0-1-1,1 1 0,0-1 1,-9-6-1,13 8-51,0 0-1,1 0 1,-1-1 0,0 1-1,1 0 1,-1-1-1,1 1 1,0-1 0,-1 0-1,1 0 1,0 1 0,0-1-1,0 0 1,0 0-1,0 0 1,1 0 0,-1 0-1,1 0 1,-1 0 0,1 0-1,0 0 1,-1-1-1,1 1 1,0 0 0,0 0-1,1 0 1,-1 0 0,0 0-1,1 0 1,-1 0-1,2-3 1,1 0-27,-1 0 0,1 1 0,0-1-1,1 1 1,-1-1 0,1 1 0,0 0 0,0 0 0,0 1-1,8-6 1,5-2 227,27-14 0,-28 18-129,0 1 1,1 0-1,0 1 0,0 1 1,1 0-1,-1 1 0,1 1 1,22 1-1,52 5-1702,-4 10-5897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1.2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182 17 11648,'-14'-16'4288,"19"19"-3329,-5 2-255,-5 6-832,-8 16-64,-4 19-671,-9 18 447,1-5-1472,2 1 1056,3-2-3360,-3-4 2336,3-5-2336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2.1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91 7552,'-27'-5'5194,"28"4"-5049,0 0 0,0 0 0,1 0 0,-1 0 0,0 0 0,0 1 0,1-1 0,-1 0 0,1 1 0,-1-1 0,0 1 0,1 0 0,2-1 0,2-1 7,9-4-9,4-2 46,0 0-1,32-7 1,148-16 288,-165 27-384,0 3 0,0 1-1,65 8 1,-75-5-1,-6-1-38,30 8 0,-45-9-34,1 0 0,-1 0 0,0 0-1,1 0 1,-1 1 0,0 0 0,0-1 0,0 1-1,0 0 1,0 1 0,-1-1 0,1 0 0,-1 1 0,1 0-1,1 2 1,-3-3-12,0 0-1,-1-1 0,1 1 1,-1 0-1,0-1 0,1 1 1,-1 0-1,0 0 0,0-1 1,0 1-1,0 0 1,0 0-1,0 0 0,-1-1 1,1 1-1,-1 0 0,1-1 1,-1 1-1,1 0 0,-1-1 1,0 1-1,0-1 1,0 1-1,-2 2 0,-4 5 41,0-1 0,-17 16-1,13-13 95,-396 381 232,213-227 170,192-164-542,1 0-1,-1 1 1,1-1 0,-1 1 0,1-1 0,0 1 0,0 0 0,0 0 0,0 0-1,-1 2 1,2-4-2,0 0-1,0 1 1,0-1-1,0 0 1,0 1-1,0-1 1,0 1-1,0-1 1,0 0-1,0 1 1,0-1-1,0 0 1,0 1-1,0-1 1,0 0-1,1 1 1,-1-1-1,0 0 1,0 1-1,0-1 1,1 0-1,-1 1 1,0-1-1,1 1-3,0 0 0,0-1 0,1 1-1,-1-1 1,0 1 0,0-1 0,0 1-1,0-1 1,0 0 0,0 0-1,2 1 1,20 0-73,0 0-1,-1-2 1,1 0 0,28-6-1,2 0-15,242-34-501,-219 28-401,-46 8-1677,56-16 0,-55 9 859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2.4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9 8896,'-16'-8'4032,"19"13"-3520,7-2-64,7-3-352,9 0 320,9 0-224,3 0-320,5 0 64,-5 5-288,2-5 224,-7 0-1632,2 3 960,0-3-1856,8-3 1504,0-2-3104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2.8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88 9152,'-18'0'3360,"23"0"-2592,-10 0 800,13 5-1216,2-5-352,6-5-32,11 2-224,6 0 128,7-5-352,3 3 256,5 2-928,-2-2 640,-6-1-1184,-2-7 960,-8 7-2336,-4-7 1728,-22-9-1856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3.2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30 11296,'-15'0'4192,"20"0"-3264,0-3-257,8 0-1055,4-2 65,9 2-577,4-2 512,5 2-1792,3 0 1216,0 3-1696,2-5 1536,-2 5-2784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45:01.468"/>
    </inkml:context>
    <inkml:brush xml:id="br0">
      <inkml:brushProperty name="width" value="0.1" units="cm"/>
      <inkml:brushProperty name="height" value="0.1" units="cm"/>
      <inkml:brushProperty name="color" value="#66CC00"/>
    </inkml:brush>
  </inkml:definitions>
  <inkml:trace contextRef="#ctx0" brushRef="#br0">22 210 4576,'-5'-7'828,"-8"-12"373,13 18-1142,-1 1 1,1-1 0,-1 0-1,1 1 1,0-1-1,0 0 1,-1 0-1,1 1 1,0-1-1,0 0 1,0 0 0,0 1-1,0-1 1,-1 0-1,2 0 1,-1 0-1,0 1 1,0-1 0,0 0-1,0-1 1,7-16 1038,-7 16-979,1 0-1,-1-1 0,1 1 1,0 0-1,0-1 1,0 1-1,0 0 1,0 0-1,3-4 0,-2 4 14,1 0-1,-1 0 1,1 0-1,0 0 1,0 0-1,0 0 1,0 1 0,0-1-1,0 1 1,0 0-1,0 0 1,1 0-1,4 0 1,5-1 196,0 2 1,16 0-1,-12 0-3,135 2 1282,140-3-390,-226-3-1826,0-3 0,91-21 1,-151 26 291,3 0-1169,0 0 1,14-7-1,-21 9 1097,0-1-1,0 0 1,-1 0 0,1 0-1,0 0 1,-1-1 0,1 1-1,-1 0 1,1-1 0,-1 1 0,0-1-1,1 1 1,-1-1 0,0 0-1,0 1 1,0-1 0,1-3 0,0-14-1350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3.6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321 27 6560,'-12'-7'2229,"9"4"-1761,-1 1 0,1 0 0,-1 1 0,0-1 1,1 1-1,-1-1 0,0 1 0,-5-1 1632,11 3-2057,1-1 0,-1 0 0,1 0 0,-1 0 0,1 0 0,-1 0 0,1 0 0,-1-1 0,4 0 0,9-1 87,28 2 18,62 1 544,-90 0-758,0 1-1,-1 1 0,1 0 1,27 10-1,-39-12 38,1 1-1,-1-1 1,1 1 0,-1 0-1,0 0 1,0 0 0,0 1 0,0-1-1,4 6 1,-6-7-6,0 0 0,0 1-1,0-1 1,0 1 0,-1 0-1,1-1 1,0 1 0,-1 0 0,1-1-1,-1 1 1,1 0 0,-1 0 0,0-1-1,0 1 1,0 0 0,0 0 0,0-1-1,0 1 1,-1 0 0,1 0-1,0-1 1,-2 3 0,-1 3-26,0 0 1,-1-1-1,0 1 1,-1-1-1,1 0 0,-1 0 1,0-1-1,0 1 1,-10 6-1,-4 5 6,-196 174 279,20-23 736,107-90-411,82-73-393,0 1 1,1-1 0,-8 10-1,13-14-125,-1 0 0,1 0-1,-1 0 1,1 0 0,-1 0-1,1 0 1,-1 0 0,1 0-1,0 0 1,0 0 0,-1 0 0,1 0-1,0 0 1,0 2 0,0-2-17,1 0 0,-1-1 1,0 1-1,1-1 1,-1 1-1,0 0 1,1-1-1,-1 1 1,1-1-1,-1 1 1,1-1-1,-1 1 1,1-1-1,-1 0 1,1 1-1,-1-1 0,1 0 1,0 1-1,-1-1 1,1 0-1,0 0 1,-1 1-1,1-1 1,0 0-1,-1 0 1,2 0-1,5 1 28,1-1-1,-1 1 1,1-2-1,-1 1 1,14-3-1,-8 1-7,62-11 28,125-40 1,-178 46-60,146-55-3297,-127 46 1265,-37 14 1694,0 1-114,0-1-1,0 1 1,0-1-1,0 0 1,0 0-1,-1 0 1,1-1-1,-1 1 0,0-1 1,4-3-1,2-10-3336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4.0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26 117 10560,'-25'-8'3904,"25"11"-3040,5-3-224,3 0-352,9 0-288,13-3-96,13-5 64,8 0-192,2 5 128,-5-2-512,3 2 320,-4-5-928,1 4 704,3-4-1824,5-3 1312,9 3-2496,-1-8 1984,-4-11-1248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4.3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346 1 9984,'-9'0'3680,"1"3"-2848,-14 10-256,6-2-800,-19 11 0,-13 8-1248,-3 5 832,-5 3-2272,4 9 1632,4 13-3424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5.0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400 15 5824,'0'0'59,"-1"0"-1,1 0 1,0 0 0,-1 0-1,1-1 1,0 1 0,0 0-1,-1 0 1,1 0 0,0 0-1,0 0 1,-1-1 0,1 1-1,0 0 1,0 0 0,0 0-1,-1 0 1,1-1 0,0 1-1,0 0 1,0 0 0,0-1 0,0 1-1,0-11 4550,-13 32-2971,-2 3-1100,2 1 0,1 0 0,-11 32 0,4-9-296,1-5-110,-4 11 94,-2-2 0,-44 73-1,-93 159 758,160-283-957,0 0 0,1 1 0,-1-1 0,0 1 0,1-1 0,-1 1 1,1-1-1,0 1 0,-1-1 0,1 1 0,0-1 0,0 1 0,0-1 0,0 1 0,1 2 0,-1-3-11,1 0-1,-1 0 1,1 0-1,0-1 0,0 1 1,-1 0-1,1 0 0,0-1 1,0 1-1,0 0 1,0-1-1,0 1 0,0-1 1,0 0-1,0 1 0,0-1 1,0 0-1,0 1 1,0-1-1,0 0 0,0 0 1,0 0-1,0 0 0,2 0 1,11 0 40,1-1 0,-1-1 0,0 0 0,1-1 0,-1-1 0,16-6 0,25-5-48,17 3-618,-1 3-1,75 1 1,-109 7-148,-9 0 9,-19 2-196,1-2 1,-1 1 0,0-1-1,11-2 1,-31-23-8435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5.3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14 219 9312,'-13'-5'2809,"13"4"-2764,0 1-1,0 0 1,0 0 0,0 0-1,0 0 1,0-1-1,0 1 1,-1 0 0,1 0-1,0 0 1,0 0-1,0-1 1,0 1 0,0 0-1,1 0 1,-1 0 0,0 0-1,0-1 1,0 1-1,0 0 1,0 0 0,0 0-1,0 0 1,0-1-1,0 1 1,0 0 0,0 0-1,0 0 1,1 0-1,-1 0 1,0 0 0,0-1-1,0 1 1,0 0 0,0 0-1,1 0 1,-1 0-1,0 0 1,3-2 72,0 1-1,-1 0 1,1 0-1,0 0 1,0 0-1,6-1 1,231-26 2208,-176 21-2688,-15 1-472,88-22 0,-112 21-374,-1-1 1,0-2-1,0 0 0,-1-2 1,28-17-1,-18 2-1111,-10 0-709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5.7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3 113 11296,'-2'14'3148,"2"-14"-3055,0 0 0,0 0 1,0 1-1,0-1 0,0 0 1,0 1-1,0-1 0,1 0 1,-1 0-1,0 1 0,1-1 281,-1 1-281,0-1 1,0 0-1,1 0 0,-1 0 1,0 0-1,0 1 0,1-1 1,-1 0-1,0 0 0,0 0 1,1 0-1,2 0 3,0 0 0,-1 0 0,1 0 0,0-1 0,-1 1 0,1-1 1,-1 0-1,1 0 0,2-1 0,36-10-94,0 1-1,43-6 1,28-6-375,-98 20 199,19-6-1068,0 0 1,44-20-1,-44 16-4370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6.0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27 11552,'-9'-5'4288,"9"10"-3361,0-10-223,9 5 32,9 0-544,7-3 64,14 0-160,4-2-64,4 2 0,1-2-1088,-5 5 576,-5 0-1375,-3-3 1055,0 3-2016,-6 0 1600,-2 3-1984,-1 2 1824,-1-2-2048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6.5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298 25 6144,'-8'-2'1211,"5"1"-792,0 0 1,0 1 0,0-1-1,0 0 1,1-1 0,-1 1-1,0 0 1,1-1 0,-1 0-1,1 0 1,-1 1 0,-3-5 673,6 6-997,0-1 1,-1 1-1,1 0 0,0 0 1,0 0-1,-1 0 0,1 0 0,0 0 1,0 0-1,-1-1 0,1 1 0,0 0 1,-1 0-1,1 0 0,0 0 1,0 0-1,-1 0 0,1 0 0,0 1 1,0-1-1,-4 2 1348,4-2-1348,0 0 1,0 1-1,0-1 0,0 0 0,-1 0 1,1 1-1,0-1 0,0 0 0,-11 16 30,11-14 97,-15 27-153,1 2 1,2-1 0,-15 59 0,17-55-34,-119 337 1029,120-351-884,7-16-130,0 0 0,0-1 0,0 1 0,1 0 0,0 0 0,0 0 0,-1 6 0,2-9-25,0 1 1,0-1 0,0 0-1,1 1 1,-1-1 0,1 0-1,-1 1 1,1-1-1,-1 0 1,1 0 0,-1 0-1,1 1 1,0-1-1,0 0 1,0 0 0,0 0-1,0 0 1,0 0-1,0 0 1,0-1 0,0 1-1,0 0 1,0-1 0,0 1-1,1 0 1,-1-1-1,2 1 1,14 5 111,0-1 0,0 0 0,1-2 0,19 2 0,37 9-530,-35-4 61,76 17-3585,-108-26 3364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6.9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16 156 7712,'-15'-9'3749,"32"2"-2042,-4 3-1814,20-6 721,50-16 1871,89-17 0,-78 31-2176,99-1-1,-51 5-1610,-1-9-3938,-110 10 616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8-25T22:51:17.3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367 1 10304,'-10'0'3808,"15"3"-2944,-5 0-256,-10 2 575,-2 6-767,-6 12 544,-3 12-544,-9 14-800,-8 16 192,-10 0-2207,-4-7 1311,1-9-2752,8-3 2144,4-7-3392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F92-BEB1-447B-B233-EC05AEB8266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F6DD-9DFD-45AC-8DFF-B13ABB249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8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F92-BEB1-447B-B233-EC05AEB8266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F6DD-9DFD-45AC-8DFF-B13ABB249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0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F92-BEB1-447B-B233-EC05AEB8266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F6DD-9DFD-45AC-8DFF-B13ABB249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3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F92-BEB1-447B-B233-EC05AEB8266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F6DD-9DFD-45AC-8DFF-B13ABB249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272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F92-BEB1-447B-B233-EC05AEB8266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F6DD-9DFD-45AC-8DFF-B13ABB249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00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F92-BEB1-447B-B233-EC05AEB8266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F6DD-9DFD-45AC-8DFF-B13ABB249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F92-BEB1-447B-B233-EC05AEB8266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F6DD-9DFD-45AC-8DFF-B13ABB249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31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F92-BEB1-447B-B233-EC05AEB8266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F6DD-9DFD-45AC-8DFF-B13ABB249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3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F92-BEB1-447B-B233-EC05AEB8266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F6DD-9DFD-45AC-8DFF-B13ABB249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07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F92-BEB1-447B-B233-EC05AEB8266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F6DD-9DFD-45AC-8DFF-B13ABB249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39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0AF92-BEB1-447B-B233-EC05AEB8266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0F6DD-9DFD-45AC-8DFF-B13ABB249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596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0AF92-BEB1-447B-B233-EC05AEB82669}" type="datetimeFigureOut">
              <a:rPr lang="en-US" smtClean="0"/>
              <a:pPr/>
              <a:t>8/25/2021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0F6DD-9DFD-45AC-8DFF-B13ABB249B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431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6.png"/><Relationship Id="rId13" Type="http://schemas.openxmlformats.org/officeDocument/2006/relationships/customXml" Target="../ink/ink352.xml"/><Relationship Id="rId18" Type="http://schemas.openxmlformats.org/officeDocument/2006/relationships/image" Target="../media/image361.png"/><Relationship Id="rId26" Type="http://schemas.openxmlformats.org/officeDocument/2006/relationships/image" Target="../media/image365.png"/><Relationship Id="rId3" Type="http://schemas.openxmlformats.org/officeDocument/2006/relationships/image" Target="../media/image352.png"/><Relationship Id="rId21" Type="http://schemas.openxmlformats.org/officeDocument/2006/relationships/customXml" Target="../ink/ink356.xml"/><Relationship Id="rId7" Type="http://schemas.openxmlformats.org/officeDocument/2006/relationships/customXml" Target="../ink/ink349.xml"/><Relationship Id="rId12" Type="http://schemas.openxmlformats.org/officeDocument/2006/relationships/image" Target="../media/image358.png"/><Relationship Id="rId17" Type="http://schemas.openxmlformats.org/officeDocument/2006/relationships/customXml" Target="../ink/ink354.xml"/><Relationship Id="rId25" Type="http://schemas.openxmlformats.org/officeDocument/2006/relationships/customXml" Target="../ink/ink358.xml"/><Relationship Id="rId2" Type="http://schemas.openxmlformats.org/officeDocument/2006/relationships/image" Target="../media/image351.png"/><Relationship Id="rId16" Type="http://schemas.openxmlformats.org/officeDocument/2006/relationships/image" Target="../media/image360.png"/><Relationship Id="rId20" Type="http://schemas.openxmlformats.org/officeDocument/2006/relationships/image" Target="../media/image3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5.png"/><Relationship Id="rId11" Type="http://schemas.openxmlformats.org/officeDocument/2006/relationships/customXml" Target="../ink/ink351.xml"/><Relationship Id="rId24" Type="http://schemas.openxmlformats.org/officeDocument/2006/relationships/image" Target="../media/image364.png"/><Relationship Id="rId5" Type="http://schemas.openxmlformats.org/officeDocument/2006/relationships/image" Target="../media/image354.png"/><Relationship Id="rId15" Type="http://schemas.openxmlformats.org/officeDocument/2006/relationships/customXml" Target="../ink/ink353.xml"/><Relationship Id="rId23" Type="http://schemas.openxmlformats.org/officeDocument/2006/relationships/customXml" Target="../ink/ink357.xml"/><Relationship Id="rId28" Type="http://schemas.openxmlformats.org/officeDocument/2006/relationships/image" Target="../media/image366.png"/><Relationship Id="rId10" Type="http://schemas.openxmlformats.org/officeDocument/2006/relationships/image" Target="../media/image357.png"/><Relationship Id="rId19" Type="http://schemas.openxmlformats.org/officeDocument/2006/relationships/customXml" Target="../ink/ink355.xml"/><Relationship Id="rId4" Type="http://schemas.openxmlformats.org/officeDocument/2006/relationships/image" Target="../media/image353.png"/><Relationship Id="rId9" Type="http://schemas.openxmlformats.org/officeDocument/2006/relationships/customXml" Target="../ink/ink350.xml"/><Relationship Id="rId14" Type="http://schemas.openxmlformats.org/officeDocument/2006/relationships/image" Target="../media/image359.png"/><Relationship Id="rId22" Type="http://schemas.openxmlformats.org/officeDocument/2006/relationships/image" Target="../media/image363.png"/><Relationship Id="rId27" Type="http://schemas.openxmlformats.org/officeDocument/2006/relationships/customXml" Target="../ink/ink359.xml"/></Relationships>
</file>

<file path=ppt/slides/_rels/slide11.xml.rels><?xml version="1.0" encoding="UTF-8" standalone="yes"?>
<Relationships xmlns="http://schemas.openxmlformats.org/package/2006/relationships"><Relationship Id="rId26" Type="http://schemas.openxmlformats.org/officeDocument/2006/relationships/customXml" Target="../ink/ink371.xml"/><Relationship Id="rId117" Type="http://schemas.openxmlformats.org/officeDocument/2006/relationships/image" Target="../media/image425.png"/><Relationship Id="rId21" Type="http://schemas.openxmlformats.org/officeDocument/2006/relationships/image" Target="../media/image377.png"/><Relationship Id="rId42" Type="http://schemas.openxmlformats.org/officeDocument/2006/relationships/customXml" Target="../ink/ink379.xml"/><Relationship Id="rId47" Type="http://schemas.openxmlformats.org/officeDocument/2006/relationships/image" Target="../media/image390.png"/><Relationship Id="rId63" Type="http://schemas.openxmlformats.org/officeDocument/2006/relationships/image" Target="../media/image398.png"/><Relationship Id="rId68" Type="http://schemas.openxmlformats.org/officeDocument/2006/relationships/customXml" Target="../ink/ink392.xml"/><Relationship Id="rId84" Type="http://schemas.openxmlformats.org/officeDocument/2006/relationships/customXml" Target="../ink/ink400.xml"/><Relationship Id="rId89" Type="http://schemas.openxmlformats.org/officeDocument/2006/relationships/image" Target="../media/image411.png"/><Relationship Id="rId112" Type="http://schemas.openxmlformats.org/officeDocument/2006/relationships/customXml" Target="../ink/ink414.xml"/><Relationship Id="rId16" Type="http://schemas.openxmlformats.org/officeDocument/2006/relationships/customXml" Target="../ink/ink366.xml"/><Relationship Id="rId107" Type="http://schemas.openxmlformats.org/officeDocument/2006/relationships/image" Target="../media/image420.png"/><Relationship Id="rId11" Type="http://schemas.openxmlformats.org/officeDocument/2006/relationships/image" Target="../media/image372.png"/><Relationship Id="rId24" Type="http://schemas.openxmlformats.org/officeDocument/2006/relationships/customXml" Target="../ink/ink370.xml"/><Relationship Id="rId32" Type="http://schemas.openxmlformats.org/officeDocument/2006/relationships/customXml" Target="../ink/ink374.xml"/><Relationship Id="rId37" Type="http://schemas.openxmlformats.org/officeDocument/2006/relationships/image" Target="../media/image385.png"/><Relationship Id="rId40" Type="http://schemas.openxmlformats.org/officeDocument/2006/relationships/customXml" Target="../ink/ink378.xml"/><Relationship Id="rId45" Type="http://schemas.openxmlformats.org/officeDocument/2006/relationships/image" Target="../media/image389.png"/><Relationship Id="rId53" Type="http://schemas.openxmlformats.org/officeDocument/2006/relationships/image" Target="../media/image393.png"/><Relationship Id="rId58" Type="http://schemas.openxmlformats.org/officeDocument/2006/relationships/customXml" Target="../ink/ink387.xml"/><Relationship Id="rId66" Type="http://schemas.openxmlformats.org/officeDocument/2006/relationships/customXml" Target="../ink/ink391.xml"/><Relationship Id="rId74" Type="http://schemas.openxmlformats.org/officeDocument/2006/relationships/customXml" Target="../ink/ink395.xml"/><Relationship Id="rId79" Type="http://schemas.openxmlformats.org/officeDocument/2006/relationships/image" Target="../media/image406.png"/><Relationship Id="rId87" Type="http://schemas.openxmlformats.org/officeDocument/2006/relationships/image" Target="../media/image410.png"/><Relationship Id="rId102" Type="http://schemas.openxmlformats.org/officeDocument/2006/relationships/customXml" Target="../ink/ink409.xml"/><Relationship Id="rId110" Type="http://schemas.openxmlformats.org/officeDocument/2006/relationships/customXml" Target="../ink/ink413.xml"/><Relationship Id="rId115" Type="http://schemas.openxmlformats.org/officeDocument/2006/relationships/image" Target="../media/image424.png"/><Relationship Id="rId5" Type="http://schemas.openxmlformats.org/officeDocument/2006/relationships/image" Target="../media/image369.png"/><Relationship Id="rId61" Type="http://schemas.openxmlformats.org/officeDocument/2006/relationships/image" Target="../media/image397.png"/><Relationship Id="rId82" Type="http://schemas.openxmlformats.org/officeDocument/2006/relationships/customXml" Target="../ink/ink399.xml"/><Relationship Id="rId90" Type="http://schemas.openxmlformats.org/officeDocument/2006/relationships/customXml" Target="../ink/ink403.xml"/><Relationship Id="rId95" Type="http://schemas.openxmlformats.org/officeDocument/2006/relationships/image" Target="../media/image414.png"/><Relationship Id="rId19" Type="http://schemas.openxmlformats.org/officeDocument/2006/relationships/image" Target="../media/image376.png"/><Relationship Id="rId14" Type="http://schemas.openxmlformats.org/officeDocument/2006/relationships/customXml" Target="../ink/ink365.xml"/><Relationship Id="rId22" Type="http://schemas.openxmlformats.org/officeDocument/2006/relationships/customXml" Target="../ink/ink369.xml"/><Relationship Id="rId27" Type="http://schemas.openxmlformats.org/officeDocument/2006/relationships/image" Target="../media/image380.png"/><Relationship Id="rId30" Type="http://schemas.openxmlformats.org/officeDocument/2006/relationships/customXml" Target="../ink/ink373.xml"/><Relationship Id="rId35" Type="http://schemas.openxmlformats.org/officeDocument/2006/relationships/image" Target="../media/image384.png"/><Relationship Id="rId43" Type="http://schemas.openxmlformats.org/officeDocument/2006/relationships/image" Target="../media/image388.png"/><Relationship Id="rId48" Type="http://schemas.openxmlformats.org/officeDocument/2006/relationships/customXml" Target="../ink/ink382.xml"/><Relationship Id="rId56" Type="http://schemas.openxmlformats.org/officeDocument/2006/relationships/customXml" Target="../ink/ink386.xml"/><Relationship Id="rId64" Type="http://schemas.openxmlformats.org/officeDocument/2006/relationships/customXml" Target="../ink/ink390.xml"/><Relationship Id="rId69" Type="http://schemas.openxmlformats.org/officeDocument/2006/relationships/image" Target="../media/image401.png"/><Relationship Id="rId77" Type="http://schemas.openxmlformats.org/officeDocument/2006/relationships/image" Target="../media/image405.png"/><Relationship Id="rId100" Type="http://schemas.openxmlformats.org/officeDocument/2006/relationships/customXml" Target="../ink/ink408.xml"/><Relationship Id="rId105" Type="http://schemas.openxmlformats.org/officeDocument/2006/relationships/image" Target="../media/image419.png"/><Relationship Id="rId113" Type="http://schemas.openxmlformats.org/officeDocument/2006/relationships/image" Target="../media/image423.png"/><Relationship Id="rId8" Type="http://schemas.openxmlformats.org/officeDocument/2006/relationships/customXml" Target="../ink/ink362.xml"/><Relationship Id="rId51" Type="http://schemas.openxmlformats.org/officeDocument/2006/relationships/image" Target="../media/image392.png"/><Relationship Id="rId72" Type="http://schemas.openxmlformats.org/officeDocument/2006/relationships/customXml" Target="../ink/ink394.xml"/><Relationship Id="rId80" Type="http://schemas.openxmlformats.org/officeDocument/2006/relationships/customXml" Target="../ink/ink398.xml"/><Relationship Id="rId85" Type="http://schemas.openxmlformats.org/officeDocument/2006/relationships/image" Target="../media/image409.png"/><Relationship Id="rId93" Type="http://schemas.openxmlformats.org/officeDocument/2006/relationships/image" Target="../media/image413.png"/><Relationship Id="rId98" Type="http://schemas.openxmlformats.org/officeDocument/2006/relationships/customXml" Target="../ink/ink407.xml"/><Relationship Id="rId3" Type="http://schemas.openxmlformats.org/officeDocument/2006/relationships/image" Target="../media/image368.png"/><Relationship Id="rId12" Type="http://schemas.openxmlformats.org/officeDocument/2006/relationships/customXml" Target="../ink/ink364.xml"/><Relationship Id="rId17" Type="http://schemas.openxmlformats.org/officeDocument/2006/relationships/image" Target="../media/image375.png"/><Relationship Id="rId25" Type="http://schemas.openxmlformats.org/officeDocument/2006/relationships/image" Target="../media/image379.png"/><Relationship Id="rId33" Type="http://schemas.openxmlformats.org/officeDocument/2006/relationships/image" Target="../media/image383.png"/><Relationship Id="rId38" Type="http://schemas.openxmlformats.org/officeDocument/2006/relationships/customXml" Target="../ink/ink377.xml"/><Relationship Id="rId46" Type="http://schemas.openxmlformats.org/officeDocument/2006/relationships/customXml" Target="../ink/ink381.xml"/><Relationship Id="rId59" Type="http://schemas.openxmlformats.org/officeDocument/2006/relationships/image" Target="../media/image396.png"/><Relationship Id="rId67" Type="http://schemas.openxmlformats.org/officeDocument/2006/relationships/image" Target="../media/image400.png"/><Relationship Id="rId103" Type="http://schemas.openxmlformats.org/officeDocument/2006/relationships/image" Target="../media/image418.png"/><Relationship Id="rId108" Type="http://schemas.openxmlformats.org/officeDocument/2006/relationships/customXml" Target="../ink/ink412.xml"/><Relationship Id="rId116" Type="http://schemas.openxmlformats.org/officeDocument/2006/relationships/customXml" Target="../ink/ink416.xml"/><Relationship Id="rId20" Type="http://schemas.openxmlformats.org/officeDocument/2006/relationships/customXml" Target="../ink/ink368.xml"/><Relationship Id="rId41" Type="http://schemas.openxmlformats.org/officeDocument/2006/relationships/image" Target="../media/image387.png"/><Relationship Id="rId54" Type="http://schemas.openxmlformats.org/officeDocument/2006/relationships/customXml" Target="../ink/ink385.xml"/><Relationship Id="rId62" Type="http://schemas.openxmlformats.org/officeDocument/2006/relationships/customXml" Target="../ink/ink389.xml"/><Relationship Id="rId70" Type="http://schemas.openxmlformats.org/officeDocument/2006/relationships/customXml" Target="../ink/ink393.xml"/><Relationship Id="rId75" Type="http://schemas.openxmlformats.org/officeDocument/2006/relationships/image" Target="../media/image404.png"/><Relationship Id="rId83" Type="http://schemas.openxmlformats.org/officeDocument/2006/relationships/image" Target="../media/image408.png"/><Relationship Id="rId88" Type="http://schemas.openxmlformats.org/officeDocument/2006/relationships/customXml" Target="../ink/ink402.xml"/><Relationship Id="rId91" Type="http://schemas.openxmlformats.org/officeDocument/2006/relationships/image" Target="../media/image412.png"/><Relationship Id="rId96" Type="http://schemas.openxmlformats.org/officeDocument/2006/relationships/customXml" Target="../ink/ink406.xml"/><Relationship Id="rId111" Type="http://schemas.openxmlformats.org/officeDocument/2006/relationships/image" Target="../media/image42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61.xml"/><Relationship Id="rId15" Type="http://schemas.openxmlformats.org/officeDocument/2006/relationships/image" Target="../media/image374.png"/><Relationship Id="rId23" Type="http://schemas.openxmlformats.org/officeDocument/2006/relationships/image" Target="../media/image378.png"/><Relationship Id="rId28" Type="http://schemas.openxmlformats.org/officeDocument/2006/relationships/customXml" Target="../ink/ink372.xml"/><Relationship Id="rId36" Type="http://schemas.openxmlformats.org/officeDocument/2006/relationships/customXml" Target="../ink/ink376.xml"/><Relationship Id="rId49" Type="http://schemas.openxmlformats.org/officeDocument/2006/relationships/image" Target="../media/image391.png"/><Relationship Id="rId57" Type="http://schemas.openxmlformats.org/officeDocument/2006/relationships/image" Target="../media/image395.png"/><Relationship Id="rId106" Type="http://schemas.openxmlformats.org/officeDocument/2006/relationships/customXml" Target="../ink/ink411.xml"/><Relationship Id="rId114" Type="http://schemas.openxmlformats.org/officeDocument/2006/relationships/customXml" Target="../ink/ink415.xml"/><Relationship Id="rId10" Type="http://schemas.openxmlformats.org/officeDocument/2006/relationships/customXml" Target="../ink/ink363.xml"/><Relationship Id="rId31" Type="http://schemas.openxmlformats.org/officeDocument/2006/relationships/image" Target="../media/image382.png"/><Relationship Id="rId44" Type="http://schemas.openxmlformats.org/officeDocument/2006/relationships/customXml" Target="../ink/ink380.xml"/><Relationship Id="rId52" Type="http://schemas.openxmlformats.org/officeDocument/2006/relationships/customXml" Target="../ink/ink384.xml"/><Relationship Id="rId60" Type="http://schemas.openxmlformats.org/officeDocument/2006/relationships/customXml" Target="../ink/ink388.xml"/><Relationship Id="rId65" Type="http://schemas.openxmlformats.org/officeDocument/2006/relationships/image" Target="../media/image399.png"/><Relationship Id="rId73" Type="http://schemas.openxmlformats.org/officeDocument/2006/relationships/image" Target="../media/image403.png"/><Relationship Id="rId78" Type="http://schemas.openxmlformats.org/officeDocument/2006/relationships/customXml" Target="../ink/ink397.xml"/><Relationship Id="rId81" Type="http://schemas.openxmlformats.org/officeDocument/2006/relationships/image" Target="../media/image407.png"/><Relationship Id="rId86" Type="http://schemas.openxmlformats.org/officeDocument/2006/relationships/customXml" Target="../ink/ink401.xml"/><Relationship Id="rId94" Type="http://schemas.openxmlformats.org/officeDocument/2006/relationships/customXml" Target="../ink/ink405.xml"/><Relationship Id="rId99" Type="http://schemas.openxmlformats.org/officeDocument/2006/relationships/image" Target="../media/image416.png"/><Relationship Id="rId101" Type="http://schemas.openxmlformats.org/officeDocument/2006/relationships/image" Target="../media/image417.png"/><Relationship Id="rId4" Type="http://schemas.openxmlformats.org/officeDocument/2006/relationships/customXml" Target="../ink/ink360.xml"/><Relationship Id="rId9" Type="http://schemas.openxmlformats.org/officeDocument/2006/relationships/image" Target="../media/image371.png"/><Relationship Id="rId13" Type="http://schemas.openxmlformats.org/officeDocument/2006/relationships/image" Target="../media/image373.png"/><Relationship Id="rId18" Type="http://schemas.openxmlformats.org/officeDocument/2006/relationships/customXml" Target="../ink/ink367.xml"/><Relationship Id="rId39" Type="http://schemas.openxmlformats.org/officeDocument/2006/relationships/image" Target="../media/image386.png"/><Relationship Id="rId109" Type="http://schemas.openxmlformats.org/officeDocument/2006/relationships/image" Target="../media/image421.png"/><Relationship Id="rId34" Type="http://schemas.openxmlformats.org/officeDocument/2006/relationships/customXml" Target="../ink/ink375.xml"/><Relationship Id="rId50" Type="http://schemas.openxmlformats.org/officeDocument/2006/relationships/customXml" Target="../ink/ink383.xml"/><Relationship Id="rId55" Type="http://schemas.openxmlformats.org/officeDocument/2006/relationships/image" Target="../media/image394.png"/><Relationship Id="rId76" Type="http://schemas.openxmlformats.org/officeDocument/2006/relationships/customXml" Target="../ink/ink396.xml"/><Relationship Id="rId97" Type="http://schemas.openxmlformats.org/officeDocument/2006/relationships/image" Target="../media/image415.png"/><Relationship Id="rId104" Type="http://schemas.openxmlformats.org/officeDocument/2006/relationships/customXml" Target="../ink/ink410.xml"/><Relationship Id="rId7" Type="http://schemas.openxmlformats.org/officeDocument/2006/relationships/image" Target="../media/image370.png"/><Relationship Id="rId71" Type="http://schemas.openxmlformats.org/officeDocument/2006/relationships/image" Target="../media/image402.png"/><Relationship Id="rId92" Type="http://schemas.openxmlformats.org/officeDocument/2006/relationships/customXml" Target="../ink/ink404.xml"/><Relationship Id="rId2" Type="http://schemas.openxmlformats.org/officeDocument/2006/relationships/image" Target="../media/image367.png"/><Relationship Id="rId29" Type="http://schemas.openxmlformats.org/officeDocument/2006/relationships/image" Target="../media/image38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7.png"/><Relationship Id="rId2" Type="http://schemas.openxmlformats.org/officeDocument/2006/relationships/image" Target="../media/image4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19.xml"/><Relationship Id="rId13" Type="http://schemas.openxmlformats.org/officeDocument/2006/relationships/image" Target="../media/image431.png"/><Relationship Id="rId3" Type="http://schemas.openxmlformats.org/officeDocument/2006/relationships/image" Target="../media/image368.png"/><Relationship Id="rId7" Type="http://schemas.openxmlformats.org/officeDocument/2006/relationships/image" Target="../media/image428.png"/><Relationship Id="rId12" Type="http://schemas.openxmlformats.org/officeDocument/2006/relationships/customXml" Target="../ink/ink421.xml"/><Relationship Id="rId2" Type="http://schemas.openxmlformats.org/officeDocument/2006/relationships/image" Target="../media/image367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18.xml"/><Relationship Id="rId11" Type="http://schemas.openxmlformats.org/officeDocument/2006/relationships/image" Target="../media/image430.png"/><Relationship Id="rId5" Type="http://schemas.openxmlformats.org/officeDocument/2006/relationships/image" Target="../media/image427.png"/><Relationship Id="rId15" Type="http://schemas.openxmlformats.org/officeDocument/2006/relationships/image" Target="../media/image432.png"/><Relationship Id="rId10" Type="http://schemas.openxmlformats.org/officeDocument/2006/relationships/customXml" Target="../ink/ink420.xml"/><Relationship Id="rId4" Type="http://schemas.openxmlformats.org/officeDocument/2006/relationships/customXml" Target="../ink/ink417.xml"/><Relationship Id="rId9" Type="http://schemas.openxmlformats.org/officeDocument/2006/relationships/image" Target="../media/image429.png"/><Relationship Id="rId14" Type="http://schemas.openxmlformats.org/officeDocument/2006/relationships/customXml" Target="../ink/ink42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5.png"/><Relationship Id="rId13" Type="http://schemas.openxmlformats.org/officeDocument/2006/relationships/customXml" Target="../ink/ink427.xml"/><Relationship Id="rId18" Type="http://schemas.openxmlformats.org/officeDocument/2006/relationships/image" Target="../media/image440.png"/><Relationship Id="rId26" Type="http://schemas.openxmlformats.org/officeDocument/2006/relationships/image" Target="../media/image444.png"/><Relationship Id="rId3" Type="http://schemas.openxmlformats.org/officeDocument/2006/relationships/image" Target="../media/image367.png"/><Relationship Id="rId21" Type="http://schemas.openxmlformats.org/officeDocument/2006/relationships/customXml" Target="../ink/ink431.xml"/><Relationship Id="rId7" Type="http://schemas.openxmlformats.org/officeDocument/2006/relationships/customXml" Target="../ink/ink424.xml"/><Relationship Id="rId12" Type="http://schemas.openxmlformats.org/officeDocument/2006/relationships/image" Target="../media/image437.png"/><Relationship Id="rId17" Type="http://schemas.openxmlformats.org/officeDocument/2006/relationships/customXml" Target="../ink/ink429.xml"/><Relationship Id="rId25" Type="http://schemas.openxmlformats.org/officeDocument/2006/relationships/customXml" Target="../ink/ink433.xml"/><Relationship Id="rId2" Type="http://schemas.openxmlformats.org/officeDocument/2006/relationships/image" Target="../media/image433.png"/><Relationship Id="rId16" Type="http://schemas.openxmlformats.org/officeDocument/2006/relationships/image" Target="../media/image439.png"/><Relationship Id="rId20" Type="http://schemas.openxmlformats.org/officeDocument/2006/relationships/image" Target="../media/image4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4.png"/><Relationship Id="rId11" Type="http://schemas.openxmlformats.org/officeDocument/2006/relationships/customXml" Target="../ink/ink426.xml"/><Relationship Id="rId24" Type="http://schemas.openxmlformats.org/officeDocument/2006/relationships/image" Target="../media/image443.png"/><Relationship Id="rId5" Type="http://schemas.openxmlformats.org/officeDocument/2006/relationships/customXml" Target="../ink/ink423.xml"/><Relationship Id="rId15" Type="http://schemas.openxmlformats.org/officeDocument/2006/relationships/customXml" Target="../ink/ink428.xml"/><Relationship Id="rId23" Type="http://schemas.openxmlformats.org/officeDocument/2006/relationships/customXml" Target="../ink/ink432.xml"/><Relationship Id="rId28" Type="http://schemas.openxmlformats.org/officeDocument/2006/relationships/image" Target="../media/image445.png"/><Relationship Id="rId10" Type="http://schemas.openxmlformats.org/officeDocument/2006/relationships/image" Target="../media/image436.png"/><Relationship Id="rId19" Type="http://schemas.openxmlformats.org/officeDocument/2006/relationships/customXml" Target="../ink/ink430.xml"/><Relationship Id="rId4" Type="http://schemas.openxmlformats.org/officeDocument/2006/relationships/image" Target="../media/image368.png"/><Relationship Id="rId9" Type="http://schemas.openxmlformats.org/officeDocument/2006/relationships/customXml" Target="../ink/ink425.xml"/><Relationship Id="rId14" Type="http://schemas.openxmlformats.org/officeDocument/2006/relationships/image" Target="../media/image438.png"/><Relationship Id="rId22" Type="http://schemas.openxmlformats.org/officeDocument/2006/relationships/image" Target="../media/image442.png"/><Relationship Id="rId27" Type="http://schemas.openxmlformats.org/officeDocument/2006/relationships/customXml" Target="../ink/ink434.xml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51.png"/><Relationship Id="rId18" Type="http://schemas.openxmlformats.org/officeDocument/2006/relationships/customXml" Target="../ink/ink443.xml"/><Relationship Id="rId26" Type="http://schemas.openxmlformats.org/officeDocument/2006/relationships/customXml" Target="../ink/ink447.xml"/><Relationship Id="rId39" Type="http://schemas.openxmlformats.org/officeDocument/2006/relationships/image" Target="../media/image464.png"/><Relationship Id="rId21" Type="http://schemas.openxmlformats.org/officeDocument/2006/relationships/image" Target="../media/image455.png"/><Relationship Id="rId34" Type="http://schemas.openxmlformats.org/officeDocument/2006/relationships/customXml" Target="../ink/ink451.xml"/><Relationship Id="rId42" Type="http://schemas.openxmlformats.org/officeDocument/2006/relationships/customXml" Target="../ink/ink455.xml"/><Relationship Id="rId47" Type="http://schemas.openxmlformats.org/officeDocument/2006/relationships/image" Target="../media/image468.png"/><Relationship Id="rId50" Type="http://schemas.openxmlformats.org/officeDocument/2006/relationships/customXml" Target="../ink/ink459.xml"/><Relationship Id="rId55" Type="http://schemas.openxmlformats.org/officeDocument/2006/relationships/image" Target="../media/image472.png"/><Relationship Id="rId63" Type="http://schemas.openxmlformats.org/officeDocument/2006/relationships/image" Target="../media/image476.png"/><Relationship Id="rId68" Type="http://schemas.openxmlformats.org/officeDocument/2006/relationships/customXml" Target="../ink/ink468.xml"/><Relationship Id="rId76" Type="http://schemas.openxmlformats.org/officeDocument/2006/relationships/customXml" Target="../ink/ink472.xml"/><Relationship Id="rId84" Type="http://schemas.openxmlformats.org/officeDocument/2006/relationships/customXml" Target="../ink/ink476.xml"/><Relationship Id="rId7" Type="http://schemas.openxmlformats.org/officeDocument/2006/relationships/image" Target="../media/image448.png"/><Relationship Id="rId71" Type="http://schemas.openxmlformats.org/officeDocument/2006/relationships/image" Target="../media/image480.png"/><Relationship Id="rId2" Type="http://schemas.openxmlformats.org/officeDocument/2006/relationships/customXml" Target="../ink/ink435.xml"/><Relationship Id="rId16" Type="http://schemas.openxmlformats.org/officeDocument/2006/relationships/customXml" Target="../ink/ink442.xml"/><Relationship Id="rId29" Type="http://schemas.openxmlformats.org/officeDocument/2006/relationships/image" Target="../media/image459.png"/><Relationship Id="rId11" Type="http://schemas.openxmlformats.org/officeDocument/2006/relationships/image" Target="../media/image450.png"/><Relationship Id="rId24" Type="http://schemas.openxmlformats.org/officeDocument/2006/relationships/customXml" Target="../ink/ink446.xml"/><Relationship Id="rId32" Type="http://schemas.openxmlformats.org/officeDocument/2006/relationships/customXml" Target="../ink/ink450.xml"/><Relationship Id="rId37" Type="http://schemas.openxmlformats.org/officeDocument/2006/relationships/image" Target="../media/image463.png"/><Relationship Id="rId40" Type="http://schemas.openxmlformats.org/officeDocument/2006/relationships/customXml" Target="../ink/ink454.xml"/><Relationship Id="rId45" Type="http://schemas.openxmlformats.org/officeDocument/2006/relationships/image" Target="../media/image467.png"/><Relationship Id="rId53" Type="http://schemas.openxmlformats.org/officeDocument/2006/relationships/image" Target="../media/image471.png"/><Relationship Id="rId58" Type="http://schemas.openxmlformats.org/officeDocument/2006/relationships/customXml" Target="../ink/ink463.xml"/><Relationship Id="rId66" Type="http://schemas.openxmlformats.org/officeDocument/2006/relationships/customXml" Target="../ink/ink467.xml"/><Relationship Id="rId74" Type="http://schemas.openxmlformats.org/officeDocument/2006/relationships/customXml" Target="../ink/ink471.xml"/><Relationship Id="rId79" Type="http://schemas.openxmlformats.org/officeDocument/2006/relationships/image" Target="../media/image484.png"/><Relationship Id="rId87" Type="http://schemas.openxmlformats.org/officeDocument/2006/relationships/customXml" Target="../ink/ink477.xml"/><Relationship Id="rId5" Type="http://schemas.openxmlformats.org/officeDocument/2006/relationships/image" Target="../media/image447.png"/><Relationship Id="rId61" Type="http://schemas.openxmlformats.org/officeDocument/2006/relationships/image" Target="../media/image475.png"/><Relationship Id="rId82" Type="http://schemas.openxmlformats.org/officeDocument/2006/relationships/customXml" Target="../ink/ink475.xml"/><Relationship Id="rId19" Type="http://schemas.openxmlformats.org/officeDocument/2006/relationships/image" Target="../media/image454.png"/><Relationship Id="rId4" Type="http://schemas.openxmlformats.org/officeDocument/2006/relationships/customXml" Target="../ink/ink436.xml"/><Relationship Id="rId9" Type="http://schemas.openxmlformats.org/officeDocument/2006/relationships/image" Target="../media/image449.png"/><Relationship Id="rId14" Type="http://schemas.openxmlformats.org/officeDocument/2006/relationships/customXml" Target="../ink/ink441.xml"/><Relationship Id="rId22" Type="http://schemas.openxmlformats.org/officeDocument/2006/relationships/customXml" Target="../ink/ink445.xml"/><Relationship Id="rId27" Type="http://schemas.openxmlformats.org/officeDocument/2006/relationships/image" Target="../media/image458.png"/><Relationship Id="rId30" Type="http://schemas.openxmlformats.org/officeDocument/2006/relationships/customXml" Target="../ink/ink449.xml"/><Relationship Id="rId35" Type="http://schemas.openxmlformats.org/officeDocument/2006/relationships/image" Target="../media/image462.png"/><Relationship Id="rId43" Type="http://schemas.openxmlformats.org/officeDocument/2006/relationships/image" Target="../media/image466.png"/><Relationship Id="rId48" Type="http://schemas.openxmlformats.org/officeDocument/2006/relationships/customXml" Target="../ink/ink458.xml"/><Relationship Id="rId56" Type="http://schemas.openxmlformats.org/officeDocument/2006/relationships/customXml" Target="../ink/ink462.xml"/><Relationship Id="rId64" Type="http://schemas.openxmlformats.org/officeDocument/2006/relationships/customXml" Target="../ink/ink466.xml"/><Relationship Id="rId69" Type="http://schemas.openxmlformats.org/officeDocument/2006/relationships/image" Target="../media/image479.png"/><Relationship Id="rId77" Type="http://schemas.openxmlformats.org/officeDocument/2006/relationships/image" Target="../media/image483.png"/><Relationship Id="rId8" Type="http://schemas.openxmlformats.org/officeDocument/2006/relationships/customXml" Target="../ink/ink438.xml"/><Relationship Id="rId51" Type="http://schemas.openxmlformats.org/officeDocument/2006/relationships/image" Target="../media/image470.png"/><Relationship Id="rId72" Type="http://schemas.openxmlformats.org/officeDocument/2006/relationships/customXml" Target="../ink/ink470.xml"/><Relationship Id="rId80" Type="http://schemas.openxmlformats.org/officeDocument/2006/relationships/customXml" Target="../ink/ink474.xml"/><Relationship Id="rId85" Type="http://schemas.openxmlformats.org/officeDocument/2006/relationships/image" Target="../media/image487.png"/><Relationship Id="rId3" Type="http://schemas.openxmlformats.org/officeDocument/2006/relationships/image" Target="../media/image446.png"/><Relationship Id="rId12" Type="http://schemas.openxmlformats.org/officeDocument/2006/relationships/customXml" Target="../ink/ink440.xml"/><Relationship Id="rId17" Type="http://schemas.openxmlformats.org/officeDocument/2006/relationships/image" Target="../media/image453.png"/><Relationship Id="rId25" Type="http://schemas.openxmlformats.org/officeDocument/2006/relationships/image" Target="../media/image457.png"/><Relationship Id="rId33" Type="http://schemas.openxmlformats.org/officeDocument/2006/relationships/image" Target="../media/image461.png"/><Relationship Id="rId38" Type="http://schemas.openxmlformats.org/officeDocument/2006/relationships/customXml" Target="../ink/ink453.xml"/><Relationship Id="rId46" Type="http://schemas.openxmlformats.org/officeDocument/2006/relationships/customXml" Target="../ink/ink457.xml"/><Relationship Id="rId59" Type="http://schemas.openxmlformats.org/officeDocument/2006/relationships/image" Target="../media/image474.png"/><Relationship Id="rId67" Type="http://schemas.openxmlformats.org/officeDocument/2006/relationships/image" Target="../media/image478.png"/><Relationship Id="rId20" Type="http://schemas.openxmlformats.org/officeDocument/2006/relationships/customXml" Target="../ink/ink444.xml"/><Relationship Id="rId41" Type="http://schemas.openxmlformats.org/officeDocument/2006/relationships/image" Target="../media/image465.png"/><Relationship Id="rId54" Type="http://schemas.openxmlformats.org/officeDocument/2006/relationships/customXml" Target="../ink/ink461.xml"/><Relationship Id="rId62" Type="http://schemas.openxmlformats.org/officeDocument/2006/relationships/customXml" Target="../ink/ink465.xml"/><Relationship Id="rId70" Type="http://schemas.openxmlformats.org/officeDocument/2006/relationships/customXml" Target="../ink/ink469.xml"/><Relationship Id="rId75" Type="http://schemas.openxmlformats.org/officeDocument/2006/relationships/image" Target="../media/image482.png"/><Relationship Id="rId83" Type="http://schemas.openxmlformats.org/officeDocument/2006/relationships/image" Target="../media/image486.png"/><Relationship Id="rId88" Type="http://schemas.openxmlformats.org/officeDocument/2006/relationships/image" Target="../media/image489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37.xml"/><Relationship Id="rId15" Type="http://schemas.openxmlformats.org/officeDocument/2006/relationships/image" Target="../media/image452.png"/><Relationship Id="rId23" Type="http://schemas.openxmlformats.org/officeDocument/2006/relationships/image" Target="../media/image456.png"/><Relationship Id="rId28" Type="http://schemas.openxmlformats.org/officeDocument/2006/relationships/customXml" Target="../ink/ink448.xml"/><Relationship Id="rId36" Type="http://schemas.openxmlformats.org/officeDocument/2006/relationships/customXml" Target="../ink/ink452.xml"/><Relationship Id="rId49" Type="http://schemas.openxmlformats.org/officeDocument/2006/relationships/image" Target="../media/image469.png"/><Relationship Id="rId57" Type="http://schemas.openxmlformats.org/officeDocument/2006/relationships/image" Target="../media/image473.png"/><Relationship Id="rId10" Type="http://schemas.openxmlformats.org/officeDocument/2006/relationships/customXml" Target="../ink/ink439.xml"/><Relationship Id="rId31" Type="http://schemas.openxmlformats.org/officeDocument/2006/relationships/image" Target="../media/image460.png"/><Relationship Id="rId44" Type="http://schemas.openxmlformats.org/officeDocument/2006/relationships/customXml" Target="../ink/ink456.xml"/><Relationship Id="rId52" Type="http://schemas.openxmlformats.org/officeDocument/2006/relationships/customXml" Target="../ink/ink460.xml"/><Relationship Id="rId60" Type="http://schemas.openxmlformats.org/officeDocument/2006/relationships/customXml" Target="../ink/ink464.xml"/><Relationship Id="rId65" Type="http://schemas.openxmlformats.org/officeDocument/2006/relationships/image" Target="../media/image477.png"/><Relationship Id="rId73" Type="http://schemas.openxmlformats.org/officeDocument/2006/relationships/image" Target="../media/image481.png"/><Relationship Id="rId78" Type="http://schemas.openxmlformats.org/officeDocument/2006/relationships/customXml" Target="../ink/ink473.xml"/><Relationship Id="rId81" Type="http://schemas.openxmlformats.org/officeDocument/2006/relationships/image" Target="../media/image485.png"/><Relationship Id="rId86" Type="http://schemas.openxmlformats.org/officeDocument/2006/relationships/image" Target="../media/image48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3.png"/><Relationship Id="rId13" Type="http://schemas.openxmlformats.org/officeDocument/2006/relationships/customXml" Target="../ink/ink483.xml"/><Relationship Id="rId18" Type="http://schemas.openxmlformats.org/officeDocument/2006/relationships/image" Target="../media/image498.png"/><Relationship Id="rId26" Type="http://schemas.openxmlformats.org/officeDocument/2006/relationships/image" Target="../media/image502.png"/><Relationship Id="rId3" Type="http://schemas.openxmlformats.org/officeDocument/2006/relationships/customXml" Target="../ink/ink478.xml"/><Relationship Id="rId21" Type="http://schemas.openxmlformats.org/officeDocument/2006/relationships/customXml" Target="../ink/ink487.xml"/><Relationship Id="rId7" Type="http://schemas.openxmlformats.org/officeDocument/2006/relationships/customXml" Target="../ink/ink480.xml"/><Relationship Id="rId12" Type="http://schemas.openxmlformats.org/officeDocument/2006/relationships/image" Target="../media/image495.png"/><Relationship Id="rId17" Type="http://schemas.openxmlformats.org/officeDocument/2006/relationships/customXml" Target="../ink/ink485.xml"/><Relationship Id="rId25" Type="http://schemas.openxmlformats.org/officeDocument/2006/relationships/customXml" Target="../ink/ink489.xml"/><Relationship Id="rId2" Type="http://schemas.openxmlformats.org/officeDocument/2006/relationships/image" Target="../media/image490.png"/><Relationship Id="rId16" Type="http://schemas.openxmlformats.org/officeDocument/2006/relationships/image" Target="../media/image497.png"/><Relationship Id="rId20" Type="http://schemas.openxmlformats.org/officeDocument/2006/relationships/image" Target="../media/image4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2.png"/><Relationship Id="rId11" Type="http://schemas.openxmlformats.org/officeDocument/2006/relationships/customXml" Target="../ink/ink482.xml"/><Relationship Id="rId24" Type="http://schemas.openxmlformats.org/officeDocument/2006/relationships/image" Target="../media/image501.png"/><Relationship Id="rId5" Type="http://schemas.openxmlformats.org/officeDocument/2006/relationships/customXml" Target="../ink/ink479.xml"/><Relationship Id="rId15" Type="http://schemas.openxmlformats.org/officeDocument/2006/relationships/customXml" Target="../ink/ink484.xml"/><Relationship Id="rId23" Type="http://schemas.openxmlformats.org/officeDocument/2006/relationships/customXml" Target="../ink/ink488.xml"/><Relationship Id="rId10" Type="http://schemas.openxmlformats.org/officeDocument/2006/relationships/image" Target="../media/image494.png"/><Relationship Id="rId19" Type="http://schemas.openxmlformats.org/officeDocument/2006/relationships/customXml" Target="../ink/ink486.xml"/><Relationship Id="rId4" Type="http://schemas.openxmlformats.org/officeDocument/2006/relationships/image" Target="../media/image491.png"/><Relationship Id="rId9" Type="http://schemas.openxmlformats.org/officeDocument/2006/relationships/customXml" Target="../ink/ink481.xml"/><Relationship Id="rId14" Type="http://schemas.openxmlformats.org/officeDocument/2006/relationships/image" Target="../media/image496.png"/><Relationship Id="rId22" Type="http://schemas.openxmlformats.org/officeDocument/2006/relationships/image" Target="../media/image50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492.xml"/><Relationship Id="rId13" Type="http://schemas.openxmlformats.org/officeDocument/2006/relationships/image" Target="../media/image509.png"/><Relationship Id="rId18" Type="http://schemas.openxmlformats.org/officeDocument/2006/relationships/customXml" Target="../ink/ink497.xml"/><Relationship Id="rId26" Type="http://schemas.openxmlformats.org/officeDocument/2006/relationships/customXml" Target="../ink/ink501.xml"/><Relationship Id="rId3" Type="http://schemas.openxmlformats.org/officeDocument/2006/relationships/image" Target="../media/image504.png"/><Relationship Id="rId21" Type="http://schemas.openxmlformats.org/officeDocument/2006/relationships/image" Target="../media/image513.png"/><Relationship Id="rId7" Type="http://schemas.openxmlformats.org/officeDocument/2006/relationships/image" Target="../media/image506.png"/><Relationship Id="rId12" Type="http://schemas.openxmlformats.org/officeDocument/2006/relationships/customXml" Target="../ink/ink494.xml"/><Relationship Id="rId17" Type="http://schemas.openxmlformats.org/officeDocument/2006/relationships/image" Target="../media/image511.png"/><Relationship Id="rId25" Type="http://schemas.openxmlformats.org/officeDocument/2006/relationships/image" Target="../media/image515.png"/><Relationship Id="rId33" Type="http://schemas.openxmlformats.org/officeDocument/2006/relationships/image" Target="../media/image519.png"/><Relationship Id="rId2" Type="http://schemas.openxmlformats.org/officeDocument/2006/relationships/image" Target="../media/image503.png"/><Relationship Id="rId16" Type="http://schemas.openxmlformats.org/officeDocument/2006/relationships/customXml" Target="../ink/ink496.xml"/><Relationship Id="rId20" Type="http://schemas.openxmlformats.org/officeDocument/2006/relationships/customXml" Target="../ink/ink498.xml"/><Relationship Id="rId29" Type="http://schemas.openxmlformats.org/officeDocument/2006/relationships/image" Target="../media/image517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491.xml"/><Relationship Id="rId11" Type="http://schemas.openxmlformats.org/officeDocument/2006/relationships/image" Target="../media/image508.png"/><Relationship Id="rId24" Type="http://schemas.openxmlformats.org/officeDocument/2006/relationships/customXml" Target="../ink/ink500.xml"/><Relationship Id="rId32" Type="http://schemas.openxmlformats.org/officeDocument/2006/relationships/customXml" Target="../ink/ink504.xml"/><Relationship Id="rId5" Type="http://schemas.openxmlformats.org/officeDocument/2006/relationships/image" Target="../media/image505.png"/><Relationship Id="rId15" Type="http://schemas.openxmlformats.org/officeDocument/2006/relationships/image" Target="../media/image510.png"/><Relationship Id="rId23" Type="http://schemas.openxmlformats.org/officeDocument/2006/relationships/image" Target="../media/image514.png"/><Relationship Id="rId28" Type="http://schemas.openxmlformats.org/officeDocument/2006/relationships/customXml" Target="../ink/ink502.xml"/><Relationship Id="rId10" Type="http://schemas.openxmlformats.org/officeDocument/2006/relationships/customXml" Target="../ink/ink493.xml"/><Relationship Id="rId19" Type="http://schemas.openxmlformats.org/officeDocument/2006/relationships/image" Target="../media/image512.png"/><Relationship Id="rId31" Type="http://schemas.openxmlformats.org/officeDocument/2006/relationships/image" Target="../media/image518.png"/><Relationship Id="rId4" Type="http://schemas.openxmlformats.org/officeDocument/2006/relationships/customXml" Target="../ink/ink490.xml"/><Relationship Id="rId9" Type="http://schemas.openxmlformats.org/officeDocument/2006/relationships/image" Target="../media/image507.png"/><Relationship Id="rId14" Type="http://schemas.openxmlformats.org/officeDocument/2006/relationships/customXml" Target="../ink/ink495.xml"/><Relationship Id="rId22" Type="http://schemas.openxmlformats.org/officeDocument/2006/relationships/customXml" Target="../ink/ink499.xml"/><Relationship Id="rId27" Type="http://schemas.openxmlformats.org/officeDocument/2006/relationships/image" Target="../media/image516.png"/><Relationship Id="rId30" Type="http://schemas.openxmlformats.org/officeDocument/2006/relationships/customXml" Target="../ink/ink503.xml"/></Relationships>
</file>

<file path=ppt/slides/_rels/slide18.xml.rels><?xml version="1.0" encoding="UTF-8" standalone="yes"?>
<Relationships xmlns="http://schemas.openxmlformats.org/package/2006/relationships"><Relationship Id="rId26" Type="http://schemas.openxmlformats.org/officeDocument/2006/relationships/customXml" Target="../ink/ink517.xml"/><Relationship Id="rId21" Type="http://schemas.openxmlformats.org/officeDocument/2006/relationships/image" Target="../media/image529.png"/><Relationship Id="rId42" Type="http://schemas.openxmlformats.org/officeDocument/2006/relationships/customXml" Target="../ink/ink525.xml"/><Relationship Id="rId47" Type="http://schemas.openxmlformats.org/officeDocument/2006/relationships/image" Target="../media/image542.png"/><Relationship Id="rId63" Type="http://schemas.openxmlformats.org/officeDocument/2006/relationships/image" Target="../media/image550.png"/><Relationship Id="rId68" Type="http://schemas.openxmlformats.org/officeDocument/2006/relationships/customXml" Target="../ink/ink538.xml"/><Relationship Id="rId84" Type="http://schemas.openxmlformats.org/officeDocument/2006/relationships/customXml" Target="../ink/ink546.xml"/><Relationship Id="rId89" Type="http://schemas.openxmlformats.org/officeDocument/2006/relationships/image" Target="../media/image563.png"/><Relationship Id="rId2" Type="http://schemas.openxmlformats.org/officeDocument/2006/relationships/customXml" Target="../ink/ink505.xml"/><Relationship Id="rId16" Type="http://schemas.openxmlformats.org/officeDocument/2006/relationships/customXml" Target="../ink/ink512.xml"/><Relationship Id="rId29" Type="http://schemas.openxmlformats.org/officeDocument/2006/relationships/image" Target="../media/image533.png"/><Relationship Id="rId107" Type="http://schemas.openxmlformats.org/officeDocument/2006/relationships/image" Target="../media/image572.png"/><Relationship Id="rId11" Type="http://schemas.openxmlformats.org/officeDocument/2006/relationships/image" Target="../media/image524.png"/><Relationship Id="rId24" Type="http://schemas.openxmlformats.org/officeDocument/2006/relationships/customXml" Target="../ink/ink516.xml"/><Relationship Id="rId32" Type="http://schemas.openxmlformats.org/officeDocument/2006/relationships/customXml" Target="../ink/ink520.xml"/><Relationship Id="rId37" Type="http://schemas.openxmlformats.org/officeDocument/2006/relationships/image" Target="../media/image537.png"/><Relationship Id="rId40" Type="http://schemas.openxmlformats.org/officeDocument/2006/relationships/customXml" Target="../ink/ink524.xml"/><Relationship Id="rId45" Type="http://schemas.openxmlformats.org/officeDocument/2006/relationships/image" Target="../media/image541.png"/><Relationship Id="rId53" Type="http://schemas.openxmlformats.org/officeDocument/2006/relationships/image" Target="../media/image545.png"/><Relationship Id="rId58" Type="http://schemas.openxmlformats.org/officeDocument/2006/relationships/customXml" Target="../ink/ink533.xml"/><Relationship Id="rId66" Type="http://schemas.openxmlformats.org/officeDocument/2006/relationships/customXml" Target="../ink/ink537.xml"/><Relationship Id="rId74" Type="http://schemas.openxmlformats.org/officeDocument/2006/relationships/customXml" Target="../ink/ink541.xml"/><Relationship Id="rId79" Type="http://schemas.openxmlformats.org/officeDocument/2006/relationships/image" Target="../media/image558.png"/><Relationship Id="rId87" Type="http://schemas.openxmlformats.org/officeDocument/2006/relationships/image" Target="../media/image562.png"/><Relationship Id="rId102" Type="http://schemas.openxmlformats.org/officeDocument/2006/relationships/customXml" Target="../ink/ink555.xml"/><Relationship Id="rId110" Type="http://schemas.openxmlformats.org/officeDocument/2006/relationships/customXml" Target="../ink/ink559.xml"/><Relationship Id="rId5" Type="http://schemas.openxmlformats.org/officeDocument/2006/relationships/image" Target="../media/image521.png"/><Relationship Id="rId61" Type="http://schemas.openxmlformats.org/officeDocument/2006/relationships/image" Target="../media/image549.png"/><Relationship Id="rId82" Type="http://schemas.openxmlformats.org/officeDocument/2006/relationships/customXml" Target="../ink/ink545.xml"/><Relationship Id="rId90" Type="http://schemas.openxmlformats.org/officeDocument/2006/relationships/customXml" Target="../ink/ink549.xml"/><Relationship Id="rId95" Type="http://schemas.openxmlformats.org/officeDocument/2006/relationships/image" Target="../media/image566.png"/><Relationship Id="rId19" Type="http://schemas.openxmlformats.org/officeDocument/2006/relationships/image" Target="../media/image528.png"/><Relationship Id="rId14" Type="http://schemas.openxmlformats.org/officeDocument/2006/relationships/customXml" Target="../ink/ink511.xml"/><Relationship Id="rId22" Type="http://schemas.openxmlformats.org/officeDocument/2006/relationships/customXml" Target="../ink/ink515.xml"/><Relationship Id="rId27" Type="http://schemas.openxmlformats.org/officeDocument/2006/relationships/image" Target="../media/image532.png"/><Relationship Id="rId30" Type="http://schemas.openxmlformats.org/officeDocument/2006/relationships/customXml" Target="../ink/ink519.xml"/><Relationship Id="rId35" Type="http://schemas.openxmlformats.org/officeDocument/2006/relationships/image" Target="../media/image536.png"/><Relationship Id="rId43" Type="http://schemas.openxmlformats.org/officeDocument/2006/relationships/image" Target="../media/image540.png"/><Relationship Id="rId48" Type="http://schemas.openxmlformats.org/officeDocument/2006/relationships/customXml" Target="../ink/ink528.xml"/><Relationship Id="rId56" Type="http://schemas.openxmlformats.org/officeDocument/2006/relationships/customXml" Target="../ink/ink532.xml"/><Relationship Id="rId64" Type="http://schemas.openxmlformats.org/officeDocument/2006/relationships/customXml" Target="../ink/ink536.xml"/><Relationship Id="rId69" Type="http://schemas.openxmlformats.org/officeDocument/2006/relationships/image" Target="../media/image553.png"/><Relationship Id="rId77" Type="http://schemas.openxmlformats.org/officeDocument/2006/relationships/image" Target="../media/image557.png"/><Relationship Id="rId100" Type="http://schemas.openxmlformats.org/officeDocument/2006/relationships/customXml" Target="../ink/ink554.xml"/><Relationship Id="rId105" Type="http://schemas.openxmlformats.org/officeDocument/2006/relationships/image" Target="../media/image571.png"/><Relationship Id="rId8" Type="http://schemas.openxmlformats.org/officeDocument/2006/relationships/customXml" Target="../ink/ink508.xml"/><Relationship Id="rId51" Type="http://schemas.openxmlformats.org/officeDocument/2006/relationships/image" Target="../media/image544.png"/><Relationship Id="rId72" Type="http://schemas.openxmlformats.org/officeDocument/2006/relationships/customXml" Target="../ink/ink540.xml"/><Relationship Id="rId80" Type="http://schemas.openxmlformats.org/officeDocument/2006/relationships/customXml" Target="../ink/ink544.xml"/><Relationship Id="rId85" Type="http://schemas.openxmlformats.org/officeDocument/2006/relationships/image" Target="../media/image561.png"/><Relationship Id="rId93" Type="http://schemas.openxmlformats.org/officeDocument/2006/relationships/image" Target="../media/image565.png"/><Relationship Id="rId98" Type="http://schemas.openxmlformats.org/officeDocument/2006/relationships/customXml" Target="../ink/ink553.xml"/><Relationship Id="rId3" Type="http://schemas.openxmlformats.org/officeDocument/2006/relationships/image" Target="../media/image520.png"/><Relationship Id="rId12" Type="http://schemas.openxmlformats.org/officeDocument/2006/relationships/customXml" Target="../ink/ink510.xml"/><Relationship Id="rId17" Type="http://schemas.openxmlformats.org/officeDocument/2006/relationships/image" Target="../media/image527.png"/><Relationship Id="rId25" Type="http://schemas.openxmlformats.org/officeDocument/2006/relationships/image" Target="../media/image531.png"/><Relationship Id="rId33" Type="http://schemas.openxmlformats.org/officeDocument/2006/relationships/image" Target="../media/image535.png"/><Relationship Id="rId38" Type="http://schemas.openxmlformats.org/officeDocument/2006/relationships/customXml" Target="../ink/ink523.xml"/><Relationship Id="rId46" Type="http://schemas.openxmlformats.org/officeDocument/2006/relationships/customXml" Target="../ink/ink527.xml"/><Relationship Id="rId59" Type="http://schemas.openxmlformats.org/officeDocument/2006/relationships/image" Target="../media/image548.png"/><Relationship Id="rId67" Type="http://schemas.openxmlformats.org/officeDocument/2006/relationships/image" Target="../media/image552.png"/><Relationship Id="rId103" Type="http://schemas.openxmlformats.org/officeDocument/2006/relationships/image" Target="../media/image570.png"/><Relationship Id="rId108" Type="http://schemas.openxmlformats.org/officeDocument/2006/relationships/customXml" Target="../ink/ink558.xml"/><Relationship Id="rId20" Type="http://schemas.openxmlformats.org/officeDocument/2006/relationships/customXml" Target="../ink/ink514.xml"/><Relationship Id="rId41" Type="http://schemas.openxmlformats.org/officeDocument/2006/relationships/image" Target="../media/image539.png"/><Relationship Id="rId54" Type="http://schemas.openxmlformats.org/officeDocument/2006/relationships/customXml" Target="../ink/ink531.xml"/><Relationship Id="rId62" Type="http://schemas.openxmlformats.org/officeDocument/2006/relationships/customXml" Target="../ink/ink535.xml"/><Relationship Id="rId70" Type="http://schemas.openxmlformats.org/officeDocument/2006/relationships/customXml" Target="../ink/ink539.xml"/><Relationship Id="rId75" Type="http://schemas.openxmlformats.org/officeDocument/2006/relationships/image" Target="../media/image556.png"/><Relationship Id="rId83" Type="http://schemas.openxmlformats.org/officeDocument/2006/relationships/image" Target="../media/image560.png"/><Relationship Id="rId88" Type="http://schemas.openxmlformats.org/officeDocument/2006/relationships/customXml" Target="../ink/ink548.xml"/><Relationship Id="rId91" Type="http://schemas.openxmlformats.org/officeDocument/2006/relationships/image" Target="../media/image564.png"/><Relationship Id="rId96" Type="http://schemas.openxmlformats.org/officeDocument/2006/relationships/customXml" Target="../ink/ink552.xml"/><Relationship Id="rId111" Type="http://schemas.openxmlformats.org/officeDocument/2006/relationships/image" Target="../media/image574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07.xml"/><Relationship Id="rId15" Type="http://schemas.openxmlformats.org/officeDocument/2006/relationships/image" Target="../media/image526.png"/><Relationship Id="rId23" Type="http://schemas.openxmlformats.org/officeDocument/2006/relationships/image" Target="../media/image530.png"/><Relationship Id="rId28" Type="http://schemas.openxmlformats.org/officeDocument/2006/relationships/customXml" Target="../ink/ink518.xml"/><Relationship Id="rId36" Type="http://schemas.openxmlformats.org/officeDocument/2006/relationships/customXml" Target="../ink/ink522.xml"/><Relationship Id="rId49" Type="http://schemas.openxmlformats.org/officeDocument/2006/relationships/image" Target="../media/image543.png"/><Relationship Id="rId57" Type="http://schemas.openxmlformats.org/officeDocument/2006/relationships/image" Target="../media/image547.png"/><Relationship Id="rId106" Type="http://schemas.openxmlformats.org/officeDocument/2006/relationships/customXml" Target="../ink/ink557.xml"/><Relationship Id="rId10" Type="http://schemas.openxmlformats.org/officeDocument/2006/relationships/customXml" Target="../ink/ink509.xml"/><Relationship Id="rId31" Type="http://schemas.openxmlformats.org/officeDocument/2006/relationships/image" Target="../media/image534.png"/><Relationship Id="rId44" Type="http://schemas.openxmlformats.org/officeDocument/2006/relationships/customXml" Target="../ink/ink526.xml"/><Relationship Id="rId52" Type="http://schemas.openxmlformats.org/officeDocument/2006/relationships/customXml" Target="../ink/ink530.xml"/><Relationship Id="rId60" Type="http://schemas.openxmlformats.org/officeDocument/2006/relationships/customXml" Target="../ink/ink534.xml"/><Relationship Id="rId65" Type="http://schemas.openxmlformats.org/officeDocument/2006/relationships/image" Target="../media/image551.png"/><Relationship Id="rId73" Type="http://schemas.openxmlformats.org/officeDocument/2006/relationships/image" Target="../media/image555.png"/><Relationship Id="rId78" Type="http://schemas.openxmlformats.org/officeDocument/2006/relationships/customXml" Target="../ink/ink543.xml"/><Relationship Id="rId81" Type="http://schemas.openxmlformats.org/officeDocument/2006/relationships/image" Target="../media/image559.png"/><Relationship Id="rId86" Type="http://schemas.openxmlformats.org/officeDocument/2006/relationships/customXml" Target="../ink/ink547.xml"/><Relationship Id="rId94" Type="http://schemas.openxmlformats.org/officeDocument/2006/relationships/customXml" Target="../ink/ink551.xml"/><Relationship Id="rId99" Type="http://schemas.openxmlformats.org/officeDocument/2006/relationships/image" Target="../media/image568.png"/><Relationship Id="rId101" Type="http://schemas.openxmlformats.org/officeDocument/2006/relationships/image" Target="../media/image569.png"/><Relationship Id="rId4" Type="http://schemas.openxmlformats.org/officeDocument/2006/relationships/customXml" Target="../ink/ink506.xml"/><Relationship Id="rId9" Type="http://schemas.openxmlformats.org/officeDocument/2006/relationships/image" Target="../media/image523.png"/><Relationship Id="rId13" Type="http://schemas.openxmlformats.org/officeDocument/2006/relationships/image" Target="../media/image525.png"/><Relationship Id="rId18" Type="http://schemas.openxmlformats.org/officeDocument/2006/relationships/customXml" Target="../ink/ink513.xml"/><Relationship Id="rId39" Type="http://schemas.openxmlformats.org/officeDocument/2006/relationships/image" Target="../media/image538.png"/><Relationship Id="rId109" Type="http://schemas.openxmlformats.org/officeDocument/2006/relationships/image" Target="../media/image573.png"/><Relationship Id="rId34" Type="http://schemas.openxmlformats.org/officeDocument/2006/relationships/customXml" Target="../ink/ink521.xml"/><Relationship Id="rId50" Type="http://schemas.openxmlformats.org/officeDocument/2006/relationships/customXml" Target="../ink/ink529.xml"/><Relationship Id="rId55" Type="http://schemas.openxmlformats.org/officeDocument/2006/relationships/image" Target="../media/image546.png"/><Relationship Id="rId76" Type="http://schemas.openxmlformats.org/officeDocument/2006/relationships/customXml" Target="../ink/ink542.xml"/><Relationship Id="rId97" Type="http://schemas.openxmlformats.org/officeDocument/2006/relationships/image" Target="../media/image567.png"/><Relationship Id="rId104" Type="http://schemas.openxmlformats.org/officeDocument/2006/relationships/customXml" Target="../ink/ink556.xml"/><Relationship Id="rId7" Type="http://schemas.openxmlformats.org/officeDocument/2006/relationships/image" Target="../media/image522.png"/><Relationship Id="rId71" Type="http://schemas.openxmlformats.org/officeDocument/2006/relationships/image" Target="../media/image554.png"/><Relationship Id="rId92" Type="http://schemas.openxmlformats.org/officeDocument/2006/relationships/customXml" Target="../ink/ink550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.xml"/><Relationship Id="rId21" Type="http://schemas.openxmlformats.org/officeDocument/2006/relationships/image" Target="../media/image10.png"/><Relationship Id="rId42" Type="http://schemas.openxmlformats.org/officeDocument/2006/relationships/customXml" Target="../ink/ink21.xml"/><Relationship Id="rId47" Type="http://schemas.openxmlformats.org/officeDocument/2006/relationships/image" Target="../media/image23.png"/><Relationship Id="rId63" Type="http://schemas.openxmlformats.org/officeDocument/2006/relationships/image" Target="../media/image31.png"/><Relationship Id="rId68" Type="http://schemas.openxmlformats.org/officeDocument/2006/relationships/customXml" Target="../ink/ink34.xml"/><Relationship Id="rId84" Type="http://schemas.openxmlformats.org/officeDocument/2006/relationships/customXml" Target="../ink/ink42.xml"/><Relationship Id="rId89" Type="http://schemas.openxmlformats.org/officeDocument/2006/relationships/image" Target="../media/image44.png"/><Relationship Id="rId7" Type="http://schemas.openxmlformats.org/officeDocument/2006/relationships/image" Target="../media/image3.png"/><Relationship Id="rId71" Type="http://schemas.openxmlformats.org/officeDocument/2006/relationships/image" Target="../media/image35.png"/><Relationship Id="rId92" Type="http://schemas.openxmlformats.org/officeDocument/2006/relationships/customXml" Target="../ink/ink46.xml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9" Type="http://schemas.openxmlformats.org/officeDocument/2006/relationships/image" Target="../media/image14.png"/><Relationship Id="rId11" Type="http://schemas.openxmlformats.org/officeDocument/2006/relationships/image" Target="../media/image5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37" Type="http://schemas.openxmlformats.org/officeDocument/2006/relationships/image" Target="../media/image18.png"/><Relationship Id="rId40" Type="http://schemas.openxmlformats.org/officeDocument/2006/relationships/customXml" Target="../ink/ink20.xml"/><Relationship Id="rId45" Type="http://schemas.openxmlformats.org/officeDocument/2006/relationships/image" Target="../media/image22.png"/><Relationship Id="rId53" Type="http://schemas.openxmlformats.org/officeDocument/2006/relationships/image" Target="../media/image26.png"/><Relationship Id="rId58" Type="http://schemas.openxmlformats.org/officeDocument/2006/relationships/customXml" Target="../ink/ink29.xml"/><Relationship Id="rId66" Type="http://schemas.openxmlformats.org/officeDocument/2006/relationships/customXml" Target="../ink/ink33.xml"/><Relationship Id="rId74" Type="http://schemas.openxmlformats.org/officeDocument/2006/relationships/customXml" Target="../ink/ink37.xml"/><Relationship Id="rId79" Type="http://schemas.openxmlformats.org/officeDocument/2006/relationships/image" Target="../media/image39.png"/><Relationship Id="rId87" Type="http://schemas.openxmlformats.org/officeDocument/2006/relationships/image" Target="../media/image43.png"/><Relationship Id="rId102" Type="http://schemas.openxmlformats.org/officeDocument/2006/relationships/customXml" Target="../ink/ink51.xml"/><Relationship Id="rId5" Type="http://schemas.openxmlformats.org/officeDocument/2006/relationships/image" Target="../media/image2.png"/><Relationship Id="rId61" Type="http://schemas.openxmlformats.org/officeDocument/2006/relationships/image" Target="../media/image30.png"/><Relationship Id="rId82" Type="http://schemas.openxmlformats.org/officeDocument/2006/relationships/customXml" Target="../ink/ink41.xml"/><Relationship Id="rId90" Type="http://schemas.openxmlformats.org/officeDocument/2006/relationships/customXml" Target="../ink/ink45.xml"/><Relationship Id="rId95" Type="http://schemas.openxmlformats.org/officeDocument/2006/relationships/image" Target="../media/image47.png"/><Relationship Id="rId19" Type="http://schemas.openxmlformats.org/officeDocument/2006/relationships/image" Target="../media/image9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3.png"/><Relationship Id="rId30" Type="http://schemas.openxmlformats.org/officeDocument/2006/relationships/customXml" Target="../ink/ink15.xml"/><Relationship Id="rId35" Type="http://schemas.openxmlformats.org/officeDocument/2006/relationships/image" Target="../media/image17.png"/><Relationship Id="rId43" Type="http://schemas.openxmlformats.org/officeDocument/2006/relationships/image" Target="../media/image21.png"/><Relationship Id="rId48" Type="http://schemas.openxmlformats.org/officeDocument/2006/relationships/customXml" Target="../ink/ink24.xml"/><Relationship Id="rId56" Type="http://schemas.openxmlformats.org/officeDocument/2006/relationships/customXml" Target="../ink/ink28.xml"/><Relationship Id="rId64" Type="http://schemas.openxmlformats.org/officeDocument/2006/relationships/customXml" Target="../ink/ink32.xml"/><Relationship Id="rId69" Type="http://schemas.openxmlformats.org/officeDocument/2006/relationships/image" Target="../media/image34.png"/><Relationship Id="rId77" Type="http://schemas.openxmlformats.org/officeDocument/2006/relationships/image" Target="../media/image38.png"/><Relationship Id="rId100" Type="http://schemas.openxmlformats.org/officeDocument/2006/relationships/customXml" Target="../ink/ink50.xml"/><Relationship Id="rId8" Type="http://schemas.openxmlformats.org/officeDocument/2006/relationships/customXml" Target="../ink/ink4.xml"/><Relationship Id="rId51" Type="http://schemas.openxmlformats.org/officeDocument/2006/relationships/image" Target="../media/image25.png"/><Relationship Id="rId72" Type="http://schemas.openxmlformats.org/officeDocument/2006/relationships/customXml" Target="../ink/ink36.xml"/><Relationship Id="rId80" Type="http://schemas.openxmlformats.org/officeDocument/2006/relationships/customXml" Target="../ink/ink40.xml"/><Relationship Id="rId85" Type="http://schemas.openxmlformats.org/officeDocument/2006/relationships/image" Target="../media/image42.png"/><Relationship Id="rId93" Type="http://schemas.openxmlformats.org/officeDocument/2006/relationships/image" Target="../media/image46.png"/><Relationship Id="rId98" Type="http://schemas.openxmlformats.org/officeDocument/2006/relationships/customXml" Target="../ink/ink49.xml"/><Relationship Id="rId3" Type="http://schemas.openxmlformats.org/officeDocument/2006/relationships/image" Target="../media/image1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5" Type="http://schemas.openxmlformats.org/officeDocument/2006/relationships/image" Target="../media/image12.png"/><Relationship Id="rId33" Type="http://schemas.openxmlformats.org/officeDocument/2006/relationships/image" Target="../media/image16.png"/><Relationship Id="rId38" Type="http://schemas.openxmlformats.org/officeDocument/2006/relationships/customXml" Target="../ink/ink19.xml"/><Relationship Id="rId46" Type="http://schemas.openxmlformats.org/officeDocument/2006/relationships/customXml" Target="../ink/ink23.xml"/><Relationship Id="rId59" Type="http://schemas.openxmlformats.org/officeDocument/2006/relationships/image" Target="../media/image29.png"/><Relationship Id="rId67" Type="http://schemas.openxmlformats.org/officeDocument/2006/relationships/image" Target="../media/image33.png"/><Relationship Id="rId103" Type="http://schemas.openxmlformats.org/officeDocument/2006/relationships/image" Target="../media/image51.png"/><Relationship Id="rId20" Type="http://schemas.openxmlformats.org/officeDocument/2006/relationships/customXml" Target="../ink/ink10.xml"/><Relationship Id="rId41" Type="http://schemas.openxmlformats.org/officeDocument/2006/relationships/image" Target="../media/image20.png"/><Relationship Id="rId54" Type="http://schemas.openxmlformats.org/officeDocument/2006/relationships/customXml" Target="../ink/ink27.xml"/><Relationship Id="rId62" Type="http://schemas.openxmlformats.org/officeDocument/2006/relationships/customXml" Target="../ink/ink31.xml"/><Relationship Id="rId70" Type="http://schemas.openxmlformats.org/officeDocument/2006/relationships/customXml" Target="../ink/ink35.xml"/><Relationship Id="rId75" Type="http://schemas.openxmlformats.org/officeDocument/2006/relationships/image" Target="../media/image37.png"/><Relationship Id="rId83" Type="http://schemas.openxmlformats.org/officeDocument/2006/relationships/image" Target="../media/image41.png"/><Relationship Id="rId88" Type="http://schemas.openxmlformats.org/officeDocument/2006/relationships/customXml" Target="../ink/ink44.xml"/><Relationship Id="rId91" Type="http://schemas.openxmlformats.org/officeDocument/2006/relationships/image" Target="../media/image45.png"/><Relationship Id="rId96" Type="http://schemas.openxmlformats.org/officeDocument/2006/relationships/customXml" Target="../ink/ink4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5" Type="http://schemas.openxmlformats.org/officeDocument/2006/relationships/image" Target="../media/image7.png"/><Relationship Id="rId23" Type="http://schemas.openxmlformats.org/officeDocument/2006/relationships/image" Target="../media/image11.png"/><Relationship Id="rId28" Type="http://schemas.openxmlformats.org/officeDocument/2006/relationships/customXml" Target="../ink/ink14.xml"/><Relationship Id="rId36" Type="http://schemas.openxmlformats.org/officeDocument/2006/relationships/customXml" Target="../ink/ink18.xml"/><Relationship Id="rId49" Type="http://schemas.openxmlformats.org/officeDocument/2006/relationships/image" Target="../media/image24.png"/><Relationship Id="rId57" Type="http://schemas.openxmlformats.org/officeDocument/2006/relationships/image" Target="../media/image28.png"/><Relationship Id="rId10" Type="http://schemas.openxmlformats.org/officeDocument/2006/relationships/customXml" Target="../ink/ink5.xml"/><Relationship Id="rId31" Type="http://schemas.openxmlformats.org/officeDocument/2006/relationships/image" Target="../media/image15.png"/><Relationship Id="rId44" Type="http://schemas.openxmlformats.org/officeDocument/2006/relationships/customXml" Target="../ink/ink22.xml"/><Relationship Id="rId52" Type="http://schemas.openxmlformats.org/officeDocument/2006/relationships/customXml" Target="../ink/ink26.xml"/><Relationship Id="rId60" Type="http://schemas.openxmlformats.org/officeDocument/2006/relationships/customXml" Target="../ink/ink30.xml"/><Relationship Id="rId65" Type="http://schemas.openxmlformats.org/officeDocument/2006/relationships/image" Target="../media/image32.png"/><Relationship Id="rId73" Type="http://schemas.openxmlformats.org/officeDocument/2006/relationships/image" Target="../media/image36.png"/><Relationship Id="rId78" Type="http://schemas.openxmlformats.org/officeDocument/2006/relationships/customXml" Target="../ink/ink39.xml"/><Relationship Id="rId81" Type="http://schemas.openxmlformats.org/officeDocument/2006/relationships/image" Target="../media/image40.png"/><Relationship Id="rId86" Type="http://schemas.openxmlformats.org/officeDocument/2006/relationships/customXml" Target="../ink/ink43.xml"/><Relationship Id="rId94" Type="http://schemas.openxmlformats.org/officeDocument/2006/relationships/customXml" Target="../ink/ink47.xml"/><Relationship Id="rId99" Type="http://schemas.openxmlformats.org/officeDocument/2006/relationships/image" Target="../media/image49.png"/><Relationship Id="rId101" Type="http://schemas.openxmlformats.org/officeDocument/2006/relationships/image" Target="../media/image50.png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3" Type="http://schemas.openxmlformats.org/officeDocument/2006/relationships/image" Target="../media/image6.png"/><Relationship Id="rId18" Type="http://schemas.openxmlformats.org/officeDocument/2006/relationships/customXml" Target="../ink/ink9.xml"/><Relationship Id="rId39" Type="http://schemas.openxmlformats.org/officeDocument/2006/relationships/image" Target="../media/image19.png"/><Relationship Id="rId34" Type="http://schemas.openxmlformats.org/officeDocument/2006/relationships/customXml" Target="../ink/ink17.xml"/><Relationship Id="rId50" Type="http://schemas.openxmlformats.org/officeDocument/2006/relationships/customXml" Target="../ink/ink25.xml"/><Relationship Id="rId55" Type="http://schemas.openxmlformats.org/officeDocument/2006/relationships/image" Target="../media/image27.png"/><Relationship Id="rId76" Type="http://schemas.openxmlformats.org/officeDocument/2006/relationships/customXml" Target="../ink/ink38.xml"/><Relationship Id="rId97" Type="http://schemas.openxmlformats.org/officeDocument/2006/relationships/image" Target="../media/image48.png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customXml" Target="../ink/ink64.xml"/><Relationship Id="rId21" Type="http://schemas.openxmlformats.org/officeDocument/2006/relationships/image" Target="../media/image61.png"/><Relationship Id="rId42" Type="http://schemas.openxmlformats.org/officeDocument/2006/relationships/customXml" Target="../ink/ink72.xml"/><Relationship Id="rId47" Type="http://schemas.openxmlformats.org/officeDocument/2006/relationships/image" Target="../media/image74.png"/><Relationship Id="rId63" Type="http://schemas.openxmlformats.org/officeDocument/2006/relationships/image" Target="../media/image82.png"/><Relationship Id="rId68" Type="http://schemas.openxmlformats.org/officeDocument/2006/relationships/customXml" Target="../ink/ink85.xml"/><Relationship Id="rId84" Type="http://schemas.openxmlformats.org/officeDocument/2006/relationships/customXml" Target="../ink/ink93.xml"/><Relationship Id="rId89" Type="http://schemas.openxmlformats.org/officeDocument/2006/relationships/image" Target="../media/image95.png"/><Relationship Id="rId7" Type="http://schemas.openxmlformats.org/officeDocument/2006/relationships/image" Target="../media/image54.png"/><Relationship Id="rId71" Type="http://schemas.openxmlformats.org/officeDocument/2006/relationships/image" Target="../media/image86.png"/><Relationship Id="rId92" Type="http://schemas.openxmlformats.org/officeDocument/2006/relationships/customXml" Target="../ink/ink97.xml"/><Relationship Id="rId2" Type="http://schemas.openxmlformats.org/officeDocument/2006/relationships/customXml" Target="../ink/ink52.xml"/><Relationship Id="rId16" Type="http://schemas.openxmlformats.org/officeDocument/2006/relationships/customXml" Target="../ink/ink59.xml"/><Relationship Id="rId29" Type="http://schemas.openxmlformats.org/officeDocument/2006/relationships/image" Target="../media/image65.png"/><Relationship Id="rId11" Type="http://schemas.openxmlformats.org/officeDocument/2006/relationships/image" Target="../media/image56.png"/><Relationship Id="rId24" Type="http://schemas.openxmlformats.org/officeDocument/2006/relationships/customXml" Target="../ink/ink63.xml"/><Relationship Id="rId32" Type="http://schemas.openxmlformats.org/officeDocument/2006/relationships/customXml" Target="../ink/ink67.xml"/><Relationship Id="rId37" Type="http://schemas.openxmlformats.org/officeDocument/2006/relationships/image" Target="../media/image69.png"/><Relationship Id="rId40" Type="http://schemas.openxmlformats.org/officeDocument/2006/relationships/customXml" Target="../ink/ink71.xml"/><Relationship Id="rId45" Type="http://schemas.openxmlformats.org/officeDocument/2006/relationships/image" Target="../media/image73.png"/><Relationship Id="rId53" Type="http://schemas.openxmlformats.org/officeDocument/2006/relationships/image" Target="../media/image77.png"/><Relationship Id="rId58" Type="http://schemas.openxmlformats.org/officeDocument/2006/relationships/customXml" Target="../ink/ink80.xml"/><Relationship Id="rId66" Type="http://schemas.openxmlformats.org/officeDocument/2006/relationships/customXml" Target="../ink/ink84.xml"/><Relationship Id="rId74" Type="http://schemas.openxmlformats.org/officeDocument/2006/relationships/customXml" Target="../ink/ink88.xml"/><Relationship Id="rId79" Type="http://schemas.openxmlformats.org/officeDocument/2006/relationships/image" Target="../media/image90.png"/><Relationship Id="rId87" Type="http://schemas.openxmlformats.org/officeDocument/2006/relationships/image" Target="../media/image94.png"/><Relationship Id="rId102" Type="http://schemas.openxmlformats.org/officeDocument/2006/relationships/customXml" Target="../ink/ink102.xml"/><Relationship Id="rId5" Type="http://schemas.openxmlformats.org/officeDocument/2006/relationships/image" Target="../media/image53.png"/><Relationship Id="rId61" Type="http://schemas.openxmlformats.org/officeDocument/2006/relationships/image" Target="../media/image81.png"/><Relationship Id="rId82" Type="http://schemas.openxmlformats.org/officeDocument/2006/relationships/customXml" Target="../ink/ink92.xml"/><Relationship Id="rId90" Type="http://schemas.openxmlformats.org/officeDocument/2006/relationships/customXml" Target="../ink/ink96.xml"/><Relationship Id="rId95" Type="http://schemas.openxmlformats.org/officeDocument/2006/relationships/image" Target="../media/image98.png"/><Relationship Id="rId19" Type="http://schemas.openxmlformats.org/officeDocument/2006/relationships/image" Target="../media/image60.png"/><Relationship Id="rId14" Type="http://schemas.openxmlformats.org/officeDocument/2006/relationships/customXml" Target="../ink/ink58.xml"/><Relationship Id="rId22" Type="http://schemas.openxmlformats.org/officeDocument/2006/relationships/customXml" Target="../ink/ink62.xml"/><Relationship Id="rId27" Type="http://schemas.openxmlformats.org/officeDocument/2006/relationships/image" Target="../media/image64.png"/><Relationship Id="rId30" Type="http://schemas.openxmlformats.org/officeDocument/2006/relationships/customXml" Target="../ink/ink66.xml"/><Relationship Id="rId35" Type="http://schemas.openxmlformats.org/officeDocument/2006/relationships/image" Target="../media/image68.png"/><Relationship Id="rId43" Type="http://schemas.openxmlformats.org/officeDocument/2006/relationships/image" Target="../media/image72.png"/><Relationship Id="rId48" Type="http://schemas.openxmlformats.org/officeDocument/2006/relationships/customXml" Target="../ink/ink75.xml"/><Relationship Id="rId56" Type="http://schemas.openxmlformats.org/officeDocument/2006/relationships/customXml" Target="../ink/ink79.xml"/><Relationship Id="rId64" Type="http://schemas.openxmlformats.org/officeDocument/2006/relationships/customXml" Target="../ink/ink83.xml"/><Relationship Id="rId69" Type="http://schemas.openxmlformats.org/officeDocument/2006/relationships/image" Target="../media/image85.png"/><Relationship Id="rId77" Type="http://schemas.openxmlformats.org/officeDocument/2006/relationships/image" Target="../media/image89.png"/><Relationship Id="rId100" Type="http://schemas.openxmlformats.org/officeDocument/2006/relationships/customXml" Target="../ink/ink101.xml"/><Relationship Id="rId105" Type="http://schemas.openxmlformats.org/officeDocument/2006/relationships/image" Target="../media/image103.png"/><Relationship Id="rId8" Type="http://schemas.openxmlformats.org/officeDocument/2006/relationships/customXml" Target="../ink/ink55.xml"/><Relationship Id="rId51" Type="http://schemas.openxmlformats.org/officeDocument/2006/relationships/image" Target="../media/image76.png"/><Relationship Id="rId72" Type="http://schemas.openxmlformats.org/officeDocument/2006/relationships/customXml" Target="../ink/ink87.xml"/><Relationship Id="rId80" Type="http://schemas.openxmlformats.org/officeDocument/2006/relationships/customXml" Target="../ink/ink91.xml"/><Relationship Id="rId85" Type="http://schemas.openxmlformats.org/officeDocument/2006/relationships/image" Target="../media/image93.png"/><Relationship Id="rId93" Type="http://schemas.openxmlformats.org/officeDocument/2006/relationships/image" Target="../media/image97.png"/><Relationship Id="rId98" Type="http://schemas.openxmlformats.org/officeDocument/2006/relationships/customXml" Target="../ink/ink100.xml"/><Relationship Id="rId3" Type="http://schemas.openxmlformats.org/officeDocument/2006/relationships/image" Target="../media/image52.png"/><Relationship Id="rId12" Type="http://schemas.openxmlformats.org/officeDocument/2006/relationships/customXml" Target="../ink/ink57.xml"/><Relationship Id="rId17" Type="http://schemas.openxmlformats.org/officeDocument/2006/relationships/image" Target="../media/image59.png"/><Relationship Id="rId25" Type="http://schemas.openxmlformats.org/officeDocument/2006/relationships/image" Target="../media/image63.png"/><Relationship Id="rId33" Type="http://schemas.openxmlformats.org/officeDocument/2006/relationships/image" Target="../media/image67.png"/><Relationship Id="rId38" Type="http://schemas.openxmlformats.org/officeDocument/2006/relationships/customXml" Target="../ink/ink70.xml"/><Relationship Id="rId46" Type="http://schemas.openxmlformats.org/officeDocument/2006/relationships/customXml" Target="../ink/ink74.xml"/><Relationship Id="rId59" Type="http://schemas.openxmlformats.org/officeDocument/2006/relationships/image" Target="../media/image80.png"/><Relationship Id="rId67" Type="http://schemas.openxmlformats.org/officeDocument/2006/relationships/image" Target="../media/image84.png"/><Relationship Id="rId103" Type="http://schemas.openxmlformats.org/officeDocument/2006/relationships/image" Target="../media/image102.png"/><Relationship Id="rId20" Type="http://schemas.openxmlformats.org/officeDocument/2006/relationships/customXml" Target="../ink/ink61.xml"/><Relationship Id="rId41" Type="http://schemas.openxmlformats.org/officeDocument/2006/relationships/image" Target="../media/image71.png"/><Relationship Id="rId54" Type="http://schemas.openxmlformats.org/officeDocument/2006/relationships/customXml" Target="../ink/ink78.xml"/><Relationship Id="rId62" Type="http://schemas.openxmlformats.org/officeDocument/2006/relationships/customXml" Target="../ink/ink82.xml"/><Relationship Id="rId70" Type="http://schemas.openxmlformats.org/officeDocument/2006/relationships/customXml" Target="../ink/ink86.xml"/><Relationship Id="rId75" Type="http://schemas.openxmlformats.org/officeDocument/2006/relationships/image" Target="../media/image88.png"/><Relationship Id="rId83" Type="http://schemas.openxmlformats.org/officeDocument/2006/relationships/image" Target="../media/image92.png"/><Relationship Id="rId88" Type="http://schemas.openxmlformats.org/officeDocument/2006/relationships/customXml" Target="../ink/ink95.xml"/><Relationship Id="rId91" Type="http://schemas.openxmlformats.org/officeDocument/2006/relationships/image" Target="../media/image96.png"/><Relationship Id="rId96" Type="http://schemas.openxmlformats.org/officeDocument/2006/relationships/customXml" Target="../ink/ink99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54.xml"/><Relationship Id="rId15" Type="http://schemas.openxmlformats.org/officeDocument/2006/relationships/image" Target="../media/image58.png"/><Relationship Id="rId23" Type="http://schemas.openxmlformats.org/officeDocument/2006/relationships/image" Target="../media/image62.png"/><Relationship Id="rId28" Type="http://schemas.openxmlformats.org/officeDocument/2006/relationships/customXml" Target="../ink/ink65.xml"/><Relationship Id="rId36" Type="http://schemas.openxmlformats.org/officeDocument/2006/relationships/customXml" Target="../ink/ink69.xml"/><Relationship Id="rId49" Type="http://schemas.openxmlformats.org/officeDocument/2006/relationships/image" Target="../media/image75.png"/><Relationship Id="rId57" Type="http://schemas.openxmlformats.org/officeDocument/2006/relationships/image" Target="../media/image79.png"/><Relationship Id="rId10" Type="http://schemas.openxmlformats.org/officeDocument/2006/relationships/customXml" Target="../ink/ink56.xml"/><Relationship Id="rId31" Type="http://schemas.openxmlformats.org/officeDocument/2006/relationships/image" Target="../media/image66.png"/><Relationship Id="rId44" Type="http://schemas.openxmlformats.org/officeDocument/2006/relationships/customXml" Target="../ink/ink73.xml"/><Relationship Id="rId52" Type="http://schemas.openxmlformats.org/officeDocument/2006/relationships/customXml" Target="../ink/ink77.xml"/><Relationship Id="rId60" Type="http://schemas.openxmlformats.org/officeDocument/2006/relationships/customXml" Target="../ink/ink81.xml"/><Relationship Id="rId65" Type="http://schemas.openxmlformats.org/officeDocument/2006/relationships/image" Target="../media/image83.png"/><Relationship Id="rId73" Type="http://schemas.openxmlformats.org/officeDocument/2006/relationships/image" Target="../media/image87.png"/><Relationship Id="rId78" Type="http://schemas.openxmlformats.org/officeDocument/2006/relationships/customXml" Target="../ink/ink90.xml"/><Relationship Id="rId81" Type="http://schemas.openxmlformats.org/officeDocument/2006/relationships/image" Target="../media/image91.png"/><Relationship Id="rId86" Type="http://schemas.openxmlformats.org/officeDocument/2006/relationships/customXml" Target="../ink/ink94.xml"/><Relationship Id="rId94" Type="http://schemas.openxmlformats.org/officeDocument/2006/relationships/customXml" Target="../ink/ink98.xml"/><Relationship Id="rId99" Type="http://schemas.openxmlformats.org/officeDocument/2006/relationships/image" Target="../media/image100.png"/><Relationship Id="rId101" Type="http://schemas.openxmlformats.org/officeDocument/2006/relationships/image" Target="../media/image101.png"/><Relationship Id="rId4" Type="http://schemas.openxmlformats.org/officeDocument/2006/relationships/customXml" Target="../ink/ink53.xml"/><Relationship Id="rId9" Type="http://schemas.openxmlformats.org/officeDocument/2006/relationships/image" Target="../media/image55.png"/><Relationship Id="rId13" Type="http://schemas.openxmlformats.org/officeDocument/2006/relationships/image" Target="../media/image57.png"/><Relationship Id="rId18" Type="http://schemas.openxmlformats.org/officeDocument/2006/relationships/customXml" Target="../ink/ink60.xml"/><Relationship Id="rId39" Type="http://schemas.openxmlformats.org/officeDocument/2006/relationships/image" Target="../media/image70.png"/><Relationship Id="rId34" Type="http://schemas.openxmlformats.org/officeDocument/2006/relationships/customXml" Target="../ink/ink68.xml"/><Relationship Id="rId50" Type="http://schemas.openxmlformats.org/officeDocument/2006/relationships/customXml" Target="../ink/ink76.xml"/><Relationship Id="rId55" Type="http://schemas.openxmlformats.org/officeDocument/2006/relationships/image" Target="../media/image78.png"/><Relationship Id="rId76" Type="http://schemas.openxmlformats.org/officeDocument/2006/relationships/customXml" Target="../ink/ink89.xml"/><Relationship Id="rId97" Type="http://schemas.openxmlformats.org/officeDocument/2006/relationships/image" Target="../media/image99.png"/><Relationship Id="rId104" Type="http://schemas.openxmlformats.org/officeDocument/2006/relationships/customXml" Target="../ink/ink10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16.xml"/><Relationship Id="rId117" Type="http://schemas.openxmlformats.org/officeDocument/2006/relationships/customXml" Target="../ink/ink162.xml"/><Relationship Id="rId21" Type="http://schemas.openxmlformats.org/officeDocument/2006/relationships/image" Target="../media/image112.png"/><Relationship Id="rId42" Type="http://schemas.openxmlformats.org/officeDocument/2006/relationships/image" Target="../media/image122.png"/><Relationship Id="rId47" Type="http://schemas.openxmlformats.org/officeDocument/2006/relationships/customXml" Target="../ink/ink127.xml"/><Relationship Id="rId63" Type="http://schemas.openxmlformats.org/officeDocument/2006/relationships/customXml" Target="../ink/ink135.xml"/><Relationship Id="rId68" Type="http://schemas.openxmlformats.org/officeDocument/2006/relationships/image" Target="../media/image135.png"/><Relationship Id="rId84" Type="http://schemas.openxmlformats.org/officeDocument/2006/relationships/image" Target="../media/image143.png"/><Relationship Id="rId89" Type="http://schemas.openxmlformats.org/officeDocument/2006/relationships/customXml" Target="../ink/ink148.xml"/><Relationship Id="rId112" Type="http://schemas.openxmlformats.org/officeDocument/2006/relationships/image" Target="../media/image157.png"/><Relationship Id="rId133" Type="http://schemas.openxmlformats.org/officeDocument/2006/relationships/customXml" Target="../ink/ink170.xml"/><Relationship Id="rId138" Type="http://schemas.openxmlformats.org/officeDocument/2006/relationships/image" Target="../media/image170.png"/><Relationship Id="rId154" Type="http://schemas.openxmlformats.org/officeDocument/2006/relationships/image" Target="../media/image178.png"/><Relationship Id="rId159" Type="http://schemas.openxmlformats.org/officeDocument/2006/relationships/customXml" Target="../ink/ink183.xml"/><Relationship Id="rId175" Type="http://schemas.openxmlformats.org/officeDocument/2006/relationships/customXml" Target="../ink/ink191.xml"/><Relationship Id="rId170" Type="http://schemas.openxmlformats.org/officeDocument/2006/relationships/image" Target="../media/image186.png"/><Relationship Id="rId16" Type="http://schemas.openxmlformats.org/officeDocument/2006/relationships/customXml" Target="../ink/ink111.xml"/><Relationship Id="rId107" Type="http://schemas.openxmlformats.org/officeDocument/2006/relationships/customXml" Target="../ink/ink157.xml"/><Relationship Id="rId11" Type="http://schemas.openxmlformats.org/officeDocument/2006/relationships/image" Target="../media/image107.png"/><Relationship Id="rId32" Type="http://schemas.openxmlformats.org/officeDocument/2006/relationships/customXml" Target="../ink/ink119.xml"/><Relationship Id="rId37" Type="http://schemas.openxmlformats.org/officeDocument/2006/relationships/image" Target="../media/image120.png"/><Relationship Id="rId53" Type="http://schemas.openxmlformats.org/officeDocument/2006/relationships/customXml" Target="../ink/ink130.xml"/><Relationship Id="rId58" Type="http://schemas.openxmlformats.org/officeDocument/2006/relationships/image" Target="../media/image130.png"/><Relationship Id="rId74" Type="http://schemas.openxmlformats.org/officeDocument/2006/relationships/image" Target="../media/image138.png"/><Relationship Id="rId79" Type="http://schemas.openxmlformats.org/officeDocument/2006/relationships/customXml" Target="../ink/ink143.xml"/><Relationship Id="rId102" Type="http://schemas.openxmlformats.org/officeDocument/2006/relationships/image" Target="../media/image152.png"/><Relationship Id="rId123" Type="http://schemas.openxmlformats.org/officeDocument/2006/relationships/customXml" Target="../ink/ink165.xml"/><Relationship Id="rId128" Type="http://schemas.openxmlformats.org/officeDocument/2006/relationships/image" Target="../media/image165.png"/><Relationship Id="rId144" Type="http://schemas.openxmlformats.org/officeDocument/2006/relationships/image" Target="../media/image173.png"/><Relationship Id="rId149" Type="http://schemas.openxmlformats.org/officeDocument/2006/relationships/customXml" Target="../ink/ink178.xml"/><Relationship Id="rId5" Type="http://schemas.openxmlformats.org/officeDocument/2006/relationships/image" Target="../media/image105.png"/><Relationship Id="rId90" Type="http://schemas.openxmlformats.org/officeDocument/2006/relationships/image" Target="../media/image146.png"/><Relationship Id="rId95" Type="http://schemas.openxmlformats.org/officeDocument/2006/relationships/customXml" Target="../ink/ink151.xml"/><Relationship Id="rId160" Type="http://schemas.openxmlformats.org/officeDocument/2006/relationships/image" Target="../media/image181.png"/><Relationship Id="rId165" Type="http://schemas.openxmlformats.org/officeDocument/2006/relationships/customXml" Target="../ink/ink186.xml"/><Relationship Id="rId181" Type="http://schemas.openxmlformats.org/officeDocument/2006/relationships/customXml" Target="../ink/ink194.xml"/><Relationship Id="rId22" Type="http://schemas.openxmlformats.org/officeDocument/2006/relationships/customXml" Target="../ink/ink114.xml"/><Relationship Id="rId27" Type="http://schemas.openxmlformats.org/officeDocument/2006/relationships/image" Target="../media/image115.png"/><Relationship Id="rId43" Type="http://schemas.openxmlformats.org/officeDocument/2006/relationships/customXml" Target="../ink/ink125.xml"/><Relationship Id="rId48" Type="http://schemas.openxmlformats.org/officeDocument/2006/relationships/image" Target="../media/image125.png"/><Relationship Id="rId64" Type="http://schemas.openxmlformats.org/officeDocument/2006/relationships/image" Target="../media/image133.png"/><Relationship Id="rId69" Type="http://schemas.openxmlformats.org/officeDocument/2006/relationships/customXml" Target="../ink/ink138.xml"/><Relationship Id="rId113" Type="http://schemas.openxmlformats.org/officeDocument/2006/relationships/customXml" Target="../ink/ink160.xml"/><Relationship Id="rId118" Type="http://schemas.openxmlformats.org/officeDocument/2006/relationships/image" Target="../media/image160.png"/><Relationship Id="rId134" Type="http://schemas.openxmlformats.org/officeDocument/2006/relationships/image" Target="../media/image168.png"/><Relationship Id="rId139" Type="http://schemas.openxmlformats.org/officeDocument/2006/relationships/customXml" Target="../ink/ink173.xml"/><Relationship Id="rId80" Type="http://schemas.openxmlformats.org/officeDocument/2006/relationships/image" Target="../media/image141.png"/><Relationship Id="rId85" Type="http://schemas.openxmlformats.org/officeDocument/2006/relationships/customXml" Target="../ink/ink146.xml"/><Relationship Id="rId150" Type="http://schemas.openxmlformats.org/officeDocument/2006/relationships/image" Target="../media/image176.png"/><Relationship Id="rId155" Type="http://schemas.openxmlformats.org/officeDocument/2006/relationships/customXml" Target="../ink/ink181.xml"/><Relationship Id="rId171" Type="http://schemas.openxmlformats.org/officeDocument/2006/relationships/customXml" Target="../ink/ink189.xml"/><Relationship Id="rId176" Type="http://schemas.openxmlformats.org/officeDocument/2006/relationships/image" Target="../media/image189.png"/><Relationship Id="rId12" Type="http://schemas.openxmlformats.org/officeDocument/2006/relationships/customXml" Target="../ink/ink109.xml"/><Relationship Id="rId17" Type="http://schemas.openxmlformats.org/officeDocument/2006/relationships/image" Target="../media/image110.png"/><Relationship Id="rId33" Type="http://schemas.openxmlformats.org/officeDocument/2006/relationships/image" Target="../media/image118.png"/><Relationship Id="rId38" Type="http://schemas.openxmlformats.org/officeDocument/2006/relationships/customXml" Target="../ink/ink122.xml"/><Relationship Id="rId59" Type="http://schemas.openxmlformats.org/officeDocument/2006/relationships/customXml" Target="../ink/ink133.xml"/><Relationship Id="rId103" Type="http://schemas.openxmlformats.org/officeDocument/2006/relationships/customXml" Target="../ink/ink155.xml"/><Relationship Id="rId108" Type="http://schemas.openxmlformats.org/officeDocument/2006/relationships/image" Target="../media/image155.png"/><Relationship Id="rId124" Type="http://schemas.openxmlformats.org/officeDocument/2006/relationships/image" Target="../media/image163.png"/><Relationship Id="rId129" Type="http://schemas.openxmlformats.org/officeDocument/2006/relationships/customXml" Target="../ink/ink168.xml"/><Relationship Id="rId54" Type="http://schemas.openxmlformats.org/officeDocument/2006/relationships/image" Target="../media/image128.png"/><Relationship Id="rId70" Type="http://schemas.openxmlformats.org/officeDocument/2006/relationships/image" Target="../media/image136.png"/><Relationship Id="rId75" Type="http://schemas.openxmlformats.org/officeDocument/2006/relationships/customXml" Target="../ink/ink141.xml"/><Relationship Id="rId91" Type="http://schemas.openxmlformats.org/officeDocument/2006/relationships/customXml" Target="../ink/ink149.xml"/><Relationship Id="rId96" Type="http://schemas.openxmlformats.org/officeDocument/2006/relationships/image" Target="../media/image149.png"/><Relationship Id="rId140" Type="http://schemas.openxmlformats.org/officeDocument/2006/relationships/image" Target="../media/image171.png"/><Relationship Id="rId145" Type="http://schemas.openxmlformats.org/officeDocument/2006/relationships/customXml" Target="../ink/ink176.xml"/><Relationship Id="rId161" Type="http://schemas.openxmlformats.org/officeDocument/2006/relationships/customXml" Target="../ink/ink184.xml"/><Relationship Id="rId166" Type="http://schemas.openxmlformats.org/officeDocument/2006/relationships/image" Target="../media/image184.png"/><Relationship Id="rId182" Type="http://schemas.openxmlformats.org/officeDocument/2006/relationships/image" Target="../media/image192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06.xml"/><Relationship Id="rId23" Type="http://schemas.openxmlformats.org/officeDocument/2006/relationships/image" Target="../media/image113.png"/><Relationship Id="rId28" Type="http://schemas.openxmlformats.org/officeDocument/2006/relationships/customXml" Target="../ink/ink117.xml"/><Relationship Id="rId49" Type="http://schemas.openxmlformats.org/officeDocument/2006/relationships/customXml" Target="../ink/ink128.xml"/><Relationship Id="rId114" Type="http://schemas.openxmlformats.org/officeDocument/2006/relationships/image" Target="../media/image158.png"/><Relationship Id="rId119" Type="http://schemas.openxmlformats.org/officeDocument/2006/relationships/customXml" Target="../ink/ink163.xml"/><Relationship Id="rId44" Type="http://schemas.openxmlformats.org/officeDocument/2006/relationships/image" Target="../media/image123.png"/><Relationship Id="rId60" Type="http://schemas.openxmlformats.org/officeDocument/2006/relationships/image" Target="../media/image131.png"/><Relationship Id="rId65" Type="http://schemas.openxmlformats.org/officeDocument/2006/relationships/customXml" Target="../ink/ink136.xml"/><Relationship Id="rId81" Type="http://schemas.openxmlformats.org/officeDocument/2006/relationships/customXml" Target="../ink/ink144.xml"/><Relationship Id="rId86" Type="http://schemas.openxmlformats.org/officeDocument/2006/relationships/image" Target="../media/image144.png"/><Relationship Id="rId130" Type="http://schemas.openxmlformats.org/officeDocument/2006/relationships/image" Target="../media/image166.png"/><Relationship Id="rId135" Type="http://schemas.openxmlformats.org/officeDocument/2006/relationships/customXml" Target="../ink/ink171.xml"/><Relationship Id="rId151" Type="http://schemas.openxmlformats.org/officeDocument/2006/relationships/customXml" Target="../ink/ink179.xml"/><Relationship Id="rId156" Type="http://schemas.openxmlformats.org/officeDocument/2006/relationships/image" Target="../media/image179.png"/><Relationship Id="rId177" Type="http://schemas.openxmlformats.org/officeDocument/2006/relationships/customXml" Target="../ink/ink192.xml"/><Relationship Id="rId4" Type="http://schemas.openxmlformats.org/officeDocument/2006/relationships/customXml" Target="../ink/ink105.xml"/><Relationship Id="rId9" Type="http://schemas.openxmlformats.org/officeDocument/2006/relationships/image" Target="../media/image106.png"/><Relationship Id="rId172" Type="http://schemas.openxmlformats.org/officeDocument/2006/relationships/image" Target="../media/image187.png"/><Relationship Id="rId180" Type="http://schemas.openxmlformats.org/officeDocument/2006/relationships/image" Target="../media/image191.png"/><Relationship Id="rId13" Type="http://schemas.openxmlformats.org/officeDocument/2006/relationships/image" Target="../media/image108.png"/><Relationship Id="rId18" Type="http://schemas.openxmlformats.org/officeDocument/2006/relationships/customXml" Target="../ink/ink112.xml"/><Relationship Id="rId39" Type="http://schemas.openxmlformats.org/officeDocument/2006/relationships/image" Target="../media/image121.png"/><Relationship Id="rId109" Type="http://schemas.openxmlformats.org/officeDocument/2006/relationships/customXml" Target="../ink/ink158.xml"/><Relationship Id="rId34" Type="http://schemas.openxmlformats.org/officeDocument/2006/relationships/customXml" Target="../ink/ink120.xml"/><Relationship Id="rId50" Type="http://schemas.openxmlformats.org/officeDocument/2006/relationships/image" Target="../media/image126.png"/><Relationship Id="rId55" Type="http://schemas.openxmlformats.org/officeDocument/2006/relationships/customXml" Target="../ink/ink131.xml"/><Relationship Id="rId76" Type="http://schemas.openxmlformats.org/officeDocument/2006/relationships/image" Target="../media/image139.png"/><Relationship Id="rId97" Type="http://schemas.openxmlformats.org/officeDocument/2006/relationships/customXml" Target="../ink/ink152.xml"/><Relationship Id="rId104" Type="http://schemas.openxmlformats.org/officeDocument/2006/relationships/image" Target="../media/image153.png"/><Relationship Id="rId120" Type="http://schemas.openxmlformats.org/officeDocument/2006/relationships/image" Target="../media/image161.png"/><Relationship Id="rId125" Type="http://schemas.openxmlformats.org/officeDocument/2006/relationships/customXml" Target="../ink/ink166.xml"/><Relationship Id="rId141" Type="http://schemas.openxmlformats.org/officeDocument/2006/relationships/customXml" Target="../ink/ink174.xml"/><Relationship Id="rId146" Type="http://schemas.openxmlformats.org/officeDocument/2006/relationships/image" Target="../media/image174.png"/><Relationship Id="rId167" Type="http://schemas.openxmlformats.org/officeDocument/2006/relationships/customXml" Target="../ink/ink187.xml"/><Relationship Id="rId7" Type="http://schemas.openxmlformats.org/officeDocument/2006/relationships/image" Target="../media/image77.png"/><Relationship Id="rId71" Type="http://schemas.openxmlformats.org/officeDocument/2006/relationships/customXml" Target="../ink/ink139.xml"/><Relationship Id="rId92" Type="http://schemas.openxmlformats.org/officeDocument/2006/relationships/image" Target="../media/image147.png"/><Relationship Id="rId162" Type="http://schemas.openxmlformats.org/officeDocument/2006/relationships/image" Target="../media/image182.png"/><Relationship Id="rId183" Type="http://schemas.openxmlformats.org/officeDocument/2006/relationships/customXml" Target="../ink/ink195.xml"/><Relationship Id="rId2" Type="http://schemas.openxmlformats.org/officeDocument/2006/relationships/customXml" Target="../ink/ink104.xml"/><Relationship Id="rId29" Type="http://schemas.openxmlformats.org/officeDocument/2006/relationships/image" Target="../media/image116.png"/><Relationship Id="rId24" Type="http://schemas.openxmlformats.org/officeDocument/2006/relationships/customXml" Target="../ink/ink115.xml"/><Relationship Id="rId40" Type="http://schemas.openxmlformats.org/officeDocument/2006/relationships/customXml" Target="../ink/ink123.xml"/><Relationship Id="rId45" Type="http://schemas.openxmlformats.org/officeDocument/2006/relationships/customXml" Target="../ink/ink126.xml"/><Relationship Id="rId66" Type="http://schemas.openxmlformats.org/officeDocument/2006/relationships/image" Target="../media/image134.png"/><Relationship Id="rId87" Type="http://schemas.openxmlformats.org/officeDocument/2006/relationships/customXml" Target="../ink/ink147.xml"/><Relationship Id="rId110" Type="http://schemas.openxmlformats.org/officeDocument/2006/relationships/image" Target="../media/image156.png"/><Relationship Id="rId115" Type="http://schemas.openxmlformats.org/officeDocument/2006/relationships/customXml" Target="../ink/ink161.xml"/><Relationship Id="rId131" Type="http://schemas.openxmlformats.org/officeDocument/2006/relationships/customXml" Target="../ink/ink169.xml"/><Relationship Id="rId136" Type="http://schemas.openxmlformats.org/officeDocument/2006/relationships/image" Target="../media/image169.png"/><Relationship Id="rId157" Type="http://schemas.openxmlformats.org/officeDocument/2006/relationships/customXml" Target="../ink/ink182.xml"/><Relationship Id="rId178" Type="http://schemas.openxmlformats.org/officeDocument/2006/relationships/image" Target="../media/image190.png"/><Relationship Id="rId61" Type="http://schemas.openxmlformats.org/officeDocument/2006/relationships/customXml" Target="../ink/ink134.xml"/><Relationship Id="rId82" Type="http://schemas.openxmlformats.org/officeDocument/2006/relationships/image" Target="../media/image142.png"/><Relationship Id="rId152" Type="http://schemas.openxmlformats.org/officeDocument/2006/relationships/image" Target="../media/image177.png"/><Relationship Id="rId173" Type="http://schemas.openxmlformats.org/officeDocument/2006/relationships/customXml" Target="../ink/ink190.xml"/><Relationship Id="rId19" Type="http://schemas.openxmlformats.org/officeDocument/2006/relationships/image" Target="../media/image111.png"/><Relationship Id="rId14" Type="http://schemas.openxmlformats.org/officeDocument/2006/relationships/customXml" Target="../ink/ink110.xml"/><Relationship Id="rId30" Type="http://schemas.openxmlformats.org/officeDocument/2006/relationships/customXml" Target="../ink/ink118.xml"/><Relationship Id="rId35" Type="http://schemas.openxmlformats.org/officeDocument/2006/relationships/image" Target="../media/image119.png"/><Relationship Id="rId56" Type="http://schemas.openxmlformats.org/officeDocument/2006/relationships/image" Target="../media/image129.png"/><Relationship Id="rId77" Type="http://schemas.openxmlformats.org/officeDocument/2006/relationships/customXml" Target="../ink/ink142.xml"/><Relationship Id="rId100" Type="http://schemas.openxmlformats.org/officeDocument/2006/relationships/image" Target="../media/image151.png"/><Relationship Id="rId105" Type="http://schemas.openxmlformats.org/officeDocument/2006/relationships/customXml" Target="../ink/ink156.xml"/><Relationship Id="rId126" Type="http://schemas.openxmlformats.org/officeDocument/2006/relationships/image" Target="../media/image164.png"/><Relationship Id="rId147" Type="http://schemas.openxmlformats.org/officeDocument/2006/relationships/customXml" Target="../ink/ink177.xml"/><Relationship Id="rId168" Type="http://schemas.openxmlformats.org/officeDocument/2006/relationships/image" Target="../media/image185.png"/><Relationship Id="rId8" Type="http://schemas.openxmlformats.org/officeDocument/2006/relationships/customXml" Target="../ink/ink107.xml"/><Relationship Id="rId51" Type="http://schemas.openxmlformats.org/officeDocument/2006/relationships/customXml" Target="../ink/ink129.xml"/><Relationship Id="rId72" Type="http://schemas.openxmlformats.org/officeDocument/2006/relationships/image" Target="../media/image137.png"/><Relationship Id="rId93" Type="http://schemas.openxmlformats.org/officeDocument/2006/relationships/customXml" Target="../ink/ink150.xml"/><Relationship Id="rId98" Type="http://schemas.openxmlformats.org/officeDocument/2006/relationships/image" Target="../media/image150.png"/><Relationship Id="rId121" Type="http://schemas.openxmlformats.org/officeDocument/2006/relationships/customXml" Target="../ink/ink164.xml"/><Relationship Id="rId142" Type="http://schemas.openxmlformats.org/officeDocument/2006/relationships/image" Target="../media/image172.png"/><Relationship Id="rId163" Type="http://schemas.openxmlformats.org/officeDocument/2006/relationships/customXml" Target="../ink/ink185.xml"/><Relationship Id="rId184" Type="http://schemas.openxmlformats.org/officeDocument/2006/relationships/image" Target="../media/image193.png"/><Relationship Id="rId3" Type="http://schemas.openxmlformats.org/officeDocument/2006/relationships/image" Target="../media/image104.png"/><Relationship Id="rId25" Type="http://schemas.openxmlformats.org/officeDocument/2006/relationships/image" Target="../media/image114.png"/><Relationship Id="rId46" Type="http://schemas.openxmlformats.org/officeDocument/2006/relationships/image" Target="../media/image124.png"/><Relationship Id="rId67" Type="http://schemas.openxmlformats.org/officeDocument/2006/relationships/customXml" Target="../ink/ink137.xml"/><Relationship Id="rId116" Type="http://schemas.openxmlformats.org/officeDocument/2006/relationships/image" Target="../media/image159.png"/><Relationship Id="rId137" Type="http://schemas.openxmlformats.org/officeDocument/2006/relationships/customXml" Target="../ink/ink172.xml"/><Relationship Id="rId158" Type="http://schemas.openxmlformats.org/officeDocument/2006/relationships/image" Target="../media/image180.png"/><Relationship Id="rId20" Type="http://schemas.openxmlformats.org/officeDocument/2006/relationships/customXml" Target="../ink/ink113.xml"/><Relationship Id="rId41" Type="http://schemas.openxmlformats.org/officeDocument/2006/relationships/customXml" Target="../ink/ink124.xml"/><Relationship Id="rId62" Type="http://schemas.openxmlformats.org/officeDocument/2006/relationships/image" Target="../media/image132.png"/><Relationship Id="rId83" Type="http://schemas.openxmlformats.org/officeDocument/2006/relationships/customXml" Target="../ink/ink145.xml"/><Relationship Id="rId88" Type="http://schemas.openxmlformats.org/officeDocument/2006/relationships/image" Target="../media/image145.png"/><Relationship Id="rId111" Type="http://schemas.openxmlformats.org/officeDocument/2006/relationships/customXml" Target="../ink/ink159.xml"/><Relationship Id="rId132" Type="http://schemas.openxmlformats.org/officeDocument/2006/relationships/image" Target="../media/image167.png"/><Relationship Id="rId153" Type="http://schemas.openxmlformats.org/officeDocument/2006/relationships/customXml" Target="../ink/ink180.xml"/><Relationship Id="rId174" Type="http://schemas.openxmlformats.org/officeDocument/2006/relationships/image" Target="../media/image188.png"/><Relationship Id="rId179" Type="http://schemas.openxmlformats.org/officeDocument/2006/relationships/customXml" Target="../ink/ink193.xml"/><Relationship Id="rId15" Type="http://schemas.openxmlformats.org/officeDocument/2006/relationships/image" Target="../media/image109.png"/><Relationship Id="rId36" Type="http://schemas.openxmlformats.org/officeDocument/2006/relationships/customXml" Target="../ink/ink121.xml"/><Relationship Id="rId57" Type="http://schemas.openxmlformats.org/officeDocument/2006/relationships/customXml" Target="../ink/ink132.xml"/><Relationship Id="rId106" Type="http://schemas.openxmlformats.org/officeDocument/2006/relationships/image" Target="../media/image154.png"/><Relationship Id="rId127" Type="http://schemas.openxmlformats.org/officeDocument/2006/relationships/customXml" Target="../ink/ink167.xml"/><Relationship Id="rId10" Type="http://schemas.openxmlformats.org/officeDocument/2006/relationships/customXml" Target="../ink/ink108.xml"/><Relationship Id="rId31" Type="http://schemas.openxmlformats.org/officeDocument/2006/relationships/image" Target="../media/image117.png"/><Relationship Id="rId52" Type="http://schemas.openxmlformats.org/officeDocument/2006/relationships/image" Target="../media/image127.png"/><Relationship Id="rId73" Type="http://schemas.openxmlformats.org/officeDocument/2006/relationships/customXml" Target="../ink/ink140.xml"/><Relationship Id="rId78" Type="http://schemas.openxmlformats.org/officeDocument/2006/relationships/image" Target="../media/image140.png"/><Relationship Id="rId94" Type="http://schemas.openxmlformats.org/officeDocument/2006/relationships/image" Target="../media/image148.png"/><Relationship Id="rId99" Type="http://schemas.openxmlformats.org/officeDocument/2006/relationships/customXml" Target="../ink/ink153.xml"/><Relationship Id="rId101" Type="http://schemas.openxmlformats.org/officeDocument/2006/relationships/customXml" Target="../ink/ink154.xml"/><Relationship Id="rId122" Type="http://schemas.openxmlformats.org/officeDocument/2006/relationships/image" Target="../media/image162.png"/><Relationship Id="rId143" Type="http://schemas.openxmlformats.org/officeDocument/2006/relationships/customXml" Target="../ink/ink175.xml"/><Relationship Id="rId148" Type="http://schemas.openxmlformats.org/officeDocument/2006/relationships/image" Target="../media/image175.png"/><Relationship Id="rId164" Type="http://schemas.openxmlformats.org/officeDocument/2006/relationships/image" Target="../media/image183.png"/><Relationship Id="rId169" Type="http://schemas.openxmlformats.org/officeDocument/2006/relationships/customXml" Target="../ink/ink188.xml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9.png"/><Relationship Id="rId18" Type="http://schemas.openxmlformats.org/officeDocument/2006/relationships/customXml" Target="../ink/ink204.xml"/><Relationship Id="rId26" Type="http://schemas.openxmlformats.org/officeDocument/2006/relationships/customXml" Target="../ink/ink208.xml"/><Relationship Id="rId39" Type="http://schemas.openxmlformats.org/officeDocument/2006/relationships/image" Target="../media/image212.png"/><Relationship Id="rId21" Type="http://schemas.openxmlformats.org/officeDocument/2006/relationships/image" Target="../media/image203.png"/><Relationship Id="rId34" Type="http://schemas.openxmlformats.org/officeDocument/2006/relationships/customXml" Target="../ink/ink212.xml"/><Relationship Id="rId42" Type="http://schemas.openxmlformats.org/officeDocument/2006/relationships/customXml" Target="../ink/ink216.xml"/><Relationship Id="rId47" Type="http://schemas.openxmlformats.org/officeDocument/2006/relationships/image" Target="../media/image216.png"/><Relationship Id="rId50" Type="http://schemas.openxmlformats.org/officeDocument/2006/relationships/customXml" Target="../ink/ink220.xml"/><Relationship Id="rId55" Type="http://schemas.openxmlformats.org/officeDocument/2006/relationships/image" Target="../media/image220.png"/><Relationship Id="rId63" Type="http://schemas.openxmlformats.org/officeDocument/2006/relationships/image" Target="../media/image224.png"/><Relationship Id="rId68" Type="http://schemas.openxmlformats.org/officeDocument/2006/relationships/customXml" Target="../ink/ink229.xml"/><Relationship Id="rId76" Type="http://schemas.openxmlformats.org/officeDocument/2006/relationships/customXml" Target="../ink/ink233.xml"/><Relationship Id="rId7" Type="http://schemas.openxmlformats.org/officeDocument/2006/relationships/image" Target="../media/image196.png"/><Relationship Id="rId71" Type="http://schemas.openxmlformats.org/officeDocument/2006/relationships/image" Target="../media/image228.png"/><Relationship Id="rId2" Type="http://schemas.openxmlformats.org/officeDocument/2006/relationships/customXml" Target="../ink/ink196.xml"/><Relationship Id="rId16" Type="http://schemas.openxmlformats.org/officeDocument/2006/relationships/customXml" Target="../ink/ink203.xml"/><Relationship Id="rId29" Type="http://schemas.openxmlformats.org/officeDocument/2006/relationships/image" Target="../media/image207.png"/><Relationship Id="rId11" Type="http://schemas.openxmlformats.org/officeDocument/2006/relationships/image" Target="../media/image198.png"/><Relationship Id="rId24" Type="http://schemas.openxmlformats.org/officeDocument/2006/relationships/customXml" Target="../ink/ink207.xml"/><Relationship Id="rId32" Type="http://schemas.openxmlformats.org/officeDocument/2006/relationships/customXml" Target="../ink/ink211.xml"/><Relationship Id="rId37" Type="http://schemas.openxmlformats.org/officeDocument/2006/relationships/image" Target="../media/image211.png"/><Relationship Id="rId40" Type="http://schemas.openxmlformats.org/officeDocument/2006/relationships/customXml" Target="../ink/ink215.xml"/><Relationship Id="rId45" Type="http://schemas.openxmlformats.org/officeDocument/2006/relationships/image" Target="../media/image215.png"/><Relationship Id="rId53" Type="http://schemas.openxmlformats.org/officeDocument/2006/relationships/image" Target="../media/image219.png"/><Relationship Id="rId58" Type="http://schemas.openxmlformats.org/officeDocument/2006/relationships/customXml" Target="../ink/ink224.xml"/><Relationship Id="rId66" Type="http://schemas.openxmlformats.org/officeDocument/2006/relationships/customXml" Target="../ink/ink228.xml"/><Relationship Id="rId74" Type="http://schemas.openxmlformats.org/officeDocument/2006/relationships/customXml" Target="../ink/ink232.xml"/><Relationship Id="rId79" Type="http://schemas.openxmlformats.org/officeDocument/2006/relationships/image" Target="../media/image232.png"/><Relationship Id="rId5" Type="http://schemas.openxmlformats.org/officeDocument/2006/relationships/image" Target="../media/image195.png"/><Relationship Id="rId61" Type="http://schemas.openxmlformats.org/officeDocument/2006/relationships/image" Target="../media/image223.png"/><Relationship Id="rId82" Type="http://schemas.openxmlformats.org/officeDocument/2006/relationships/customXml" Target="../ink/ink236.xml"/><Relationship Id="rId10" Type="http://schemas.openxmlformats.org/officeDocument/2006/relationships/customXml" Target="../ink/ink200.xml"/><Relationship Id="rId19" Type="http://schemas.openxmlformats.org/officeDocument/2006/relationships/image" Target="../media/image202.png"/><Relationship Id="rId31" Type="http://schemas.openxmlformats.org/officeDocument/2006/relationships/image" Target="../media/image208.png"/><Relationship Id="rId44" Type="http://schemas.openxmlformats.org/officeDocument/2006/relationships/customXml" Target="../ink/ink217.xml"/><Relationship Id="rId52" Type="http://schemas.openxmlformats.org/officeDocument/2006/relationships/customXml" Target="../ink/ink221.xml"/><Relationship Id="rId60" Type="http://schemas.openxmlformats.org/officeDocument/2006/relationships/customXml" Target="../ink/ink225.xml"/><Relationship Id="rId65" Type="http://schemas.openxmlformats.org/officeDocument/2006/relationships/image" Target="../media/image225.png"/><Relationship Id="rId73" Type="http://schemas.openxmlformats.org/officeDocument/2006/relationships/image" Target="../media/image229.png"/><Relationship Id="rId78" Type="http://schemas.openxmlformats.org/officeDocument/2006/relationships/customXml" Target="../ink/ink234.xml"/><Relationship Id="rId81" Type="http://schemas.openxmlformats.org/officeDocument/2006/relationships/image" Target="../media/image77.png"/><Relationship Id="rId4" Type="http://schemas.openxmlformats.org/officeDocument/2006/relationships/customXml" Target="../ink/ink197.xml"/><Relationship Id="rId9" Type="http://schemas.openxmlformats.org/officeDocument/2006/relationships/image" Target="../media/image197.png"/><Relationship Id="rId14" Type="http://schemas.openxmlformats.org/officeDocument/2006/relationships/customXml" Target="../ink/ink202.xml"/><Relationship Id="rId22" Type="http://schemas.openxmlformats.org/officeDocument/2006/relationships/customXml" Target="../ink/ink206.xml"/><Relationship Id="rId27" Type="http://schemas.openxmlformats.org/officeDocument/2006/relationships/image" Target="../media/image206.png"/><Relationship Id="rId30" Type="http://schemas.openxmlformats.org/officeDocument/2006/relationships/customXml" Target="../ink/ink210.xml"/><Relationship Id="rId35" Type="http://schemas.openxmlformats.org/officeDocument/2006/relationships/image" Target="../media/image210.png"/><Relationship Id="rId43" Type="http://schemas.openxmlformats.org/officeDocument/2006/relationships/image" Target="../media/image214.png"/><Relationship Id="rId48" Type="http://schemas.openxmlformats.org/officeDocument/2006/relationships/customXml" Target="../ink/ink219.xml"/><Relationship Id="rId56" Type="http://schemas.openxmlformats.org/officeDocument/2006/relationships/customXml" Target="../ink/ink223.xml"/><Relationship Id="rId64" Type="http://schemas.openxmlformats.org/officeDocument/2006/relationships/customXml" Target="../ink/ink227.xml"/><Relationship Id="rId69" Type="http://schemas.openxmlformats.org/officeDocument/2006/relationships/image" Target="../media/image227.png"/><Relationship Id="rId77" Type="http://schemas.openxmlformats.org/officeDocument/2006/relationships/image" Target="../media/image231.png"/><Relationship Id="rId8" Type="http://schemas.openxmlformats.org/officeDocument/2006/relationships/customXml" Target="../ink/ink199.xml"/><Relationship Id="rId51" Type="http://schemas.openxmlformats.org/officeDocument/2006/relationships/image" Target="../media/image218.png"/><Relationship Id="rId72" Type="http://schemas.openxmlformats.org/officeDocument/2006/relationships/customXml" Target="../ink/ink231.xml"/><Relationship Id="rId80" Type="http://schemas.openxmlformats.org/officeDocument/2006/relationships/customXml" Target="../ink/ink235.xml"/><Relationship Id="rId3" Type="http://schemas.openxmlformats.org/officeDocument/2006/relationships/image" Target="../media/image194.png"/><Relationship Id="rId12" Type="http://schemas.openxmlformats.org/officeDocument/2006/relationships/customXml" Target="../ink/ink201.xml"/><Relationship Id="rId17" Type="http://schemas.openxmlformats.org/officeDocument/2006/relationships/image" Target="../media/image201.png"/><Relationship Id="rId25" Type="http://schemas.openxmlformats.org/officeDocument/2006/relationships/image" Target="../media/image205.png"/><Relationship Id="rId33" Type="http://schemas.openxmlformats.org/officeDocument/2006/relationships/image" Target="../media/image209.png"/><Relationship Id="rId38" Type="http://schemas.openxmlformats.org/officeDocument/2006/relationships/customXml" Target="../ink/ink214.xml"/><Relationship Id="rId46" Type="http://schemas.openxmlformats.org/officeDocument/2006/relationships/customXml" Target="../ink/ink218.xml"/><Relationship Id="rId59" Type="http://schemas.openxmlformats.org/officeDocument/2006/relationships/image" Target="../media/image222.png"/><Relationship Id="rId67" Type="http://schemas.openxmlformats.org/officeDocument/2006/relationships/image" Target="../media/image226.png"/><Relationship Id="rId20" Type="http://schemas.openxmlformats.org/officeDocument/2006/relationships/customXml" Target="../ink/ink205.xml"/><Relationship Id="rId41" Type="http://schemas.openxmlformats.org/officeDocument/2006/relationships/image" Target="../media/image213.png"/><Relationship Id="rId54" Type="http://schemas.openxmlformats.org/officeDocument/2006/relationships/customXml" Target="../ink/ink222.xml"/><Relationship Id="rId62" Type="http://schemas.openxmlformats.org/officeDocument/2006/relationships/customXml" Target="../ink/ink226.xml"/><Relationship Id="rId70" Type="http://schemas.openxmlformats.org/officeDocument/2006/relationships/customXml" Target="../ink/ink230.xml"/><Relationship Id="rId75" Type="http://schemas.openxmlformats.org/officeDocument/2006/relationships/image" Target="../media/image230.png"/><Relationship Id="rId83" Type="http://schemas.openxmlformats.org/officeDocument/2006/relationships/image" Target="../media/image233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98.xml"/><Relationship Id="rId15" Type="http://schemas.openxmlformats.org/officeDocument/2006/relationships/image" Target="../media/image200.png"/><Relationship Id="rId23" Type="http://schemas.openxmlformats.org/officeDocument/2006/relationships/image" Target="../media/image204.png"/><Relationship Id="rId28" Type="http://schemas.openxmlformats.org/officeDocument/2006/relationships/customXml" Target="../ink/ink209.xml"/><Relationship Id="rId36" Type="http://schemas.openxmlformats.org/officeDocument/2006/relationships/customXml" Target="../ink/ink213.xml"/><Relationship Id="rId49" Type="http://schemas.openxmlformats.org/officeDocument/2006/relationships/image" Target="../media/image217.png"/><Relationship Id="rId57" Type="http://schemas.openxmlformats.org/officeDocument/2006/relationships/image" Target="../media/image221.png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41.xml"/><Relationship Id="rId18" Type="http://schemas.openxmlformats.org/officeDocument/2006/relationships/image" Target="../media/image243.png"/><Relationship Id="rId26" Type="http://schemas.openxmlformats.org/officeDocument/2006/relationships/image" Target="../media/image247.png"/><Relationship Id="rId39" Type="http://schemas.openxmlformats.org/officeDocument/2006/relationships/customXml" Target="../ink/ink254.xml"/><Relationship Id="rId21" Type="http://schemas.openxmlformats.org/officeDocument/2006/relationships/customXml" Target="../ink/ink245.xml"/><Relationship Id="rId34" Type="http://schemas.openxmlformats.org/officeDocument/2006/relationships/image" Target="../media/image251.png"/><Relationship Id="rId42" Type="http://schemas.openxmlformats.org/officeDocument/2006/relationships/image" Target="../media/image254.png"/><Relationship Id="rId47" Type="http://schemas.openxmlformats.org/officeDocument/2006/relationships/customXml" Target="../ink/ink258.xml"/><Relationship Id="rId50" Type="http://schemas.openxmlformats.org/officeDocument/2006/relationships/image" Target="../media/image258.png"/><Relationship Id="rId55" Type="http://schemas.openxmlformats.org/officeDocument/2006/relationships/customXml" Target="../ink/ink262.xml"/><Relationship Id="rId7" Type="http://schemas.openxmlformats.org/officeDocument/2006/relationships/customXml" Target="../ink/ink238.xml"/><Relationship Id="rId12" Type="http://schemas.openxmlformats.org/officeDocument/2006/relationships/image" Target="../media/image240.png"/><Relationship Id="rId17" Type="http://schemas.openxmlformats.org/officeDocument/2006/relationships/customXml" Target="../ink/ink243.xml"/><Relationship Id="rId25" Type="http://schemas.openxmlformats.org/officeDocument/2006/relationships/customXml" Target="../ink/ink247.xml"/><Relationship Id="rId33" Type="http://schemas.openxmlformats.org/officeDocument/2006/relationships/customXml" Target="../ink/ink251.xml"/><Relationship Id="rId38" Type="http://schemas.openxmlformats.org/officeDocument/2006/relationships/image" Target="../media/image253.png"/><Relationship Id="rId46" Type="http://schemas.openxmlformats.org/officeDocument/2006/relationships/image" Target="../media/image256.png"/><Relationship Id="rId2" Type="http://schemas.openxmlformats.org/officeDocument/2006/relationships/image" Target="../media/image234.png"/><Relationship Id="rId16" Type="http://schemas.openxmlformats.org/officeDocument/2006/relationships/image" Target="../media/image242.png"/><Relationship Id="rId20" Type="http://schemas.openxmlformats.org/officeDocument/2006/relationships/image" Target="../media/image244.png"/><Relationship Id="rId29" Type="http://schemas.openxmlformats.org/officeDocument/2006/relationships/customXml" Target="../ink/ink249.xml"/><Relationship Id="rId41" Type="http://schemas.openxmlformats.org/officeDocument/2006/relationships/customXml" Target="../ink/ink255.xml"/><Relationship Id="rId54" Type="http://schemas.openxmlformats.org/officeDocument/2006/relationships/image" Target="../media/image2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7.png"/><Relationship Id="rId11" Type="http://schemas.openxmlformats.org/officeDocument/2006/relationships/customXml" Target="../ink/ink240.xml"/><Relationship Id="rId24" Type="http://schemas.openxmlformats.org/officeDocument/2006/relationships/image" Target="../media/image246.png"/><Relationship Id="rId32" Type="http://schemas.openxmlformats.org/officeDocument/2006/relationships/image" Target="../media/image250.png"/><Relationship Id="rId37" Type="http://schemas.openxmlformats.org/officeDocument/2006/relationships/customXml" Target="../ink/ink253.xml"/><Relationship Id="rId40" Type="http://schemas.openxmlformats.org/officeDocument/2006/relationships/image" Target="../media/image77.png"/><Relationship Id="rId45" Type="http://schemas.openxmlformats.org/officeDocument/2006/relationships/customXml" Target="../ink/ink257.xml"/><Relationship Id="rId53" Type="http://schemas.openxmlformats.org/officeDocument/2006/relationships/customXml" Target="../ink/ink261.xml"/><Relationship Id="rId5" Type="http://schemas.openxmlformats.org/officeDocument/2006/relationships/image" Target="../media/image236.png"/><Relationship Id="rId15" Type="http://schemas.openxmlformats.org/officeDocument/2006/relationships/customXml" Target="../ink/ink242.xml"/><Relationship Id="rId23" Type="http://schemas.openxmlformats.org/officeDocument/2006/relationships/customXml" Target="../ink/ink246.xml"/><Relationship Id="rId28" Type="http://schemas.openxmlformats.org/officeDocument/2006/relationships/image" Target="../media/image248.png"/><Relationship Id="rId36" Type="http://schemas.openxmlformats.org/officeDocument/2006/relationships/image" Target="../media/image252.png"/><Relationship Id="rId49" Type="http://schemas.openxmlformats.org/officeDocument/2006/relationships/customXml" Target="../ink/ink259.xml"/><Relationship Id="rId10" Type="http://schemas.openxmlformats.org/officeDocument/2006/relationships/image" Target="../media/image239.png"/><Relationship Id="rId19" Type="http://schemas.openxmlformats.org/officeDocument/2006/relationships/customXml" Target="../ink/ink244.xml"/><Relationship Id="rId31" Type="http://schemas.openxmlformats.org/officeDocument/2006/relationships/customXml" Target="../ink/ink250.xml"/><Relationship Id="rId44" Type="http://schemas.openxmlformats.org/officeDocument/2006/relationships/image" Target="../media/image255.png"/><Relationship Id="rId52" Type="http://schemas.openxmlformats.org/officeDocument/2006/relationships/image" Target="../media/image259.png"/><Relationship Id="rId4" Type="http://schemas.openxmlformats.org/officeDocument/2006/relationships/image" Target="../media/image235.png"/><Relationship Id="rId9" Type="http://schemas.openxmlformats.org/officeDocument/2006/relationships/customXml" Target="../ink/ink239.xml"/><Relationship Id="rId14" Type="http://schemas.openxmlformats.org/officeDocument/2006/relationships/image" Target="../media/image241.png"/><Relationship Id="rId22" Type="http://schemas.openxmlformats.org/officeDocument/2006/relationships/image" Target="../media/image245.png"/><Relationship Id="rId27" Type="http://schemas.openxmlformats.org/officeDocument/2006/relationships/customXml" Target="../ink/ink248.xml"/><Relationship Id="rId30" Type="http://schemas.openxmlformats.org/officeDocument/2006/relationships/image" Target="../media/image249.png"/><Relationship Id="rId35" Type="http://schemas.openxmlformats.org/officeDocument/2006/relationships/customXml" Target="../ink/ink252.xml"/><Relationship Id="rId43" Type="http://schemas.openxmlformats.org/officeDocument/2006/relationships/customXml" Target="../ink/ink256.xml"/><Relationship Id="rId48" Type="http://schemas.openxmlformats.org/officeDocument/2006/relationships/image" Target="../media/image257.png"/><Relationship Id="rId56" Type="http://schemas.openxmlformats.org/officeDocument/2006/relationships/image" Target="../media/image261.png"/><Relationship Id="rId8" Type="http://schemas.openxmlformats.org/officeDocument/2006/relationships/image" Target="../media/image238.png"/><Relationship Id="rId51" Type="http://schemas.openxmlformats.org/officeDocument/2006/relationships/customXml" Target="../ink/ink260.xml"/><Relationship Id="rId3" Type="http://schemas.openxmlformats.org/officeDocument/2006/relationships/customXml" Target="../ink/ink23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5.png"/><Relationship Id="rId13" Type="http://schemas.openxmlformats.org/officeDocument/2006/relationships/customXml" Target="../ink/ink268.xml"/><Relationship Id="rId18" Type="http://schemas.openxmlformats.org/officeDocument/2006/relationships/image" Target="../media/image270.png"/><Relationship Id="rId3" Type="http://schemas.openxmlformats.org/officeDocument/2006/relationships/customXml" Target="../ink/ink263.xml"/><Relationship Id="rId21" Type="http://schemas.openxmlformats.org/officeDocument/2006/relationships/customXml" Target="../ink/ink272.xml"/><Relationship Id="rId7" Type="http://schemas.openxmlformats.org/officeDocument/2006/relationships/customXml" Target="../ink/ink265.xml"/><Relationship Id="rId12" Type="http://schemas.openxmlformats.org/officeDocument/2006/relationships/image" Target="../media/image267.png"/><Relationship Id="rId17" Type="http://schemas.openxmlformats.org/officeDocument/2006/relationships/customXml" Target="../ink/ink270.xml"/><Relationship Id="rId2" Type="http://schemas.openxmlformats.org/officeDocument/2006/relationships/image" Target="../media/image262.png"/><Relationship Id="rId16" Type="http://schemas.openxmlformats.org/officeDocument/2006/relationships/image" Target="../media/image269.png"/><Relationship Id="rId20" Type="http://schemas.openxmlformats.org/officeDocument/2006/relationships/image" Target="../media/image2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4.png"/><Relationship Id="rId11" Type="http://schemas.openxmlformats.org/officeDocument/2006/relationships/customXml" Target="../ink/ink267.xml"/><Relationship Id="rId24" Type="http://schemas.openxmlformats.org/officeDocument/2006/relationships/image" Target="../media/image273.png"/><Relationship Id="rId5" Type="http://schemas.openxmlformats.org/officeDocument/2006/relationships/customXml" Target="../ink/ink264.xml"/><Relationship Id="rId15" Type="http://schemas.openxmlformats.org/officeDocument/2006/relationships/customXml" Target="../ink/ink269.xml"/><Relationship Id="rId23" Type="http://schemas.openxmlformats.org/officeDocument/2006/relationships/customXml" Target="../ink/ink273.xml"/><Relationship Id="rId10" Type="http://schemas.openxmlformats.org/officeDocument/2006/relationships/image" Target="../media/image266.png"/><Relationship Id="rId19" Type="http://schemas.openxmlformats.org/officeDocument/2006/relationships/customXml" Target="../ink/ink271.xml"/><Relationship Id="rId4" Type="http://schemas.openxmlformats.org/officeDocument/2006/relationships/image" Target="../media/image263.png"/><Relationship Id="rId9" Type="http://schemas.openxmlformats.org/officeDocument/2006/relationships/customXml" Target="../ink/ink266.xml"/><Relationship Id="rId14" Type="http://schemas.openxmlformats.org/officeDocument/2006/relationships/image" Target="../media/image268.png"/><Relationship Id="rId22" Type="http://schemas.openxmlformats.org/officeDocument/2006/relationships/image" Target="../media/image272.png"/></Relationships>
</file>

<file path=ppt/slides/_rels/slide9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86.png"/><Relationship Id="rId117" Type="http://schemas.openxmlformats.org/officeDocument/2006/relationships/image" Target="../media/image332.png"/><Relationship Id="rId21" Type="http://schemas.openxmlformats.org/officeDocument/2006/relationships/customXml" Target="../ink/ink283.xml"/><Relationship Id="rId42" Type="http://schemas.openxmlformats.org/officeDocument/2006/relationships/image" Target="../media/image294.png"/><Relationship Id="rId47" Type="http://schemas.openxmlformats.org/officeDocument/2006/relationships/customXml" Target="../ink/ink296.xml"/><Relationship Id="rId63" Type="http://schemas.openxmlformats.org/officeDocument/2006/relationships/customXml" Target="../ink/ink304.xml"/><Relationship Id="rId68" Type="http://schemas.openxmlformats.org/officeDocument/2006/relationships/image" Target="../media/image307.png"/><Relationship Id="rId84" Type="http://schemas.openxmlformats.org/officeDocument/2006/relationships/image" Target="../media/image315.png"/><Relationship Id="rId89" Type="http://schemas.openxmlformats.org/officeDocument/2006/relationships/customXml" Target="../ink/ink317.xml"/><Relationship Id="rId112" Type="http://schemas.openxmlformats.org/officeDocument/2006/relationships/image" Target="../media/image329.png"/><Relationship Id="rId133" Type="http://schemas.openxmlformats.org/officeDocument/2006/relationships/image" Target="../media/image340.png"/><Relationship Id="rId138" Type="http://schemas.openxmlformats.org/officeDocument/2006/relationships/customXml" Target="../ink/ink341.xml"/><Relationship Id="rId16" Type="http://schemas.openxmlformats.org/officeDocument/2006/relationships/image" Target="../media/image281.png"/><Relationship Id="rId107" Type="http://schemas.openxmlformats.org/officeDocument/2006/relationships/customXml" Target="../ink/ink326.xml"/><Relationship Id="rId11" Type="http://schemas.openxmlformats.org/officeDocument/2006/relationships/customXml" Target="../ink/ink278.xml"/><Relationship Id="rId32" Type="http://schemas.openxmlformats.org/officeDocument/2006/relationships/image" Target="../media/image289.png"/><Relationship Id="rId37" Type="http://schemas.openxmlformats.org/officeDocument/2006/relationships/customXml" Target="../ink/ink291.xml"/><Relationship Id="rId53" Type="http://schemas.openxmlformats.org/officeDocument/2006/relationships/customXml" Target="../ink/ink299.xml"/><Relationship Id="rId58" Type="http://schemas.openxmlformats.org/officeDocument/2006/relationships/image" Target="../media/image302.png"/><Relationship Id="rId74" Type="http://schemas.openxmlformats.org/officeDocument/2006/relationships/image" Target="../media/image310.png"/><Relationship Id="rId79" Type="http://schemas.openxmlformats.org/officeDocument/2006/relationships/customXml" Target="../ink/ink312.xml"/><Relationship Id="rId102" Type="http://schemas.openxmlformats.org/officeDocument/2006/relationships/image" Target="../media/image324.png"/><Relationship Id="rId123" Type="http://schemas.openxmlformats.org/officeDocument/2006/relationships/image" Target="../media/image335.png"/><Relationship Id="rId128" Type="http://schemas.openxmlformats.org/officeDocument/2006/relationships/customXml" Target="../ink/ink336.xml"/><Relationship Id="rId144" Type="http://schemas.openxmlformats.org/officeDocument/2006/relationships/customXml" Target="../ink/ink344.xml"/><Relationship Id="rId149" Type="http://schemas.openxmlformats.org/officeDocument/2006/relationships/image" Target="../media/image348.png"/><Relationship Id="rId5" Type="http://schemas.openxmlformats.org/officeDocument/2006/relationships/customXml" Target="../ink/ink275.xml"/><Relationship Id="rId90" Type="http://schemas.openxmlformats.org/officeDocument/2006/relationships/image" Target="../media/image318.png"/><Relationship Id="rId95" Type="http://schemas.openxmlformats.org/officeDocument/2006/relationships/customXml" Target="../ink/ink320.xml"/><Relationship Id="rId22" Type="http://schemas.openxmlformats.org/officeDocument/2006/relationships/image" Target="../media/image284.png"/><Relationship Id="rId27" Type="http://schemas.openxmlformats.org/officeDocument/2006/relationships/customXml" Target="../ink/ink286.xml"/><Relationship Id="rId43" Type="http://schemas.openxmlformats.org/officeDocument/2006/relationships/customXml" Target="../ink/ink294.xml"/><Relationship Id="rId48" Type="http://schemas.openxmlformats.org/officeDocument/2006/relationships/image" Target="../media/image297.png"/><Relationship Id="rId64" Type="http://schemas.openxmlformats.org/officeDocument/2006/relationships/image" Target="../media/image305.png"/><Relationship Id="rId69" Type="http://schemas.openxmlformats.org/officeDocument/2006/relationships/customXml" Target="../ink/ink307.xml"/><Relationship Id="rId113" Type="http://schemas.openxmlformats.org/officeDocument/2006/relationships/customXml" Target="../ink/ink329.xml"/><Relationship Id="rId118" Type="http://schemas.openxmlformats.org/officeDocument/2006/relationships/customXml" Target="../ink/ink331.xml"/><Relationship Id="rId134" Type="http://schemas.openxmlformats.org/officeDocument/2006/relationships/customXml" Target="../ink/ink339.xml"/><Relationship Id="rId139" Type="http://schemas.openxmlformats.org/officeDocument/2006/relationships/image" Target="../media/image343.png"/><Relationship Id="rId80" Type="http://schemas.openxmlformats.org/officeDocument/2006/relationships/image" Target="../media/image313.png"/><Relationship Id="rId85" Type="http://schemas.openxmlformats.org/officeDocument/2006/relationships/customXml" Target="../ink/ink315.xml"/><Relationship Id="rId150" Type="http://schemas.openxmlformats.org/officeDocument/2006/relationships/customXml" Target="../ink/ink347.xml"/><Relationship Id="rId12" Type="http://schemas.openxmlformats.org/officeDocument/2006/relationships/image" Target="../media/image279.png"/><Relationship Id="rId17" Type="http://schemas.openxmlformats.org/officeDocument/2006/relationships/customXml" Target="../ink/ink281.xml"/><Relationship Id="rId25" Type="http://schemas.openxmlformats.org/officeDocument/2006/relationships/customXml" Target="../ink/ink285.xml"/><Relationship Id="rId33" Type="http://schemas.openxmlformats.org/officeDocument/2006/relationships/customXml" Target="../ink/ink289.xml"/><Relationship Id="rId38" Type="http://schemas.openxmlformats.org/officeDocument/2006/relationships/image" Target="../media/image292.png"/><Relationship Id="rId46" Type="http://schemas.openxmlformats.org/officeDocument/2006/relationships/image" Target="../media/image296.png"/><Relationship Id="rId59" Type="http://schemas.openxmlformats.org/officeDocument/2006/relationships/customXml" Target="../ink/ink302.xml"/><Relationship Id="rId67" Type="http://schemas.openxmlformats.org/officeDocument/2006/relationships/customXml" Target="../ink/ink306.xml"/><Relationship Id="rId103" Type="http://schemas.openxmlformats.org/officeDocument/2006/relationships/customXml" Target="../ink/ink324.xml"/><Relationship Id="rId108" Type="http://schemas.openxmlformats.org/officeDocument/2006/relationships/image" Target="../media/image327.png"/><Relationship Id="rId116" Type="http://schemas.openxmlformats.org/officeDocument/2006/relationships/customXml" Target="../ink/ink330.xml"/><Relationship Id="rId124" Type="http://schemas.openxmlformats.org/officeDocument/2006/relationships/customXml" Target="../ink/ink334.xml"/><Relationship Id="rId129" Type="http://schemas.openxmlformats.org/officeDocument/2006/relationships/image" Target="../media/image338.png"/><Relationship Id="rId137" Type="http://schemas.openxmlformats.org/officeDocument/2006/relationships/image" Target="../media/image342.png"/><Relationship Id="rId20" Type="http://schemas.openxmlformats.org/officeDocument/2006/relationships/image" Target="../media/image283.png"/><Relationship Id="rId41" Type="http://schemas.openxmlformats.org/officeDocument/2006/relationships/customXml" Target="../ink/ink293.xml"/><Relationship Id="rId54" Type="http://schemas.openxmlformats.org/officeDocument/2006/relationships/image" Target="../media/image300.png"/><Relationship Id="rId62" Type="http://schemas.openxmlformats.org/officeDocument/2006/relationships/image" Target="../media/image304.png"/><Relationship Id="rId70" Type="http://schemas.openxmlformats.org/officeDocument/2006/relationships/image" Target="../media/image308.png"/><Relationship Id="rId75" Type="http://schemas.openxmlformats.org/officeDocument/2006/relationships/customXml" Target="../ink/ink310.xml"/><Relationship Id="rId83" Type="http://schemas.openxmlformats.org/officeDocument/2006/relationships/customXml" Target="../ink/ink314.xml"/><Relationship Id="rId88" Type="http://schemas.openxmlformats.org/officeDocument/2006/relationships/image" Target="../media/image317.png"/><Relationship Id="rId91" Type="http://schemas.openxmlformats.org/officeDocument/2006/relationships/customXml" Target="../ink/ink318.xml"/><Relationship Id="rId96" Type="http://schemas.openxmlformats.org/officeDocument/2006/relationships/image" Target="../media/image321.png"/><Relationship Id="rId111" Type="http://schemas.openxmlformats.org/officeDocument/2006/relationships/customXml" Target="../ink/ink328.xml"/><Relationship Id="rId132" Type="http://schemas.openxmlformats.org/officeDocument/2006/relationships/customXml" Target="../ink/ink338.xml"/><Relationship Id="rId140" Type="http://schemas.openxmlformats.org/officeDocument/2006/relationships/customXml" Target="../ink/ink342.xml"/><Relationship Id="rId145" Type="http://schemas.openxmlformats.org/officeDocument/2006/relationships/image" Target="../media/image346.png"/><Relationship Id="rId153" Type="http://schemas.openxmlformats.org/officeDocument/2006/relationships/image" Target="../media/image3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6.png"/><Relationship Id="rId15" Type="http://schemas.openxmlformats.org/officeDocument/2006/relationships/customXml" Target="../ink/ink280.xml"/><Relationship Id="rId23" Type="http://schemas.openxmlformats.org/officeDocument/2006/relationships/customXml" Target="../ink/ink284.xml"/><Relationship Id="rId28" Type="http://schemas.openxmlformats.org/officeDocument/2006/relationships/image" Target="../media/image287.png"/><Relationship Id="rId36" Type="http://schemas.openxmlformats.org/officeDocument/2006/relationships/image" Target="../media/image291.png"/><Relationship Id="rId49" Type="http://schemas.openxmlformats.org/officeDocument/2006/relationships/customXml" Target="../ink/ink297.xml"/><Relationship Id="rId57" Type="http://schemas.openxmlformats.org/officeDocument/2006/relationships/customXml" Target="../ink/ink301.xml"/><Relationship Id="rId106" Type="http://schemas.openxmlformats.org/officeDocument/2006/relationships/image" Target="../media/image326.png"/><Relationship Id="rId114" Type="http://schemas.openxmlformats.org/officeDocument/2006/relationships/image" Target="../media/image330.png"/><Relationship Id="rId119" Type="http://schemas.openxmlformats.org/officeDocument/2006/relationships/image" Target="../media/image333.png"/><Relationship Id="rId127" Type="http://schemas.openxmlformats.org/officeDocument/2006/relationships/image" Target="../media/image337.png"/><Relationship Id="rId10" Type="http://schemas.openxmlformats.org/officeDocument/2006/relationships/image" Target="../media/image278.png"/><Relationship Id="rId31" Type="http://schemas.openxmlformats.org/officeDocument/2006/relationships/customXml" Target="../ink/ink288.xml"/><Relationship Id="rId44" Type="http://schemas.openxmlformats.org/officeDocument/2006/relationships/image" Target="../media/image295.png"/><Relationship Id="rId52" Type="http://schemas.openxmlformats.org/officeDocument/2006/relationships/image" Target="../media/image299.png"/><Relationship Id="rId60" Type="http://schemas.openxmlformats.org/officeDocument/2006/relationships/image" Target="../media/image303.png"/><Relationship Id="rId65" Type="http://schemas.openxmlformats.org/officeDocument/2006/relationships/customXml" Target="../ink/ink305.xml"/><Relationship Id="rId73" Type="http://schemas.openxmlformats.org/officeDocument/2006/relationships/customXml" Target="../ink/ink309.xml"/><Relationship Id="rId78" Type="http://schemas.openxmlformats.org/officeDocument/2006/relationships/image" Target="../media/image312.png"/><Relationship Id="rId81" Type="http://schemas.openxmlformats.org/officeDocument/2006/relationships/customXml" Target="../ink/ink313.xml"/><Relationship Id="rId86" Type="http://schemas.openxmlformats.org/officeDocument/2006/relationships/image" Target="../media/image316.png"/><Relationship Id="rId94" Type="http://schemas.openxmlformats.org/officeDocument/2006/relationships/image" Target="../media/image320.png"/><Relationship Id="rId99" Type="http://schemas.openxmlformats.org/officeDocument/2006/relationships/customXml" Target="../ink/ink322.xml"/><Relationship Id="rId101" Type="http://schemas.openxmlformats.org/officeDocument/2006/relationships/customXml" Target="../ink/ink323.xml"/><Relationship Id="rId122" Type="http://schemas.openxmlformats.org/officeDocument/2006/relationships/customXml" Target="../ink/ink333.xml"/><Relationship Id="rId130" Type="http://schemas.openxmlformats.org/officeDocument/2006/relationships/customXml" Target="../ink/ink337.xml"/><Relationship Id="rId135" Type="http://schemas.openxmlformats.org/officeDocument/2006/relationships/image" Target="../media/image341.png"/><Relationship Id="rId143" Type="http://schemas.openxmlformats.org/officeDocument/2006/relationships/image" Target="../media/image345.png"/><Relationship Id="rId148" Type="http://schemas.openxmlformats.org/officeDocument/2006/relationships/customXml" Target="../ink/ink346.xml"/><Relationship Id="rId151" Type="http://schemas.openxmlformats.org/officeDocument/2006/relationships/image" Target="../media/image349.png"/><Relationship Id="rId4" Type="http://schemas.openxmlformats.org/officeDocument/2006/relationships/image" Target="../media/image275.png"/><Relationship Id="rId9" Type="http://schemas.openxmlformats.org/officeDocument/2006/relationships/customXml" Target="../ink/ink277.xml"/><Relationship Id="rId13" Type="http://schemas.openxmlformats.org/officeDocument/2006/relationships/customXml" Target="../ink/ink279.xml"/><Relationship Id="rId18" Type="http://schemas.openxmlformats.org/officeDocument/2006/relationships/image" Target="../media/image282.png"/><Relationship Id="rId39" Type="http://schemas.openxmlformats.org/officeDocument/2006/relationships/customXml" Target="../ink/ink292.xml"/><Relationship Id="rId109" Type="http://schemas.openxmlformats.org/officeDocument/2006/relationships/customXml" Target="../ink/ink327.xml"/><Relationship Id="rId34" Type="http://schemas.openxmlformats.org/officeDocument/2006/relationships/image" Target="../media/image290.png"/><Relationship Id="rId50" Type="http://schemas.openxmlformats.org/officeDocument/2006/relationships/image" Target="../media/image298.png"/><Relationship Id="rId55" Type="http://schemas.openxmlformats.org/officeDocument/2006/relationships/customXml" Target="../ink/ink300.xml"/><Relationship Id="rId76" Type="http://schemas.openxmlformats.org/officeDocument/2006/relationships/image" Target="../media/image311.png"/><Relationship Id="rId97" Type="http://schemas.openxmlformats.org/officeDocument/2006/relationships/customXml" Target="../ink/ink321.xml"/><Relationship Id="rId104" Type="http://schemas.openxmlformats.org/officeDocument/2006/relationships/image" Target="../media/image325.png"/><Relationship Id="rId120" Type="http://schemas.openxmlformats.org/officeDocument/2006/relationships/customXml" Target="../ink/ink332.xml"/><Relationship Id="rId125" Type="http://schemas.openxmlformats.org/officeDocument/2006/relationships/image" Target="../media/image336.png"/><Relationship Id="rId141" Type="http://schemas.openxmlformats.org/officeDocument/2006/relationships/image" Target="../media/image344.png"/><Relationship Id="rId146" Type="http://schemas.openxmlformats.org/officeDocument/2006/relationships/customXml" Target="../ink/ink345.xml"/><Relationship Id="rId7" Type="http://schemas.openxmlformats.org/officeDocument/2006/relationships/customXml" Target="../ink/ink276.xml"/><Relationship Id="rId71" Type="http://schemas.openxmlformats.org/officeDocument/2006/relationships/customXml" Target="../ink/ink308.xml"/><Relationship Id="rId92" Type="http://schemas.openxmlformats.org/officeDocument/2006/relationships/image" Target="../media/image319.png"/><Relationship Id="rId2" Type="http://schemas.openxmlformats.org/officeDocument/2006/relationships/image" Target="../media/image274.png"/><Relationship Id="rId29" Type="http://schemas.openxmlformats.org/officeDocument/2006/relationships/customXml" Target="../ink/ink287.xml"/><Relationship Id="rId24" Type="http://schemas.openxmlformats.org/officeDocument/2006/relationships/image" Target="../media/image285.png"/><Relationship Id="rId40" Type="http://schemas.openxmlformats.org/officeDocument/2006/relationships/image" Target="../media/image293.png"/><Relationship Id="rId45" Type="http://schemas.openxmlformats.org/officeDocument/2006/relationships/customXml" Target="../ink/ink295.xml"/><Relationship Id="rId66" Type="http://schemas.openxmlformats.org/officeDocument/2006/relationships/image" Target="../media/image306.png"/><Relationship Id="rId87" Type="http://schemas.openxmlformats.org/officeDocument/2006/relationships/customXml" Target="../ink/ink316.xml"/><Relationship Id="rId110" Type="http://schemas.openxmlformats.org/officeDocument/2006/relationships/image" Target="../media/image328.png"/><Relationship Id="rId115" Type="http://schemas.openxmlformats.org/officeDocument/2006/relationships/image" Target="../media/image331.png"/><Relationship Id="rId131" Type="http://schemas.openxmlformats.org/officeDocument/2006/relationships/image" Target="../media/image339.png"/><Relationship Id="rId136" Type="http://schemas.openxmlformats.org/officeDocument/2006/relationships/customXml" Target="../ink/ink340.xml"/><Relationship Id="rId61" Type="http://schemas.openxmlformats.org/officeDocument/2006/relationships/customXml" Target="../ink/ink303.xml"/><Relationship Id="rId82" Type="http://schemas.openxmlformats.org/officeDocument/2006/relationships/image" Target="../media/image314.png"/><Relationship Id="rId152" Type="http://schemas.openxmlformats.org/officeDocument/2006/relationships/customXml" Target="../ink/ink348.xml"/><Relationship Id="rId19" Type="http://schemas.openxmlformats.org/officeDocument/2006/relationships/customXml" Target="../ink/ink282.xml"/><Relationship Id="rId14" Type="http://schemas.openxmlformats.org/officeDocument/2006/relationships/image" Target="../media/image280.png"/><Relationship Id="rId30" Type="http://schemas.openxmlformats.org/officeDocument/2006/relationships/image" Target="../media/image288.png"/><Relationship Id="rId35" Type="http://schemas.openxmlformats.org/officeDocument/2006/relationships/customXml" Target="../ink/ink290.xml"/><Relationship Id="rId56" Type="http://schemas.openxmlformats.org/officeDocument/2006/relationships/image" Target="../media/image301.png"/><Relationship Id="rId77" Type="http://schemas.openxmlformats.org/officeDocument/2006/relationships/customXml" Target="../ink/ink311.xml"/><Relationship Id="rId100" Type="http://schemas.openxmlformats.org/officeDocument/2006/relationships/image" Target="../media/image323.png"/><Relationship Id="rId105" Type="http://schemas.openxmlformats.org/officeDocument/2006/relationships/customXml" Target="../ink/ink325.xml"/><Relationship Id="rId126" Type="http://schemas.openxmlformats.org/officeDocument/2006/relationships/customXml" Target="../ink/ink335.xml"/><Relationship Id="rId147" Type="http://schemas.openxmlformats.org/officeDocument/2006/relationships/image" Target="../media/image347.png"/><Relationship Id="rId8" Type="http://schemas.openxmlformats.org/officeDocument/2006/relationships/image" Target="../media/image277.png"/><Relationship Id="rId51" Type="http://schemas.openxmlformats.org/officeDocument/2006/relationships/customXml" Target="../ink/ink298.xml"/><Relationship Id="rId72" Type="http://schemas.openxmlformats.org/officeDocument/2006/relationships/image" Target="../media/image309.png"/><Relationship Id="rId93" Type="http://schemas.openxmlformats.org/officeDocument/2006/relationships/customXml" Target="../ink/ink319.xml"/><Relationship Id="rId98" Type="http://schemas.openxmlformats.org/officeDocument/2006/relationships/image" Target="../media/image322.png"/><Relationship Id="rId121" Type="http://schemas.openxmlformats.org/officeDocument/2006/relationships/image" Target="../media/image334.png"/><Relationship Id="rId142" Type="http://schemas.openxmlformats.org/officeDocument/2006/relationships/customXml" Target="../ink/ink343.xml"/><Relationship Id="rId3" Type="http://schemas.openxmlformats.org/officeDocument/2006/relationships/customXml" Target="../ink/ink27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Lorentz Transformation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4</a:t>
            </a:r>
          </a:p>
        </p:txBody>
      </p:sp>
    </p:spTree>
    <p:extLst>
      <p:ext uri="{BB962C8B-B14F-4D97-AF65-F5344CB8AC3E}">
        <p14:creationId xmlns:p14="http://schemas.microsoft.com/office/powerpoint/2010/main" val="3082767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52400"/>
            <a:ext cx="4467225" cy="116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81200"/>
            <a:ext cx="23241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0" y="3429000"/>
            <a:ext cx="302895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3508972"/>
            <a:ext cx="23907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150" y="5257800"/>
            <a:ext cx="1104900" cy="1078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4953000" y="3810000"/>
            <a:ext cx="6858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4800" y="27925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Formula for rotation in x-t plane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619250"/>
            <a:ext cx="1029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becomes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6F03C3CD-9119-4290-B942-8F9C5903D252}"/>
                  </a:ext>
                </a:extLst>
              </p14:cNvPr>
              <p14:cNvContentPartPr/>
              <p14:nvPr/>
            </p14:nvContentPartPr>
            <p14:xfrm>
              <a:off x="1687929" y="1909663"/>
              <a:ext cx="228240" cy="1868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6F03C3CD-9119-4290-B942-8F9C5903D252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624929" y="1847023"/>
                <a:ext cx="353880" cy="31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A468B80C-B24F-4098-BFF5-41CCF8F04880}"/>
                  </a:ext>
                </a:extLst>
              </p14:cNvPr>
              <p14:cNvContentPartPr/>
              <p14:nvPr/>
            </p14:nvContentPartPr>
            <p14:xfrm>
              <a:off x="1613769" y="2542903"/>
              <a:ext cx="171360" cy="439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A468B80C-B24F-4098-BFF5-41CCF8F0488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551129" y="2480263"/>
                <a:ext cx="297000" cy="16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336C0DD-8445-448D-92B7-75FA933B036F}"/>
                  </a:ext>
                </a:extLst>
              </p14:cNvPr>
              <p14:cNvContentPartPr/>
              <p14:nvPr/>
            </p14:nvContentPartPr>
            <p14:xfrm>
              <a:off x="1653009" y="2349943"/>
              <a:ext cx="48600" cy="2952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336C0DD-8445-448D-92B7-75FA933B036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590009" y="2287303"/>
                <a:ext cx="174240" cy="155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B65EF0A0-D6B2-42CF-BA0B-3E90916017AD}"/>
                  </a:ext>
                </a:extLst>
              </p14:cNvPr>
              <p14:cNvContentPartPr/>
              <p14:nvPr/>
            </p14:nvContentPartPr>
            <p14:xfrm>
              <a:off x="3071769" y="1908223"/>
              <a:ext cx="163080" cy="16164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B65EF0A0-D6B2-42CF-BA0B-3E90916017AD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009129" y="1845583"/>
                <a:ext cx="288720" cy="28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7C4C3EA4-D314-458A-8220-79D2473AED85}"/>
                  </a:ext>
                </a:extLst>
              </p14:cNvPr>
              <p14:cNvContentPartPr/>
              <p14:nvPr/>
            </p14:nvContentPartPr>
            <p14:xfrm>
              <a:off x="1851369" y="5456383"/>
              <a:ext cx="23760" cy="417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7C4C3EA4-D314-458A-8220-79D2473AED8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788369" y="5393743"/>
                <a:ext cx="149400" cy="167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9493D4B2-75CA-407B-9333-01F9F449C5A4}"/>
                  </a:ext>
                </a:extLst>
              </p14:cNvPr>
              <p14:cNvContentPartPr/>
              <p14:nvPr/>
            </p14:nvContentPartPr>
            <p14:xfrm>
              <a:off x="1769649" y="5349823"/>
              <a:ext cx="79200" cy="15084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9493D4B2-75CA-407B-9333-01F9F449C5A4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706649" y="5287183"/>
                <a:ext cx="204840" cy="27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6D2B9CDA-52B3-4EB1-AB4F-5C79B4C591FB}"/>
                  </a:ext>
                </a:extLst>
              </p14:cNvPr>
              <p14:cNvContentPartPr/>
              <p14:nvPr/>
            </p14:nvContentPartPr>
            <p14:xfrm>
              <a:off x="1764249" y="5363503"/>
              <a:ext cx="162000" cy="1976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6D2B9CDA-52B3-4EB1-AB4F-5C79B4C591FB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746249" y="5345503"/>
                <a:ext cx="197640" cy="23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32CC6718-43CC-4231-B17A-3C4ED9F22457}"/>
                  </a:ext>
                </a:extLst>
              </p14:cNvPr>
              <p14:cNvContentPartPr/>
              <p14:nvPr/>
            </p14:nvContentPartPr>
            <p14:xfrm>
              <a:off x="1419369" y="1790503"/>
              <a:ext cx="2669400" cy="140220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32CC6718-43CC-4231-B17A-3C4ED9F22457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401369" y="1772863"/>
                <a:ext cx="2705040" cy="143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FE8E97B9-D629-407C-90EC-91B040519A1B}"/>
                  </a:ext>
                </a:extLst>
              </p14:cNvPr>
              <p14:cNvContentPartPr/>
              <p14:nvPr/>
            </p14:nvContentPartPr>
            <p14:xfrm>
              <a:off x="5706249" y="3212143"/>
              <a:ext cx="2684880" cy="14475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FE8E97B9-D629-407C-90EC-91B040519A1B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688249" y="3194503"/>
                <a:ext cx="2720520" cy="1483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D45127FC-CBFB-442E-80DB-2DD74170E2C2}"/>
                  </a:ext>
                </a:extLst>
              </p14:cNvPr>
              <p14:cNvContentPartPr/>
              <p14:nvPr/>
            </p14:nvContentPartPr>
            <p14:xfrm>
              <a:off x="1269609" y="4941943"/>
              <a:ext cx="1706760" cy="155124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D45127FC-CBFB-442E-80DB-2DD74170E2C2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1251609" y="4924303"/>
                <a:ext cx="1742400" cy="1586880"/>
              </a:xfrm>
              <a:prstGeom prst="rect">
                <a:avLst/>
              </a:prstGeom>
            </p:spPr>
          </p:pic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F4E634B1-B7C7-4AC3-9414-BFC53DFBCE48}"/>
              </a:ext>
            </a:extLst>
          </p:cNvPr>
          <p:cNvSpPr txBox="1"/>
          <p:nvPr/>
        </p:nvSpPr>
        <p:spPr>
          <a:xfrm>
            <a:off x="4343400" y="5532897"/>
            <a:ext cx="3581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Lorentz transformation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CA46216D-0D42-49BB-9241-6ED0014F797F}"/>
                  </a:ext>
                </a:extLst>
              </p14:cNvPr>
              <p14:cNvContentPartPr/>
              <p14:nvPr/>
            </p14:nvContentPartPr>
            <p14:xfrm>
              <a:off x="4323129" y="5586343"/>
              <a:ext cx="3507480" cy="36144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CA46216D-0D42-49BB-9241-6ED0014F797F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4269129" y="5478343"/>
                <a:ext cx="3615120" cy="5770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016826"/>
            <a:ext cx="31369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t="14110"/>
          <a:stretch/>
        </p:blipFill>
        <p:spPr bwMode="auto">
          <a:xfrm>
            <a:off x="493816" y="4267200"/>
            <a:ext cx="2884034" cy="1325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85799" y="236689"/>
            <a:ext cx="75994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9.  Inverse formulae: V      -V &amp; swap primes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A303D90-36D8-4706-B0BC-8C5CA63B70BB}"/>
                  </a:ext>
                </a:extLst>
              </p14:cNvPr>
              <p14:cNvContentPartPr/>
              <p14:nvPr/>
            </p14:nvContentPartPr>
            <p14:xfrm>
              <a:off x="2473809" y="1987783"/>
              <a:ext cx="186120" cy="1598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A303D90-36D8-4706-B0BC-8C5CA63B70B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411169" y="1924783"/>
                <a:ext cx="311760" cy="28548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22F04BB7-775C-4748-BF59-A8719B019A56}"/>
              </a:ext>
            </a:extLst>
          </p:cNvPr>
          <p:cNvGrpSpPr/>
          <p:nvPr/>
        </p:nvGrpSpPr>
        <p:grpSpPr>
          <a:xfrm>
            <a:off x="385809" y="2006503"/>
            <a:ext cx="998640" cy="822240"/>
            <a:chOff x="385809" y="2006503"/>
            <a:chExt cx="998640" cy="822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B8304D4E-FAE4-48C0-98F1-BF8BF56A09A1}"/>
                    </a:ext>
                  </a:extLst>
                </p14:cNvPr>
                <p14:cNvContentPartPr/>
                <p14:nvPr/>
              </p14:nvContentPartPr>
              <p14:xfrm>
                <a:off x="627009" y="2006503"/>
                <a:ext cx="757440" cy="15228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B8304D4E-FAE4-48C0-98F1-BF8BF56A09A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64369" y="1943503"/>
                  <a:ext cx="88308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E04EDCC4-817A-4945-B215-0A08A8284E64}"/>
                    </a:ext>
                  </a:extLst>
                </p14:cNvPr>
                <p14:cNvContentPartPr/>
                <p14:nvPr/>
              </p14:nvContentPartPr>
              <p14:xfrm>
                <a:off x="385809" y="2491063"/>
                <a:ext cx="248400" cy="1026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E04EDCC4-817A-4945-B215-0A08A8284E6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22809" y="2428063"/>
                  <a:ext cx="37404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33AFAE3A-F841-43B1-A4EC-CB1774908C36}"/>
                    </a:ext>
                  </a:extLst>
                </p14:cNvPr>
                <p14:cNvContentPartPr/>
                <p14:nvPr/>
              </p14:nvContentPartPr>
              <p14:xfrm>
                <a:off x="618729" y="2505823"/>
                <a:ext cx="63360" cy="183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33AFAE3A-F841-43B1-A4EC-CB1774908C3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555729" y="2443183"/>
                  <a:ext cx="189000" cy="14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F5459973-AA77-436D-A529-5D2DE9B7C49B}"/>
                    </a:ext>
                  </a:extLst>
                </p14:cNvPr>
                <p14:cNvContentPartPr/>
                <p14:nvPr/>
              </p14:nvContentPartPr>
              <p14:xfrm>
                <a:off x="456729" y="2321503"/>
                <a:ext cx="91080" cy="3762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F5459973-AA77-436D-A529-5D2DE9B7C49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93729" y="2258503"/>
                  <a:ext cx="216720" cy="50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451AB97E-9D8A-4652-B232-1DDBAFB5654B}"/>
                    </a:ext>
                  </a:extLst>
                </p14:cNvPr>
                <p14:cNvContentPartPr/>
                <p14:nvPr/>
              </p14:nvContentPartPr>
              <p14:xfrm>
                <a:off x="1003209" y="2245183"/>
                <a:ext cx="62640" cy="1184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451AB97E-9D8A-4652-B232-1DDBAFB5654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940209" y="2182183"/>
                  <a:ext cx="18828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E40C7C8A-06CF-46C4-8EFD-F627B997EA08}"/>
                    </a:ext>
                  </a:extLst>
                </p14:cNvPr>
                <p14:cNvContentPartPr/>
                <p14:nvPr/>
              </p14:nvContentPartPr>
              <p14:xfrm>
                <a:off x="584169" y="2703463"/>
                <a:ext cx="113760" cy="1252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E40C7C8A-06CF-46C4-8EFD-F627B997EA0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521169" y="2640823"/>
                  <a:ext cx="239400" cy="2509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0CB3217-DCB6-4FB0-B7A5-412596B63A13}"/>
                  </a:ext>
                </a:extLst>
              </p14:cNvPr>
              <p14:cNvContentPartPr/>
              <p14:nvPr/>
            </p14:nvContentPartPr>
            <p14:xfrm>
              <a:off x="1066569" y="2001463"/>
              <a:ext cx="464040" cy="43308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0CB3217-DCB6-4FB0-B7A5-412596B63A1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003929" y="1938463"/>
                <a:ext cx="589680" cy="55872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61" name="Group 10260">
            <a:extLst>
              <a:ext uri="{FF2B5EF4-FFF2-40B4-BE49-F238E27FC236}">
                <a16:creationId xmlns:a16="http://schemas.microsoft.com/office/drawing/2014/main" id="{DB4E70C1-DD9F-4870-BBD7-E577085603A6}"/>
              </a:ext>
            </a:extLst>
          </p:cNvPr>
          <p:cNvGrpSpPr/>
          <p:nvPr/>
        </p:nvGrpSpPr>
        <p:grpSpPr>
          <a:xfrm>
            <a:off x="5133129" y="2046823"/>
            <a:ext cx="3091680" cy="1388520"/>
            <a:chOff x="5133129" y="2046823"/>
            <a:chExt cx="3091680" cy="1388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04E6B8D4-1AA2-422B-B712-20DBFC8E20AC}"/>
                    </a:ext>
                  </a:extLst>
                </p14:cNvPr>
                <p14:cNvContentPartPr/>
                <p14:nvPr/>
              </p14:nvContentPartPr>
              <p14:xfrm>
                <a:off x="5133129" y="2528143"/>
                <a:ext cx="300960" cy="2383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04E6B8D4-1AA2-422B-B712-20DBFC8E20AC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115489" y="2510503"/>
                  <a:ext cx="336600" cy="27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275E3F0-D332-42C0-A29F-222A3FC3A07B}"/>
                    </a:ext>
                  </a:extLst>
                </p14:cNvPr>
                <p14:cNvContentPartPr/>
                <p14:nvPr/>
              </p14:nvContentPartPr>
              <p14:xfrm>
                <a:off x="5249769" y="2523103"/>
                <a:ext cx="246960" cy="2271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275E3F0-D332-42C0-A29F-222A3FC3A07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231769" y="2505463"/>
                  <a:ext cx="28260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A3CDE36C-6AB0-47C0-8281-753FD55B0051}"/>
                    </a:ext>
                  </a:extLst>
                </p14:cNvPr>
                <p14:cNvContentPartPr/>
                <p14:nvPr/>
              </p14:nvContentPartPr>
              <p14:xfrm>
                <a:off x="5656209" y="2230783"/>
                <a:ext cx="106920" cy="10080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A3CDE36C-6AB0-47C0-8281-753FD55B0051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638209" y="2212783"/>
                  <a:ext cx="14256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42E508BA-B62E-4797-93F3-486CC6DB6EC5}"/>
                    </a:ext>
                  </a:extLst>
                </p14:cNvPr>
                <p14:cNvContentPartPr/>
                <p14:nvPr/>
              </p14:nvContentPartPr>
              <p14:xfrm>
                <a:off x="5941329" y="2501863"/>
                <a:ext cx="238680" cy="64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42E508BA-B62E-4797-93F3-486CC6DB6EC5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5923689" y="2483863"/>
                  <a:ext cx="274320" cy="4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10240" name="Ink 10239">
                  <a:extLst>
                    <a:ext uri="{FF2B5EF4-FFF2-40B4-BE49-F238E27FC236}">
                      <a16:creationId xmlns:a16="http://schemas.microsoft.com/office/drawing/2014/main" id="{77693A2B-8D42-47EF-B693-20DDEE3B188D}"/>
                    </a:ext>
                  </a:extLst>
                </p14:cNvPr>
                <p14:cNvContentPartPr/>
                <p14:nvPr/>
              </p14:nvContentPartPr>
              <p14:xfrm>
                <a:off x="5969409" y="2573503"/>
                <a:ext cx="256680" cy="17640"/>
              </p14:xfrm>
            </p:contentPart>
          </mc:Choice>
          <mc:Fallback>
            <p:pic>
              <p:nvPicPr>
                <p:cNvPr id="10240" name="Ink 10239">
                  <a:extLst>
                    <a:ext uri="{FF2B5EF4-FFF2-40B4-BE49-F238E27FC236}">
                      <a16:creationId xmlns:a16="http://schemas.microsoft.com/office/drawing/2014/main" id="{77693A2B-8D42-47EF-B693-20DDEE3B188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5951769" y="2555863"/>
                  <a:ext cx="292320" cy="5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10244" name="Ink 10243">
                  <a:extLst>
                    <a:ext uri="{FF2B5EF4-FFF2-40B4-BE49-F238E27FC236}">
                      <a16:creationId xmlns:a16="http://schemas.microsoft.com/office/drawing/2014/main" id="{37BCEE08-3131-45D3-9FF8-FBE88E6D88C7}"/>
                    </a:ext>
                  </a:extLst>
                </p14:cNvPr>
                <p14:cNvContentPartPr/>
                <p14:nvPr/>
              </p14:nvContentPartPr>
              <p14:xfrm>
                <a:off x="6715329" y="2213863"/>
                <a:ext cx="250200" cy="219600"/>
              </p14:xfrm>
            </p:contentPart>
          </mc:Choice>
          <mc:Fallback>
            <p:pic>
              <p:nvPicPr>
                <p:cNvPr id="10244" name="Ink 10243">
                  <a:extLst>
                    <a:ext uri="{FF2B5EF4-FFF2-40B4-BE49-F238E27FC236}">
                      <a16:creationId xmlns:a16="http://schemas.microsoft.com/office/drawing/2014/main" id="{37BCEE08-3131-45D3-9FF8-FBE88E6D88C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697329" y="2196223"/>
                  <a:ext cx="285840" cy="25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10245" name="Ink 10244">
                  <a:extLst>
                    <a:ext uri="{FF2B5EF4-FFF2-40B4-BE49-F238E27FC236}">
                      <a16:creationId xmlns:a16="http://schemas.microsoft.com/office/drawing/2014/main" id="{3ECD8975-88E3-4107-BD34-CCA077DBB00C}"/>
                    </a:ext>
                  </a:extLst>
                </p14:cNvPr>
                <p14:cNvContentPartPr/>
                <p14:nvPr/>
              </p14:nvContentPartPr>
              <p14:xfrm>
                <a:off x="6732609" y="2172463"/>
                <a:ext cx="268560" cy="247320"/>
              </p14:xfrm>
            </p:contentPart>
          </mc:Choice>
          <mc:Fallback>
            <p:pic>
              <p:nvPicPr>
                <p:cNvPr id="10245" name="Ink 10244">
                  <a:extLst>
                    <a:ext uri="{FF2B5EF4-FFF2-40B4-BE49-F238E27FC236}">
                      <a16:creationId xmlns:a16="http://schemas.microsoft.com/office/drawing/2014/main" id="{3ECD8975-88E3-4107-BD34-CCA077DBB00C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6714609" y="2154463"/>
                  <a:ext cx="304200" cy="28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10246" name="Ink 10245">
                  <a:extLst>
                    <a:ext uri="{FF2B5EF4-FFF2-40B4-BE49-F238E27FC236}">
                      <a16:creationId xmlns:a16="http://schemas.microsoft.com/office/drawing/2014/main" id="{A79D1A3F-2707-44C5-995D-7E4FF42D34C2}"/>
                    </a:ext>
                  </a:extLst>
                </p14:cNvPr>
                <p14:cNvContentPartPr/>
                <p14:nvPr/>
              </p14:nvContentPartPr>
              <p14:xfrm>
                <a:off x="7228689" y="2270743"/>
                <a:ext cx="191880" cy="5040"/>
              </p14:xfrm>
            </p:contentPart>
          </mc:Choice>
          <mc:Fallback>
            <p:pic>
              <p:nvPicPr>
                <p:cNvPr id="10246" name="Ink 10245">
                  <a:extLst>
                    <a:ext uri="{FF2B5EF4-FFF2-40B4-BE49-F238E27FC236}">
                      <a16:creationId xmlns:a16="http://schemas.microsoft.com/office/drawing/2014/main" id="{A79D1A3F-2707-44C5-995D-7E4FF42D34C2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211049" y="2253103"/>
                  <a:ext cx="22752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10247" name="Ink 10246">
                  <a:extLst>
                    <a:ext uri="{FF2B5EF4-FFF2-40B4-BE49-F238E27FC236}">
                      <a16:creationId xmlns:a16="http://schemas.microsoft.com/office/drawing/2014/main" id="{DC2B9AED-9332-46A9-8795-4E8B2BC87FFA}"/>
                    </a:ext>
                  </a:extLst>
                </p14:cNvPr>
                <p14:cNvContentPartPr/>
                <p14:nvPr/>
              </p14:nvContentPartPr>
              <p14:xfrm>
                <a:off x="7472049" y="2046823"/>
                <a:ext cx="250920" cy="346680"/>
              </p14:xfrm>
            </p:contentPart>
          </mc:Choice>
          <mc:Fallback>
            <p:pic>
              <p:nvPicPr>
                <p:cNvPr id="10247" name="Ink 10246">
                  <a:extLst>
                    <a:ext uri="{FF2B5EF4-FFF2-40B4-BE49-F238E27FC236}">
                      <a16:creationId xmlns:a16="http://schemas.microsoft.com/office/drawing/2014/main" id="{DC2B9AED-9332-46A9-8795-4E8B2BC87FF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454409" y="2028823"/>
                  <a:ext cx="286560" cy="38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10248" name="Ink 10247">
                  <a:extLst>
                    <a:ext uri="{FF2B5EF4-FFF2-40B4-BE49-F238E27FC236}">
                      <a16:creationId xmlns:a16="http://schemas.microsoft.com/office/drawing/2014/main" id="{17216A2D-86B1-4D3E-9598-D20282B5E6E8}"/>
                    </a:ext>
                  </a:extLst>
                </p14:cNvPr>
                <p14:cNvContentPartPr/>
                <p14:nvPr/>
              </p14:nvContentPartPr>
              <p14:xfrm>
                <a:off x="7870569" y="2057623"/>
                <a:ext cx="114120" cy="312840"/>
              </p14:xfrm>
            </p:contentPart>
          </mc:Choice>
          <mc:Fallback>
            <p:pic>
              <p:nvPicPr>
                <p:cNvPr id="10248" name="Ink 10247">
                  <a:extLst>
                    <a:ext uri="{FF2B5EF4-FFF2-40B4-BE49-F238E27FC236}">
                      <a16:creationId xmlns:a16="http://schemas.microsoft.com/office/drawing/2014/main" id="{17216A2D-86B1-4D3E-9598-D20282B5E6E8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852569" y="2039623"/>
                  <a:ext cx="149760" cy="34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10249" name="Ink 10248">
                  <a:extLst>
                    <a:ext uri="{FF2B5EF4-FFF2-40B4-BE49-F238E27FC236}">
                      <a16:creationId xmlns:a16="http://schemas.microsoft.com/office/drawing/2014/main" id="{4F87B6E7-1A1F-45CC-9985-0887F1AFFA1F}"/>
                    </a:ext>
                  </a:extLst>
                </p14:cNvPr>
                <p14:cNvContentPartPr/>
                <p14:nvPr/>
              </p14:nvContentPartPr>
              <p14:xfrm>
                <a:off x="7724769" y="2232943"/>
                <a:ext cx="266400" cy="7560"/>
              </p14:xfrm>
            </p:contentPart>
          </mc:Choice>
          <mc:Fallback>
            <p:pic>
              <p:nvPicPr>
                <p:cNvPr id="10249" name="Ink 10248">
                  <a:extLst>
                    <a:ext uri="{FF2B5EF4-FFF2-40B4-BE49-F238E27FC236}">
                      <a16:creationId xmlns:a16="http://schemas.microsoft.com/office/drawing/2014/main" id="{4F87B6E7-1A1F-45CC-9985-0887F1AFFA1F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7706769" y="2215303"/>
                  <a:ext cx="30204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10251" name="Ink 10250">
                  <a:extLst>
                    <a:ext uri="{FF2B5EF4-FFF2-40B4-BE49-F238E27FC236}">
                      <a16:creationId xmlns:a16="http://schemas.microsoft.com/office/drawing/2014/main" id="{7E6176CA-560E-42BD-B79D-66DC48763E29}"/>
                    </a:ext>
                  </a:extLst>
                </p14:cNvPr>
                <p14:cNvContentPartPr/>
                <p14:nvPr/>
              </p14:nvContentPartPr>
              <p14:xfrm>
                <a:off x="6582489" y="2547583"/>
                <a:ext cx="1580400" cy="69120"/>
              </p14:xfrm>
            </p:contentPart>
          </mc:Choice>
          <mc:Fallback>
            <p:pic>
              <p:nvPicPr>
                <p:cNvPr id="10251" name="Ink 10250">
                  <a:extLst>
                    <a:ext uri="{FF2B5EF4-FFF2-40B4-BE49-F238E27FC236}">
                      <a16:creationId xmlns:a16="http://schemas.microsoft.com/office/drawing/2014/main" id="{7E6176CA-560E-42BD-B79D-66DC48763E29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6564489" y="2529583"/>
                  <a:ext cx="1616040" cy="10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10252" name="Ink 10251">
                  <a:extLst>
                    <a:ext uri="{FF2B5EF4-FFF2-40B4-BE49-F238E27FC236}">
                      <a16:creationId xmlns:a16="http://schemas.microsoft.com/office/drawing/2014/main" id="{708CF723-9506-4452-A335-0ED1FB41CE97}"/>
                    </a:ext>
                  </a:extLst>
                </p14:cNvPr>
                <p14:cNvContentPartPr/>
                <p14:nvPr/>
              </p14:nvContentPartPr>
              <p14:xfrm>
                <a:off x="6558369" y="2717143"/>
                <a:ext cx="1475280" cy="525600"/>
              </p14:xfrm>
            </p:contentPart>
          </mc:Choice>
          <mc:Fallback>
            <p:pic>
              <p:nvPicPr>
                <p:cNvPr id="10252" name="Ink 10251">
                  <a:extLst>
                    <a:ext uri="{FF2B5EF4-FFF2-40B4-BE49-F238E27FC236}">
                      <a16:creationId xmlns:a16="http://schemas.microsoft.com/office/drawing/2014/main" id="{708CF723-9506-4452-A335-0ED1FB41CE97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6540369" y="2699143"/>
                  <a:ext cx="1510920" cy="56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10253" name="Ink 10252">
                  <a:extLst>
                    <a:ext uri="{FF2B5EF4-FFF2-40B4-BE49-F238E27FC236}">
                      <a16:creationId xmlns:a16="http://schemas.microsoft.com/office/drawing/2014/main" id="{069FCD58-0510-4FD4-8985-59C8EF01FA2E}"/>
                    </a:ext>
                  </a:extLst>
                </p14:cNvPr>
                <p14:cNvContentPartPr/>
                <p14:nvPr/>
              </p14:nvContentPartPr>
              <p14:xfrm>
                <a:off x="7031409" y="2925943"/>
                <a:ext cx="76680" cy="229680"/>
              </p14:xfrm>
            </p:contentPart>
          </mc:Choice>
          <mc:Fallback>
            <p:pic>
              <p:nvPicPr>
                <p:cNvPr id="10253" name="Ink 10252">
                  <a:extLst>
                    <a:ext uri="{FF2B5EF4-FFF2-40B4-BE49-F238E27FC236}">
                      <a16:creationId xmlns:a16="http://schemas.microsoft.com/office/drawing/2014/main" id="{069FCD58-0510-4FD4-8985-59C8EF01FA2E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7013769" y="2908303"/>
                  <a:ext cx="112320" cy="26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10254" name="Ink 10253">
                  <a:extLst>
                    <a:ext uri="{FF2B5EF4-FFF2-40B4-BE49-F238E27FC236}">
                      <a16:creationId xmlns:a16="http://schemas.microsoft.com/office/drawing/2014/main" id="{821B6D21-F93E-471D-B40F-A6ED07B05042}"/>
                    </a:ext>
                  </a:extLst>
                </p14:cNvPr>
                <p14:cNvContentPartPr/>
                <p14:nvPr/>
              </p14:nvContentPartPr>
              <p14:xfrm>
                <a:off x="7210689" y="3029623"/>
                <a:ext cx="201240" cy="12960"/>
              </p14:xfrm>
            </p:contentPart>
          </mc:Choice>
          <mc:Fallback>
            <p:pic>
              <p:nvPicPr>
                <p:cNvPr id="10254" name="Ink 10253">
                  <a:extLst>
                    <a:ext uri="{FF2B5EF4-FFF2-40B4-BE49-F238E27FC236}">
                      <a16:creationId xmlns:a16="http://schemas.microsoft.com/office/drawing/2014/main" id="{821B6D21-F93E-471D-B40F-A6ED07B0504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7193049" y="3011623"/>
                  <a:ext cx="23688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10255" name="Ink 10254">
                  <a:extLst>
                    <a:ext uri="{FF2B5EF4-FFF2-40B4-BE49-F238E27FC236}">
                      <a16:creationId xmlns:a16="http://schemas.microsoft.com/office/drawing/2014/main" id="{20079B6B-6EF6-4630-B91C-E373D10CAB9F}"/>
                    </a:ext>
                  </a:extLst>
                </p14:cNvPr>
                <p14:cNvContentPartPr/>
                <p14:nvPr/>
              </p14:nvContentPartPr>
              <p14:xfrm>
                <a:off x="7626849" y="2879503"/>
                <a:ext cx="177480" cy="202320"/>
              </p14:xfrm>
            </p:contentPart>
          </mc:Choice>
          <mc:Fallback>
            <p:pic>
              <p:nvPicPr>
                <p:cNvPr id="10255" name="Ink 10254">
                  <a:extLst>
                    <a:ext uri="{FF2B5EF4-FFF2-40B4-BE49-F238E27FC236}">
                      <a16:creationId xmlns:a16="http://schemas.microsoft.com/office/drawing/2014/main" id="{20079B6B-6EF6-4630-B91C-E373D10CAB9F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7609209" y="2861863"/>
                  <a:ext cx="21312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10256" name="Ink 10255">
                  <a:extLst>
                    <a:ext uri="{FF2B5EF4-FFF2-40B4-BE49-F238E27FC236}">
                      <a16:creationId xmlns:a16="http://schemas.microsoft.com/office/drawing/2014/main" id="{E768AF42-3B43-4DF9-AAA7-1CAD666A80C3}"/>
                    </a:ext>
                  </a:extLst>
                </p14:cNvPr>
                <p14:cNvContentPartPr/>
                <p14:nvPr/>
              </p14:nvContentPartPr>
              <p14:xfrm>
                <a:off x="7548009" y="3135823"/>
                <a:ext cx="352800" cy="51480"/>
              </p14:xfrm>
            </p:contentPart>
          </mc:Choice>
          <mc:Fallback>
            <p:pic>
              <p:nvPicPr>
                <p:cNvPr id="10256" name="Ink 10255">
                  <a:extLst>
                    <a:ext uri="{FF2B5EF4-FFF2-40B4-BE49-F238E27FC236}">
                      <a16:creationId xmlns:a16="http://schemas.microsoft.com/office/drawing/2014/main" id="{E768AF42-3B43-4DF9-AAA7-1CAD666A80C3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7530369" y="3117823"/>
                  <a:ext cx="388440" cy="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10257" name="Ink 10256">
                  <a:extLst>
                    <a:ext uri="{FF2B5EF4-FFF2-40B4-BE49-F238E27FC236}">
                      <a16:creationId xmlns:a16="http://schemas.microsoft.com/office/drawing/2014/main" id="{83BC12E3-A58D-4EAF-8B69-AE81B0C58713}"/>
                    </a:ext>
                  </a:extLst>
                </p14:cNvPr>
                <p14:cNvContentPartPr/>
                <p14:nvPr/>
              </p14:nvContentPartPr>
              <p14:xfrm>
                <a:off x="7684809" y="3232303"/>
                <a:ext cx="141840" cy="139320"/>
              </p14:xfrm>
            </p:contentPart>
          </mc:Choice>
          <mc:Fallback>
            <p:pic>
              <p:nvPicPr>
                <p:cNvPr id="10257" name="Ink 10256">
                  <a:extLst>
                    <a:ext uri="{FF2B5EF4-FFF2-40B4-BE49-F238E27FC236}">
                      <a16:creationId xmlns:a16="http://schemas.microsoft.com/office/drawing/2014/main" id="{83BC12E3-A58D-4EAF-8B69-AE81B0C58713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7666809" y="3214663"/>
                  <a:ext cx="177480" cy="17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10258" name="Ink 10257">
                  <a:extLst>
                    <a:ext uri="{FF2B5EF4-FFF2-40B4-BE49-F238E27FC236}">
                      <a16:creationId xmlns:a16="http://schemas.microsoft.com/office/drawing/2014/main" id="{89FD7B2C-D1AE-4EF5-AAE3-C12F3B50C000}"/>
                    </a:ext>
                  </a:extLst>
                </p14:cNvPr>
                <p14:cNvContentPartPr/>
                <p14:nvPr/>
              </p14:nvContentPartPr>
              <p14:xfrm>
                <a:off x="7500489" y="2824423"/>
                <a:ext cx="184320" cy="610920"/>
              </p14:xfrm>
            </p:contentPart>
          </mc:Choice>
          <mc:Fallback>
            <p:pic>
              <p:nvPicPr>
                <p:cNvPr id="10258" name="Ink 10257">
                  <a:extLst>
                    <a:ext uri="{FF2B5EF4-FFF2-40B4-BE49-F238E27FC236}">
                      <a16:creationId xmlns:a16="http://schemas.microsoft.com/office/drawing/2014/main" id="{89FD7B2C-D1AE-4EF5-AAE3-C12F3B50C000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482849" y="2806783"/>
                  <a:ext cx="219960" cy="64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10259" name="Ink 10258">
                  <a:extLst>
                    <a:ext uri="{FF2B5EF4-FFF2-40B4-BE49-F238E27FC236}">
                      <a16:creationId xmlns:a16="http://schemas.microsoft.com/office/drawing/2014/main" id="{A8AC88AB-3EDA-4D7C-83BD-8D32BD2725E1}"/>
                    </a:ext>
                  </a:extLst>
                </p14:cNvPr>
                <p14:cNvContentPartPr/>
                <p14:nvPr/>
              </p14:nvContentPartPr>
              <p14:xfrm>
                <a:off x="7858689" y="2811823"/>
                <a:ext cx="196920" cy="556200"/>
              </p14:xfrm>
            </p:contentPart>
          </mc:Choice>
          <mc:Fallback>
            <p:pic>
              <p:nvPicPr>
                <p:cNvPr id="10259" name="Ink 10258">
                  <a:extLst>
                    <a:ext uri="{FF2B5EF4-FFF2-40B4-BE49-F238E27FC236}">
                      <a16:creationId xmlns:a16="http://schemas.microsoft.com/office/drawing/2014/main" id="{A8AC88AB-3EDA-4D7C-83BD-8D32BD2725E1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7841049" y="2794183"/>
                  <a:ext cx="232560" cy="59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10260" name="Ink 10259">
                  <a:extLst>
                    <a:ext uri="{FF2B5EF4-FFF2-40B4-BE49-F238E27FC236}">
                      <a16:creationId xmlns:a16="http://schemas.microsoft.com/office/drawing/2014/main" id="{462C0A38-6247-4C83-A036-6607112C1792}"/>
                    </a:ext>
                  </a:extLst>
                </p14:cNvPr>
                <p14:cNvContentPartPr/>
                <p14:nvPr/>
              </p14:nvContentPartPr>
              <p14:xfrm>
                <a:off x="7993329" y="2875183"/>
                <a:ext cx="231480" cy="158040"/>
              </p14:xfrm>
            </p:contentPart>
          </mc:Choice>
          <mc:Fallback>
            <p:pic>
              <p:nvPicPr>
                <p:cNvPr id="10260" name="Ink 10259">
                  <a:extLst>
                    <a:ext uri="{FF2B5EF4-FFF2-40B4-BE49-F238E27FC236}">
                      <a16:creationId xmlns:a16="http://schemas.microsoft.com/office/drawing/2014/main" id="{462C0A38-6247-4C83-A036-6607112C1792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7975689" y="2857183"/>
                  <a:ext cx="267120" cy="193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65" name="Group 10264">
            <a:extLst>
              <a:ext uri="{FF2B5EF4-FFF2-40B4-BE49-F238E27FC236}">
                <a16:creationId xmlns:a16="http://schemas.microsoft.com/office/drawing/2014/main" id="{3576B518-2C47-4C8A-9A31-0A16AFC76826}"/>
              </a:ext>
            </a:extLst>
          </p:cNvPr>
          <p:cNvGrpSpPr/>
          <p:nvPr/>
        </p:nvGrpSpPr>
        <p:grpSpPr>
          <a:xfrm>
            <a:off x="5163729" y="4206463"/>
            <a:ext cx="605160" cy="665640"/>
            <a:chOff x="5163729" y="4206463"/>
            <a:chExt cx="605160" cy="665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10262" name="Ink 10261">
                  <a:extLst>
                    <a:ext uri="{FF2B5EF4-FFF2-40B4-BE49-F238E27FC236}">
                      <a16:creationId xmlns:a16="http://schemas.microsoft.com/office/drawing/2014/main" id="{A919F886-EBAD-4592-9337-5E6030FF6FF6}"/>
                    </a:ext>
                  </a:extLst>
                </p14:cNvPr>
                <p14:cNvContentPartPr/>
                <p14:nvPr/>
              </p14:nvContentPartPr>
              <p14:xfrm>
                <a:off x="5256609" y="4470703"/>
                <a:ext cx="208440" cy="401400"/>
              </p14:xfrm>
            </p:contentPart>
          </mc:Choice>
          <mc:Fallback>
            <p:pic>
              <p:nvPicPr>
                <p:cNvPr id="10262" name="Ink 10261">
                  <a:extLst>
                    <a:ext uri="{FF2B5EF4-FFF2-40B4-BE49-F238E27FC236}">
                      <a16:creationId xmlns:a16="http://schemas.microsoft.com/office/drawing/2014/main" id="{A919F886-EBAD-4592-9337-5E6030FF6FF6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238969" y="4452703"/>
                  <a:ext cx="244080" cy="43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10263" name="Ink 10262">
                  <a:extLst>
                    <a:ext uri="{FF2B5EF4-FFF2-40B4-BE49-F238E27FC236}">
                      <a16:creationId xmlns:a16="http://schemas.microsoft.com/office/drawing/2014/main" id="{8657DF1B-39E1-4800-8A84-DA6249B67128}"/>
                    </a:ext>
                  </a:extLst>
                </p14:cNvPr>
                <p14:cNvContentPartPr/>
                <p14:nvPr/>
              </p14:nvContentPartPr>
              <p14:xfrm>
                <a:off x="5163729" y="4619743"/>
                <a:ext cx="373320" cy="36000"/>
              </p14:xfrm>
            </p:contentPart>
          </mc:Choice>
          <mc:Fallback>
            <p:pic>
              <p:nvPicPr>
                <p:cNvPr id="10263" name="Ink 10262">
                  <a:extLst>
                    <a:ext uri="{FF2B5EF4-FFF2-40B4-BE49-F238E27FC236}">
                      <a16:creationId xmlns:a16="http://schemas.microsoft.com/office/drawing/2014/main" id="{8657DF1B-39E1-4800-8A84-DA6249B67128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146089" y="4601743"/>
                  <a:ext cx="40896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10264" name="Ink 10263">
                  <a:extLst>
                    <a:ext uri="{FF2B5EF4-FFF2-40B4-BE49-F238E27FC236}">
                      <a16:creationId xmlns:a16="http://schemas.microsoft.com/office/drawing/2014/main" id="{3929EFC9-1F4C-4ED0-9CBE-63D94D7F5B79}"/>
                    </a:ext>
                  </a:extLst>
                </p14:cNvPr>
                <p14:cNvContentPartPr/>
                <p14:nvPr/>
              </p14:nvContentPartPr>
              <p14:xfrm>
                <a:off x="5651529" y="4206463"/>
                <a:ext cx="117360" cy="163800"/>
              </p14:xfrm>
            </p:contentPart>
          </mc:Choice>
          <mc:Fallback>
            <p:pic>
              <p:nvPicPr>
                <p:cNvPr id="10264" name="Ink 10263">
                  <a:extLst>
                    <a:ext uri="{FF2B5EF4-FFF2-40B4-BE49-F238E27FC236}">
                      <a16:creationId xmlns:a16="http://schemas.microsoft.com/office/drawing/2014/main" id="{3929EFC9-1F4C-4ED0-9CBE-63D94D7F5B79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633529" y="4188463"/>
                  <a:ext cx="153000" cy="199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10266" name="Ink 10265">
                <a:extLst>
                  <a:ext uri="{FF2B5EF4-FFF2-40B4-BE49-F238E27FC236}">
                    <a16:creationId xmlns:a16="http://schemas.microsoft.com/office/drawing/2014/main" id="{CAE4EB9D-3C5B-45F7-9F95-4CA1BD5979C2}"/>
                  </a:ext>
                </a:extLst>
              </p14:cNvPr>
              <p14:cNvContentPartPr/>
              <p14:nvPr/>
            </p14:nvContentPartPr>
            <p14:xfrm>
              <a:off x="5999289" y="4630903"/>
              <a:ext cx="226440" cy="24840"/>
            </p14:xfrm>
          </p:contentPart>
        </mc:Choice>
        <mc:Fallback>
          <p:pic>
            <p:nvPicPr>
              <p:cNvPr id="10266" name="Ink 10265">
                <a:extLst>
                  <a:ext uri="{FF2B5EF4-FFF2-40B4-BE49-F238E27FC236}">
                    <a16:creationId xmlns:a16="http://schemas.microsoft.com/office/drawing/2014/main" id="{CAE4EB9D-3C5B-45F7-9F95-4CA1BD5979C2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5981289" y="4612903"/>
                <a:ext cx="262080" cy="6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10267" name="Ink 10266">
                <a:extLst>
                  <a:ext uri="{FF2B5EF4-FFF2-40B4-BE49-F238E27FC236}">
                    <a16:creationId xmlns:a16="http://schemas.microsoft.com/office/drawing/2014/main" id="{201F7BEE-B4DD-4314-B743-FF9E0D804E99}"/>
                  </a:ext>
                </a:extLst>
              </p14:cNvPr>
              <p14:cNvContentPartPr/>
              <p14:nvPr/>
            </p14:nvContentPartPr>
            <p14:xfrm>
              <a:off x="6006849" y="4779583"/>
              <a:ext cx="254160" cy="36000"/>
            </p14:xfrm>
          </p:contentPart>
        </mc:Choice>
        <mc:Fallback>
          <p:pic>
            <p:nvPicPr>
              <p:cNvPr id="10267" name="Ink 10266">
                <a:extLst>
                  <a:ext uri="{FF2B5EF4-FFF2-40B4-BE49-F238E27FC236}">
                    <a16:creationId xmlns:a16="http://schemas.microsoft.com/office/drawing/2014/main" id="{201F7BEE-B4DD-4314-B743-FF9E0D804E99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5988849" y="4761943"/>
                <a:ext cx="289800" cy="71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278" name="Group 10277">
            <a:extLst>
              <a:ext uri="{FF2B5EF4-FFF2-40B4-BE49-F238E27FC236}">
                <a16:creationId xmlns:a16="http://schemas.microsoft.com/office/drawing/2014/main" id="{EE1CF8CD-8B21-48AD-A727-ECAD24008AA3}"/>
              </a:ext>
            </a:extLst>
          </p:cNvPr>
          <p:cNvGrpSpPr/>
          <p:nvPr/>
        </p:nvGrpSpPr>
        <p:grpSpPr>
          <a:xfrm>
            <a:off x="6618129" y="3994783"/>
            <a:ext cx="1735560" cy="735120"/>
            <a:chOff x="6618129" y="3994783"/>
            <a:chExt cx="1735560" cy="735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10268" name="Ink 10267">
                  <a:extLst>
                    <a:ext uri="{FF2B5EF4-FFF2-40B4-BE49-F238E27FC236}">
                      <a16:creationId xmlns:a16="http://schemas.microsoft.com/office/drawing/2014/main" id="{4863D8D4-1620-4A34-80F6-70379FCD26C7}"/>
                    </a:ext>
                  </a:extLst>
                </p14:cNvPr>
                <p14:cNvContentPartPr/>
                <p14:nvPr/>
              </p14:nvContentPartPr>
              <p14:xfrm>
                <a:off x="6748089" y="4205023"/>
                <a:ext cx="187920" cy="344520"/>
              </p14:xfrm>
            </p:contentPart>
          </mc:Choice>
          <mc:Fallback>
            <p:pic>
              <p:nvPicPr>
                <p:cNvPr id="10268" name="Ink 10267">
                  <a:extLst>
                    <a:ext uri="{FF2B5EF4-FFF2-40B4-BE49-F238E27FC236}">
                      <a16:creationId xmlns:a16="http://schemas.microsoft.com/office/drawing/2014/main" id="{4863D8D4-1620-4A34-80F6-70379FCD26C7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730089" y="4187023"/>
                  <a:ext cx="223560" cy="38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10269" name="Ink 10268">
                  <a:extLst>
                    <a:ext uri="{FF2B5EF4-FFF2-40B4-BE49-F238E27FC236}">
                      <a16:creationId xmlns:a16="http://schemas.microsoft.com/office/drawing/2014/main" id="{A0BBCE4A-70CE-434F-92B6-3181BCD9ADE2}"/>
                    </a:ext>
                  </a:extLst>
                </p14:cNvPr>
                <p14:cNvContentPartPr/>
                <p14:nvPr/>
              </p14:nvContentPartPr>
              <p14:xfrm>
                <a:off x="6618129" y="4377103"/>
                <a:ext cx="263520" cy="10800"/>
              </p14:xfrm>
            </p:contentPart>
          </mc:Choice>
          <mc:Fallback>
            <p:pic>
              <p:nvPicPr>
                <p:cNvPr id="10269" name="Ink 10268">
                  <a:extLst>
                    <a:ext uri="{FF2B5EF4-FFF2-40B4-BE49-F238E27FC236}">
                      <a16:creationId xmlns:a16="http://schemas.microsoft.com/office/drawing/2014/main" id="{A0BBCE4A-70CE-434F-92B6-3181BCD9ADE2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6600489" y="4359103"/>
                  <a:ext cx="299160" cy="4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10270" name="Ink 10269">
                  <a:extLst>
                    <a:ext uri="{FF2B5EF4-FFF2-40B4-BE49-F238E27FC236}">
                      <a16:creationId xmlns:a16="http://schemas.microsoft.com/office/drawing/2014/main" id="{4FC334B6-A12D-4185-9DBD-90C761A530B1}"/>
                    </a:ext>
                  </a:extLst>
                </p14:cNvPr>
                <p14:cNvContentPartPr/>
                <p14:nvPr/>
              </p14:nvContentPartPr>
              <p14:xfrm>
                <a:off x="7103409" y="4373863"/>
                <a:ext cx="173880" cy="14400"/>
              </p14:xfrm>
            </p:contentPart>
          </mc:Choice>
          <mc:Fallback>
            <p:pic>
              <p:nvPicPr>
                <p:cNvPr id="10270" name="Ink 10269">
                  <a:extLst>
                    <a:ext uri="{FF2B5EF4-FFF2-40B4-BE49-F238E27FC236}">
                      <a16:creationId xmlns:a16="http://schemas.microsoft.com/office/drawing/2014/main" id="{4FC334B6-A12D-4185-9DBD-90C761A530B1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7085409" y="4355863"/>
                  <a:ext cx="20952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10271" name="Ink 10270">
                  <a:extLst>
                    <a:ext uri="{FF2B5EF4-FFF2-40B4-BE49-F238E27FC236}">
                      <a16:creationId xmlns:a16="http://schemas.microsoft.com/office/drawing/2014/main" id="{6A93A19F-7CEB-4C30-AD40-BDB810D88EC7}"/>
                    </a:ext>
                  </a:extLst>
                </p14:cNvPr>
                <p14:cNvContentPartPr/>
                <p14:nvPr/>
              </p14:nvContentPartPr>
              <p14:xfrm>
                <a:off x="7505169" y="3994783"/>
                <a:ext cx="282240" cy="345960"/>
              </p14:xfrm>
            </p:contentPart>
          </mc:Choice>
          <mc:Fallback>
            <p:pic>
              <p:nvPicPr>
                <p:cNvPr id="10271" name="Ink 10270">
                  <a:extLst>
                    <a:ext uri="{FF2B5EF4-FFF2-40B4-BE49-F238E27FC236}">
                      <a16:creationId xmlns:a16="http://schemas.microsoft.com/office/drawing/2014/main" id="{6A93A19F-7CEB-4C30-AD40-BDB810D88EC7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7487169" y="3977143"/>
                  <a:ext cx="317880" cy="38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10272" name="Ink 10271">
                  <a:extLst>
                    <a:ext uri="{FF2B5EF4-FFF2-40B4-BE49-F238E27FC236}">
                      <a16:creationId xmlns:a16="http://schemas.microsoft.com/office/drawing/2014/main" id="{30B11683-B10E-419E-8C1F-395302CC4344}"/>
                    </a:ext>
                  </a:extLst>
                </p14:cNvPr>
                <p14:cNvContentPartPr/>
                <p14:nvPr/>
              </p14:nvContentPartPr>
              <p14:xfrm>
                <a:off x="7467009" y="4387183"/>
                <a:ext cx="381600" cy="32760"/>
              </p14:xfrm>
            </p:contentPart>
          </mc:Choice>
          <mc:Fallback>
            <p:pic>
              <p:nvPicPr>
                <p:cNvPr id="10272" name="Ink 10271">
                  <a:extLst>
                    <a:ext uri="{FF2B5EF4-FFF2-40B4-BE49-F238E27FC236}">
                      <a16:creationId xmlns:a16="http://schemas.microsoft.com/office/drawing/2014/main" id="{30B11683-B10E-419E-8C1F-395302CC4344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7449369" y="4369183"/>
                  <a:ext cx="417240" cy="6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10273" name="Ink 10272">
                  <a:extLst>
                    <a:ext uri="{FF2B5EF4-FFF2-40B4-BE49-F238E27FC236}">
                      <a16:creationId xmlns:a16="http://schemas.microsoft.com/office/drawing/2014/main" id="{DBD4E4B4-38EC-436D-BBE8-3DC487DF1847}"/>
                    </a:ext>
                  </a:extLst>
                </p14:cNvPr>
                <p14:cNvContentPartPr/>
                <p14:nvPr/>
              </p14:nvContentPartPr>
              <p14:xfrm>
                <a:off x="7574289" y="4564663"/>
                <a:ext cx="151200" cy="165240"/>
              </p14:xfrm>
            </p:contentPart>
          </mc:Choice>
          <mc:Fallback>
            <p:pic>
              <p:nvPicPr>
                <p:cNvPr id="10273" name="Ink 10272">
                  <a:extLst>
                    <a:ext uri="{FF2B5EF4-FFF2-40B4-BE49-F238E27FC236}">
                      <a16:creationId xmlns:a16="http://schemas.microsoft.com/office/drawing/2014/main" id="{DBD4E4B4-38EC-436D-BBE8-3DC487DF1847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556649" y="4547023"/>
                  <a:ext cx="186840" cy="20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10274" name="Ink 10273">
                  <a:extLst>
                    <a:ext uri="{FF2B5EF4-FFF2-40B4-BE49-F238E27FC236}">
                      <a16:creationId xmlns:a16="http://schemas.microsoft.com/office/drawing/2014/main" id="{249D1E28-BC9E-4E4B-9F81-83EBE2511778}"/>
                    </a:ext>
                  </a:extLst>
                </p14:cNvPr>
                <p14:cNvContentPartPr/>
                <p14:nvPr/>
              </p14:nvContentPartPr>
              <p14:xfrm>
                <a:off x="7717209" y="4498063"/>
                <a:ext cx="89280" cy="128880"/>
              </p14:xfrm>
            </p:contentPart>
          </mc:Choice>
          <mc:Fallback>
            <p:pic>
              <p:nvPicPr>
                <p:cNvPr id="10274" name="Ink 10273">
                  <a:extLst>
                    <a:ext uri="{FF2B5EF4-FFF2-40B4-BE49-F238E27FC236}">
                      <a16:creationId xmlns:a16="http://schemas.microsoft.com/office/drawing/2014/main" id="{249D1E28-BC9E-4E4B-9F81-83EBE2511778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7699209" y="4480423"/>
                  <a:ext cx="124920" cy="16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10275" name="Ink 10274">
                  <a:extLst>
                    <a:ext uri="{FF2B5EF4-FFF2-40B4-BE49-F238E27FC236}">
                      <a16:creationId xmlns:a16="http://schemas.microsoft.com/office/drawing/2014/main" id="{F1D9DE7B-CA78-414D-9529-EC4990A2F6F5}"/>
                    </a:ext>
                  </a:extLst>
                </p14:cNvPr>
                <p14:cNvContentPartPr/>
                <p14:nvPr/>
              </p14:nvContentPartPr>
              <p14:xfrm>
                <a:off x="7934289" y="4325623"/>
                <a:ext cx="222120" cy="178200"/>
              </p14:xfrm>
            </p:contentPart>
          </mc:Choice>
          <mc:Fallback>
            <p:pic>
              <p:nvPicPr>
                <p:cNvPr id="10275" name="Ink 10274">
                  <a:extLst>
                    <a:ext uri="{FF2B5EF4-FFF2-40B4-BE49-F238E27FC236}">
                      <a16:creationId xmlns:a16="http://schemas.microsoft.com/office/drawing/2014/main" id="{F1D9DE7B-CA78-414D-9529-EC4990A2F6F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7916649" y="4307983"/>
                  <a:ext cx="257760" cy="21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10276" name="Ink 10275">
                  <a:extLst>
                    <a:ext uri="{FF2B5EF4-FFF2-40B4-BE49-F238E27FC236}">
                      <a16:creationId xmlns:a16="http://schemas.microsoft.com/office/drawing/2014/main" id="{4DEAF539-451A-476F-8482-23BA79E3FDB6}"/>
                    </a:ext>
                  </a:extLst>
                </p14:cNvPr>
                <p14:cNvContentPartPr/>
                <p14:nvPr/>
              </p14:nvContentPartPr>
              <p14:xfrm>
                <a:off x="7949049" y="4329223"/>
                <a:ext cx="204480" cy="215280"/>
              </p14:xfrm>
            </p:contentPart>
          </mc:Choice>
          <mc:Fallback>
            <p:pic>
              <p:nvPicPr>
                <p:cNvPr id="10276" name="Ink 10275">
                  <a:extLst>
                    <a:ext uri="{FF2B5EF4-FFF2-40B4-BE49-F238E27FC236}">
                      <a16:creationId xmlns:a16="http://schemas.microsoft.com/office/drawing/2014/main" id="{4DEAF539-451A-476F-8482-23BA79E3FDB6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7931409" y="4311583"/>
                  <a:ext cx="24012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10277" name="Ink 10276">
                  <a:extLst>
                    <a:ext uri="{FF2B5EF4-FFF2-40B4-BE49-F238E27FC236}">
                      <a16:creationId xmlns:a16="http://schemas.microsoft.com/office/drawing/2014/main" id="{872081F0-E038-4A01-BDD5-019BE41D8567}"/>
                    </a:ext>
                  </a:extLst>
                </p14:cNvPr>
                <p14:cNvContentPartPr/>
                <p14:nvPr/>
              </p14:nvContentPartPr>
              <p14:xfrm>
                <a:off x="8232369" y="4086223"/>
                <a:ext cx="121320" cy="140760"/>
              </p14:xfrm>
            </p:contentPart>
          </mc:Choice>
          <mc:Fallback>
            <p:pic>
              <p:nvPicPr>
                <p:cNvPr id="10277" name="Ink 10276">
                  <a:extLst>
                    <a:ext uri="{FF2B5EF4-FFF2-40B4-BE49-F238E27FC236}">
                      <a16:creationId xmlns:a16="http://schemas.microsoft.com/office/drawing/2014/main" id="{872081F0-E038-4A01-BDD5-019BE41D8567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8214729" y="4068223"/>
                  <a:ext cx="156960" cy="176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292" name="Group 10291">
            <a:extLst>
              <a:ext uri="{FF2B5EF4-FFF2-40B4-BE49-F238E27FC236}">
                <a16:creationId xmlns:a16="http://schemas.microsoft.com/office/drawing/2014/main" id="{6F19EC81-8F87-421E-A674-F0AD9EBB1BF4}"/>
              </a:ext>
            </a:extLst>
          </p:cNvPr>
          <p:cNvGrpSpPr/>
          <p:nvPr/>
        </p:nvGrpSpPr>
        <p:grpSpPr>
          <a:xfrm>
            <a:off x="6491409" y="4823863"/>
            <a:ext cx="2200680" cy="881640"/>
            <a:chOff x="6491409" y="4823863"/>
            <a:chExt cx="2200680" cy="881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10279" name="Ink 10278">
                  <a:extLst>
                    <a:ext uri="{FF2B5EF4-FFF2-40B4-BE49-F238E27FC236}">
                      <a16:creationId xmlns:a16="http://schemas.microsoft.com/office/drawing/2014/main" id="{C160467A-C87A-4236-A475-A6FF17EC7241}"/>
                    </a:ext>
                  </a:extLst>
                </p14:cNvPr>
                <p14:cNvContentPartPr/>
                <p14:nvPr/>
              </p14:nvContentPartPr>
              <p14:xfrm>
                <a:off x="6491409" y="4823863"/>
                <a:ext cx="2103120" cy="25920"/>
              </p14:xfrm>
            </p:contentPart>
          </mc:Choice>
          <mc:Fallback>
            <p:pic>
              <p:nvPicPr>
                <p:cNvPr id="10279" name="Ink 10278">
                  <a:extLst>
                    <a:ext uri="{FF2B5EF4-FFF2-40B4-BE49-F238E27FC236}">
                      <a16:creationId xmlns:a16="http://schemas.microsoft.com/office/drawing/2014/main" id="{C160467A-C87A-4236-A475-A6FF17EC7241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473769" y="4806223"/>
                  <a:ext cx="2138760" cy="6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10280" name="Ink 10279">
                  <a:extLst>
                    <a:ext uri="{FF2B5EF4-FFF2-40B4-BE49-F238E27FC236}">
                      <a16:creationId xmlns:a16="http://schemas.microsoft.com/office/drawing/2014/main" id="{189B125A-FDFA-4225-8EB4-77F322CA5782}"/>
                    </a:ext>
                  </a:extLst>
                </p14:cNvPr>
                <p14:cNvContentPartPr/>
                <p14:nvPr/>
              </p14:nvContentPartPr>
              <p14:xfrm>
                <a:off x="6554049" y="4951303"/>
                <a:ext cx="2083680" cy="576000"/>
              </p14:xfrm>
            </p:contentPart>
          </mc:Choice>
          <mc:Fallback>
            <p:pic>
              <p:nvPicPr>
                <p:cNvPr id="10280" name="Ink 10279">
                  <a:extLst>
                    <a:ext uri="{FF2B5EF4-FFF2-40B4-BE49-F238E27FC236}">
                      <a16:creationId xmlns:a16="http://schemas.microsoft.com/office/drawing/2014/main" id="{189B125A-FDFA-4225-8EB4-77F322CA5782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536409" y="4933303"/>
                  <a:ext cx="2119320" cy="61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10281" name="Ink 10280">
                  <a:extLst>
                    <a:ext uri="{FF2B5EF4-FFF2-40B4-BE49-F238E27FC236}">
                      <a16:creationId xmlns:a16="http://schemas.microsoft.com/office/drawing/2014/main" id="{586D2507-0A02-4846-B63C-122547AD56E7}"/>
                    </a:ext>
                  </a:extLst>
                </p14:cNvPr>
                <p14:cNvContentPartPr/>
                <p14:nvPr/>
              </p14:nvContentPartPr>
              <p14:xfrm>
                <a:off x="7175769" y="5171263"/>
                <a:ext cx="38160" cy="324360"/>
              </p14:xfrm>
            </p:contentPart>
          </mc:Choice>
          <mc:Fallback>
            <p:pic>
              <p:nvPicPr>
                <p:cNvPr id="10281" name="Ink 10280">
                  <a:extLst>
                    <a:ext uri="{FF2B5EF4-FFF2-40B4-BE49-F238E27FC236}">
                      <a16:creationId xmlns:a16="http://schemas.microsoft.com/office/drawing/2014/main" id="{586D2507-0A02-4846-B63C-122547AD56E7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7157769" y="5153263"/>
                  <a:ext cx="7380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10282" name="Ink 10281">
                  <a:extLst>
                    <a:ext uri="{FF2B5EF4-FFF2-40B4-BE49-F238E27FC236}">
                      <a16:creationId xmlns:a16="http://schemas.microsoft.com/office/drawing/2014/main" id="{3DB81617-FD08-48A8-B76E-9C6EB4D29ACA}"/>
                    </a:ext>
                  </a:extLst>
                </p14:cNvPr>
                <p14:cNvContentPartPr/>
                <p14:nvPr/>
              </p14:nvContentPartPr>
              <p14:xfrm>
                <a:off x="7410489" y="5325343"/>
                <a:ext cx="194040" cy="11160"/>
              </p14:xfrm>
            </p:contentPart>
          </mc:Choice>
          <mc:Fallback>
            <p:pic>
              <p:nvPicPr>
                <p:cNvPr id="10282" name="Ink 10281">
                  <a:extLst>
                    <a:ext uri="{FF2B5EF4-FFF2-40B4-BE49-F238E27FC236}">
                      <a16:creationId xmlns:a16="http://schemas.microsoft.com/office/drawing/2014/main" id="{3DB81617-FD08-48A8-B76E-9C6EB4D29ACA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392849" y="5307343"/>
                  <a:ext cx="22968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10283" name="Ink 10282">
                  <a:extLst>
                    <a:ext uri="{FF2B5EF4-FFF2-40B4-BE49-F238E27FC236}">
                      <a16:creationId xmlns:a16="http://schemas.microsoft.com/office/drawing/2014/main" id="{89D198F4-1260-4091-8875-E533B18C0BED}"/>
                    </a:ext>
                  </a:extLst>
                </p14:cNvPr>
                <p14:cNvContentPartPr/>
                <p14:nvPr/>
              </p14:nvContentPartPr>
              <p14:xfrm>
                <a:off x="7799649" y="5202583"/>
                <a:ext cx="202320" cy="286920"/>
              </p14:xfrm>
            </p:contentPart>
          </mc:Choice>
          <mc:Fallback>
            <p:pic>
              <p:nvPicPr>
                <p:cNvPr id="10283" name="Ink 10282">
                  <a:extLst>
                    <a:ext uri="{FF2B5EF4-FFF2-40B4-BE49-F238E27FC236}">
                      <a16:creationId xmlns:a16="http://schemas.microsoft.com/office/drawing/2014/main" id="{89D198F4-1260-4091-8875-E533B18C0BED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782009" y="5184943"/>
                  <a:ext cx="23796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10287" name="Ink 10286">
                  <a:extLst>
                    <a:ext uri="{FF2B5EF4-FFF2-40B4-BE49-F238E27FC236}">
                      <a16:creationId xmlns:a16="http://schemas.microsoft.com/office/drawing/2014/main" id="{433F17FE-08C7-449A-AE61-7526B7FBC58E}"/>
                    </a:ext>
                  </a:extLst>
                </p14:cNvPr>
                <p14:cNvContentPartPr/>
                <p14:nvPr/>
              </p14:nvContentPartPr>
              <p14:xfrm>
                <a:off x="7893969" y="5341903"/>
                <a:ext cx="318960" cy="230760"/>
              </p14:xfrm>
            </p:contentPart>
          </mc:Choice>
          <mc:Fallback>
            <p:pic>
              <p:nvPicPr>
                <p:cNvPr id="10287" name="Ink 10286">
                  <a:extLst>
                    <a:ext uri="{FF2B5EF4-FFF2-40B4-BE49-F238E27FC236}">
                      <a16:creationId xmlns:a16="http://schemas.microsoft.com/office/drawing/2014/main" id="{433F17FE-08C7-449A-AE61-7526B7FBC58E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7875969" y="5323903"/>
                  <a:ext cx="35460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10288" name="Ink 10287">
                  <a:extLst>
                    <a:ext uri="{FF2B5EF4-FFF2-40B4-BE49-F238E27FC236}">
                      <a16:creationId xmlns:a16="http://schemas.microsoft.com/office/drawing/2014/main" id="{97F0A41A-4E9C-4431-BBBF-136F3AC53BE5}"/>
                    </a:ext>
                  </a:extLst>
                </p14:cNvPr>
                <p14:cNvContentPartPr/>
                <p14:nvPr/>
              </p14:nvContentPartPr>
              <p14:xfrm>
                <a:off x="8105649" y="5552863"/>
                <a:ext cx="130320" cy="152640"/>
              </p14:xfrm>
            </p:contentPart>
          </mc:Choice>
          <mc:Fallback>
            <p:pic>
              <p:nvPicPr>
                <p:cNvPr id="10288" name="Ink 10287">
                  <a:extLst>
                    <a:ext uri="{FF2B5EF4-FFF2-40B4-BE49-F238E27FC236}">
                      <a16:creationId xmlns:a16="http://schemas.microsoft.com/office/drawing/2014/main" id="{97F0A41A-4E9C-4431-BBBF-136F3AC53BE5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8087649" y="5534863"/>
                  <a:ext cx="16596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10289" name="Ink 10288">
                  <a:extLst>
                    <a:ext uri="{FF2B5EF4-FFF2-40B4-BE49-F238E27FC236}">
                      <a16:creationId xmlns:a16="http://schemas.microsoft.com/office/drawing/2014/main" id="{786F48B0-05D5-43FE-B041-476141A7AB82}"/>
                    </a:ext>
                  </a:extLst>
                </p14:cNvPr>
                <p14:cNvContentPartPr/>
                <p14:nvPr/>
              </p14:nvContentPartPr>
              <p14:xfrm>
                <a:off x="7761129" y="5140663"/>
                <a:ext cx="178200" cy="543600"/>
              </p14:xfrm>
            </p:contentPart>
          </mc:Choice>
          <mc:Fallback>
            <p:pic>
              <p:nvPicPr>
                <p:cNvPr id="10289" name="Ink 10288">
                  <a:extLst>
                    <a:ext uri="{FF2B5EF4-FFF2-40B4-BE49-F238E27FC236}">
                      <a16:creationId xmlns:a16="http://schemas.microsoft.com/office/drawing/2014/main" id="{786F48B0-05D5-43FE-B041-476141A7AB82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743489" y="5123023"/>
                  <a:ext cx="213840" cy="57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10290" name="Ink 10289">
                  <a:extLst>
                    <a:ext uri="{FF2B5EF4-FFF2-40B4-BE49-F238E27FC236}">
                      <a16:creationId xmlns:a16="http://schemas.microsoft.com/office/drawing/2014/main" id="{C15F68EB-1D58-4E81-9421-53CD1119B495}"/>
                    </a:ext>
                  </a:extLst>
                </p14:cNvPr>
                <p14:cNvContentPartPr/>
                <p14:nvPr/>
              </p14:nvContentPartPr>
              <p14:xfrm>
                <a:off x="8285289" y="5125183"/>
                <a:ext cx="185760" cy="552960"/>
              </p14:xfrm>
            </p:contentPart>
          </mc:Choice>
          <mc:Fallback>
            <p:pic>
              <p:nvPicPr>
                <p:cNvPr id="10290" name="Ink 10289">
                  <a:extLst>
                    <a:ext uri="{FF2B5EF4-FFF2-40B4-BE49-F238E27FC236}">
                      <a16:creationId xmlns:a16="http://schemas.microsoft.com/office/drawing/2014/main" id="{C15F68EB-1D58-4E81-9421-53CD1119B495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8267289" y="5107543"/>
                  <a:ext cx="221400" cy="58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10291" name="Ink 10290">
                  <a:extLst>
                    <a:ext uri="{FF2B5EF4-FFF2-40B4-BE49-F238E27FC236}">
                      <a16:creationId xmlns:a16="http://schemas.microsoft.com/office/drawing/2014/main" id="{31CB1DAA-0D9C-411F-B90D-038825C631BF}"/>
                    </a:ext>
                  </a:extLst>
                </p14:cNvPr>
                <p14:cNvContentPartPr/>
                <p14:nvPr/>
              </p14:nvContentPartPr>
              <p14:xfrm>
                <a:off x="8507049" y="5113303"/>
                <a:ext cx="185040" cy="178920"/>
              </p14:xfrm>
            </p:contentPart>
          </mc:Choice>
          <mc:Fallback>
            <p:pic>
              <p:nvPicPr>
                <p:cNvPr id="10291" name="Ink 10290">
                  <a:extLst>
                    <a:ext uri="{FF2B5EF4-FFF2-40B4-BE49-F238E27FC236}">
                      <a16:creationId xmlns:a16="http://schemas.microsoft.com/office/drawing/2014/main" id="{31CB1DAA-0D9C-411F-B90D-038825C631BF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8489049" y="5095663"/>
                  <a:ext cx="220680" cy="2145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2">
            <p14:nvContentPartPr>
              <p14:cNvPr id="10293" name="Ink 10292">
                <a:extLst>
                  <a:ext uri="{FF2B5EF4-FFF2-40B4-BE49-F238E27FC236}">
                    <a16:creationId xmlns:a16="http://schemas.microsoft.com/office/drawing/2014/main" id="{7C368605-1B39-4903-8E98-89959E9C1B53}"/>
                  </a:ext>
                </a:extLst>
              </p14:cNvPr>
              <p14:cNvContentPartPr/>
              <p14:nvPr/>
            </p14:nvContentPartPr>
            <p14:xfrm>
              <a:off x="4057809" y="436903"/>
              <a:ext cx="304920" cy="140040"/>
            </p14:xfrm>
          </p:contentPart>
        </mc:Choice>
        <mc:Fallback>
          <p:pic>
            <p:nvPicPr>
              <p:cNvPr id="10293" name="Ink 10292">
                <a:extLst>
                  <a:ext uri="{FF2B5EF4-FFF2-40B4-BE49-F238E27FC236}">
                    <a16:creationId xmlns:a16="http://schemas.microsoft.com/office/drawing/2014/main" id="{7C368605-1B39-4903-8E98-89959E9C1B53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4039809" y="418903"/>
                <a:ext cx="340560" cy="17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4">
            <p14:nvContentPartPr>
              <p14:cNvPr id="10294" name="Ink 10293">
                <a:extLst>
                  <a:ext uri="{FF2B5EF4-FFF2-40B4-BE49-F238E27FC236}">
                    <a16:creationId xmlns:a16="http://schemas.microsoft.com/office/drawing/2014/main" id="{E60A9BC9-C8B7-4441-913D-0DAFAFC84271}"/>
                  </a:ext>
                </a:extLst>
              </p14:cNvPr>
              <p14:cNvContentPartPr/>
              <p14:nvPr/>
            </p14:nvContentPartPr>
            <p14:xfrm>
              <a:off x="3933609" y="2538223"/>
              <a:ext cx="684720" cy="240840"/>
            </p14:xfrm>
          </p:contentPart>
        </mc:Choice>
        <mc:Fallback>
          <p:pic>
            <p:nvPicPr>
              <p:cNvPr id="10294" name="Ink 10293">
                <a:extLst>
                  <a:ext uri="{FF2B5EF4-FFF2-40B4-BE49-F238E27FC236}">
                    <a16:creationId xmlns:a16="http://schemas.microsoft.com/office/drawing/2014/main" id="{E60A9BC9-C8B7-4441-913D-0DAFAFC84271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3915609" y="2520223"/>
                <a:ext cx="720360" cy="276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6">
            <p14:nvContentPartPr>
              <p14:cNvPr id="10295" name="Ink 10294">
                <a:extLst>
                  <a:ext uri="{FF2B5EF4-FFF2-40B4-BE49-F238E27FC236}">
                    <a16:creationId xmlns:a16="http://schemas.microsoft.com/office/drawing/2014/main" id="{ED3DFF2D-CC0D-47AA-95E1-6D9C3628792C}"/>
                  </a:ext>
                </a:extLst>
              </p14:cNvPr>
              <p14:cNvContentPartPr/>
              <p14:nvPr/>
            </p14:nvContentPartPr>
            <p14:xfrm>
              <a:off x="3867369" y="4612183"/>
              <a:ext cx="793800" cy="227880"/>
            </p14:xfrm>
          </p:contentPart>
        </mc:Choice>
        <mc:Fallback>
          <p:pic>
            <p:nvPicPr>
              <p:cNvPr id="10295" name="Ink 10294">
                <a:extLst>
                  <a:ext uri="{FF2B5EF4-FFF2-40B4-BE49-F238E27FC236}">
                    <a16:creationId xmlns:a16="http://schemas.microsoft.com/office/drawing/2014/main" id="{ED3DFF2D-CC0D-47AA-95E1-6D9C3628792C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3849729" y="4594543"/>
                <a:ext cx="829440" cy="263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59702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783312"/>
            <a:ext cx="76140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10.  Limit c </a:t>
            </a:r>
            <a:r>
              <a:rPr lang="en-US" sz="2400" dirty="0">
                <a:latin typeface="Symbol" panose="05050102010706020507" pitchFamily="18" charset="2"/>
              </a:rPr>
              <a:t>®¥</a:t>
            </a:r>
            <a:r>
              <a:rPr lang="en-US" sz="2400" dirty="0"/>
              <a:t> gives Galileo transform with absolute time.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8688" t="15575" r="6544" b="5479"/>
          <a:stretch/>
        </p:blipFill>
        <p:spPr bwMode="auto">
          <a:xfrm>
            <a:off x="4873831" y="2743200"/>
            <a:ext cx="2822369" cy="1386289"/>
          </a:xfrm>
          <a:prstGeom prst="rect">
            <a:avLst/>
          </a:prstGeom>
          <a:solidFill>
            <a:srgbClr val="FF0000"/>
          </a:solidFill>
          <a:ln w="9525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t="5811"/>
          <a:stretch/>
        </p:blipFill>
        <p:spPr bwMode="auto">
          <a:xfrm>
            <a:off x="51934" y="1905000"/>
            <a:ext cx="3136900" cy="1399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4" cstate="print"/>
          <a:srcRect t="13340"/>
          <a:stretch/>
        </p:blipFill>
        <p:spPr bwMode="auto">
          <a:xfrm>
            <a:off x="178367" y="3657600"/>
            <a:ext cx="2884034" cy="133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Arrow Connector 4"/>
          <p:cNvCxnSpPr/>
          <p:nvPr/>
        </p:nvCxnSpPr>
        <p:spPr>
          <a:xfrm>
            <a:off x="3505200" y="2514600"/>
            <a:ext cx="11430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352800" y="4038600"/>
            <a:ext cx="1295400" cy="28760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5000" y="1524000"/>
            <a:ext cx="5638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11.  For V &gt; c, coordinates and time are imaginary.</a:t>
            </a:r>
          </a:p>
          <a:p>
            <a:r>
              <a:rPr lang="en-US" sz="2000" dirty="0"/>
              <a:t>Denominators go to zero if V = c.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t="5811"/>
          <a:stretch/>
        </p:blipFill>
        <p:spPr bwMode="auto">
          <a:xfrm>
            <a:off x="2311967" y="3242211"/>
            <a:ext cx="3136900" cy="1399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t="13340"/>
          <a:stretch/>
        </p:blipFill>
        <p:spPr bwMode="auto">
          <a:xfrm>
            <a:off x="2438400" y="4994811"/>
            <a:ext cx="2884034" cy="133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40C79D2-C6C3-4FDA-9907-E56B2D7F7EA7}"/>
                  </a:ext>
                </a:extLst>
              </p14:cNvPr>
              <p14:cNvContentPartPr/>
              <p14:nvPr/>
            </p14:nvContentPartPr>
            <p14:xfrm>
              <a:off x="2341689" y="3643423"/>
              <a:ext cx="167760" cy="44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40C79D2-C6C3-4FDA-9907-E56B2D7F7EA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79049" y="3580423"/>
                <a:ext cx="293400" cy="17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C6C5D405-3473-4086-9C9C-0BDF0DE2CB74}"/>
                  </a:ext>
                </a:extLst>
              </p14:cNvPr>
              <p14:cNvContentPartPr/>
              <p14:nvPr/>
            </p14:nvContentPartPr>
            <p14:xfrm>
              <a:off x="2464449" y="3854383"/>
              <a:ext cx="61920" cy="594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C6C5D405-3473-4086-9C9C-0BDF0DE2CB7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401449" y="3791743"/>
                <a:ext cx="187560" cy="185040"/>
              </a:xfrm>
              <a:prstGeom prst="rect">
                <a:avLst/>
              </a:prstGeom>
            </p:spPr>
          </p:pic>
        </mc:Fallback>
      </mc:AlternateContent>
      <p:grpSp>
        <p:nvGrpSpPr>
          <p:cNvPr id="9" name="Group 8">
            <a:extLst>
              <a:ext uri="{FF2B5EF4-FFF2-40B4-BE49-F238E27FC236}">
                <a16:creationId xmlns:a16="http://schemas.microsoft.com/office/drawing/2014/main" id="{1FDBE472-32D4-427C-94A5-FB3E480B9612}"/>
              </a:ext>
            </a:extLst>
          </p:cNvPr>
          <p:cNvGrpSpPr/>
          <p:nvPr/>
        </p:nvGrpSpPr>
        <p:grpSpPr>
          <a:xfrm>
            <a:off x="2852889" y="3423103"/>
            <a:ext cx="374400" cy="156960"/>
            <a:chOff x="2852889" y="3423103"/>
            <a:chExt cx="374400" cy="156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5185F781-5BBF-4E76-AC79-5A6E435A1950}"/>
                    </a:ext>
                  </a:extLst>
                </p14:cNvPr>
                <p14:cNvContentPartPr/>
                <p14:nvPr/>
              </p14:nvContentPartPr>
              <p14:xfrm>
                <a:off x="2852889" y="3423103"/>
                <a:ext cx="59760" cy="10944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5185F781-5BBF-4E76-AC79-5A6E435A195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790249" y="3360103"/>
                  <a:ext cx="185400" cy="23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A9099DB4-5FB3-46E8-8EB4-559C6134F2BA}"/>
                    </a:ext>
                  </a:extLst>
                </p14:cNvPr>
                <p14:cNvContentPartPr/>
                <p14:nvPr/>
              </p14:nvContentPartPr>
              <p14:xfrm>
                <a:off x="3186969" y="3543703"/>
                <a:ext cx="18720" cy="3636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A9099DB4-5FB3-46E8-8EB4-559C6134F2BA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123969" y="3481063"/>
                  <a:ext cx="144360" cy="16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8C1CD985-91D4-4A98-B396-99FB98E72F7C}"/>
                    </a:ext>
                  </a:extLst>
                </p14:cNvPr>
                <p14:cNvContentPartPr/>
                <p14:nvPr/>
              </p14:nvContentPartPr>
              <p14:xfrm>
                <a:off x="3010209" y="3502663"/>
                <a:ext cx="214200" cy="2124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8C1CD985-91D4-4A98-B396-99FB98E72F7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947209" y="3439663"/>
                  <a:ext cx="339840" cy="14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BB938BF9-B168-4B08-A9CD-909559B12B6D}"/>
                    </a:ext>
                  </a:extLst>
                </p14:cNvPr>
                <p14:cNvContentPartPr/>
                <p14:nvPr/>
              </p14:nvContentPartPr>
              <p14:xfrm>
                <a:off x="2959089" y="3509503"/>
                <a:ext cx="268200" cy="633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BB938BF9-B168-4B08-A9CD-909559B12B6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896449" y="3446503"/>
                  <a:ext cx="393840" cy="1890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6727" y="457200"/>
            <a:ext cx="4343400" cy="715962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2400" dirty="0"/>
              <a:t>12.  Small velocities, V&lt;&lt;c</a:t>
            </a: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17704" t="43456" r="2515" b="17877"/>
          <a:stretch/>
        </p:blipFill>
        <p:spPr bwMode="auto">
          <a:xfrm>
            <a:off x="762000" y="4876800"/>
            <a:ext cx="7663543" cy="774846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t="5811"/>
          <a:stretch/>
        </p:blipFill>
        <p:spPr bwMode="auto">
          <a:xfrm>
            <a:off x="457200" y="2286000"/>
            <a:ext cx="3136900" cy="1399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4" cstate="print"/>
          <a:srcRect t="13340"/>
          <a:stretch/>
        </p:blipFill>
        <p:spPr bwMode="auto">
          <a:xfrm>
            <a:off x="5410200" y="2286000"/>
            <a:ext cx="2884034" cy="1337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1000" y="5992689"/>
            <a:ext cx="27054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Gallilean</a:t>
            </a:r>
            <a:r>
              <a:rPr lang="en-US" sz="2000" dirty="0"/>
              <a:t> transform for 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0" y="5969469"/>
            <a:ext cx="2521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But non-absolute time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1219200" y="3623211"/>
            <a:ext cx="0" cy="110118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6096000" y="3623211"/>
            <a:ext cx="457200" cy="1177389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1D36AD0C-46D9-4E53-B553-8C65F2A80346}"/>
                  </a:ext>
                </a:extLst>
              </p14:cNvPr>
              <p14:cNvContentPartPr/>
              <p14:nvPr/>
            </p14:nvContentPartPr>
            <p14:xfrm>
              <a:off x="6159129" y="5442703"/>
              <a:ext cx="1923120" cy="2304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1D36AD0C-46D9-4E53-B553-8C65F2A8034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96129" y="5380063"/>
                <a:ext cx="2048760" cy="356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AE282292-F9A8-4A2B-91F5-0AF57D27D663}"/>
                  </a:ext>
                </a:extLst>
              </p14:cNvPr>
              <p14:cNvContentPartPr/>
              <p14:nvPr/>
            </p14:nvContentPartPr>
            <p14:xfrm>
              <a:off x="6881649" y="5287543"/>
              <a:ext cx="106920" cy="12600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AE282292-F9A8-4A2B-91F5-0AF57D27D66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819009" y="5224543"/>
                <a:ext cx="232560" cy="251640"/>
              </a:xfrm>
              <a:prstGeom prst="rect">
                <a:avLst/>
              </a:prstGeom>
            </p:spPr>
          </p:pic>
        </mc:Fallback>
      </mc:AlternateContent>
      <p:grpSp>
        <p:nvGrpSpPr>
          <p:cNvPr id="15" name="Group 14">
            <a:extLst>
              <a:ext uri="{FF2B5EF4-FFF2-40B4-BE49-F238E27FC236}">
                <a16:creationId xmlns:a16="http://schemas.microsoft.com/office/drawing/2014/main" id="{AEC7CF8E-A8D0-4CEB-ABB7-27C7513B5307}"/>
              </a:ext>
            </a:extLst>
          </p:cNvPr>
          <p:cNvGrpSpPr/>
          <p:nvPr/>
        </p:nvGrpSpPr>
        <p:grpSpPr>
          <a:xfrm>
            <a:off x="745809" y="5179183"/>
            <a:ext cx="2197800" cy="422640"/>
            <a:chOff x="745809" y="5179183"/>
            <a:chExt cx="2197800" cy="422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4B4C0BA8-5983-4138-9C29-CD8F947C1D8F}"/>
                    </a:ext>
                  </a:extLst>
                </p14:cNvPr>
                <p14:cNvContentPartPr/>
                <p14:nvPr/>
              </p14:nvContentPartPr>
              <p14:xfrm>
                <a:off x="745809" y="5424343"/>
                <a:ext cx="2197800" cy="17748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4B4C0BA8-5983-4138-9C29-CD8F947C1D8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683169" y="5361703"/>
                  <a:ext cx="232344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D309223D-C53D-4091-BD4F-7F870931AE59}"/>
                    </a:ext>
                  </a:extLst>
                </p14:cNvPr>
                <p14:cNvContentPartPr/>
                <p14:nvPr/>
              </p14:nvContentPartPr>
              <p14:xfrm>
                <a:off x="1162329" y="5472943"/>
                <a:ext cx="613080" cy="10764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D309223D-C53D-4091-BD4F-7F870931AE59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099689" y="5410303"/>
                  <a:ext cx="73872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3BC6D62-6ED7-419B-B4B7-1166FCBCD016}"/>
                    </a:ext>
                  </a:extLst>
                </p14:cNvPr>
                <p14:cNvContentPartPr/>
                <p14:nvPr/>
              </p14:nvContentPartPr>
              <p14:xfrm>
                <a:off x="1129209" y="5179183"/>
                <a:ext cx="300240" cy="18612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3BC6D62-6ED7-419B-B4B7-1166FCBCD016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066569" y="5116183"/>
                  <a:ext cx="425880" cy="311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0EB14E3-10C9-445E-A5C2-2C35E38EDD8D}"/>
              </a:ext>
            </a:extLst>
          </p:cNvPr>
          <p:cNvGrpSpPr/>
          <p:nvPr/>
        </p:nvGrpSpPr>
        <p:grpSpPr>
          <a:xfrm>
            <a:off x="1185729" y="5172343"/>
            <a:ext cx="211680" cy="148320"/>
            <a:chOff x="1185729" y="5172343"/>
            <a:chExt cx="211680" cy="148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0D17027-DA55-4F35-83C9-E95AA2D37C9F}"/>
                    </a:ext>
                  </a:extLst>
                </p14:cNvPr>
                <p14:cNvContentPartPr/>
                <p14:nvPr/>
              </p14:nvContentPartPr>
              <p14:xfrm>
                <a:off x="1185729" y="5172343"/>
                <a:ext cx="211680" cy="4500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0D17027-DA55-4F35-83C9-E95AA2D37C9F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168089" y="5154343"/>
                  <a:ext cx="247320" cy="8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A1FBFDCA-F281-4335-9305-6FBBE0A3D97A}"/>
                    </a:ext>
                  </a:extLst>
                </p14:cNvPr>
                <p14:cNvContentPartPr/>
                <p14:nvPr/>
              </p14:nvContentPartPr>
              <p14:xfrm>
                <a:off x="1218489" y="5281063"/>
                <a:ext cx="156600" cy="396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A1FBFDCA-F281-4335-9305-6FBBE0A3D97A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200849" y="5263423"/>
                  <a:ext cx="192240" cy="75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D5D0A2F6-C2C0-4E67-90A0-F215F497054D}"/>
                  </a:ext>
                </a:extLst>
              </p14:cNvPr>
              <p14:cNvContentPartPr/>
              <p14:nvPr/>
            </p14:nvContentPartPr>
            <p14:xfrm>
              <a:off x="6438129" y="5116543"/>
              <a:ext cx="186120" cy="22932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D5D0A2F6-C2C0-4E67-90A0-F215F497054D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375489" y="5053543"/>
                <a:ext cx="311760" cy="354960"/>
              </a:xfrm>
              <a:prstGeom prst="rect">
                <a:avLst/>
              </a:prstGeom>
            </p:spPr>
          </p:pic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B40623E1-4CDD-423C-B23D-4C90DB8F524A}"/>
              </a:ext>
            </a:extLst>
          </p:cNvPr>
          <p:cNvGrpSpPr/>
          <p:nvPr/>
        </p:nvGrpSpPr>
        <p:grpSpPr>
          <a:xfrm>
            <a:off x="6448929" y="5116183"/>
            <a:ext cx="182880" cy="188280"/>
            <a:chOff x="6448929" y="5116183"/>
            <a:chExt cx="182880" cy="188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E9B6FBF7-6E51-4A7A-BB4D-DEAA6979F264}"/>
                    </a:ext>
                  </a:extLst>
                </p14:cNvPr>
                <p14:cNvContentPartPr/>
                <p14:nvPr/>
              </p14:nvContentPartPr>
              <p14:xfrm>
                <a:off x="6448929" y="5116183"/>
                <a:ext cx="182880" cy="8136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E9B6FBF7-6E51-4A7A-BB4D-DEAA6979F264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431289" y="5098183"/>
                  <a:ext cx="218520" cy="11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9270BFA6-3AD9-4516-9CE0-59CBEFB1DCA5}"/>
                    </a:ext>
                  </a:extLst>
                </p14:cNvPr>
                <p14:cNvContentPartPr/>
                <p14:nvPr/>
              </p14:nvContentPartPr>
              <p14:xfrm>
                <a:off x="6466929" y="5225983"/>
                <a:ext cx="142920" cy="784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9270BFA6-3AD9-4516-9CE0-59CBEFB1DCA5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449289" y="5208343"/>
                  <a:ext cx="178560" cy="114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552A482C-F3B1-44BE-B61D-1B6BCA312999}"/>
              </a:ext>
            </a:extLst>
          </p:cNvPr>
          <p:cNvGrpSpPr/>
          <p:nvPr/>
        </p:nvGrpSpPr>
        <p:grpSpPr>
          <a:xfrm>
            <a:off x="6317529" y="5025103"/>
            <a:ext cx="83160" cy="408600"/>
            <a:chOff x="6317529" y="5025103"/>
            <a:chExt cx="83160" cy="408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6EEBBB6-7266-4220-A3C2-BD2C9EADFE20}"/>
                    </a:ext>
                  </a:extLst>
                </p14:cNvPr>
                <p14:cNvContentPartPr/>
                <p14:nvPr/>
              </p14:nvContentPartPr>
              <p14:xfrm>
                <a:off x="6352089" y="5025103"/>
                <a:ext cx="48600" cy="2365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6EEBBB6-7266-4220-A3C2-BD2C9EADFE20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6289449" y="4962103"/>
                  <a:ext cx="174240" cy="36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717930E3-C217-4BF8-84C1-93FF261A5F2A}"/>
                    </a:ext>
                  </a:extLst>
                </p14:cNvPr>
                <p14:cNvContentPartPr/>
                <p14:nvPr/>
              </p14:nvContentPartPr>
              <p14:xfrm>
                <a:off x="6317529" y="5312743"/>
                <a:ext cx="68040" cy="1209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717930E3-C217-4BF8-84C1-93FF261A5F2A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6254889" y="5250103"/>
                  <a:ext cx="193680" cy="246600"/>
                </a:xfrm>
                <a:prstGeom prst="rect">
                  <a:avLst/>
                </a:prstGeom>
              </p:spPr>
            </p:pic>
          </mc:Fallback>
        </mc:AlternateContent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155249"/>
            <a:ext cx="807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13.  Suppose a rod is at rest in frame K and parallel to X-axis.</a:t>
            </a:r>
          </a:p>
          <a:p>
            <a:r>
              <a:rPr lang="en-US" sz="2000" dirty="0"/>
              <a:t>The length in K is </a:t>
            </a:r>
            <a:r>
              <a:rPr lang="en-US" sz="2000" dirty="0" err="1">
                <a:latin typeface="Symbol" panose="05050102010706020507" pitchFamily="18" charset="2"/>
              </a:rPr>
              <a:t>D</a:t>
            </a:r>
            <a:r>
              <a:rPr lang="en-US" sz="2000" dirty="0" err="1"/>
              <a:t>x</a:t>
            </a:r>
            <a:r>
              <a:rPr lang="en-US" sz="2000" dirty="0"/>
              <a:t> = (x</a:t>
            </a:r>
            <a:r>
              <a:rPr lang="en-US" sz="2000" baseline="-25000" dirty="0"/>
              <a:t>2</a:t>
            </a:r>
            <a:r>
              <a:rPr lang="en-US" sz="2000" dirty="0"/>
              <a:t> – x</a:t>
            </a:r>
            <a:r>
              <a:rPr lang="en-US" sz="2000" baseline="-25000" dirty="0"/>
              <a:t>1</a:t>
            </a:r>
            <a:r>
              <a:rPr lang="en-US" sz="2000" dirty="0"/>
              <a:t>) = proper length of rod.</a:t>
            </a:r>
          </a:p>
          <a:p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635336" y="3296325"/>
            <a:ext cx="243509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Coordinates of the ends of the rod.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091369" y="1099983"/>
            <a:ext cx="403431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What is the length of the same rod in K’?</a:t>
            </a:r>
          </a:p>
          <a:p>
            <a:r>
              <a:rPr lang="en-US" sz="2000" dirty="0"/>
              <a:t>First find the coordinates x</a:t>
            </a:r>
            <a:r>
              <a:rPr lang="en-US" sz="2000" baseline="-25000" dirty="0"/>
              <a:t>1</a:t>
            </a:r>
            <a:r>
              <a:rPr lang="en-US" sz="2000" dirty="0"/>
              <a:t>’ and x</a:t>
            </a:r>
            <a:r>
              <a:rPr lang="en-US" sz="2000" baseline="-25000" dirty="0"/>
              <a:t>2</a:t>
            </a:r>
            <a:r>
              <a:rPr lang="en-US" sz="2000" dirty="0"/>
              <a:t>’ at the same instant t’.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221A2B8-BA90-4314-B1CE-9F0174A5C4AF}"/>
                  </a:ext>
                </a:extLst>
              </p14:cNvPr>
              <p14:cNvContentPartPr/>
              <p14:nvPr/>
            </p14:nvContentPartPr>
            <p14:xfrm>
              <a:off x="519729" y="1423663"/>
              <a:ext cx="2114280" cy="1331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221A2B8-BA90-4314-B1CE-9F0174A5C4A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1729" y="1406023"/>
                <a:ext cx="2149920" cy="136728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6473F174-2A11-49D7-8A5C-BF549E2C0FA2}"/>
              </a:ext>
            </a:extLst>
          </p:cNvPr>
          <p:cNvGrpSpPr/>
          <p:nvPr/>
        </p:nvGrpSpPr>
        <p:grpSpPr>
          <a:xfrm>
            <a:off x="913929" y="2526343"/>
            <a:ext cx="236520" cy="663840"/>
            <a:chOff x="913929" y="2526343"/>
            <a:chExt cx="236520" cy="663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136607A4-B576-49F3-9A38-5AAC3059BFE9}"/>
                    </a:ext>
                  </a:extLst>
                </p14:cNvPr>
                <p14:cNvContentPartPr/>
                <p14:nvPr/>
              </p14:nvContentPartPr>
              <p14:xfrm>
                <a:off x="933729" y="2526343"/>
                <a:ext cx="62640" cy="32976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136607A4-B576-49F3-9A38-5AAC3059BFE9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916089" y="2508703"/>
                  <a:ext cx="98280" cy="36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9A167FE1-EC7F-41FB-828D-8729CAD6EB96}"/>
                    </a:ext>
                  </a:extLst>
                </p14:cNvPr>
                <p14:cNvContentPartPr/>
                <p14:nvPr/>
              </p14:nvContentPartPr>
              <p14:xfrm>
                <a:off x="913929" y="2959423"/>
                <a:ext cx="142560" cy="12492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9A167FE1-EC7F-41FB-828D-8729CAD6EB96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895929" y="2941783"/>
                  <a:ext cx="17820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38929683-EE31-42C6-844D-F604F25E16F5}"/>
                    </a:ext>
                  </a:extLst>
                </p14:cNvPr>
                <p14:cNvContentPartPr/>
                <p14:nvPr/>
              </p14:nvContentPartPr>
              <p14:xfrm>
                <a:off x="940569" y="2959783"/>
                <a:ext cx="140040" cy="17244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38929683-EE31-42C6-844D-F604F25E16F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22569" y="2942143"/>
                  <a:ext cx="175680" cy="20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DBFBE3F1-BBA0-466B-A2B0-0B04FD2E2258}"/>
                    </a:ext>
                  </a:extLst>
                </p14:cNvPr>
                <p14:cNvContentPartPr/>
                <p14:nvPr/>
              </p14:nvContentPartPr>
              <p14:xfrm>
                <a:off x="1142529" y="3080743"/>
                <a:ext cx="7920" cy="1094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DBFBE3F1-BBA0-466B-A2B0-0B04FD2E2258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24889" y="3063103"/>
                  <a:ext cx="43560" cy="14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2B3E68E-51B5-45E6-AC72-09143EC4B563}"/>
              </a:ext>
            </a:extLst>
          </p:cNvPr>
          <p:cNvGrpSpPr/>
          <p:nvPr/>
        </p:nvGrpSpPr>
        <p:grpSpPr>
          <a:xfrm>
            <a:off x="2153769" y="2550103"/>
            <a:ext cx="281160" cy="669600"/>
            <a:chOff x="2153769" y="2550103"/>
            <a:chExt cx="281160" cy="669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64F5E530-2B49-4601-BDAE-0CFECD565373}"/>
                    </a:ext>
                  </a:extLst>
                </p14:cNvPr>
                <p14:cNvContentPartPr/>
                <p14:nvPr/>
              </p14:nvContentPartPr>
              <p14:xfrm>
                <a:off x="2211369" y="2550103"/>
                <a:ext cx="18720" cy="25524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64F5E530-2B49-4601-BDAE-0CFECD56537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193369" y="2532103"/>
                  <a:ext cx="54360" cy="29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3614ED1-3CD0-41DE-A612-A321D56BCC25}"/>
                    </a:ext>
                  </a:extLst>
                </p14:cNvPr>
                <p14:cNvContentPartPr/>
                <p14:nvPr/>
              </p14:nvContentPartPr>
              <p14:xfrm>
                <a:off x="2163489" y="2957263"/>
                <a:ext cx="120960" cy="1944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3614ED1-3CD0-41DE-A612-A321D56BCC25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145489" y="2939263"/>
                  <a:ext cx="156600" cy="23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74307215-5C10-4E58-961E-7ABD9F4AA954}"/>
                    </a:ext>
                  </a:extLst>
                </p14:cNvPr>
                <p14:cNvContentPartPr/>
                <p14:nvPr/>
              </p14:nvContentPartPr>
              <p14:xfrm>
                <a:off x="2153769" y="2945383"/>
                <a:ext cx="136800" cy="2019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74307215-5C10-4E58-961E-7ABD9F4AA95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136129" y="2927743"/>
                  <a:ext cx="172440" cy="23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99A2DE0-B10F-4D78-AEC3-E3E7982832C8}"/>
                    </a:ext>
                  </a:extLst>
                </p14:cNvPr>
                <p14:cNvContentPartPr/>
                <p14:nvPr/>
              </p14:nvContentPartPr>
              <p14:xfrm>
                <a:off x="2320809" y="3071023"/>
                <a:ext cx="114120" cy="14868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99A2DE0-B10F-4D78-AEC3-E3E7982832C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302809" y="3053383"/>
                  <a:ext cx="149760" cy="184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4224A241-83C7-4010-B9AE-5838AE5B6754}"/>
                  </a:ext>
                </a:extLst>
              </p14:cNvPr>
              <p14:cNvContentPartPr/>
              <p14:nvPr/>
            </p14:nvContentPartPr>
            <p14:xfrm>
              <a:off x="957849" y="2501143"/>
              <a:ext cx="1268640" cy="23976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4224A241-83C7-4010-B9AE-5838AE5B675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40209" y="2483143"/>
                <a:ext cx="1304280" cy="27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E59EC53A-D773-42B8-9FE0-8C7D9A0B992B}"/>
                  </a:ext>
                </a:extLst>
              </p14:cNvPr>
              <p14:cNvContentPartPr/>
              <p14:nvPr/>
            </p14:nvContentPartPr>
            <p14:xfrm>
              <a:off x="2263929" y="1381543"/>
              <a:ext cx="1686240" cy="109692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E59EC53A-D773-42B8-9FE0-8C7D9A0B992B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2245929" y="1363543"/>
                <a:ext cx="1721880" cy="1132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2053" name="Ink 2052">
                <a:extLst>
                  <a:ext uri="{FF2B5EF4-FFF2-40B4-BE49-F238E27FC236}">
                    <a16:creationId xmlns:a16="http://schemas.microsoft.com/office/drawing/2014/main" id="{3CD472B7-400E-4D69-8E5E-841AB666270D}"/>
                  </a:ext>
                </a:extLst>
              </p14:cNvPr>
              <p14:cNvContentPartPr/>
              <p14:nvPr/>
            </p14:nvContentPartPr>
            <p14:xfrm>
              <a:off x="1813929" y="2136463"/>
              <a:ext cx="211320" cy="91440"/>
            </p14:xfrm>
          </p:contentPart>
        </mc:Choice>
        <mc:Fallback>
          <p:pic>
            <p:nvPicPr>
              <p:cNvPr id="2053" name="Ink 2052">
                <a:extLst>
                  <a:ext uri="{FF2B5EF4-FFF2-40B4-BE49-F238E27FC236}">
                    <a16:creationId xmlns:a16="http://schemas.microsoft.com/office/drawing/2014/main" id="{3CD472B7-400E-4D69-8E5E-841AB666270D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796289" y="2118463"/>
                <a:ext cx="246960" cy="12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2054" name="Ink 2053">
                <a:extLst>
                  <a:ext uri="{FF2B5EF4-FFF2-40B4-BE49-F238E27FC236}">
                    <a16:creationId xmlns:a16="http://schemas.microsoft.com/office/drawing/2014/main" id="{05ED2010-036A-433F-9521-CDAE1EAC61C5}"/>
                  </a:ext>
                </a:extLst>
              </p14:cNvPr>
              <p14:cNvContentPartPr/>
              <p14:nvPr/>
            </p14:nvContentPartPr>
            <p14:xfrm>
              <a:off x="1310289" y="2282983"/>
              <a:ext cx="133560" cy="62280"/>
            </p14:xfrm>
          </p:contentPart>
        </mc:Choice>
        <mc:Fallback>
          <p:pic>
            <p:nvPicPr>
              <p:cNvPr id="2054" name="Ink 2053">
                <a:extLst>
                  <a:ext uri="{FF2B5EF4-FFF2-40B4-BE49-F238E27FC236}">
                    <a16:creationId xmlns:a16="http://schemas.microsoft.com/office/drawing/2014/main" id="{05ED2010-036A-433F-9521-CDAE1EAC61C5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1292289" y="2264983"/>
                <a:ext cx="169200" cy="9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2056" name="Ink 2055">
                <a:extLst>
                  <a:ext uri="{FF2B5EF4-FFF2-40B4-BE49-F238E27FC236}">
                    <a16:creationId xmlns:a16="http://schemas.microsoft.com/office/drawing/2014/main" id="{0BF01E33-E062-442F-8827-ADDAC28806C7}"/>
                  </a:ext>
                </a:extLst>
              </p14:cNvPr>
              <p14:cNvContentPartPr/>
              <p14:nvPr/>
            </p14:nvContentPartPr>
            <p14:xfrm>
              <a:off x="894129" y="2433103"/>
              <a:ext cx="186840" cy="75960"/>
            </p14:xfrm>
          </p:contentPart>
        </mc:Choice>
        <mc:Fallback>
          <p:pic>
            <p:nvPicPr>
              <p:cNvPr id="2056" name="Ink 2055">
                <a:extLst>
                  <a:ext uri="{FF2B5EF4-FFF2-40B4-BE49-F238E27FC236}">
                    <a16:creationId xmlns:a16="http://schemas.microsoft.com/office/drawing/2014/main" id="{0BF01E33-E062-442F-8827-ADDAC28806C7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876129" y="2415103"/>
                <a:ext cx="222480" cy="111600"/>
              </a:xfrm>
              <a:prstGeom prst="rect">
                <a:avLst/>
              </a:prstGeom>
            </p:spPr>
          </p:pic>
        </mc:Fallback>
      </mc:AlternateContent>
      <p:grpSp>
        <p:nvGrpSpPr>
          <p:cNvPr id="2060" name="Group 2059">
            <a:extLst>
              <a:ext uri="{FF2B5EF4-FFF2-40B4-BE49-F238E27FC236}">
                <a16:creationId xmlns:a16="http://schemas.microsoft.com/office/drawing/2014/main" id="{FD77E8D6-7CF1-4A0B-BA9F-9651200D24D1}"/>
              </a:ext>
            </a:extLst>
          </p:cNvPr>
          <p:cNvGrpSpPr/>
          <p:nvPr/>
        </p:nvGrpSpPr>
        <p:grpSpPr>
          <a:xfrm>
            <a:off x="2250969" y="1312423"/>
            <a:ext cx="1110600" cy="289440"/>
            <a:chOff x="2250969" y="1312423"/>
            <a:chExt cx="1110600" cy="289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058" name="Ink 2057">
                  <a:extLst>
                    <a:ext uri="{FF2B5EF4-FFF2-40B4-BE49-F238E27FC236}">
                      <a16:creationId xmlns:a16="http://schemas.microsoft.com/office/drawing/2014/main" id="{D081BEA9-F8E3-43E5-9670-C030E600F82B}"/>
                    </a:ext>
                  </a:extLst>
                </p14:cNvPr>
                <p14:cNvContentPartPr/>
                <p14:nvPr/>
              </p14:nvContentPartPr>
              <p14:xfrm>
                <a:off x="2250969" y="1353103"/>
                <a:ext cx="831240" cy="204120"/>
              </p14:xfrm>
            </p:contentPart>
          </mc:Choice>
          <mc:Fallback>
            <p:pic>
              <p:nvPicPr>
                <p:cNvPr id="2058" name="Ink 2057">
                  <a:extLst>
                    <a:ext uri="{FF2B5EF4-FFF2-40B4-BE49-F238E27FC236}">
                      <a16:creationId xmlns:a16="http://schemas.microsoft.com/office/drawing/2014/main" id="{D081BEA9-F8E3-43E5-9670-C030E600F82B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232969" y="1335463"/>
                  <a:ext cx="866880" cy="23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059" name="Ink 2058">
                  <a:extLst>
                    <a:ext uri="{FF2B5EF4-FFF2-40B4-BE49-F238E27FC236}">
                      <a16:creationId xmlns:a16="http://schemas.microsoft.com/office/drawing/2014/main" id="{E3EF681E-7222-4498-9D6A-5E91179397C2}"/>
                    </a:ext>
                  </a:extLst>
                </p14:cNvPr>
                <p14:cNvContentPartPr/>
                <p14:nvPr/>
              </p14:nvContentPartPr>
              <p14:xfrm>
                <a:off x="3167889" y="1312423"/>
                <a:ext cx="193680" cy="289440"/>
              </p14:xfrm>
            </p:contentPart>
          </mc:Choice>
          <mc:Fallback>
            <p:pic>
              <p:nvPicPr>
                <p:cNvPr id="2059" name="Ink 2058">
                  <a:extLst>
                    <a:ext uri="{FF2B5EF4-FFF2-40B4-BE49-F238E27FC236}">
                      <a16:creationId xmlns:a16="http://schemas.microsoft.com/office/drawing/2014/main" id="{E3EF681E-7222-4498-9D6A-5E91179397C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149889" y="1294783"/>
                  <a:ext cx="229320" cy="325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4">
            <p14:nvContentPartPr>
              <p14:cNvPr id="2061" name="Ink 2060">
                <a:extLst>
                  <a:ext uri="{FF2B5EF4-FFF2-40B4-BE49-F238E27FC236}">
                    <a16:creationId xmlns:a16="http://schemas.microsoft.com/office/drawing/2014/main" id="{6843932F-72D5-4056-8290-EEA10846ECB7}"/>
                  </a:ext>
                </a:extLst>
              </p14:cNvPr>
              <p14:cNvContentPartPr/>
              <p14:nvPr/>
            </p14:nvContentPartPr>
            <p14:xfrm>
              <a:off x="171609" y="2383063"/>
              <a:ext cx="181080" cy="344520"/>
            </p14:xfrm>
          </p:contentPart>
        </mc:Choice>
        <mc:Fallback>
          <p:pic>
            <p:nvPicPr>
              <p:cNvPr id="2061" name="Ink 2060">
                <a:extLst>
                  <a:ext uri="{FF2B5EF4-FFF2-40B4-BE49-F238E27FC236}">
                    <a16:creationId xmlns:a16="http://schemas.microsoft.com/office/drawing/2014/main" id="{6843932F-72D5-4056-8290-EEA10846ECB7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153969" y="2365423"/>
                <a:ext cx="216720" cy="380160"/>
              </a:xfrm>
              <a:prstGeom prst="rect">
                <a:avLst/>
              </a:prstGeom>
            </p:spPr>
          </p:pic>
        </mc:Fallback>
      </mc:AlternateContent>
      <p:grpSp>
        <p:nvGrpSpPr>
          <p:cNvPr id="2064" name="Group 2063">
            <a:extLst>
              <a:ext uri="{FF2B5EF4-FFF2-40B4-BE49-F238E27FC236}">
                <a16:creationId xmlns:a16="http://schemas.microsoft.com/office/drawing/2014/main" id="{FEEEEB58-52FB-40F5-B9BF-384791FA8BDA}"/>
              </a:ext>
            </a:extLst>
          </p:cNvPr>
          <p:cNvGrpSpPr/>
          <p:nvPr/>
        </p:nvGrpSpPr>
        <p:grpSpPr>
          <a:xfrm>
            <a:off x="1928409" y="1390543"/>
            <a:ext cx="248760" cy="420480"/>
            <a:chOff x="1928409" y="1390543"/>
            <a:chExt cx="248760" cy="420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062" name="Ink 2061">
                  <a:extLst>
                    <a:ext uri="{FF2B5EF4-FFF2-40B4-BE49-F238E27FC236}">
                      <a16:creationId xmlns:a16="http://schemas.microsoft.com/office/drawing/2014/main" id="{4115EA13-C10E-4FCE-9944-FDF10DAED5C8}"/>
                    </a:ext>
                  </a:extLst>
                </p14:cNvPr>
                <p14:cNvContentPartPr/>
                <p14:nvPr/>
              </p14:nvContentPartPr>
              <p14:xfrm>
                <a:off x="1928409" y="1498183"/>
                <a:ext cx="172800" cy="312840"/>
              </p14:xfrm>
            </p:contentPart>
          </mc:Choice>
          <mc:Fallback>
            <p:pic>
              <p:nvPicPr>
                <p:cNvPr id="2062" name="Ink 2061">
                  <a:extLst>
                    <a:ext uri="{FF2B5EF4-FFF2-40B4-BE49-F238E27FC236}">
                      <a16:creationId xmlns:a16="http://schemas.microsoft.com/office/drawing/2014/main" id="{4115EA13-C10E-4FCE-9944-FDF10DAED5C8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910769" y="1480543"/>
                  <a:ext cx="208440" cy="34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063" name="Ink 2062">
                  <a:extLst>
                    <a:ext uri="{FF2B5EF4-FFF2-40B4-BE49-F238E27FC236}">
                      <a16:creationId xmlns:a16="http://schemas.microsoft.com/office/drawing/2014/main" id="{E156C71D-A63E-4F98-BB6B-41808D77927F}"/>
                    </a:ext>
                  </a:extLst>
                </p14:cNvPr>
                <p14:cNvContentPartPr/>
                <p14:nvPr/>
              </p14:nvContentPartPr>
              <p14:xfrm>
                <a:off x="2139729" y="1390543"/>
                <a:ext cx="37440" cy="76680"/>
              </p14:xfrm>
            </p:contentPart>
          </mc:Choice>
          <mc:Fallback>
            <p:pic>
              <p:nvPicPr>
                <p:cNvPr id="2063" name="Ink 2062">
                  <a:extLst>
                    <a:ext uri="{FF2B5EF4-FFF2-40B4-BE49-F238E27FC236}">
                      <a16:creationId xmlns:a16="http://schemas.microsoft.com/office/drawing/2014/main" id="{E156C71D-A63E-4F98-BB6B-41808D77927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122089" y="1372543"/>
                  <a:ext cx="73080" cy="112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0">
            <p14:nvContentPartPr>
              <p14:cNvPr id="2065" name="Ink 2064">
                <a:extLst>
                  <a:ext uri="{FF2B5EF4-FFF2-40B4-BE49-F238E27FC236}">
                    <a16:creationId xmlns:a16="http://schemas.microsoft.com/office/drawing/2014/main" id="{F64ADE49-E7B4-49F3-9F09-24D95FF65043}"/>
                  </a:ext>
                </a:extLst>
              </p14:cNvPr>
              <p14:cNvContentPartPr/>
              <p14:nvPr/>
            </p14:nvContentPartPr>
            <p14:xfrm>
              <a:off x="3919929" y="1616623"/>
              <a:ext cx="227520" cy="165240"/>
            </p14:xfrm>
          </p:contentPart>
        </mc:Choice>
        <mc:Fallback>
          <p:pic>
            <p:nvPicPr>
              <p:cNvPr id="2065" name="Ink 2064">
                <a:extLst>
                  <a:ext uri="{FF2B5EF4-FFF2-40B4-BE49-F238E27FC236}">
                    <a16:creationId xmlns:a16="http://schemas.microsoft.com/office/drawing/2014/main" id="{F64ADE49-E7B4-49F3-9F09-24D95FF65043}"/>
                  </a:ext>
                </a:extLst>
              </p:cNvPr>
              <p:cNvPicPr/>
              <p:nvPr/>
            </p:nvPicPr>
            <p:blipFill>
              <a:blip r:embed="rId41"/>
              <a:stretch>
                <a:fillRect/>
              </a:stretch>
            </p:blipFill>
            <p:spPr>
              <a:xfrm>
                <a:off x="3901929" y="1598983"/>
                <a:ext cx="263160" cy="20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2066" name="Ink 2065">
                <a:extLst>
                  <a:ext uri="{FF2B5EF4-FFF2-40B4-BE49-F238E27FC236}">
                    <a16:creationId xmlns:a16="http://schemas.microsoft.com/office/drawing/2014/main" id="{2F842F0C-32D7-48C5-A6F8-7DF976D1A45A}"/>
                  </a:ext>
                </a:extLst>
              </p14:cNvPr>
              <p14:cNvContentPartPr/>
              <p14:nvPr/>
            </p14:nvContentPartPr>
            <p14:xfrm>
              <a:off x="3946929" y="1577743"/>
              <a:ext cx="208800" cy="240480"/>
            </p14:xfrm>
          </p:contentPart>
        </mc:Choice>
        <mc:Fallback>
          <p:pic>
            <p:nvPicPr>
              <p:cNvPr id="2066" name="Ink 2065">
                <a:extLst>
                  <a:ext uri="{FF2B5EF4-FFF2-40B4-BE49-F238E27FC236}">
                    <a16:creationId xmlns:a16="http://schemas.microsoft.com/office/drawing/2014/main" id="{2F842F0C-32D7-48C5-A6F8-7DF976D1A45A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3928929" y="1560103"/>
                <a:ext cx="244440" cy="27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068" name="Ink 2067">
                <a:extLst>
                  <a:ext uri="{FF2B5EF4-FFF2-40B4-BE49-F238E27FC236}">
                    <a16:creationId xmlns:a16="http://schemas.microsoft.com/office/drawing/2014/main" id="{EAC00239-CF56-49D1-AC6F-C834E990AB09}"/>
                  </a:ext>
                </a:extLst>
              </p14:cNvPr>
              <p14:cNvContentPartPr/>
              <p14:nvPr/>
            </p14:nvContentPartPr>
            <p14:xfrm>
              <a:off x="4196049" y="1772863"/>
              <a:ext cx="31680" cy="83880"/>
            </p14:xfrm>
          </p:contentPart>
        </mc:Choice>
        <mc:Fallback>
          <p:pic>
            <p:nvPicPr>
              <p:cNvPr id="2068" name="Ink 2067">
                <a:extLst>
                  <a:ext uri="{FF2B5EF4-FFF2-40B4-BE49-F238E27FC236}">
                    <a16:creationId xmlns:a16="http://schemas.microsoft.com/office/drawing/2014/main" id="{EAC00239-CF56-49D1-AC6F-C834E990AB09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4178409" y="1754863"/>
                <a:ext cx="67320" cy="11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2069" name="Ink 2068">
                <a:extLst>
                  <a:ext uri="{FF2B5EF4-FFF2-40B4-BE49-F238E27FC236}">
                    <a16:creationId xmlns:a16="http://schemas.microsoft.com/office/drawing/2014/main" id="{2294671B-1A5C-45BB-AEE3-4D9FF66EAA5A}"/>
                  </a:ext>
                </a:extLst>
              </p14:cNvPr>
              <p14:cNvContentPartPr/>
              <p14:nvPr/>
            </p14:nvContentPartPr>
            <p14:xfrm>
              <a:off x="4232409" y="1427623"/>
              <a:ext cx="52920" cy="95400"/>
            </p14:xfrm>
          </p:contentPart>
        </mc:Choice>
        <mc:Fallback>
          <p:pic>
            <p:nvPicPr>
              <p:cNvPr id="2069" name="Ink 2068">
                <a:extLst>
                  <a:ext uri="{FF2B5EF4-FFF2-40B4-BE49-F238E27FC236}">
                    <a16:creationId xmlns:a16="http://schemas.microsoft.com/office/drawing/2014/main" id="{2294671B-1A5C-45BB-AEE3-4D9FF66EAA5A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4214409" y="1409983"/>
                <a:ext cx="88560" cy="13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2071" name="Ink 2070">
                <a:extLst>
                  <a:ext uri="{FF2B5EF4-FFF2-40B4-BE49-F238E27FC236}">
                    <a16:creationId xmlns:a16="http://schemas.microsoft.com/office/drawing/2014/main" id="{05E826C5-48AA-4DC3-80E9-D0B67ED8C8E7}"/>
                  </a:ext>
                </a:extLst>
              </p14:cNvPr>
              <p14:cNvContentPartPr/>
              <p14:nvPr/>
            </p14:nvContentPartPr>
            <p14:xfrm>
              <a:off x="4286049" y="1823263"/>
              <a:ext cx="101160" cy="88560"/>
            </p14:xfrm>
          </p:contentPart>
        </mc:Choice>
        <mc:Fallback>
          <p:pic>
            <p:nvPicPr>
              <p:cNvPr id="2071" name="Ink 2070">
                <a:extLst>
                  <a:ext uri="{FF2B5EF4-FFF2-40B4-BE49-F238E27FC236}">
                    <a16:creationId xmlns:a16="http://schemas.microsoft.com/office/drawing/2014/main" id="{05E826C5-48AA-4DC3-80E9-D0B67ED8C8E7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268409" y="1805263"/>
                <a:ext cx="136800" cy="12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2072" name="Ink 2071">
                <a:extLst>
                  <a:ext uri="{FF2B5EF4-FFF2-40B4-BE49-F238E27FC236}">
                    <a16:creationId xmlns:a16="http://schemas.microsoft.com/office/drawing/2014/main" id="{D3E586BE-56F2-4F94-83C3-D3BA60F41980}"/>
                  </a:ext>
                </a:extLst>
              </p14:cNvPr>
              <p14:cNvContentPartPr/>
              <p14:nvPr/>
            </p14:nvContentPartPr>
            <p14:xfrm>
              <a:off x="4507809" y="1602943"/>
              <a:ext cx="143280" cy="183600"/>
            </p14:xfrm>
          </p:contentPart>
        </mc:Choice>
        <mc:Fallback>
          <p:pic>
            <p:nvPicPr>
              <p:cNvPr id="2072" name="Ink 2071">
                <a:extLst>
                  <a:ext uri="{FF2B5EF4-FFF2-40B4-BE49-F238E27FC236}">
                    <a16:creationId xmlns:a16="http://schemas.microsoft.com/office/drawing/2014/main" id="{D3E586BE-56F2-4F94-83C3-D3BA60F41980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4489809" y="1584943"/>
                <a:ext cx="178920" cy="21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2073" name="Ink 2072">
                <a:extLst>
                  <a:ext uri="{FF2B5EF4-FFF2-40B4-BE49-F238E27FC236}">
                    <a16:creationId xmlns:a16="http://schemas.microsoft.com/office/drawing/2014/main" id="{E6615317-E041-4805-9086-252C3BB5CCE6}"/>
                  </a:ext>
                </a:extLst>
              </p14:cNvPr>
              <p14:cNvContentPartPr/>
              <p14:nvPr/>
            </p14:nvContentPartPr>
            <p14:xfrm>
              <a:off x="4531569" y="1576663"/>
              <a:ext cx="175680" cy="185040"/>
            </p14:xfrm>
          </p:contentPart>
        </mc:Choice>
        <mc:Fallback>
          <p:pic>
            <p:nvPicPr>
              <p:cNvPr id="2073" name="Ink 2072">
                <a:extLst>
                  <a:ext uri="{FF2B5EF4-FFF2-40B4-BE49-F238E27FC236}">
                    <a16:creationId xmlns:a16="http://schemas.microsoft.com/office/drawing/2014/main" id="{E6615317-E041-4805-9086-252C3BB5CCE6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4513569" y="1558663"/>
                <a:ext cx="211320" cy="22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2074" name="Ink 2073">
                <a:extLst>
                  <a:ext uri="{FF2B5EF4-FFF2-40B4-BE49-F238E27FC236}">
                    <a16:creationId xmlns:a16="http://schemas.microsoft.com/office/drawing/2014/main" id="{EA5AACD5-2443-4CD1-95AF-6F42B120CD16}"/>
                  </a:ext>
                </a:extLst>
              </p14:cNvPr>
              <p14:cNvContentPartPr/>
              <p14:nvPr/>
            </p14:nvContentPartPr>
            <p14:xfrm>
              <a:off x="4700049" y="1771063"/>
              <a:ext cx="124920" cy="74880"/>
            </p14:xfrm>
          </p:contentPart>
        </mc:Choice>
        <mc:Fallback>
          <p:pic>
            <p:nvPicPr>
              <p:cNvPr id="2074" name="Ink 2073">
                <a:extLst>
                  <a:ext uri="{FF2B5EF4-FFF2-40B4-BE49-F238E27FC236}">
                    <a16:creationId xmlns:a16="http://schemas.microsoft.com/office/drawing/2014/main" id="{EA5AACD5-2443-4CD1-95AF-6F42B120CD16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4682049" y="1753423"/>
                <a:ext cx="160560" cy="11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2075" name="Ink 2074">
                <a:extLst>
                  <a:ext uri="{FF2B5EF4-FFF2-40B4-BE49-F238E27FC236}">
                    <a16:creationId xmlns:a16="http://schemas.microsoft.com/office/drawing/2014/main" id="{2C76E3E9-A6A4-4D38-A8F4-EC2C7F1FDB55}"/>
                  </a:ext>
                </a:extLst>
              </p14:cNvPr>
              <p14:cNvContentPartPr/>
              <p14:nvPr/>
            </p14:nvContentPartPr>
            <p14:xfrm>
              <a:off x="4821369" y="1426903"/>
              <a:ext cx="65520" cy="163800"/>
            </p14:xfrm>
          </p:contentPart>
        </mc:Choice>
        <mc:Fallback>
          <p:pic>
            <p:nvPicPr>
              <p:cNvPr id="2075" name="Ink 2074">
                <a:extLst>
                  <a:ext uri="{FF2B5EF4-FFF2-40B4-BE49-F238E27FC236}">
                    <a16:creationId xmlns:a16="http://schemas.microsoft.com/office/drawing/2014/main" id="{2C76E3E9-A6A4-4D38-A8F4-EC2C7F1FDB55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4803729" y="1409263"/>
                <a:ext cx="101160" cy="19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2077" name="Ink 2076">
                <a:extLst>
                  <a:ext uri="{FF2B5EF4-FFF2-40B4-BE49-F238E27FC236}">
                    <a16:creationId xmlns:a16="http://schemas.microsoft.com/office/drawing/2014/main" id="{7DEB8709-F5DD-4B25-B93C-740F934024ED}"/>
                  </a:ext>
                </a:extLst>
              </p14:cNvPr>
              <p14:cNvContentPartPr/>
              <p14:nvPr/>
            </p14:nvContentPartPr>
            <p14:xfrm>
              <a:off x="3011289" y="1308103"/>
              <a:ext cx="2085480" cy="766800"/>
            </p14:xfrm>
          </p:contentPart>
        </mc:Choice>
        <mc:Fallback>
          <p:pic>
            <p:nvPicPr>
              <p:cNvPr id="2077" name="Ink 2076">
                <a:extLst>
                  <a:ext uri="{FF2B5EF4-FFF2-40B4-BE49-F238E27FC236}">
                    <a16:creationId xmlns:a16="http://schemas.microsoft.com/office/drawing/2014/main" id="{7DEB8709-F5DD-4B25-B93C-740F934024ED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2993649" y="1290103"/>
                <a:ext cx="2121120" cy="802440"/>
              </a:xfrm>
              <a:prstGeom prst="rect">
                <a:avLst/>
              </a:prstGeom>
            </p:spPr>
          </p:pic>
        </mc:Fallback>
      </mc:AlternateContent>
      <p:grpSp>
        <p:nvGrpSpPr>
          <p:cNvPr id="2085" name="Group 2084">
            <a:extLst>
              <a:ext uri="{FF2B5EF4-FFF2-40B4-BE49-F238E27FC236}">
                <a16:creationId xmlns:a16="http://schemas.microsoft.com/office/drawing/2014/main" id="{6487F5AF-78F8-48C5-A922-CD773A5967A6}"/>
              </a:ext>
            </a:extLst>
          </p:cNvPr>
          <p:cNvGrpSpPr/>
          <p:nvPr/>
        </p:nvGrpSpPr>
        <p:grpSpPr>
          <a:xfrm>
            <a:off x="2317929" y="1819303"/>
            <a:ext cx="1243080" cy="719280"/>
            <a:chOff x="2317929" y="1819303"/>
            <a:chExt cx="1243080" cy="719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3172CA4A-D9DF-4909-A14F-1FDC828312EE}"/>
                    </a:ext>
                  </a:extLst>
                </p14:cNvPr>
                <p14:cNvContentPartPr/>
                <p14:nvPr/>
              </p14:nvContentPartPr>
              <p14:xfrm>
                <a:off x="2719689" y="2111263"/>
                <a:ext cx="179280" cy="2566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3172CA4A-D9DF-4909-A14F-1FDC828312EE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2702049" y="2093623"/>
                  <a:ext cx="21492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67E147DB-F329-499D-BF07-0EE3C70315B6}"/>
                    </a:ext>
                  </a:extLst>
                </p14:cNvPr>
                <p14:cNvContentPartPr/>
                <p14:nvPr/>
              </p14:nvContentPartPr>
              <p14:xfrm>
                <a:off x="2769009" y="1903183"/>
                <a:ext cx="36360" cy="24228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67E147DB-F329-499D-BF07-0EE3C70315B6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751369" y="1885183"/>
                  <a:ext cx="7200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0DC3F4A-9A7D-4CE7-A363-ABD15B7EE537}"/>
                    </a:ext>
                  </a:extLst>
                </p14:cNvPr>
                <p14:cNvContentPartPr/>
                <p14:nvPr/>
              </p14:nvContentPartPr>
              <p14:xfrm>
                <a:off x="2667129" y="2038183"/>
                <a:ext cx="235800" cy="284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0DC3F4A-9A7D-4CE7-A363-ABD15B7EE537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649129" y="2020543"/>
                  <a:ext cx="27144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0C98E22-263C-4EED-ACD0-0348EAA3EF15}"/>
                    </a:ext>
                  </a:extLst>
                </p14:cNvPr>
                <p14:cNvContentPartPr/>
                <p14:nvPr/>
              </p14:nvContentPartPr>
              <p14:xfrm>
                <a:off x="2712489" y="1819303"/>
                <a:ext cx="196200" cy="1616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0C98E22-263C-4EED-ACD0-0348EAA3EF15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2694849" y="1801303"/>
                  <a:ext cx="23184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96B55B1-66C6-4B5A-9068-30D401BBE085}"/>
                    </a:ext>
                  </a:extLst>
                </p14:cNvPr>
                <p14:cNvContentPartPr/>
                <p14:nvPr/>
              </p14:nvContentPartPr>
              <p14:xfrm>
                <a:off x="2586849" y="1922983"/>
                <a:ext cx="114840" cy="1562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96B55B1-66C6-4B5A-9068-30D401BBE085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2568849" y="1904983"/>
                  <a:ext cx="15048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E81CF85-1980-4C20-A3F1-69D9441C0473}"/>
                    </a:ext>
                  </a:extLst>
                </p14:cNvPr>
                <p14:cNvContentPartPr/>
                <p14:nvPr/>
              </p14:nvContentPartPr>
              <p14:xfrm>
                <a:off x="2403249" y="2203423"/>
                <a:ext cx="116640" cy="2008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E81CF85-1980-4C20-A3F1-69D9441C0473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2385609" y="2185783"/>
                  <a:ext cx="152280" cy="2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FB6525A-1C66-47DC-B80F-514A047DBA21}"/>
                    </a:ext>
                  </a:extLst>
                </p14:cNvPr>
                <p14:cNvContentPartPr/>
                <p14:nvPr/>
              </p14:nvContentPartPr>
              <p14:xfrm>
                <a:off x="2317929" y="2488183"/>
                <a:ext cx="54720" cy="504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FB6525A-1C66-47DC-B80F-514A047DBA21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2299929" y="2470183"/>
                  <a:ext cx="90360" cy="8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5ABD3E0E-4371-40CB-9044-81C2944261C2}"/>
                    </a:ext>
                  </a:extLst>
                </p14:cNvPr>
                <p14:cNvContentPartPr/>
                <p14:nvPr/>
              </p14:nvContentPartPr>
              <p14:xfrm>
                <a:off x="2376969" y="1939543"/>
                <a:ext cx="252000" cy="13140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5ABD3E0E-4371-40CB-9044-81C2944261C2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2358969" y="1921543"/>
                  <a:ext cx="28764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2079" name="Ink 2078">
                  <a:extLst>
                    <a:ext uri="{FF2B5EF4-FFF2-40B4-BE49-F238E27FC236}">
                      <a16:creationId xmlns:a16="http://schemas.microsoft.com/office/drawing/2014/main" id="{66D582FC-872B-4E9E-88A9-76F427641490}"/>
                    </a:ext>
                  </a:extLst>
                </p14:cNvPr>
                <p14:cNvContentPartPr/>
                <p14:nvPr/>
              </p14:nvContentPartPr>
              <p14:xfrm>
                <a:off x="2888889" y="1940263"/>
                <a:ext cx="294840" cy="314640"/>
              </p14:xfrm>
            </p:contentPart>
          </mc:Choice>
          <mc:Fallback>
            <p:pic>
              <p:nvPicPr>
                <p:cNvPr id="2079" name="Ink 2078">
                  <a:extLst>
                    <a:ext uri="{FF2B5EF4-FFF2-40B4-BE49-F238E27FC236}">
                      <a16:creationId xmlns:a16="http://schemas.microsoft.com/office/drawing/2014/main" id="{66D582FC-872B-4E9E-88A9-76F427641490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870889" y="1922263"/>
                  <a:ext cx="33048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2080" name="Ink 2079">
                  <a:extLst>
                    <a:ext uri="{FF2B5EF4-FFF2-40B4-BE49-F238E27FC236}">
                      <a16:creationId xmlns:a16="http://schemas.microsoft.com/office/drawing/2014/main" id="{6EBC42CD-CFF2-47E0-B3A2-F52991C474EB}"/>
                    </a:ext>
                  </a:extLst>
                </p14:cNvPr>
                <p14:cNvContentPartPr/>
                <p14:nvPr/>
              </p14:nvContentPartPr>
              <p14:xfrm>
                <a:off x="3020649" y="1941703"/>
                <a:ext cx="101160" cy="116280"/>
              </p14:xfrm>
            </p:contentPart>
          </mc:Choice>
          <mc:Fallback>
            <p:pic>
              <p:nvPicPr>
                <p:cNvPr id="2080" name="Ink 2079">
                  <a:extLst>
                    <a:ext uri="{FF2B5EF4-FFF2-40B4-BE49-F238E27FC236}">
                      <a16:creationId xmlns:a16="http://schemas.microsoft.com/office/drawing/2014/main" id="{6EBC42CD-CFF2-47E0-B3A2-F52991C474EB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002649" y="1924063"/>
                  <a:ext cx="13680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2082" name="Ink 2081">
                  <a:extLst>
                    <a:ext uri="{FF2B5EF4-FFF2-40B4-BE49-F238E27FC236}">
                      <a16:creationId xmlns:a16="http://schemas.microsoft.com/office/drawing/2014/main" id="{9CD2DBF8-70DA-4BCD-80E4-CB7A4E71078C}"/>
                    </a:ext>
                  </a:extLst>
                </p14:cNvPr>
                <p14:cNvContentPartPr/>
                <p14:nvPr/>
              </p14:nvContentPartPr>
              <p14:xfrm>
                <a:off x="3259689" y="2062663"/>
                <a:ext cx="106920" cy="209880"/>
              </p14:xfrm>
            </p:contentPart>
          </mc:Choice>
          <mc:Fallback>
            <p:pic>
              <p:nvPicPr>
                <p:cNvPr id="2082" name="Ink 2081">
                  <a:extLst>
                    <a:ext uri="{FF2B5EF4-FFF2-40B4-BE49-F238E27FC236}">
                      <a16:creationId xmlns:a16="http://schemas.microsoft.com/office/drawing/2014/main" id="{9CD2DBF8-70DA-4BCD-80E4-CB7A4E71078C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241689" y="2044663"/>
                  <a:ext cx="142560" cy="24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2083" name="Ink 2082">
                  <a:extLst>
                    <a:ext uri="{FF2B5EF4-FFF2-40B4-BE49-F238E27FC236}">
                      <a16:creationId xmlns:a16="http://schemas.microsoft.com/office/drawing/2014/main" id="{86491677-3CAA-4BC6-9B2F-4E41510887C4}"/>
                    </a:ext>
                  </a:extLst>
                </p14:cNvPr>
                <p14:cNvContentPartPr/>
                <p14:nvPr/>
              </p14:nvContentPartPr>
              <p14:xfrm>
                <a:off x="3216849" y="2130703"/>
                <a:ext cx="201240" cy="40680"/>
              </p14:xfrm>
            </p:contentPart>
          </mc:Choice>
          <mc:Fallback>
            <p:pic>
              <p:nvPicPr>
                <p:cNvPr id="2083" name="Ink 2082">
                  <a:extLst>
                    <a:ext uri="{FF2B5EF4-FFF2-40B4-BE49-F238E27FC236}">
                      <a16:creationId xmlns:a16="http://schemas.microsoft.com/office/drawing/2014/main" id="{86491677-3CAA-4BC6-9B2F-4E41510887C4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198849" y="2112703"/>
                  <a:ext cx="236880" cy="7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2084" name="Ink 2083">
                  <a:extLst>
                    <a:ext uri="{FF2B5EF4-FFF2-40B4-BE49-F238E27FC236}">
                      <a16:creationId xmlns:a16="http://schemas.microsoft.com/office/drawing/2014/main" id="{459060B0-433B-48A1-B46A-04193BEAD499}"/>
                    </a:ext>
                  </a:extLst>
                </p14:cNvPr>
                <p14:cNvContentPartPr/>
                <p14:nvPr/>
              </p14:nvContentPartPr>
              <p14:xfrm>
                <a:off x="3444369" y="1972303"/>
                <a:ext cx="116640" cy="95400"/>
              </p14:xfrm>
            </p:contentPart>
          </mc:Choice>
          <mc:Fallback>
            <p:pic>
              <p:nvPicPr>
                <p:cNvPr id="2084" name="Ink 2083">
                  <a:extLst>
                    <a:ext uri="{FF2B5EF4-FFF2-40B4-BE49-F238E27FC236}">
                      <a16:creationId xmlns:a16="http://schemas.microsoft.com/office/drawing/2014/main" id="{459060B0-433B-48A1-B46A-04193BEAD499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426729" y="1954303"/>
                  <a:ext cx="152280" cy="13104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70" name="Picture 2">
            <a:extLst>
              <a:ext uri="{FF2B5EF4-FFF2-40B4-BE49-F238E27FC236}">
                <a16:creationId xmlns:a16="http://schemas.microsoft.com/office/drawing/2014/main" id="{9A134B85-5B19-4BEB-B951-2B443DD7A7D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86" cstate="print"/>
          <a:srcRect l="13029" t="28126"/>
          <a:stretch/>
        </p:blipFill>
        <p:spPr bwMode="auto">
          <a:xfrm>
            <a:off x="3449763" y="2682468"/>
            <a:ext cx="5256964" cy="244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" name="TextBox 70">
            <a:extLst>
              <a:ext uri="{FF2B5EF4-FFF2-40B4-BE49-F238E27FC236}">
                <a16:creationId xmlns:a16="http://schemas.microsoft.com/office/drawing/2014/main" id="{242B6EC7-185D-4F4E-8988-47D8322E711E}"/>
              </a:ext>
            </a:extLst>
          </p:cNvPr>
          <p:cNvSpPr txBox="1"/>
          <p:nvPr/>
        </p:nvSpPr>
        <p:spPr>
          <a:xfrm>
            <a:off x="5638800" y="3858161"/>
            <a:ext cx="3261001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Let proper length </a:t>
            </a:r>
            <a:r>
              <a:rPr lang="en-US" sz="2000" dirty="0" err="1">
                <a:latin typeface="Symbol" panose="05050102010706020507" pitchFamily="18" charset="2"/>
              </a:rPr>
              <a:t>D</a:t>
            </a:r>
            <a:r>
              <a:rPr lang="en-US" sz="2000" dirty="0" err="1"/>
              <a:t>x</a:t>
            </a:r>
            <a:r>
              <a:rPr lang="en-US" sz="2000" dirty="0"/>
              <a:t> = </a:t>
            </a:r>
            <a:r>
              <a:rPr lang="en-US" sz="2000" i="1" dirty="0"/>
              <a:t>l</a:t>
            </a:r>
            <a:r>
              <a:rPr lang="en-US" sz="2000" i="1" baseline="-25000" dirty="0"/>
              <a:t>0</a:t>
            </a:r>
            <a:r>
              <a:rPr lang="en-US" sz="2000" i="1" dirty="0"/>
              <a:t>.</a:t>
            </a:r>
          </a:p>
          <a:p>
            <a:r>
              <a:rPr lang="en-US" sz="2000" dirty="0"/>
              <a:t>(Proper length is always measured in the rest frame of the object.)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1DA59C8-2628-4B59-8D8F-FE4E79EAD2CD}"/>
              </a:ext>
            </a:extLst>
          </p:cNvPr>
          <p:cNvSpPr txBox="1"/>
          <p:nvPr/>
        </p:nvSpPr>
        <p:spPr>
          <a:xfrm>
            <a:off x="609600" y="5851098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14.  LORENTZ CONTRACTION.  If rod is moving, it will appear shorter to an observer at rest.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87">
            <p14:nvContentPartPr>
              <p14:cNvPr id="2088" name="Ink 2087">
                <a:extLst>
                  <a:ext uri="{FF2B5EF4-FFF2-40B4-BE49-F238E27FC236}">
                    <a16:creationId xmlns:a16="http://schemas.microsoft.com/office/drawing/2014/main" id="{DD8195BE-9643-48F6-B3AF-5560015D49D8}"/>
                  </a:ext>
                </a:extLst>
              </p14:cNvPr>
              <p14:cNvContentPartPr/>
              <p14:nvPr/>
            </p14:nvContentPartPr>
            <p14:xfrm>
              <a:off x="1139649" y="6012943"/>
              <a:ext cx="2527200" cy="77760"/>
            </p14:xfrm>
          </p:contentPart>
        </mc:Choice>
        <mc:Fallback>
          <p:pic>
            <p:nvPicPr>
              <p:cNvPr id="2088" name="Ink 2087">
                <a:extLst>
                  <a:ext uri="{FF2B5EF4-FFF2-40B4-BE49-F238E27FC236}">
                    <a16:creationId xmlns:a16="http://schemas.microsoft.com/office/drawing/2014/main" id="{DD8195BE-9643-48F6-B3AF-5560015D49D8}"/>
                  </a:ext>
                </a:extLst>
              </p:cNvPr>
              <p:cNvPicPr/>
              <p:nvPr/>
            </p:nvPicPr>
            <p:blipFill>
              <a:blip r:embed="rId88"/>
              <a:stretch>
                <a:fillRect/>
              </a:stretch>
            </p:blipFill>
            <p:spPr>
              <a:xfrm>
                <a:off x="1086009" y="5905303"/>
                <a:ext cx="2634840" cy="293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838200"/>
            <a:ext cx="70599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16.  Since </a:t>
            </a:r>
            <a:r>
              <a:rPr lang="en-US" sz="2000" dirty="0">
                <a:latin typeface="Symbol" panose="05050102010706020507" pitchFamily="18" charset="2"/>
              </a:rPr>
              <a:t>D</a:t>
            </a:r>
            <a:r>
              <a:rPr lang="en-US" sz="2000" dirty="0"/>
              <a:t>y and </a:t>
            </a:r>
            <a:r>
              <a:rPr lang="en-US" sz="2000" dirty="0" err="1">
                <a:latin typeface="Symbol" panose="05050102010706020507" pitchFamily="18" charset="2"/>
              </a:rPr>
              <a:t>D</a:t>
            </a:r>
            <a:r>
              <a:rPr lang="en-US" sz="2000" dirty="0" err="1"/>
              <a:t>z</a:t>
            </a:r>
            <a:r>
              <a:rPr lang="en-US" sz="2000" dirty="0"/>
              <a:t> don’t change, volume transforms according to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2206960"/>
            <a:ext cx="4318512" cy="831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10000" y="4419600"/>
            <a:ext cx="17234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Proper volume</a:t>
            </a:r>
          </a:p>
        </p:txBody>
      </p:sp>
      <p:sp>
        <p:nvSpPr>
          <p:cNvPr id="6" name="Freeform 5"/>
          <p:cNvSpPr/>
          <p:nvPr/>
        </p:nvSpPr>
        <p:spPr>
          <a:xfrm>
            <a:off x="4293990" y="3111335"/>
            <a:ext cx="351360" cy="1080655"/>
          </a:xfrm>
          <a:custGeom>
            <a:avLst/>
            <a:gdLst>
              <a:gd name="connsiteX0" fmla="*/ 28628 w 351360"/>
              <a:gd name="connsiteY0" fmla="*/ 1080655 h 1080655"/>
              <a:gd name="connsiteX1" fmla="*/ 28628 w 351360"/>
              <a:gd name="connsiteY1" fmla="*/ 522514 h 1080655"/>
              <a:gd name="connsiteX2" fmla="*/ 99880 w 351360"/>
              <a:gd name="connsiteY2" fmla="*/ 534390 h 1080655"/>
              <a:gd name="connsiteX3" fmla="*/ 135506 w 351360"/>
              <a:gd name="connsiteY3" fmla="*/ 570016 h 1080655"/>
              <a:gd name="connsiteX4" fmla="*/ 147381 w 351360"/>
              <a:gd name="connsiteY4" fmla="*/ 605642 h 1080655"/>
              <a:gd name="connsiteX5" fmla="*/ 183007 w 351360"/>
              <a:gd name="connsiteY5" fmla="*/ 653143 h 1080655"/>
              <a:gd name="connsiteX6" fmla="*/ 230509 w 351360"/>
              <a:gd name="connsiteY6" fmla="*/ 724395 h 1080655"/>
              <a:gd name="connsiteX7" fmla="*/ 278010 w 351360"/>
              <a:gd name="connsiteY7" fmla="*/ 783771 h 1080655"/>
              <a:gd name="connsiteX8" fmla="*/ 313636 w 351360"/>
              <a:gd name="connsiteY8" fmla="*/ 771896 h 1080655"/>
              <a:gd name="connsiteX9" fmla="*/ 337387 w 351360"/>
              <a:gd name="connsiteY9" fmla="*/ 736270 h 1080655"/>
              <a:gd name="connsiteX10" fmla="*/ 337387 w 351360"/>
              <a:gd name="connsiteY10" fmla="*/ 498764 h 1080655"/>
              <a:gd name="connsiteX11" fmla="*/ 349262 w 351360"/>
              <a:gd name="connsiteY11" fmla="*/ 0 h 1080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1360" h="1080655">
                <a:moveTo>
                  <a:pt x="28628" y="1080655"/>
                </a:moveTo>
                <a:cubicBezTo>
                  <a:pt x="440" y="883334"/>
                  <a:pt x="-18384" y="784438"/>
                  <a:pt x="28628" y="522514"/>
                </a:cubicBezTo>
                <a:cubicBezTo>
                  <a:pt x="32882" y="498814"/>
                  <a:pt x="76129" y="530431"/>
                  <a:pt x="99880" y="534390"/>
                </a:cubicBezTo>
                <a:cubicBezTo>
                  <a:pt x="111755" y="546265"/>
                  <a:pt x="126190" y="556042"/>
                  <a:pt x="135506" y="570016"/>
                </a:cubicBezTo>
                <a:cubicBezTo>
                  <a:pt x="142450" y="580431"/>
                  <a:pt x="141171" y="594774"/>
                  <a:pt x="147381" y="605642"/>
                </a:cubicBezTo>
                <a:cubicBezTo>
                  <a:pt x="157201" y="622826"/>
                  <a:pt x="171657" y="636929"/>
                  <a:pt x="183007" y="653143"/>
                </a:cubicBezTo>
                <a:cubicBezTo>
                  <a:pt x="199377" y="676528"/>
                  <a:pt x="230509" y="724395"/>
                  <a:pt x="230509" y="724395"/>
                </a:cubicBezTo>
                <a:cubicBezTo>
                  <a:pt x="239771" y="752183"/>
                  <a:pt x="240093" y="777452"/>
                  <a:pt x="278010" y="783771"/>
                </a:cubicBezTo>
                <a:cubicBezTo>
                  <a:pt x="290357" y="785829"/>
                  <a:pt x="301761" y="775854"/>
                  <a:pt x="313636" y="771896"/>
                </a:cubicBezTo>
                <a:cubicBezTo>
                  <a:pt x="321553" y="760021"/>
                  <a:pt x="331765" y="749388"/>
                  <a:pt x="337387" y="736270"/>
                </a:cubicBezTo>
                <a:cubicBezTo>
                  <a:pt x="367131" y="666867"/>
                  <a:pt x="340642" y="550848"/>
                  <a:pt x="337387" y="498764"/>
                </a:cubicBezTo>
                <a:lnTo>
                  <a:pt x="349262" y="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ECBD230-E5CB-4D4E-9A6E-77928B7BDB92}"/>
              </a:ext>
            </a:extLst>
          </p:cNvPr>
          <p:cNvGrpSpPr/>
          <p:nvPr/>
        </p:nvGrpSpPr>
        <p:grpSpPr>
          <a:xfrm>
            <a:off x="2735529" y="2086783"/>
            <a:ext cx="443880" cy="687960"/>
            <a:chOff x="2735529" y="2086783"/>
            <a:chExt cx="443880" cy="687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7BE4A1A7-4A9B-4FF2-B0BE-2BC6E310A7B7}"/>
                    </a:ext>
                  </a:extLst>
                </p14:cNvPr>
                <p14:cNvContentPartPr/>
                <p14:nvPr/>
              </p14:nvContentPartPr>
              <p14:xfrm>
                <a:off x="2735529" y="2086783"/>
                <a:ext cx="443880" cy="68796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7BE4A1A7-4A9B-4FF2-B0BE-2BC6E310A7B7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672529" y="2023783"/>
                  <a:ext cx="569520" cy="81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D4136908-A680-4CBE-A107-AD78229EFC3A}"/>
                    </a:ext>
                  </a:extLst>
                </p14:cNvPr>
                <p14:cNvContentPartPr/>
                <p14:nvPr/>
              </p14:nvContentPartPr>
              <p14:xfrm>
                <a:off x="2972409" y="2543263"/>
                <a:ext cx="3960" cy="720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D4136908-A680-4CBE-A107-AD78229EFC3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909769" y="2480263"/>
                  <a:ext cx="12960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0A2D5C56-7691-4122-B10D-D06B907FF2EF}"/>
                    </a:ext>
                  </a:extLst>
                </p14:cNvPr>
                <p14:cNvContentPartPr/>
                <p14:nvPr/>
              </p14:nvContentPartPr>
              <p14:xfrm>
                <a:off x="2978889" y="2546143"/>
                <a:ext cx="3960" cy="324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A2D5C56-7691-4122-B10D-D06B907FF2EF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915889" y="2483143"/>
                  <a:ext cx="12960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2C921B89-6FB1-4AEA-9733-E0FF01E43088}"/>
                    </a:ext>
                  </a:extLst>
                </p14:cNvPr>
                <p14:cNvContentPartPr/>
                <p14:nvPr/>
              </p14:nvContentPartPr>
              <p14:xfrm>
                <a:off x="2871969" y="2332303"/>
                <a:ext cx="71280" cy="19764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2C921B89-6FB1-4AEA-9733-E0FF01E4308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809329" y="2269303"/>
                  <a:ext cx="196920" cy="323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6B87B43-3A5A-4DE5-9480-2BAF42A4918D}"/>
              </a:ext>
            </a:extLst>
          </p:cNvPr>
          <p:cNvGrpSpPr/>
          <p:nvPr/>
        </p:nvGrpSpPr>
        <p:grpSpPr>
          <a:xfrm>
            <a:off x="2949729" y="2864743"/>
            <a:ext cx="173880" cy="108000"/>
            <a:chOff x="2949729" y="2864743"/>
            <a:chExt cx="173880" cy="108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913C9BED-74EB-4A86-B381-815989941D3A}"/>
                    </a:ext>
                  </a:extLst>
                </p14:cNvPr>
                <p14:cNvContentPartPr/>
                <p14:nvPr/>
              </p14:nvContentPartPr>
              <p14:xfrm>
                <a:off x="3121449" y="2941423"/>
                <a:ext cx="2160" cy="720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913C9BED-74EB-4A86-B381-815989941D3A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058809" y="2878783"/>
                  <a:ext cx="12780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B5A1734-E388-487B-A3D5-47C2E26900F9}"/>
                    </a:ext>
                  </a:extLst>
                </p14:cNvPr>
                <p14:cNvContentPartPr/>
                <p14:nvPr/>
              </p14:nvContentPartPr>
              <p14:xfrm>
                <a:off x="2949729" y="2864743"/>
                <a:ext cx="165960" cy="1080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B5A1734-E388-487B-A3D5-47C2E26900F9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886729" y="2802103"/>
                  <a:ext cx="291600" cy="233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4FC2477D-7E3B-478B-9E32-79FBC90EC8C2}"/>
                  </a:ext>
                </a:extLst>
              </p14:cNvPr>
              <p14:cNvContentPartPr/>
              <p14:nvPr/>
            </p14:nvContentPartPr>
            <p14:xfrm>
              <a:off x="3512049" y="2874463"/>
              <a:ext cx="167400" cy="777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4FC2477D-7E3B-478B-9E32-79FBC90EC8C2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449409" y="2811463"/>
                <a:ext cx="293040" cy="203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F344ADAA-CD5B-4416-A0A5-500421D63473}"/>
                  </a:ext>
                </a:extLst>
              </p14:cNvPr>
              <p14:cNvContentPartPr/>
              <p14:nvPr/>
            </p14:nvContentPartPr>
            <p14:xfrm>
              <a:off x="3585129" y="2180743"/>
              <a:ext cx="87480" cy="9468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F344ADAA-CD5B-4416-A0A5-500421D63473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3522489" y="2118103"/>
                <a:ext cx="213120" cy="220320"/>
              </a:xfrm>
              <a:prstGeom prst="rect">
                <a:avLst/>
              </a:prstGeom>
            </p:spPr>
          </p:pic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BDE5BA1D-73DE-4401-ADE7-94EE87D4A4A2}"/>
              </a:ext>
            </a:extLst>
          </p:cNvPr>
          <p:cNvGrpSpPr/>
          <p:nvPr/>
        </p:nvGrpSpPr>
        <p:grpSpPr>
          <a:xfrm>
            <a:off x="4251129" y="2743063"/>
            <a:ext cx="713160" cy="355320"/>
            <a:chOff x="4251129" y="2743063"/>
            <a:chExt cx="713160" cy="355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041C540C-E470-4B54-9672-FCC5C1B9BD17}"/>
                    </a:ext>
                  </a:extLst>
                </p14:cNvPr>
                <p14:cNvContentPartPr/>
                <p14:nvPr/>
              </p14:nvContentPartPr>
              <p14:xfrm>
                <a:off x="4571529" y="2763943"/>
                <a:ext cx="10080" cy="3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041C540C-E470-4B54-9672-FCC5C1B9BD17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508889" y="2700943"/>
                  <a:ext cx="13572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636F748D-85E2-438D-8BF8-E5DDF35BABC0}"/>
                    </a:ext>
                  </a:extLst>
                </p14:cNvPr>
                <p14:cNvContentPartPr/>
                <p14:nvPr/>
              </p14:nvContentPartPr>
              <p14:xfrm>
                <a:off x="4599249" y="2743063"/>
                <a:ext cx="18000" cy="198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636F748D-85E2-438D-8BF8-E5DDF35BABC0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536609" y="2680423"/>
                  <a:ext cx="143640" cy="14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A072EDD-31F6-4E11-B04B-0CBA9012DD0E}"/>
                    </a:ext>
                  </a:extLst>
                </p14:cNvPr>
                <p14:cNvContentPartPr/>
                <p14:nvPr/>
              </p14:nvContentPartPr>
              <p14:xfrm>
                <a:off x="4251129" y="2842063"/>
                <a:ext cx="713160" cy="2563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A072EDD-31F6-4E11-B04B-0CBA9012DD0E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4188489" y="2779423"/>
                  <a:ext cx="838800" cy="3819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68E6FCDC-C412-4389-B087-7A09C4EE3345}"/>
                  </a:ext>
                </a:extLst>
              </p14:cNvPr>
              <p14:cNvContentPartPr/>
              <p14:nvPr/>
            </p14:nvContentPartPr>
            <p14:xfrm>
              <a:off x="4245009" y="2223583"/>
              <a:ext cx="855360" cy="6948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68E6FCDC-C412-4389-B087-7A09C4EE3345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4182369" y="2160583"/>
                <a:ext cx="981000" cy="195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5716" t="41414" b="4995"/>
          <a:stretch/>
        </p:blipFill>
        <p:spPr bwMode="auto">
          <a:xfrm>
            <a:off x="228600" y="3505200"/>
            <a:ext cx="8618543" cy="2802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02208" y="140532"/>
            <a:ext cx="8939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17.  On a clock at rest in K’, two events at the same location x’, y’, z’ are separated by a time interval </a:t>
            </a:r>
            <a:r>
              <a:rPr lang="en-US" sz="2000" dirty="0">
                <a:latin typeface="Symbol" panose="05050102010706020507" pitchFamily="18" charset="2"/>
              </a:rPr>
              <a:t>D</a:t>
            </a:r>
            <a:r>
              <a:rPr lang="en-US" sz="2000" dirty="0"/>
              <a:t>t’ = t</a:t>
            </a:r>
            <a:r>
              <a:rPr lang="en-US" sz="2000" baseline="-25000" dirty="0"/>
              <a:t>2</a:t>
            </a:r>
            <a:r>
              <a:rPr lang="en-US" sz="2000" dirty="0"/>
              <a:t>’ – t</a:t>
            </a:r>
            <a:r>
              <a:rPr lang="en-US" sz="2000" baseline="-25000" dirty="0"/>
              <a:t>1</a:t>
            </a:r>
            <a:r>
              <a:rPr lang="en-US" sz="2000" dirty="0"/>
              <a:t>’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78333"/>
            <a:ext cx="2456257" cy="14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09600" y="2775175"/>
            <a:ext cx="77203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What is the time interval between the same two events in the K system?</a:t>
            </a:r>
          </a:p>
        </p:txBody>
      </p:sp>
      <p:sp>
        <p:nvSpPr>
          <p:cNvPr id="5" name="Rectangle 4"/>
          <p:cNvSpPr/>
          <p:nvPr/>
        </p:nvSpPr>
        <p:spPr>
          <a:xfrm>
            <a:off x="838200" y="3276600"/>
            <a:ext cx="838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77000" y="5257800"/>
            <a:ext cx="2209799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Proper time interval for the events</a:t>
            </a:r>
          </a:p>
          <a:p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6494813" y="6387007"/>
            <a:ext cx="1818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Time dilation</a:t>
            </a:r>
          </a:p>
        </p:txBody>
      </p:sp>
      <p:sp>
        <p:nvSpPr>
          <p:cNvPr id="2" name="Explosion: 8 Points 1">
            <a:extLst>
              <a:ext uri="{FF2B5EF4-FFF2-40B4-BE49-F238E27FC236}">
                <a16:creationId xmlns:a16="http://schemas.microsoft.com/office/drawing/2014/main" id="{DB6589F9-32EB-4FB6-9D1B-5712F5E44C04}"/>
              </a:ext>
            </a:extLst>
          </p:cNvPr>
          <p:cNvSpPr/>
          <p:nvPr/>
        </p:nvSpPr>
        <p:spPr>
          <a:xfrm>
            <a:off x="4038600" y="1066800"/>
            <a:ext cx="914400" cy="914400"/>
          </a:xfrm>
          <a:prstGeom prst="irregularSeal1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Explosion: 8 Points 9">
            <a:extLst>
              <a:ext uri="{FF2B5EF4-FFF2-40B4-BE49-F238E27FC236}">
                <a16:creationId xmlns:a16="http://schemas.microsoft.com/office/drawing/2014/main" id="{090478D3-0714-4571-BAA3-5FCDA033705C}"/>
              </a:ext>
            </a:extLst>
          </p:cNvPr>
          <p:cNvSpPr/>
          <p:nvPr/>
        </p:nvSpPr>
        <p:spPr>
          <a:xfrm>
            <a:off x="4114800" y="1143000"/>
            <a:ext cx="914400" cy="914400"/>
          </a:xfrm>
          <a:prstGeom prst="irregularSeal1">
            <a:avLst/>
          </a:prstGeom>
          <a:solidFill>
            <a:srgbClr val="FF0000">
              <a:alpha val="3882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815ED3F-1275-45AF-AB20-BE62329C6F0B}"/>
              </a:ext>
            </a:extLst>
          </p:cNvPr>
          <p:cNvGrpSpPr/>
          <p:nvPr/>
        </p:nvGrpSpPr>
        <p:grpSpPr>
          <a:xfrm>
            <a:off x="5294409" y="1132783"/>
            <a:ext cx="654840" cy="294480"/>
            <a:chOff x="5294409" y="1132783"/>
            <a:chExt cx="654840" cy="294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2B4753B4-2633-419C-8E48-46E796911291}"/>
                    </a:ext>
                  </a:extLst>
                </p14:cNvPr>
                <p14:cNvContentPartPr/>
                <p14:nvPr/>
              </p14:nvContentPartPr>
              <p14:xfrm>
                <a:off x="5308809" y="1132783"/>
                <a:ext cx="640440" cy="29448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2B4753B4-2633-419C-8E48-46E79691129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5290809" y="1114783"/>
                  <a:ext cx="676080" cy="3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E5571B8-D75E-4FA9-B407-86CE4199E8AB}"/>
                    </a:ext>
                  </a:extLst>
                </p14:cNvPr>
                <p14:cNvContentPartPr/>
                <p14:nvPr/>
              </p14:nvContentPartPr>
              <p14:xfrm>
                <a:off x="5294409" y="1179583"/>
                <a:ext cx="281160" cy="363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E5571B8-D75E-4FA9-B407-86CE4199E8A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5276409" y="1161943"/>
                  <a:ext cx="316800" cy="72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7EF8044-7954-464D-B238-FAA6F087C1A1}"/>
              </a:ext>
            </a:extLst>
          </p:cNvPr>
          <p:cNvGrpSpPr/>
          <p:nvPr/>
        </p:nvGrpSpPr>
        <p:grpSpPr>
          <a:xfrm>
            <a:off x="6105849" y="988063"/>
            <a:ext cx="2807640" cy="439920"/>
            <a:chOff x="6105849" y="988063"/>
            <a:chExt cx="2807640" cy="439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FA4ECCFD-4479-47B3-AF39-8F6317B38D1C}"/>
                    </a:ext>
                  </a:extLst>
                </p14:cNvPr>
                <p14:cNvContentPartPr/>
                <p14:nvPr/>
              </p14:nvContentPartPr>
              <p14:xfrm>
                <a:off x="6105849" y="1118743"/>
                <a:ext cx="820800" cy="3092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FA4ECCFD-4479-47B3-AF39-8F6317B38D1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087849" y="1100743"/>
                  <a:ext cx="856440" cy="344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118CBF3A-DA7B-4C98-97D3-21CBC4D4AB73}"/>
                    </a:ext>
                  </a:extLst>
                </p14:cNvPr>
                <p14:cNvContentPartPr/>
                <p14:nvPr/>
              </p14:nvContentPartPr>
              <p14:xfrm>
                <a:off x="6560889" y="1227823"/>
                <a:ext cx="275760" cy="2196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118CBF3A-DA7B-4C98-97D3-21CBC4D4AB7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543249" y="1209823"/>
                  <a:ext cx="31140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AABDB03F-2B46-409D-97D5-2DD5176A736E}"/>
                    </a:ext>
                  </a:extLst>
                </p14:cNvPr>
                <p14:cNvContentPartPr/>
                <p14:nvPr/>
              </p14:nvContentPartPr>
              <p14:xfrm>
                <a:off x="7053369" y="1100743"/>
                <a:ext cx="254880" cy="3009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AABDB03F-2B46-409D-97D5-2DD5176A736E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7035369" y="1082743"/>
                  <a:ext cx="290520" cy="33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A498F6F-41B7-4CEC-A9D2-DADE0BC89339}"/>
                    </a:ext>
                  </a:extLst>
                </p14:cNvPr>
                <p14:cNvContentPartPr/>
                <p14:nvPr/>
              </p14:nvContentPartPr>
              <p14:xfrm>
                <a:off x="7207089" y="1199023"/>
                <a:ext cx="136800" cy="180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A498F6F-41B7-4CEC-A9D2-DADE0BC89339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7189089" y="1181383"/>
                  <a:ext cx="17244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891CF8C-30D0-4832-8440-B7FEEFD60306}"/>
                    </a:ext>
                  </a:extLst>
                </p14:cNvPr>
                <p14:cNvContentPartPr/>
                <p14:nvPr/>
              </p14:nvContentPartPr>
              <p14:xfrm>
                <a:off x="7376289" y="1093543"/>
                <a:ext cx="592920" cy="3196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891CF8C-30D0-4832-8440-B7FEEFD6030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358289" y="1075543"/>
                  <a:ext cx="628560" cy="35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76441787-B6D6-4081-B435-3C6EF8D253B0}"/>
                    </a:ext>
                  </a:extLst>
                </p14:cNvPr>
                <p14:cNvContentPartPr/>
                <p14:nvPr/>
              </p14:nvContentPartPr>
              <p14:xfrm>
                <a:off x="7789929" y="1186423"/>
                <a:ext cx="210240" cy="6516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76441787-B6D6-4081-B435-3C6EF8D253B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772289" y="1168783"/>
                  <a:ext cx="245880" cy="10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8BF3A200-715C-4C3F-A5F7-4686D6F63C98}"/>
                    </a:ext>
                  </a:extLst>
                </p14:cNvPr>
                <p14:cNvContentPartPr/>
                <p14:nvPr/>
              </p14:nvContentPartPr>
              <p14:xfrm>
                <a:off x="8122569" y="1255543"/>
                <a:ext cx="359640" cy="1310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8BF3A200-715C-4C3F-A5F7-4686D6F63C9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8104569" y="1237543"/>
                  <a:ext cx="39528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1D185D4-6A83-4F2C-B530-C066DC5D4C68}"/>
                    </a:ext>
                  </a:extLst>
                </p14:cNvPr>
                <p14:cNvContentPartPr/>
                <p14:nvPr/>
              </p14:nvContentPartPr>
              <p14:xfrm>
                <a:off x="8230569" y="1094263"/>
                <a:ext cx="6840" cy="32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1D185D4-6A83-4F2C-B530-C066DC5D4C68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8212929" y="1076263"/>
                  <a:ext cx="424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F013A6A-1B9B-4B28-9293-756E25AD1AF8}"/>
                    </a:ext>
                  </a:extLst>
                </p14:cNvPr>
                <p14:cNvContentPartPr/>
                <p14:nvPr/>
              </p14:nvContentPartPr>
              <p14:xfrm>
                <a:off x="8610729" y="1067623"/>
                <a:ext cx="26640" cy="29988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F013A6A-1B9B-4B28-9293-756E25AD1AF8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593089" y="1049623"/>
                  <a:ext cx="62280" cy="33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24910B32-E921-423C-AB6D-DF7A6525EE4A}"/>
                    </a:ext>
                  </a:extLst>
                </p14:cNvPr>
                <p14:cNvContentPartPr/>
                <p14:nvPr/>
              </p14:nvContentPartPr>
              <p14:xfrm>
                <a:off x="8620089" y="1108663"/>
                <a:ext cx="175680" cy="26172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24910B32-E921-423C-AB6D-DF7A6525EE4A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8602089" y="1091023"/>
                  <a:ext cx="211320" cy="29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14C50B29-2E62-49B0-80A2-259269CCA57C}"/>
                    </a:ext>
                  </a:extLst>
                </p14:cNvPr>
                <p14:cNvContentPartPr/>
                <p14:nvPr/>
              </p14:nvContentPartPr>
              <p14:xfrm>
                <a:off x="8843289" y="988063"/>
                <a:ext cx="70200" cy="13680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14C50B29-2E62-49B0-80A2-259269CCA57C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8825649" y="970423"/>
                  <a:ext cx="105840" cy="1724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E801F508-DAF2-49A1-80E9-BB343AB83A85}"/>
                  </a:ext>
                </a:extLst>
              </p14:cNvPr>
              <p14:cNvContentPartPr/>
              <p14:nvPr/>
            </p14:nvContentPartPr>
            <p14:xfrm>
              <a:off x="6415449" y="6515169"/>
              <a:ext cx="1809720" cy="23724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E801F508-DAF2-49A1-80E9-BB343AB83A85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6361449" y="6407529"/>
                <a:ext cx="1917360" cy="45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A7B37442-1D25-45FC-98D9-C8AEF367A588}"/>
                  </a:ext>
                </a:extLst>
              </p14:cNvPr>
              <p14:cNvContentPartPr/>
              <p14:nvPr/>
            </p14:nvContentPartPr>
            <p14:xfrm>
              <a:off x="7815489" y="6731889"/>
              <a:ext cx="380160" cy="4716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A7B37442-1D25-45FC-98D9-C8AEF367A588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761849" y="6624249"/>
                <a:ext cx="487800" cy="262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" y="381000"/>
            <a:ext cx="86291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Galilean transform is commutative.</a:t>
            </a:r>
          </a:p>
          <a:p>
            <a:endParaRPr lang="en-US" dirty="0"/>
          </a:p>
          <a:p>
            <a:r>
              <a:rPr lang="en-US" dirty="0"/>
              <a:t>The combined result of two successive </a:t>
            </a:r>
            <a:r>
              <a:rPr lang="en-US" dirty="0" err="1"/>
              <a:t>tranforms</a:t>
            </a:r>
            <a:r>
              <a:rPr lang="en-US" dirty="0"/>
              <a:t> </a:t>
            </a:r>
            <a:r>
              <a:rPr lang="en-US" b="1" dirty="0"/>
              <a:t>V</a:t>
            </a:r>
            <a:r>
              <a:rPr lang="en-US" baseline="-25000" dirty="0"/>
              <a:t>1</a:t>
            </a:r>
            <a:r>
              <a:rPr lang="en-US" dirty="0"/>
              <a:t> and </a:t>
            </a:r>
            <a:r>
              <a:rPr lang="en-US" b="1" dirty="0"/>
              <a:t>V</a:t>
            </a:r>
            <a:r>
              <a:rPr lang="en-US" baseline="-25000" dirty="0"/>
              <a:t>2</a:t>
            </a:r>
            <a:r>
              <a:rPr lang="en-US" dirty="0"/>
              <a:t> does not depend on the order.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3286" y="4797078"/>
            <a:ext cx="899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Lorentz transforms do not commute, unless </a:t>
            </a:r>
            <a:r>
              <a:rPr lang="en-US" sz="2000" b="1" dirty="0"/>
              <a:t>V</a:t>
            </a:r>
            <a:r>
              <a:rPr lang="en-US" sz="2000" baseline="-25000" dirty="0"/>
              <a:t>1</a:t>
            </a:r>
            <a:r>
              <a:rPr lang="en-US" sz="2000" dirty="0"/>
              <a:t> || </a:t>
            </a:r>
            <a:r>
              <a:rPr lang="en-US" sz="2000" b="1" dirty="0"/>
              <a:t>V</a:t>
            </a:r>
            <a:r>
              <a:rPr lang="en-US" sz="2000" baseline="-25000" dirty="0"/>
              <a:t>2</a:t>
            </a:r>
            <a:r>
              <a:rPr lang="en-US" sz="2000" dirty="0"/>
              <a:t>. </a:t>
            </a:r>
          </a:p>
          <a:p>
            <a:endParaRPr lang="en-US" sz="2000" dirty="0"/>
          </a:p>
          <a:p>
            <a:r>
              <a:rPr lang="en-US" sz="2000" dirty="0"/>
              <a:t>Rotations about different axes depend on the order.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4222E416-DDBB-49F4-BF7D-E57EA985BA1B}"/>
                  </a:ext>
                </a:extLst>
              </p14:cNvPr>
              <p14:cNvContentPartPr/>
              <p14:nvPr/>
            </p14:nvContentPartPr>
            <p14:xfrm>
              <a:off x="4586649" y="2893183"/>
              <a:ext cx="103680" cy="35136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4222E416-DDBB-49F4-BF7D-E57EA985BA1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68649" y="2875543"/>
                <a:ext cx="139320" cy="38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C0C9D979-1C11-4888-8EBA-AF29C5F5B581}"/>
                  </a:ext>
                </a:extLst>
              </p14:cNvPr>
              <p14:cNvContentPartPr/>
              <p14:nvPr/>
            </p14:nvContentPartPr>
            <p14:xfrm>
              <a:off x="2576769" y="3566383"/>
              <a:ext cx="319320" cy="3207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C0C9D979-1C11-4888-8EBA-AF29C5F5B58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59129" y="3548743"/>
                <a:ext cx="354960" cy="35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2E8DF2F1-58D2-4055-AC33-2B1A801F2CA6}"/>
                  </a:ext>
                </a:extLst>
              </p14:cNvPr>
              <p14:cNvContentPartPr/>
              <p14:nvPr/>
            </p14:nvContentPartPr>
            <p14:xfrm>
              <a:off x="3156729" y="3574663"/>
              <a:ext cx="298800" cy="31068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2E8DF2F1-58D2-4055-AC33-2B1A801F2CA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139089" y="3556663"/>
                <a:ext cx="334440" cy="346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77F6375-332A-4470-B719-EB9CB336242A}"/>
                  </a:ext>
                </a:extLst>
              </p14:cNvPr>
              <p14:cNvContentPartPr/>
              <p14:nvPr/>
            </p14:nvContentPartPr>
            <p14:xfrm>
              <a:off x="2708889" y="3399343"/>
              <a:ext cx="570240" cy="30924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77F6375-332A-4470-B719-EB9CB336242A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90889" y="3381703"/>
                <a:ext cx="605880" cy="344880"/>
              </a:xfrm>
              <a:prstGeom prst="rect">
                <a:avLst/>
              </a:prstGeom>
            </p:spPr>
          </p:pic>
        </mc:Fallback>
      </mc:AlternateContent>
      <p:grpSp>
        <p:nvGrpSpPr>
          <p:cNvPr id="48" name="Group 47">
            <a:extLst>
              <a:ext uri="{FF2B5EF4-FFF2-40B4-BE49-F238E27FC236}">
                <a16:creationId xmlns:a16="http://schemas.microsoft.com/office/drawing/2014/main" id="{0C898D15-F8D9-4C01-A3A5-46C580C71336}"/>
              </a:ext>
            </a:extLst>
          </p:cNvPr>
          <p:cNvGrpSpPr/>
          <p:nvPr/>
        </p:nvGrpSpPr>
        <p:grpSpPr>
          <a:xfrm>
            <a:off x="1754169" y="1375423"/>
            <a:ext cx="2130840" cy="1586880"/>
            <a:chOff x="1754169" y="1375423"/>
            <a:chExt cx="2130840" cy="1586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2CB54262-D922-424B-96B3-81F1D097B08E}"/>
                    </a:ext>
                  </a:extLst>
                </p14:cNvPr>
                <p14:cNvContentPartPr/>
                <p14:nvPr/>
              </p14:nvContentPartPr>
              <p14:xfrm>
                <a:off x="2473449" y="1980943"/>
                <a:ext cx="856440" cy="62748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2CB54262-D922-424B-96B3-81F1D097B08E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455809" y="1962943"/>
                  <a:ext cx="892080" cy="66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9C92D499-8180-4A2B-9539-7EBFD599284C}"/>
                    </a:ext>
                  </a:extLst>
                </p14:cNvPr>
                <p14:cNvContentPartPr/>
                <p14:nvPr/>
              </p14:nvContentPartPr>
              <p14:xfrm>
                <a:off x="2057649" y="1805623"/>
                <a:ext cx="217440" cy="27900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9C92D499-8180-4A2B-9539-7EBFD599284C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039649" y="1787623"/>
                  <a:ext cx="253080" cy="31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AA063D85-0C12-4D2B-A657-5A0C0669BDDE}"/>
                    </a:ext>
                  </a:extLst>
                </p14:cNvPr>
                <p14:cNvContentPartPr/>
                <p14:nvPr/>
              </p14:nvContentPartPr>
              <p14:xfrm>
                <a:off x="2403249" y="1859263"/>
                <a:ext cx="127440" cy="1116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AA063D85-0C12-4D2B-A657-5A0C0669BDDE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385609" y="1841623"/>
                  <a:ext cx="16308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7ECFFD0A-072E-4064-B2C8-B5DDC09CD98C}"/>
                    </a:ext>
                  </a:extLst>
                </p14:cNvPr>
                <p14:cNvContentPartPr/>
                <p14:nvPr/>
              </p14:nvContentPartPr>
              <p14:xfrm>
                <a:off x="2429169" y="1917223"/>
                <a:ext cx="73800" cy="1584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7ECFFD0A-072E-4064-B2C8-B5DDC09CD98C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411169" y="1899223"/>
                  <a:ext cx="109440" cy="5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45359C4-55B2-45F0-B208-7151E88C4EB9}"/>
                    </a:ext>
                  </a:extLst>
                </p14:cNvPr>
                <p14:cNvContentPartPr/>
                <p14:nvPr/>
              </p14:nvContentPartPr>
              <p14:xfrm>
                <a:off x="2583969" y="1666303"/>
                <a:ext cx="174960" cy="33192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45359C4-55B2-45F0-B208-7151E88C4EB9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565969" y="1648663"/>
                  <a:ext cx="210600" cy="36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8B17654D-65B6-42AD-840A-0BCA857A9F74}"/>
                    </a:ext>
                  </a:extLst>
                </p14:cNvPr>
                <p14:cNvContentPartPr/>
                <p14:nvPr/>
              </p14:nvContentPartPr>
              <p14:xfrm>
                <a:off x="2757489" y="1865383"/>
                <a:ext cx="168840" cy="16704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8B17654D-65B6-42AD-840A-0BCA857A9F74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739849" y="1847383"/>
                  <a:ext cx="20448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BC45DB22-B161-47B1-929F-6EAF19AEF264}"/>
                    </a:ext>
                  </a:extLst>
                </p14:cNvPr>
                <p14:cNvContentPartPr/>
                <p14:nvPr/>
              </p14:nvContentPartPr>
              <p14:xfrm>
                <a:off x="2956929" y="1818943"/>
                <a:ext cx="163800" cy="75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BC45DB22-B161-47B1-929F-6EAF19AEF264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939289" y="1801303"/>
                  <a:ext cx="199440" cy="4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71C44238-7B48-434E-B54E-147DB61C6D39}"/>
                    </a:ext>
                  </a:extLst>
                </p14:cNvPr>
                <p14:cNvContentPartPr/>
                <p14:nvPr/>
              </p14:nvContentPartPr>
              <p14:xfrm>
                <a:off x="3160329" y="1562983"/>
                <a:ext cx="189360" cy="29268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71C44238-7B48-434E-B54E-147DB61C6D39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142689" y="1545343"/>
                  <a:ext cx="225000" cy="32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2DEF8AE3-FBEF-46C6-A041-978E5DFB35B0}"/>
                    </a:ext>
                  </a:extLst>
                </p14:cNvPr>
                <p14:cNvContentPartPr/>
                <p14:nvPr/>
              </p14:nvContentPartPr>
              <p14:xfrm>
                <a:off x="3439689" y="1768183"/>
                <a:ext cx="11160" cy="11196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2DEF8AE3-FBEF-46C6-A041-978E5DFB35B0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421689" y="1750543"/>
                  <a:ext cx="46800" cy="14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8D79D197-D24D-48CE-A1A3-D8417AB0C0C2}"/>
                    </a:ext>
                  </a:extLst>
                </p14:cNvPr>
                <p14:cNvContentPartPr/>
                <p14:nvPr/>
              </p14:nvContentPartPr>
              <p14:xfrm>
                <a:off x="3040809" y="1535623"/>
                <a:ext cx="253800" cy="3204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8D79D197-D24D-48CE-A1A3-D8417AB0C0C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022809" y="1517623"/>
                  <a:ext cx="289440" cy="6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7ADBC10-70ED-47C5-926E-12DD2FA07AFC}"/>
                    </a:ext>
                  </a:extLst>
                </p14:cNvPr>
                <p14:cNvContentPartPr/>
                <p14:nvPr/>
              </p14:nvContentPartPr>
              <p14:xfrm>
                <a:off x="2528889" y="1586383"/>
                <a:ext cx="214560" cy="3492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7ADBC10-70ED-47C5-926E-12DD2FA07AFC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2510889" y="1568743"/>
                  <a:ext cx="25020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D5BE16AC-C709-44A1-B77F-5B527A292C8B}"/>
                    </a:ext>
                  </a:extLst>
                </p14:cNvPr>
                <p14:cNvContentPartPr/>
                <p14:nvPr/>
              </p14:nvContentPartPr>
              <p14:xfrm>
                <a:off x="2009409" y="1703383"/>
                <a:ext cx="307440" cy="5724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D5BE16AC-C709-44A1-B77F-5B527A292C8B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991769" y="1685743"/>
                  <a:ext cx="343080" cy="9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0DDB97DD-5244-4DD2-AE63-98FC6CB79A40}"/>
                    </a:ext>
                  </a:extLst>
                </p14:cNvPr>
                <p14:cNvContentPartPr/>
                <p14:nvPr/>
              </p14:nvContentPartPr>
              <p14:xfrm>
                <a:off x="1754169" y="1375423"/>
                <a:ext cx="2130840" cy="158688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0DDB97DD-5244-4DD2-AE63-98FC6CB79A40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736529" y="1357783"/>
                  <a:ext cx="2166480" cy="1622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C5B5F3E-AB74-4E93-B317-09179520DD97}"/>
              </a:ext>
            </a:extLst>
          </p:cNvPr>
          <p:cNvGrpSpPr/>
          <p:nvPr/>
        </p:nvGrpSpPr>
        <p:grpSpPr>
          <a:xfrm>
            <a:off x="1475889" y="3006223"/>
            <a:ext cx="3867120" cy="1045080"/>
            <a:chOff x="1475889" y="3006223"/>
            <a:chExt cx="3867120" cy="1045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554FF121-93B0-47AC-8188-78A8CC482FBB}"/>
                    </a:ext>
                  </a:extLst>
                </p14:cNvPr>
                <p14:cNvContentPartPr/>
                <p14:nvPr/>
              </p14:nvContentPartPr>
              <p14:xfrm>
                <a:off x="1849569" y="3006223"/>
                <a:ext cx="3493440" cy="104508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554FF121-93B0-47AC-8188-78A8CC482FBB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831929" y="2988583"/>
                  <a:ext cx="3529080" cy="10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CF93FE9E-D705-44E7-8FB5-521A1DF24124}"/>
                    </a:ext>
                  </a:extLst>
                </p14:cNvPr>
                <p14:cNvContentPartPr/>
                <p14:nvPr/>
              </p14:nvContentPartPr>
              <p14:xfrm>
                <a:off x="1475889" y="3578983"/>
                <a:ext cx="70200" cy="41184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CF93FE9E-D705-44E7-8FB5-521A1DF24124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457889" y="3560983"/>
                  <a:ext cx="105840" cy="44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1165F2F9-D6EF-4B79-9583-FC66E2176ED8}"/>
                    </a:ext>
                  </a:extLst>
                </p14:cNvPr>
                <p14:cNvContentPartPr/>
                <p14:nvPr/>
              </p14:nvContentPartPr>
              <p14:xfrm>
                <a:off x="1699449" y="3651703"/>
                <a:ext cx="6840" cy="61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1165F2F9-D6EF-4B79-9583-FC66E2176ED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681449" y="3633703"/>
                  <a:ext cx="4248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1EE7C437-4F95-4F27-8CFC-1934BB28AED5}"/>
                    </a:ext>
                  </a:extLst>
                </p14:cNvPr>
                <p14:cNvContentPartPr/>
                <p14:nvPr/>
              </p14:nvContentPartPr>
              <p14:xfrm>
                <a:off x="1513689" y="3651703"/>
                <a:ext cx="223200" cy="31320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1EE7C437-4F95-4F27-8CFC-1934BB28AED5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496049" y="3633703"/>
                  <a:ext cx="258840" cy="348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79F1AAC2-7F65-472D-96B1-5329C0B014BA}"/>
                  </a:ext>
                </a:extLst>
              </p14:cNvPr>
              <p14:cNvContentPartPr/>
              <p14:nvPr/>
            </p14:nvContentPartPr>
            <p14:xfrm>
              <a:off x="3483249" y="3611383"/>
              <a:ext cx="448560" cy="134640"/>
            </p14:xfrm>
          </p:contentPart>
        </mc:Choice>
        <mc:Fallback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79F1AAC2-7F65-472D-96B1-5329C0B014BA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3465249" y="3593743"/>
                <a:ext cx="484200" cy="170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2DD493BE-AF7A-409C-89A2-81D537BC2ED3}"/>
                  </a:ext>
                </a:extLst>
              </p14:cNvPr>
              <p14:cNvContentPartPr/>
              <p14:nvPr/>
            </p14:nvContentPartPr>
            <p14:xfrm>
              <a:off x="3956649" y="3514183"/>
              <a:ext cx="198000" cy="329400"/>
            </p14:xfrm>
          </p:contentPart>
        </mc:Choice>
        <mc:Fallback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2DD493BE-AF7A-409C-89A2-81D537BC2ED3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938649" y="3496183"/>
                <a:ext cx="233640" cy="36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D56FB57B-B0C9-4DF0-A738-E2A0A033413E}"/>
                  </a:ext>
                </a:extLst>
              </p14:cNvPr>
              <p14:cNvContentPartPr/>
              <p14:nvPr/>
            </p14:nvContentPartPr>
            <p14:xfrm>
              <a:off x="4174809" y="3771583"/>
              <a:ext cx="10800" cy="16128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D56FB57B-B0C9-4DF0-A738-E2A0A033413E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4157169" y="3753583"/>
                <a:ext cx="46440" cy="19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24" name="Ink 23">
                <a:extLst>
                  <a:ext uri="{FF2B5EF4-FFF2-40B4-BE49-F238E27FC236}">
                    <a16:creationId xmlns:a16="http://schemas.microsoft.com/office/drawing/2014/main" id="{3C239148-47F5-49BC-9CE5-0D7638F42B3F}"/>
                  </a:ext>
                </a:extLst>
              </p14:cNvPr>
              <p14:cNvContentPartPr/>
              <p14:nvPr/>
            </p14:nvContentPartPr>
            <p14:xfrm>
              <a:off x="3932529" y="3458743"/>
              <a:ext cx="105840" cy="12960"/>
            </p14:xfrm>
          </p:contentPart>
        </mc:Choice>
        <mc:Fallback>
          <p:pic>
            <p:nvPicPr>
              <p:cNvPr id="24" name="Ink 23">
                <a:extLst>
                  <a:ext uri="{FF2B5EF4-FFF2-40B4-BE49-F238E27FC236}">
                    <a16:creationId xmlns:a16="http://schemas.microsoft.com/office/drawing/2014/main" id="{3C239148-47F5-49BC-9CE5-0D7638F42B3F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3914529" y="3440743"/>
                <a:ext cx="141480" cy="4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4D311F15-1D82-4BD0-959F-F0B8B87D232E}"/>
                  </a:ext>
                </a:extLst>
              </p14:cNvPr>
              <p14:cNvContentPartPr/>
              <p14:nvPr/>
            </p14:nvContentPartPr>
            <p14:xfrm>
              <a:off x="3917049" y="3417703"/>
              <a:ext cx="243360" cy="5472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4D311F15-1D82-4BD0-959F-F0B8B87D232E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3899049" y="3400063"/>
                <a:ext cx="279000" cy="9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54" name="Ink 53">
                <a:extLst>
                  <a:ext uri="{FF2B5EF4-FFF2-40B4-BE49-F238E27FC236}">
                    <a16:creationId xmlns:a16="http://schemas.microsoft.com/office/drawing/2014/main" id="{303227BC-643E-4E38-8C23-F499ADD3C5FA}"/>
                  </a:ext>
                </a:extLst>
              </p14:cNvPr>
              <p14:cNvContentPartPr/>
              <p14:nvPr/>
            </p14:nvContentPartPr>
            <p14:xfrm>
              <a:off x="2473089" y="2966623"/>
              <a:ext cx="1428840" cy="912960"/>
            </p14:xfrm>
          </p:contentPart>
        </mc:Choice>
        <mc:Fallback>
          <p:pic>
            <p:nvPicPr>
              <p:cNvPr id="54" name="Ink 53">
                <a:extLst>
                  <a:ext uri="{FF2B5EF4-FFF2-40B4-BE49-F238E27FC236}">
                    <a16:creationId xmlns:a16="http://schemas.microsoft.com/office/drawing/2014/main" id="{303227BC-643E-4E38-8C23-F499ADD3C5FA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2455449" y="2948983"/>
                <a:ext cx="1464480" cy="94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6FCC05D1-7466-40A5-AF05-7888C32E039F}"/>
                  </a:ext>
                </a:extLst>
              </p14:cNvPr>
              <p14:cNvContentPartPr/>
              <p14:nvPr/>
            </p14:nvContentPartPr>
            <p14:xfrm>
              <a:off x="4618689" y="1572703"/>
              <a:ext cx="126720" cy="310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6FCC05D1-7466-40A5-AF05-7888C32E039F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4601049" y="1555063"/>
                <a:ext cx="162360" cy="345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A4C3965-6198-4440-BBC7-BB445E61F334}"/>
                  </a:ext>
                </a:extLst>
              </p14:cNvPr>
              <p14:cNvContentPartPr/>
              <p14:nvPr/>
            </p14:nvContentPartPr>
            <p14:xfrm>
              <a:off x="4643169" y="1758103"/>
              <a:ext cx="77400" cy="83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A4C3965-6198-4440-BBC7-BB445E61F334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4625529" y="1740103"/>
                <a:ext cx="113040" cy="11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B063950-4C10-4A27-B4EB-3C1895860BBD}"/>
                  </a:ext>
                </a:extLst>
              </p14:cNvPr>
              <p14:cNvContentPartPr/>
              <p14:nvPr/>
            </p14:nvContentPartPr>
            <p14:xfrm>
              <a:off x="4644969" y="1819303"/>
              <a:ext cx="23040" cy="3348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B063950-4C10-4A27-B4EB-3C1895860BBD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4626969" y="1801303"/>
                <a:ext cx="58680" cy="6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DB52E1E3-BA99-44B3-B222-052FAC2D2673}"/>
                  </a:ext>
                </a:extLst>
              </p14:cNvPr>
              <p14:cNvContentPartPr/>
              <p14:nvPr/>
            </p14:nvContentPartPr>
            <p14:xfrm>
              <a:off x="4407009" y="1649743"/>
              <a:ext cx="2026080" cy="1650600"/>
            </p14:xfrm>
          </p:contentPart>
        </mc:Choice>
        <mc:Fallback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DB52E1E3-BA99-44B3-B222-052FAC2D2673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4389369" y="1631743"/>
                <a:ext cx="2061720" cy="1686240"/>
              </a:xfrm>
              <a:prstGeom prst="rect">
                <a:avLst/>
              </a:prstGeom>
            </p:spPr>
          </p:pic>
        </mc:Fallback>
      </mc:AlternateContent>
      <p:grpSp>
        <p:nvGrpSpPr>
          <p:cNvPr id="66" name="Group 65">
            <a:extLst>
              <a:ext uri="{FF2B5EF4-FFF2-40B4-BE49-F238E27FC236}">
                <a16:creationId xmlns:a16="http://schemas.microsoft.com/office/drawing/2014/main" id="{6EA03706-2AAD-46D7-B90E-AC0A74B236E9}"/>
              </a:ext>
            </a:extLst>
          </p:cNvPr>
          <p:cNvGrpSpPr/>
          <p:nvPr/>
        </p:nvGrpSpPr>
        <p:grpSpPr>
          <a:xfrm>
            <a:off x="4025769" y="2209543"/>
            <a:ext cx="1343160" cy="836280"/>
            <a:chOff x="4025769" y="2209543"/>
            <a:chExt cx="1343160" cy="836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42435D00-B42D-43FE-A5EF-0CC86C539811}"/>
                    </a:ext>
                  </a:extLst>
                </p14:cNvPr>
                <p14:cNvContentPartPr/>
                <p14:nvPr/>
              </p14:nvContentPartPr>
              <p14:xfrm>
                <a:off x="4606809" y="2223583"/>
                <a:ext cx="111600" cy="37152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42435D00-B42D-43FE-A5EF-0CC86C539811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588809" y="2205583"/>
                  <a:ext cx="147240" cy="40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ADA81D08-4EF4-4B49-B42A-A8E160DAA701}"/>
                    </a:ext>
                  </a:extLst>
                </p14:cNvPr>
                <p14:cNvContentPartPr/>
                <p14:nvPr/>
              </p14:nvContentPartPr>
              <p14:xfrm>
                <a:off x="4674849" y="2209543"/>
                <a:ext cx="86760" cy="30780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ADA81D08-4EF4-4B49-B42A-A8E160DAA701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657209" y="2191543"/>
                  <a:ext cx="122400" cy="34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41D7B34-E668-4E87-B737-EFB690A4E5F5}"/>
                    </a:ext>
                  </a:extLst>
                </p14:cNvPr>
                <p14:cNvContentPartPr/>
                <p14:nvPr/>
              </p14:nvContentPartPr>
              <p14:xfrm>
                <a:off x="4850889" y="2351743"/>
                <a:ext cx="171000" cy="6940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41D7B34-E668-4E87-B737-EFB690A4E5F5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832889" y="2333743"/>
                  <a:ext cx="206640" cy="72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814CE7F-B81A-47FF-9069-884F30084FEB}"/>
                    </a:ext>
                  </a:extLst>
                </p14:cNvPr>
                <p14:cNvContentPartPr/>
                <p14:nvPr/>
              </p14:nvContentPartPr>
              <p14:xfrm>
                <a:off x="5063649" y="2550463"/>
                <a:ext cx="236160" cy="33732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814CE7F-B81A-47FF-9069-884F30084FEB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046009" y="2532463"/>
                  <a:ext cx="271800" cy="37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4949976F-64A4-4747-8829-340106E5AF28}"/>
                    </a:ext>
                  </a:extLst>
                </p14:cNvPr>
                <p14:cNvContentPartPr/>
                <p14:nvPr/>
              </p14:nvContentPartPr>
              <p14:xfrm>
                <a:off x="5252649" y="2818303"/>
                <a:ext cx="116280" cy="17172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4949976F-64A4-4747-8829-340106E5AF28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234649" y="2800303"/>
                  <a:ext cx="15192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D64BC5FF-8145-46C8-A5E9-5225743C5096}"/>
                    </a:ext>
                  </a:extLst>
                </p14:cNvPr>
                <p14:cNvContentPartPr/>
                <p14:nvPr/>
              </p14:nvContentPartPr>
              <p14:xfrm>
                <a:off x="5069769" y="2465503"/>
                <a:ext cx="225360" cy="93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D64BC5FF-8145-46C8-A5E9-5225743C5096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051769" y="2447503"/>
                  <a:ext cx="26100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02AF8087-FF86-4882-9999-E2E15439AFAD}"/>
                    </a:ext>
                  </a:extLst>
                </p14:cNvPr>
                <p14:cNvContentPartPr/>
                <p14:nvPr/>
              </p14:nvContentPartPr>
              <p14:xfrm>
                <a:off x="4025769" y="2215303"/>
                <a:ext cx="52920" cy="37620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02AF8087-FF86-4882-9999-E2E15439AFAD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008129" y="2197663"/>
                  <a:ext cx="88560" cy="41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86E5BD2F-82AA-4376-8117-2B792C91B56C}"/>
                    </a:ext>
                  </a:extLst>
                </p14:cNvPr>
                <p14:cNvContentPartPr/>
                <p14:nvPr/>
              </p14:nvContentPartPr>
              <p14:xfrm>
                <a:off x="4107849" y="2256343"/>
                <a:ext cx="149400" cy="34092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86E5BD2F-82AA-4376-8117-2B792C91B56C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090209" y="2238703"/>
                  <a:ext cx="185040" cy="37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32755433-D8D5-46DF-88D9-6C5A2DFC6951}"/>
                    </a:ext>
                  </a:extLst>
                </p14:cNvPr>
                <p14:cNvContentPartPr/>
                <p14:nvPr/>
              </p14:nvContentPartPr>
              <p14:xfrm>
                <a:off x="4253649" y="2527063"/>
                <a:ext cx="132480" cy="18036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32755433-D8D5-46DF-88D9-6C5A2DFC6951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4236009" y="2509063"/>
                  <a:ext cx="168120" cy="21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E30D40E6-DC83-43D5-B6D4-BDB58F55C95D}"/>
                    </a:ext>
                  </a:extLst>
                </p14:cNvPr>
                <p14:cNvContentPartPr/>
                <p14:nvPr/>
              </p14:nvContentPartPr>
              <p14:xfrm>
                <a:off x="4085889" y="2290903"/>
                <a:ext cx="166680" cy="10800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E30D40E6-DC83-43D5-B6D4-BDB58F55C95D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068249" y="2273263"/>
                  <a:ext cx="202320" cy="143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1211EF1D-D09F-450F-9307-B13132B4EDE8}"/>
              </a:ext>
            </a:extLst>
          </p:cNvPr>
          <p:cNvGrpSpPr/>
          <p:nvPr/>
        </p:nvGrpSpPr>
        <p:grpSpPr>
          <a:xfrm>
            <a:off x="6136809" y="3252463"/>
            <a:ext cx="729720" cy="501480"/>
            <a:chOff x="6136809" y="3252463"/>
            <a:chExt cx="729720" cy="501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DA41FB79-AAEB-496A-B07B-E72DB96937E5}"/>
                    </a:ext>
                  </a:extLst>
                </p14:cNvPr>
                <p14:cNvContentPartPr/>
                <p14:nvPr/>
              </p14:nvContentPartPr>
              <p14:xfrm>
                <a:off x="6136809" y="3252463"/>
                <a:ext cx="170640" cy="38268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DA41FB79-AAEB-496A-B07B-E72DB96937E5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118809" y="3234823"/>
                  <a:ext cx="206280" cy="41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1EDE7BB8-3107-4A51-9E9A-B88C31F36C93}"/>
                    </a:ext>
                  </a:extLst>
                </p14:cNvPr>
                <p14:cNvContentPartPr/>
                <p14:nvPr/>
              </p14:nvContentPartPr>
              <p14:xfrm>
                <a:off x="6490689" y="3391063"/>
                <a:ext cx="246600" cy="27864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1EDE7BB8-3107-4A51-9E9A-B88C31F36C93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472689" y="3373423"/>
                  <a:ext cx="282240" cy="31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0E380CC7-3B6E-4DFA-8F85-37928C31B5C5}"/>
                    </a:ext>
                  </a:extLst>
                </p14:cNvPr>
                <p14:cNvContentPartPr/>
                <p14:nvPr/>
              </p14:nvContentPartPr>
              <p14:xfrm>
                <a:off x="6720009" y="3655663"/>
                <a:ext cx="146520" cy="9828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0E380CC7-3B6E-4DFA-8F85-37928C31B5C5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6702009" y="3637663"/>
                  <a:ext cx="182160" cy="13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22F4A169-F610-43C4-9A53-CFB02D17FEAC}"/>
                    </a:ext>
                  </a:extLst>
                </p14:cNvPr>
                <p14:cNvContentPartPr/>
                <p14:nvPr/>
              </p14:nvContentPartPr>
              <p14:xfrm>
                <a:off x="6486009" y="3299983"/>
                <a:ext cx="233280" cy="4680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22F4A169-F610-43C4-9A53-CFB02D17FEAC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468009" y="3282343"/>
                  <a:ext cx="268920" cy="82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1BCC9F8-1700-4BB8-A525-DD2A2CBDEFD8}"/>
              </a:ext>
            </a:extLst>
          </p:cNvPr>
          <p:cNvGrpSpPr/>
          <p:nvPr/>
        </p:nvGrpSpPr>
        <p:grpSpPr>
          <a:xfrm>
            <a:off x="2222529" y="2792383"/>
            <a:ext cx="818280" cy="890640"/>
            <a:chOff x="2222529" y="2792383"/>
            <a:chExt cx="818280" cy="890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8BA060C-A1FA-48C5-BEDB-23C4E1B43E03}"/>
                    </a:ext>
                  </a:extLst>
                </p14:cNvPr>
                <p14:cNvContentPartPr/>
                <p14:nvPr/>
              </p14:nvContentPartPr>
              <p14:xfrm>
                <a:off x="2940369" y="3451543"/>
                <a:ext cx="100440" cy="2314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8BA060C-A1FA-48C5-BEDB-23C4E1B43E03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922369" y="3433903"/>
                  <a:ext cx="136080" cy="26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6F8B21A-BC3A-4D16-807A-5ECAA95EDAA1}"/>
                    </a:ext>
                  </a:extLst>
                </p14:cNvPr>
                <p14:cNvContentPartPr/>
                <p14:nvPr/>
              </p14:nvContentPartPr>
              <p14:xfrm>
                <a:off x="2833089" y="3206383"/>
                <a:ext cx="177480" cy="2502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6F8B21A-BC3A-4D16-807A-5ECAA95EDAA1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2815449" y="3188383"/>
                  <a:ext cx="213120" cy="28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F73123E2-8674-491C-B127-81E13DF3628B}"/>
                    </a:ext>
                  </a:extLst>
                </p14:cNvPr>
                <p14:cNvContentPartPr/>
                <p14:nvPr/>
              </p14:nvContentPartPr>
              <p14:xfrm>
                <a:off x="2913729" y="3074263"/>
                <a:ext cx="59400" cy="13212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F73123E2-8674-491C-B127-81E13DF3628B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895729" y="3056263"/>
                  <a:ext cx="9504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3336F0F7-06F6-49A9-A5C3-CCE70A74F673}"/>
                    </a:ext>
                  </a:extLst>
                </p14:cNvPr>
                <p14:cNvContentPartPr/>
                <p14:nvPr/>
              </p14:nvContentPartPr>
              <p14:xfrm>
                <a:off x="2222529" y="3171823"/>
                <a:ext cx="6120" cy="30744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3336F0F7-06F6-49A9-A5C3-CCE70A74F673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204529" y="3154183"/>
                  <a:ext cx="41760" cy="34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12BFB9C7-74FF-4F0E-8948-E8B23388CB1B}"/>
                    </a:ext>
                  </a:extLst>
                </p14:cNvPr>
                <p14:cNvContentPartPr/>
                <p14:nvPr/>
              </p14:nvContentPartPr>
              <p14:xfrm>
                <a:off x="2248449" y="3186223"/>
                <a:ext cx="150480" cy="30276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12BFB9C7-74FF-4F0E-8948-E8B23388CB1B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2230449" y="3168583"/>
                  <a:ext cx="186120" cy="33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A710E9AF-881E-4862-B400-E9E8D7263C01}"/>
                    </a:ext>
                  </a:extLst>
                </p14:cNvPr>
                <p14:cNvContentPartPr/>
                <p14:nvPr/>
              </p14:nvContentPartPr>
              <p14:xfrm>
                <a:off x="2428449" y="3509503"/>
                <a:ext cx="17280" cy="14652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A710E9AF-881E-4862-B400-E9E8D7263C01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2410449" y="3491503"/>
                  <a:ext cx="5292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A1D05BF7-B9DF-4225-B9CD-5939E9685A94}"/>
                    </a:ext>
                  </a:extLst>
                </p14:cNvPr>
                <p14:cNvContentPartPr/>
                <p14:nvPr/>
              </p14:nvContentPartPr>
              <p14:xfrm>
                <a:off x="2471649" y="2989663"/>
                <a:ext cx="267480" cy="14076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A1D05BF7-B9DF-4225-B9CD-5939E9685A94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2453649" y="2971663"/>
                  <a:ext cx="30312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7BF0C4D0-11E8-4366-B40E-DFAC12169B38}"/>
                    </a:ext>
                  </a:extLst>
                </p14:cNvPr>
                <p14:cNvContentPartPr/>
                <p14:nvPr/>
              </p14:nvContentPartPr>
              <p14:xfrm>
                <a:off x="2554089" y="2792383"/>
                <a:ext cx="138600" cy="15336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7BF0C4D0-11E8-4366-B40E-DFAC12169B38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2536089" y="2774743"/>
                  <a:ext cx="17424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E706EA6C-C276-44B5-AA17-61D5E45C3BD4}"/>
                    </a:ext>
                  </a:extLst>
                </p14:cNvPr>
                <p14:cNvContentPartPr/>
                <p14:nvPr/>
              </p14:nvContentPartPr>
              <p14:xfrm>
                <a:off x="2741289" y="2934223"/>
                <a:ext cx="7920" cy="5760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E706EA6C-C276-44B5-AA17-61D5E45C3BD4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2723289" y="2916583"/>
                  <a:ext cx="43560" cy="93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78" name="Ink 77">
                <a:extLst>
                  <a:ext uri="{FF2B5EF4-FFF2-40B4-BE49-F238E27FC236}">
                    <a16:creationId xmlns:a16="http://schemas.microsoft.com/office/drawing/2014/main" id="{5A3D9140-B640-4449-BE12-457F857F1020}"/>
                  </a:ext>
                </a:extLst>
              </p14:cNvPr>
              <p14:cNvContentPartPr/>
              <p14:nvPr/>
            </p14:nvContentPartPr>
            <p14:xfrm>
              <a:off x="2496849" y="2770063"/>
              <a:ext cx="195840" cy="2160"/>
            </p14:xfrm>
          </p:contentPart>
        </mc:Choice>
        <mc:Fallback>
          <p:pic>
            <p:nvPicPr>
              <p:cNvPr id="78" name="Ink 77">
                <a:extLst>
                  <a:ext uri="{FF2B5EF4-FFF2-40B4-BE49-F238E27FC236}">
                    <a16:creationId xmlns:a16="http://schemas.microsoft.com/office/drawing/2014/main" id="{5A3D9140-B640-4449-BE12-457F857F1020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2478849" y="2752423"/>
                <a:ext cx="231480" cy="37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41B40CC-40EA-403A-9E0B-6BC6BEBFEF55}"/>
              </a:ext>
            </a:extLst>
          </p:cNvPr>
          <p:cNvSpPr txBox="1"/>
          <p:nvPr/>
        </p:nvSpPr>
        <p:spPr>
          <a:xfrm>
            <a:off x="457200" y="381000"/>
            <a:ext cx="8305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1.  Every event has 4 coordinates, whose values depend on the reference frame.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6277AC-D69C-459B-BBD0-B02FE41EB9E6}"/>
              </a:ext>
            </a:extLst>
          </p:cNvPr>
          <p:cNvSpPr txBox="1"/>
          <p:nvPr/>
        </p:nvSpPr>
        <p:spPr>
          <a:xfrm>
            <a:off x="1981200" y="1277034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x, y, z, t in the K system</a:t>
            </a:r>
          </a:p>
          <a:p>
            <a:r>
              <a:rPr lang="en-US" sz="2400" dirty="0"/>
              <a:t>x’, y’, z’, t’ in the K’ system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759CC9-47EC-4F32-AC90-76F44CA7C945}"/>
              </a:ext>
            </a:extLst>
          </p:cNvPr>
          <p:cNvSpPr txBox="1"/>
          <p:nvPr/>
        </p:nvSpPr>
        <p:spPr>
          <a:xfrm>
            <a:off x="228600" y="2690336"/>
            <a:ext cx="86106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dirty="0"/>
              <a:t>What are the formulas that transform from one set to the other?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8C1672C1-616C-499F-8638-2B5641255F0B}"/>
                  </a:ext>
                </a:extLst>
              </p14:cNvPr>
              <p14:cNvContentPartPr/>
              <p14:nvPr/>
            </p14:nvContentPartPr>
            <p14:xfrm>
              <a:off x="1871169" y="4389343"/>
              <a:ext cx="2510640" cy="17622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8C1672C1-616C-499F-8638-2B5641255F0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53169" y="4371703"/>
                <a:ext cx="2546280" cy="179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51DBD595-3246-4FEF-B098-70758A48E028}"/>
                  </a:ext>
                </a:extLst>
              </p14:cNvPr>
              <p14:cNvContentPartPr/>
              <p14:nvPr/>
            </p14:nvContentPartPr>
            <p14:xfrm>
              <a:off x="4364169" y="4176583"/>
              <a:ext cx="2185920" cy="168660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51DBD595-3246-4FEF-B098-70758A48E028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346169" y="4158943"/>
                <a:ext cx="2221560" cy="1722240"/>
              </a:xfrm>
              <a:prstGeom prst="rect">
                <a:avLst/>
              </a:prstGeom>
            </p:spPr>
          </p:pic>
        </mc:Fallback>
      </mc:AlternateContent>
      <p:grpSp>
        <p:nvGrpSpPr>
          <p:cNvPr id="14" name="Group 13">
            <a:extLst>
              <a:ext uri="{FF2B5EF4-FFF2-40B4-BE49-F238E27FC236}">
                <a16:creationId xmlns:a16="http://schemas.microsoft.com/office/drawing/2014/main" id="{872314AF-75F4-41B7-8D97-1BCE05F9DF69}"/>
              </a:ext>
            </a:extLst>
          </p:cNvPr>
          <p:cNvGrpSpPr/>
          <p:nvPr/>
        </p:nvGrpSpPr>
        <p:grpSpPr>
          <a:xfrm>
            <a:off x="4398009" y="4209343"/>
            <a:ext cx="1007280" cy="385560"/>
            <a:chOff x="4398009" y="4209343"/>
            <a:chExt cx="1007280" cy="385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985AE130-792F-4754-9AC9-CD465EAB9C59}"/>
                    </a:ext>
                  </a:extLst>
                </p14:cNvPr>
                <p14:cNvContentPartPr/>
                <p14:nvPr/>
              </p14:nvContentPartPr>
              <p14:xfrm>
                <a:off x="4398009" y="4373863"/>
                <a:ext cx="658440" cy="22104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985AE130-792F-4754-9AC9-CD465EAB9C5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380009" y="4355863"/>
                  <a:ext cx="694080" cy="25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F95B46D-151F-463A-83ED-7996F4D8AA4F}"/>
                    </a:ext>
                  </a:extLst>
                </p14:cNvPr>
                <p14:cNvContentPartPr/>
                <p14:nvPr/>
              </p14:nvContentPartPr>
              <p14:xfrm>
                <a:off x="5105769" y="4209343"/>
                <a:ext cx="299520" cy="38268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F95B46D-151F-463A-83ED-7996F4D8AA4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5088129" y="4191703"/>
                  <a:ext cx="335160" cy="418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87D4846-A1CB-41D3-97BB-183B6E552384}"/>
              </a:ext>
            </a:extLst>
          </p:cNvPr>
          <p:cNvGrpSpPr/>
          <p:nvPr/>
        </p:nvGrpSpPr>
        <p:grpSpPr>
          <a:xfrm>
            <a:off x="1561929" y="5755903"/>
            <a:ext cx="208800" cy="451440"/>
            <a:chOff x="1561929" y="5755903"/>
            <a:chExt cx="208800" cy="451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ABF583B-5F0A-4F56-9620-369E619F0F03}"/>
                    </a:ext>
                  </a:extLst>
                </p14:cNvPr>
                <p14:cNvContentPartPr/>
                <p14:nvPr/>
              </p14:nvContentPartPr>
              <p14:xfrm>
                <a:off x="1565889" y="5755903"/>
                <a:ext cx="22320" cy="4338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ABF583B-5F0A-4F56-9620-369E619F0F0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547889" y="5738263"/>
                  <a:ext cx="57960" cy="46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4D97827-091B-4757-889E-FBEFD085EA46}"/>
                    </a:ext>
                  </a:extLst>
                </p14:cNvPr>
                <p14:cNvContentPartPr/>
                <p14:nvPr/>
              </p14:nvContentPartPr>
              <p14:xfrm>
                <a:off x="1561929" y="5857783"/>
                <a:ext cx="208800" cy="3495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4D97827-091B-4757-889E-FBEFD085EA4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544289" y="5839783"/>
                  <a:ext cx="244440" cy="3852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4" name="Explosion: 8 Points 33">
            <a:extLst>
              <a:ext uri="{FF2B5EF4-FFF2-40B4-BE49-F238E27FC236}">
                <a16:creationId xmlns:a16="http://schemas.microsoft.com/office/drawing/2014/main" id="{FF25B8B5-C9EB-42AA-9E99-B8903C2C11EB}"/>
              </a:ext>
            </a:extLst>
          </p:cNvPr>
          <p:cNvSpPr/>
          <p:nvPr/>
        </p:nvSpPr>
        <p:spPr>
          <a:xfrm>
            <a:off x="2590800" y="3810000"/>
            <a:ext cx="1295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Event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90015449-742C-40F4-AD4E-CD9EEA85818E}"/>
              </a:ext>
            </a:extLst>
          </p:cNvPr>
          <p:cNvGrpSpPr/>
          <p:nvPr/>
        </p:nvGrpSpPr>
        <p:grpSpPr>
          <a:xfrm>
            <a:off x="2178249" y="4667983"/>
            <a:ext cx="711000" cy="1362240"/>
            <a:chOff x="2178249" y="4667983"/>
            <a:chExt cx="711000" cy="1362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3FB1DE1B-2FA2-4466-8B82-93048A2A77B6}"/>
                    </a:ext>
                  </a:extLst>
                </p14:cNvPr>
                <p14:cNvContentPartPr/>
                <p14:nvPr/>
              </p14:nvContentPartPr>
              <p14:xfrm>
                <a:off x="2246649" y="5747623"/>
                <a:ext cx="240120" cy="2826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3FB1DE1B-2FA2-4466-8B82-93048A2A77B6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229009" y="5729983"/>
                  <a:ext cx="27576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510CB46D-5B8C-4ED0-B811-25256655A0CA}"/>
                    </a:ext>
                  </a:extLst>
                </p14:cNvPr>
                <p14:cNvContentPartPr/>
                <p14:nvPr/>
              </p14:nvContentPartPr>
              <p14:xfrm>
                <a:off x="2297049" y="5557903"/>
                <a:ext cx="50760" cy="2505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510CB46D-5B8C-4ED0-B811-25256655A0CA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279409" y="5539903"/>
                  <a:ext cx="86400" cy="28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992FFE3A-5276-4DA3-BEED-82865343F4EE}"/>
                    </a:ext>
                  </a:extLst>
                </p14:cNvPr>
                <p14:cNvContentPartPr/>
                <p14:nvPr/>
              </p14:nvContentPartPr>
              <p14:xfrm>
                <a:off x="2178249" y="5630263"/>
                <a:ext cx="340560" cy="759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992FFE3A-5276-4DA3-BEED-82865343F4EE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160249" y="5612263"/>
                  <a:ext cx="376200" cy="11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635A597-F697-4A61-AEBC-CB4FA589FFBD}"/>
                    </a:ext>
                  </a:extLst>
                </p14:cNvPr>
                <p14:cNvContentPartPr/>
                <p14:nvPr/>
              </p14:nvContentPartPr>
              <p14:xfrm>
                <a:off x="2257089" y="5448103"/>
                <a:ext cx="110880" cy="1440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635A597-F697-4A61-AEBC-CB4FA589FFB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239449" y="5430463"/>
                  <a:ext cx="14652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23CB0D14-248F-4BFF-87F6-E51EF5E6B968}"/>
                    </a:ext>
                  </a:extLst>
                </p14:cNvPr>
                <p14:cNvContentPartPr/>
                <p14:nvPr/>
              </p14:nvContentPartPr>
              <p14:xfrm>
                <a:off x="2393529" y="5267383"/>
                <a:ext cx="112680" cy="14940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23CB0D14-248F-4BFF-87F6-E51EF5E6B968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375889" y="5249383"/>
                  <a:ext cx="14832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F8542F8E-D64A-4769-900D-40B01029ED49}"/>
                    </a:ext>
                  </a:extLst>
                </p14:cNvPr>
                <p14:cNvContentPartPr/>
                <p14:nvPr/>
              </p14:nvContentPartPr>
              <p14:xfrm>
                <a:off x="2569569" y="4905223"/>
                <a:ext cx="152280" cy="20268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F8542F8E-D64A-4769-900D-40B01029ED49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551569" y="4887223"/>
                  <a:ext cx="18792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C149BF56-7138-46C2-88D3-4F7DAF755234}"/>
                    </a:ext>
                  </a:extLst>
                </p14:cNvPr>
                <p14:cNvContentPartPr/>
                <p14:nvPr/>
              </p14:nvContentPartPr>
              <p14:xfrm>
                <a:off x="2784489" y="4667983"/>
                <a:ext cx="104760" cy="12564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C149BF56-7138-46C2-88D3-4F7DAF755234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766489" y="4649983"/>
                  <a:ext cx="140400" cy="161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10C7D601-D29C-4470-9BBB-3CF6EF8B7BEB}"/>
              </a:ext>
            </a:extLst>
          </p:cNvPr>
          <p:cNvGrpSpPr/>
          <p:nvPr/>
        </p:nvGrpSpPr>
        <p:grpSpPr>
          <a:xfrm>
            <a:off x="359529" y="4171543"/>
            <a:ext cx="1814760" cy="1161000"/>
            <a:chOff x="359529" y="4171543"/>
            <a:chExt cx="1814760" cy="11610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C49FC541-66AC-4FC4-ACF3-D5A16210FF34}"/>
                    </a:ext>
                  </a:extLst>
                </p14:cNvPr>
                <p14:cNvContentPartPr/>
                <p14:nvPr/>
              </p14:nvContentPartPr>
              <p14:xfrm>
                <a:off x="607209" y="4853383"/>
                <a:ext cx="246960" cy="1648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C49FC541-66AC-4FC4-ACF3-D5A16210FF34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589569" y="4835743"/>
                  <a:ext cx="28260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7869D4DC-10EA-48EE-9247-AD68DFD9EEC5}"/>
                    </a:ext>
                  </a:extLst>
                </p14:cNvPr>
                <p14:cNvContentPartPr/>
                <p14:nvPr/>
              </p14:nvContentPartPr>
              <p14:xfrm>
                <a:off x="637809" y="4779583"/>
                <a:ext cx="196560" cy="33444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7869D4DC-10EA-48EE-9247-AD68DFD9EEC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20169" y="4761583"/>
                  <a:ext cx="232200" cy="37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6C09C0BF-B8B8-4098-BB91-85CA8955D3CC}"/>
                    </a:ext>
                  </a:extLst>
                </p14:cNvPr>
                <p14:cNvContentPartPr/>
                <p14:nvPr/>
              </p14:nvContentPartPr>
              <p14:xfrm>
                <a:off x="934809" y="4638823"/>
                <a:ext cx="158400" cy="4233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6C09C0BF-B8B8-4098-BB91-85CA8955D3CC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916809" y="4621183"/>
                  <a:ext cx="194040" cy="45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00DB4BAF-E21B-4C0F-9052-9425C93C4643}"/>
                    </a:ext>
                  </a:extLst>
                </p14:cNvPr>
                <p14:cNvContentPartPr/>
                <p14:nvPr/>
              </p14:nvContentPartPr>
              <p14:xfrm>
                <a:off x="1164129" y="4797223"/>
                <a:ext cx="28440" cy="21132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00DB4BAF-E21B-4C0F-9052-9425C93C464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146129" y="4779583"/>
                  <a:ext cx="6408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2237AB7C-D345-490B-B96E-62C97462C167}"/>
                    </a:ext>
                  </a:extLst>
                </p14:cNvPr>
                <p14:cNvContentPartPr/>
                <p14:nvPr/>
              </p14:nvContentPartPr>
              <p14:xfrm>
                <a:off x="1226049" y="4557103"/>
                <a:ext cx="133920" cy="22860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2237AB7C-D345-490B-B96E-62C97462C167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208409" y="4539463"/>
                  <a:ext cx="169560" cy="26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D46CC030-405D-42E5-8915-0E06755463BC}"/>
                    </a:ext>
                  </a:extLst>
                </p14:cNvPr>
                <p14:cNvContentPartPr/>
                <p14:nvPr/>
              </p14:nvContentPartPr>
              <p14:xfrm>
                <a:off x="1252329" y="4641343"/>
                <a:ext cx="98640" cy="1404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D46CC030-405D-42E5-8915-0E06755463BC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1234329" y="4623703"/>
                  <a:ext cx="13428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C333DB5E-1885-4EB5-9B55-314677BF5ADE}"/>
                    </a:ext>
                  </a:extLst>
                </p14:cNvPr>
                <p14:cNvContentPartPr/>
                <p14:nvPr/>
              </p14:nvContentPartPr>
              <p14:xfrm>
                <a:off x="914289" y="5024023"/>
                <a:ext cx="37800" cy="9648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C333DB5E-1885-4EB5-9B55-314677BF5ADE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96289" y="5006023"/>
                  <a:ext cx="73440" cy="1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D48FFD7B-A705-4D1F-9827-48EE8D8F2AD9}"/>
                    </a:ext>
                  </a:extLst>
                </p14:cNvPr>
                <p14:cNvContentPartPr/>
                <p14:nvPr/>
              </p14:nvContentPartPr>
              <p14:xfrm>
                <a:off x="1404969" y="4350823"/>
                <a:ext cx="155160" cy="29484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D48FFD7B-A705-4D1F-9827-48EE8D8F2AD9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386969" y="4333183"/>
                  <a:ext cx="190800" cy="33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C8373650-AECE-4795-A279-C27901C65607}"/>
                    </a:ext>
                  </a:extLst>
                </p14:cNvPr>
                <p14:cNvContentPartPr/>
                <p14:nvPr/>
              </p14:nvContentPartPr>
              <p14:xfrm>
                <a:off x="1368609" y="4462063"/>
                <a:ext cx="163080" cy="6408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C8373650-AECE-4795-A279-C27901C65607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350969" y="4444423"/>
                  <a:ext cx="19872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BEDF4FBC-5727-4439-8275-564EC9820EE5}"/>
                    </a:ext>
                  </a:extLst>
                </p14:cNvPr>
                <p14:cNvContentPartPr/>
                <p14:nvPr/>
              </p14:nvContentPartPr>
              <p14:xfrm>
                <a:off x="359529" y="4171543"/>
                <a:ext cx="1814760" cy="116100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BEDF4FBC-5727-4439-8275-564EC9820EE5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341529" y="4153543"/>
                  <a:ext cx="1850400" cy="119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52ADD90F-D601-4695-8B72-E0CBC139524B}"/>
              </a:ext>
            </a:extLst>
          </p:cNvPr>
          <p:cNvGrpSpPr/>
          <p:nvPr/>
        </p:nvGrpSpPr>
        <p:grpSpPr>
          <a:xfrm>
            <a:off x="3626889" y="3684823"/>
            <a:ext cx="4659840" cy="2040120"/>
            <a:chOff x="3626889" y="3684823"/>
            <a:chExt cx="4659840" cy="2040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80AACBF5-C961-45E1-BDDE-C488959DDEF5}"/>
                    </a:ext>
                  </a:extLst>
                </p14:cNvPr>
                <p14:cNvContentPartPr/>
                <p14:nvPr/>
              </p14:nvContentPartPr>
              <p14:xfrm>
                <a:off x="4646049" y="5261983"/>
                <a:ext cx="244080" cy="27072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80AACBF5-C961-45E1-BDDE-C488959DDEF5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628409" y="5243983"/>
                  <a:ext cx="27972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5E375EEC-6DD4-4500-8058-470C94B93C8A}"/>
                    </a:ext>
                  </a:extLst>
                </p14:cNvPr>
                <p14:cNvContentPartPr/>
                <p14:nvPr/>
              </p14:nvContentPartPr>
              <p14:xfrm>
                <a:off x="4724889" y="5511463"/>
                <a:ext cx="79560" cy="20844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5E375EEC-6DD4-4500-8058-470C94B93C8A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707249" y="5493823"/>
                  <a:ext cx="11520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269A9406-C5CA-4CC2-AB50-65543E4F2CC0}"/>
                    </a:ext>
                  </a:extLst>
                </p14:cNvPr>
                <p14:cNvContentPartPr/>
                <p14:nvPr/>
              </p14:nvContentPartPr>
              <p14:xfrm>
                <a:off x="4836129" y="5518303"/>
                <a:ext cx="66600" cy="15336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269A9406-C5CA-4CC2-AB50-65543E4F2CC0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818129" y="5500663"/>
                  <a:ext cx="102240" cy="18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09486EC2-819F-4399-A09F-78C5C8E5946A}"/>
                    </a:ext>
                  </a:extLst>
                </p14:cNvPr>
                <p14:cNvContentPartPr/>
                <p14:nvPr/>
              </p14:nvContentPartPr>
              <p14:xfrm>
                <a:off x="4761609" y="5068303"/>
                <a:ext cx="36720" cy="25056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09486EC2-819F-4399-A09F-78C5C8E5946A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743609" y="5050303"/>
                  <a:ext cx="72360" cy="28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8276E6C6-CAFD-412E-8048-2C6D113863A3}"/>
                    </a:ext>
                  </a:extLst>
                </p14:cNvPr>
                <p14:cNvContentPartPr/>
                <p14:nvPr/>
              </p14:nvContentPartPr>
              <p14:xfrm>
                <a:off x="4653969" y="5145703"/>
                <a:ext cx="260640" cy="601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8276E6C6-CAFD-412E-8048-2C6D113863A3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636329" y="5128063"/>
                  <a:ext cx="296280" cy="9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ECCBB04C-2F9C-429C-A75B-1ADA996107D9}"/>
                    </a:ext>
                  </a:extLst>
                </p14:cNvPr>
                <p14:cNvContentPartPr/>
                <p14:nvPr/>
              </p14:nvContentPartPr>
              <p14:xfrm>
                <a:off x="4701129" y="4938703"/>
                <a:ext cx="192240" cy="1720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ECCBB04C-2F9C-429C-A75B-1ADA996107D9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683489" y="4920703"/>
                  <a:ext cx="227880" cy="20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3709512-B3B8-40DE-BE32-359AC7C480AB}"/>
                    </a:ext>
                  </a:extLst>
                </p14:cNvPr>
                <p14:cNvContentPartPr/>
                <p14:nvPr/>
              </p14:nvContentPartPr>
              <p14:xfrm>
                <a:off x="4024329" y="5420383"/>
                <a:ext cx="76680" cy="30456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3709512-B3B8-40DE-BE32-359AC7C480AB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006329" y="5402383"/>
                  <a:ext cx="112320" cy="34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E2E8483-F420-4442-9C63-729BA87590E8}"/>
                    </a:ext>
                  </a:extLst>
                </p14:cNvPr>
                <p14:cNvContentPartPr/>
                <p14:nvPr/>
              </p14:nvContentPartPr>
              <p14:xfrm>
                <a:off x="4126569" y="5470423"/>
                <a:ext cx="79560" cy="22140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0E2E8483-F420-4442-9C63-729BA87590E8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108569" y="5452423"/>
                  <a:ext cx="11520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7A339AE9-0F65-4C2E-A0F6-1605FAC02105}"/>
                    </a:ext>
                  </a:extLst>
                </p14:cNvPr>
                <p14:cNvContentPartPr/>
                <p14:nvPr/>
              </p14:nvContentPartPr>
              <p14:xfrm>
                <a:off x="4258329" y="5300503"/>
                <a:ext cx="45000" cy="9432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7A339AE9-0F65-4C2E-A0F6-1605FAC02105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240689" y="5282863"/>
                  <a:ext cx="8064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BE1DF1EC-E71F-4090-9261-64C216E7A2F5}"/>
                    </a:ext>
                  </a:extLst>
                </p14:cNvPr>
                <p14:cNvContentPartPr/>
                <p14:nvPr/>
              </p14:nvContentPartPr>
              <p14:xfrm>
                <a:off x="4457409" y="4886863"/>
                <a:ext cx="156600" cy="6732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BE1DF1EC-E71F-4090-9261-64C216E7A2F5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439409" y="4868863"/>
                  <a:ext cx="192240" cy="10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AD3F7F29-6F7E-4109-A233-B6D00BF1C2A5}"/>
                    </a:ext>
                  </a:extLst>
                </p14:cNvPr>
                <p14:cNvContentPartPr/>
                <p14:nvPr/>
              </p14:nvContentPartPr>
              <p14:xfrm>
                <a:off x="4171209" y="4778143"/>
                <a:ext cx="193320" cy="5544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AD3F7F29-6F7E-4109-A233-B6D00BF1C2A5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153209" y="4760143"/>
                  <a:ext cx="22896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19C773FA-75D3-4798-82EF-995C1E477BF7}"/>
                    </a:ext>
                  </a:extLst>
                </p14:cNvPr>
                <p14:cNvContentPartPr/>
                <p14:nvPr/>
              </p14:nvContentPartPr>
              <p14:xfrm>
                <a:off x="3864129" y="4611103"/>
                <a:ext cx="217440" cy="8460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19C773FA-75D3-4798-82EF-995C1E477BF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846489" y="4593103"/>
                  <a:ext cx="253080" cy="12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EB6C2393-0C7E-41B0-B03B-7287E16D5BAA}"/>
                    </a:ext>
                  </a:extLst>
                </p14:cNvPr>
                <p14:cNvContentPartPr/>
                <p14:nvPr/>
              </p14:nvContentPartPr>
              <p14:xfrm>
                <a:off x="3626889" y="4471783"/>
                <a:ext cx="179280" cy="10944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EB6C2393-0C7E-41B0-B03B-7287E16D5BAA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609249" y="4454143"/>
                  <a:ext cx="214920" cy="14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C4FB3047-597E-4312-B80F-BBD38240DF5A}"/>
                    </a:ext>
                  </a:extLst>
                </p14:cNvPr>
                <p14:cNvContentPartPr/>
                <p14:nvPr/>
              </p14:nvContentPartPr>
              <p14:xfrm>
                <a:off x="5768889" y="4676623"/>
                <a:ext cx="190440" cy="24264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C4FB3047-597E-4312-B80F-BBD38240DF5A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751249" y="4658983"/>
                  <a:ext cx="226080" cy="27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AC7BFE08-0541-46F4-830F-7F5B4980BE1F}"/>
                    </a:ext>
                  </a:extLst>
                </p14:cNvPr>
                <p14:cNvContentPartPr/>
                <p14:nvPr/>
              </p14:nvContentPartPr>
              <p14:xfrm>
                <a:off x="5816049" y="4656823"/>
                <a:ext cx="226800" cy="22716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AC7BFE08-0541-46F4-830F-7F5B4980BE1F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798049" y="4639183"/>
                  <a:ext cx="26244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B1C58FEC-28BC-4532-8549-8926F50FD3AD}"/>
                    </a:ext>
                  </a:extLst>
                </p14:cNvPr>
                <p14:cNvContentPartPr/>
                <p14:nvPr/>
              </p14:nvContentPartPr>
              <p14:xfrm>
                <a:off x="6144369" y="4387543"/>
                <a:ext cx="93960" cy="12348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B1C58FEC-28BC-4532-8549-8926F50FD3AD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6126729" y="4369903"/>
                  <a:ext cx="12960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CD70E19B-2CD7-4D52-A878-FA7A09396545}"/>
                    </a:ext>
                  </a:extLst>
                </p14:cNvPr>
                <p14:cNvContentPartPr/>
                <p14:nvPr/>
              </p14:nvContentPartPr>
              <p14:xfrm>
                <a:off x="6124209" y="4801543"/>
                <a:ext cx="132120" cy="18612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CD70E19B-2CD7-4D52-A878-FA7A09396545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6106569" y="4783543"/>
                  <a:ext cx="16776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C3899291-134C-4683-AE09-7C217404DFD9}"/>
                    </a:ext>
                  </a:extLst>
                </p14:cNvPr>
                <p14:cNvContentPartPr/>
                <p14:nvPr/>
              </p14:nvContentPartPr>
              <p14:xfrm>
                <a:off x="6338409" y="4621903"/>
                <a:ext cx="183600" cy="43452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C3899291-134C-4683-AE09-7C217404DFD9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320769" y="4603903"/>
                  <a:ext cx="219240" cy="47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D76F1155-A23F-43D2-A265-5F9541208C30}"/>
                    </a:ext>
                  </a:extLst>
                </p14:cNvPr>
                <p14:cNvContentPartPr/>
                <p14:nvPr/>
              </p14:nvContentPartPr>
              <p14:xfrm>
                <a:off x="6625329" y="4363063"/>
                <a:ext cx="52920" cy="7488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D76F1155-A23F-43D2-A265-5F9541208C30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6607329" y="4345063"/>
                  <a:ext cx="88560" cy="11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C2010104-22BF-43AF-B4B1-07B6ED83E45B}"/>
                    </a:ext>
                  </a:extLst>
                </p14:cNvPr>
                <p14:cNvContentPartPr/>
                <p14:nvPr/>
              </p14:nvContentPartPr>
              <p14:xfrm>
                <a:off x="6738729" y="4824943"/>
                <a:ext cx="34200" cy="11484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C2010104-22BF-43AF-B4B1-07B6ED83E45B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6721089" y="4806943"/>
                  <a:ext cx="69840" cy="15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D2A2D639-B368-4CB6-A227-62A3B19FE6F6}"/>
                    </a:ext>
                  </a:extLst>
                </p14:cNvPr>
                <p14:cNvContentPartPr/>
                <p14:nvPr/>
              </p14:nvContentPartPr>
              <p14:xfrm>
                <a:off x="6862569" y="4563583"/>
                <a:ext cx="256680" cy="26208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D2A2D639-B368-4CB6-A227-62A3B19FE6F6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6844929" y="4545943"/>
                  <a:ext cx="29232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E38A55F0-C39E-46F3-BBA5-8A9271DDB96E}"/>
                    </a:ext>
                  </a:extLst>
                </p14:cNvPr>
                <p14:cNvContentPartPr/>
                <p14:nvPr/>
              </p14:nvContentPartPr>
              <p14:xfrm>
                <a:off x="6875169" y="4678783"/>
                <a:ext cx="163080" cy="4860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E38A55F0-C39E-46F3-BBA5-8A9271DDB96E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6857529" y="4660783"/>
                  <a:ext cx="19872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94E1C0CC-02CE-407B-B506-B9220BA0312E}"/>
                    </a:ext>
                  </a:extLst>
                </p14:cNvPr>
                <p14:cNvContentPartPr/>
                <p14:nvPr/>
              </p14:nvContentPartPr>
              <p14:xfrm>
                <a:off x="7110609" y="4250023"/>
                <a:ext cx="109440" cy="16704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94E1C0CC-02CE-407B-B506-B9220BA0312E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7092969" y="4232023"/>
                  <a:ext cx="145080" cy="20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7D630152-E5CD-4A7D-84F1-618F1913EA81}"/>
                    </a:ext>
                  </a:extLst>
                </p14:cNvPr>
                <p14:cNvContentPartPr/>
                <p14:nvPr/>
              </p14:nvContentPartPr>
              <p14:xfrm>
                <a:off x="7205289" y="4759063"/>
                <a:ext cx="64080" cy="910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7D630152-E5CD-4A7D-84F1-618F1913EA81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7187649" y="4741063"/>
                  <a:ext cx="99720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6B148BB5-DCF2-489F-848A-05749E5D1FF3}"/>
                    </a:ext>
                  </a:extLst>
                </p14:cNvPr>
                <p14:cNvContentPartPr/>
                <p14:nvPr/>
              </p14:nvContentPartPr>
              <p14:xfrm>
                <a:off x="7459449" y="4300063"/>
                <a:ext cx="152640" cy="43344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6B148BB5-DCF2-489F-848A-05749E5D1FF3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7441809" y="4282423"/>
                  <a:ext cx="188280" cy="46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1FC49800-46E0-4622-AB0C-36993AE157FB}"/>
                    </a:ext>
                  </a:extLst>
                </p14:cNvPr>
                <p14:cNvContentPartPr/>
                <p14:nvPr/>
              </p14:nvContentPartPr>
              <p14:xfrm>
                <a:off x="7363689" y="4518943"/>
                <a:ext cx="279360" cy="7596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1FC49800-46E0-4622-AB0C-36993AE157FB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7345689" y="4500943"/>
                  <a:ext cx="315000" cy="11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FFDD7838-73B2-4330-914C-8D3F4A9C69AB}"/>
                    </a:ext>
                  </a:extLst>
                </p14:cNvPr>
                <p14:cNvContentPartPr/>
                <p14:nvPr/>
              </p14:nvContentPartPr>
              <p14:xfrm>
                <a:off x="7889649" y="4110703"/>
                <a:ext cx="51480" cy="8568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FFDD7838-73B2-4330-914C-8D3F4A9C69AB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7872009" y="4093063"/>
                  <a:ext cx="8712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07A2A87B-B073-45A3-8F7B-2F2124D804FC}"/>
                    </a:ext>
                  </a:extLst>
                </p14:cNvPr>
                <p14:cNvContentPartPr/>
                <p14:nvPr/>
              </p14:nvContentPartPr>
              <p14:xfrm>
                <a:off x="5065809" y="3684823"/>
                <a:ext cx="3220920" cy="161712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07A2A87B-B073-45A3-8F7B-2F2124D804FC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048169" y="3667183"/>
                  <a:ext cx="3256560" cy="16527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94271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A75A7C-ED3D-4682-9D23-BA1E2277CF03}"/>
              </a:ext>
            </a:extLst>
          </p:cNvPr>
          <p:cNvSpPr txBox="1"/>
          <p:nvPr/>
        </p:nvSpPr>
        <p:spPr>
          <a:xfrm>
            <a:off x="609600" y="457200"/>
            <a:ext cx="59221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 </a:t>
            </a:r>
            <a:r>
              <a:rPr lang="en-US" dirty="0" err="1"/>
              <a:t>Gallileo</a:t>
            </a:r>
            <a:r>
              <a:rPr lang="en-US" dirty="0"/>
              <a:t> transform, based on t = t’, origins coincide at t = 0.</a:t>
            </a:r>
          </a:p>
        </p:txBody>
      </p:sp>
      <p:sp>
        <p:nvSpPr>
          <p:cNvPr id="5" name="Explosion: 8 Points 4">
            <a:extLst>
              <a:ext uri="{FF2B5EF4-FFF2-40B4-BE49-F238E27FC236}">
                <a16:creationId xmlns:a16="http://schemas.microsoft.com/office/drawing/2014/main" id="{1DD92AB9-FC99-454B-9C29-1BC62D266C45}"/>
              </a:ext>
            </a:extLst>
          </p:cNvPr>
          <p:cNvSpPr/>
          <p:nvPr/>
        </p:nvSpPr>
        <p:spPr>
          <a:xfrm>
            <a:off x="5715000" y="2362200"/>
            <a:ext cx="1295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Event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53A2F6D6-0841-41ED-8FBC-99E10DA560B5}"/>
                  </a:ext>
                </a:extLst>
              </p14:cNvPr>
              <p14:cNvContentPartPr/>
              <p14:nvPr/>
            </p14:nvContentPartPr>
            <p14:xfrm>
              <a:off x="1950369" y="2326543"/>
              <a:ext cx="5790600" cy="17089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53A2F6D6-0841-41ED-8FBC-99E10DA560B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32729" y="2308543"/>
                <a:ext cx="5826240" cy="174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84E5C60-0EF2-4EBD-8173-4A1A18D26FC0}"/>
                  </a:ext>
                </a:extLst>
              </p14:cNvPr>
              <p14:cNvContentPartPr/>
              <p14:nvPr/>
            </p14:nvContentPartPr>
            <p14:xfrm>
              <a:off x="4846209" y="2081023"/>
              <a:ext cx="3088800" cy="176796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84E5C60-0EF2-4EBD-8173-4A1A18D26FC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828209" y="2063383"/>
                <a:ext cx="3124440" cy="1803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3" name="Group 12">
            <a:extLst>
              <a:ext uri="{FF2B5EF4-FFF2-40B4-BE49-F238E27FC236}">
                <a16:creationId xmlns:a16="http://schemas.microsoft.com/office/drawing/2014/main" id="{89C90844-982D-4C79-BCAA-74162700A754}"/>
              </a:ext>
            </a:extLst>
          </p:cNvPr>
          <p:cNvGrpSpPr/>
          <p:nvPr/>
        </p:nvGrpSpPr>
        <p:grpSpPr>
          <a:xfrm>
            <a:off x="4931889" y="3202423"/>
            <a:ext cx="1966320" cy="314280"/>
            <a:chOff x="4931889" y="3202423"/>
            <a:chExt cx="1966320" cy="314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3CD036A-CF96-486C-A155-8898DD5C9451}"/>
                    </a:ext>
                  </a:extLst>
                </p14:cNvPr>
                <p14:cNvContentPartPr/>
                <p14:nvPr/>
              </p14:nvContentPartPr>
              <p14:xfrm>
                <a:off x="4931889" y="3327343"/>
                <a:ext cx="1503000" cy="1245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3CD036A-CF96-486C-A155-8898DD5C945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914249" y="3309703"/>
                  <a:ext cx="1538640" cy="16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66962B4A-A010-44D1-A626-D1769421A1C4}"/>
                    </a:ext>
                  </a:extLst>
                </p14:cNvPr>
                <p14:cNvContentPartPr/>
                <p14:nvPr/>
              </p14:nvContentPartPr>
              <p14:xfrm>
                <a:off x="6531729" y="3274423"/>
                <a:ext cx="183600" cy="24228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66962B4A-A010-44D1-A626-D1769421A1C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6513729" y="3256423"/>
                  <a:ext cx="21924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0F5654C-2B74-489C-A31C-F73123ED07AD}"/>
                    </a:ext>
                  </a:extLst>
                </p14:cNvPr>
                <p14:cNvContentPartPr/>
                <p14:nvPr/>
              </p14:nvContentPartPr>
              <p14:xfrm>
                <a:off x="6477009" y="3290263"/>
                <a:ext cx="291240" cy="1947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0F5654C-2B74-489C-A31C-F73123ED07A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6459369" y="3272623"/>
                  <a:ext cx="32688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C9B3202-601C-499D-B71E-4F41E483653F}"/>
                    </a:ext>
                  </a:extLst>
                </p14:cNvPr>
                <p14:cNvContentPartPr/>
                <p14:nvPr/>
              </p14:nvContentPartPr>
              <p14:xfrm>
                <a:off x="6826929" y="3202423"/>
                <a:ext cx="71280" cy="7992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C9B3202-601C-499D-B71E-4F41E483653F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809289" y="3184423"/>
                  <a:ext cx="106920" cy="115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3FB4375-EA15-4800-9A37-83CA25BA221E}"/>
              </a:ext>
            </a:extLst>
          </p:cNvPr>
          <p:cNvGrpSpPr/>
          <p:nvPr/>
        </p:nvGrpSpPr>
        <p:grpSpPr>
          <a:xfrm>
            <a:off x="1993929" y="3936103"/>
            <a:ext cx="4785120" cy="485280"/>
            <a:chOff x="1993929" y="3936103"/>
            <a:chExt cx="4785120" cy="485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2ED9548-9186-4120-9D72-9787BEB9CD0D}"/>
                    </a:ext>
                  </a:extLst>
                </p14:cNvPr>
                <p14:cNvContentPartPr/>
                <p14:nvPr/>
              </p14:nvContentPartPr>
              <p14:xfrm>
                <a:off x="1993929" y="3936103"/>
                <a:ext cx="4468680" cy="18504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2ED9548-9186-4120-9D72-9787BEB9CD0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976289" y="3918463"/>
                  <a:ext cx="450432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D2FAC2F-D0E8-4653-856E-B595DD7BF295}"/>
                    </a:ext>
                  </a:extLst>
                </p14:cNvPr>
                <p14:cNvContentPartPr/>
                <p14:nvPr/>
              </p14:nvContentPartPr>
              <p14:xfrm>
                <a:off x="6433089" y="4173703"/>
                <a:ext cx="345960" cy="2476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D2FAC2F-D0E8-4653-856E-B595DD7BF295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415449" y="4156063"/>
                  <a:ext cx="381600" cy="28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2C1706A-4C54-4CD9-8443-FE0BEC3A4510}"/>
                    </a:ext>
                  </a:extLst>
                </p14:cNvPr>
                <p14:cNvContentPartPr/>
                <p14:nvPr/>
              </p14:nvContentPartPr>
              <p14:xfrm>
                <a:off x="6495009" y="4190623"/>
                <a:ext cx="232200" cy="1987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2C1706A-4C54-4CD9-8443-FE0BEC3A4510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6477369" y="4172983"/>
                  <a:ext cx="267840" cy="234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20E3B06C-924A-4028-A211-131553DF0E1C}"/>
              </a:ext>
            </a:extLst>
          </p:cNvPr>
          <p:cNvGrpSpPr/>
          <p:nvPr/>
        </p:nvGrpSpPr>
        <p:grpSpPr>
          <a:xfrm>
            <a:off x="5031249" y="1777903"/>
            <a:ext cx="1152720" cy="492840"/>
            <a:chOff x="5031249" y="1777903"/>
            <a:chExt cx="1152720" cy="492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57D9A76-4649-454C-8CC7-9C7C95EE0F26}"/>
                    </a:ext>
                  </a:extLst>
                </p14:cNvPr>
                <p14:cNvContentPartPr/>
                <p14:nvPr/>
              </p14:nvContentPartPr>
              <p14:xfrm>
                <a:off x="5031249" y="2053303"/>
                <a:ext cx="636120" cy="2174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57D9A76-4649-454C-8CC7-9C7C95EE0F2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013609" y="2035663"/>
                  <a:ext cx="67176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A9D532A5-C8C4-4A58-8D94-454D9AD61E9B}"/>
                    </a:ext>
                  </a:extLst>
                </p14:cNvPr>
                <p14:cNvContentPartPr/>
                <p14:nvPr/>
              </p14:nvContentPartPr>
              <p14:xfrm>
                <a:off x="5685369" y="1777903"/>
                <a:ext cx="498600" cy="44676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A9D532A5-C8C4-4A58-8D94-454D9AD61E9B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667369" y="1760263"/>
                  <a:ext cx="534240" cy="482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6570C63-39E1-4A24-97DC-C9128C48791A}"/>
              </a:ext>
            </a:extLst>
          </p:cNvPr>
          <p:cNvGrpSpPr/>
          <p:nvPr/>
        </p:nvGrpSpPr>
        <p:grpSpPr>
          <a:xfrm>
            <a:off x="2047929" y="3264343"/>
            <a:ext cx="2748960" cy="258120"/>
            <a:chOff x="2047929" y="3264343"/>
            <a:chExt cx="2748960" cy="258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A4DD2807-7B80-44CE-92E8-C994D2DEE726}"/>
                    </a:ext>
                  </a:extLst>
                </p14:cNvPr>
                <p14:cNvContentPartPr/>
                <p14:nvPr/>
              </p14:nvContentPartPr>
              <p14:xfrm>
                <a:off x="2123529" y="3315823"/>
                <a:ext cx="2673360" cy="20664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A4DD2807-7B80-44CE-92E8-C994D2DEE726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105529" y="3297823"/>
                  <a:ext cx="270900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15B3BF2C-AE0E-4C97-AAA8-B0311724F4D2}"/>
                    </a:ext>
                  </a:extLst>
                </p14:cNvPr>
                <p14:cNvContentPartPr/>
                <p14:nvPr/>
              </p14:nvContentPartPr>
              <p14:xfrm>
                <a:off x="2047929" y="3264343"/>
                <a:ext cx="254880" cy="2426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15B3BF2C-AE0E-4C97-AAA8-B0311724F4D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029929" y="3246703"/>
                  <a:ext cx="290520" cy="278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D93AE4F5-7ACE-4B67-9DC8-6E3D20B08C8C}"/>
              </a:ext>
            </a:extLst>
          </p:cNvPr>
          <p:cNvGrpSpPr/>
          <p:nvPr/>
        </p:nvGrpSpPr>
        <p:grpSpPr>
          <a:xfrm>
            <a:off x="2798889" y="2999743"/>
            <a:ext cx="628560" cy="375480"/>
            <a:chOff x="2798889" y="2999743"/>
            <a:chExt cx="628560" cy="3754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B983CDA7-F6BC-46BC-BDDD-7C2BE3F3AACD}"/>
                    </a:ext>
                  </a:extLst>
                </p14:cNvPr>
                <p14:cNvContentPartPr/>
                <p14:nvPr/>
              </p14:nvContentPartPr>
              <p14:xfrm>
                <a:off x="2798889" y="2999743"/>
                <a:ext cx="232920" cy="33264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B983CDA7-F6BC-46BC-BDDD-7C2BE3F3AAC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2781249" y="2981743"/>
                  <a:ext cx="268560" cy="36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A0DF1111-14BC-41F5-9F72-837733445F91}"/>
                    </a:ext>
                  </a:extLst>
                </p14:cNvPr>
                <p14:cNvContentPartPr/>
                <p14:nvPr/>
              </p14:nvContentPartPr>
              <p14:xfrm>
                <a:off x="3114249" y="3001183"/>
                <a:ext cx="247320" cy="37404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A0DF1111-14BC-41F5-9F72-837733445F91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096609" y="2983183"/>
                  <a:ext cx="282960" cy="40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AC9D769F-E207-4989-B50D-9263EC52951D}"/>
                    </a:ext>
                  </a:extLst>
                </p14:cNvPr>
                <p14:cNvContentPartPr/>
                <p14:nvPr/>
              </p14:nvContentPartPr>
              <p14:xfrm>
                <a:off x="3076809" y="3172903"/>
                <a:ext cx="350640" cy="4752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AC9D769F-E207-4989-B50D-9263EC52951D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058809" y="3155263"/>
                  <a:ext cx="386280" cy="831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63" name="TextBox 62">
            <a:extLst>
              <a:ext uri="{FF2B5EF4-FFF2-40B4-BE49-F238E27FC236}">
                <a16:creationId xmlns:a16="http://schemas.microsoft.com/office/drawing/2014/main" id="{9E0512AF-EA9B-4440-9708-1CBA7817F493}"/>
              </a:ext>
            </a:extLst>
          </p:cNvPr>
          <p:cNvSpPr txBox="1"/>
          <p:nvPr/>
        </p:nvSpPr>
        <p:spPr>
          <a:xfrm>
            <a:off x="6324601" y="51054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Does not leave the interval invariant!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E641115-58FD-4F02-A2AB-60AC901ADABA}"/>
              </a:ext>
            </a:extLst>
          </p:cNvPr>
          <p:cNvGrpSpPr/>
          <p:nvPr/>
        </p:nvGrpSpPr>
        <p:grpSpPr>
          <a:xfrm>
            <a:off x="3403689" y="4580863"/>
            <a:ext cx="2655360" cy="2068200"/>
            <a:chOff x="3403689" y="4580863"/>
            <a:chExt cx="2655360" cy="2068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FED94F64-2A2D-4320-BB45-9555AFC88A7B}"/>
                    </a:ext>
                  </a:extLst>
                </p14:cNvPr>
                <p14:cNvContentPartPr/>
                <p14:nvPr/>
              </p14:nvContentPartPr>
              <p14:xfrm>
                <a:off x="3403689" y="4787863"/>
                <a:ext cx="265320" cy="18288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FED94F64-2A2D-4320-BB45-9555AFC88A7B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386049" y="4769863"/>
                  <a:ext cx="30096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8CF6712-0F80-4E93-8BF4-F92BF3EB4FFD}"/>
                    </a:ext>
                  </a:extLst>
                </p14:cNvPr>
                <p14:cNvContentPartPr/>
                <p14:nvPr/>
              </p14:nvContentPartPr>
              <p14:xfrm>
                <a:off x="3436809" y="4788943"/>
                <a:ext cx="232560" cy="2462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8CF6712-0F80-4E93-8BF4-F92BF3EB4FFD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3418809" y="4770943"/>
                  <a:ext cx="268200" cy="28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7BD3EFBE-1AA6-48D3-9592-C36477A9F84E}"/>
                    </a:ext>
                  </a:extLst>
                </p14:cNvPr>
                <p14:cNvContentPartPr/>
                <p14:nvPr/>
              </p14:nvContentPartPr>
              <p14:xfrm>
                <a:off x="3847569" y="4835743"/>
                <a:ext cx="219600" cy="1044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7BD3EFBE-1AA6-48D3-9592-C36477A9F84E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3829929" y="4818103"/>
                  <a:ext cx="25524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48202F92-CCEB-4633-9A9D-5CEF27BED8C4}"/>
                    </a:ext>
                  </a:extLst>
                </p14:cNvPr>
                <p14:cNvContentPartPr/>
                <p14:nvPr/>
              </p14:nvContentPartPr>
              <p14:xfrm>
                <a:off x="3854769" y="4878943"/>
                <a:ext cx="231120" cy="428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48202F92-CCEB-4633-9A9D-5CEF27BED8C4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837129" y="4860943"/>
                  <a:ext cx="266760" cy="7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E84F32DB-58E6-49E3-8961-A3073F796B2C}"/>
                    </a:ext>
                  </a:extLst>
                </p14:cNvPr>
                <p14:cNvContentPartPr/>
                <p14:nvPr/>
              </p14:nvContentPartPr>
              <p14:xfrm>
                <a:off x="4258689" y="4718383"/>
                <a:ext cx="263880" cy="21024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E84F32DB-58E6-49E3-8961-A3073F796B2C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240689" y="4700383"/>
                  <a:ext cx="29952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84AC552A-FDB3-4EB6-A4EC-C7246AF75293}"/>
                    </a:ext>
                  </a:extLst>
                </p14:cNvPr>
                <p14:cNvContentPartPr/>
                <p14:nvPr/>
              </p14:nvContentPartPr>
              <p14:xfrm>
                <a:off x="4315929" y="4717303"/>
                <a:ext cx="250200" cy="2142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84AC552A-FDB3-4EB6-A4EC-C7246AF75293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298289" y="4699303"/>
                  <a:ext cx="285840" cy="24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D021A6B3-16EF-4F44-85A3-843127D1272F}"/>
                    </a:ext>
                  </a:extLst>
                </p14:cNvPr>
                <p14:cNvContentPartPr/>
                <p14:nvPr/>
              </p14:nvContentPartPr>
              <p14:xfrm>
                <a:off x="4649649" y="4580863"/>
                <a:ext cx="91440" cy="806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D021A6B3-16EF-4F44-85A3-843127D1272F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631649" y="4562863"/>
                  <a:ext cx="127080" cy="11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C4017BCA-D4BD-41E7-90F5-67AFD2DA6248}"/>
                    </a:ext>
                  </a:extLst>
                </p14:cNvPr>
                <p14:cNvContentPartPr/>
                <p14:nvPr/>
              </p14:nvContentPartPr>
              <p14:xfrm>
                <a:off x="4857009" y="4706503"/>
                <a:ext cx="14760" cy="18648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C4017BCA-D4BD-41E7-90F5-67AFD2DA6248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839009" y="4688503"/>
                  <a:ext cx="5040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1C1C2DC4-60B0-4DD6-9D7C-AF61E94E66C8}"/>
                    </a:ext>
                  </a:extLst>
                </p14:cNvPr>
                <p14:cNvContentPartPr/>
                <p14:nvPr/>
              </p14:nvContentPartPr>
              <p14:xfrm>
                <a:off x="4784289" y="4813423"/>
                <a:ext cx="186480" cy="1872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1C1C2DC4-60B0-4DD6-9D7C-AF61E94E66C8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766289" y="4795783"/>
                  <a:ext cx="222120" cy="5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C661479B-B253-4953-9C99-A879F161DA45}"/>
                    </a:ext>
                  </a:extLst>
                </p14:cNvPr>
                <p14:cNvContentPartPr/>
                <p14:nvPr/>
              </p14:nvContentPartPr>
              <p14:xfrm>
                <a:off x="5102529" y="4750423"/>
                <a:ext cx="3240" cy="216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C661479B-B253-4953-9C99-A879F161DA45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084529" y="4732423"/>
                  <a:ext cx="3888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3D16CB9F-E77B-469F-A0CF-9F8C2ACADAE0}"/>
                    </a:ext>
                  </a:extLst>
                </p14:cNvPr>
                <p14:cNvContentPartPr/>
                <p14:nvPr/>
              </p14:nvContentPartPr>
              <p14:xfrm>
                <a:off x="5087049" y="4614343"/>
                <a:ext cx="193680" cy="3340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3D16CB9F-E77B-469F-A0CF-9F8C2ACADAE0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069049" y="4596343"/>
                  <a:ext cx="229320" cy="36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A40FDEB8-2C5A-4074-A508-D633EDBDEF4E}"/>
                    </a:ext>
                  </a:extLst>
                </p14:cNvPr>
                <p14:cNvContentPartPr/>
                <p14:nvPr/>
              </p14:nvContentPartPr>
              <p14:xfrm>
                <a:off x="5368929" y="4658263"/>
                <a:ext cx="199800" cy="3110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A40FDEB8-2C5A-4074-A508-D633EDBDEF4E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350929" y="4640263"/>
                  <a:ext cx="23544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1BA3A57-6669-4CFA-9A21-D81B3B31D152}"/>
                    </a:ext>
                  </a:extLst>
                </p14:cNvPr>
                <p14:cNvContentPartPr/>
                <p14:nvPr/>
              </p14:nvContentPartPr>
              <p14:xfrm>
                <a:off x="5307009" y="4768063"/>
                <a:ext cx="222120" cy="3744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1BA3A57-6669-4CFA-9A21-D81B3B31D152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289009" y="4750423"/>
                  <a:ext cx="257760" cy="7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34D9DCE2-114B-4F49-9F74-44639563E668}"/>
                    </a:ext>
                  </a:extLst>
                </p14:cNvPr>
                <p14:cNvContentPartPr/>
                <p14:nvPr/>
              </p14:nvContentPartPr>
              <p14:xfrm>
                <a:off x="3507009" y="5325343"/>
                <a:ext cx="244800" cy="45144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34D9DCE2-114B-4F49-9F74-44639563E668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3489369" y="5307343"/>
                  <a:ext cx="280440" cy="48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A40B1B4A-32F2-4D3F-9FB5-04DFCDCDE533}"/>
                    </a:ext>
                  </a:extLst>
                </p14:cNvPr>
                <p14:cNvContentPartPr/>
                <p14:nvPr/>
              </p14:nvContentPartPr>
              <p14:xfrm>
                <a:off x="3976449" y="5323903"/>
                <a:ext cx="186120" cy="1728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A40B1B4A-32F2-4D3F-9FB5-04DFCDCDE533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3958809" y="5305903"/>
                  <a:ext cx="22176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D0C7C67B-166E-4122-92C1-D3FAEC6B6D4B}"/>
                    </a:ext>
                  </a:extLst>
                </p14:cNvPr>
                <p14:cNvContentPartPr/>
                <p14:nvPr/>
              </p14:nvContentPartPr>
              <p14:xfrm>
                <a:off x="4072209" y="5375023"/>
                <a:ext cx="102960" cy="3600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D0C7C67B-166E-4122-92C1-D3FAEC6B6D4B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4054569" y="5357383"/>
                  <a:ext cx="138600" cy="7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FCC6951D-E566-4697-9A49-A254CD39D78F}"/>
                    </a:ext>
                  </a:extLst>
                </p14:cNvPr>
                <p14:cNvContentPartPr/>
                <p14:nvPr/>
              </p14:nvContentPartPr>
              <p14:xfrm>
                <a:off x="4333569" y="5304463"/>
                <a:ext cx="168480" cy="29664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FCC6951D-E566-4697-9A49-A254CD39D78F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4315569" y="5286463"/>
                  <a:ext cx="204120" cy="33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A31FE23E-5713-4103-8430-3F8CA3D0039C}"/>
                    </a:ext>
                  </a:extLst>
                </p14:cNvPr>
                <p14:cNvContentPartPr/>
                <p14:nvPr/>
              </p14:nvContentPartPr>
              <p14:xfrm>
                <a:off x="4643169" y="5154343"/>
                <a:ext cx="65880" cy="15732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A31FE23E-5713-4103-8430-3F8CA3D0039C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4625529" y="5136703"/>
                  <a:ext cx="10152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350E7510-451E-4814-A5DA-7A2043639555}"/>
                    </a:ext>
                  </a:extLst>
                </p14:cNvPr>
                <p14:cNvContentPartPr/>
                <p14:nvPr/>
              </p14:nvContentPartPr>
              <p14:xfrm>
                <a:off x="3531849" y="5927263"/>
                <a:ext cx="263520" cy="26856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350E7510-451E-4814-A5DA-7A2043639555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514209" y="5909623"/>
                  <a:ext cx="299160" cy="30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DF41032B-9915-4055-BAEB-37B8B4B6AA17}"/>
                    </a:ext>
                  </a:extLst>
                </p14:cNvPr>
                <p14:cNvContentPartPr/>
                <p14:nvPr/>
              </p14:nvContentPartPr>
              <p14:xfrm>
                <a:off x="3546609" y="6012943"/>
                <a:ext cx="158400" cy="61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F41032B-9915-4055-BAEB-37B8B4B6AA17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3528969" y="5995303"/>
                  <a:ext cx="194040" cy="4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F8BCE05B-7EFC-44FE-A36B-6BB503138168}"/>
                    </a:ext>
                  </a:extLst>
                </p14:cNvPr>
                <p14:cNvContentPartPr/>
                <p14:nvPr/>
              </p14:nvContentPartPr>
              <p14:xfrm>
                <a:off x="3946929" y="5953903"/>
                <a:ext cx="147600" cy="3348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F8BCE05B-7EFC-44FE-A36B-6BB503138168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928929" y="5936263"/>
                  <a:ext cx="18324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FB1E3402-7FA0-478D-943A-6113DC0F8E89}"/>
                    </a:ext>
                  </a:extLst>
                </p14:cNvPr>
                <p14:cNvContentPartPr/>
                <p14:nvPr/>
              </p14:nvContentPartPr>
              <p14:xfrm>
                <a:off x="3932529" y="6039583"/>
                <a:ext cx="102960" cy="1116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FB1E3402-7FA0-478D-943A-6113DC0F8E89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3914529" y="6021583"/>
                  <a:ext cx="13860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9420E04B-10DB-4816-8393-43591759A7E0}"/>
                    </a:ext>
                  </a:extLst>
                </p14:cNvPr>
                <p14:cNvContentPartPr/>
                <p14:nvPr/>
              </p14:nvContentPartPr>
              <p14:xfrm>
                <a:off x="4249689" y="5908543"/>
                <a:ext cx="234000" cy="24192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9420E04B-10DB-4816-8393-43591759A7E0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4231689" y="5890903"/>
                  <a:ext cx="26964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C7439068-00EB-47B4-8C20-9F33CA12188F}"/>
                    </a:ext>
                  </a:extLst>
                </p14:cNvPr>
                <p14:cNvContentPartPr/>
                <p14:nvPr/>
              </p14:nvContentPartPr>
              <p14:xfrm>
                <a:off x="4236729" y="5975863"/>
                <a:ext cx="251280" cy="4212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C7439068-00EB-47B4-8C20-9F33CA12188F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4219089" y="5957863"/>
                  <a:ext cx="286920" cy="7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83AC075B-AB02-4D14-97B3-52411DD9137F}"/>
                    </a:ext>
                  </a:extLst>
                </p14:cNvPr>
                <p14:cNvContentPartPr/>
                <p14:nvPr/>
              </p14:nvContentPartPr>
              <p14:xfrm>
                <a:off x="4687809" y="5722423"/>
                <a:ext cx="124560" cy="939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83AC075B-AB02-4D14-97B3-52411DD9137F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670169" y="5704783"/>
                  <a:ext cx="16020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00081879-F6A2-4D67-A8CE-0545A0FD7670}"/>
                    </a:ext>
                  </a:extLst>
                </p14:cNvPr>
                <p14:cNvContentPartPr/>
                <p14:nvPr/>
              </p14:nvContentPartPr>
              <p14:xfrm>
                <a:off x="3613929" y="6300223"/>
                <a:ext cx="218880" cy="28692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00081879-F6A2-4D67-A8CE-0545A0FD7670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3596289" y="6282223"/>
                  <a:ext cx="254520" cy="32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439B4D1E-83B5-4FF1-B098-17B8F216B868}"/>
                    </a:ext>
                  </a:extLst>
                </p14:cNvPr>
                <p14:cNvContentPartPr/>
                <p14:nvPr/>
              </p14:nvContentPartPr>
              <p14:xfrm>
                <a:off x="3595929" y="6362143"/>
                <a:ext cx="268920" cy="7884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439B4D1E-83B5-4FF1-B098-17B8F216B868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3577929" y="6344143"/>
                  <a:ext cx="304560" cy="11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F700B0E4-0AA5-451A-B9D0-34907679C866}"/>
                    </a:ext>
                  </a:extLst>
                </p14:cNvPr>
                <p14:cNvContentPartPr/>
                <p14:nvPr/>
              </p14:nvContentPartPr>
              <p14:xfrm>
                <a:off x="3975009" y="6368623"/>
                <a:ext cx="181080" cy="4788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F700B0E4-0AA5-451A-B9D0-34907679C866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3957369" y="6350623"/>
                  <a:ext cx="216720" cy="8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60F73439-6F4B-43FB-8ACF-E8EA54B4B372}"/>
                    </a:ext>
                  </a:extLst>
                </p14:cNvPr>
                <p14:cNvContentPartPr/>
                <p14:nvPr/>
              </p14:nvContentPartPr>
              <p14:xfrm>
                <a:off x="3954129" y="6478063"/>
                <a:ext cx="175680" cy="1008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60F73439-6F4B-43FB-8ACF-E8EA54B4B372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3936489" y="6460063"/>
                  <a:ext cx="21132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32A17E26-82E9-4642-9131-519C9B7059CB}"/>
                    </a:ext>
                  </a:extLst>
                </p14:cNvPr>
                <p14:cNvContentPartPr/>
                <p14:nvPr/>
              </p14:nvContentPartPr>
              <p14:xfrm>
                <a:off x="4369929" y="6259183"/>
                <a:ext cx="131400" cy="27684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32A17E26-82E9-4642-9131-519C9B7059CB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352289" y="6241183"/>
                  <a:ext cx="16704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712614F4-D7CF-478F-81BA-66F49024BE0C}"/>
                    </a:ext>
                  </a:extLst>
                </p14:cNvPr>
                <p14:cNvContentPartPr/>
                <p14:nvPr/>
              </p14:nvContentPartPr>
              <p14:xfrm>
                <a:off x="4264089" y="6344503"/>
                <a:ext cx="331200" cy="5652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712614F4-D7CF-478F-81BA-66F49024BE0C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4246449" y="6326503"/>
                  <a:ext cx="36684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2CE7553C-7F31-4CF9-B28C-55B10356A277}"/>
                    </a:ext>
                  </a:extLst>
                </p14:cNvPr>
                <p14:cNvContentPartPr/>
                <p14:nvPr/>
              </p14:nvContentPartPr>
              <p14:xfrm>
                <a:off x="4734969" y="6047863"/>
                <a:ext cx="132120" cy="16272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2CE7553C-7F31-4CF9-B28C-55B10356A277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4716969" y="6030223"/>
                  <a:ext cx="167760" cy="19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4E736E16-0FFD-4F59-A1FA-2742EEF1B235}"/>
                    </a:ext>
                  </a:extLst>
                </p14:cNvPr>
                <p14:cNvContentPartPr/>
                <p14:nvPr/>
              </p14:nvContentPartPr>
              <p14:xfrm>
                <a:off x="5427969" y="4585183"/>
                <a:ext cx="631080" cy="206388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4E736E16-0FFD-4F59-A1FA-2742EEF1B235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5409969" y="4567543"/>
                  <a:ext cx="666720" cy="2099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712463B8-8415-4636-A68D-553C11E13E68}"/>
              </a:ext>
            </a:extLst>
          </p:cNvPr>
          <p:cNvGrpSpPr/>
          <p:nvPr/>
        </p:nvGrpSpPr>
        <p:grpSpPr>
          <a:xfrm>
            <a:off x="1905729" y="3784183"/>
            <a:ext cx="94680" cy="418320"/>
            <a:chOff x="1905729" y="3784183"/>
            <a:chExt cx="94680" cy="4183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09587122-FD70-4976-98CB-EB4D3723E171}"/>
                    </a:ext>
                  </a:extLst>
                </p14:cNvPr>
                <p14:cNvContentPartPr/>
                <p14:nvPr/>
              </p14:nvContentPartPr>
              <p14:xfrm>
                <a:off x="1959009" y="3876343"/>
                <a:ext cx="25200" cy="28728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09587122-FD70-4976-98CB-EB4D3723E171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941009" y="3858343"/>
                  <a:ext cx="60840" cy="32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5F3A295C-5443-47C4-AC3C-0A9C9FEA828F}"/>
                    </a:ext>
                  </a:extLst>
                </p14:cNvPr>
                <p14:cNvContentPartPr/>
                <p14:nvPr/>
              </p14:nvContentPartPr>
              <p14:xfrm>
                <a:off x="1905729" y="3878143"/>
                <a:ext cx="1440" cy="540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5F3A295C-5443-47C4-AC3C-0A9C9FEA828F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888089" y="3860143"/>
                  <a:ext cx="37080" cy="4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7177C132-2988-4CD3-ABE9-874785F55911}"/>
                    </a:ext>
                  </a:extLst>
                </p14:cNvPr>
                <p14:cNvContentPartPr/>
                <p14:nvPr/>
              </p14:nvContentPartPr>
              <p14:xfrm>
                <a:off x="1962969" y="3784183"/>
                <a:ext cx="37440" cy="41832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7177C132-2988-4CD3-ABE9-874785F55911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945329" y="3766183"/>
                  <a:ext cx="73080" cy="4539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671667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D2497506-7548-4ED2-BBBB-50C81E032FFF}"/>
              </a:ext>
            </a:extLst>
          </p:cNvPr>
          <p:cNvSpPr txBox="1"/>
          <p:nvPr/>
        </p:nvSpPr>
        <p:spPr>
          <a:xfrm>
            <a:off x="304800" y="457200"/>
            <a:ext cx="8763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3. The correct and unique transformation is found from the requirement that it must leave interval </a:t>
            </a:r>
            <a:r>
              <a:rPr lang="en-US" sz="2400" i="1" dirty="0"/>
              <a:t>s</a:t>
            </a:r>
            <a:r>
              <a:rPr lang="en-US" sz="2400" dirty="0"/>
              <a:t> between two events (world points in 4 space) unchanged.</a:t>
            </a:r>
          </a:p>
        </p:txBody>
      </p:sp>
    </p:spTree>
    <p:extLst>
      <p:ext uri="{BB962C8B-B14F-4D97-AF65-F5344CB8AC3E}">
        <p14:creationId xmlns:p14="http://schemas.microsoft.com/office/powerpoint/2010/main" val="3821783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9729" y="381000"/>
            <a:ext cx="76962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4.  A </a:t>
            </a:r>
            <a:r>
              <a:rPr lang="en-US" b="1" i="1" dirty="0"/>
              <a:t>rotation</a:t>
            </a:r>
            <a:r>
              <a:rPr lang="en-US" dirty="0"/>
              <a:t> in 4-D </a:t>
            </a:r>
            <a:r>
              <a:rPr lang="en-US" dirty="0" err="1"/>
              <a:t>x,y,z,ct</a:t>
            </a:r>
            <a:r>
              <a:rPr lang="en-US" dirty="0"/>
              <a:t> coordinate system is a transformation that leaves the interval unchanged.</a:t>
            </a:r>
          </a:p>
          <a:p>
            <a:endParaRPr lang="en-US" dirty="0"/>
          </a:p>
          <a:p>
            <a:r>
              <a:rPr lang="en-US" dirty="0"/>
              <a:t>Just as in 3D, a rotation of the coordinates leaves the length of a vector unchanged.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948BD95C-5BC7-448B-91F9-F5AEA92A9663}"/>
                  </a:ext>
                </a:extLst>
              </p14:cNvPr>
              <p14:cNvContentPartPr/>
              <p14:nvPr/>
            </p14:nvContentPartPr>
            <p14:xfrm>
              <a:off x="2677929" y="2614183"/>
              <a:ext cx="759600" cy="10170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948BD95C-5BC7-448B-91F9-F5AEA92A966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59929" y="2596543"/>
                <a:ext cx="795240" cy="1052640"/>
              </a:xfrm>
              <a:prstGeom prst="rect">
                <a:avLst/>
              </a:prstGeom>
            </p:spPr>
          </p:pic>
        </mc:Fallback>
      </mc:AlternateContent>
      <p:grpSp>
        <p:nvGrpSpPr>
          <p:cNvPr id="39" name="Group 38">
            <a:extLst>
              <a:ext uri="{FF2B5EF4-FFF2-40B4-BE49-F238E27FC236}">
                <a16:creationId xmlns:a16="http://schemas.microsoft.com/office/drawing/2014/main" id="{5982BD69-6BF7-4562-B0EA-A11903A0CEFD}"/>
              </a:ext>
            </a:extLst>
          </p:cNvPr>
          <p:cNvGrpSpPr/>
          <p:nvPr/>
        </p:nvGrpSpPr>
        <p:grpSpPr>
          <a:xfrm>
            <a:off x="1578849" y="1786543"/>
            <a:ext cx="2703240" cy="2608920"/>
            <a:chOff x="1578849" y="1786543"/>
            <a:chExt cx="2703240" cy="2608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3D7B3470-F237-47EB-AAE0-8F846F03A6C2}"/>
                    </a:ext>
                  </a:extLst>
                </p14:cNvPr>
                <p14:cNvContentPartPr/>
                <p14:nvPr/>
              </p14:nvContentPartPr>
              <p14:xfrm>
                <a:off x="2677929" y="2272903"/>
                <a:ext cx="25560" cy="128808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3D7B3470-F237-47EB-AAE0-8F846F03A6C2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659929" y="2254903"/>
                  <a:ext cx="61200" cy="132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FD6E0943-5150-467C-A19E-DD6574DB4524}"/>
                    </a:ext>
                  </a:extLst>
                </p14:cNvPr>
                <p14:cNvContentPartPr/>
                <p14:nvPr/>
              </p14:nvContentPartPr>
              <p14:xfrm>
                <a:off x="2706009" y="3569263"/>
                <a:ext cx="2160" cy="144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FD6E0943-5150-467C-A19E-DD6574DB4524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688009" y="3551263"/>
                  <a:ext cx="3780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D99B4473-6DDB-4B87-9B5C-5024047D562E}"/>
                    </a:ext>
                  </a:extLst>
                </p14:cNvPr>
                <p14:cNvContentPartPr/>
                <p14:nvPr/>
              </p14:nvContentPartPr>
              <p14:xfrm>
                <a:off x="2020569" y="3569263"/>
                <a:ext cx="679320" cy="53784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D99B4473-6DDB-4B87-9B5C-5024047D562E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002929" y="3551263"/>
                  <a:ext cx="714960" cy="57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96ECDDED-8BDE-47C9-861B-776B53A88F43}"/>
                    </a:ext>
                  </a:extLst>
                </p14:cNvPr>
                <p14:cNvContentPartPr/>
                <p14:nvPr/>
              </p14:nvContentPartPr>
              <p14:xfrm>
                <a:off x="2714649" y="3548383"/>
                <a:ext cx="1111680" cy="7308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96ECDDED-8BDE-47C9-861B-776B53A88F4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697009" y="3530743"/>
                  <a:ext cx="1147320" cy="10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DDB3C051-7125-434C-BE46-025BDED4E0D6}"/>
                    </a:ext>
                  </a:extLst>
                </p14:cNvPr>
                <p14:cNvContentPartPr/>
                <p14:nvPr/>
              </p14:nvContentPartPr>
              <p14:xfrm>
                <a:off x="2524209" y="1962583"/>
                <a:ext cx="206280" cy="17172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DDB3C051-7125-434C-BE46-025BDED4E0D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506569" y="1944583"/>
                  <a:ext cx="241920" cy="20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7A2CDE12-5F2A-48D5-87EB-A9EAF840A098}"/>
                    </a:ext>
                  </a:extLst>
                </p14:cNvPr>
                <p14:cNvContentPartPr/>
                <p14:nvPr/>
              </p14:nvContentPartPr>
              <p14:xfrm>
                <a:off x="2555169" y="2061943"/>
                <a:ext cx="141840" cy="252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7A2CDE12-5F2A-48D5-87EB-A9EAF840A098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537169" y="2044303"/>
                  <a:ext cx="177480" cy="6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AAC5E01F-17E7-4FBD-877C-CCD0822485B9}"/>
                    </a:ext>
                  </a:extLst>
                </p14:cNvPr>
                <p14:cNvContentPartPr/>
                <p14:nvPr/>
              </p14:nvContentPartPr>
              <p14:xfrm>
                <a:off x="2797449" y="2097943"/>
                <a:ext cx="45720" cy="684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AAC5E01F-17E7-4FBD-877C-CCD0822485B9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779809" y="2079943"/>
                  <a:ext cx="81360" cy="10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4042DA9-1C32-4258-BEB6-98A07C8E47AB}"/>
                    </a:ext>
                  </a:extLst>
                </p14:cNvPr>
                <p14:cNvContentPartPr/>
                <p14:nvPr/>
              </p14:nvContentPartPr>
              <p14:xfrm>
                <a:off x="2904369" y="1950703"/>
                <a:ext cx="225000" cy="1818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4042DA9-1C32-4258-BEB6-98A07C8E47A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886369" y="1933063"/>
                  <a:ext cx="26064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A552F9FC-3E63-414C-A3CC-5979D21342C4}"/>
                    </a:ext>
                  </a:extLst>
                </p14:cNvPr>
                <p14:cNvContentPartPr/>
                <p14:nvPr/>
              </p14:nvContentPartPr>
              <p14:xfrm>
                <a:off x="2915169" y="2056183"/>
                <a:ext cx="121320" cy="1008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A552F9FC-3E63-414C-A3CC-5979D21342C4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897169" y="2038543"/>
                  <a:ext cx="15696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DE64E2F-CD51-4917-BA56-B77172FAA7D0}"/>
                    </a:ext>
                  </a:extLst>
                </p14:cNvPr>
                <p14:cNvContentPartPr/>
                <p14:nvPr/>
              </p14:nvContentPartPr>
              <p14:xfrm>
                <a:off x="3177609" y="1786543"/>
                <a:ext cx="54360" cy="856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DE64E2F-CD51-4917-BA56-B77172FAA7D0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159969" y="1768903"/>
                  <a:ext cx="90000" cy="12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E24A0B5C-14F6-433F-AA2C-14059FDB32D4}"/>
                    </a:ext>
                  </a:extLst>
                </p14:cNvPr>
                <p14:cNvContentPartPr/>
                <p14:nvPr/>
              </p14:nvContentPartPr>
              <p14:xfrm>
                <a:off x="4010289" y="3498343"/>
                <a:ext cx="147600" cy="19080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E24A0B5C-14F6-433F-AA2C-14059FDB32D4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992649" y="3480703"/>
                  <a:ext cx="183240" cy="22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B64CB0B9-C89A-4FED-8616-CEDCB8785138}"/>
                    </a:ext>
                  </a:extLst>
                </p14:cNvPr>
                <p14:cNvContentPartPr/>
                <p14:nvPr/>
              </p14:nvContentPartPr>
              <p14:xfrm>
                <a:off x="1707009" y="4183063"/>
                <a:ext cx="177480" cy="18900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B64CB0B9-C89A-4FED-8616-CEDCB8785138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1689009" y="4165063"/>
                  <a:ext cx="213120" cy="22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789A93B9-CA1D-4C73-A1A3-6C0A17515877}"/>
                    </a:ext>
                  </a:extLst>
                </p14:cNvPr>
                <p14:cNvContentPartPr/>
                <p14:nvPr/>
              </p14:nvContentPartPr>
              <p14:xfrm>
                <a:off x="1716729" y="4162903"/>
                <a:ext cx="212400" cy="2102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789A93B9-CA1D-4C73-A1A3-6C0A17515877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1698729" y="4144903"/>
                  <a:ext cx="248040" cy="24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16B9FF0B-20B5-4F59-915D-7A85E821EAAC}"/>
                    </a:ext>
                  </a:extLst>
                </p14:cNvPr>
                <p14:cNvContentPartPr/>
                <p14:nvPr/>
              </p14:nvContentPartPr>
              <p14:xfrm>
                <a:off x="4022529" y="3480703"/>
                <a:ext cx="259560" cy="37800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16B9FF0B-20B5-4F59-915D-7A85E821EAAC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004529" y="3463063"/>
                  <a:ext cx="295200" cy="41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F602BC5-F5F2-410C-9823-45C6E3A7978F}"/>
                    </a:ext>
                  </a:extLst>
                </p14:cNvPr>
                <p14:cNvContentPartPr/>
                <p14:nvPr/>
              </p14:nvContentPartPr>
              <p14:xfrm>
                <a:off x="1578849" y="3722263"/>
                <a:ext cx="219960" cy="964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F602BC5-F5F2-410C-9823-45C6E3A7978F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1560849" y="3704263"/>
                  <a:ext cx="255600" cy="1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D80779C5-CF94-4060-AF4B-4DA41594E222}"/>
                    </a:ext>
                  </a:extLst>
                </p14:cNvPr>
                <p14:cNvContentPartPr/>
                <p14:nvPr/>
              </p14:nvContentPartPr>
              <p14:xfrm>
                <a:off x="1970529" y="3645943"/>
                <a:ext cx="188280" cy="669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D80779C5-CF94-4060-AF4B-4DA41594E222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952529" y="3627943"/>
                  <a:ext cx="22392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95FA8939-2342-42E1-9B83-030BE49B5F7C}"/>
                    </a:ext>
                  </a:extLst>
                </p14:cNvPr>
                <p14:cNvContentPartPr/>
                <p14:nvPr/>
              </p14:nvContentPartPr>
              <p14:xfrm>
                <a:off x="2322969" y="3600583"/>
                <a:ext cx="203400" cy="4860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95FA8939-2342-42E1-9B83-030BE49B5F7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2305329" y="3582943"/>
                  <a:ext cx="23904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39F5EAE-A1F7-484E-80F8-E08DFA0ED63C}"/>
                    </a:ext>
                  </a:extLst>
                </p14:cNvPr>
                <p14:cNvContentPartPr/>
                <p14:nvPr/>
              </p14:nvContentPartPr>
              <p14:xfrm>
                <a:off x="2690889" y="3627943"/>
                <a:ext cx="92880" cy="11376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39F5EAE-A1F7-484E-80F8-E08DFA0ED63C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2673249" y="3609943"/>
                  <a:ext cx="128520" cy="14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9F14A263-E6B6-49E8-990D-320FBB7CED5E}"/>
                    </a:ext>
                  </a:extLst>
                </p14:cNvPr>
                <p14:cNvContentPartPr/>
                <p14:nvPr/>
              </p14:nvContentPartPr>
              <p14:xfrm>
                <a:off x="2797449" y="3882103"/>
                <a:ext cx="3240" cy="324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9F14A263-E6B6-49E8-990D-320FBB7CED5E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779809" y="3864103"/>
                  <a:ext cx="3888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06ECEEE-DD18-40CA-9135-73D5CF5F6072}"/>
                    </a:ext>
                  </a:extLst>
                </p14:cNvPr>
                <p14:cNvContentPartPr/>
                <p14:nvPr/>
              </p14:nvContentPartPr>
              <p14:xfrm>
                <a:off x="2808609" y="3828103"/>
                <a:ext cx="136800" cy="24012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06ECEEE-DD18-40CA-9135-73D5CF5F6072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2790609" y="3810463"/>
                  <a:ext cx="17244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35079376-1AFB-4D1A-969F-2176B2DDD59E}"/>
                    </a:ext>
                  </a:extLst>
                </p14:cNvPr>
                <p14:cNvContentPartPr/>
                <p14:nvPr/>
              </p14:nvContentPartPr>
              <p14:xfrm>
                <a:off x="2998689" y="4169743"/>
                <a:ext cx="141840" cy="22572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35079376-1AFB-4D1A-969F-2176B2DDD59E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2981049" y="4152103"/>
                  <a:ext cx="17748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8A6D33A7-EA5F-4959-ABD5-00D1C26CAC09}"/>
                    </a:ext>
                  </a:extLst>
                </p14:cNvPr>
                <p14:cNvContentPartPr/>
                <p14:nvPr/>
              </p14:nvContentPartPr>
              <p14:xfrm>
                <a:off x="2949009" y="3625423"/>
                <a:ext cx="275400" cy="46908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8A6D33A7-EA5F-4959-ABD5-00D1C26CAC09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931369" y="3607423"/>
                  <a:ext cx="311040" cy="50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AFAC9A43-8023-4B4C-A40B-805C42000340}"/>
                    </a:ext>
                  </a:extLst>
                </p14:cNvPr>
                <p14:cNvContentPartPr/>
                <p14:nvPr/>
              </p14:nvContentPartPr>
              <p14:xfrm>
                <a:off x="3230529" y="3893983"/>
                <a:ext cx="191880" cy="14364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AFAC9A43-8023-4B4C-A40B-805C42000340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3212529" y="3876343"/>
                  <a:ext cx="22752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03B9B83-E8A7-46DD-BAAB-2A3F6ABB3B22}"/>
                    </a:ext>
                  </a:extLst>
                </p14:cNvPr>
                <p14:cNvContentPartPr/>
                <p14:nvPr/>
              </p14:nvContentPartPr>
              <p14:xfrm>
                <a:off x="3340329" y="3819463"/>
                <a:ext cx="51480" cy="26388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03B9B83-E8A7-46DD-BAAB-2A3F6ABB3B22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3322689" y="3801823"/>
                  <a:ext cx="87120" cy="29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B6BCDC97-1F51-4EF9-B6B3-FCB9BC046F6A}"/>
                    </a:ext>
                  </a:extLst>
                </p14:cNvPr>
                <p14:cNvContentPartPr/>
                <p14:nvPr/>
              </p14:nvContentPartPr>
              <p14:xfrm>
                <a:off x="2058009" y="3685903"/>
                <a:ext cx="274680" cy="15516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B6BCDC97-1F51-4EF9-B6B3-FCB9BC046F6A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2040009" y="3668263"/>
                  <a:ext cx="31032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54BBD62B-0792-499E-B521-415337B420F5}"/>
                    </a:ext>
                  </a:extLst>
                </p14:cNvPr>
                <p14:cNvContentPartPr/>
                <p14:nvPr/>
              </p14:nvContentPartPr>
              <p14:xfrm>
                <a:off x="1868649" y="3796423"/>
                <a:ext cx="147960" cy="12348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54BBD62B-0792-499E-B521-415337B420F5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851009" y="3778783"/>
                  <a:ext cx="18360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E8B1D08D-30A4-4397-AEC8-AE71FADB9CA7}"/>
                    </a:ext>
                  </a:extLst>
                </p14:cNvPr>
                <p14:cNvContentPartPr/>
                <p14:nvPr/>
              </p14:nvContentPartPr>
              <p14:xfrm>
                <a:off x="1921209" y="3742783"/>
                <a:ext cx="46800" cy="27324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E8B1D08D-30A4-4397-AEC8-AE71FADB9CA7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903569" y="3724783"/>
                  <a:ext cx="82440" cy="30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0C650FB5-B391-42AC-8389-C3157D76C7BA}"/>
              </a:ext>
            </a:extLst>
          </p:cNvPr>
          <p:cNvGrpSpPr/>
          <p:nvPr/>
        </p:nvGrpSpPr>
        <p:grpSpPr>
          <a:xfrm>
            <a:off x="5101809" y="2455783"/>
            <a:ext cx="1376280" cy="455040"/>
            <a:chOff x="5101809" y="2455783"/>
            <a:chExt cx="1376280" cy="455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4F5A16D9-305D-4D6C-98AE-2F9E5970E36D}"/>
                    </a:ext>
                  </a:extLst>
                </p14:cNvPr>
                <p14:cNvContentPartPr/>
                <p14:nvPr/>
              </p14:nvContentPartPr>
              <p14:xfrm>
                <a:off x="5101809" y="2488183"/>
                <a:ext cx="213120" cy="37188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4F5A16D9-305D-4D6C-98AE-2F9E5970E36D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5084169" y="2470183"/>
                  <a:ext cx="248760" cy="40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F2CEFD7C-A4A4-4B6D-A1FF-8CDC7392E0DE}"/>
                    </a:ext>
                  </a:extLst>
                </p14:cNvPr>
                <p14:cNvContentPartPr/>
                <p14:nvPr/>
              </p14:nvContentPartPr>
              <p14:xfrm>
                <a:off x="5263089" y="2623543"/>
                <a:ext cx="188640" cy="12708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F2CEFD7C-A4A4-4B6D-A1FF-8CDC7392E0DE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5245089" y="2605543"/>
                  <a:ext cx="224280" cy="16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A258D6DE-216D-444A-BF09-7FB7B388B9E6}"/>
                    </a:ext>
                  </a:extLst>
                </p14:cNvPr>
                <p14:cNvContentPartPr/>
                <p14:nvPr/>
              </p14:nvContentPartPr>
              <p14:xfrm>
                <a:off x="5256969" y="2609503"/>
                <a:ext cx="160200" cy="16020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A258D6DE-216D-444A-BF09-7FB7B388B9E6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5239329" y="2591863"/>
                  <a:ext cx="19584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410288FF-97D3-436B-979E-2EFBFCBE9176}"/>
                    </a:ext>
                  </a:extLst>
                </p14:cNvPr>
                <p14:cNvContentPartPr/>
                <p14:nvPr/>
              </p14:nvContentPartPr>
              <p14:xfrm>
                <a:off x="5477649" y="2777623"/>
                <a:ext cx="37440" cy="11628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410288FF-97D3-436B-979E-2EFBFCBE9176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460009" y="2759623"/>
                  <a:ext cx="73080" cy="15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E8C13924-BC87-4445-BA60-EDA0262B3458}"/>
                    </a:ext>
                  </a:extLst>
                </p14:cNvPr>
                <p14:cNvContentPartPr/>
                <p14:nvPr/>
              </p14:nvContentPartPr>
              <p14:xfrm>
                <a:off x="5611209" y="2566663"/>
                <a:ext cx="176760" cy="34416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E8C13924-BC87-4445-BA60-EDA0262B3458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593569" y="2548663"/>
                  <a:ext cx="212400" cy="37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688E0947-544A-4DA5-890E-6DD63D72504F}"/>
                    </a:ext>
                  </a:extLst>
                </p14:cNvPr>
                <p14:cNvContentPartPr/>
                <p14:nvPr/>
              </p14:nvContentPartPr>
              <p14:xfrm>
                <a:off x="5849889" y="2759623"/>
                <a:ext cx="70200" cy="9648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688E0947-544A-4DA5-890E-6DD63D72504F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831889" y="2741983"/>
                  <a:ext cx="105840" cy="1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7C1ADA36-9B1D-4178-B2CC-9BB9A07B17F2}"/>
                    </a:ext>
                  </a:extLst>
                </p14:cNvPr>
                <p14:cNvContentPartPr/>
                <p14:nvPr/>
              </p14:nvContentPartPr>
              <p14:xfrm>
                <a:off x="6007929" y="2567383"/>
                <a:ext cx="223560" cy="21816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7C1ADA36-9B1D-4178-B2CC-9BB9A07B17F2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5990289" y="2549743"/>
                  <a:ext cx="259200" cy="25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1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103A6C59-11EE-48D7-85E1-E32160461635}"/>
                    </a:ext>
                  </a:extLst>
                </p14:cNvPr>
                <p14:cNvContentPartPr/>
                <p14:nvPr/>
              </p14:nvContentPartPr>
              <p14:xfrm>
                <a:off x="6040689" y="2672503"/>
                <a:ext cx="177480" cy="363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103A6C59-11EE-48D7-85E1-E32160461635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6022689" y="2654863"/>
                  <a:ext cx="21312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3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A3BF0422-1FAA-4E8F-B310-333CDA898AB3}"/>
                    </a:ext>
                  </a:extLst>
                </p14:cNvPr>
                <p14:cNvContentPartPr/>
                <p14:nvPr/>
              </p14:nvContentPartPr>
              <p14:xfrm>
                <a:off x="6270369" y="2455783"/>
                <a:ext cx="207720" cy="41724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A3BF0422-1FAA-4E8F-B310-333CDA898AB3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6252729" y="2438143"/>
                  <a:ext cx="243360" cy="452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7501DEAC-87EC-493D-8867-3361B3DC40FE}"/>
              </a:ext>
            </a:extLst>
          </p:cNvPr>
          <p:cNvGrpSpPr/>
          <p:nvPr/>
        </p:nvGrpSpPr>
        <p:grpSpPr>
          <a:xfrm>
            <a:off x="6776169" y="2234023"/>
            <a:ext cx="2275920" cy="693360"/>
            <a:chOff x="6776169" y="2234023"/>
            <a:chExt cx="2275920" cy="693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5FEC3A09-6C72-4CA7-B68F-1D2B1B2D2665}"/>
                    </a:ext>
                  </a:extLst>
                </p14:cNvPr>
                <p14:cNvContentPartPr/>
                <p14:nvPr/>
              </p14:nvContentPartPr>
              <p14:xfrm>
                <a:off x="6776169" y="2525983"/>
                <a:ext cx="634680" cy="1735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5FEC3A09-6C72-4CA7-B68F-1D2B1B2D2665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6758169" y="2507983"/>
                  <a:ext cx="67032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EBF4C5FE-9546-4943-9CCF-87A6EC54237D}"/>
                    </a:ext>
                  </a:extLst>
                </p14:cNvPr>
                <p14:cNvContentPartPr/>
                <p14:nvPr/>
              </p14:nvContentPartPr>
              <p14:xfrm>
                <a:off x="7598049" y="2359663"/>
                <a:ext cx="172080" cy="40068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EBF4C5FE-9546-4943-9CCF-87A6EC54237D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7580409" y="2342023"/>
                  <a:ext cx="207720" cy="43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9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8F7933AB-2D1D-415E-981C-873B7D4DE32E}"/>
                    </a:ext>
                  </a:extLst>
                </p14:cNvPr>
                <p14:cNvContentPartPr/>
                <p14:nvPr/>
              </p14:nvContentPartPr>
              <p14:xfrm>
                <a:off x="7720449" y="2524903"/>
                <a:ext cx="204480" cy="20592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8F7933AB-2D1D-415E-981C-873B7D4DE32E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7702809" y="2507263"/>
                  <a:ext cx="24012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1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568E720B-2AEE-491D-8A95-B7ACB3064627}"/>
                    </a:ext>
                  </a:extLst>
                </p14:cNvPr>
                <p14:cNvContentPartPr/>
                <p14:nvPr/>
              </p14:nvContentPartPr>
              <p14:xfrm>
                <a:off x="7794969" y="2516983"/>
                <a:ext cx="159840" cy="17136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568E720B-2AEE-491D-8A95-B7ACB3064627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7777329" y="2499343"/>
                  <a:ext cx="19548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3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32043540-C6D1-4873-ACC7-79CE31100F67}"/>
                    </a:ext>
                  </a:extLst>
                </p14:cNvPr>
                <p14:cNvContentPartPr/>
                <p14:nvPr/>
              </p14:nvContentPartPr>
              <p14:xfrm>
                <a:off x="8021409" y="2331223"/>
                <a:ext cx="60480" cy="7992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32043540-C6D1-4873-ACC7-79CE31100F67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8003769" y="2313223"/>
                  <a:ext cx="96120" cy="11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FAEC0C51-3612-47A2-A70B-E191C15624B5}"/>
                    </a:ext>
                  </a:extLst>
                </p14:cNvPr>
                <p14:cNvContentPartPr/>
                <p14:nvPr/>
              </p14:nvContentPartPr>
              <p14:xfrm>
                <a:off x="8063529" y="2719663"/>
                <a:ext cx="59040" cy="8136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FAEC0C51-3612-47A2-A70B-E191C15624B5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8045529" y="2702023"/>
                  <a:ext cx="94680" cy="11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29DA180B-B8CD-48F5-AE40-259F29A5D8E7}"/>
                    </a:ext>
                  </a:extLst>
                </p14:cNvPr>
                <p14:cNvContentPartPr/>
                <p14:nvPr/>
              </p14:nvContentPartPr>
              <p14:xfrm>
                <a:off x="8205009" y="2534263"/>
                <a:ext cx="181440" cy="36324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29DA180B-B8CD-48F5-AE40-259F29A5D8E7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8187369" y="2516263"/>
                  <a:ext cx="217080" cy="39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3C06AE97-E3EE-44DD-A028-A5424EDF6AF4}"/>
                    </a:ext>
                  </a:extLst>
                </p14:cNvPr>
                <p14:cNvContentPartPr/>
                <p14:nvPr/>
              </p14:nvContentPartPr>
              <p14:xfrm>
                <a:off x="8450889" y="2381983"/>
                <a:ext cx="12960" cy="44640"/>
              </p14:xfrm>
            </p:contentPart>
          </mc:Choice>
          <mc:Fallback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3C06AE97-E3EE-44DD-A028-A5424EDF6AF4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8432889" y="2364343"/>
                  <a:ext cx="4860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324816CB-59D3-4E5B-91D5-EB94E53D71AD}"/>
                    </a:ext>
                  </a:extLst>
                </p14:cNvPr>
                <p14:cNvContentPartPr/>
                <p14:nvPr/>
              </p14:nvContentPartPr>
              <p14:xfrm>
                <a:off x="8485089" y="2681143"/>
                <a:ext cx="74880" cy="8388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324816CB-59D3-4E5B-91D5-EB94E53D71AD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8467449" y="2663503"/>
                  <a:ext cx="11052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AFE09B0A-1FD7-4822-B0EF-84BAB7C40BDE}"/>
                    </a:ext>
                  </a:extLst>
                </p14:cNvPr>
                <p14:cNvContentPartPr/>
                <p14:nvPr/>
              </p14:nvContentPartPr>
              <p14:xfrm>
                <a:off x="8661129" y="2502583"/>
                <a:ext cx="219960" cy="218520"/>
              </p14:xfrm>
            </p:contentPart>
          </mc:Choice>
          <mc:Fallback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AFE09B0A-1FD7-4822-B0EF-84BAB7C40BDE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8643489" y="2484943"/>
                  <a:ext cx="25560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C40ED508-7E6B-4423-8960-C9811FA06ACA}"/>
                    </a:ext>
                  </a:extLst>
                </p14:cNvPr>
                <p14:cNvContentPartPr/>
                <p14:nvPr/>
              </p14:nvContentPartPr>
              <p14:xfrm>
                <a:off x="8660769" y="2581423"/>
                <a:ext cx="176760" cy="2664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C40ED508-7E6B-4423-8960-C9811FA06ACA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8642769" y="2563783"/>
                  <a:ext cx="21240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BF0975FE-071C-4F7D-94B5-287EAA79FBB6}"/>
                    </a:ext>
                  </a:extLst>
                </p14:cNvPr>
                <p14:cNvContentPartPr/>
                <p14:nvPr/>
              </p14:nvContentPartPr>
              <p14:xfrm>
                <a:off x="8899089" y="2308543"/>
                <a:ext cx="20880" cy="48600"/>
              </p14:xfrm>
            </p:contentPart>
          </mc:Choice>
          <mc:Fallback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BF0975FE-071C-4F7D-94B5-287EAA79FBB6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8881089" y="2290903"/>
                  <a:ext cx="5652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5CB52F47-E2A3-4551-AEF7-164F66A248B3}"/>
                    </a:ext>
                  </a:extLst>
                </p14:cNvPr>
                <p14:cNvContentPartPr/>
                <p14:nvPr/>
              </p14:nvContentPartPr>
              <p14:xfrm>
                <a:off x="8841849" y="2234023"/>
                <a:ext cx="210240" cy="69336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5CB52F47-E2A3-4551-AEF7-164F66A248B3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8823849" y="2216383"/>
                  <a:ext cx="245880" cy="7290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BB7DA8FD-0CA4-488E-B275-5AA04A7934A9}"/>
              </a:ext>
            </a:extLst>
          </p:cNvPr>
          <p:cNvSpPr txBox="1"/>
          <p:nvPr/>
        </p:nvSpPr>
        <p:spPr>
          <a:xfrm>
            <a:off x="5181600" y="3548383"/>
            <a:ext cx="4018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representation of the vector changes, but not its length.</a:t>
            </a:r>
          </a:p>
        </p:txBody>
      </p:sp>
      <p:grpSp>
        <p:nvGrpSpPr>
          <p:cNvPr id="72" name="Group 71">
            <a:extLst>
              <a:ext uri="{FF2B5EF4-FFF2-40B4-BE49-F238E27FC236}">
                <a16:creationId xmlns:a16="http://schemas.microsoft.com/office/drawing/2014/main" id="{21C69D85-8F86-480C-AFE4-2316FCFE9CEE}"/>
              </a:ext>
            </a:extLst>
          </p:cNvPr>
          <p:cNvGrpSpPr/>
          <p:nvPr/>
        </p:nvGrpSpPr>
        <p:grpSpPr>
          <a:xfrm>
            <a:off x="3554169" y="2407183"/>
            <a:ext cx="484920" cy="358560"/>
            <a:chOff x="3554169" y="2407183"/>
            <a:chExt cx="484920" cy="3585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3E0982D4-DA28-4E76-BA68-971649B4A7F0}"/>
                    </a:ext>
                  </a:extLst>
                </p14:cNvPr>
                <p14:cNvContentPartPr/>
                <p14:nvPr/>
              </p14:nvContentPartPr>
              <p14:xfrm>
                <a:off x="3574329" y="2508343"/>
                <a:ext cx="133920" cy="180000"/>
              </p14:xfrm>
            </p:contentPart>
          </mc:Choice>
          <mc:Fallback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3E0982D4-DA28-4E76-BA68-971649B4A7F0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3556329" y="2490343"/>
                  <a:ext cx="169560" cy="21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403D453D-60B6-465F-8D41-BFD052ECEF03}"/>
                    </a:ext>
                  </a:extLst>
                </p14:cNvPr>
                <p14:cNvContentPartPr/>
                <p14:nvPr/>
              </p14:nvContentPartPr>
              <p14:xfrm>
                <a:off x="3554169" y="2407183"/>
                <a:ext cx="153360" cy="1476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403D453D-60B6-465F-8D41-BFD052ECEF03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3536529" y="2389543"/>
                  <a:ext cx="18900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F6854069-F8E3-45E3-8F06-E276A78DDF8F}"/>
                    </a:ext>
                  </a:extLst>
                </p14:cNvPr>
                <p14:cNvContentPartPr/>
                <p14:nvPr/>
              </p14:nvContentPartPr>
              <p14:xfrm>
                <a:off x="3954129" y="2555863"/>
                <a:ext cx="84960" cy="6768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F6854069-F8E3-45E3-8F06-E276A78DDF8F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3936489" y="2537863"/>
                  <a:ext cx="120600" cy="10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99367AE5-A848-4CB7-B0F8-45A27B7AAEAE}"/>
                    </a:ext>
                  </a:extLst>
                </p14:cNvPr>
                <p14:cNvContentPartPr/>
                <p14:nvPr/>
              </p14:nvContentPartPr>
              <p14:xfrm>
                <a:off x="3929649" y="2720743"/>
                <a:ext cx="45720" cy="36360"/>
              </p14:xfrm>
            </p:contentPart>
          </mc:Choice>
          <mc:Fallback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99367AE5-A848-4CB7-B0F8-45A27B7AAEAE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3911649" y="2703103"/>
                  <a:ext cx="8136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183C8F33-D7AA-4362-A0F8-1A65EDA819C9}"/>
                    </a:ext>
                  </a:extLst>
                </p14:cNvPr>
                <p14:cNvContentPartPr/>
                <p14:nvPr/>
              </p14:nvContentPartPr>
              <p14:xfrm>
                <a:off x="3954129" y="2541103"/>
                <a:ext cx="81360" cy="5004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183C8F33-D7AA-4362-A0F8-1A65EDA819C9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3936129" y="2523103"/>
                  <a:ext cx="117000" cy="8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5EF58DED-394D-45CF-A280-2099A44F289D}"/>
                    </a:ext>
                  </a:extLst>
                </p14:cNvPr>
                <p14:cNvContentPartPr/>
                <p14:nvPr/>
              </p14:nvContentPartPr>
              <p14:xfrm>
                <a:off x="3940449" y="2703103"/>
                <a:ext cx="36000" cy="6264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5EF58DED-394D-45CF-A280-2099A44F289D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3922809" y="2685103"/>
                  <a:ext cx="71640" cy="98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D9D18456-D465-422D-8BB2-CA9BBC4879A0}"/>
              </a:ext>
            </a:extLst>
          </p:cNvPr>
          <p:cNvGrpSpPr/>
          <p:nvPr/>
        </p:nvGrpSpPr>
        <p:grpSpPr>
          <a:xfrm>
            <a:off x="555369" y="6231823"/>
            <a:ext cx="1903320" cy="507600"/>
            <a:chOff x="555369" y="6231823"/>
            <a:chExt cx="1903320" cy="507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AB158179-78BF-4D2C-919B-6B988D5A85C9}"/>
                    </a:ext>
                  </a:extLst>
                </p14:cNvPr>
                <p14:cNvContentPartPr/>
                <p14:nvPr/>
              </p14:nvContentPartPr>
              <p14:xfrm>
                <a:off x="595329" y="6259903"/>
                <a:ext cx="245160" cy="40104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AB158179-78BF-4D2C-919B-6B988D5A85C9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577329" y="6242263"/>
                  <a:ext cx="280800" cy="43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5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A53640DF-BCAC-41A6-8870-73EE5EEAF363}"/>
                    </a:ext>
                  </a:extLst>
                </p14:cNvPr>
                <p14:cNvContentPartPr/>
                <p14:nvPr/>
              </p14:nvContentPartPr>
              <p14:xfrm>
                <a:off x="555369" y="6329023"/>
                <a:ext cx="290880" cy="9720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A53640DF-BCAC-41A6-8870-73EE5EEAF363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537729" y="6311023"/>
                  <a:ext cx="326520" cy="13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7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88F8136A-5F87-41C7-AF6A-7711F5D88127}"/>
                    </a:ext>
                  </a:extLst>
                </p14:cNvPr>
                <p14:cNvContentPartPr/>
                <p14:nvPr/>
              </p14:nvContentPartPr>
              <p14:xfrm>
                <a:off x="847689" y="6231823"/>
                <a:ext cx="1611000" cy="50760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88F8136A-5F87-41C7-AF6A-7711F5D88127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829689" y="6214183"/>
                  <a:ext cx="1646640" cy="543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id="{97A00039-9D50-4DD8-9D69-9ADC0C41234C}"/>
              </a:ext>
            </a:extLst>
          </p:cNvPr>
          <p:cNvGrpSpPr/>
          <p:nvPr/>
        </p:nvGrpSpPr>
        <p:grpSpPr>
          <a:xfrm>
            <a:off x="2675049" y="6262783"/>
            <a:ext cx="1034640" cy="460800"/>
            <a:chOff x="2675049" y="6262783"/>
            <a:chExt cx="1034640" cy="460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9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A16E2A06-2D71-437B-85F4-4CDFC7A24C92}"/>
                    </a:ext>
                  </a:extLst>
                </p14:cNvPr>
                <p14:cNvContentPartPr/>
                <p14:nvPr/>
              </p14:nvContentPartPr>
              <p14:xfrm>
                <a:off x="2675049" y="6525223"/>
                <a:ext cx="308880" cy="156240"/>
              </p14:xfrm>
            </p:contentPart>
          </mc:Choice>
          <mc:Fallback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A16E2A06-2D71-437B-85F4-4CDFC7A24C92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2657049" y="6507223"/>
                  <a:ext cx="34452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1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BC828E50-7F50-49D7-8385-A71299E0C86B}"/>
                    </a:ext>
                  </a:extLst>
                </p14:cNvPr>
                <p14:cNvContentPartPr/>
                <p14:nvPr/>
              </p14:nvContentPartPr>
              <p14:xfrm>
                <a:off x="2706009" y="6321823"/>
                <a:ext cx="6840" cy="1116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BC828E50-7F50-49D7-8385-A71299E0C86B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2688009" y="6304183"/>
                  <a:ext cx="4248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1AF5E198-B2BA-4E4C-829D-D9A73CD6CFD6}"/>
                    </a:ext>
                  </a:extLst>
                </p14:cNvPr>
                <p14:cNvContentPartPr/>
                <p14:nvPr/>
              </p14:nvContentPartPr>
              <p14:xfrm>
                <a:off x="3164649" y="6262783"/>
                <a:ext cx="545040" cy="46080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1AF5E198-B2BA-4E4C-829D-D9A73CD6CFD6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3147009" y="6244783"/>
                  <a:ext cx="580680" cy="49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5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B082C10F-3C44-4086-8189-673FE82839FB}"/>
                    </a:ext>
                  </a:extLst>
                </p14:cNvPr>
                <p14:cNvContentPartPr/>
                <p14:nvPr/>
              </p14:nvContentPartPr>
              <p14:xfrm>
                <a:off x="3154209" y="6440623"/>
                <a:ext cx="253080" cy="5040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B082C10F-3C44-4086-8189-673FE82839FB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3136209" y="6422983"/>
                  <a:ext cx="288720" cy="86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8F30DFD7-225B-4AD8-9098-A1204D58DED0}"/>
              </a:ext>
            </a:extLst>
          </p:cNvPr>
          <p:cNvGrpSpPr/>
          <p:nvPr/>
        </p:nvGrpSpPr>
        <p:grpSpPr>
          <a:xfrm>
            <a:off x="3851529" y="4665823"/>
            <a:ext cx="3859560" cy="2055960"/>
            <a:chOff x="3851529" y="4665823"/>
            <a:chExt cx="3859560" cy="2055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7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38BC417A-8EF7-4BAE-BFBA-E905AA32CA89}"/>
                    </a:ext>
                  </a:extLst>
                </p14:cNvPr>
                <p14:cNvContentPartPr/>
                <p14:nvPr/>
              </p14:nvContentPartPr>
              <p14:xfrm>
                <a:off x="5051409" y="4899463"/>
                <a:ext cx="207720" cy="1648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38BC417A-8EF7-4BAE-BFBA-E905AA32CA89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5033409" y="4881823"/>
                  <a:ext cx="24336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9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C4252135-8652-48CD-87CE-2924BCD89C3A}"/>
                    </a:ext>
                  </a:extLst>
                </p14:cNvPr>
                <p14:cNvContentPartPr/>
                <p14:nvPr/>
              </p14:nvContentPartPr>
              <p14:xfrm>
                <a:off x="5044929" y="4890823"/>
                <a:ext cx="255960" cy="18144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C4252135-8652-48CD-87CE-2924BCD89C3A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5027289" y="4872823"/>
                  <a:ext cx="29160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1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31BB9F7D-19FE-4A83-AB47-27F88EE02F31}"/>
                    </a:ext>
                  </a:extLst>
                </p14:cNvPr>
                <p14:cNvContentPartPr/>
                <p14:nvPr/>
              </p14:nvContentPartPr>
              <p14:xfrm>
                <a:off x="5356689" y="4709023"/>
                <a:ext cx="75960" cy="9432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31BB9F7D-19FE-4A83-AB47-27F88EE02F31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5339049" y="4691383"/>
                  <a:ext cx="11160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3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C5AC9CB8-DB70-4DEE-B9FC-F617E3D78D67}"/>
                    </a:ext>
                  </a:extLst>
                </p14:cNvPr>
                <p14:cNvContentPartPr/>
                <p14:nvPr/>
              </p14:nvContentPartPr>
              <p14:xfrm>
                <a:off x="5069409" y="5321383"/>
                <a:ext cx="119880" cy="36072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C5AC9CB8-DB70-4DEE-B9FC-F617E3D78D67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5051769" y="5303383"/>
                  <a:ext cx="155520" cy="39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5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DDA60411-CE1B-46C6-8BBB-60D8224F37E3}"/>
                    </a:ext>
                  </a:extLst>
                </p14:cNvPr>
                <p14:cNvContentPartPr/>
                <p14:nvPr/>
              </p14:nvContentPartPr>
              <p14:xfrm>
                <a:off x="5262369" y="5256583"/>
                <a:ext cx="64080" cy="6408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DDA60411-CE1B-46C6-8BBB-60D8224F37E3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5244369" y="5238583"/>
                  <a:ext cx="9972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7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A76ADC4D-0FDD-4FFE-828E-AD575697C351}"/>
                    </a:ext>
                  </a:extLst>
                </p14:cNvPr>
                <p14:cNvContentPartPr/>
                <p14:nvPr/>
              </p14:nvContentPartPr>
              <p14:xfrm>
                <a:off x="5080569" y="5852023"/>
                <a:ext cx="161280" cy="22932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A76ADC4D-0FDD-4FFE-828E-AD575697C351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5062929" y="5834023"/>
                  <a:ext cx="19692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9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4B2C9FD6-BEF6-443A-AF87-93F5D852BB0C}"/>
                    </a:ext>
                  </a:extLst>
                </p14:cNvPr>
                <p14:cNvContentPartPr/>
                <p14:nvPr/>
              </p14:nvContentPartPr>
              <p14:xfrm>
                <a:off x="5099649" y="5970823"/>
                <a:ext cx="122400" cy="2088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4B2C9FD6-BEF6-443A-AF87-93F5D852BB0C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5081649" y="5952823"/>
                  <a:ext cx="15804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1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51AEF284-DE7E-4721-A845-37C55CB325D6}"/>
                    </a:ext>
                  </a:extLst>
                </p14:cNvPr>
                <p14:cNvContentPartPr/>
                <p14:nvPr/>
              </p14:nvContentPartPr>
              <p14:xfrm>
                <a:off x="5314929" y="5781463"/>
                <a:ext cx="40320" cy="6408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51AEF284-DE7E-4721-A845-37C55CB325D6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5297289" y="5763823"/>
                  <a:ext cx="7596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7D2A317A-9186-435C-95E9-A53A6C3944FF}"/>
                    </a:ext>
                  </a:extLst>
                </p14:cNvPr>
                <p14:cNvContentPartPr/>
                <p14:nvPr/>
              </p14:nvContentPartPr>
              <p14:xfrm>
                <a:off x="4789689" y="4665823"/>
                <a:ext cx="198360" cy="166212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7D2A317A-9186-435C-95E9-A53A6C3944FF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4772049" y="4648183"/>
                  <a:ext cx="234000" cy="169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915EEF9A-36B8-4D46-8C11-3898AA9784CD}"/>
                    </a:ext>
                  </a:extLst>
                </p14:cNvPr>
                <p14:cNvContentPartPr/>
                <p14:nvPr/>
              </p14:nvContentPartPr>
              <p14:xfrm>
                <a:off x="5355249" y="4676263"/>
                <a:ext cx="273960" cy="157824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915EEF9A-36B8-4D46-8C11-3898AA9784CD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5337249" y="4658263"/>
                  <a:ext cx="309600" cy="161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863DCC8E-CEB5-4B84-B468-96560BA5EA78}"/>
                    </a:ext>
                  </a:extLst>
                </p14:cNvPr>
                <p14:cNvContentPartPr/>
                <p14:nvPr/>
              </p14:nvContentPartPr>
              <p14:xfrm>
                <a:off x="5868249" y="5352703"/>
                <a:ext cx="270720" cy="30600"/>
              </p14:xfrm>
            </p:contentPart>
          </mc:Choice>
          <mc:Fallback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863DCC8E-CEB5-4B84-B468-96560BA5EA78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5850249" y="5335063"/>
                  <a:ext cx="306360" cy="6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DA6FE8FA-DF6A-4EEC-8A89-6E2A967A251E}"/>
                    </a:ext>
                  </a:extLst>
                </p14:cNvPr>
                <p14:cNvContentPartPr/>
                <p14:nvPr/>
              </p14:nvContentPartPr>
              <p14:xfrm>
                <a:off x="5894889" y="5478343"/>
                <a:ext cx="217440" cy="33480"/>
              </p14:xfrm>
            </p:contentPart>
          </mc:Choice>
          <mc:Fallback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DA6FE8FA-DF6A-4EEC-8A89-6E2A967A251E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5877249" y="5460343"/>
                  <a:ext cx="25308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D532758B-2108-4DB4-B5A1-4FDB1CBDD70F}"/>
                    </a:ext>
                  </a:extLst>
                </p14:cNvPr>
                <p14:cNvContentPartPr/>
                <p14:nvPr/>
              </p14:nvContentPartPr>
              <p14:xfrm>
                <a:off x="6363249" y="5089183"/>
                <a:ext cx="99360" cy="59436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D532758B-2108-4DB4-B5A1-4FDB1CBDD70F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6345609" y="5071183"/>
                  <a:ext cx="135000" cy="63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08D862FB-8FA5-42CC-8F99-C9584EB42511}"/>
                    </a:ext>
                  </a:extLst>
                </p14:cNvPr>
                <p14:cNvContentPartPr/>
                <p14:nvPr/>
              </p14:nvContentPartPr>
              <p14:xfrm>
                <a:off x="6309249" y="5112943"/>
                <a:ext cx="375840" cy="61560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08D862FB-8FA5-42CC-8F99-C9584EB42511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6291609" y="5095303"/>
                  <a:ext cx="411480" cy="65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4040C4E0-4F20-4721-8E90-9532C24E55A5}"/>
                    </a:ext>
                  </a:extLst>
                </p14:cNvPr>
                <p14:cNvContentPartPr/>
                <p14:nvPr/>
              </p14:nvContentPartPr>
              <p14:xfrm>
                <a:off x="6802809" y="4779583"/>
                <a:ext cx="243360" cy="148212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4040C4E0-4F20-4721-8E90-9532C24E55A5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6785169" y="4761943"/>
                  <a:ext cx="279000" cy="151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5B41B71B-6A77-42D1-B87B-1CF963853841}"/>
                    </a:ext>
                  </a:extLst>
                </p14:cNvPr>
                <p14:cNvContentPartPr/>
                <p14:nvPr/>
              </p14:nvContentPartPr>
              <p14:xfrm>
                <a:off x="7061289" y="4975063"/>
                <a:ext cx="194040" cy="16596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5B41B71B-6A77-42D1-B87B-1CF963853841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7043649" y="4957063"/>
                  <a:ext cx="22968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381B708B-98F0-44B0-AD9A-B659D667D183}"/>
                    </a:ext>
                  </a:extLst>
                </p14:cNvPr>
                <p14:cNvContentPartPr/>
                <p14:nvPr/>
              </p14:nvContentPartPr>
              <p14:xfrm>
                <a:off x="7059849" y="5016463"/>
                <a:ext cx="201960" cy="16200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381B708B-98F0-44B0-AD9A-B659D667D183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7041849" y="4998463"/>
                  <a:ext cx="23760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42152124-CBC2-4005-B215-B615C6074E17}"/>
                    </a:ext>
                  </a:extLst>
                </p14:cNvPr>
                <p14:cNvContentPartPr/>
                <p14:nvPr/>
              </p14:nvContentPartPr>
              <p14:xfrm>
                <a:off x="7136529" y="5363503"/>
                <a:ext cx="205560" cy="36792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42152124-CBC2-4005-B215-B615C6074E17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7118889" y="5345863"/>
                  <a:ext cx="241200" cy="40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67B470E7-E706-4E82-8A30-9658C1D19C27}"/>
                    </a:ext>
                  </a:extLst>
                </p14:cNvPr>
                <p14:cNvContentPartPr/>
                <p14:nvPr/>
              </p14:nvContentPartPr>
              <p14:xfrm>
                <a:off x="7160649" y="5979823"/>
                <a:ext cx="204480" cy="22212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67B470E7-E706-4E82-8A30-9658C1D19C27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7142649" y="5962183"/>
                  <a:ext cx="24012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D8E73279-B0B7-48D1-97DB-D1077A7127C1}"/>
                    </a:ext>
                  </a:extLst>
                </p14:cNvPr>
                <p14:cNvContentPartPr/>
                <p14:nvPr/>
              </p14:nvContentPartPr>
              <p14:xfrm>
                <a:off x="7138689" y="6032383"/>
                <a:ext cx="276480" cy="7380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D8E73279-B0B7-48D1-97DB-D1077A7127C1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7121049" y="6014743"/>
                  <a:ext cx="312120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3F829FC9-5F66-453D-AD30-1CF37A57D012}"/>
                    </a:ext>
                  </a:extLst>
                </p14:cNvPr>
                <p14:cNvContentPartPr/>
                <p14:nvPr/>
              </p14:nvContentPartPr>
              <p14:xfrm>
                <a:off x="7283409" y="4806943"/>
                <a:ext cx="427680" cy="155628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3F829FC9-5F66-453D-AD30-1CF37A57D012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7265769" y="4788943"/>
                  <a:ext cx="463320" cy="159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C49559DF-4D07-4DAB-A82B-7E999B907719}"/>
                    </a:ext>
                  </a:extLst>
                </p14:cNvPr>
                <p14:cNvContentPartPr/>
                <p14:nvPr/>
              </p14:nvContentPartPr>
              <p14:xfrm>
                <a:off x="3851529" y="6255223"/>
                <a:ext cx="1555200" cy="466560"/>
              </p14:xfrm>
            </p:contentPart>
          </mc:Choice>
          <mc:Fallback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C49559DF-4D07-4DAB-A82B-7E999B907719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3833529" y="6237583"/>
                  <a:ext cx="1590840" cy="50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39AF7E66-3305-4DE7-B3ED-D35D63CDD623}"/>
                    </a:ext>
                  </a:extLst>
                </p14:cNvPr>
                <p14:cNvContentPartPr/>
                <p14:nvPr/>
              </p14:nvContentPartPr>
              <p14:xfrm>
                <a:off x="5013969" y="6458263"/>
                <a:ext cx="20520" cy="5040"/>
              </p14:xfrm>
            </p:contentPart>
          </mc:Choice>
          <mc:Fallback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39AF7E66-3305-4DE7-B3ED-D35D63CDD623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4996329" y="6440623"/>
                  <a:ext cx="5616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41B78450-EA2E-4FD9-A3A7-DD6AC7D017BA}"/>
                    </a:ext>
                  </a:extLst>
                </p14:cNvPr>
                <p14:cNvContentPartPr/>
                <p14:nvPr/>
              </p14:nvContentPartPr>
              <p14:xfrm>
                <a:off x="4603209" y="6410383"/>
                <a:ext cx="345960" cy="73800"/>
              </p14:xfrm>
            </p:contentPart>
          </mc:Choice>
          <mc:Fallback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41B78450-EA2E-4FD9-A3A7-DD6AC7D017BA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4585209" y="6392383"/>
                  <a:ext cx="381600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1D441B04-1D65-4E21-ADFF-B475580B2AEE}"/>
                    </a:ext>
                  </a:extLst>
                </p14:cNvPr>
                <p14:cNvContentPartPr/>
                <p14:nvPr/>
              </p14:nvContentPartPr>
              <p14:xfrm>
                <a:off x="4177689" y="6294463"/>
                <a:ext cx="299520" cy="92520"/>
              </p14:xfrm>
            </p:contentPart>
          </mc:Choice>
          <mc:Fallback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1D441B04-1D65-4E21-ADFF-B475580B2AEE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4160049" y="6276823"/>
                  <a:ext cx="335160" cy="12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F0BD69D5-FB6B-4BE9-B11B-8F6583CCF20A}"/>
                    </a:ext>
                  </a:extLst>
                </p14:cNvPr>
                <p14:cNvContentPartPr/>
                <p14:nvPr/>
              </p14:nvContentPartPr>
              <p14:xfrm>
                <a:off x="5575929" y="6281143"/>
                <a:ext cx="1519200" cy="428400"/>
              </p14:xfrm>
            </p:contentPart>
          </mc:Choice>
          <mc:Fallback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F0BD69D5-FB6B-4BE9-B11B-8F6583CCF20A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5557929" y="6263143"/>
                  <a:ext cx="1554840" cy="46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7FA736C0-64C0-40B1-BADD-EB532517A2BD}"/>
                    </a:ext>
                  </a:extLst>
                </p14:cNvPr>
                <p14:cNvContentPartPr/>
                <p14:nvPr/>
              </p14:nvContentPartPr>
              <p14:xfrm>
                <a:off x="6930609" y="6504343"/>
                <a:ext cx="192960" cy="18504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7FA736C0-64C0-40B1-BADD-EB532517A2BD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6912969" y="6486343"/>
                  <a:ext cx="22860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BBC5977A-8E6A-4346-8B1B-6D81587449ED}"/>
                    </a:ext>
                  </a:extLst>
                </p14:cNvPr>
                <p14:cNvContentPartPr/>
                <p14:nvPr/>
              </p14:nvContentPartPr>
              <p14:xfrm>
                <a:off x="6203409" y="6385543"/>
                <a:ext cx="461160" cy="6912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BBC5977A-8E6A-4346-8B1B-6D81587449ED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6185769" y="6367903"/>
                  <a:ext cx="496800" cy="10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D66EE027-68FD-4C78-A414-09501BBC0AE7}"/>
                    </a:ext>
                  </a:extLst>
                </p14:cNvPr>
                <p14:cNvContentPartPr/>
                <p14:nvPr/>
              </p14:nvContentPartPr>
              <p14:xfrm>
                <a:off x="5983449" y="5845183"/>
                <a:ext cx="290520" cy="40572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D66EE027-68FD-4C78-A414-09501BBC0AE7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5965449" y="5827183"/>
                  <a:ext cx="326160" cy="4413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3429195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3BCAE49-2E38-4474-B129-4D3EA9286B43}"/>
              </a:ext>
            </a:extLst>
          </p:cNvPr>
          <p:cNvSpPr/>
          <p:nvPr/>
        </p:nvSpPr>
        <p:spPr>
          <a:xfrm>
            <a:off x="533400" y="1066800"/>
            <a:ext cx="8458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5.  In 3D we can resolve any rotation into a sequence of rotations in 3 planes.  </a:t>
            </a:r>
          </a:p>
          <a:p>
            <a:endParaRPr lang="en-US" sz="2000" dirty="0"/>
          </a:p>
          <a:p>
            <a:r>
              <a:rPr lang="en-US" sz="2000" dirty="0"/>
              <a:t>In 4D, every rotation can be resolved into a sequence of rotations in six planes:</a:t>
            </a:r>
          </a:p>
          <a:p>
            <a:endParaRPr lang="en-US" sz="2000" dirty="0"/>
          </a:p>
          <a:p>
            <a:pPr lvl="1"/>
            <a:r>
              <a:rPr lang="en-US" sz="2000" dirty="0" err="1"/>
              <a:t>xy</a:t>
            </a:r>
            <a:r>
              <a:rPr lang="en-US" sz="2000" dirty="0"/>
              <a:t>, </a:t>
            </a:r>
            <a:r>
              <a:rPr lang="en-US" sz="2000" dirty="0" err="1"/>
              <a:t>yz</a:t>
            </a:r>
            <a:r>
              <a:rPr lang="en-US" sz="2000" dirty="0"/>
              <a:t>, </a:t>
            </a:r>
            <a:r>
              <a:rPr lang="en-US" sz="2000" dirty="0" err="1"/>
              <a:t>zx</a:t>
            </a:r>
            <a:r>
              <a:rPr lang="en-US" sz="2000" dirty="0"/>
              <a:t>, (The usual 3D rotations)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err="1"/>
              <a:t>tx</a:t>
            </a:r>
            <a:r>
              <a:rPr lang="en-US" sz="2000" dirty="0"/>
              <a:t>, ty, </a:t>
            </a:r>
            <a:r>
              <a:rPr lang="en-US" sz="2000" dirty="0" err="1"/>
              <a:t>tz</a:t>
            </a:r>
            <a:r>
              <a:rPr lang="en-US" sz="2000" dirty="0"/>
              <a:t>.  (Three new planes)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31B4900-9AB0-4D0A-A9A9-8D6D130FCCAD}"/>
                  </a:ext>
                </a:extLst>
              </p14:cNvPr>
              <p14:cNvContentPartPr/>
              <p14:nvPr/>
            </p14:nvContentPartPr>
            <p14:xfrm>
              <a:off x="1361409" y="4098103"/>
              <a:ext cx="634680" cy="16304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31B4900-9AB0-4D0A-A9A9-8D6D130FCCA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43409" y="4080463"/>
                <a:ext cx="670320" cy="1666080"/>
              </a:xfrm>
              <a:prstGeom prst="rect">
                <a:avLst/>
              </a:prstGeom>
            </p:spPr>
          </p:pic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04ACCA09-D3B4-40B7-AF84-AD2C5F7BF97D}"/>
              </a:ext>
            </a:extLst>
          </p:cNvPr>
          <p:cNvGrpSpPr/>
          <p:nvPr/>
        </p:nvGrpSpPr>
        <p:grpSpPr>
          <a:xfrm>
            <a:off x="1974129" y="5017903"/>
            <a:ext cx="1158840" cy="40680"/>
            <a:chOff x="1974129" y="5017903"/>
            <a:chExt cx="1158840" cy="40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02465D1B-B6C0-43D3-B0CA-392BFC41704D}"/>
                    </a:ext>
                  </a:extLst>
                </p14:cNvPr>
                <p14:cNvContentPartPr/>
                <p14:nvPr/>
              </p14:nvContentPartPr>
              <p14:xfrm>
                <a:off x="1977009" y="5048503"/>
                <a:ext cx="3960" cy="100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02465D1B-B6C0-43D3-B0CA-392BFC41704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959009" y="5030503"/>
                  <a:ext cx="39600" cy="4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8C7E6276-585A-4659-8330-215A94593173}"/>
                    </a:ext>
                  </a:extLst>
                </p14:cNvPr>
                <p14:cNvContentPartPr/>
                <p14:nvPr/>
              </p14:nvContentPartPr>
              <p14:xfrm>
                <a:off x="1974129" y="5017903"/>
                <a:ext cx="1158840" cy="2412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8C7E6276-585A-4659-8330-215A9459317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956129" y="4999903"/>
                  <a:ext cx="1194480" cy="59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46E798F-9D45-4F2A-BD50-9CD90349CC01}"/>
              </a:ext>
            </a:extLst>
          </p:cNvPr>
          <p:cNvGrpSpPr/>
          <p:nvPr/>
        </p:nvGrpSpPr>
        <p:grpSpPr>
          <a:xfrm>
            <a:off x="1203369" y="5789383"/>
            <a:ext cx="291960" cy="205200"/>
            <a:chOff x="1203369" y="5789383"/>
            <a:chExt cx="291960" cy="205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B82102AE-F5E7-4AD7-B2A1-0C03EFB60537}"/>
                    </a:ext>
                  </a:extLst>
                </p14:cNvPr>
                <p14:cNvContentPartPr/>
                <p14:nvPr/>
              </p14:nvContentPartPr>
              <p14:xfrm>
                <a:off x="1203369" y="5809183"/>
                <a:ext cx="136440" cy="1854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B82102AE-F5E7-4AD7-B2A1-0C03EFB60537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185369" y="5791543"/>
                  <a:ext cx="17208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965F382B-A327-49ED-994C-D5FE9314BAC6}"/>
                    </a:ext>
                  </a:extLst>
                </p14:cNvPr>
                <p14:cNvContentPartPr/>
                <p14:nvPr/>
              </p14:nvContentPartPr>
              <p14:xfrm>
                <a:off x="1236849" y="5789383"/>
                <a:ext cx="258480" cy="1800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965F382B-A327-49ED-994C-D5FE9314BAC6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19209" y="5771743"/>
                  <a:ext cx="294120" cy="215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F90AF4F-C96D-4537-BA6B-08FD53AC3466}"/>
                  </a:ext>
                </a:extLst>
              </p14:cNvPr>
              <p14:cNvContentPartPr/>
              <p14:nvPr/>
            </p14:nvContentPartPr>
            <p14:xfrm>
              <a:off x="3156009" y="4932583"/>
              <a:ext cx="167400" cy="3477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F90AF4F-C96D-4537-BA6B-08FD53AC3466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138369" y="4914583"/>
                <a:ext cx="203040" cy="383400"/>
              </a:xfrm>
              <a:prstGeom prst="rect">
                <a:avLst/>
              </a:prstGeom>
            </p:spPr>
          </p:pic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00100562-DB22-44FB-88EB-527EA2A2C241}"/>
              </a:ext>
            </a:extLst>
          </p:cNvPr>
          <p:cNvGrpSpPr/>
          <p:nvPr/>
        </p:nvGrpSpPr>
        <p:grpSpPr>
          <a:xfrm>
            <a:off x="1869009" y="3715783"/>
            <a:ext cx="432720" cy="215280"/>
            <a:chOff x="1869009" y="3715783"/>
            <a:chExt cx="432720" cy="2152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F775FE20-89D5-4E97-B34B-F2C068A3D222}"/>
                    </a:ext>
                  </a:extLst>
                </p14:cNvPr>
                <p14:cNvContentPartPr/>
                <p14:nvPr/>
              </p14:nvContentPartPr>
              <p14:xfrm>
                <a:off x="1869009" y="3715783"/>
                <a:ext cx="219960" cy="2152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F775FE20-89D5-4E97-B34B-F2C068A3D222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851009" y="3697783"/>
                  <a:ext cx="25560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E1E450B8-8639-4BD0-8DAF-A3228019F070}"/>
                    </a:ext>
                  </a:extLst>
                </p14:cNvPr>
                <p14:cNvContentPartPr/>
                <p14:nvPr/>
              </p14:nvContentPartPr>
              <p14:xfrm>
                <a:off x="1969449" y="3778423"/>
                <a:ext cx="332280" cy="9000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E1E450B8-8639-4BD0-8DAF-A3228019F070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951449" y="3760423"/>
                  <a:ext cx="367920" cy="125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1E84CCA-8DB8-4D68-9102-ABC0046ED173}"/>
              </a:ext>
            </a:extLst>
          </p:cNvPr>
          <p:cNvGrpSpPr/>
          <p:nvPr/>
        </p:nvGrpSpPr>
        <p:grpSpPr>
          <a:xfrm>
            <a:off x="5098929" y="3951943"/>
            <a:ext cx="1851120" cy="1499040"/>
            <a:chOff x="5098929" y="3951943"/>
            <a:chExt cx="1851120" cy="1499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FCCA15DC-AAF6-4DBD-86A1-3ECA9689A5ED}"/>
                    </a:ext>
                  </a:extLst>
                </p14:cNvPr>
                <p14:cNvContentPartPr/>
                <p14:nvPr/>
              </p14:nvContentPartPr>
              <p14:xfrm>
                <a:off x="5098929" y="3951943"/>
                <a:ext cx="1201320" cy="92232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FCCA15DC-AAF6-4DBD-86A1-3ECA9689A5ED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5080929" y="3934303"/>
                  <a:ext cx="1236960" cy="9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04188CF-F1E8-4110-83A4-720C0AD623BD}"/>
                    </a:ext>
                  </a:extLst>
                </p14:cNvPr>
                <p14:cNvContentPartPr/>
                <p14:nvPr/>
              </p14:nvContentPartPr>
              <p14:xfrm>
                <a:off x="5625249" y="4859143"/>
                <a:ext cx="718560" cy="43596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04188CF-F1E8-4110-83A4-720C0AD623BD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607249" y="4841503"/>
                  <a:ext cx="754200" cy="47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A577145-8D64-4A66-91E1-A50BEF7C8A57}"/>
                    </a:ext>
                  </a:extLst>
                </p14:cNvPr>
                <p14:cNvContentPartPr/>
                <p14:nvPr/>
              </p14:nvContentPartPr>
              <p14:xfrm>
                <a:off x="6457209" y="5215183"/>
                <a:ext cx="179280" cy="21132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A577145-8D64-4A66-91E1-A50BEF7C8A57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439209" y="5197543"/>
                  <a:ext cx="21492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4B079501-6B71-4ED6-92E0-7A9D84F62952}"/>
                    </a:ext>
                  </a:extLst>
                </p14:cNvPr>
                <p14:cNvContentPartPr/>
                <p14:nvPr/>
              </p14:nvContentPartPr>
              <p14:xfrm>
                <a:off x="6433089" y="5147503"/>
                <a:ext cx="242280" cy="30348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4B079501-6B71-4ED6-92E0-7A9D84F62952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415449" y="5129863"/>
                  <a:ext cx="277920" cy="33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1EB8F55E-69CC-46C9-8A9A-08307D58B721}"/>
                    </a:ext>
                  </a:extLst>
                </p14:cNvPr>
                <p14:cNvContentPartPr/>
                <p14:nvPr/>
              </p14:nvContentPartPr>
              <p14:xfrm>
                <a:off x="6873369" y="4881463"/>
                <a:ext cx="76680" cy="12816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1EB8F55E-69CC-46C9-8A9A-08307D58B721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855729" y="4863823"/>
                  <a:ext cx="112320" cy="163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2ECBBC78-0661-4834-BB31-8350B805787B}"/>
              </a:ext>
            </a:extLst>
          </p:cNvPr>
          <p:cNvGrpSpPr/>
          <p:nvPr/>
        </p:nvGrpSpPr>
        <p:grpSpPr>
          <a:xfrm>
            <a:off x="6383409" y="3723343"/>
            <a:ext cx="332280" cy="639720"/>
            <a:chOff x="6383409" y="3723343"/>
            <a:chExt cx="332280" cy="639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161E429A-4570-4E16-A7DB-0367F2F431AD}"/>
                    </a:ext>
                  </a:extLst>
                </p14:cNvPr>
                <p14:cNvContentPartPr/>
                <p14:nvPr/>
              </p14:nvContentPartPr>
              <p14:xfrm>
                <a:off x="6383409" y="3967423"/>
                <a:ext cx="233280" cy="39564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161E429A-4570-4E16-A7DB-0367F2F431A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365409" y="3949783"/>
                  <a:ext cx="268920" cy="43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9BEA9B1-0CCE-4C3A-BC38-C13CEEEE0DFD}"/>
                    </a:ext>
                  </a:extLst>
                </p14:cNvPr>
                <p14:cNvContentPartPr/>
                <p14:nvPr/>
              </p14:nvContentPartPr>
              <p14:xfrm>
                <a:off x="6658089" y="3723343"/>
                <a:ext cx="57600" cy="1425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9BEA9B1-0CCE-4C3A-BC38-C13CEEEE0DFD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640089" y="3705343"/>
                  <a:ext cx="93240" cy="178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AE2C4FD-FE4C-4D5A-823B-E851A83B86DF}"/>
              </a:ext>
            </a:extLst>
          </p:cNvPr>
          <p:cNvGrpSpPr/>
          <p:nvPr/>
        </p:nvGrpSpPr>
        <p:grpSpPr>
          <a:xfrm>
            <a:off x="5136729" y="3365143"/>
            <a:ext cx="479520" cy="505800"/>
            <a:chOff x="5136729" y="3365143"/>
            <a:chExt cx="479520" cy="505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DA36EDCA-553B-4C16-ADA4-462C8684952C}"/>
                    </a:ext>
                  </a:extLst>
                </p14:cNvPr>
                <p14:cNvContentPartPr/>
                <p14:nvPr/>
              </p14:nvContentPartPr>
              <p14:xfrm>
                <a:off x="5195049" y="3684823"/>
                <a:ext cx="9360" cy="32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DA36EDCA-553B-4C16-ADA4-462C8684952C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177409" y="3667183"/>
                  <a:ext cx="4500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2FE42780-63F2-4335-86A7-85F883CB2CB7}"/>
                    </a:ext>
                  </a:extLst>
                </p14:cNvPr>
                <p14:cNvContentPartPr/>
                <p14:nvPr/>
              </p14:nvContentPartPr>
              <p14:xfrm>
                <a:off x="5136729" y="3650263"/>
                <a:ext cx="299520" cy="22068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2FE42780-63F2-4335-86A7-85F883CB2CB7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119089" y="3632623"/>
                  <a:ext cx="33516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05D3BC86-261F-4FC2-901A-3537F812A976}"/>
                    </a:ext>
                  </a:extLst>
                </p14:cNvPr>
                <p14:cNvContentPartPr/>
                <p14:nvPr/>
              </p14:nvContentPartPr>
              <p14:xfrm>
                <a:off x="5168769" y="3710743"/>
                <a:ext cx="289080" cy="6408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05D3BC86-261F-4FC2-901A-3537F812A976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151129" y="3692743"/>
                  <a:ext cx="32472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CD06FC31-B4F4-4129-9014-DBB84581720B}"/>
                    </a:ext>
                  </a:extLst>
                </p14:cNvPr>
                <p14:cNvContentPartPr/>
                <p14:nvPr/>
              </p14:nvContentPartPr>
              <p14:xfrm>
                <a:off x="5559729" y="3365143"/>
                <a:ext cx="56520" cy="1494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CD06FC31-B4F4-4129-9014-DBB84581720B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542089" y="3347143"/>
                  <a:ext cx="92160" cy="185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9DC3519F-736E-4E9A-A5CB-A15CD417B66F}"/>
              </a:ext>
            </a:extLst>
          </p:cNvPr>
          <p:cNvGrpSpPr/>
          <p:nvPr/>
        </p:nvGrpSpPr>
        <p:grpSpPr>
          <a:xfrm>
            <a:off x="3080049" y="5922943"/>
            <a:ext cx="3733560" cy="803160"/>
            <a:chOff x="3080049" y="5922943"/>
            <a:chExt cx="3733560" cy="803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4D012991-F694-4EB1-8EF7-8C89C5D70B80}"/>
                    </a:ext>
                  </a:extLst>
                </p14:cNvPr>
                <p14:cNvContentPartPr/>
                <p14:nvPr/>
              </p14:nvContentPartPr>
              <p14:xfrm>
                <a:off x="3080049" y="5943103"/>
                <a:ext cx="322560" cy="62640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4D012991-F694-4EB1-8EF7-8C89C5D70B80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3062409" y="5925103"/>
                  <a:ext cx="358200" cy="66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87C32033-83A4-4367-AF7E-1B5B845FF8BE}"/>
                    </a:ext>
                  </a:extLst>
                </p14:cNvPr>
                <p14:cNvContentPartPr/>
                <p14:nvPr/>
              </p14:nvContentPartPr>
              <p14:xfrm>
                <a:off x="3551289" y="6205903"/>
                <a:ext cx="173880" cy="2952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87C32033-83A4-4367-AF7E-1B5B845FF8BE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3533649" y="6188263"/>
                  <a:ext cx="209520" cy="6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D2051C7A-8D0E-4ED3-8E58-2E81FBDA6194}"/>
                    </a:ext>
                  </a:extLst>
                </p14:cNvPr>
                <p14:cNvContentPartPr/>
                <p14:nvPr/>
              </p14:nvContentPartPr>
              <p14:xfrm>
                <a:off x="3541569" y="6308143"/>
                <a:ext cx="205560" cy="8280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D2051C7A-8D0E-4ED3-8E58-2E81FBDA6194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3523929" y="6290503"/>
                  <a:ext cx="241200" cy="11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55B7FC81-A33E-46CC-9E76-B79E0AB0418D}"/>
                    </a:ext>
                  </a:extLst>
                </p14:cNvPr>
                <p14:cNvContentPartPr/>
                <p14:nvPr/>
              </p14:nvContentPartPr>
              <p14:xfrm>
                <a:off x="4065369" y="5922943"/>
                <a:ext cx="261720" cy="506880"/>
              </p14:xfrm>
            </p:contentPart>
          </mc:Choice>
          <mc:Fallback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55B7FC81-A33E-46CC-9E76-B79E0AB0418D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047729" y="5904943"/>
                  <a:ext cx="297360" cy="54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3A98CA3-0945-4E5C-8F61-F6E086B6ABC4}"/>
                    </a:ext>
                  </a:extLst>
                </p14:cNvPr>
                <p14:cNvContentPartPr/>
                <p14:nvPr/>
              </p14:nvContentPartPr>
              <p14:xfrm>
                <a:off x="4413129" y="6426943"/>
                <a:ext cx="195120" cy="22932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3A98CA3-0945-4E5C-8F61-F6E086B6ABC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395129" y="6408943"/>
                  <a:ext cx="23076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93AF884A-6705-4C39-8C3A-66ED2D6CEFAA}"/>
                    </a:ext>
                  </a:extLst>
                </p14:cNvPr>
                <p14:cNvContentPartPr/>
                <p14:nvPr/>
              </p14:nvContentPartPr>
              <p14:xfrm>
                <a:off x="4408809" y="6518023"/>
                <a:ext cx="188280" cy="2628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93AF884A-6705-4C39-8C3A-66ED2D6CEFAA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4391169" y="6500023"/>
                  <a:ext cx="22392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2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D67A202B-CBD5-4AE2-BCCF-F7997EC0466F}"/>
                    </a:ext>
                  </a:extLst>
                </p14:cNvPr>
                <p14:cNvContentPartPr/>
                <p14:nvPr/>
              </p14:nvContentPartPr>
              <p14:xfrm>
                <a:off x="4741809" y="6456103"/>
                <a:ext cx="104400" cy="17640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67A202B-CBD5-4AE2-BCCF-F7997EC0466F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4724169" y="6438463"/>
                  <a:ext cx="140040" cy="21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D651F720-1F49-45A7-9CA8-176EA51C1A41}"/>
                    </a:ext>
                  </a:extLst>
                </p14:cNvPr>
                <p14:cNvContentPartPr/>
                <p14:nvPr/>
              </p14:nvContentPartPr>
              <p14:xfrm>
                <a:off x="4698969" y="6425863"/>
                <a:ext cx="230040" cy="19476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D651F720-1F49-45A7-9CA8-176EA51C1A41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680969" y="6407863"/>
                  <a:ext cx="26568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6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E871005B-1D2A-42A5-BD64-1A448A7CE9FA}"/>
                    </a:ext>
                  </a:extLst>
                </p14:cNvPr>
                <p14:cNvContentPartPr/>
                <p14:nvPr/>
              </p14:nvContentPartPr>
              <p14:xfrm>
                <a:off x="5045289" y="5971903"/>
                <a:ext cx="206280" cy="463680"/>
              </p14:xfrm>
            </p:contentPart>
          </mc:Choice>
          <mc:Fallback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E871005B-1D2A-42A5-BD64-1A448A7CE9FA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027289" y="5953903"/>
                  <a:ext cx="241920" cy="49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79DFA4C4-4D24-40E0-AB0C-2C44A3310278}"/>
                    </a:ext>
                  </a:extLst>
                </p14:cNvPr>
                <p14:cNvContentPartPr/>
                <p14:nvPr/>
              </p14:nvContentPartPr>
              <p14:xfrm>
                <a:off x="5340849" y="6389503"/>
                <a:ext cx="160200" cy="33660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79DFA4C4-4D24-40E0-AB0C-2C44A3310278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323209" y="6371863"/>
                  <a:ext cx="19584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BEDF7463-922F-4159-8688-F417671845A2}"/>
                    </a:ext>
                  </a:extLst>
                </p14:cNvPr>
                <p14:cNvContentPartPr/>
                <p14:nvPr/>
              </p14:nvContentPartPr>
              <p14:xfrm>
                <a:off x="5575569" y="6425863"/>
                <a:ext cx="98280" cy="26064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BEDF7463-922F-4159-8688-F417671845A2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557929" y="6407863"/>
                  <a:ext cx="13392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0C269A4A-E137-488D-A9D9-F8D42CDD98FC}"/>
                    </a:ext>
                  </a:extLst>
                </p14:cNvPr>
                <p14:cNvContentPartPr/>
                <p14:nvPr/>
              </p14:nvContentPartPr>
              <p14:xfrm>
                <a:off x="5511489" y="6475183"/>
                <a:ext cx="267480" cy="5436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0C269A4A-E137-488D-A9D9-F8D42CDD98FC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5493849" y="6457183"/>
                  <a:ext cx="303120" cy="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E8D744D0-3C33-4634-A5F9-20F81EE56FFC}"/>
                    </a:ext>
                  </a:extLst>
                </p14:cNvPr>
                <p14:cNvContentPartPr/>
                <p14:nvPr/>
              </p14:nvContentPartPr>
              <p14:xfrm>
                <a:off x="5989569" y="5989543"/>
                <a:ext cx="232920" cy="50868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E8D744D0-3C33-4634-A5F9-20F81EE56FFC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971929" y="5971903"/>
                  <a:ext cx="268560" cy="54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5F611D49-2D9F-416E-8E56-72C31905E122}"/>
                    </a:ext>
                  </a:extLst>
                </p14:cNvPr>
                <p14:cNvContentPartPr/>
                <p14:nvPr/>
              </p14:nvContentPartPr>
              <p14:xfrm>
                <a:off x="6311049" y="6398143"/>
                <a:ext cx="221760" cy="17892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5F611D49-2D9F-416E-8E56-72C31905E122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293049" y="6380143"/>
                  <a:ext cx="257400" cy="21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9E2C9D29-5C39-4E86-B539-6A93B80DF98C}"/>
                    </a:ext>
                  </a:extLst>
                </p14:cNvPr>
                <p14:cNvContentPartPr/>
                <p14:nvPr/>
              </p14:nvContentPartPr>
              <p14:xfrm>
                <a:off x="6321489" y="6441343"/>
                <a:ext cx="204840" cy="11520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9E2C9D29-5C39-4E86-B539-6A93B80DF98C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6303849" y="6423703"/>
                  <a:ext cx="240480" cy="15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9688F152-D2B7-4A81-B496-E766F4375C54}"/>
                    </a:ext>
                  </a:extLst>
                </p14:cNvPr>
                <p14:cNvContentPartPr/>
                <p14:nvPr/>
              </p14:nvContentPartPr>
              <p14:xfrm>
                <a:off x="6540729" y="6389503"/>
                <a:ext cx="272880" cy="27324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9688F152-D2B7-4A81-B496-E766F4375C54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6522729" y="6371863"/>
                  <a:ext cx="308520" cy="3088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9339752D-40B3-44B9-96AF-3D63B6F2EDC7}"/>
              </a:ext>
            </a:extLst>
          </p:cNvPr>
          <p:cNvGrpSpPr/>
          <p:nvPr/>
        </p:nvGrpSpPr>
        <p:grpSpPr>
          <a:xfrm>
            <a:off x="3405129" y="4410223"/>
            <a:ext cx="1789560" cy="1054080"/>
            <a:chOff x="3405129" y="4410223"/>
            <a:chExt cx="1789560" cy="10540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148FB5B8-8C59-430B-A3A2-CDC8E701033F}"/>
                    </a:ext>
                  </a:extLst>
                </p14:cNvPr>
                <p14:cNvContentPartPr/>
                <p14:nvPr/>
              </p14:nvContentPartPr>
              <p14:xfrm>
                <a:off x="4075089" y="4603903"/>
                <a:ext cx="304920" cy="57780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148FB5B8-8C59-430B-A3A2-CDC8E701033F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057089" y="4586263"/>
                  <a:ext cx="340560" cy="61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BD5714FA-6907-4460-BB04-900134CFBC59}"/>
                    </a:ext>
                  </a:extLst>
                </p14:cNvPr>
                <p14:cNvContentPartPr/>
                <p14:nvPr/>
              </p14:nvContentPartPr>
              <p14:xfrm>
                <a:off x="3728409" y="4410223"/>
                <a:ext cx="978480" cy="105408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BD5714FA-6907-4460-BB04-900134CFBC59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3710769" y="4392223"/>
                  <a:ext cx="1014120" cy="10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FEE14C1F-143C-4AA5-8930-1D5C12C85AD3}"/>
                    </a:ext>
                  </a:extLst>
                </p14:cNvPr>
                <p14:cNvContentPartPr/>
                <p14:nvPr/>
              </p14:nvContentPartPr>
              <p14:xfrm>
                <a:off x="4567209" y="4854103"/>
                <a:ext cx="627480" cy="12420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FEE14C1F-143C-4AA5-8930-1D5C12C85AD3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4549569" y="4836103"/>
                  <a:ext cx="66312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15BC68E2-36FB-40CB-8E5A-2BFAC011AF94}"/>
                    </a:ext>
                  </a:extLst>
                </p14:cNvPr>
                <p14:cNvContentPartPr/>
                <p14:nvPr/>
              </p14:nvContentPartPr>
              <p14:xfrm>
                <a:off x="3405129" y="4854463"/>
                <a:ext cx="341280" cy="15840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15BC68E2-36FB-40CB-8E5A-2BFAC011AF94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387489" y="4836463"/>
                  <a:ext cx="37692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EE74FEC7-1785-480F-AC4A-6477E3AA4776}"/>
                    </a:ext>
                  </a:extLst>
                </p14:cNvPr>
                <p14:cNvContentPartPr/>
                <p14:nvPr/>
              </p14:nvContentPartPr>
              <p14:xfrm>
                <a:off x="3689529" y="4892623"/>
                <a:ext cx="3240" cy="432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EE74FEC7-1785-480F-AC4A-6477E3AA4776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671529" y="4874623"/>
                  <a:ext cx="38880" cy="3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9BD3AEF7-EACA-46A9-9EB7-525B33241266}"/>
                    </a:ext>
                  </a:extLst>
                </p14:cNvPr>
                <p14:cNvContentPartPr/>
                <p14:nvPr/>
              </p14:nvContentPartPr>
              <p14:xfrm>
                <a:off x="3641289" y="4855183"/>
                <a:ext cx="59040" cy="9108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9BD3AEF7-EACA-46A9-9EB7-525B33241266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3623649" y="4837543"/>
                  <a:ext cx="94680" cy="126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116525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8048" y="764232"/>
            <a:ext cx="7637352" cy="1257300"/>
          </a:xfrm>
        </p:spPr>
        <p:txBody>
          <a:bodyPr>
            <a:normAutofit/>
          </a:bodyPr>
          <a:lstStyle/>
          <a:p>
            <a:r>
              <a:rPr lang="en-US" sz="2000" dirty="0" err="1"/>
              <a:t>y,z</a:t>
            </a:r>
            <a:r>
              <a:rPr lang="en-US" sz="2000" dirty="0"/>
              <a:t>, coordinates don’t change.</a:t>
            </a:r>
          </a:p>
          <a:p>
            <a:r>
              <a:rPr lang="en-US" sz="2000" dirty="0"/>
              <a:t>Transform must leave (</a:t>
            </a:r>
            <a:r>
              <a:rPr lang="en-US" sz="2000" dirty="0" err="1"/>
              <a:t>ct</a:t>
            </a:r>
            <a:r>
              <a:rPr lang="en-US" sz="2000" dirty="0"/>
              <a:t>)</a:t>
            </a:r>
            <a:r>
              <a:rPr lang="en-US" sz="2000" baseline="30000" dirty="0"/>
              <a:t>2</a:t>
            </a:r>
            <a:r>
              <a:rPr lang="en-US" sz="2000" dirty="0"/>
              <a:t> – x</a:t>
            </a:r>
            <a:r>
              <a:rPr lang="en-US" sz="2000" baseline="30000" dirty="0"/>
              <a:t>2</a:t>
            </a:r>
            <a:r>
              <a:rPr lang="en-US" sz="2000" dirty="0"/>
              <a:t> unchanged </a:t>
            </a:r>
          </a:p>
          <a:p>
            <a:r>
              <a:rPr lang="en-US" sz="2000" dirty="0"/>
              <a:t>That is the square of interval from origin in </a:t>
            </a:r>
            <a:r>
              <a:rPr lang="en-US" sz="2000" dirty="0" err="1"/>
              <a:t>tx</a:t>
            </a:r>
            <a:r>
              <a:rPr lang="en-US" sz="2000" dirty="0"/>
              <a:t> plane to point (</a:t>
            </a:r>
            <a:r>
              <a:rPr lang="en-US" sz="2000" dirty="0" err="1"/>
              <a:t>ct,x</a:t>
            </a:r>
            <a:r>
              <a:rPr lang="en-US" sz="2000" dirty="0"/>
              <a:t>)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FCA1689-1468-4A48-ACA8-A52BB08661B2}"/>
              </a:ext>
            </a:extLst>
          </p:cNvPr>
          <p:cNvGrpSpPr/>
          <p:nvPr/>
        </p:nvGrpSpPr>
        <p:grpSpPr>
          <a:xfrm>
            <a:off x="4920078" y="2012010"/>
            <a:ext cx="4094052" cy="3048000"/>
            <a:chOff x="4821348" y="3352800"/>
            <a:chExt cx="4094052" cy="3048000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6650148" y="3657600"/>
              <a:ext cx="0" cy="27432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4821348" y="5149334"/>
              <a:ext cx="3810000" cy="3226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8631348" y="4964668"/>
              <a:ext cx="2840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x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497748" y="3352800"/>
              <a:ext cx="3593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ct</a:t>
              </a:r>
              <a:endParaRPr lang="en-US" dirty="0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5659548" y="3429000"/>
              <a:ext cx="1676400" cy="2971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5964348" y="3429000"/>
              <a:ext cx="1676400" cy="2971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6612048" y="51435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6802548" y="3733800"/>
              <a:ext cx="76200" cy="7620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6650148" y="3810000"/>
              <a:ext cx="167375" cy="133933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6882470E-4F29-4C1B-9DB1-F1A91BD10439}"/>
              </a:ext>
            </a:extLst>
          </p:cNvPr>
          <p:cNvSpPr txBox="1"/>
          <p:nvPr/>
        </p:nvSpPr>
        <p:spPr>
          <a:xfrm>
            <a:off x="510605" y="226367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6.  Consider a rotation in the </a:t>
            </a:r>
            <a:r>
              <a:rPr lang="en-US" sz="2400" i="1" dirty="0" err="1"/>
              <a:t>tx</a:t>
            </a:r>
            <a:r>
              <a:rPr lang="en-US" sz="2400" dirty="0"/>
              <a:t> plane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AA984D9-ADFE-4667-BAC1-430B7CC8034F}"/>
              </a:ext>
            </a:extLst>
          </p:cNvPr>
          <p:cNvSpPr txBox="1"/>
          <p:nvPr/>
        </p:nvSpPr>
        <p:spPr>
          <a:xfrm>
            <a:off x="87168" y="201201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Formula for a rotation in the x-t plane that leaves c</a:t>
            </a:r>
            <a:r>
              <a:rPr lang="en-US" sz="2000" baseline="30000" dirty="0"/>
              <a:t>2</a:t>
            </a:r>
            <a:r>
              <a:rPr lang="en-US" sz="2000" dirty="0"/>
              <a:t>t</a:t>
            </a:r>
            <a:r>
              <a:rPr lang="en-US" sz="2000" baseline="30000" dirty="0"/>
              <a:t>2</a:t>
            </a:r>
            <a:r>
              <a:rPr lang="en-US" sz="2000" dirty="0"/>
              <a:t>-x</a:t>
            </a:r>
            <a:r>
              <a:rPr lang="en-US" sz="2000" baseline="-25000" dirty="0"/>
              <a:t>2</a:t>
            </a:r>
            <a:r>
              <a:rPr lang="en-US" sz="2000" dirty="0"/>
              <a:t> unchanged is</a:t>
            </a:r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525E95BE-C428-4457-9DF6-D6B4FADB79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/>
          <a:srcRect l="14246" t="38119"/>
          <a:stretch/>
        </p:blipFill>
        <p:spPr bwMode="auto">
          <a:xfrm>
            <a:off x="129870" y="2755452"/>
            <a:ext cx="3881151" cy="88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B1140D18-13D1-4FF9-A19E-CF3B6E3D46FE}"/>
                  </a:ext>
                </a:extLst>
              </p14:cNvPr>
              <p14:cNvContentPartPr/>
              <p14:nvPr/>
            </p14:nvContentPartPr>
            <p14:xfrm>
              <a:off x="714118" y="2726185"/>
              <a:ext cx="50400" cy="10944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B1140D18-13D1-4FF9-A19E-CF3B6E3D46F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51118" y="2663185"/>
                <a:ext cx="176040" cy="235080"/>
              </a:xfrm>
              <a:prstGeom prst="rect">
                <a:avLst/>
              </a:prstGeom>
            </p:spPr>
          </p:pic>
        </mc:Fallback>
      </mc:AlternateContent>
      <p:pic>
        <p:nvPicPr>
          <p:cNvPr id="19" name="Picture 4">
            <a:extLst>
              <a:ext uri="{FF2B5EF4-FFF2-40B4-BE49-F238E27FC236}">
                <a16:creationId xmlns:a16="http://schemas.microsoft.com/office/drawing/2014/main" id="{33164359-3B49-410F-BBE2-9CECF087191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/>
          <a:srcRect l="15785"/>
          <a:stretch/>
        </p:blipFill>
        <p:spPr bwMode="auto">
          <a:xfrm>
            <a:off x="476992" y="3723758"/>
            <a:ext cx="3810000" cy="1135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8C4CF844-A76E-49F9-BF81-AE6192ADB7BF}"/>
              </a:ext>
            </a:extLst>
          </p:cNvPr>
          <p:cNvSpPr txBox="1"/>
          <p:nvPr/>
        </p:nvSpPr>
        <p:spPr>
          <a:xfrm>
            <a:off x="27183" y="4913954"/>
            <a:ext cx="5997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Symbol" panose="05050102010706020507" pitchFamily="18" charset="2"/>
              </a:rPr>
              <a:t>Y</a:t>
            </a:r>
            <a:r>
              <a:rPr lang="en-US" sz="2000" dirty="0"/>
              <a:t> = “angle” of rotation (or boost parameter, or rapidity)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BC45EB3-C651-44F8-9BD5-BC574E5FAEC6}"/>
              </a:ext>
            </a:extLst>
          </p:cNvPr>
          <p:cNvSpPr txBox="1"/>
          <p:nvPr/>
        </p:nvSpPr>
        <p:spPr>
          <a:xfrm>
            <a:off x="205698" y="5376934"/>
            <a:ext cx="68454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This the correct transformation because it conserves the interval</a:t>
            </a:r>
          </a:p>
        </p:txBody>
      </p:sp>
      <p:pic>
        <p:nvPicPr>
          <p:cNvPr id="22" name="Picture 2">
            <a:extLst>
              <a:ext uri="{FF2B5EF4-FFF2-40B4-BE49-F238E27FC236}">
                <a16:creationId xmlns:a16="http://schemas.microsoft.com/office/drawing/2014/main" id="{1FD34F8A-13BE-49C5-BD4A-19C7B89DDB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/>
          <a:srcRect l="22997" t="54250" r="32329"/>
          <a:stretch/>
        </p:blipFill>
        <p:spPr bwMode="auto">
          <a:xfrm>
            <a:off x="369916" y="5801884"/>
            <a:ext cx="3124200" cy="585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21055F66-F751-4EEC-9CED-0CEEB72AF5A7}"/>
              </a:ext>
            </a:extLst>
          </p:cNvPr>
          <p:cNvGrpSpPr/>
          <p:nvPr/>
        </p:nvGrpSpPr>
        <p:grpSpPr>
          <a:xfrm>
            <a:off x="154329" y="6453223"/>
            <a:ext cx="711000" cy="309600"/>
            <a:chOff x="154329" y="6453223"/>
            <a:chExt cx="711000" cy="3096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6050B8AD-D6CA-4D61-BF4A-2C1501984F6E}"/>
                    </a:ext>
                  </a:extLst>
                </p14:cNvPr>
                <p14:cNvContentPartPr/>
                <p14:nvPr/>
              </p14:nvContentPartPr>
              <p14:xfrm>
                <a:off x="154329" y="6493543"/>
                <a:ext cx="127440" cy="21312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6050B8AD-D6CA-4D61-BF4A-2C1501984F6E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36689" y="6475903"/>
                  <a:ext cx="16308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582D4F3B-EF4B-4CBC-B191-5A7E2DEE420C}"/>
                    </a:ext>
                  </a:extLst>
                </p14:cNvPr>
                <p14:cNvContentPartPr/>
                <p14:nvPr/>
              </p14:nvContentPartPr>
              <p14:xfrm>
                <a:off x="358809" y="6535663"/>
                <a:ext cx="9720" cy="14796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582D4F3B-EF4B-4CBC-B191-5A7E2DEE420C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340809" y="6518023"/>
                  <a:ext cx="45360" cy="18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2B250CA9-DA4C-40C0-A124-6F082BBB3CFF}"/>
                    </a:ext>
                  </a:extLst>
                </p14:cNvPr>
                <p14:cNvContentPartPr/>
                <p14:nvPr/>
              </p14:nvContentPartPr>
              <p14:xfrm>
                <a:off x="332889" y="6453223"/>
                <a:ext cx="9360" cy="1404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2B250CA9-DA4C-40C0-A124-6F082BBB3CFF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15249" y="6435583"/>
                  <a:ext cx="45000" cy="4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8511A714-5230-4E43-8C3A-F3E41E1CB02E}"/>
                    </a:ext>
                  </a:extLst>
                </p14:cNvPr>
                <p14:cNvContentPartPr/>
                <p14:nvPr/>
              </p14:nvContentPartPr>
              <p14:xfrm>
                <a:off x="419649" y="6515143"/>
                <a:ext cx="130680" cy="18936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8511A714-5230-4E43-8C3A-F3E41E1CB02E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02009" y="6497503"/>
                  <a:ext cx="16632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9ADD4BE6-FDB7-4E93-85D2-10850145C282}"/>
                    </a:ext>
                  </a:extLst>
                </p14:cNvPr>
                <p14:cNvContentPartPr/>
                <p14:nvPr/>
              </p14:nvContentPartPr>
              <p14:xfrm>
                <a:off x="589929" y="6592543"/>
                <a:ext cx="132480" cy="13104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9ADD4BE6-FDB7-4E93-85D2-10850145C282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572289" y="6574543"/>
                  <a:ext cx="168120" cy="16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CA8A0E6-4B65-4848-9906-F740E4B88B36}"/>
                    </a:ext>
                  </a:extLst>
                </p14:cNvPr>
                <p14:cNvContentPartPr/>
                <p14:nvPr/>
              </p14:nvContentPartPr>
              <p14:xfrm>
                <a:off x="761289" y="6622423"/>
                <a:ext cx="104040" cy="14040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CA8A0E6-4B65-4848-9906-F740E4B88B36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43289" y="6604423"/>
                  <a:ext cx="139680" cy="176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0637C1AB-7874-45CB-9D7C-635EF1DEF7C3}"/>
              </a:ext>
            </a:extLst>
          </p:cNvPr>
          <p:cNvGrpSpPr/>
          <p:nvPr/>
        </p:nvGrpSpPr>
        <p:grpSpPr>
          <a:xfrm>
            <a:off x="1072329" y="6453223"/>
            <a:ext cx="2378160" cy="307800"/>
            <a:chOff x="1072329" y="6453223"/>
            <a:chExt cx="2378160" cy="307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FE27FACC-57D2-49B9-B1F7-ECB5C5BC275E}"/>
                    </a:ext>
                  </a:extLst>
                </p14:cNvPr>
                <p14:cNvContentPartPr/>
                <p14:nvPr/>
              </p14:nvContentPartPr>
              <p14:xfrm>
                <a:off x="1072329" y="6599383"/>
                <a:ext cx="130680" cy="12384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FE27FACC-57D2-49B9-B1F7-ECB5C5BC275E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054329" y="6581383"/>
                  <a:ext cx="166320" cy="1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316B40FA-5C1A-46BE-943E-3E78EC443856}"/>
                    </a:ext>
                  </a:extLst>
                </p14:cNvPr>
                <p14:cNvContentPartPr/>
                <p14:nvPr/>
              </p14:nvContentPartPr>
              <p14:xfrm>
                <a:off x="1236129" y="6648343"/>
                <a:ext cx="98640" cy="640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316B40FA-5C1A-46BE-943E-3E78EC443856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218129" y="6630703"/>
                  <a:ext cx="134280" cy="9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6A9249C0-EC40-43BD-A0BE-CC07CC7017FC}"/>
                    </a:ext>
                  </a:extLst>
                </p14:cNvPr>
                <p14:cNvContentPartPr/>
                <p14:nvPr/>
              </p14:nvContentPartPr>
              <p14:xfrm>
                <a:off x="1352049" y="6637903"/>
                <a:ext cx="166320" cy="123120"/>
              </p14:xfrm>
            </p:contentPart>
          </mc:Choice>
          <mc:Fallback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6A9249C0-EC40-43BD-A0BE-CC07CC7017FC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334409" y="6619903"/>
                  <a:ext cx="20196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125FEDF0-0E72-48FA-9DDF-81A53CF74A1A}"/>
                    </a:ext>
                  </a:extLst>
                </p14:cNvPr>
                <p14:cNvContentPartPr/>
                <p14:nvPr/>
              </p14:nvContentPartPr>
              <p14:xfrm>
                <a:off x="1551129" y="6463303"/>
                <a:ext cx="97200" cy="242280"/>
              </p14:xfrm>
            </p:contentPart>
          </mc:Choice>
          <mc:Fallback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125FEDF0-0E72-48FA-9DDF-81A53CF74A1A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533129" y="6445663"/>
                  <a:ext cx="13284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C47D3B90-263F-41B5-9BC6-23A3FDEA31F9}"/>
                    </a:ext>
                  </a:extLst>
                </p14:cNvPr>
                <p14:cNvContentPartPr/>
                <p14:nvPr/>
              </p14:nvContentPartPr>
              <p14:xfrm>
                <a:off x="1676049" y="6669223"/>
                <a:ext cx="128880" cy="7164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C47D3B90-263F-41B5-9BC6-23A3FDEA31F9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658049" y="6651583"/>
                  <a:ext cx="16452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7C8DD7C1-C7A9-49DD-9684-39B77115EA9D}"/>
                    </a:ext>
                  </a:extLst>
                </p14:cNvPr>
                <p14:cNvContentPartPr/>
                <p14:nvPr/>
              </p14:nvContentPartPr>
              <p14:xfrm>
                <a:off x="1716729" y="6624583"/>
                <a:ext cx="105840" cy="12564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7C8DD7C1-C7A9-49DD-9684-39B77115EA9D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698729" y="6606583"/>
                  <a:ext cx="141480" cy="16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CFEF06FA-76AC-4350-8C11-64B632EBBCD3}"/>
                    </a:ext>
                  </a:extLst>
                </p14:cNvPr>
                <p14:cNvContentPartPr/>
                <p14:nvPr/>
              </p14:nvContentPartPr>
              <p14:xfrm>
                <a:off x="1599369" y="6453223"/>
                <a:ext cx="114120" cy="5544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CFEF06FA-76AC-4350-8C11-64B632EBBCD3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581369" y="6435583"/>
                  <a:ext cx="149760" cy="9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056B06FB-D077-476D-9970-A03D12FAE70F}"/>
                    </a:ext>
                  </a:extLst>
                </p14:cNvPr>
                <p14:cNvContentPartPr/>
                <p14:nvPr/>
              </p14:nvContentPartPr>
              <p14:xfrm>
                <a:off x="1920849" y="6640423"/>
                <a:ext cx="147960" cy="2844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056B06FB-D077-476D-9970-A03D12FAE70F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903209" y="6622783"/>
                  <a:ext cx="18360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8CC124A4-7A9C-45CE-B200-85B0F660FEA6}"/>
                    </a:ext>
                  </a:extLst>
                </p14:cNvPr>
                <p14:cNvContentPartPr/>
                <p14:nvPr/>
              </p14:nvContentPartPr>
              <p14:xfrm>
                <a:off x="2194449" y="6574183"/>
                <a:ext cx="79200" cy="165960"/>
              </p14:xfrm>
            </p:contentPart>
          </mc:Choice>
          <mc:Fallback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8CC124A4-7A9C-45CE-B200-85B0F660FEA6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176449" y="6556183"/>
                  <a:ext cx="11484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BE103B0A-D9AA-4A79-82FD-128F0263388D}"/>
                    </a:ext>
                  </a:extLst>
                </p14:cNvPr>
                <p14:cNvContentPartPr/>
                <p14:nvPr/>
              </p14:nvContentPartPr>
              <p14:xfrm>
                <a:off x="2348889" y="6628183"/>
                <a:ext cx="2160" cy="76680"/>
              </p14:xfrm>
            </p:contentPart>
          </mc:Choice>
          <mc:Fallback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BE103B0A-D9AA-4A79-82FD-128F0263388D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330889" y="6610183"/>
                  <a:ext cx="37800" cy="11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F4074499-B5E6-479D-927D-441B7CEDAE07}"/>
                    </a:ext>
                  </a:extLst>
                </p14:cNvPr>
                <p14:cNvContentPartPr/>
                <p14:nvPr/>
              </p14:nvContentPartPr>
              <p14:xfrm>
                <a:off x="2338449" y="6490663"/>
                <a:ext cx="3240" cy="252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F4074499-B5E6-479D-927D-441B7CEDAE07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2320809" y="6472663"/>
                  <a:ext cx="3888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4826AC65-E3A4-4194-9DED-1EE2CCAEB937}"/>
                    </a:ext>
                  </a:extLst>
                </p14:cNvPr>
                <p14:cNvContentPartPr/>
                <p14:nvPr/>
              </p14:nvContentPartPr>
              <p14:xfrm>
                <a:off x="2451129" y="6640423"/>
                <a:ext cx="50040" cy="6192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4826AC65-E3A4-4194-9DED-1EE2CCAEB937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2433489" y="6622783"/>
                  <a:ext cx="85680" cy="9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6823BEC-4B7C-4AB3-BB9D-69FA4CF78C25}"/>
                    </a:ext>
                  </a:extLst>
                </p14:cNvPr>
                <p14:cNvContentPartPr/>
                <p14:nvPr/>
              </p14:nvContentPartPr>
              <p14:xfrm>
                <a:off x="2549409" y="6464023"/>
                <a:ext cx="82440" cy="26820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6823BEC-4B7C-4AB3-BB9D-69FA4CF78C25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2531769" y="6446383"/>
                  <a:ext cx="118080" cy="30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153C90FE-CE1C-461F-AC8C-CAF99F37E51F}"/>
                    </a:ext>
                  </a:extLst>
                </p14:cNvPr>
                <p14:cNvContentPartPr/>
                <p14:nvPr/>
              </p14:nvContentPartPr>
              <p14:xfrm>
                <a:off x="2651289" y="6466903"/>
                <a:ext cx="89280" cy="7596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153C90FE-CE1C-461F-AC8C-CAF99F37E51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633649" y="6449263"/>
                  <a:ext cx="124920" cy="11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0BFA17DA-D881-4D50-AE9E-432F29870D76}"/>
                    </a:ext>
                  </a:extLst>
                </p14:cNvPr>
                <p14:cNvContentPartPr/>
                <p14:nvPr/>
              </p14:nvContentPartPr>
              <p14:xfrm>
                <a:off x="2785209" y="6570223"/>
                <a:ext cx="134640" cy="14220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0BFA17DA-D881-4D50-AE9E-432F29870D76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767209" y="6552223"/>
                  <a:ext cx="170280" cy="17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235BA5F5-450B-4C4E-BC51-88DC1EB3C84E}"/>
                    </a:ext>
                  </a:extLst>
                </p14:cNvPr>
                <p14:cNvContentPartPr/>
                <p14:nvPr/>
              </p14:nvContentPartPr>
              <p14:xfrm>
                <a:off x="2755689" y="6534583"/>
                <a:ext cx="189360" cy="20268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235BA5F5-450B-4C4E-BC51-88DC1EB3C84E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2738049" y="6516943"/>
                  <a:ext cx="22500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DF0E47E2-F4A4-4E29-9930-47CDDA88EEC1}"/>
                    </a:ext>
                  </a:extLst>
                </p14:cNvPr>
                <p14:cNvContentPartPr/>
                <p14:nvPr/>
              </p14:nvContentPartPr>
              <p14:xfrm>
                <a:off x="3037929" y="6624223"/>
                <a:ext cx="178560" cy="2772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DF0E47E2-F4A4-4E29-9930-47CDDA88EEC1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3019929" y="6606223"/>
                  <a:ext cx="21420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59F37647-B3D8-47E5-98A8-E2EF65A3FB3C}"/>
                    </a:ext>
                  </a:extLst>
                </p14:cNvPr>
                <p14:cNvContentPartPr/>
                <p14:nvPr/>
              </p14:nvContentPartPr>
              <p14:xfrm>
                <a:off x="3039009" y="6708463"/>
                <a:ext cx="181440" cy="23040"/>
              </p14:xfrm>
            </p:contentPart>
          </mc:Choice>
          <mc:Fallback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59F37647-B3D8-47E5-98A8-E2EF65A3FB3C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3021009" y="6690463"/>
                  <a:ext cx="217080" cy="5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FEA62315-4820-4493-9AB5-F23BC5CA20D2}"/>
                    </a:ext>
                  </a:extLst>
                </p14:cNvPr>
                <p14:cNvContentPartPr/>
                <p14:nvPr/>
              </p14:nvContentPartPr>
              <p14:xfrm>
                <a:off x="3337089" y="6508663"/>
                <a:ext cx="113400" cy="22608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FEA62315-4820-4493-9AB5-F23BC5CA20D2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3319089" y="6490663"/>
                  <a:ext cx="149040" cy="2617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ED9DEB7D-2E13-48E8-83F6-3DE83AE0C448}"/>
              </a:ext>
            </a:extLst>
          </p:cNvPr>
          <p:cNvSpPr txBox="1"/>
          <p:nvPr/>
        </p:nvSpPr>
        <p:spPr>
          <a:xfrm>
            <a:off x="4018509" y="6023617"/>
            <a:ext cx="50357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Hyperbolic functions appear instead of trig functions because 4-space is pseudo-Euclidean</a:t>
            </a:r>
          </a:p>
        </p:txBody>
      </p:sp>
    </p:spTree>
    <p:extLst>
      <p:ext uri="{BB962C8B-B14F-4D97-AF65-F5344CB8AC3E}">
        <p14:creationId xmlns:p14="http://schemas.microsoft.com/office/powerpoint/2010/main" val="151553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/>
          <a:srcRect l="33620" r="6859"/>
          <a:stretch/>
        </p:blipFill>
        <p:spPr bwMode="auto">
          <a:xfrm>
            <a:off x="381000" y="536181"/>
            <a:ext cx="3602838" cy="2438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04800" y="152400"/>
            <a:ext cx="7599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7.  If two frames move relative to each other along their mutual x axes…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81400" y="838200"/>
            <a:ext cx="52833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…then only x and t are subject to transformation.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34C86DC-B060-4364-B64E-9101FF40D61B}"/>
              </a:ext>
            </a:extLst>
          </p:cNvPr>
          <p:cNvGrpSpPr/>
          <p:nvPr/>
        </p:nvGrpSpPr>
        <p:grpSpPr>
          <a:xfrm>
            <a:off x="2449689" y="1232503"/>
            <a:ext cx="675360" cy="736200"/>
            <a:chOff x="2449689" y="1232503"/>
            <a:chExt cx="675360" cy="736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AF420850-2DD8-46A8-9146-814D7A85CE51}"/>
                    </a:ext>
                  </a:extLst>
                </p14:cNvPr>
                <p14:cNvContentPartPr/>
                <p14:nvPr/>
              </p14:nvContentPartPr>
              <p14:xfrm>
                <a:off x="2587929" y="1232503"/>
                <a:ext cx="537120" cy="15840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AF420850-2DD8-46A8-9146-814D7A85CE51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2525289" y="1169503"/>
                  <a:ext cx="66276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1B1B54E7-2169-41E4-97E9-7AB3C8D1BE2A}"/>
                    </a:ext>
                  </a:extLst>
                </p14:cNvPr>
                <p14:cNvContentPartPr/>
                <p14:nvPr/>
              </p14:nvContentPartPr>
              <p14:xfrm>
                <a:off x="2610609" y="1353103"/>
                <a:ext cx="51840" cy="6516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1B1B54E7-2169-41E4-97E9-7AB3C8D1BE2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2547969" y="1290463"/>
                  <a:ext cx="177480" cy="19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CF7CAC64-C561-414E-AD5B-12DA2119CE0C}"/>
                    </a:ext>
                  </a:extLst>
                </p14:cNvPr>
                <p14:cNvContentPartPr/>
                <p14:nvPr/>
              </p14:nvContentPartPr>
              <p14:xfrm>
                <a:off x="2667129" y="1640383"/>
                <a:ext cx="93960" cy="32832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CF7CAC64-C561-414E-AD5B-12DA2119CE0C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604129" y="1577383"/>
                  <a:ext cx="219600" cy="45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CF1035DE-177C-4E33-B536-11BB19C2C472}"/>
                    </a:ext>
                  </a:extLst>
                </p14:cNvPr>
                <p14:cNvContentPartPr/>
                <p14:nvPr/>
              </p14:nvContentPartPr>
              <p14:xfrm>
                <a:off x="2887449" y="1484503"/>
                <a:ext cx="158760" cy="40176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CF1035DE-177C-4E33-B536-11BB19C2C47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824449" y="1421503"/>
                  <a:ext cx="284400" cy="52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102E609B-E0D3-441D-B0CF-CBA4A4EA2064}"/>
                    </a:ext>
                  </a:extLst>
                </p14:cNvPr>
                <p14:cNvContentPartPr/>
                <p14:nvPr/>
              </p14:nvContentPartPr>
              <p14:xfrm>
                <a:off x="2484249" y="1499263"/>
                <a:ext cx="2160" cy="324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102E609B-E0D3-441D-B0CF-CBA4A4EA2064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421249" y="1436623"/>
                  <a:ext cx="127800" cy="12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94C2C6A0-63E7-4B2D-B5B6-0D6D821E6005}"/>
                    </a:ext>
                  </a:extLst>
                </p14:cNvPr>
                <p14:cNvContentPartPr/>
                <p14:nvPr/>
              </p14:nvContentPartPr>
              <p14:xfrm>
                <a:off x="2449689" y="1496383"/>
                <a:ext cx="122760" cy="1580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94C2C6A0-63E7-4B2D-B5B6-0D6D821E6005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387049" y="1433743"/>
                  <a:ext cx="248400" cy="283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63FB0F-7BCE-4C8D-9C42-855FCA2BD8C3}"/>
              </a:ext>
            </a:extLst>
          </p:cNvPr>
          <p:cNvGrpSpPr/>
          <p:nvPr/>
        </p:nvGrpSpPr>
        <p:grpSpPr>
          <a:xfrm>
            <a:off x="1478769" y="1443103"/>
            <a:ext cx="163440" cy="60840"/>
            <a:chOff x="1478769" y="1443103"/>
            <a:chExt cx="163440" cy="60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6763AA37-5E93-456D-95FB-1309CAEB1644}"/>
                    </a:ext>
                  </a:extLst>
                </p14:cNvPr>
                <p14:cNvContentPartPr/>
                <p14:nvPr/>
              </p14:nvContentPartPr>
              <p14:xfrm>
                <a:off x="1522329" y="1443103"/>
                <a:ext cx="5040" cy="432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6763AA37-5E93-456D-95FB-1309CAEB1644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459329" y="1380463"/>
                  <a:ext cx="13068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A7A1B4D5-F77B-4B89-A7AD-DF997ABFE387}"/>
                    </a:ext>
                  </a:extLst>
                </p14:cNvPr>
                <p14:cNvContentPartPr/>
                <p14:nvPr/>
              </p14:nvContentPartPr>
              <p14:xfrm>
                <a:off x="1478769" y="1452463"/>
                <a:ext cx="36720" cy="5148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A7A1B4D5-F77B-4B89-A7AD-DF997ABFE387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415769" y="1389463"/>
                  <a:ext cx="162360" cy="17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3F6FB73A-9A01-4FF3-ACBD-6B73FF5A0FCD}"/>
                    </a:ext>
                  </a:extLst>
                </p14:cNvPr>
                <p14:cNvContentPartPr/>
                <p14:nvPr/>
              </p14:nvContentPartPr>
              <p14:xfrm>
                <a:off x="1604769" y="1457863"/>
                <a:ext cx="37440" cy="3024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3F6FB73A-9A01-4FF3-ACBD-6B73FF5A0FCD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542129" y="1395223"/>
                  <a:ext cx="163080" cy="1558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3E5BADAE-5D04-462B-860D-E252BFD1A0C3}"/>
                  </a:ext>
                </a:extLst>
              </p14:cNvPr>
              <p14:cNvContentPartPr/>
              <p14:nvPr/>
            </p14:nvContentPartPr>
            <p14:xfrm>
              <a:off x="1453929" y="1907863"/>
              <a:ext cx="70560" cy="3708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3E5BADAE-5D04-462B-860D-E252BFD1A0C3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390929" y="1844863"/>
                <a:ext cx="196200" cy="16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146BA205-A1AA-4590-ABB1-ED48BCCC25EC}"/>
                  </a:ext>
                </a:extLst>
              </p14:cNvPr>
              <p14:cNvContentPartPr/>
              <p14:nvPr/>
            </p14:nvContentPartPr>
            <p14:xfrm>
              <a:off x="458529" y="2210263"/>
              <a:ext cx="60480" cy="3816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146BA205-A1AA-4590-ABB1-ED48BCCC25EC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395529" y="2147623"/>
                <a:ext cx="186120" cy="16380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204130B3-2802-4269-9CEB-E3E7BF3804EB}"/>
              </a:ext>
            </a:extLst>
          </p:cNvPr>
          <p:cNvSpPr txBox="1"/>
          <p:nvPr/>
        </p:nvSpPr>
        <p:spPr>
          <a:xfrm>
            <a:off x="2171533" y="3529033"/>
            <a:ext cx="50237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We already have the transformation formula, but we don’t know how </a:t>
            </a:r>
            <a:r>
              <a:rPr lang="en-US" sz="2000" dirty="0">
                <a:latin typeface="Symbol" panose="05050102010706020507" pitchFamily="18" charset="2"/>
              </a:rPr>
              <a:t>Y</a:t>
            </a:r>
            <a:r>
              <a:rPr lang="en-US" sz="2000" dirty="0"/>
              <a:t> depends on V.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 cstate="print"/>
          <a:srcRect l="16824" t="56631" r="14188"/>
          <a:stretch/>
        </p:blipFill>
        <p:spPr bwMode="auto">
          <a:xfrm>
            <a:off x="3822274" y="1322863"/>
            <a:ext cx="5188174" cy="898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57200" y="304800"/>
            <a:ext cx="75161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8.  Apply the formula to the motion of the origin of K’ (the point x’ = 0).</a:t>
            </a:r>
          </a:p>
          <a:p>
            <a:r>
              <a:rPr lang="en-US" sz="2000" dirty="0"/>
              <a:t>That gives the coordinates in K of the K’ origin: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37831" y="2160643"/>
            <a:ext cx="157934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Since x/t = V, </a:t>
            </a:r>
          </a:p>
          <a:p>
            <a:endParaRPr lang="en-US" sz="2000" dirty="0"/>
          </a:p>
          <a:p>
            <a:r>
              <a:rPr lang="en-US" sz="2000" dirty="0" err="1"/>
              <a:t>tanh</a:t>
            </a:r>
            <a:r>
              <a:rPr lang="en-US" sz="2000" dirty="0"/>
              <a:t> </a:t>
            </a:r>
            <a:r>
              <a:rPr lang="en-US" sz="2000" dirty="0">
                <a:latin typeface="Symbol" panose="05050102010706020507" pitchFamily="18" charset="2"/>
              </a:rPr>
              <a:t>Y</a:t>
            </a:r>
            <a:r>
              <a:rPr lang="en-US" sz="2000" dirty="0"/>
              <a:t> = V/c.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65ED51A-D15F-40B9-ACF2-5C14B937910D}"/>
                  </a:ext>
                </a:extLst>
              </p14:cNvPr>
              <p14:cNvContentPartPr/>
              <p14:nvPr/>
            </p14:nvContentPartPr>
            <p14:xfrm>
              <a:off x="863169" y="1322863"/>
              <a:ext cx="16200" cy="311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65ED51A-D15F-40B9-ACF2-5C14B937910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00169" y="1259863"/>
                <a:ext cx="141840" cy="436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3C906F7-7794-4A93-85CE-8D13265610A1}"/>
                  </a:ext>
                </a:extLst>
              </p14:cNvPr>
              <p14:cNvContentPartPr/>
              <p14:nvPr/>
            </p14:nvContentPartPr>
            <p14:xfrm>
              <a:off x="996729" y="1156183"/>
              <a:ext cx="1590480" cy="1380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3C906F7-7794-4A93-85CE-8D13265610A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78729" y="1138183"/>
                <a:ext cx="1626120" cy="141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41ABC97B-194C-4928-B733-96521A21E865}"/>
                  </a:ext>
                </a:extLst>
              </p14:cNvPr>
              <p14:cNvContentPartPr/>
              <p14:nvPr/>
            </p14:nvContentPartPr>
            <p14:xfrm>
              <a:off x="1926969" y="1134583"/>
              <a:ext cx="1307520" cy="12078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41ABC97B-194C-4928-B733-96521A21E865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909329" y="1116583"/>
                <a:ext cx="1343160" cy="1243440"/>
              </a:xfrm>
              <a:prstGeom prst="rect">
                <a:avLst/>
              </a:prstGeom>
            </p:spPr>
          </p:pic>
        </mc:Fallback>
      </mc:AlternateContent>
      <p:grpSp>
        <p:nvGrpSpPr>
          <p:cNvPr id="10" name="Group 9">
            <a:extLst>
              <a:ext uri="{FF2B5EF4-FFF2-40B4-BE49-F238E27FC236}">
                <a16:creationId xmlns:a16="http://schemas.microsoft.com/office/drawing/2014/main" id="{5190D431-0665-436F-A544-C9DE57B20DAD}"/>
              </a:ext>
            </a:extLst>
          </p:cNvPr>
          <p:cNvGrpSpPr/>
          <p:nvPr/>
        </p:nvGrpSpPr>
        <p:grpSpPr>
          <a:xfrm>
            <a:off x="596769" y="2110543"/>
            <a:ext cx="204840" cy="379800"/>
            <a:chOff x="596769" y="2110543"/>
            <a:chExt cx="204840" cy="3798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9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4FDE4971-2DF4-43A6-8D73-E0625F6DB806}"/>
                    </a:ext>
                  </a:extLst>
                </p14:cNvPr>
                <p14:cNvContentPartPr/>
                <p14:nvPr/>
              </p14:nvContentPartPr>
              <p14:xfrm>
                <a:off x="596769" y="2110543"/>
                <a:ext cx="11880" cy="33480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4FDE4971-2DF4-43A6-8D73-E0625F6DB80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78769" y="2092543"/>
                  <a:ext cx="47520" cy="37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5E6A8954-E2E0-4C10-9E13-295AA6C749FD}"/>
                    </a:ext>
                  </a:extLst>
                </p14:cNvPr>
                <p14:cNvContentPartPr/>
                <p14:nvPr/>
              </p14:nvContentPartPr>
              <p14:xfrm>
                <a:off x="613329" y="2121343"/>
                <a:ext cx="188280" cy="36900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5E6A8954-E2E0-4C10-9E13-295AA6C749FD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595329" y="2103343"/>
                  <a:ext cx="223920" cy="404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BAEA9AB-9083-4B75-8C55-CECCBA1CDDC6}"/>
              </a:ext>
            </a:extLst>
          </p:cNvPr>
          <p:cNvGrpSpPr/>
          <p:nvPr/>
        </p:nvGrpSpPr>
        <p:grpSpPr>
          <a:xfrm>
            <a:off x="1625289" y="1357783"/>
            <a:ext cx="198360" cy="488160"/>
            <a:chOff x="1625289" y="1357783"/>
            <a:chExt cx="198360" cy="488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BC28FAA0-8010-4A52-8F93-BA1A2EEA1C46}"/>
                    </a:ext>
                  </a:extLst>
                </p14:cNvPr>
                <p14:cNvContentPartPr/>
                <p14:nvPr/>
              </p14:nvContentPartPr>
              <p14:xfrm>
                <a:off x="1625289" y="1513303"/>
                <a:ext cx="38880" cy="33264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BC28FAA0-8010-4A52-8F93-BA1A2EEA1C46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607289" y="1495303"/>
                  <a:ext cx="74520" cy="36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DEF69BBE-895C-4D60-A324-5D9697712910}"/>
                    </a:ext>
                  </a:extLst>
                </p14:cNvPr>
                <p14:cNvContentPartPr/>
                <p14:nvPr/>
              </p14:nvContentPartPr>
              <p14:xfrm>
                <a:off x="1668129" y="1535623"/>
                <a:ext cx="119880" cy="27288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DEF69BBE-895C-4D60-A324-5D969771291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650489" y="1517983"/>
                  <a:ext cx="155520" cy="3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C675676-560D-47CC-B89E-4A9A38F1D5CF}"/>
                    </a:ext>
                  </a:extLst>
                </p14:cNvPr>
                <p14:cNvContentPartPr/>
                <p14:nvPr/>
              </p14:nvContentPartPr>
              <p14:xfrm>
                <a:off x="1789449" y="1357783"/>
                <a:ext cx="34200" cy="12420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C675676-560D-47CC-B89E-4A9A38F1D5CF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771449" y="1340143"/>
                  <a:ext cx="69840" cy="159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B2CF3BBD-4506-47D5-A621-07BBAF822D6D}"/>
                  </a:ext>
                </a:extLst>
              </p14:cNvPr>
              <p14:cNvContentPartPr/>
              <p14:nvPr/>
            </p14:nvContentPartPr>
            <p14:xfrm>
              <a:off x="1187529" y="2244103"/>
              <a:ext cx="142920" cy="15804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B2CF3BBD-4506-47D5-A621-07BBAF822D6D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1169889" y="2226103"/>
                <a:ext cx="178560" cy="19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552B85AC-34CC-40D5-8DC9-027C01DC7CB5}"/>
                  </a:ext>
                </a:extLst>
              </p14:cNvPr>
              <p14:cNvContentPartPr/>
              <p14:nvPr/>
            </p14:nvContentPartPr>
            <p14:xfrm>
              <a:off x="1493889" y="2024863"/>
              <a:ext cx="16920" cy="10080"/>
            </p14:xfrm>
          </p:contentPart>
        </mc:Choice>
        <mc:Fallback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552B85AC-34CC-40D5-8DC9-027C01DC7CB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1475889" y="2007223"/>
                <a:ext cx="52560" cy="4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5128" name="Ink 5127">
                <a:extLst>
                  <a:ext uri="{FF2B5EF4-FFF2-40B4-BE49-F238E27FC236}">
                    <a16:creationId xmlns:a16="http://schemas.microsoft.com/office/drawing/2014/main" id="{2DE86955-081E-48F3-96DD-26A1C4EAB4BD}"/>
                  </a:ext>
                </a:extLst>
              </p14:cNvPr>
              <p14:cNvContentPartPr/>
              <p14:nvPr/>
            </p14:nvContentPartPr>
            <p14:xfrm>
              <a:off x="1392369" y="2079943"/>
              <a:ext cx="187920" cy="206280"/>
            </p14:xfrm>
          </p:contentPart>
        </mc:Choice>
        <mc:Fallback>
          <p:pic>
            <p:nvPicPr>
              <p:cNvPr id="5128" name="Ink 5127">
                <a:extLst>
                  <a:ext uri="{FF2B5EF4-FFF2-40B4-BE49-F238E27FC236}">
                    <a16:creationId xmlns:a16="http://schemas.microsoft.com/office/drawing/2014/main" id="{2DE86955-081E-48F3-96DD-26A1C4EAB4BD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1374369" y="2061943"/>
                <a:ext cx="223560" cy="241920"/>
              </a:xfrm>
              <a:prstGeom prst="rect">
                <a:avLst/>
              </a:prstGeom>
            </p:spPr>
          </p:pic>
        </mc:Fallback>
      </mc:AlternateContent>
      <p:grpSp>
        <p:nvGrpSpPr>
          <p:cNvPr id="5132" name="Group 5131">
            <a:extLst>
              <a:ext uri="{FF2B5EF4-FFF2-40B4-BE49-F238E27FC236}">
                <a16:creationId xmlns:a16="http://schemas.microsoft.com/office/drawing/2014/main" id="{736F8595-F47C-4553-8F3C-A6ED7AF36DCC}"/>
              </a:ext>
            </a:extLst>
          </p:cNvPr>
          <p:cNvGrpSpPr/>
          <p:nvPr/>
        </p:nvGrpSpPr>
        <p:grpSpPr>
          <a:xfrm>
            <a:off x="1157289" y="1985263"/>
            <a:ext cx="933840" cy="758160"/>
            <a:chOff x="1157289" y="1985263"/>
            <a:chExt cx="933840" cy="758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DA8DDF77-080F-4203-B8C3-A35C9CB31558}"/>
                    </a:ext>
                  </a:extLst>
                </p14:cNvPr>
                <p14:cNvContentPartPr/>
                <p14:nvPr/>
              </p14:nvContentPartPr>
              <p14:xfrm>
                <a:off x="1157289" y="2062303"/>
                <a:ext cx="250200" cy="19980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DA8DDF77-080F-4203-B8C3-A35C9CB31558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139649" y="2044303"/>
                  <a:ext cx="285840" cy="23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808527F-1A0D-4A5E-B503-FDCEA07750B1}"/>
                    </a:ext>
                  </a:extLst>
                </p14:cNvPr>
                <p14:cNvContentPartPr/>
                <p14:nvPr/>
              </p14:nvContentPartPr>
              <p14:xfrm>
                <a:off x="1277529" y="1985263"/>
                <a:ext cx="54720" cy="853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808527F-1A0D-4A5E-B503-FDCEA07750B1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259529" y="1967623"/>
                  <a:ext cx="90360" cy="12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BA004DAC-27CC-44B2-B1C6-370E712BBDA2}"/>
                    </a:ext>
                  </a:extLst>
                </p14:cNvPr>
                <p14:cNvContentPartPr/>
                <p14:nvPr/>
              </p14:nvContentPartPr>
              <p14:xfrm>
                <a:off x="1607649" y="2053663"/>
                <a:ext cx="42840" cy="2016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BA004DAC-27CC-44B2-B1C6-370E712BBDA2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590009" y="2035663"/>
                  <a:ext cx="7848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1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6BD3C716-0AA2-4C63-B747-90F1464D1E7E}"/>
                    </a:ext>
                  </a:extLst>
                </p14:cNvPr>
                <p14:cNvContentPartPr/>
                <p14:nvPr/>
              </p14:nvContentPartPr>
              <p14:xfrm>
                <a:off x="1763169" y="2093623"/>
                <a:ext cx="31680" cy="111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6BD3C716-0AA2-4C63-B747-90F1464D1E7E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1745169" y="2075983"/>
                  <a:ext cx="6732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D0C6EE89-F941-4546-AFC1-5C43C7F7BC6D}"/>
                    </a:ext>
                  </a:extLst>
                </p14:cNvPr>
                <p14:cNvContentPartPr/>
                <p14:nvPr/>
              </p14:nvContentPartPr>
              <p14:xfrm>
                <a:off x="1849569" y="2120263"/>
                <a:ext cx="48600" cy="2052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D0C6EE89-F941-4546-AFC1-5C43C7F7BC6D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1831929" y="2102263"/>
                  <a:ext cx="84240" cy="5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5121" name="Ink 5120">
                  <a:extLst>
                    <a:ext uri="{FF2B5EF4-FFF2-40B4-BE49-F238E27FC236}">
                      <a16:creationId xmlns:a16="http://schemas.microsoft.com/office/drawing/2014/main" id="{87FB024A-4D16-476F-B7BC-AF3ACD735ACD}"/>
                    </a:ext>
                  </a:extLst>
                </p14:cNvPr>
                <p14:cNvContentPartPr/>
                <p14:nvPr/>
              </p14:nvContentPartPr>
              <p14:xfrm>
                <a:off x="1955049" y="2407903"/>
                <a:ext cx="2160" cy="3240"/>
              </p14:xfrm>
            </p:contentPart>
          </mc:Choice>
          <mc:Fallback>
            <p:pic>
              <p:nvPicPr>
                <p:cNvPr id="5121" name="Ink 5120">
                  <a:extLst>
                    <a:ext uri="{FF2B5EF4-FFF2-40B4-BE49-F238E27FC236}">
                      <a16:creationId xmlns:a16="http://schemas.microsoft.com/office/drawing/2014/main" id="{87FB024A-4D16-476F-B7BC-AF3ACD735ACD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1937049" y="2389903"/>
                  <a:ext cx="3780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5123" name="Ink 5122">
                  <a:extLst>
                    <a:ext uri="{FF2B5EF4-FFF2-40B4-BE49-F238E27FC236}">
                      <a16:creationId xmlns:a16="http://schemas.microsoft.com/office/drawing/2014/main" id="{FBBBB211-A9A6-4085-9B90-C4219DFF5C45}"/>
                    </a:ext>
                  </a:extLst>
                </p14:cNvPr>
                <p14:cNvContentPartPr/>
                <p14:nvPr/>
              </p14:nvContentPartPr>
              <p14:xfrm>
                <a:off x="1975209" y="2338783"/>
                <a:ext cx="10800" cy="191880"/>
              </p14:xfrm>
            </p:contentPart>
          </mc:Choice>
          <mc:Fallback>
            <p:pic>
              <p:nvPicPr>
                <p:cNvPr id="5123" name="Ink 5122">
                  <a:extLst>
                    <a:ext uri="{FF2B5EF4-FFF2-40B4-BE49-F238E27FC236}">
                      <a16:creationId xmlns:a16="http://schemas.microsoft.com/office/drawing/2014/main" id="{FBBBB211-A9A6-4085-9B90-C4219DFF5C45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1957209" y="2321143"/>
                  <a:ext cx="4644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5125" name="Ink 5124">
                  <a:extLst>
                    <a:ext uri="{FF2B5EF4-FFF2-40B4-BE49-F238E27FC236}">
                      <a16:creationId xmlns:a16="http://schemas.microsoft.com/office/drawing/2014/main" id="{26A9A397-8A3C-47C8-A2AB-060315343D3B}"/>
                    </a:ext>
                  </a:extLst>
                </p14:cNvPr>
                <p14:cNvContentPartPr/>
                <p14:nvPr/>
              </p14:nvContentPartPr>
              <p14:xfrm>
                <a:off x="1928769" y="2586103"/>
                <a:ext cx="162360" cy="153720"/>
              </p14:xfrm>
            </p:contentPart>
          </mc:Choice>
          <mc:Fallback>
            <p:pic>
              <p:nvPicPr>
                <p:cNvPr id="5125" name="Ink 5124">
                  <a:extLst>
                    <a:ext uri="{FF2B5EF4-FFF2-40B4-BE49-F238E27FC236}">
                      <a16:creationId xmlns:a16="http://schemas.microsoft.com/office/drawing/2014/main" id="{26A9A397-8A3C-47C8-A2AB-060315343D3B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1910769" y="2568463"/>
                  <a:ext cx="19800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5126" name="Ink 5125">
                  <a:extLst>
                    <a:ext uri="{FF2B5EF4-FFF2-40B4-BE49-F238E27FC236}">
                      <a16:creationId xmlns:a16="http://schemas.microsoft.com/office/drawing/2014/main" id="{DCEA2F2E-F455-4542-9E1A-876948F7995C}"/>
                    </a:ext>
                  </a:extLst>
                </p14:cNvPr>
                <p14:cNvContentPartPr/>
                <p14:nvPr/>
              </p14:nvContentPartPr>
              <p14:xfrm>
                <a:off x="1983129" y="2577463"/>
                <a:ext cx="97920" cy="165960"/>
              </p14:xfrm>
            </p:contentPart>
          </mc:Choice>
          <mc:Fallback>
            <p:pic>
              <p:nvPicPr>
                <p:cNvPr id="5126" name="Ink 5125">
                  <a:extLst>
                    <a:ext uri="{FF2B5EF4-FFF2-40B4-BE49-F238E27FC236}">
                      <a16:creationId xmlns:a16="http://schemas.microsoft.com/office/drawing/2014/main" id="{DCEA2F2E-F455-4542-9E1A-876948F7995C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965489" y="2559823"/>
                  <a:ext cx="13356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5131" name="Ink 5130">
                  <a:extLst>
                    <a:ext uri="{FF2B5EF4-FFF2-40B4-BE49-F238E27FC236}">
                      <a16:creationId xmlns:a16="http://schemas.microsoft.com/office/drawing/2014/main" id="{8D19145B-51E9-4FF9-BA87-95A0F61B9AEF}"/>
                    </a:ext>
                  </a:extLst>
                </p14:cNvPr>
                <p14:cNvContentPartPr/>
                <p14:nvPr/>
              </p14:nvContentPartPr>
              <p14:xfrm>
                <a:off x="1475889" y="2083903"/>
                <a:ext cx="65880" cy="138600"/>
              </p14:xfrm>
            </p:contentPart>
          </mc:Choice>
          <mc:Fallback>
            <p:pic>
              <p:nvPicPr>
                <p:cNvPr id="5131" name="Ink 5130">
                  <a:extLst>
                    <a:ext uri="{FF2B5EF4-FFF2-40B4-BE49-F238E27FC236}">
                      <a16:creationId xmlns:a16="http://schemas.microsoft.com/office/drawing/2014/main" id="{8D19145B-51E9-4FF9-BA87-95A0F61B9AEF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1457889" y="2066263"/>
                  <a:ext cx="101520" cy="1742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40" name="Group 5139">
            <a:extLst>
              <a:ext uri="{FF2B5EF4-FFF2-40B4-BE49-F238E27FC236}">
                <a16:creationId xmlns:a16="http://schemas.microsoft.com/office/drawing/2014/main" id="{4A747DB9-C234-4917-AD20-C2EE634F2DF8}"/>
              </a:ext>
            </a:extLst>
          </p:cNvPr>
          <p:cNvGrpSpPr/>
          <p:nvPr/>
        </p:nvGrpSpPr>
        <p:grpSpPr>
          <a:xfrm>
            <a:off x="166209" y="1195063"/>
            <a:ext cx="1074600" cy="695160"/>
            <a:chOff x="166209" y="1195063"/>
            <a:chExt cx="1074600" cy="695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5133" name="Ink 5132">
                  <a:extLst>
                    <a:ext uri="{FF2B5EF4-FFF2-40B4-BE49-F238E27FC236}">
                      <a16:creationId xmlns:a16="http://schemas.microsoft.com/office/drawing/2014/main" id="{40C9AEE2-3ACD-48CA-AFA1-C6164934A4D8}"/>
                    </a:ext>
                  </a:extLst>
                </p14:cNvPr>
                <p14:cNvContentPartPr/>
                <p14:nvPr/>
              </p14:nvContentPartPr>
              <p14:xfrm>
                <a:off x="258369" y="1435183"/>
                <a:ext cx="154080" cy="175320"/>
              </p14:xfrm>
            </p:contentPart>
          </mc:Choice>
          <mc:Fallback>
            <p:pic>
              <p:nvPicPr>
                <p:cNvPr id="5133" name="Ink 5132">
                  <a:extLst>
                    <a:ext uri="{FF2B5EF4-FFF2-40B4-BE49-F238E27FC236}">
                      <a16:creationId xmlns:a16="http://schemas.microsoft.com/office/drawing/2014/main" id="{40C9AEE2-3ACD-48CA-AFA1-C6164934A4D8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240729" y="1417543"/>
                  <a:ext cx="18972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5134" name="Ink 5133">
                  <a:extLst>
                    <a:ext uri="{FF2B5EF4-FFF2-40B4-BE49-F238E27FC236}">
                      <a16:creationId xmlns:a16="http://schemas.microsoft.com/office/drawing/2014/main" id="{3AAC741D-D5D4-4E4A-AB2D-03D5FFB24F85}"/>
                    </a:ext>
                  </a:extLst>
                </p14:cNvPr>
                <p14:cNvContentPartPr/>
                <p14:nvPr/>
              </p14:nvContentPartPr>
              <p14:xfrm>
                <a:off x="304809" y="1415743"/>
                <a:ext cx="142920" cy="248400"/>
              </p14:xfrm>
            </p:contentPart>
          </mc:Choice>
          <mc:Fallback>
            <p:pic>
              <p:nvPicPr>
                <p:cNvPr id="5134" name="Ink 5133">
                  <a:extLst>
                    <a:ext uri="{FF2B5EF4-FFF2-40B4-BE49-F238E27FC236}">
                      <a16:creationId xmlns:a16="http://schemas.microsoft.com/office/drawing/2014/main" id="{3AAC741D-D5D4-4E4A-AB2D-03D5FFB24F85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287169" y="1397743"/>
                  <a:ext cx="17856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5135" name="Ink 5134">
                  <a:extLst>
                    <a:ext uri="{FF2B5EF4-FFF2-40B4-BE49-F238E27FC236}">
                      <a16:creationId xmlns:a16="http://schemas.microsoft.com/office/drawing/2014/main" id="{4990AA0E-417A-4B09-8CC0-78C6D7C7340C}"/>
                    </a:ext>
                  </a:extLst>
                </p14:cNvPr>
                <p14:cNvContentPartPr/>
                <p14:nvPr/>
              </p14:nvContentPartPr>
              <p14:xfrm>
                <a:off x="439449" y="1588903"/>
                <a:ext cx="93960" cy="88920"/>
              </p14:xfrm>
            </p:contentPart>
          </mc:Choice>
          <mc:Fallback>
            <p:pic>
              <p:nvPicPr>
                <p:cNvPr id="5135" name="Ink 5134">
                  <a:extLst>
                    <a:ext uri="{FF2B5EF4-FFF2-40B4-BE49-F238E27FC236}">
                      <a16:creationId xmlns:a16="http://schemas.microsoft.com/office/drawing/2014/main" id="{4990AA0E-417A-4B09-8CC0-78C6D7C7340C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21809" y="1571263"/>
                  <a:ext cx="129600" cy="12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5136" name="Ink 5135">
                  <a:extLst>
                    <a:ext uri="{FF2B5EF4-FFF2-40B4-BE49-F238E27FC236}">
                      <a16:creationId xmlns:a16="http://schemas.microsoft.com/office/drawing/2014/main" id="{14F436EF-F028-49EB-8A8E-895E1097F4EE}"/>
                    </a:ext>
                  </a:extLst>
                </p14:cNvPr>
                <p14:cNvContentPartPr/>
                <p14:nvPr/>
              </p14:nvContentPartPr>
              <p14:xfrm>
                <a:off x="610449" y="1328623"/>
                <a:ext cx="83160" cy="259200"/>
              </p14:xfrm>
            </p:contentPart>
          </mc:Choice>
          <mc:Fallback>
            <p:pic>
              <p:nvPicPr>
                <p:cNvPr id="5136" name="Ink 5135">
                  <a:extLst>
                    <a:ext uri="{FF2B5EF4-FFF2-40B4-BE49-F238E27FC236}">
                      <a16:creationId xmlns:a16="http://schemas.microsoft.com/office/drawing/2014/main" id="{14F436EF-F028-49EB-8A8E-895E1097F4EE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592449" y="1310623"/>
                  <a:ext cx="11880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5137" name="Ink 5136">
                  <a:extLst>
                    <a:ext uri="{FF2B5EF4-FFF2-40B4-BE49-F238E27FC236}">
                      <a16:creationId xmlns:a16="http://schemas.microsoft.com/office/drawing/2014/main" id="{38E7F078-902D-4289-8FFF-317C849C9A79}"/>
                    </a:ext>
                  </a:extLst>
                </p14:cNvPr>
                <p14:cNvContentPartPr/>
                <p14:nvPr/>
              </p14:nvContentPartPr>
              <p14:xfrm>
                <a:off x="554649" y="1409983"/>
                <a:ext cx="158760" cy="48600"/>
              </p14:xfrm>
            </p:contentPart>
          </mc:Choice>
          <mc:Fallback>
            <p:pic>
              <p:nvPicPr>
                <p:cNvPr id="5137" name="Ink 5136">
                  <a:extLst>
                    <a:ext uri="{FF2B5EF4-FFF2-40B4-BE49-F238E27FC236}">
                      <a16:creationId xmlns:a16="http://schemas.microsoft.com/office/drawing/2014/main" id="{38E7F078-902D-4289-8FFF-317C849C9A79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537009" y="1392343"/>
                  <a:ext cx="194400" cy="8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5139" name="Ink 5138">
                  <a:extLst>
                    <a:ext uri="{FF2B5EF4-FFF2-40B4-BE49-F238E27FC236}">
                      <a16:creationId xmlns:a16="http://schemas.microsoft.com/office/drawing/2014/main" id="{CCE67EE1-1F44-48F4-9193-A976846C3F76}"/>
                    </a:ext>
                  </a:extLst>
                </p14:cNvPr>
                <p14:cNvContentPartPr/>
                <p14:nvPr/>
              </p14:nvContentPartPr>
              <p14:xfrm>
                <a:off x="166209" y="1195063"/>
                <a:ext cx="1074600" cy="695160"/>
              </p14:xfrm>
            </p:contentPart>
          </mc:Choice>
          <mc:Fallback>
            <p:pic>
              <p:nvPicPr>
                <p:cNvPr id="5139" name="Ink 5138">
                  <a:extLst>
                    <a:ext uri="{FF2B5EF4-FFF2-40B4-BE49-F238E27FC236}">
                      <a16:creationId xmlns:a16="http://schemas.microsoft.com/office/drawing/2014/main" id="{CCE67EE1-1F44-48F4-9193-A976846C3F76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48209" y="1177063"/>
                  <a:ext cx="1110240" cy="7308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7">
            <p14:nvContentPartPr>
              <p14:cNvPr id="5158" name="Ink 5157">
                <a:extLst>
                  <a:ext uri="{FF2B5EF4-FFF2-40B4-BE49-F238E27FC236}">
                    <a16:creationId xmlns:a16="http://schemas.microsoft.com/office/drawing/2014/main" id="{D4B301FB-C8FF-4AEE-85E1-B189E4616FC7}"/>
                  </a:ext>
                </a:extLst>
              </p14:cNvPr>
              <p14:cNvContentPartPr/>
              <p14:nvPr/>
            </p14:nvContentPartPr>
            <p14:xfrm>
              <a:off x="2776929" y="1323583"/>
              <a:ext cx="120240" cy="301680"/>
            </p14:xfrm>
          </p:contentPart>
        </mc:Choice>
        <mc:Fallback>
          <p:pic>
            <p:nvPicPr>
              <p:cNvPr id="5158" name="Ink 5157">
                <a:extLst>
                  <a:ext uri="{FF2B5EF4-FFF2-40B4-BE49-F238E27FC236}">
                    <a16:creationId xmlns:a16="http://schemas.microsoft.com/office/drawing/2014/main" id="{D4B301FB-C8FF-4AEE-85E1-B189E4616FC7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2758929" y="1305583"/>
                <a:ext cx="155880" cy="33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9">
            <p14:nvContentPartPr>
              <p14:cNvPr id="5160" name="Ink 5159">
                <a:extLst>
                  <a:ext uri="{FF2B5EF4-FFF2-40B4-BE49-F238E27FC236}">
                    <a16:creationId xmlns:a16="http://schemas.microsoft.com/office/drawing/2014/main" id="{F885A4C2-B144-4CCF-AD6E-0F88E1CC9A1F}"/>
                  </a:ext>
                </a:extLst>
              </p14:cNvPr>
              <p14:cNvContentPartPr/>
              <p14:nvPr/>
            </p14:nvContentPartPr>
            <p14:xfrm>
              <a:off x="2849289" y="1419343"/>
              <a:ext cx="129240" cy="149400"/>
            </p14:xfrm>
          </p:contentPart>
        </mc:Choice>
        <mc:Fallback>
          <p:pic>
            <p:nvPicPr>
              <p:cNvPr id="5160" name="Ink 5159">
                <a:extLst>
                  <a:ext uri="{FF2B5EF4-FFF2-40B4-BE49-F238E27FC236}">
                    <a16:creationId xmlns:a16="http://schemas.microsoft.com/office/drawing/2014/main" id="{F885A4C2-B144-4CCF-AD6E-0F88E1CC9A1F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2831649" y="1401343"/>
                <a:ext cx="164880" cy="18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1">
            <p14:nvContentPartPr>
              <p14:cNvPr id="5161" name="Ink 5160">
                <a:extLst>
                  <a:ext uri="{FF2B5EF4-FFF2-40B4-BE49-F238E27FC236}">
                    <a16:creationId xmlns:a16="http://schemas.microsoft.com/office/drawing/2014/main" id="{C90D27EF-8435-468F-8837-8BA559A20043}"/>
                  </a:ext>
                </a:extLst>
              </p14:cNvPr>
              <p14:cNvContentPartPr/>
              <p14:nvPr/>
            </p14:nvContentPartPr>
            <p14:xfrm>
              <a:off x="2904369" y="1411063"/>
              <a:ext cx="83880" cy="149040"/>
            </p14:xfrm>
          </p:contentPart>
        </mc:Choice>
        <mc:Fallback>
          <p:pic>
            <p:nvPicPr>
              <p:cNvPr id="5161" name="Ink 5160">
                <a:extLst>
                  <a:ext uri="{FF2B5EF4-FFF2-40B4-BE49-F238E27FC236}">
                    <a16:creationId xmlns:a16="http://schemas.microsoft.com/office/drawing/2014/main" id="{C90D27EF-8435-468F-8837-8BA559A20043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2886729" y="1393423"/>
                <a:ext cx="119520" cy="184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3">
            <p14:nvContentPartPr>
              <p14:cNvPr id="5162" name="Ink 5161">
                <a:extLst>
                  <a:ext uri="{FF2B5EF4-FFF2-40B4-BE49-F238E27FC236}">
                    <a16:creationId xmlns:a16="http://schemas.microsoft.com/office/drawing/2014/main" id="{31DDF6D7-80F2-4871-80AF-2C4EA3AF0D31}"/>
                  </a:ext>
                </a:extLst>
              </p14:cNvPr>
              <p14:cNvContentPartPr/>
              <p14:nvPr/>
            </p14:nvContentPartPr>
            <p14:xfrm>
              <a:off x="3039369" y="1291903"/>
              <a:ext cx="63720" cy="67320"/>
            </p14:xfrm>
          </p:contentPart>
        </mc:Choice>
        <mc:Fallback>
          <p:pic>
            <p:nvPicPr>
              <p:cNvPr id="5162" name="Ink 5161">
                <a:extLst>
                  <a:ext uri="{FF2B5EF4-FFF2-40B4-BE49-F238E27FC236}">
                    <a16:creationId xmlns:a16="http://schemas.microsoft.com/office/drawing/2014/main" id="{31DDF6D7-80F2-4871-80AF-2C4EA3AF0D31}"/>
                  </a:ext>
                </a:extLst>
              </p:cNvPr>
              <p:cNvPicPr/>
              <p:nvPr/>
            </p:nvPicPr>
            <p:blipFill>
              <a:blip r:embed="rId64"/>
              <a:stretch>
                <a:fillRect/>
              </a:stretch>
            </p:blipFill>
            <p:spPr>
              <a:xfrm>
                <a:off x="3021729" y="1274263"/>
                <a:ext cx="99360" cy="102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5">
            <p14:nvContentPartPr>
              <p14:cNvPr id="5163" name="Ink 5162">
                <a:extLst>
                  <a:ext uri="{FF2B5EF4-FFF2-40B4-BE49-F238E27FC236}">
                    <a16:creationId xmlns:a16="http://schemas.microsoft.com/office/drawing/2014/main" id="{BF6A679F-3B74-44BB-AD0D-5F3BFB1EBFC2}"/>
                  </a:ext>
                </a:extLst>
              </p14:cNvPr>
              <p14:cNvContentPartPr/>
              <p14:nvPr/>
            </p14:nvContentPartPr>
            <p14:xfrm>
              <a:off x="3068889" y="1429423"/>
              <a:ext cx="92160" cy="33120"/>
            </p14:xfrm>
          </p:contentPart>
        </mc:Choice>
        <mc:Fallback>
          <p:pic>
            <p:nvPicPr>
              <p:cNvPr id="5163" name="Ink 5162">
                <a:extLst>
                  <a:ext uri="{FF2B5EF4-FFF2-40B4-BE49-F238E27FC236}">
                    <a16:creationId xmlns:a16="http://schemas.microsoft.com/office/drawing/2014/main" id="{BF6A679F-3B74-44BB-AD0D-5F3BFB1EBFC2}"/>
                  </a:ext>
                </a:extLst>
              </p:cNvPr>
              <p:cNvPicPr/>
              <p:nvPr/>
            </p:nvPicPr>
            <p:blipFill>
              <a:blip r:embed="rId66"/>
              <a:stretch>
                <a:fillRect/>
              </a:stretch>
            </p:blipFill>
            <p:spPr>
              <a:xfrm>
                <a:off x="3050889" y="1411423"/>
                <a:ext cx="127800" cy="68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7">
            <p14:nvContentPartPr>
              <p14:cNvPr id="5164" name="Ink 5163">
                <a:extLst>
                  <a:ext uri="{FF2B5EF4-FFF2-40B4-BE49-F238E27FC236}">
                    <a16:creationId xmlns:a16="http://schemas.microsoft.com/office/drawing/2014/main" id="{E20E84F7-8B9D-484B-BB25-5AEEFA6A1626}"/>
                  </a:ext>
                </a:extLst>
              </p14:cNvPr>
              <p14:cNvContentPartPr/>
              <p14:nvPr/>
            </p14:nvContentPartPr>
            <p14:xfrm>
              <a:off x="3072129" y="1524103"/>
              <a:ext cx="96120" cy="15840"/>
            </p14:xfrm>
          </p:contentPart>
        </mc:Choice>
        <mc:Fallback>
          <p:pic>
            <p:nvPicPr>
              <p:cNvPr id="5164" name="Ink 5163">
                <a:extLst>
                  <a:ext uri="{FF2B5EF4-FFF2-40B4-BE49-F238E27FC236}">
                    <a16:creationId xmlns:a16="http://schemas.microsoft.com/office/drawing/2014/main" id="{E20E84F7-8B9D-484B-BB25-5AEEFA6A1626}"/>
                  </a:ext>
                </a:extLst>
              </p:cNvPr>
              <p:cNvPicPr/>
              <p:nvPr/>
            </p:nvPicPr>
            <p:blipFill>
              <a:blip r:embed="rId68"/>
              <a:stretch>
                <a:fillRect/>
              </a:stretch>
            </p:blipFill>
            <p:spPr>
              <a:xfrm>
                <a:off x="3054489" y="1506463"/>
                <a:ext cx="131760" cy="5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9">
            <p14:nvContentPartPr>
              <p14:cNvPr id="5165" name="Ink 5164">
                <a:extLst>
                  <a:ext uri="{FF2B5EF4-FFF2-40B4-BE49-F238E27FC236}">
                    <a16:creationId xmlns:a16="http://schemas.microsoft.com/office/drawing/2014/main" id="{F28C3732-9572-47E1-A30C-115393273E72}"/>
                  </a:ext>
                </a:extLst>
              </p14:cNvPr>
              <p14:cNvContentPartPr/>
              <p14:nvPr/>
            </p14:nvContentPartPr>
            <p14:xfrm>
              <a:off x="3221529" y="1411423"/>
              <a:ext cx="109800" cy="135720"/>
            </p14:xfrm>
          </p:contentPart>
        </mc:Choice>
        <mc:Fallback>
          <p:pic>
            <p:nvPicPr>
              <p:cNvPr id="5165" name="Ink 5164">
                <a:extLst>
                  <a:ext uri="{FF2B5EF4-FFF2-40B4-BE49-F238E27FC236}">
                    <a16:creationId xmlns:a16="http://schemas.microsoft.com/office/drawing/2014/main" id="{F28C3732-9572-47E1-A30C-115393273E72}"/>
                  </a:ext>
                </a:extLst>
              </p:cNvPr>
              <p:cNvPicPr/>
              <p:nvPr/>
            </p:nvPicPr>
            <p:blipFill>
              <a:blip r:embed="rId70"/>
              <a:stretch>
                <a:fillRect/>
              </a:stretch>
            </p:blipFill>
            <p:spPr>
              <a:xfrm>
                <a:off x="3203889" y="1393423"/>
                <a:ext cx="145440" cy="17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1">
            <p14:nvContentPartPr>
              <p14:cNvPr id="5166" name="Ink 5165">
                <a:extLst>
                  <a:ext uri="{FF2B5EF4-FFF2-40B4-BE49-F238E27FC236}">
                    <a16:creationId xmlns:a16="http://schemas.microsoft.com/office/drawing/2014/main" id="{CC5ED798-A84E-496F-8BBD-0E8D96436DC9}"/>
                  </a:ext>
                </a:extLst>
              </p14:cNvPr>
              <p14:cNvContentPartPr/>
              <p14:nvPr/>
            </p14:nvContentPartPr>
            <p14:xfrm>
              <a:off x="3341409" y="1551823"/>
              <a:ext cx="58680" cy="65520"/>
            </p14:xfrm>
          </p:contentPart>
        </mc:Choice>
        <mc:Fallback>
          <p:pic>
            <p:nvPicPr>
              <p:cNvPr id="5166" name="Ink 5165">
                <a:extLst>
                  <a:ext uri="{FF2B5EF4-FFF2-40B4-BE49-F238E27FC236}">
                    <a16:creationId xmlns:a16="http://schemas.microsoft.com/office/drawing/2014/main" id="{CC5ED798-A84E-496F-8BBD-0E8D96436DC9}"/>
                  </a:ext>
                </a:extLst>
              </p:cNvPr>
              <p:cNvPicPr/>
              <p:nvPr/>
            </p:nvPicPr>
            <p:blipFill>
              <a:blip r:embed="rId72"/>
              <a:stretch>
                <a:fillRect/>
              </a:stretch>
            </p:blipFill>
            <p:spPr>
              <a:xfrm>
                <a:off x="3323769" y="1533823"/>
                <a:ext cx="94320" cy="10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3">
            <p14:nvContentPartPr>
              <p14:cNvPr id="5167" name="Ink 5166">
                <a:extLst>
                  <a:ext uri="{FF2B5EF4-FFF2-40B4-BE49-F238E27FC236}">
                    <a16:creationId xmlns:a16="http://schemas.microsoft.com/office/drawing/2014/main" id="{9412BCFD-80A6-4679-AA1C-F55EE78A6037}"/>
                  </a:ext>
                </a:extLst>
              </p14:cNvPr>
              <p14:cNvContentPartPr/>
              <p14:nvPr/>
            </p14:nvContentPartPr>
            <p14:xfrm>
              <a:off x="3481089" y="1325743"/>
              <a:ext cx="87840" cy="198000"/>
            </p14:xfrm>
          </p:contentPart>
        </mc:Choice>
        <mc:Fallback>
          <p:pic>
            <p:nvPicPr>
              <p:cNvPr id="5167" name="Ink 5166">
                <a:extLst>
                  <a:ext uri="{FF2B5EF4-FFF2-40B4-BE49-F238E27FC236}">
                    <a16:creationId xmlns:a16="http://schemas.microsoft.com/office/drawing/2014/main" id="{9412BCFD-80A6-4679-AA1C-F55EE78A6037}"/>
                  </a:ext>
                </a:extLst>
              </p:cNvPr>
              <p:cNvPicPr/>
              <p:nvPr/>
            </p:nvPicPr>
            <p:blipFill>
              <a:blip r:embed="rId74"/>
              <a:stretch>
                <a:fillRect/>
              </a:stretch>
            </p:blipFill>
            <p:spPr>
              <a:xfrm>
                <a:off x="3463089" y="1307743"/>
                <a:ext cx="123480" cy="23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5">
            <p14:nvContentPartPr>
              <p14:cNvPr id="5168" name="Ink 5167">
                <a:extLst>
                  <a:ext uri="{FF2B5EF4-FFF2-40B4-BE49-F238E27FC236}">
                    <a16:creationId xmlns:a16="http://schemas.microsoft.com/office/drawing/2014/main" id="{74C95227-AE28-4503-8A83-770B946AD160}"/>
                  </a:ext>
                </a:extLst>
              </p14:cNvPr>
              <p14:cNvContentPartPr/>
              <p14:nvPr/>
            </p14:nvContentPartPr>
            <p14:xfrm>
              <a:off x="3444009" y="1392703"/>
              <a:ext cx="46800" cy="23400"/>
            </p14:xfrm>
          </p:contentPart>
        </mc:Choice>
        <mc:Fallback>
          <p:pic>
            <p:nvPicPr>
              <p:cNvPr id="5168" name="Ink 5167">
                <a:extLst>
                  <a:ext uri="{FF2B5EF4-FFF2-40B4-BE49-F238E27FC236}">
                    <a16:creationId xmlns:a16="http://schemas.microsoft.com/office/drawing/2014/main" id="{74C95227-AE28-4503-8A83-770B946AD160}"/>
                  </a:ext>
                </a:extLst>
              </p:cNvPr>
              <p:cNvPicPr/>
              <p:nvPr/>
            </p:nvPicPr>
            <p:blipFill>
              <a:blip r:embed="rId76"/>
              <a:stretch>
                <a:fillRect/>
              </a:stretch>
            </p:blipFill>
            <p:spPr>
              <a:xfrm>
                <a:off x="3426369" y="1374703"/>
                <a:ext cx="82440" cy="5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7">
            <p14:nvContentPartPr>
              <p14:cNvPr id="5169" name="Ink 5168">
                <a:extLst>
                  <a:ext uri="{FF2B5EF4-FFF2-40B4-BE49-F238E27FC236}">
                    <a16:creationId xmlns:a16="http://schemas.microsoft.com/office/drawing/2014/main" id="{38588F1F-8AAB-4891-9E51-A8F3B2D60B76}"/>
                  </a:ext>
                </a:extLst>
              </p14:cNvPr>
              <p14:cNvContentPartPr/>
              <p14:nvPr/>
            </p14:nvContentPartPr>
            <p14:xfrm>
              <a:off x="3455529" y="1389463"/>
              <a:ext cx="83520" cy="18000"/>
            </p14:xfrm>
          </p:contentPart>
        </mc:Choice>
        <mc:Fallback>
          <p:pic>
            <p:nvPicPr>
              <p:cNvPr id="5169" name="Ink 5168">
                <a:extLst>
                  <a:ext uri="{FF2B5EF4-FFF2-40B4-BE49-F238E27FC236}">
                    <a16:creationId xmlns:a16="http://schemas.microsoft.com/office/drawing/2014/main" id="{38588F1F-8AAB-4891-9E51-A8F3B2D60B76}"/>
                  </a:ext>
                </a:extLst>
              </p:cNvPr>
              <p:cNvPicPr/>
              <p:nvPr/>
            </p:nvPicPr>
            <p:blipFill>
              <a:blip r:embed="rId78"/>
              <a:stretch>
                <a:fillRect/>
              </a:stretch>
            </p:blipFill>
            <p:spPr>
              <a:xfrm>
                <a:off x="3437889" y="1371463"/>
                <a:ext cx="119160" cy="5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9">
            <p14:nvContentPartPr>
              <p14:cNvPr id="5170" name="Ink 5169">
                <a:extLst>
                  <a:ext uri="{FF2B5EF4-FFF2-40B4-BE49-F238E27FC236}">
                    <a16:creationId xmlns:a16="http://schemas.microsoft.com/office/drawing/2014/main" id="{FE7475CC-E321-4705-818A-D87947C74991}"/>
                  </a:ext>
                </a:extLst>
              </p14:cNvPr>
              <p14:cNvContentPartPr/>
              <p14:nvPr/>
            </p14:nvContentPartPr>
            <p14:xfrm>
              <a:off x="3582249" y="1302343"/>
              <a:ext cx="66960" cy="48240"/>
            </p14:xfrm>
          </p:contentPart>
        </mc:Choice>
        <mc:Fallback>
          <p:pic>
            <p:nvPicPr>
              <p:cNvPr id="5170" name="Ink 5169">
                <a:extLst>
                  <a:ext uri="{FF2B5EF4-FFF2-40B4-BE49-F238E27FC236}">
                    <a16:creationId xmlns:a16="http://schemas.microsoft.com/office/drawing/2014/main" id="{FE7475CC-E321-4705-818A-D87947C74991}"/>
                  </a:ext>
                </a:extLst>
              </p:cNvPr>
              <p:cNvPicPr/>
              <p:nvPr/>
            </p:nvPicPr>
            <p:blipFill>
              <a:blip r:embed="rId80"/>
              <a:stretch>
                <a:fillRect/>
              </a:stretch>
            </p:blipFill>
            <p:spPr>
              <a:xfrm>
                <a:off x="3564609" y="1284343"/>
                <a:ext cx="102600" cy="83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1">
            <p14:nvContentPartPr>
              <p14:cNvPr id="5172" name="Ink 5171">
                <a:extLst>
                  <a:ext uri="{FF2B5EF4-FFF2-40B4-BE49-F238E27FC236}">
                    <a16:creationId xmlns:a16="http://schemas.microsoft.com/office/drawing/2014/main" id="{C385CB24-46A8-449A-86C0-851A8F3BCEDE}"/>
                  </a:ext>
                </a:extLst>
              </p14:cNvPr>
              <p14:cNvContentPartPr/>
              <p14:nvPr/>
            </p14:nvContentPartPr>
            <p14:xfrm>
              <a:off x="3636609" y="1227823"/>
              <a:ext cx="113040" cy="329760"/>
            </p14:xfrm>
          </p:contentPart>
        </mc:Choice>
        <mc:Fallback>
          <p:pic>
            <p:nvPicPr>
              <p:cNvPr id="5172" name="Ink 5171">
                <a:extLst>
                  <a:ext uri="{FF2B5EF4-FFF2-40B4-BE49-F238E27FC236}">
                    <a16:creationId xmlns:a16="http://schemas.microsoft.com/office/drawing/2014/main" id="{C385CB24-46A8-449A-86C0-851A8F3BCEDE}"/>
                  </a:ext>
                </a:extLst>
              </p:cNvPr>
              <p:cNvPicPr/>
              <p:nvPr/>
            </p:nvPicPr>
            <p:blipFill>
              <a:blip r:embed="rId82"/>
              <a:stretch>
                <a:fillRect/>
              </a:stretch>
            </p:blipFill>
            <p:spPr>
              <a:xfrm>
                <a:off x="3618969" y="1209823"/>
                <a:ext cx="148680" cy="36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3">
            <p14:nvContentPartPr>
              <p14:cNvPr id="5174" name="Ink 5173">
                <a:extLst>
                  <a:ext uri="{FF2B5EF4-FFF2-40B4-BE49-F238E27FC236}">
                    <a16:creationId xmlns:a16="http://schemas.microsoft.com/office/drawing/2014/main" id="{BBD92D58-03CF-48A9-AC2A-6C6017924746}"/>
                  </a:ext>
                </a:extLst>
              </p14:cNvPr>
              <p14:cNvContentPartPr/>
              <p14:nvPr/>
            </p14:nvContentPartPr>
            <p14:xfrm>
              <a:off x="2501169" y="1175263"/>
              <a:ext cx="1253160" cy="555120"/>
            </p14:xfrm>
          </p:contentPart>
        </mc:Choice>
        <mc:Fallback>
          <p:pic>
            <p:nvPicPr>
              <p:cNvPr id="5174" name="Ink 5173">
                <a:extLst>
                  <a:ext uri="{FF2B5EF4-FFF2-40B4-BE49-F238E27FC236}">
                    <a16:creationId xmlns:a16="http://schemas.microsoft.com/office/drawing/2014/main" id="{BBD92D58-03CF-48A9-AC2A-6C6017924746}"/>
                  </a:ext>
                </a:extLst>
              </p:cNvPr>
              <p:cNvPicPr/>
              <p:nvPr/>
            </p:nvPicPr>
            <p:blipFill>
              <a:blip r:embed="rId84"/>
              <a:stretch>
                <a:fillRect/>
              </a:stretch>
            </p:blipFill>
            <p:spPr>
              <a:xfrm>
                <a:off x="2483529" y="1157263"/>
                <a:ext cx="1288800" cy="590760"/>
              </a:xfrm>
              <a:prstGeom prst="rect">
                <a:avLst/>
              </a:prstGeom>
            </p:spPr>
          </p:pic>
        </mc:Fallback>
      </mc:AlternateContent>
      <p:grpSp>
        <p:nvGrpSpPr>
          <p:cNvPr id="5177" name="Group 5176">
            <a:extLst>
              <a:ext uri="{FF2B5EF4-FFF2-40B4-BE49-F238E27FC236}">
                <a16:creationId xmlns:a16="http://schemas.microsoft.com/office/drawing/2014/main" id="{BF74659E-AB7C-469B-A70C-5D14D3298B98}"/>
              </a:ext>
            </a:extLst>
          </p:cNvPr>
          <p:cNvGrpSpPr/>
          <p:nvPr/>
        </p:nvGrpSpPr>
        <p:grpSpPr>
          <a:xfrm>
            <a:off x="2006169" y="1740823"/>
            <a:ext cx="821880" cy="457920"/>
            <a:chOff x="2006169" y="1740823"/>
            <a:chExt cx="821880" cy="457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5">
              <p14:nvContentPartPr>
                <p14:cNvPr id="5141" name="Ink 5140">
                  <a:extLst>
                    <a:ext uri="{FF2B5EF4-FFF2-40B4-BE49-F238E27FC236}">
                      <a16:creationId xmlns:a16="http://schemas.microsoft.com/office/drawing/2014/main" id="{6CDA94ED-D814-4DB3-AE37-3AE4FF819DAE}"/>
                    </a:ext>
                  </a:extLst>
                </p14:cNvPr>
                <p14:cNvContentPartPr/>
                <p14:nvPr/>
              </p14:nvContentPartPr>
              <p14:xfrm>
                <a:off x="2344209" y="1865383"/>
                <a:ext cx="196200" cy="202320"/>
              </p14:xfrm>
            </p:contentPart>
          </mc:Choice>
          <mc:Fallback>
            <p:pic>
              <p:nvPicPr>
                <p:cNvPr id="5141" name="Ink 5140">
                  <a:extLst>
                    <a:ext uri="{FF2B5EF4-FFF2-40B4-BE49-F238E27FC236}">
                      <a16:creationId xmlns:a16="http://schemas.microsoft.com/office/drawing/2014/main" id="{6CDA94ED-D814-4DB3-AE37-3AE4FF819DAE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2326569" y="1847743"/>
                  <a:ext cx="23184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7">
              <p14:nvContentPartPr>
                <p14:cNvPr id="5142" name="Ink 5141">
                  <a:extLst>
                    <a:ext uri="{FF2B5EF4-FFF2-40B4-BE49-F238E27FC236}">
                      <a16:creationId xmlns:a16="http://schemas.microsoft.com/office/drawing/2014/main" id="{89AD034B-28F6-4DC9-89BD-A8EDDC0D50BB}"/>
                    </a:ext>
                  </a:extLst>
                </p14:cNvPr>
                <p14:cNvContentPartPr/>
                <p14:nvPr/>
              </p14:nvContentPartPr>
              <p14:xfrm>
                <a:off x="2429529" y="2054743"/>
                <a:ext cx="28440" cy="144000"/>
              </p14:xfrm>
            </p:contentPart>
          </mc:Choice>
          <mc:Fallback>
            <p:pic>
              <p:nvPicPr>
                <p:cNvPr id="5142" name="Ink 5141">
                  <a:extLst>
                    <a:ext uri="{FF2B5EF4-FFF2-40B4-BE49-F238E27FC236}">
                      <a16:creationId xmlns:a16="http://schemas.microsoft.com/office/drawing/2014/main" id="{89AD034B-28F6-4DC9-89BD-A8EDDC0D50BB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2411889" y="2037103"/>
                  <a:ext cx="6408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9">
              <p14:nvContentPartPr>
                <p14:cNvPr id="5143" name="Ink 5142">
                  <a:extLst>
                    <a:ext uri="{FF2B5EF4-FFF2-40B4-BE49-F238E27FC236}">
                      <a16:creationId xmlns:a16="http://schemas.microsoft.com/office/drawing/2014/main" id="{C9F2FCB8-A21E-4EE8-9E6E-F888B2CEA726}"/>
                    </a:ext>
                  </a:extLst>
                </p14:cNvPr>
                <p14:cNvContentPartPr/>
                <p14:nvPr/>
              </p14:nvContentPartPr>
              <p14:xfrm>
                <a:off x="2475969" y="2039983"/>
                <a:ext cx="33120" cy="74880"/>
              </p14:xfrm>
            </p:contentPart>
          </mc:Choice>
          <mc:Fallback>
            <p:pic>
              <p:nvPicPr>
                <p:cNvPr id="5143" name="Ink 5142">
                  <a:extLst>
                    <a:ext uri="{FF2B5EF4-FFF2-40B4-BE49-F238E27FC236}">
                      <a16:creationId xmlns:a16="http://schemas.microsoft.com/office/drawing/2014/main" id="{C9F2FCB8-A21E-4EE8-9E6E-F888B2CEA726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2458329" y="2021983"/>
                  <a:ext cx="68760" cy="11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1">
              <p14:nvContentPartPr>
                <p14:cNvPr id="5144" name="Ink 5143">
                  <a:extLst>
                    <a:ext uri="{FF2B5EF4-FFF2-40B4-BE49-F238E27FC236}">
                      <a16:creationId xmlns:a16="http://schemas.microsoft.com/office/drawing/2014/main" id="{5C594801-7862-4C30-B505-B8F293FA1B87}"/>
                    </a:ext>
                  </a:extLst>
                </p14:cNvPr>
                <p14:cNvContentPartPr/>
                <p14:nvPr/>
              </p14:nvContentPartPr>
              <p14:xfrm>
                <a:off x="2492529" y="2028103"/>
                <a:ext cx="19800" cy="118080"/>
              </p14:xfrm>
            </p:contentPart>
          </mc:Choice>
          <mc:Fallback>
            <p:pic>
              <p:nvPicPr>
                <p:cNvPr id="5144" name="Ink 5143">
                  <a:extLst>
                    <a:ext uri="{FF2B5EF4-FFF2-40B4-BE49-F238E27FC236}">
                      <a16:creationId xmlns:a16="http://schemas.microsoft.com/office/drawing/2014/main" id="{5C594801-7862-4C30-B505-B8F293FA1B87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2474889" y="2010103"/>
                  <a:ext cx="55440" cy="15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3">
              <p14:nvContentPartPr>
                <p14:cNvPr id="5146" name="Ink 5145">
                  <a:extLst>
                    <a:ext uri="{FF2B5EF4-FFF2-40B4-BE49-F238E27FC236}">
                      <a16:creationId xmlns:a16="http://schemas.microsoft.com/office/drawing/2014/main" id="{677AB056-F2FA-412D-BDAB-045B10965544}"/>
                    </a:ext>
                  </a:extLst>
                </p14:cNvPr>
                <p14:cNvContentPartPr/>
                <p14:nvPr/>
              </p14:nvContentPartPr>
              <p14:xfrm>
                <a:off x="2435649" y="1740823"/>
                <a:ext cx="50760" cy="90720"/>
              </p14:xfrm>
            </p:contentPart>
          </mc:Choice>
          <mc:Fallback>
            <p:pic>
              <p:nvPicPr>
                <p:cNvPr id="5146" name="Ink 5145">
                  <a:extLst>
                    <a:ext uri="{FF2B5EF4-FFF2-40B4-BE49-F238E27FC236}">
                      <a16:creationId xmlns:a16="http://schemas.microsoft.com/office/drawing/2014/main" id="{677AB056-F2FA-412D-BDAB-045B10965544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2417649" y="1722823"/>
                  <a:ext cx="8640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5">
              <p14:nvContentPartPr>
                <p14:cNvPr id="5147" name="Ink 5146">
                  <a:extLst>
                    <a:ext uri="{FF2B5EF4-FFF2-40B4-BE49-F238E27FC236}">
                      <a16:creationId xmlns:a16="http://schemas.microsoft.com/office/drawing/2014/main" id="{344C3101-7F06-43D8-B41A-E0A0997A0773}"/>
                    </a:ext>
                  </a:extLst>
                </p14:cNvPr>
                <p14:cNvContentPartPr/>
                <p14:nvPr/>
              </p14:nvContentPartPr>
              <p14:xfrm>
                <a:off x="2374089" y="1829023"/>
                <a:ext cx="186480" cy="20880"/>
              </p14:xfrm>
            </p:contentPart>
          </mc:Choice>
          <mc:Fallback>
            <p:pic>
              <p:nvPicPr>
                <p:cNvPr id="5147" name="Ink 5146">
                  <a:extLst>
                    <a:ext uri="{FF2B5EF4-FFF2-40B4-BE49-F238E27FC236}">
                      <a16:creationId xmlns:a16="http://schemas.microsoft.com/office/drawing/2014/main" id="{344C3101-7F06-43D8-B41A-E0A0997A0773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2356089" y="1811023"/>
                  <a:ext cx="22212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7">
              <p14:nvContentPartPr>
                <p14:cNvPr id="5149" name="Ink 5148">
                  <a:extLst>
                    <a:ext uri="{FF2B5EF4-FFF2-40B4-BE49-F238E27FC236}">
                      <a16:creationId xmlns:a16="http://schemas.microsoft.com/office/drawing/2014/main" id="{E2F6709E-377D-4395-9D8C-B36056B8DCE8}"/>
                    </a:ext>
                  </a:extLst>
                </p14:cNvPr>
                <p14:cNvContentPartPr/>
                <p14:nvPr/>
              </p14:nvContentPartPr>
              <p14:xfrm>
                <a:off x="2301369" y="1835863"/>
                <a:ext cx="352800" cy="27720"/>
              </p14:xfrm>
            </p:contentPart>
          </mc:Choice>
          <mc:Fallback>
            <p:pic>
              <p:nvPicPr>
                <p:cNvPr id="5149" name="Ink 5148">
                  <a:extLst>
                    <a:ext uri="{FF2B5EF4-FFF2-40B4-BE49-F238E27FC236}">
                      <a16:creationId xmlns:a16="http://schemas.microsoft.com/office/drawing/2014/main" id="{E2F6709E-377D-4395-9D8C-B36056B8DCE8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2283369" y="1817863"/>
                  <a:ext cx="38844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9">
              <p14:nvContentPartPr>
                <p14:cNvPr id="5151" name="Ink 5150">
                  <a:extLst>
                    <a:ext uri="{FF2B5EF4-FFF2-40B4-BE49-F238E27FC236}">
                      <a16:creationId xmlns:a16="http://schemas.microsoft.com/office/drawing/2014/main" id="{1C43E1F0-42CC-4101-BF58-6E0969FD1328}"/>
                    </a:ext>
                  </a:extLst>
                </p14:cNvPr>
                <p14:cNvContentPartPr/>
                <p14:nvPr/>
              </p14:nvContentPartPr>
              <p14:xfrm>
                <a:off x="2659569" y="1744783"/>
                <a:ext cx="168480" cy="192600"/>
              </p14:xfrm>
            </p:contentPart>
          </mc:Choice>
          <mc:Fallback>
            <p:pic>
              <p:nvPicPr>
                <p:cNvPr id="5151" name="Ink 5150">
                  <a:extLst>
                    <a:ext uri="{FF2B5EF4-FFF2-40B4-BE49-F238E27FC236}">
                      <a16:creationId xmlns:a16="http://schemas.microsoft.com/office/drawing/2014/main" id="{1C43E1F0-42CC-4101-BF58-6E0969FD1328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2641929" y="1726783"/>
                  <a:ext cx="204120" cy="22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1">
              <p14:nvContentPartPr>
                <p14:cNvPr id="5152" name="Ink 5151">
                  <a:extLst>
                    <a:ext uri="{FF2B5EF4-FFF2-40B4-BE49-F238E27FC236}">
                      <a16:creationId xmlns:a16="http://schemas.microsoft.com/office/drawing/2014/main" id="{1A21A698-B2DE-46FB-AA9A-2457A1B21A34}"/>
                    </a:ext>
                  </a:extLst>
                </p14:cNvPr>
                <p14:cNvContentPartPr/>
                <p14:nvPr/>
              </p14:nvContentPartPr>
              <p14:xfrm>
                <a:off x="2744889" y="1761343"/>
                <a:ext cx="29160" cy="98640"/>
              </p14:xfrm>
            </p:contentPart>
          </mc:Choice>
          <mc:Fallback>
            <p:pic>
              <p:nvPicPr>
                <p:cNvPr id="5152" name="Ink 5151">
                  <a:extLst>
                    <a:ext uri="{FF2B5EF4-FFF2-40B4-BE49-F238E27FC236}">
                      <a16:creationId xmlns:a16="http://schemas.microsoft.com/office/drawing/2014/main" id="{1A21A698-B2DE-46FB-AA9A-2457A1B21A34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2726889" y="1743343"/>
                  <a:ext cx="64800" cy="13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3">
              <p14:nvContentPartPr>
                <p14:cNvPr id="5154" name="Ink 5153">
                  <a:extLst>
                    <a:ext uri="{FF2B5EF4-FFF2-40B4-BE49-F238E27FC236}">
                      <a16:creationId xmlns:a16="http://schemas.microsoft.com/office/drawing/2014/main" id="{51FD102F-039E-49F5-9F54-1D78353D9CAE}"/>
                    </a:ext>
                  </a:extLst>
                </p14:cNvPr>
                <p14:cNvContentPartPr/>
                <p14:nvPr/>
              </p14:nvContentPartPr>
              <p14:xfrm>
                <a:off x="2307489" y="1802743"/>
                <a:ext cx="38880" cy="33480"/>
              </p14:xfrm>
            </p:contentPart>
          </mc:Choice>
          <mc:Fallback>
            <p:pic>
              <p:nvPicPr>
                <p:cNvPr id="5154" name="Ink 5153">
                  <a:extLst>
                    <a:ext uri="{FF2B5EF4-FFF2-40B4-BE49-F238E27FC236}">
                      <a16:creationId xmlns:a16="http://schemas.microsoft.com/office/drawing/2014/main" id="{51FD102F-039E-49F5-9F54-1D78353D9CAE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2289849" y="1784743"/>
                  <a:ext cx="74520" cy="6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5">
              <p14:nvContentPartPr>
                <p14:cNvPr id="5155" name="Ink 5154">
                  <a:extLst>
                    <a:ext uri="{FF2B5EF4-FFF2-40B4-BE49-F238E27FC236}">
                      <a16:creationId xmlns:a16="http://schemas.microsoft.com/office/drawing/2014/main" id="{EF4D5879-122D-4B49-9A34-D2491333B6E1}"/>
                    </a:ext>
                  </a:extLst>
                </p14:cNvPr>
                <p14:cNvContentPartPr/>
                <p14:nvPr/>
              </p14:nvContentPartPr>
              <p14:xfrm>
                <a:off x="2166009" y="1880863"/>
                <a:ext cx="95040" cy="105480"/>
              </p14:xfrm>
            </p:contentPart>
          </mc:Choice>
          <mc:Fallback>
            <p:pic>
              <p:nvPicPr>
                <p:cNvPr id="5155" name="Ink 5154">
                  <a:extLst>
                    <a:ext uri="{FF2B5EF4-FFF2-40B4-BE49-F238E27FC236}">
                      <a16:creationId xmlns:a16="http://schemas.microsoft.com/office/drawing/2014/main" id="{EF4D5879-122D-4B49-9A34-D2491333B6E1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2148009" y="1863223"/>
                  <a:ext cx="130680" cy="14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7">
              <p14:nvContentPartPr>
                <p14:cNvPr id="5156" name="Ink 5155">
                  <a:extLst>
                    <a:ext uri="{FF2B5EF4-FFF2-40B4-BE49-F238E27FC236}">
                      <a16:creationId xmlns:a16="http://schemas.microsoft.com/office/drawing/2014/main" id="{B1A3E461-1DFD-4416-B65D-9D439EECE369}"/>
                    </a:ext>
                  </a:extLst>
                </p14:cNvPr>
                <p14:cNvContentPartPr/>
                <p14:nvPr/>
              </p14:nvContentPartPr>
              <p14:xfrm>
                <a:off x="2045049" y="2077063"/>
                <a:ext cx="15840" cy="12960"/>
              </p14:xfrm>
            </p:contentPart>
          </mc:Choice>
          <mc:Fallback>
            <p:pic>
              <p:nvPicPr>
                <p:cNvPr id="5156" name="Ink 5155">
                  <a:extLst>
                    <a:ext uri="{FF2B5EF4-FFF2-40B4-BE49-F238E27FC236}">
                      <a16:creationId xmlns:a16="http://schemas.microsoft.com/office/drawing/2014/main" id="{B1A3E461-1DFD-4416-B65D-9D439EECE369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2027049" y="2059423"/>
                  <a:ext cx="5148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9">
              <p14:nvContentPartPr>
                <p14:cNvPr id="5176" name="Ink 5175">
                  <a:extLst>
                    <a:ext uri="{FF2B5EF4-FFF2-40B4-BE49-F238E27FC236}">
                      <a16:creationId xmlns:a16="http://schemas.microsoft.com/office/drawing/2014/main" id="{C89CE7B5-7B3B-4F81-A082-08A5BA5FAEBB}"/>
                    </a:ext>
                  </a:extLst>
                </p14:cNvPr>
                <p14:cNvContentPartPr/>
                <p14:nvPr/>
              </p14:nvContentPartPr>
              <p14:xfrm>
                <a:off x="2006169" y="2067343"/>
                <a:ext cx="71640" cy="105840"/>
              </p14:xfrm>
            </p:contentPart>
          </mc:Choice>
          <mc:Fallback>
            <p:pic>
              <p:nvPicPr>
                <p:cNvPr id="5176" name="Ink 5175">
                  <a:extLst>
                    <a:ext uri="{FF2B5EF4-FFF2-40B4-BE49-F238E27FC236}">
                      <a16:creationId xmlns:a16="http://schemas.microsoft.com/office/drawing/2014/main" id="{C89CE7B5-7B3B-4F81-A082-08A5BA5FAEBB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1988529" y="2049703"/>
                  <a:ext cx="107280" cy="141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180" name="Group 5179">
            <a:extLst>
              <a:ext uri="{FF2B5EF4-FFF2-40B4-BE49-F238E27FC236}">
                <a16:creationId xmlns:a16="http://schemas.microsoft.com/office/drawing/2014/main" id="{FD719FC3-D816-454F-968B-FF07A1648ACD}"/>
              </a:ext>
            </a:extLst>
          </p:cNvPr>
          <p:cNvGrpSpPr/>
          <p:nvPr/>
        </p:nvGrpSpPr>
        <p:grpSpPr>
          <a:xfrm>
            <a:off x="1913649" y="1065463"/>
            <a:ext cx="631440" cy="289440"/>
            <a:chOff x="1913649" y="1065463"/>
            <a:chExt cx="631440" cy="2894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1">
              <p14:nvContentPartPr>
                <p14:cNvPr id="5178" name="Ink 5177">
                  <a:extLst>
                    <a:ext uri="{FF2B5EF4-FFF2-40B4-BE49-F238E27FC236}">
                      <a16:creationId xmlns:a16="http://schemas.microsoft.com/office/drawing/2014/main" id="{EBD78437-EA5B-4562-9DF1-3B6A7477B10C}"/>
                    </a:ext>
                  </a:extLst>
                </p14:cNvPr>
                <p14:cNvContentPartPr/>
                <p14:nvPr/>
              </p14:nvContentPartPr>
              <p14:xfrm>
                <a:off x="1913649" y="1161943"/>
                <a:ext cx="414000" cy="192960"/>
              </p14:xfrm>
            </p:contentPart>
          </mc:Choice>
          <mc:Fallback>
            <p:pic>
              <p:nvPicPr>
                <p:cNvPr id="5178" name="Ink 5177">
                  <a:extLst>
                    <a:ext uri="{FF2B5EF4-FFF2-40B4-BE49-F238E27FC236}">
                      <a16:creationId xmlns:a16="http://schemas.microsoft.com/office/drawing/2014/main" id="{EBD78437-EA5B-4562-9DF1-3B6A7477B10C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1895649" y="1144303"/>
                  <a:ext cx="44964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3">
              <p14:nvContentPartPr>
                <p14:cNvPr id="5179" name="Ink 5178">
                  <a:extLst>
                    <a:ext uri="{FF2B5EF4-FFF2-40B4-BE49-F238E27FC236}">
                      <a16:creationId xmlns:a16="http://schemas.microsoft.com/office/drawing/2014/main" id="{4210BC82-48AB-46EA-A135-01E7C42EB657}"/>
                    </a:ext>
                  </a:extLst>
                </p14:cNvPr>
                <p14:cNvContentPartPr/>
                <p14:nvPr/>
              </p14:nvContentPartPr>
              <p14:xfrm>
                <a:off x="2411169" y="1065463"/>
                <a:ext cx="133920" cy="275040"/>
              </p14:xfrm>
            </p:contentPart>
          </mc:Choice>
          <mc:Fallback>
            <p:pic>
              <p:nvPicPr>
                <p:cNvPr id="5179" name="Ink 5178">
                  <a:extLst>
                    <a:ext uri="{FF2B5EF4-FFF2-40B4-BE49-F238E27FC236}">
                      <a16:creationId xmlns:a16="http://schemas.microsoft.com/office/drawing/2014/main" id="{4210BC82-48AB-46EA-A135-01E7C42EB657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2393529" y="1047823"/>
                  <a:ext cx="169560" cy="310680"/>
                </a:xfrm>
                <a:prstGeom prst="rect">
                  <a:avLst/>
                </a:prstGeom>
              </p:spPr>
            </p:pic>
          </mc:Fallback>
        </mc:AlternateContent>
      </p:grpSp>
      <p:pic>
        <p:nvPicPr>
          <p:cNvPr id="93" name="Picture 2">
            <a:extLst>
              <a:ext uri="{FF2B5EF4-FFF2-40B4-BE49-F238E27FC236}">
                <a16:creationId xmlns:a16="http://schemas.microsoft.com/office/drawing/2014/main" id="{280D002B-A247-47A4-B78A-A9C92166797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115" cstate="print"/>
          <a:srcRect l="5099" t="3990"/>
          <a:stretch/>
        </p:blipFill>
        <p:spPr bwMode="auto">
          <a:xfrm>
            <a:off x="287439" y="3293804"/>
            <a:ext cx="6589619" cy="3407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116">
            <p14:nvContentPartPr>
              <p14:cNvPr id="5181" name="Ink 5180">
                <a:extLst>
                  <a:ext uri="{FF2B5EF4-FFF2-40B4-BE49-F238E27FC236}">
                    <a16:creationId xmlns:a16="http://schemas.microsoft.com/office/drawing/2014/main" id="{9AB459C7-AA7B-47AA-9507-2E884EC10380}"/>
                  </a:ext>
                </a:extLst>
              </p14:cNvPr>
              <p14:cNvContentPartPr/>
              <p14:nvPr/>
            </p14:nvContentPartPr>
            <p14:xfrm>
              <a:off x="298689" y="3510223"/>
              <a:ext cx="369720" cy="556200"/>
            </p14:xfrm>
          </p:contentPart>
        </mc:Choice>
        <mc:Fallback>
          <p:pic>
            <p:nvPicPr>
              <p:cNvPr id="5181" name="Ink 5180">
                <a:extLst>
                  <a:ext uri="{FF2B5EF4-FFF2-40B4-BE49-F238E27FC236}">
                    <a16:creationId xmlns:a16="http://schemas.microsoft.com/office/drawing/2014/main" id="{9AB459C7-AA7B-47AA-9507-2E884EC10380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236049" y="3447583"/>
                <a:ext cx="495360" cy="68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8">
            <p14:nvContentPartPr>
              <p14:cNvPr id="5182" name="Ink 5181">
                <a:extLst>
                  <a:ext uri="{FF2B5EF4-FFF2-40B4-BE49-F238E27FC236}">
                    <a16:creationId xmlns:a16="http://schemas.microsoft.com/office/drawing/2014/main" id="{C1D07D73-11B3-405F-83E5-0E109743416E}"/>
                  </a:ext>
                </a:extLst>
              </p14:cNvPr>
              <p14:cNvContentPartPr/>
              <p14:nvPr/>
            </p14:nvContentPartPr>
            <p14:xfrm>
              <a:off x="1548249" y="4106743"/>
              <a:ext cx="339120" cy="165960"/>
            </p14:xfrm>
          </p:contentPart>
        </mc:Choice>
        <mc:Fallback>
          <p:pic>
            <p:nvPicPr>
              <p:cNvPr id="5182" name="Ink 5181">
                <a:extLst>
                  <a:ext uri="{FF2B5EF4-FFF2-40B4-BE49-F238E27FC236}">
                    <a16:creationId xmlns:a16="http://schemas.microsoft.com/office/drawing/2014/main" id="{C1D07D73-11B3-405F-83E5-0E109743416E}"/>
                  </a:ext>
                </a:extLst>
              </p:cNvPr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1485249" y="4043743"/>
                <a:ext cx="464760" cy="29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0">
            <p14:nvContentPartPr>
              <p14:cNvPr id="5183" name="Ink 5182">
                <a:extLst>
                  <a:ext uri="{FF2B5EF4-FFF2-40B4-BE49-F238E27FC236}">
                    <a16:creationId xmlns:a16="http://schemas.microsoft.com/office/drawing/2014/main" id="{243E03A9-6F6C-46B5-B939-F9298B38C9E9}"/>
                  </a:ext>
                </a:extLst>
              </p14:cNvPr>
              <p14:cNvContentPartPr/>
              <p14:nvPr/>
            </p14:nvContentPartPr>
            <p14:xfrm>
              <a:off x="2223249" y="4310863"/>
              <a:ext cx="114840" cy="200520"/>
            </p14:xfrm>
          </p:contentPart>
        </mc:Choice>
        <mc:Fallback>
          <p:pic>
            <p:nvPicPr>
              <p:cNvPr id="5183" name="Ink 5182">
                <a:extLst>
                  <a:ext uri="{FF2B5EF4-FFF2-40B4-BE49-F238E27FC236}">
                    <a16:creationId xmlns:a16="http://schemas.microsoft.com/office/drawing/2014/main" id="{243E03A9-6F6C-46B5-B939-F9298B38C9E9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2160609" y="4247863"/>
                <a:ext cx="240480" cy="32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2">
            <p14:nvContentPartPr>
              <p14:cNvPr id="64" name="Ink 63">
                <a:extLst>
                  <a:ext uri="{FF2B5EF4-FFF2-40B4-BE49-F238E27FC236}">
                    <a16:creationId xmlns:a16="http://schemas.microsoft.com/office/drawing/2014/main" id="{5F9DF8C9-41BA-427A-B63E-57142F67D8EE}"/>
                  </a:ext>
                </a:extLst>
              </p14:cNvPr>
              <p14:cNvContentPartPr/>
              <p14:nvPr/>
            </p14:nvContentPartPr>
            <p14:xfrm>
              <a:off x="1105089" y="4421023"/>
              <a:ext cx="41400" cy="93960"/>
            </p14:xfrm>
          </p:contentPart>
        </mc:Choice>
        <mc:Fallback>
          <p:pic>
            <p:nvPicPr>
              <p:cNvPr id="64" name="Ink 63">
                <a:extLst>
                  <a:ext uri="{FF2B5EF4-FFF2-40B4-BE49-F238E27FC236}">
                    <a16:creationId xmlns:a16="http://schemas.microsoft.com/office/drawing/2014/main" id="{5F9DF8C9-41BA-427A-B63E-57142F67D8EE}"/>
                  </a:ext>
                </a:extLst>
              </p:cNvPr>
              <p:cNvPicPr/>
              <p:nvPr/>
            </p:nvPicPr>
            <p:blipFill>
              <a:blip r:embed="rId123"/>
              <a:stretch>
                <a:fillRect/>
              </a:stretch>
            </p:blipFill>
            <p:spPr>
              <a:xfrm>
                <a:off x="1042089" y="4358023"/>
                <a:ext cx="167040" cy="21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4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95FEF0EC-6B3E-4815-9FC2-63185630D828}"/>
                  </a:ext>
                </a:extLst>
              </p14:cNvPr>
              <p14:cNvContentPartPr/>
              <p14:nvPr/>
            </p14:nvContentPartPr>
            <p14:xfrm>
              <a:off x="2034249" y="4295383"/>
              <a:ext cx="37440" cy="100800"/>
            </p14:xfrm>
          </p:contentPart>
        </mc:Choice>
        <mc:Fallback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95FEF0EC-6B3E-4815-9FC2-63185630D828}"/>
                  </a:ext>
                </a:extLst>
              </p:cNvPr>
              <p:cNvPicPr/>
              <p:nvPr/>
            </p:nvPicPr>
            <p:blipFill>
              <a:blip r:embed="rId125"/>
              <a:stretch>
                <a:fillRect/>
              </a:stretch>
            </p:blipFill>
            <p:spPr>
              <a:xfrm>
                <a:off x="1971249" y="4232383"/>
                <a:ext cx="163080" cy="22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6">
            <p14:nvContentPartPr>
              <p14:cNvPr id="66" name="Ink 65">
                <a:extLst>
                  <a:ext uri="{FF2B5EF4-FFF2-40B4-BE49-F238E27FC236}">
                    <a16:creationId xmlns:a16="http://schemas.microsoft.com/office/drawing/2014/main" id="{AFA82AE4-4C7C-45E8-BF16-D077A5F4DC23}"/>
                  </a:ext>
                </a:extLst>
              </p14:cNvPr>
              <p14:cNvContentPartPr/>
              <p14:nvPr/>
            </p14:nvContentPartPr>
            <p14:xfrm>
              <a:off x="2478129" y="4309423"/>
              <a:ext cx="17280" cy="84240"/>
            </p14:xfrm>
          </p:contentPart>
        </mc:Choice>
        <mc:Fallback>
          <p:pic>
            <p:nvPicPr>
              <p:cNvPr id="66" name="Ink 65">
                <a:extLst>
                  <a:ext uri="{FF2B5EF4-FFF2-40B4-BE49-F238E27FC236}">
                    <a16:creationId xmlns:a16="http://schemas.microsoft.com/office/drawing/2014/main" id="{AFA82AE4-4C7C-45E8-BF16-D077A5F4DC23}"/>
                  </a:ext>
                </a:extLst>
              </p:cNvPr>
              <p:cNvPicPr/>
              <p:nvPr/>
            </p:nvPicPr>
            <p:blipFill>
              <a:blip r:embed="rId127"/>
              <a:stretch>
                <a:fillRect/>
              </a:stretch>
            </p:blipFill>
            <p:spPr>
              <a:xfrm>
                <a:off x="2415129" y="4246783"/>
                <a:ext cx="142920" cy="209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8">
            <p14:nvContentPartPr>
              <p14:cNvPr id="67" name="Ink 66">
                <a:extLst>
                  <a:ext uri="{FF2B5EF4-FFF2-40B4-BE49-F238E27FC236}">
                    <a16:creationId xmlns:a16="http://schemas.microsoft.com/office/drawing/2014/main" id="{3F7C7321-C703-4AE2-9F09-44A44AAECB85}"/>
                  </a:ext>
                </a:extLst>
              </p14:cNvPr>
              <p14:cNvContentPartPr/>
              <p14:nvPr/>
            </p14:nvContentPartPr>
            <p14:xfrm>
              <a:off x="2172129" y="4819183"/>
              <a:ext cx="630360" cy="64080"/>
            </p14:xfrm>
          </p:contentPart>
        </mc:Choice>
        <mc:Fallback>
          <p:pic>
            <p:nvPicPr>
              <p:cNvPr id="67" name="Ink 66">
                <a:extLst>
                  <a:ext uri="{FF2B5EF4-FFF2-40B4-BE49-F238E27FC236}">
                    <a16:creationId xmlns:a16="http://schemas.microsoft.com/office/drawing/2014/main" id="{3F7C7321-C703-4AE2-9F09-44A44AAECB85}"/>
                  </a:ext>
                </a:extLst>
              </p:cNvPr>
              <p:cNvPicPr/>
              <p:nvPr/>
            </p:nvPicPr>
            <p:blipFill>
              <a:blip r:embed="rId129"/>
              <a:stretch>
                <a:fillRect/>
              </a:stretch>
            </p:blipFill>
            <p:spPr>
              <a:xfrm>
                <a:off x="2109489" y="4756183"/>
                <a:ext cx="756000" cy="18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0">
            <p14:nvContentPartPr>
              <p14:cNvPr id="68" name="Ink 67">
                <a:extLst>
                  <a:ext uri="{FF2B5EF4-FFF2-40B4-BE49-F238E27FC236}">
                    <a16:creationId xmlns:a16="http://schemas.microsoft.com/office/drawing/2014/main" id="{FDBE9A0F-E9F7-454C-9574-B53A8B010454}"/>
                  </a:ext>
                </a:extLst>
              </p14:cNvPr>
              <p14:cNvContentPartPr/>
              <p14:nvPr/>
            </p14:nvContentPartPr>
            <p14:xfrm>
              <a:off x="2988249" y="5155063"/>
              <a:ext cx="150840" cy="152640"/>
            </p14:xfrm>
          </p:contentPart>
        </mc:Choice>
        <mc:Fallback>
          <p:pic>
            <p:nvPicPr>
              <p:cNvPr id="68" name="Ink 67">
                <a:extLst>
                  <a:ext uri="{FF2B5EF4-FFF2-40B4-BE49-F238E27FC236}">
                    <a16:creationId xmlns:a16="http://schemas.microsoft.com/office/drawing/2014/main" id="{FDBE9A0F-E9F7-454C-9574-B53A8B010454}"/>
                  </a:ext>
                </a:extLst>
              </p:cNvPr>
              <p:cNvPicPr/>
              <p:nvPr/>
            </p:nvPicPr>
            <p:blipFill>
              <a:blip r:embed="rId131"/>
              <a:stretch>
                <a:fillRect/>
              </a:stretch>
            </p:blipFill>
            <p:spPr>
              <a:xfrm>
                <a:off x="2925249" y="5092423"/>
                <a:ext cx="276480" cy="27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2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B10E9F7A-30B7-4D9C-B0AC-0072D6A13D90}"/>
                  </a:ext>
                </a:extLst>
              </p14:cNvPr>
              <p14:cNvContentPartPr/>
              <p14:nvPr/>
            </p14:nvContentPartPr>
            <p14:xfrm>
              <a:off x="4014969" y="4897663"/>
              <a:ext cx="210600" cy="234720"/>
            </p14:xfrm>
          </p:contentPart>
        </mc:Choice>
        <mc:Fallback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B10E9F7A-30B7-4D9C-B0AC-0072D6A13D90}"/>
                  </a:ext>
                </a:extLst>
              </p:cNvPr>
              <p:cNvPicPr/>
              <p:nvPr/>
            </p:nvPicPr>
            <p:blipFill>
              <a:blip r:embed="rId133"/>
              <a:stretch>
                <a:fillRect/>
              </a:stretch>
            </p:blipFill>
            <p:spPr>
              <a:xfrm>
                <a:off x="3951969" y="4835023"/>
                <a:ext cx="336240" cy="36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4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647301DA-9E78-488F-9B31-D8F136652C6E}"/>
                  </a:ext>
                </a:extLst>
              </p14:cNvPr>
              <p14:cNvContentPartPr/>
              <p14:nvPr/>
            </p14:nvContentPartPr>
            <p14:xfrm>
              <a:off x="3545169" y="5076943"/>
              <a:ext cx="129240" cy="45000"/>
            </p14:xfrm>
          </p:contentPart>
        </mc:Choice>
        <mc:Fallback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647301DA-9E78-488F-9B31-D8F136652C6E}"/>
                  </a:ext>
                </a:extLst>
              </p:cNvPr>
              <p:cNvPicPr/>
              <p:nvPr/>
            </p:nvPicPr>
            <p:blipFill>
              <a:blip r:embed="rId135"/>
              <a:stretch>
                <a:fillRect/>
              </a:stretch>
            </p:blipFill>
            <p:spPr>
              <a:xfrm>
                <a:off x="3482169" y="5014303"/>
                <a:ext cx="254880" cy="17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6">
            <p14:nvContentPartPr>
              <p14:cNvPr id="71" name="Ink 70">
                <a:extLst>
                  <a:ext uri="{FF2B5EF4-FFF2-40B4-BE49-F238E27FC236}">
                    <a16:creationId xmlns:a16="http://schemas.microsoft.com/office/drawing/2014/main" id="{32C55612-B1CF-4E1C-AF74-9617FE7CEA9C}"/>
                  </a:ext>
                </a:extLst>
              </p14:cNvPr>
              <p14:cNvContentPartPr/>
              <p14:nvPr/>
            </p14:nvContentPartPr>
            <p14:xfrm>
              <a:off x="870729" y="5752303"/>
              <a:ext cx="280800" cy="410040"/>
            </p14:xfrm>
          </p:contentPart>
        </mc:Choice>
        <mc:Fallback>
          <p:pic>
            <p:nvPicPr>
              <p:cNvPr id="71" name="Ink 70">
                <a:extLst>
                  <a:ext uri="{FF2B5EF4-FFF2-40B4-BE49-F238E27FC236}">
                    <a16:creationId xmlns:a16="http://schemas.microsoft.com/office/drawing/2014/main" id="{32C55612-B1CF-4E1C-AF74-9617FE7CEA9C}"/>
                  </a:ext>
                </a:extLst>
              </p:cNvPr>
              <p:cNvPicPr/>
              <p:nvPr/>
            </p:nvPicPr>
            <p:blipFill>
              <a:blip r:embed="rId137"/>
              <a:stretch>
                <a:fillRect/>
              </a:stretch>
            </p:blipFill>
            <p:spPr>
              <a:xfrm>
                <a:off x="808089" y="5689303"/>
                <a:ext cx="406440" cy="535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8">
            <p14:nvContentPartPr>
              <p14:cNvPr id="72" name="Ink 71">
                <a:extLst>
                  <a:ext uri="{FF2B5EF4-FFF2-40B4-BE49-F238E27FC236}">
                    <a16:creationId xmlns:a16="http://schemas.microsoft.com/office/drawing/2014/main" id="{3B7F33D2-A63D-4A72-97A5-CA78380433F2}"/>
                  </a:ext>
                </a:extLst>
              </p14:cNvPr>
              <p14:cNvContentPartPr/>
              <p14:nvPr/>
            </p14:nvContentPartPr>
            <p14:xfrm>
              <a:off x="846969" y="5796943"/>
              <a:ext cx="232920" cy="185040"/>
            </p14:xfrm>
          </p:contentPart>
        </mc:Choice>
        <mc:Fallback>
          <p:pic>
            <p:nvPicPr>
              <p:cNvPr id="72" name="Ink 71">
                <a:extLst>
                  <a:ext uri="{FF2B5EF4-FFF2-40B4-BE49-F238E27FC236}">
                    <a16:creationId xmlns:a16="http://schemas.microsoft.com/office/drawing/2014/main" id="{3B7F33D2-A63D-4A72-97A5-CA78380433F2}"/>
                  </a:ext>
                </a:extLst>
              </p:cNvPr>
              <p:cNvPicPr/>
              <p:nvPr/>
            </p:nvPicPr>
            <p:blipFill>
              <a:blip r:embed="rId139"/>
              <a:stretch>
                <a:fillRect/>
              </a:stretch>
            </p:blipFill>
            <p:spPr>
              <a:xfrm>
                <a:off x="829329" y="5779303"/>
                <a:ext cx="268560" cy="220680"/>
              </a:xfrm>
              <a:prstGeom prst="rect">
                <a:avLst/>
              </a:prstGeom>
            </p:spPr>
          </p:pic>
        </mc:Fallback>
      </mc:AlternateContent>
      <p:grpSp>
        <p:nvGrpSpPr>
          <p:cNvPr id="78" name="Group 77">
            <a:extLst>
              <a:ext uri="{FF2B5EF4-FFF2-40B4-BE49-F238E27FC236}">
                <a16:creationId xmlns:a16="http://schemas.microsoft.com/office/drawing/2014/main" id="{E89F0622-6B2D-48BA-9629-FEEAA27C9369}"/>
              </a:ext>
            </a:extLst>
          </p:cNvPr>
          <p:cNvGrpSpPr/>
          <p:nvPr/>
        </p:nvGrpSpPr>
        <p:grpSpPr>
          <a:xfrm>
            <a:off x="946689" y="5801983"/>
            <a:ext cx="342360" cy="321840"/>
            <a:chOff x="946689" y="5801983"/>
            <a:chExt cx="342360" cy="321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E3EB7D47-665C-4067-9249-8D1F3FEDF20E}"/>
                    </a:ext>
                  </a:extLst>
                </p14:cNvPr>
                <p14:cNvContentPartPr/>
                <p14:nvPr/>
              </p14:nvContentPartPr>
              <p14:xfrm>
                <a:off x="946689" y="5801983"/>
                <a:ext cx="73800" cy="32184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E3EB7D47-665C-4067-9249-8D1F3FEDF20E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929049" y="5784343"/>
                  <a:ext cx="109440" cy="35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AC30F40F-92BF-4E11-B152-AF1D1F6B1BE7}"/>
                    </a:ext>
                  </a:extLst>
                </p14:cNvPr>
                <p14:cNvContentPartPr/>
                <p14:nvPr/>
              </p14:nvContentPartPr>
              <p14:xfrm>
                <a:off x="1109769" y="6029863"/>
                <a:ext cx="179280" cy="1296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AC30F40F-92BF-4E11-B152-AF1D1F6B1BE7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1091769" y="6011863"/>
                  <a:ext cx="21492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A13BB747-58F2-446A-9DBF-3125D440EA70}"/>
                    </a:ext>
                  </a:extLst>
                </p14:cNvPr>
                <p14:cNvContentPartPr/>
                <p14:nvPr/>
              </p14:nvContentPartPr>
              <p14:xfrm>
                <a:off x="1128489" y="6094303"/>
                <a:ext cx="137520" cy="2844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A13BB747-58F2-446A-9DBF-3125D440EA70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1110849" y="6076663"/>
                  <a:ext cx="173160" cy="64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146">
            <p14:nvContentPartPr>
              <p14:cNvPr id="79" name="Ink 78">
                <a:extLst>
                  <a:ext uri="{FF2B5EF4-FFF2-40B4-BE49-F238E27FC236}">
                    <a16:creationId xmlns:a16="http://schemas.microsoft.com/office/drawing/2014/main" id="{2B42DC03-3E02-47CC-BE6C-F6831D354C90}"/>
                  </a:ext>
                </a:extLst>
              </p14:cNvPr>
              <p14:cNvContentPartPr/>
              <p14:nvPr/>
            </p14:nvContentPartPr>
            <p14:xfrm>
              <a:off x="3473529" y="5977663"/>
              <a:ext cx="6840" cy="4320"/>
            </p14:xfrm>
          </p:contentPart>
        </mc:Choice>
        <mc:Fallback>
          <p:pic>
            <p:nvPicPr>
              <p:cNvPr id="79" name="Ink 78">
                <a:extLst>
                  <a:ext uri="{FF2B5EF4-FFF2-40B4-BE49-F238E27FC236}">
                    <a16:creationId xmlns:a16="http://schemas.microsoft.com/office/drawing/2014/main" id="{2B42DC03-3E02-47CC-BE6C-F6831D354C90}"/>
                  </a:ext>
                </a:extLst>
              </p:cNvPr>
              <p:cNvPicPr/>
              <p:nvPr/>
            </p:nvPicPr>
            <p:blipFill>
              <a:blip r:embed="rId147"/>
              <a:stretch>
                <a:fillRect/>
              </a:stretch>
            </p:blipFill>
            <p:spPr>
              <a:xfrm>
                <a:off x="3410529" y="5914663"/>
                <a:ext cx="132480" cy="129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8">
            <p14:nvContentPartPr>
              <p14:cNvPr id="80" name="Ink 79">
                <a:extLst>
                  <a:ext uri="{FF2B5EF4-FFF2-40B4-BE49-F238E27FC236}">
                    <a16:creationId xmlns:a16="http://schemas.microsoft.com/office/drawing/2014/main" id="{D0E5035B-17A6-452F-AE46-CAC1684EF1E4}"/>
                  </a:ext>
                </a:extLst>
              </p14:cNvPr>
              <p14:cNvContentPartPr/>
              <p14:nvPr/>
            </p14:nvContentPartPr>
            <p14:xfrm>
              <a:off x="4684569" y="5723503"/>
              <a:ext cx="11520" cy="135720"/>
            </p14:xfrm>
          </p:contentPart>
        </mc:Choice>
        <mc:Fallback>
          <p:pic>
            <p:nvPicPr>
              <p:cNvPr id="80" name="Ink 79">
                <a:extLst>
                  <a:ext uri="{FF2B5EF4-FFF2-40B4-BE49-F238E27FC236}">
                    <a16:creationId xmlns:a16="http://schemas.microsoft.com/office/drawing/2014/main" id="{D0E5035B-17A6-452F-AE46-CAC1684EF1E4}"/>
                  </a:ext>
                </a:extLst>
              </p:cNvPr>
              <p:cNvPicPr/>
              <p:nvPr/>
            </p:nvPicPr>
            <p:blipFill>
              <a:blip r:embed="rId149"/>
              <a:stretch>
                <a:fillRect/>
              </a:stretch>
            </p:blipFill>
            <p:spPr>
              <a:xfrm>
                <a:off x="4621929" y="5660863"/>
                <a:ext cx="137160" cy="26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0">
            <p14:nvContentPartPr>
              <p14:cNvPr id="82" name="Ink 81">
                <a:extLst>
                  <a:ext uri="{FF2B5EF4-FFF2-40B4-BE49-F238E27FC236}">
                    <a16:creationId xmlns:a16="http://schemas.microsoft.com/office/drawing/2014/main" id="{400F30A5-2466-44F3-BC34-95A965D14ECD}"/>
                  </a:ext>
                </a:extLst>
              </p14:cNvPr>
              <p14:cNvContentPartPr/>
              <p14:nvPr/>
            </p14:nvContentPartPr>
            <p14:xfrm>
              <a:off x="5527329" y="3026023"/>
              <a:ext cx="1430280" cy="673200"/>
            </p14:xfrm>
          </p:contentPart>
        </mc:Choice>
        <mc:Fallback>
          <p:pic>
            <p:nvPicPr>
              <p:cNvPr id="82" name="Ink 81">
                <a:extLst>
                  <a:ext uri="{FF2B5EF4-FFF2-40B4-BE49-F238E27FC236}">
                    <a16:creationId xmlns:a16="http://schemas.microsoft.com/office/drawing/2014/main" id="{400F30A5-2466-44F3-BC34-95A965D14ECD}"/>
                  </a:ext>
                </a:extLst>
              </p:cNvPr>
              <p:cNvPicPr/>
              <p:nvPr/>
            </p:nvPicPr>
            <p:blipFill>
              <a:blip r:embed="rId151"/>
              <a:stretch>
                <a:fillRect/>
              </a:stretch>
            </p:blipFill>
            <p:spPr>
              <a:xfrm>
                <a:off x="5509329" y="3008383"/>
                <a:ext cx="1465920" cy="70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2">
            <p14:nvContentPartPr>
              <p14:cNvPr id="83" name="Ink 82">
                <a:extLst>
                  <a:ext uri="{FF2B5EF4-FFF2-40B4-BE49-F238E27FC236}">
                    <a16:creationId xmlns:a16="http://schemas.microsoft.com/office/drawing/2014/main" id="{94583E3B-B3EE-49D9-AC37-4E3E4FB99C7E}"/>
                  </a:ext>
                </a:extLst>
              </p14:cNvPr>
              <p14:cNvContentPartPr/>
              <p14:nvPr/>
            </p14:nvContentPartPr>
            <p14:xfrm>
              <a:off x="216609" y="4412383"/>
              <a:ext cx="4672440" cy="285480"/>
            </p14:xfrm>
          </p:contentPart>
        </mc:Choice>
        <mc:Fallback>
          <p:pic>
            <p:nvPicPr>
              <p:cNvPr id="83" name="Ink 82">
                <a:extLst>
                  <a:ext uri="{FF2B5EF4-FFF2-40B4-BE49-F238E27FC236}">
                    <a16:creationId xmlns:a16="http://schemas.microsoft.com/office/drawing/2014/main" id="{94583E3B-B3EE-49D9-AC37-4E3E4FB99C7E}"/>
                  </a:ext>
                </a:extLst>
              </p:cNvPr>
              <p:cNvPicPr/>
              <p:nvPr/>
            </p:nvPicPr>
            <p:blipFill>
              <a:blip r:embed="rId153"/>
              <a:stretch>
                <a:fillRect/>
              </a:stretch>
            </p:blipFill>
            <p:spPr>
              <a:xfrm>
                <a:off x="198969" y="4394383"/>
                <a:ext cx="4708080" cy="321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709</Words>
  <Application>Microsoft Office PowerPoint</Application>
  <PresentationFormat>On-screen Show (4:3)</PresentationFormat>
  <Paragraphs>71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Symbol</vt:lpstr>
      <vt:lpstr>Office Theme</vt:lpstr>
      <vt:lpstr>The Lorentz Transformation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12.  Small velocities, V&lt;&lt;c</vt:lpstr>
      <vt:lpstr>PowerPoint Presentation</vt:lpstr>
      <vt:lpstr>PowerPoint Presentation</vt:lpstr>
      <vt:lpstr>PowerPoint Presentation</vt:lpstr>
      <vt:lpstr>PowerPoint Presentation</vt:lpstr>
    </vt:vector>
  </TitlesOfParts>
  <Company>University of Central Florida - College of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Lorentz Transformation</dc:title>
  <dc:creator>Robert Peale</dc:creator>
  <cp:lastModifiedBy>Robert Peale</cp:lastModifiedBy>
  <cp:revision>24</cp:revision>
  <dcterms:created xsi:type="dcterms:W3CDTF">2012-08-23T18:31:24Z</dcterms:created>
  <dcterms:modified xsi:type="dcterms:W3CDTF">2021-08-26T00:54:48Z</dcterms:modified>
</cp:coreProperties>
</file>