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1E215-3AB5-4D2E-9C1A-19394138AB2A}" type="datetimeFigureOut">
              <a:rPr lang="en-US" smtClean="0"/>
              <a:t>10/28/2014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FBE91-5253-4262-9199-1291C7FD46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Magnetic moments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0668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0"/>
            <a:ext cx="3048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586399" y="762000"/>
            <a:ext cx="1860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Field point</a:t>
            </a:r>
          </a:p>
          <a:p>
            <a:r>
              <a:rPr lang="en-US" dirty="0"/>
              <a:t>(</a:t>
            </a:r>
            <a:r>
              <a:rPr lang="en-US" dirty="0" smtClean="0"/>
              <a:t>far from charges)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609600"/>
            <a:ext cx="427672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0" y="615259"/>
            <a:ext cx="2209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System of charges in stationary motion</a:t>
            </a:r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3962400"/>
            <a:ext cx="61531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410200" y="5638800"/>
            <a:ext cx="1905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5562600"/>
            <a:ext cx="9906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1019175"/>
            <a:ext cx="680085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71500"/>
            <a:ext cx="8429625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676400"/>
            <a:ext cx="83439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r="21987"/>
          <a:stretch/>
        </p:blipFill>
        <p:spPr bwMode="auto">
          <a:xfrm>
            <a:off x="228600" y="1676400"/>
            <a:ext cx="680251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876800" y="3219271"/>
            <a:ext cx="2514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“Magnetic moment” of the system of charges.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r="3475" b="8940"/>
          <a:stretch/>
        </p:blipFill>
        <p:spPr bwMode="auto">
          <a:xfrm>
            <a:off x="895046" y="1"/>
            <a:ext cx="7006080" cy="565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90600" y="2743200"/>
            <a:ext cx="7086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&lt;m&gt;</a:t>
            </a:r>
            <a:r>
              <a:rPr lang="en-US" baseline="-25000" dirty="0" smtClean="0"/>
              <a:t>t</a:t>
            </a:r>
            <a:r>
              <a:rPr lang="en-US" dirty="0" smtClean="0"/>
              <a:t> is not a function of R</a:t>
            </a:r>
            <a:r>
              <a:rPr lang="en-US" baseline="-25000" dirty="0" smtClean="0"/>
              <a:t>0</a:t>
            </a:r>
            <a:r>
              <a:rPr lang="en-US" dirty="0" smtClean="0"/>
              <a:t>, so all derivatives of it with respect to components of R</a:t>
            </a:r>
            <a:r>
              <a:rPr lang="en-US" baseline="-25000" dirty="0" smtClean="0"/>
              <a:t>0</a:t>
            </a:r>
            <a:r>
              <a:rPr lang="en-US" dirty="0" smtClean="0"/>
              <a:t> vanish.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724400" y="3276600"/>
            <a:ext cx="2667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2514600"/>
            <a:ext cx="2667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400148" y="2024109"/>
            <a:ext cx="417250" cy="656947"/>
          </a:xfrm>
          <a:custGeom>
            <a:avLst/>
            <a:gdLst>
              <a:gd name="connsiteX0" fmla="*/ 0 w 417250"/>
              <a:gd name="connsiteY0" fmla="*/ 656947 h 656947"/>
              <a:gd name="connsiteX1" fmla="*/ 44388 w 417250"/>
              <a:gd name="connsiteY1" fmla="*/ 568171 h 656947"/>
              <a:gd name="connsiteX2" fmla="*/ 53266 w 417250"/>
              <a:gd name="connsiteY2" fmla="*/ 532660 h 656947"/>
              <a:gd name="connsiteX3" fmla="*/ 71021 w 417250"/>
              <a:gd name="connsiteY3" fmla="*/ 470516 h 656947"/>
              <a:gd name="connsiteX4" fmla="*/ 79899 w 417250"/>
              <a:gd name="connsiteY4" fmla="*/ 417250 h 656947"/>
              <a:gd name="connsiteX5" fmla="*/ 115409 w 417250"/>
              <a:gd name="connsiteY5" fmla="*/ 346229 h 656947"/>
              <a:gd name="connsiteX6" fmla="*/ 124287 w 417250"/>
              <a:gd name="connsiteY6" fmla="*/ 310718 h 656947"/>
              <a:gd name="connsiteX7" fmla="*/ 159798 w 417250"/>
              <a:gd name="connsiteY7" fmla="*/ 239697 h 656947"/>
              <a:gd name="connsiteX8" fmla="*/ 195308 w 417250"/>
              <a:gd name="connsiteY8" fmla="*/ 168675 h 656947"/>
              <a:gd name="connsiteX9" fmla="*/ 221941 w 417250"/>
              <a:gd name="connsiteY9" fmla="*/ 177553 h 656947"/>
              <a:gd name="connsiteX10" fmla="*/ 239697 w 417250"/>
              <a:gd name="connsiteY10" fmla="*/ 204186 h 656947"/>
              <a:gd name="connsiteX11" fmla="*/ 275207 w 417250"/>
              <a:gd name="connsiteY11" fmla="*/ 266330 h 656947"/>
              <a:gd name="connsiteX12" fmla="*/ 284085 w 417250"/>
              <a:gd name="connsiteY12" fmla="*/ 301841 h 656947"/>
              <a:gd name="connsiteX13" fmla="*/ 372862 w 417250"/>
              <a:gd name="connsiteY13" fmla="*/ 275208 h 656947"/>
              <a:gd name="connsiteX14" fmla="*/ 399495 w 417250"/>
              <a:gd name="connsiteY14" fmla="*/ 62143 h 656947"/>
              <a:gd name="connsiteX15" fmla="*/ 408372 w 417250"/>
              <a:gd name="connsiteY15" fmla="*/ 26633 h 656947"/>
              <a:gd name="connsiteX16" fmla="*/ 417250 w 417250"/>
              <a:gd name="connsiteY16" fmla="*/ 0 h 656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17250" h="656947">
                <a:moveTo>
                  <a:pt x="0" y="656947"/>
                </a:moveTo>
                <a:cubicBezTo>
                  <a:pt x="14796" y="627355"/>
                  <a:pt x="36364" y="600268"/>
                  <a:pt x="44388" y="568171"/>
                </a:cubicBezTo>
                <a:cubicBezTo>
                  <a:pt x="47347" y="556334"/>
                  <a:pt x="49914" y="544392"/>
                  <a:pt x="53266" y="532660"/>
                </a:cubicBezTo>
                <a:cubicBezTo>
                  <a:pt x="64545" y="493182"/>
                  <a:pt x="61772" y="516761"/>
                  <a:pt x="71021" y="470516"/>
                </a:cubicBezTo>
                <a:cubicBezTo>
                  <a:pt x="74551" y="452865"/>
                  <a:pt x="73845" y="434202"/>
                  <a:pt x="79899" y="417250"/>
                </a:cubicBezTo>
                <a:cubicBezTo>
                  <a:pt x="88801" y="392324"/>
                  <a:pt x="108989" y="371907"/>
                  <a:pt x="115409" y="346229"/>
                </a:cubicBezTo>
                <a:cubicBezTo>
                  <a:pt x="118368" y="334392"/>
                  <a:pt x="119594" y="321981"/>
                  <a:pt x="124287" y="310718"/>
                </a:cubicBezTo>
                <a:cubicBezTo>
                  <a:pt x="134467" y="286286"/>
                  <a:pt x="151428" y="264807"/>
                  <a:pt x="159798" y="239697"/>
                </a:cubicBezTo>
                <a:cubicBezTo>
                  <a:pt x="180200" y="178490"/>
                  <a:pt x="164319" y="199665"/>
                  <a:pt x="195308" y="168675"/>
                </a:cubicBezTo>
                <a:cubicBezTo>
                  <a:pt x="204186" y="171634"/>
                  <a:pt x="214634" y="171707"/>
                  <a:pt x="221941" y="177553"/>
                </a:cubicBezTo>
                <a:cubicBezTo>
                  <a:pt x="230273" y="184218"/>
                  <a:pt x="234403" y="194922"/>
                  <a:pt x="239697" y="204186"/>
                </a:cubicBezTo>
                <a:cubicBezTo>
                  <a:pt x="284759" y="283044"/>
                  <a:pt x="231943" y="201432"/>
                  <a:pt x="275207" y="266330"/>
                </a:cubicBezTo>
                <a:cubicBezTo>
                  <a:pt x="278166" y="278167"/>
                  <a:pt x="272510" y="297983"/>
                  <a:pt x="284085" y="301841"/>
                </a:cubicBezTo>
                <a:cubicBezTo>
                  <a:pt x="336141" y="319193"/>
                  <a:pt x="347802" y="300266"/>
                  <a:pt x="372862" y="275208"/>
                </a:cubicBezTo>
                <a:cubicBezTo>
                  <a:pt x="410530" y="162199"/>
                  <a:pt x="380903" y="266656"/>
                  <a:pt x="399495" y="62143"/>
                </a:cubicBezTo>
                <a:cubicBezTo>
                  <a:pt x="400600" y="49992"/>
                  <a:pt x="405020" y="38364"/>
                  <a:pt x="408372" y="26633"/>
                </a:cubicBezTo>
                <a:cubicBezTo>
                  <a:pt x="410943" y="17635"/>
                  <a:pt x="417250" y="0"/>
                  <a:pt x="417250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7164280" y="2681056"/>
            <a:ext cx="201789" cy="470517"/>
          </a:xfrm>
          <a:custGeom>
            <a:avLst/>
            <a:gdLst>
              <a:gd name="connsiteX0" fmla="*/ 0 w 201789"/>
              <a:gd name="connsiteY0" fmla="*/ 470517 h 470517"/>
              <a:gd name="connsiteX1" fmla="*/ 79899 w 201789"/>
              <a:gd name="connsiteY1" fmla="*/ 452761 h 470517"/>
              <a:gd name="connsiteX2" fmla="*/ 106532 w 201789"/>
              <a:gd name="connsiteY2" fmla="*/ 426128 h 470517"/>
              <a:gd name="connsiteX3" fmla="*/ 177553 w 201789"/>
              <a:gd name="connsiteY3" fmla="*/ 372862 h 470517"/>
              <a:gd name="connsiteX4" fmla="*/ 186431 w 201789"/>
              <a:gd name="connsiteY4" fmla="*/ 346229 h 470517"/>
              <a:gd name="connsiteX5" fmla="*/ 186431 w 201789"/>
              <a:gd name="connsiteY5" fmla="*/ 62144 h 470517"/>
              <a:gd name="connsiteX6" fmla="*/ 177553 w 201789"/>
              <a:gd name="connsiteY6" fmla="*/ 26633 h 470517"/>
              <a:gd name="connsiteX7" fmla="*/ 168675 w 201789"/>
              <a:gd name="connsiteY7" fmla="*/ 0 h 470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1789" h="470517">
                <a:moveTo>
                  <a:pt x="0" y="470517"/>
                </a:moveTo>
                <a:cubicBezTo>
                  <a:pt x="6447" y="469443"/>
                  <a:pt x="65329" y="462475"/>
                  <a:pt x="79899" y="452761"/>
                </a:cubicBezTo>
                <a:cubicBezTo>
                  <a:pt x="90345" y="445797"/>
                  <a:pt x="96622" y="433836"/>
                  <a:pt x="106532" y="426128"/>
                </a:cubicBezTo>
                <a:cubicBezTo>
                  <a:pt x="196870" y="355866"/>
                  <a:pt x="132900" y="417517"/>
                  <a:pt x="177553" y="372862"/>
                </a:cubicBezTo>
                <a:cubicBezTo>
                  <a:pt x="180512" y="363984"/>
                  <a:pt x="183860" y="355227"/>
                  <a:pt x="186431" y="346229"/>
                </a:cubicBezTo>
                <a:cubicBezTo>
                  <a:pt x="215316" y="245131"/>
                  <a:pt x="196423" y="222013"/>
                  <a:pt x="186431" y="62144"/>
                </a:cubicBezTo>
                <a:cubicBezTo>
                  <a:pt x="185670" y="49966"/>
                  <a:pt x="180905" y="38365"/>
                  <a:pt x="177553" y="26633"/>
                </a:cubicBezTo>
                <a:cubicBezTo>
                  <a:pt x="174982" y="17635"/>
                  <a:pt x="168675" y="0"/>
                  <a:pt x="168675" y="0"/>
                </a:cubicBezTo>
              </a:path>
            </a:pathLst>
          </a:custGeom>
          <a:noFill/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73"/>
          <a:stretch/>
        </p:blipFill>
        <p:spPr bwMode="auto">
          <a:xfrm>
            <a:off x="1828800" y="5841507"/>
            <a:ext cx="4619625" cy="101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5105400"/>
            <a:ext cx="12287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705600" y="6096000"/>
            <a:ext cx="125867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Dipole field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52600" y="5715000"/>
            <a:ext cx="4695825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039" y="37306"/>
            <a:ext cx="6681474" cy="575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503775"/>
            <a:ext cx="2590800" cy="19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52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Magnetic moments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Magnetic moments</dc:title>
  <dc:creator>Your User Name</dc:creator>
  <cp:lastModifiedBy>Robert Peale</cp:lastModifiedBy>
  <cp:revision>6</cp:revision>
  <dcterms:created xsi:type="dcterms:W3CDTF">2013-10-29T01:58:23Z</dcterms:created>
  <dcterms:modified xsi:type="dcterms:W3CDTF">2014-10-28T17:02:38Z</dcterms:modified>
</cp:coreProperties>
</file>