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ppt/ink/ink349.xml" ContentType="application/inkml+xml"/>
  <Override PartName="/ppt/ink/ink350.xml" ContentType="application/inkml+xml"/>
  <Override PartName="/ppt/ink/ink351.xml" ContentType="application/inkml+xml"/>
  <Override PartName="/ppt/ink/ink352.xml" ContentType="application/inkml+xml"/>
  <Override PartName="/ppt/ink/ink353.xml" ContentType="application/inkml+xml"/>
  <Override PartName="/ppt/ink/ink354.xml" ContentType="application/inkml+xml"/>
  <Override PartName="/ppt/ink/ink355.xml" ContentType="application/inkml+xml"/>
  <Override PartName="/ppt/ink/ink356.xml" ContentType="application/inkml+xml"/>
  <Override PartName="/ppt/ink/ink357.xml" ContentType="application/inkml+xml"/>
  <Override PartName="/ppt/ink/ink358.xml" ContentType="application/inkml+xml"/>
  <Override PartName="/ppt/ink/ink359.xml" ContentType="application/inkml+xml"/>
  <Override PartName="/ppt/ink/ink360.xml" ContentType="application/inkml+xml"/>
  <Override PartName="/ppt/ink/ink361.xml" ContentType="application/inkml+xml"/>
  <Override PartName="/ppt/ink/ink362.xml" ContentType="application/inkml+xml"/>
  <Override PartName="/ppt/ink/ink363.xml" ContentType="application/inkml+xml"/>
  <Override PartName="/ppt/ink/ink364.xml" ContentType="application/inkml+xml"/>
  <Override PartName="/ppt/ink/ink365.xml" ContentType="application/inkml+xml"/>
  <Override PartName="/ppt/ink/ink366.xml" ContentType="application/inkml+xml"/>
  <Override PartName="/ppt/ink/ink367.xml" ContentType="application/inkml+xml"/>
  <Override PartName="/ppt/ink/ink368.xml" ContentType="application/inkml+xml"/>
  <Override PartName="/ppt/ink/ink369.xml" ContentType="application/inkml+xml"/>
  <Override PartName="/ppt/ink/ink370.xml" ContentType="application/inkml+xml"/>
  <Override PartName="/ppt/ink/ink371.xml" ContentType="application/inkml+xml"/>
  <Override PartName="/ppt/ink/ink372.xml" ContentType="application/inkml+xml"/>
  <Override PartName="/ppt/ink/ink373.xml" ContentType="application/inkml+xml"/>
  <Override PartName="/ppt/ink/ink374.xml" ContentType="application/inkml+xml"/>
  <Override PartName="/ppt/ink/ink375.xml" ContentType="application/inkml+xml"/>
  <Override PartName="/ppt/ink/ink376.xml" ContentType="application/inkml+xml"/>
  <Override PartName="/ppt/ink/ink377.xml" ContentType="application/inkml+xml"/>
  <Override PartName="/ppt/ink/ink378.xml" ContentType="application/inkml+xml"/>
  <Override PartName="/ppt/ink/ink379.xml" ContentType="application/inkml+xml"/>
  <Override PartName="/ppt/ink/ink380.xml" ContentType="application/inkml+xml"/>
  <Override PartName="/ppt/ink/ink381.xml" ContentType="application/inkml+xml"/>
  <Override PartName="/ppt/ink/ink382.xml" ContentType="application/inkml+xml"/>
  <Override PartName="/ppt/ink/ink383.xml" ContentType="application/inkml+xml"/>
  <Override PartName="/ppt/ink/ink384.xml" ContentType="application/inkml+xml"/>
  <Override PartName="/ppt/ink/ink385.xml" ContentType="application/inkml+xml"/>
  <Override PartName="/ppt/ink/ink386.xml" ContentType="application/inkml+xml"/>
  <Override PartName="/ppt/ink/ink387.xml" ContentType="application/inkml+xml"/>
  <Override PartName="/ppt/ink/ink388.xml" ContentType="application/inkml+xml"/>
  <Override PartName="/ppt/ink/ink389.xml" ContentType="application/inkml+xml"/>
  <Override PartName="/ppt/ink/ink390.xml" ContentType="application/inkml+xml"/>
  <Override PartName="/ppt/ink/ink391.xml" ContentType="application/inkml+xml"/>
  <Override PartName="/ppt/ink/ink392.xml" ContentType="application/inkml+xml"/>
  <Override PartName="/ppt/ink/ink393.xml" ContentType="application/inkml+xml"/>
  <Override PartName="/ppt/ink/ink394.xml" ContentType="application/inkml+xml"/>
  <Override PartName="/ppt/ink/ink395.xml" ContentType="application/inkml+xml"/>
  <Override PartName="/ppt/ink/ink396.xml" ContentType="application/inkml+xml"/>
  <Override PartName="/ppt/ink/ink397.xml" ContentType="application/inkml+xml"/>
  <Override PartName="/ppt/ink/ink398.xml" ContentType="application/inkml+xml"/>
  <Override PartName="/ppt/ink/ink399.xml" ContentType="application/inkml+xml"/>
  <Override PartName="/ppt/ink/ink400.xml" ContentType="application/inkml+xml"/>
  <Override PartName="/ppt/ink/ink401.xml" ContentType="application/inkml+xml"/>
  <Override PartName="/ppt/ink/ink402.xml" ContentType="application/inkml+xml"/>
  <Override PartName="/ppt/ink/ink403.xml" ContentType="application/inkml+xml"/>
  <Override PartName="/ppt/ink/ink404.xml" ContentType="application/inkml+xml"/>
  <Override PartName="/ppt/ink/ink405.xml" ContentType="application/inkml+xml"/>
  <Override PartName="/ppt/ink/ink406.xml" ContentType="application/inkml+xml"/>
  <Override PartName="/ppt/ink/ink407.xml" ContentType="application/inkml+xml"/>
  <Override PartName="/ppt/ink/ink408.xml" ContentType="application/inkml+xml"/>
  <Override PartName="/ppt/ink/ink409.xml" ContentType="application/inkml+xml"/>
  <Override PartName="/ppt/ink/ink410.xml" ContentType="application/inkml+xml"/>
  <Override PartName="/ppt/ink/ink411.xml" ContentType="application/inkml+xml"/>
  <Override PartName="/ppt/ink/ink412.xml" ContentType="application/inkml+xml"/>
  <Override PartName="/ppt/ink/ink413.xml" ContentType="application/inkml+xml"/>
  <Override PartName="/ppt/ink/ink414.xml" ContentType="application/inkml+xml"/>
  <Override PartName="/ppt/ink/ink415.xml" ContentType="application/inkml+xml"/>
  <Override PartName="/ppt/ink/ink416.xml" ContentType="application/inkml+xml"/>
  <Override PartName="/ppt/ink/ink417.xml" ContentType="application/inkml+xml"/>
  <Override PartName="/ppt/ink/ink418.xml" ContentType="application/inkml+xml"/>
  <Override PartName="/ppt/ink/ink419.xml" ContentType="application/inkml+xml"/>
  <Override PartName="/ppt/ink/ink420.xml" ContentType="application/inkml+xml"/>
  <Override PartName="/ppt/ink/ink421.xml" ContentType="application/inkml+xml"/>
  <Override PartName="/ppt/ink/ink422.xml" ContentType="application/inkml+xml"/>
  <Override PartName="/ppt/ink/ink423.xml" ContentType="application/inkml+xml"/>
  <Override PartName="/ppt/ink/ink424.xml" ContentType="application/inkml+xml"/>
  <Override PartName="/ppt/ink/ink425.xml" ContentType="application/inkml+xml"/>
  <Override PartName="/ppt/ink/ink426.xml" ContentType="application/inkml+xml"/>
  <Override PartName="/ppt/ink/ink427.xml" ContentType="application/inkml+xml"/>
  <Override PartName="/ppt/ink/ink428.xml" ContentType="application/inkml+xml"/>
  <Override PartName="/ppt/ink/ink429.xml" ContentType="application/inkml+xml"/>
  <Override PartName="/ppt/ink/ink430.xml" ContentType="application/inkml+xml"/>
  <Override PartName="/ppt/ink/ink431.xml" ContentType="application/inkml+xml"/>
  <Override PartName="/ppt/ink/ink432.xml" ContentType="application/inkml+xml"/>
  <Override PartName="/ppt/ink/ink433.xml" ContentType="application/inkml+xml"/>
  <Override PartName="/ppt/ink/ink434.xml" ContentType="application/inkml+xml"/>
  <Override PartName="/ppt/ink/ink435.xml" ContentType="application/inkml+xml"/>
  <Override PartName="/ppt/ink/ink436.xml" ContentType="application/inkml+xml"/>
  <Override PartName="/ppt/ink/ink437.xml" ContentType="application/inkml+xml"/>
  <Override PartName="/ppt/ink/ink438.xml" ContentType="application/inkml+xml"/>
  <Override PartName="/ppt/ink/ink439.xml" ContentType="application/inkml+xml"/>
  <Override PartName="/ppt/ink/ink440.xml" ContentType="application/inkml+xml"/>
  <Override PartName="/ppt/ink/ink44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885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1:42.66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15 295 224,'1'0'142,"0"0"-130,-1 0 1,0 1-1,0-1 0,0 0 0,0 0 1,1 0-1,-1 0 0,0 0 1,0 0-1,0 0 0,0 0 0,1 0 1,-1 0-1,0 1 0,0-1 1,0 0-1,1 0 0,-1 0 1,0 0-1,0 0 0,0 0 0,1 0 1,-1-1-1,0 1 0,0 0 1,0 0-1,1 0 0,-1 0 0,0 0 1,0 0-1,0 0 0,0 0 1,1-1-1,17-11 202,-15 11-143,0-1 0,0 1 0,-1-1 0,1 0 0,4-4 0,-1-2 52,-1 0 1,1 0-1,5-13 0,0 1 13,41-87 1646,-43 90-1501,-7 12-116,-5 12 13,-22 54-161,15-35 8,-23 74 215,27-88-205,5-10-57,0-1 1,0 1-1,0-1 0,0 1 1,1 0-1,-1 0 0,1-1 1,-1 5 581,1-7-571,33-56-154,50-103 485,-45 95 47,-31 49-154,-7 16-212,0 0 0,0 0 0,0 0 0,0 0 0,0 0 0,0 0 0,0 0 0,0 0 0,0 0 0,-1 0 0,1 0 0,0 0 1,0 0-1,0 0 0,0 0 0,0 0 0,0 0 0,0 0 0,0 0 0,0 0 0,0 0 0,0 0 0,0 0 0,0 0 0,0 0 0,0 0 0,0 0 0,0 0 0,0 0 0,0 0 0,0 0 0,0 0 0,0 0 0,0 0 0,0 0 0,0 0 0,0 0 0,0 0 0,0 0 0,0 0 0,0 0 0,0 0 0,0 0 0,0 0 0,0 0 0,-1 0 0,1 0 0,0 0 0,0 0 0,0 0 0,0 0 0,0 0 0,0 0 0,0-1 0,-5 10-78,1-1 87,-34 68-10,-65 100 1,83-147 124,-34 44-202,40-65-736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2:34.12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4 224,'13'-4'2763,"-6"31"-2278,-6-22-810,-1 1 1,1-1 0,-1 0-1,-1 1 1,0 9-1,-3-4-496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0:47.08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32 0 832,'-1'4'63,"0"0"0,0 0 1,0 0-1,0 0 0,1 0 1,0 0-1,0 5 0,0-5 9,0-1-1,0 1 1,0-1-1,-1 0 1,1 1-1,-1-1 1,0 0-1,0 1 1,-2 5-1,-1-1 162,0 0 0,1 1 0,-5 19 1164,11-31-1512,0 0 0,0 1 0,-1-1 0,1 0 0,-1-1 0,1 1 0,-1 0 1,3-7-1,3-6-536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0:49.24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1 896,'4'1'5280,"21"59"-5259,-24-59-186,4 7-678,-4-3 566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0:48.18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75 3 992,'-2'0'97,"0"-1"1,0 1-1,0-1 1,0 1-1,0 0 1,0 0-1,0 0 1,1 0-1,-1 0 1,0 0-1,-2 1 1,-9 0 668,10 0-706,1-1-1,0 1 1,0 0 0,0 0 0,0 0-1,0 0 1,0 0 0,0 0-1,0 1 1,0-1 0,1 1 0,-1-1-1,0 1 1,-1 1 0,2 0 8,0-1-1,0 1 1,1-1 0,-1 1-1,0-1 1,1 1 0,0-1-1,-1 1 1,1-1 0,0 1 0,1 3-1,5 31 278,3-19 684,-9-30-1123,-1 7-175,1 0 0,0 0-1,0 0 1,1 0 0,0 0 0,1-7 0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0:50.63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81 9 1248,'0'-1'57,"-1"0"0,1 0 0,-1 1 1,0-1-1,1 1 0,-1-1 0,0 1 0,0-1 0,1 1 1,-1-1-1,0 1 0,0 0 0,0-1 0,0 1 0,0 0 1,1 0-1,-1 0 0,0-1 0,0 1 0,0 0 0,0 0 1,0 1-1,0-1 0,-1 0 0,1 1 6,-1-1 0,1 1 0,0 0 0,-1 0 0,1 0 0,0 0 0,-1 0 0,1 0 0,0 0 0,0 0 0,0 0 0,-1 3 0,-3 5 121,0 0-1,1 0 1,-5 16-1,7-19-82,-5 9 53,5-12-76,1 1 0,-1 0 0,1-1 0,-1 1 0,1 0 0,1 0 0,-2 4 0,20-12-2275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0:35.54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25 480,'-4'-25'1933,"4"26"-1919,0 6 151,8 14-421,-6-17 394,0 0-1,-1-1 1,0 1 0,0 0 0,1 6 0,-2-7 24,0 0 0,0-1 1,0 1-1,0 0 0,0 0 1,-1-1-1,0 1 0,1 0 1,-1 0-1,0-1 1,0 1-1,0-1 0,-1 1 1,1-1-1,-1 1 0,1-1 1,-4 3-1,5-4-173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0:36.68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10 992,'0'0'13,"0"-1"0,0 1 0,1-1 0,-1 1 0,0-1 0,0 1 1,0-1-1,1 1 0,-1 0 0,0-1 0,1 1 0,-1-1 0,0 1 0,1 0 0,-1-1 0,0 1 0,1 0 1,-1 0-1,1-1 0,-1 1 0,0 0 0,1 0 0,-1-1 0,1 1 0,-1 0 0,1 0 0,-1 0 0,1 0 1,-1 0-1,1 0 0,-1 0 0,1 0 0,-1 0 0,1 0 0,-1 0 0,1 0 0,-1 0 0,1 0 0,-1 0 0,1 1 1,4-1 94,-5 0-123,1 1-1,-1-1 1,1 0-1,-1 0 0,0 1 1,1-1-1,-1 0 1,1 1-1,-1-1 1,0 0-1,1 1 0,-1-1 1,0 1-1,1-1 1,-1 0-1,0 1 1,0-1-1,1 1 0,-1-1 1,0 1-1,0-1 1,0 1-1,0-1 1,0 1-1,0 0 0,2 12 352,-2-8-188,0-1 1,-1 1-1,0-1 1,0 1-1,0-1 1,0 0-1,-4 6 0,-1 10 265,4-6 9,2-13-405,0 1 0,0-1 1,0 0-1,0 1 1,0-1-1,0 1 1,-1-1-1,1 1 0,0-1 1,-2 2-1,2-1 14,-1 0 0,0-1 0,1 1 0,-1 0 0,1 0 0,-1 0 0,1 0 0,0 0 0,0 2 0,0-2 81,1-6-59,20-38-821,-18 34 128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0:54.67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233 5 320,'-4'-5'1630,"4"5"-1588,-9 3 301,-4 6 101,12-8-389,0 0 0,-1 0 1,1 0-1,0 0 0,0 0 1,0-1-1,0 1 1,-1 0-1,1 0 0,0-1 1,-1 1-1,1-1 0,-1 1 1,1-1-1,0 0 1,-1 0-1,1 1 0,-1-1 1,1 0-1,-1 0 0,1 0 1,-1-1-1,1 1 0,-1 0 1,1 0-1,0-1 1,-1 1-1,1-1 0,-1 1 1,1-1-1,0 0 0,0 0 1,-3-1-1,3 1 16,0 0-1,-1 0 1,1 0-1,-1 0 1,1 0-1,-1 1 1,0-1-1,1 0 1,-1 1-1,1 0 1,-1-1-1,0 1 1,-3-1-1,-26 2-3,14 0-987,8-1 627,2 0-92,1 0 0,-1 0 0,0 1 0,1 0 0,-10 2 0,-12 5-783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1:02.28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60 5 1408,'0'-4'1739,"-4"23"-731,3-17-972,1-1 0,0 0 0,-1 0 0,1 0 0,-1 0 1,1 1-1,-1-1 0,0 0 0,1 0 0,-1 0 0,0 0 1,0-1-1,0 1 0,0 0 0,1 0 0,-1 0 0,0-1 1,0 1-1,-1 0 0,1-1 0,0 1 0,0-1 0,0 1 1,0-1-1,0 0 0,-1 1 0,1-1 0,0 0 0,0 0 1,-1 0-1,0 0 0,0 0 12,0 0 0,1 1 0,-1-1 0,0 0 0,1 1 0,-1 0 0,1-1 0,-1 1 0,1 0 0,-1-1 0,1 1 0,0 0 0,-3 2 0,3-1 136,2-2-140,10-9-672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1:04.32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1 156 1312,'1'-2'136,"1"-1"0,-1 1 0,1-1 0,0 1-1,0-1 1,0 1 0,1 0 0,-1 0 0,0 0 0,5-2 0,4-6 662,-9 8-657,1 0 0,-1 1 0,0-1 0,0 1 0,1 0 0,3-2 0,-3 2-109,-1 0 0,1 0 0,-1-1 0,1 1 0,-1-1 0,20-16 2228,-19 16-2260,0 1 0,-1-1 0,1 0 0,-1-1 1,1 1-1,-1 0 0,7-19 1947,-15 8-1606,4 1-460,-1-5 172,3 17-97,0-1 0,0 1 0,0 0 0,0-1-1,-1 1 1,1-1 0,0 1 0,0 0 0,0-1 0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1:06.41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39 1 1248,'-38'37'3387,"37"-36"-3318,10-3-645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2:39.04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1 320,'1'2'63,"-1"1"-1,0 0 1,1 0-1,0-1 1,0 1 0,0 0-1,2 4 1,-2-4 7,1-1 1,-1 1 0,0 0-1,0-1 1,-1 1-1,1 0 1,0 0-1,-1 3 1,1 0-11,-1 0 0,1 1-1,0-1 1,3 10 0,-2-10-83,0 1-1,-1-1 0,0 0 1,1 11-1,-2 11 154,-1 0-1,-1 0 0,-9 45 1,10-71-54,1-1-56,0 0 1,-1 0-1,1 0 0,0 0 1,0-1-1,0 1 1,0 0-1,0 0 0,0 0 1,0 0-1,0 0 0,0-1 1,0 1-1,1 0 1,-1 0-1,0 0 0,1-1 1,-1 1-1,0 0 0,1 0 1,-1-1-1,1 1 1,1 2 250,4-15-442,-4 9 194,-1-1 1,0 1 0,0 0-1,0 0 1,0 0-1,0-1 1,-1 1-1,1-1 1,-1 1-1,0 0 1,0-1-1,0-3 1,2-23-47,2 0 460,-1 24-586,3-4-145,0 34 92,1-13-817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1:09.63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52 1 832,'-1'1'45,"-1"0"1,1 0-1,0 1 0,-1-1 1,1 1-1,0-1 0,0 1 1,0-1-1,0 1 1,0 0-1,1-1 0,-1 1 1,0 2-1,-10 15 221,-14 6 2719,24-25-2949,4-7 40,9-8-1431,-10 12 1176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1:11.93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47 832,'43'-23'5552,"-64"23"-5392,13-2 137,8 2-335,-1-1 1,0 1 0,1 0 0,-1-1-1,0 1 1,0 0 0,0 0 0,1-1 0,-1 1-1,0 0 1,0 0 0,0 0 0,0 0-1,1 0 1,-1 0 0,-1 0 170,2-14-181,0 9 198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1:13.48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1 832,'1'3'140,"1"0"0,-1 0 1,0-1-1,1 1 0,-1-1 0,1 1 1,0-1-1,0 1 0,0-1 0,4 4 1,2 2 135,-8-5-171,1 0 1,-1-1-1,1 1 1,-1 0 0,0-1-1,0 1 1,0 0-1,-1 3 1,1-1 0,0 66-101,0-69 17,-1 0 0,1-1 1,0 1-1,-1 0 0,1-1 1,0 1-1,-1-1 0,-1 4 1,1-4 3,0 1 1,1 0 0,-1 0 0,1-1 0,-1 1 0,1 0 0,-1 0 0,1 3 0,0-3-25,0-1 1,0 1 0,0-1 0,0 1 0,-1-1 0,1 1 0,0-1 0,-1 1 0,1-1 0,-1 0 0,0 1 0,1-1 0,-1 0 0,0 1 0,0-1-1,0 0 1,0 0 0,0 0 0,-2 2 315,3-1-390,0 1 15,0-1 1,1 0 0,-1 0-1,0 0 1,1 0 0,-1 1 0,2 2-1,-1-4 47,-1 21 282,5 60 410,-4-61-53,0-16-909,-1 1 0,1 0 0,-1 0 0,-1 0 0,1 0 1,-1-1-1,0 1 0,0 0 0,-3 8 0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1:16.49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91 46 992,'-7'-5'3986,"7"5"-3988,0 0 1,0-1 0,-1 1 0,1-1-1,0 1 1,0 0 0,-1-1 0,1 1-1,0 0 1,-1-1 0,1 1 0,0 0-1,-1 0 1,1-1 0,-1 1 0,1 0-1,0 0 1,-1 0 0,1 0 0,-1-1-1,1 1 1,-1 0 0,1 0 0,-1 0-1,1 0 1,-1 0 0,-38 3 278,38-4-383,-1 0 51,5-4 158,-1 4-85,-1 0 0,0 0 1,-1 0-1,1 0 0,0 0 1,0 0-1,0 0 1,-1 0-1,5-21 2632,-6 25-2671,0-2-6,1-1 0,0 1-1,-1-1 1,1 1 0,0-1-1,0 1 1,-1-1 0,1 1-1,0 0 1,0-1 0,0 1-1,0-1 1,-1 1-1,1 0 1,0 0 0,1 11 320,-1-2-472,0 1 1,-1-1-1,-1 11 0,-3 10 62,4-7 228,1-20-118,0 0-1,0 0 1,0 0 0,0-1 0,-1 1 0,1 0 0,-3 6-1,2-6 11,0 0 0,0-1-1,0 1 1,0 0-1,1 0 1,0 0-1,0 0 1,0 0 0,1 7-1,-1-7-6,1 0 0,-1 0 0,0 0-1,0 0 1,0 0 0,-1 0 0,1 0 0,-1 0 0,-2 6-1,2-7 32,0 0 0,0 0 0,0 1-1,0-1 1,1 0 0,0 1-1,-1-1 1,1 1 0,1 3-1,-1 1 102,0-7-229,-8 13-139,4-8 393,3-5-156,0 0 1,1 0 0,-1 0 0,1 0 0,-1-1 0,1 1 0,0 0 0,-1 0 0,1 0 0,0 0 0,0 0 0,-1 0-1,1 0 1,0 0 0,0 0 0,0 2 0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1:18.86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54 31 1248,'4'5'1387,"-18"-4"-822,11-1-194,0 1-1,0-1 0,0 0 0,0 0 0,0-1 1,-4 0-1,6 1-404,0 0 1,0 0 0,0-1-1,0 1 1,0 0-1,0-1 1,1 1 0,-1-1-1,0 1 1,0-1-1,1 1 1,-1-1-1,0 0 1,0 1 0,1-1-1,-1 0 1,1 0-1,-1 1 1,1-1 0,-1 0-1,1 0 1,-1 0-1,1 0 1,0 0 0,0 0-1,-1 1 1,1-1-1,0 0 1,0 0 0,0 0-1,0 0 1,0 0-1,0-1 1,0-9-1263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1:20.76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22 0 992,'-12'5'352,"7"-5"-256,5-5 0,-5 10-96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1:21.19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139 38 576,'0'3'2112,"-13"2"-2101,13-5 26,0 1 0,0-1 1,-1 0-1,1 1 0,0-1 1,-1 0-1,1 1 1,0-1-1,-1 0 0,1 1 1,0-1-1,-1 0 0,1 0 1,0 0-1,-1 1 0,1-1 1,-1 0-1,1 0 1,-1 0-1,1 0 0,0 0 1,-1 0-1,1 0 0,-1 0 1,0 0-1,1-1-27,1 1 1,-1-1-1,1 0 0,-1 1 0,1-1 0,-1 0 1,1 1-1,0-1 0,-1 0 0,1 1 1,0-1-1,0 1 0,1-1 0,0-1-69,0 0-1,1 0 1,-1 0 0,0 0-1,0 0 1,2-4-1,10-10 50,-13 9 633,-2 7-594,1 0 0,-1 0 0,1 0 0,-1 0 0,0 0-1,1 0 1,-1 0 0,0 0 0,1 1 0,-1-1 0,1 0 0,-1 0 0,1 1 0,-1-1 0,1 1 0,-1-1 0,1 0 0,-2 1 0,-7 7 23,0 0 0,-1-1 0,-14 8 0,12-8 44,0 1 0,-18 15 0,5-1-544,11-13-320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1:22.28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85 992,'0'-3'512,"0"-2"-480,0-1-32,0-2 352,0 0-192,0 0-224,0-4 32,0 1 288,4 0-160,-4-2-576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1:23.38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 9 320,'7'-8'366,"-7"8"-339,0 0 0,1 1 0,-1-1 0,0 0 0,0 1 0,0-1 0,0 0 0,0 1 0,0-1 0,0 0 0,0 1 0,0-1 1,-1 0-1,1 1 0,0-1 0,0 0 0,0 0 0,0 1 0,0-1 0,0 0 0,-1 1 0,1-1 0,0 0 0,0 0 0,0 1 1,-1-1-1,1 0 0,0 0 0,0 0 0,-1 1 0,1-1 0,-4 10 842,4-9-831,-1 0 0,1 0 1,0 0-1,0 0 0,-1 0 1,1 0-1,0 0 0,-1 0 0,1-1 1,-1 1-1,1 0 0,-1 0 1,1 0-1,-1-1 0,0 1 1,-1 1-1,2-2 47,0 8-154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1:24.55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0 320,'8'7'5365,"-8"-6"-5360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2:55.95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 97 576,'0'4'1504,"-13"-31"-363,13 0-1151,0 27 9,0 0 0,0 0 1,0 0-1,0 0 1,0 0-1,0 0 0,0 0 1,0-1-1,0 1 1,0 0-1,0 0 0,0 0 1,0 0-1,0 0 1,0 0-1,0 0 0,0 0 1,0 0-1,0 0 0,0 0 1,0 0-1,-1 0 1,1-1-1,0 1 0,0 0 1,0 0-1,0 0 1,0 0-1,0 0 0,0 0 1,0 0-1,0 0 1,0 0-1,0 0 0,0 0 1,-1 0-1,1 0 1,0 0-1,0 0 0,0 0 1,0 0-1,0 0 1,0 0-1,0 0 0,0 0 1,0 0-1,0 0 1,-1 0-1,1 0 0,2-3 16,5-8-18,1-2-84,-7 12 77,-1 1 1,1-1-1,0 1 0,-1 0 1,1 0-1,0-1 0,-1 1 1,1 0-1,0 0 0,-1 0 1,1 0-1,0 0 1,-1 0-1,1 0 0,0 0 1,-1 0-1,1 0 0,0 0 1,0 0-1,-1 0 0,1 0 1,0 1-1,-1-1 1,2 1-1,-1-1 19,0 1 19,1-1 1,-1 0 0,0 1-1,0-1 1,0 1 0,0-1-1,1 1 1,-1-1 0,0 1-1,0 0 1,0 0 0,-1-1-1,1 1 1,0 0 0,0 0-1,0 0 1,0 0 0,-1 0-1,1 0 1,-1 0 0,1 0-1,-1 0 1,1 1 0,0 0-1,-14-5 340,-12 6-608,25-3 294,-3 0-58,-4 2-120,9 3 236,1-13 741,1-1-112,-8-3-341,4 4-629,-2 0 214,5 17-183,12 5 59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1:32.26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165 226 1568,'-2'1'97,"1"1"0,-1-1 0,1 1-1,0 0 1,-1-1 0,1 1 0,0 0 0,-1 3 0,-3 4 44,-2 0 203,0-1 0,0 1 0,-11 9 0,14-14-193,0-1 1,0 1 0,-1-1 0,1 0-1,-1 0 1,0 0 0,0-1 0,-8 3 0,11-4-73,0 0 0,0-1 0,0 0 0,0 0 0,1 1 0,-1-1 0,0 0 0,0 0 0,0-1 1,0 1-1,0 0 0,0-1 0,1 1 0,-1-1 0,0 1 0,0-1 0,1 0 0,-1 0 0,0 0 1,1 0-1,-1 0 0,1 0 0,-1 0 0,-1-3 0,1 2-44,1 0 0,-1 0 0,1-1 0,0 1 0,0-1 0,0 1 0,0-1 0,1 1 0,-1-1 0,0 0 0,1 1 0,0-1 0,0 0 0,0 1 0,0-1 0,0 0 0,1-4 0,2-6-55,1 1-1,0 0 0,1 0 1,0 0-1,0 1 0,14-21 1,0 6-401,35-41 0,13-1-123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1:34.38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341 142 640,'6'-9'151,"-5"7"-124,0 1-1,1-1 1,-1 0-1,0 1 1,0-1-1,0 0 1,-1 0-1,1 0 1,0 0-1,-1 0 1,1-4-1,0-8 820,-1 13-755,1-1 0,-1 1 0,0-1 0,0 1 0,0-1 0,0 1 0,0-1 0,0 1 0,-1-1 0,1 1 0,0-1-1,-1 1 1,1-1 0,-1 1 0,0 0 0,1-1 0,-1 1 0,0 0 0,0 0 0,0-1 0,0 1 0,0 0 0,0 0 0,0 0 0,-1-1 0,-5-4 98,1 0 0,-1 1 0,0 0 0,0 0 1,-1 1-1,1 0 0,-1 0 0,0 1 0,0-1 0,0 2 1,-1-1-1,1 1 0,-1 1 0,-10-1 0,6 1-235,-1 2 0,1 0 0,0 1 0,-1 0 0,1 1 0,0 0-1,0 1 1,1 0 0,-1 1 0,1 1 0,0 0 0,0 0 0,-18 15 0,17-8-205,3 1-666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1:36.64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107 68 416,'-13'-9'3035,"12"9"-3007,1 0 0,-1-1 0,1 1 0,0 0 0,-1 0 0,1-1 1,0 1-1,-1 0 0,1-1 0,0 1 0,-1-1 0,1 1 0,0 0 1,0-1-1,0 1 0,-1-1 0,1 1 0,0-1 0,0 1 1,0 0-1,0-1 0,0 1 0,0-1 0,0 1 0,0-1 0,0 1 1,0-1-1,0 1 0,0-1 0,0 1 0,0-1 0,0 1 0,0 0 1,1-1-1,-1 0 0,-2-22 644,1 22-642,1 1 1,0-1-1,0 0 0,-1 1 1,1-1-1,0 1 0,-1-1 1,1 1-1,0-1 0,-1 1 1,1-1-1,-1 1 0,1-1 1,-1 1-1,1 0 0,-1-1 1,1 1-1,-1 0 0,1-1 1,-1 1-1,1 0 0,-1 0 1,0 0-1,1-1 0,-1 1 1,0 0-1,1 0 0,-1 0 1,1 0-1,-2 0 0,-9-4 683,9 3-656,-1 0 0,1 0 0,0 1-1,0-1 1,-1 0 0,1 1 0,0 0 0,-1 0-1,1 0 1,0 0 0,-1 0 0,-3 1 0,-3-1-279,8 0 219,1 1 0,-1-1 0,1 0 0,-1 0 0,1 0 0,-1 0 1,1 1-1,-1-1 0,1 0 0,-1 1 0,1-1 0,-1 0 0,1 1 0,0-1 0,-1 1 0,1-1 0,0 0 0,-1 1 0,1-1 0,0 1 0,-1-1 0,1 1 0,0-1 0,0 1 0,-1 0 0,-1 12-128,0 1 182,1-12-67,1-1 0,0 1 0,-1 0 0,1-1-1,0 1 1,0 0 0,0-1 0,0 1 0,0-1 0,1 1-1,-1 0 1,0-1 0,1 1 0,-1-1 0,1 1 0,1 1-1,2 4-302,0-1 0,1 0 0,0 0 0,0-1-1,1 1 1,-1-1 0,1 0 0,0-1-1,1 0 1,-1 0 0,1 0 0,0 0-1,9 3 1,-3-4-998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1:38.73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166 11 736,'-1'0'21,"1"0"0,-1 0 0,1 0 1,-1 0-1,1 0 0,-1 0 0,1 1 0,0-1 0,-1 0 0,1 0 1,-1 1-1,1-1 0,0 0 0,-1 0 0,1 1 0,0-1 0,-1 0 0,1 1 1,0-1-1,-1 0 0,1 1 0,0-1 0,0 1 0,-1-1 0,1 0 1,0 1-1,-4 15 709,1-5-527,-3 6 109,-7 33 0,6-22-307,-14 80 363,21-107-366,-5 19 327,0-1 0,-2 1 0,-11 24 0,15-37-276,-8 14 24,-9 27 1,15-34-182,3-10 83,1-1 0,-1 0 0,1 1 0,0-1 0,1 1 0,-2 6 0,-1 30 586,0-29-443,3-11-114,-1 0 0,1 0 0,0 1-1,0-1 1,0 0 0,0 0 0,0 0 0,0 1-1,0-1 1,0 0 0,-1 0 0,1 0 0,0 0-1,0 1 1,0-1 0,0 0 0,-1 0-1,1 0 1,0 0 0,0 0 0,0 0 0,-1 0-1,1 1 1,0-1 0,0 0 0,0 0 0,-1 0-1,1 0 1,0 0 0,0 0 0,-1 0 0,1 0-1,0 0 1,0 0 0,0 0 0,-1 0-1,1 0 1,0 0 0,0-1 0,-1 1 0,1 0-1,0 0 1,0 0 0,0 0 0,-1 0 0,1 0-1,0-1 1,-1-12-160,0 4 171,0-3-31,0 1 0,1-1 0,2-17 1,-1-7 53,2 1-94,1 1 1,1 0 0,2 0 0,17-50 0,19-39-541,-35 105 703,-7 15-33,1 0-1,-1-1 0,0 1 1,1-1-1,-2 1 0,1-1 1,0 1-1,-1-1 0,1-4 1,-2 7-189,1-1 157,-4 5-13,-18 25 831,17-21-886,0 0 1,1 0-1,0 1 1,0 0-1,1 0 1,0 0 0,-3 14-1,1-7 2,3-6 55,0 0 0,1 1 0,-1 8 0,-2 17 171,3-32-222,1 0 0,0-1 0,0 1 0,0 0 0,0 0 0,0 0 0,1-1 0,-1 1 0,1 0 0,0 0 0,0-1 0,0 1 0,0 0 0,0-1 0,4 5 0,-3-5-212,-2-2 152,1 0 0,0 1 0,-1-1 0,1 1-1,0-1 1,-1 0 0,1 0 0,0 1 0,0-1 0,0 0 0,-1 0-1,1 0 1,0 0 0,0 0 0,0 0 0,-1 0 0,2 0 0,0-1-32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1:45.66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127 144 576,'-51'-6'1547,"48"6"-1467,0 0 1,0 0-1,0 0 1,0-1 0,0 1-1,0-1 1,1 0 0,-1 1-1,0-1 1,0-1 0,-3-1-1,3 1-15,0-1 0,0 1 0,0-1 0,0 0 0,0-1 0,0 1 1,-3-6-1,5 6-56,-1 1 1,1 0-1,0 0 1,0-1-1,0 1 1,0-1-1,0 1 1,1-1-1,-1 1 1,1-1 0,-1 0-1,1 1 1,0-1-1,0 1 1,0-1-1,1 0 1,-1 1-1,1-4 1,0 4-28,-1 0 1,0 0-1,0 0 0,0 0 1,-1 0-1,1 0 0,0 0 1,-2-2-1,2 0-103,7 17 65,-4-8 74,0 0-1,1-1 1,0 1-1,0-1 1,0 1 0,1-1-1,-1 0 1,1-1-1,0 1 1,0-1 0,0 0-1,8 2 1,22 17 137,-31-19-158,0-1 0,1 0 0,-1 0 1,1 0-1,-1-1 0,1 1 0,0-1 0,0 0 0,-1-1 1,1 1-1,0-1 0,0 0 0,9-1 0,-3 1 43,-9 0 131,2 0 346,-11 0-498,-1-1-1,1 0 1,-1-1 0,1 0 0,0 0-1,-12-5 1,4 1 390,-28-18 0,39 21-444,-1 0-1,1 0 1,0-1-1,-4-4 1,8 8 33,-1 0 0,1-1 0,-1 1 1,1-1-1,-1 1 0,1-1 0,-1 1 1,1-1-1,0 1 0,-1-1 1,1 0-1,0 1 0,-1-1 0,1 1 1,0-1-1,0 0 0,0 1 0,-1-1 1,1 0-1,0 1 0,0-1 0,0 0 1,0 1-1,0-1 0,0 0 0,0 1 1,1-1-1,-1 0 0,0 1 0,0-1 1,0 0-1,1 1 0,-1-1 0,0 0 1,1 1-1,-1-1 0,0 1 0,1-1 1,-1 1-1,1-1 0,-1 1 0,1-1 1,-1 1-1,1-1 0,1 0-8,0 0-1,0 0 1,0 1-1,0-1 1,0 1-1,0-1 1,0 1 0,0 0-1,1-1 1,-1 1-1,0 0 1,3 1-1,28 5-28,-10-2-42,-14-3 76,-1 0 1,0 0-1,0 1 0,-1 0 0,1 1 1,0 0-1,-1 0 0,11 6 1,-11-5 49,3 4 368,-10-7-410,0-1 0,0 1 1,0-1-1,0 1 0,0-1 1,-1 1-1,1-1 0,0 1 1,0-1-1,0 1 0,-1-1 1,1 0-1,0 1 0,0-1 1,-1 1-1,1-1 0,0 0 1,-1 1-1,1-1 0,-1 0 1,1 1-1,0-1 0,-1 0 1,1 0-1,-1 0 0,1 1 1,-1-1-1,0 0 0,-1 0-1,1 0-1,-1 0 0,0 0 1,0 0-1,0 0 1,1-1-1,-1 1 0,0-1 1,0 1-1,1-1 1,-1 0-1,0 1 1,1-1-1,-3-2 0,-2 1-11,-8-5-69,-19-8 353,30 14-286,1 0 1,-1-1-1,1 0 1,0 1-1,0-1 1,0 0-1,0 0 1,0 0-1,-3-4 1,5 5-1,-1 0 1,1 0 0,0 0-1,-1-1 1,1 1 0,0 0-1,0 0 1,0 0-1,0 0 1,0-1 0,0 1-1,0 0 1,0 0 0,1 0-1,-1 0 1,0 0-1,1-1 1,-1 1 0,1 0-1,-1 0 1,1 0 0,-1 0-1,1 0 1,0 0-1,-1 0 1,1 1 0,0-1-1,0 0 1,0 0-1,0 0 1,0 1 0,0-1-1,0 1 1,0-1 0,0 0-1,0 1 1,0 0-1,0-1 1,0 1 0,0 0-1,1-1 1,-1 1 0,0 0-1,2 0 1,2 2 23,1-1 0,0 1 0,-1 0 0,0 1 0,1-1 0,-1 1 1,0 0-1,6 5 0,-4-3-37,0-1 1,0 0-1,13 6 1,-9-7 0,0 1 0,0 1 0,-1 0 1,0 1-1,1 0 0,-2 0 1,1 1-1,14 13 0,5 2-520,-16-11-565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1:46.82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263 1 416,'0'0'7,"-1"0"0,1 0 0,0 1-1,-1-1 1,1 0 0,-1 0 0,1 1 0,0-1 0,-1 0 0,1 0 0,-1 0 0,1 0-1,-1 1 1,1-1 0,-1 0 0,1 0 0,-1 0 0,1 0 0,-1 0 0,1 0-1,0-1 1,-1 1 0,1 0 0,-1 0 0,0 0 0,1 0-6,-1-1 0,1 1-1,0 0 1,0 0 0,-1 0 0,1 0 0,0 0 0,0 0 0,-1 0 0,1 0 0,0 0-1,0 0 1,-1 0 0,1 0 0,0 0 0,0 0 0,-1 0 0,1 0 0,0 0-1,0 0 1,-1 0 0,1 0 0,0 0 0,0 1 0,-1-1 0,1 0 0,0 0 0,0 0-1,-1 0 1,1 1 0,0-1 0,0 0 0,0 0 0,0 0 0,-1 1 0,1-1 0,0 0-1,0 0 1,0 1 0,0-1 0,0 0 0,0 0 0,0 1 0,0-1 0,-3 4 10,1 1 0,-1-1 0,1-1 0,-1 1 1,0 0-1,-1-1 0,-5 6 0,-5 6 348,-8 9 258,6-6-281,0 0 1,-25 40-1,18-20-255,13-21-4,0 0 1,0 0 0,2 1 0,-7 20 0,13-31-43,0-1 1,-1 1 0,0-1 0,0 0 0,-1 0-1,-6 9 1,9-14 28,2-9 299,4-7-299,0 0 1,1 0 0,0 1-1,1 0 1,1 0-1,0 0 1,1 1 0,20-21-1,-16 20-335,1 0 0,1 1 0,0 1-1,1 1 1,0 0 0,20-9 0,5 0-1052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1:48.05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 0 896,'-1'21'546,"0"-17"-461,1 0 0,-1 0 0,1 0 0,0 1 0,1-1 0,-1 0 0,2 7 1,13 45 788,12 110 1,-26-134-843,-1-25-27,0 0 0,0 0 1,0 0-1,1-1 1,3 13-1,-3-15 15,0 0 0,-1 0 0,1 0 1,-1 1-1,0 7 791,-1-13-744,1-1 1,-1 0-1,1 0 1,-1 0-1,1 0 0,0 0 1,-1 1-1,1-1 1,0 0-1,0 0 0,1-2 1,-1 2-35,0 1-33,-1 1-128,0-1 152,1 1-1,0 0 1,0 0-1,0-1 1,-1 1-1,1 0 1,0 0-1,0-1 1,0 1-1,0 0 1,-1 0-1,1-1 1,0 1-1,0 0 0,0 0 1,0-1-1,0 1 1,0 0-1,0-1 1,0 1-1,0 0 1,0-1-1,0 1 1,0-1-1,1-6 44,0 0 0,0 0-1,-1-1 1,0 1 0,-1 0 0,1 0-1,-1 0 1,-4-12 0,0-12 4,5 31-72,-4-34 87,-13-53 0,14 74-266,0-23-1,3 25-201,4 33 95,-1-2 237,12 73 447,-10-78-943,0 0 0,1 0 0,8 16 0,-8-18-816,2 0 178,4 2 245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1:50.11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1 177 320,'0'1'9,"0"0"0,0 1 0,0-1-1,0 0 1,0 0 0,0 1 0,0-1 0,0 0 0,1 0-1,-1 1 1,0-1 0,1 0 0,-1 0 0,1 0 0,-1 0 0,1 1-1,-1-1 1,2 1 0,-1 0 9,0 0-1,0 0 1,0 0 0,0 0-1,0 1 1,-1-1 0,2 15 1690,1-27-1653,-1 0 0,0 0 1,-1 0-1,0 0 0,0 0 1,-1 0-1,-2-17 0,1-5 143,-2 0-172,2 26-46,0 0 1,1 1-1,0-1 0,0 0 0,0 0 1,1-7-1,0 6-201,-1 6 179,-1 1 0,1-1 0,0 1 0,0-1 0,0 1 0,0-1 0,0 1 0,0-1 0,1 1 0,-1-1 0,0 1 0,0-1 0,0 1 0,0-1 0,1 1 0,-1-1 0,0 1 1,0 0-1,1-1 0,-1 1 0,0-1 0,1 1 0,-1 0 0,0-1 0,1 1 0,8-5-758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1:53.78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1 736,'31'33'448,"3"7"624,-14-18-421,-14-15-561,0-1 1,9 15 0,-14-20-139,2 6 229,-3-10-202,-1 0-1,0-1 1,0 1 0,0-1 0,0 1-1,-1 0 1,1 0 0,-3-4 0,-4-9-924,2 5 326,-1 2-202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2:47.09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8859 1556 1152,'-3'-5'2159,"4"4"-2118,-1 1 1,1 0 0,-1 0-1,1 0 1,-1 0-1,1-1 1,-1 1 0,1 0-1,-1 0 1,0-1-1,1 1 1,-1 0 0,1-1-1,-1 1 1,0 0-1,1-1 1,-1 1 0,0-1-1,0 1 1,1 0-1,-1-1 1,0 1 0,0-1-1,1 1 1,-1-1-1,0 1 1,0-1 0,0 0-1,7-11 82,-6 11-66,0 0 0,0 0 0,-1 0-1,1 0 1,-1 0 0,1 0 0,0 0 0,-1 0 0,0 0 0,1 0 0,-1 0 0,0 0-1,1 0 1,-1-2 0,3-36 1010,-3 28-813,-1 1-1,0-1 1,-1 0 0,0 1-1,0 0 1,-7-16 0,-40-82 863,3 10-544,21 41-279,-62-103-1,79 146-295,-1 2 1,-1-1-1,-1 1 1,1 1-1,-2 0 0,1 0 1,-2 1-1,1 1 1,-22-12-1,-7-5 26,-33-17 37,-111-53-146,159 81 195,0-1 1,-29-25-1,23 18-153,-8-7 37,-3-3-242,-54-30 1,-105-33 383,51 27 426,88 41-823,-77-25 0,87 38 149,-70-13 0,-58 2 16,137 22 146,-33-6 220,40 5-181,0 1 1,1 2-1,-1 2 1,-54 6 0,-85 9 240,143-12-360,-25 4-120,-56 14 0,0 2 188,59-13-17,-54 18 0,14-2-15,-20 7 212,54-11-167,1 2 1,-69 40-1,21-3 376,93-52-514,0-1 0,-1-1 0,-30 10 0,-53 8-154,35-10 377,-73 13 332,25-6-168,-264 51-514,76-43 358,135-18-193,71-5-195,-117 0 255,118-12 299,-155-28 0,179 21-360,-224-52-35,289 63 96,-134-42 237,97 28-196,0 2 1,-1 2 0,-71-10-1,75 17-14,-100-8-89,-160 6 0,185 16 44,-41 1-108,42-7 78,56-1 15,-112-9 1,26-5 405,30 2-297,-18-2-132,75 2 131,0-2-1,1-2 0,-78-30 1,-119-63-262,227 96 370,-34-8 0,-2-2 111,20 7-375,-44-8 0,36 10-9,-4-6 122,26 11 325,22 6-430,0-1 0,0 1 1,0-1-1,0 0 0,0-1 1,-7-3-1,-14-3 217,11 4-89,12 3-60,0 0 1,0 0-1,-1 1 0,1-1 1,0 1-1,0 0 1,-3-1-1,-5-2-81,9 3 87,1-1 1,-1 1 0,1 0 0,-1 0 0,1-1 0,-1 1-1,1 0 1,-1 0 0,1 0 0,-1 0 0,0 0 0,1 0-1,-1-1 1,1 1 0,-1 1 0,1-1 0,-1 0 0,0 0-1,0 0 1,0 0-29,1 0-1,-1 1 1,1-1-1,-1 0 1,1 0-1,-1 0 1,0 0 0,1 0-1,-1 0 1,1 0-1,-1 0 1,0 0-1,1 0 1,-1-1-1,1 1 1,-1 0-1,1 0 1,-1 0-1,1-1 1,-1 1-1,0 0 1,0-1 0,1 0 21,0 1 0,-1 0 0,1 0 0,0-1 0,0 1 1,-1 0-1,1 0 0,0 0 0,-1 0 0,1 0 0,0-1 1,-1 1-1,1 0 0,0 0 0,-1 0 0,1 0 0,0 0 1,-1 0-1,1 0 0,-1 0 0,1 0 0,0 0 0,-1 0 1,1 0-1,0 1 0,-1-1 0,1 0 0,0 0 0,-1 0 1,1 0-1,-1 1 0,0-1-6,0 1 1,0-1-1,0 0 1,0 0-1,0 0 1,0 0-1,0 0 1,0 0-1,0 0 1,0 0-1,0 0 0,0 0 1,0 0-1,0-1 1,0 1-1,-2-1 1,-3-1-220,5 1 128,1 1 95,0 0-1,0 0 1,0 0-1,0-1 1,0 1-1,0 0 1,0 0-1,0 0 1,0 0-1,0 0 1,0-1-1,0 1 1,0 0-1,0 0 1,0 0-1,0 0 1,0 0-1,0 0 1,0-1-1,0 1 1,-1 0-1,1 0 1,0 0-1,0 0 1,0 0-1,0 0 1,0 0-1,0 0 1,0-1-1,-1 1 1,1 0-1,0 0 1,0 0-1,0 0 1,0 0-1,0 0 1,-1 0-1,1 0 1,0 0-1,0 0 1,0 0-1,0 0 1,0 0-1,-1 0 1,1 0-1,0 0 1,0 0-1,0 0 1,0 0-1,0 0 1,0 0-1,-1 0 1,1 1-1,0-1 1,0 0-1,0 0 1,0 0-1,0 0 1,-1 0-1,1 0 10,0 1 0,0-1 0,0 0 0,0 0-1,0 0 1,0 0 0,-1 0 0,1 0 0,0 0 0,0 1-1,0-1 1,0 0 0,0 0 0,-1 0 0,1 0-1,0 0 1,0 0 0,0 0 0,0 0 0,-1 0 0,1 0-1,0 0 1,0 0 0,0 0 0,-1 0 0,1 0 0,0 0-1,0 0 1,0 0 0,0 0 0,-1 0 0,1 0 0,0 0-1,0 0 1,0-1 0,0 1 0,-1 0 0,1 0 0,0 0-1,0 0 1,0 0 0,0 0 0,0-1 0,-1 1 0,-7-4-203,7 4 388,20 9-112,-4 5-54,-11-10-15,1 1-1,0-1 0,0 0 0,0 0 1,9 4-1,-13-8-21,0 1 1,0-1-1,0 0 1,0 1-1,-1-1 0,1 1 1,0-1-1,0 1 1,0-1-1,0 1 0,0 0 1,-1-1-1,1 1 1,0 0-1,-1 0 1,1-1-1,0 1 0,-1 0 1,2 1-1,-1 0 59,1 1 20,1 0-1,0-1 1,0 1-1,7 3 1,-3-3-46,-6-3-21,0 1 1,0-1-1,0 1 1,1 0 0,-1-1-1,0 1 1,0 0-1,0 0 1,0 0-1,0 0 1,0-1-1,1 3 1,3-2-129,-4-1 119,-1 0-1,0 0 1,0 0-1,1 0 1,-1 0-1,0 0 1,0 0-1,1 0 0,-1 0 1,0 0-1,0 0 1,1 0-1,-1 0 1,0 0-1,0 1 1,1-1-1,-1 0 1,0 0-1,0 0 1,1 0-1,-1 0 0,0 1 1,0-1-1,0 0 1,1 0-1,-1 0 1,0 1-1,0-1 1,0 0-1,0 0 1,1 0-1,-1 1 1,0-1-1,0 0 0,0 0 1,0 1-1,0-1 1,0 0-1,0 1 1,0-1-1,0 1 18,1-1 0,-1 1 0,0 0 0,0-1-1,0 1 1,1-1 0,-1 1 0,0-1 0,1 1 0,-1-1 0,0 1-1,1-1 1,-1 1 0,1-1 0,-1 1 0,2 0 0,3 6 188,-4-6-160,13 18-383,-12-18 254,8 8 211,-9-8-150,8 11 250,9 2-630,-16-13 966,-3-21-549,-1 14 35,-1 0 1,0-1-1,-1 1 0,1 0 1,-9-9-1,-8-15-52,-15-23 324,16 26-401,9 15-108,-3-4 78,12 11 145,-2 1 1,1 0-1,0 0 0,-1 0 1,0 0-1,0 0 1,0 1-1,0-1 1,-1 1-1,-3-3 1,-19-5-412,26 11 385,-1-1 0,1 1 0,-1 0 0,1 0-1,0-1 1,-1 1 0,1 0 0,-1 0 0,1 0 0,-1 0 0,1 0-1,0 0 1,-1 0 0,1 0 0,-1 0 0,1 0 0,-1 0 0,1 0-1,-1 0 1,1 0 0,-1 0 0,-2 1 63,-7-4-84,0 1 0,0 1 0,0 0 0,0 0 0,-12 1 1,22 0 17,-7 0-31,6 0 37,0 0-1,1-1 1,-1 1 0,0 0-1,0 0 1,0 0-1,0 0 1,0 0 0,0 1-1,0-1 1,0 0-1,0 0 1,0 1 0,0-1-1,0 0 1,1 1-1,-1-1 1,0 1 0,-1 0-1,2-1-22,-1 0 0,1 1-1,0-1 1,-1 0 0,1 0-1,-1 0 1,1 0 0,0 0-1,-1 0 1,1 0 0,-1 0 0,1 0-1,-1 0 1,1 0 0,0 0-1,-1 0 1,1 0 0,-1 0-1,1 0 1,0 0 0,-1-1 0,2 1 20,-1 0 0,1-1 0,0 1 0,0 0 1,0 0-1,0 0 0,0 0 0,-1 0 0,1 0 0,0 0 1,0 0-1,0 0 0,0 0 0,-1 1 0,1-1 1,0 0-1,0 1 0,0-1 0,-1 0 0,2 1 1,22 12 118,-16-9-92,23 5 233,-28-8-226,9 4-2,0-1 0,1 0 0,12 2 0,-8 0 10,-15-4-16,0-2-1,0 1 0,0 0 1,0 0-1,0 0 1,0-1-1,0 1 0,4-1 1,-2 1 7,0-1 1,-1 1 0,1 0-1,0 0 1,-1 0 0,1 0-1,3 2 1,16 5-261,-6-3 324,-14-4-136,0 0 0,1 0 0,-1 0 0,0-1 0,0 1 0,4-1 0,38 3 262,-31-2-158,0 0-1,0-1 1,28-4 0,-36 3-66,0 1 0,-1 0 1,1-1-1,8 2 0,-6 0-10,-1-1 0,1 0-1,0 0 1,15-3 0,-13 1 55,0 0-1,16 0 1,-19-1-115,-7 3 75,0 0-1,0 0 1,0 0-1,0 0 1,0 0-1,0 1 1,-1-1-1,1 0 1,0 0-1,0 0 1,0 0-1,0 0 0,0 0 1,0 0-1,0 0 1,0-1-1,0 1 1,0 0-1,-1 0 1,1 0-1,0 0 1,0 0-1,0 0 1,0 0-1,0 0 1,0 0-1,0 0 0,0 0 1,0 0-1,0 0 1,0 0-1,0 0 1,0 0-1,-1 0 1,1 0-1,0-1 1,0 1-1,0 0 1,0 0-1,0 0 0,0 0 1,0 0-1,0 0 1,0 0-1,0 0 1,0 0-1,0 0 1,0 0-1,0-1 1,0 1-1,0 0 1,0 0-1,0 0 1,0 0-1,0 0 0,0 0 1,0 0-1,0 0 1,0 0-1,1 0 1,-1-1-1,0 1 1,0 0-1,0 0 1,0 0-1,-30-5 226,23 5-338,1-1 1,0 0 0,-11-3-1,-12-1-127,-74-13 566,82 15-397,14 2 76,-1 0-1,1 0 1,0 1-1,-1 0 1,-11 1-1,15 0-45,1-1-1,-1 0 1,1 0-1,-1 0 0,1 0 1,-1-1-1,0 1 0,-4-2 1,5 1 34,0 0 1,-1 1-1,1-1 1,-1 1 0,1 0-1,-1 0 1,-4 1-1,-28-1 248,23 1-193,-1-1 1,-14 0-1,2-1-116,24 1-102,-1 0 0,1 0 0,-1 0 0,1 0 0,-1-1 0,1 1 0,0-1 0,-1 0 0,-2-1 0,4 1-133,0 0 0,0 1 1,0-1-1,0 0 1,0 0-1,0 0 1,0 0-1,0 0 1,0 0-1,1 0 0,-1 0 1,0 0-1,1 0 1,-1-1-1,1 1 1,0 0-1,-1 0 1,1-1-1,0 1 0,0 0 1,-1-3-1,1-30-2373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2:57.59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92 1 64,'0'19'347,"0"-9"-187,1-1 0,0 0-1,3 10 1,-3-12-95,2 11 407,-1 0 0,-1 29 0,-1-42-395,0-4-43,0 0 0,0 0 0,0 0-1,0 0 1,0 0 0,0 0 0,0 0 0,-1 0 0,1 0 0,0 0 0,0 0-1,-1 0 1,1 0 0,-1-1 0,1 1 0,-1 0 0,1 0 0,-1 0 0,0 0-1,1-1 1,-1 1 0,0 0 0,1-1 0,-1 1 0,0 0 0,0-1-1,0 1 1,0-1 0,1 1 0,-1-1 0,0 0 0,0 1 0,0-1 0,0 0-1,0 0 1,-2 1 0,2-2 5,-1 0 1,1 0-1,0 0 0,-1 0 0,1 0 1,0 0-1,0 0 0,0-1 0,0 1 1,0 0-1,0-1 0,0 1 0,-1-3 1,-12-25 792,-32-45-1,44 71-1155,1 3 243,1-1 0,0 0 0,-1 0 0,1 1-1,0-1 1,0 0 0,-1 0 0,1 0 0,0 1 0,0-1 0,0 0 0,0 0-1,0 0 1,0-1 0,0-2-260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2:55.56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1556 992,'4'-2'2805,"-4"2"-2751,8 5 2329,2 0-1332,-7-5-937,0-1 0,-1 1-1,1-1 1,0 0 0,0 0 0,-1 0 0,1 0-1,-1 0 1,1-1 0,-1 1 0,1-1-1,-1 0 1,0 0 0,0 1 0,0-1-1,0-1 1,2-1 0,0 0-90,0 1 0,0 0 0,0 1 1,1-1-1,-1 1 0,1-1 0,0 1 0,9-2 0,-10 2 63,16-6 112,0-2 0,31-19 0,0 0 89,-31 20-140,0 1 0,31-7 0,-39 12-58,18-5-79,1 2 1,0 1 0,0 1 0,35 1-1,119-2-32,-160 6 84,0 1-1,1 1 1,40 10 0,107 19 219,-48-10-372,-65-10 150,66 15 184,-46-12-200,-19-4-83,-42-8 50,-1-1 1,25 0-1,-6-1 152,19 0 17,97-10 0,-69 2 68,295-24 275,-186 16-438,-96 7 12,42-5 222,-105 8-226,68-19 1,-29 4-77,80-10-1,-93 20 3,0-2 1,101-35-1,-138 37-99,31-19 0,-46 24 102,-1 0 0,1-1 0,-1 0 0,-1 0 0,1-1 0,9-12 0,28-48-302,-42 63 310,9-17 72,10-28 0,-7 15 174,3-5-71,-3 6-231,1 0 0,1 2 0,35-52 0,-21 44-80,44-55 212,-60 77-156,-1-1 0,0-1 0,-1 0-1,13-30 1,-19 37 30,1-1 74,0-1 0,-1 0 0,0 0 0,-1 0 0,-1-1 0,3-16 0,-3 11-73,1-10 48,3-61-87,0 11 319,2 49-650,-10 29 389,0 0 1,1-1 0,-1 1-1,1 0 1,0 0 0,0 0-1,0 0 1,0 0 0,0 0-1,0 0 1,1 0 0,-1 0-1,1 0 1,-1 1 0,3-3-1,-3 3 8,0 0-1,0 0 1,0 1 0,0-1-1,0 0 1,0 0 0,0 0-1,-1 0 1,1 0-1,0 0 1,0-2 0,4-4 23,5 1 24,-10 5-74,1 1-1,0-1 1,0 1 0,0-1 0,-1 1-1,1-1 1,0 1 0,0-1 0,-1 0 0,1 0-1,0 1 1,-1-1 0,1 0 0,-1 0-1,1 1 1,0-3 0,-1 2 23,0 0 0,1 1 0,-1-1 0,1 0 0,-1 0 0,1 0 0,0 0 0,-1 1 0,1-1 0,0 0 0,-1 0 0,1 1 0,0-1 1,0 1-1,0-1 0,-1 1 0,3-2 0,-3 2 2,0 0 1,0 0-1,1 0 0,-1 0 1,0 0-1,0 0 1,1 0-1,-1 0 1,0-1-1,0 1 1,1 0-1,-1 0 0,0 0 1,0-1-1,1 1 1,-1 0-1,0 0 1,0 0-1,0-1 1,0 1-1,0 0 0,1 0 1,-1-1-1,0 1 1,0 0-1,0-1 1,0 1-1,0 0 1,0 0-1,0-1 0,0 1 1,0 0-1,0-1 1,0 1-1,0 0 1,0 0-1,0-1 0,0 1 1,0 0-1,0 0 1,0-1-1,-1 1 1,1 0-1,0-1 1,-1-10 235,1 10-250,1 1 1,-1 0-1,0-1 1,0 1-1,0-1 1,0 1-1,0 0 1,0-1-1,0 1 1,0 0-1,0-1 1,0 1 0,0 0-1,0-1 1,0 1-1,0-1 1,0 1-1,-1 0 1,1-1-1,0 1 1,0 0-1,0-1 1,0 1-1,-1 0 1,1 0 0,0-1-1,0 1 1,-1 0-1,1 0 1,0-1-1,-1 1 1,1 0-1,0 0 1,0-1-1,-1 1 1,-5-5 78,5 4-13,2 4 10,0-3 151,-4-6-651,2 10 473,1-5 229,0 1-261,0 1 0,0-1 0,0 0 0,0 0 1,0 0-1,0 0 0,0 1 0,-1-1 0,1 0 0,0 0 0,0 0 1,0 0-1,0 0 0,0 1 0,0-1 0,0 0 0,-1 0 0,1 0 0,0 0 1,0 0-1,0 0 0,0 0 0,0 1 0,-1-1 0,1 0 0,0 0 0,0 0 1,0 0-1,-1 0 0,1 0 0,0 0 0,0 0 0,0 0 0,0 0 0,-1 0 1,1 0-1,0 0 0,0 0 0,0 0 0,0 0 0,-1 0 0,1-1 0,0 1 1,0 0-1,0 0 0,0 0 0,-1 0 0,1 0 0,0 0 0,0 0 0,0 0 1,0-1-1,0 1 0,0 0 0,0 0 0,-1 0 0,1 0 0,0 0 1,0-1-1,0 1 0,0 0 0,0 0 0,0 0 0,0 0 0,0-1 0,0 1 1,-1 3 47,1-3-63,-1 0 1,1 0-1,0 1 0,0-1 1,0 0-1,0 0 1,0 0-1,0 1 0,0-1 1,-1 0-1,1 0 1,0 0-1,0 1 0,0-1 1,0 0-1,-1 0 1,1 0-1,0 0 1,0 0-1,0 0 0,-1 0 1,1 1-1,0-1 1,0 0-1,0 0 0,-1 0 1,1 0-1,0 0 1,0 0-1,-1 0 0,1 0 1,0 0-1,0 0 1,0 0-1,-1 0 1,0 1-49,1 0 57,0-1 0,0 1 0,0 0 0,0 0 0,-1-1 0,1 1 0,0 0 1,0-1-1,-1 1 0,1 0 0,0-1 0,-1 1 0,1 0 0,-1-1 0,1 1 0,0-1 0,-1 1 0,0-1 0,1 1 0,-1-1 0,1 1 0,-1-1 0,0 1 0,1-1 0,-1 0 0,0 1 0,0-1 0,-4 3 152,0 4-164,-1 0 0,0 0-1,0 0 1,-1-1 0,0 0-1,0 0 1,-14 8 0,-23 17 318,25-17-362,0 1 0,0 0 0,2 2 0,-22 24 0,27-28 233,-73 75-378,84-87 173,-1 0 52,1 1 0,0-1 1,-1 1-1,1-1 0,-1 0 0,1 1 1,-1-1-1,0 0 0,0 0 1,1 0-1,-1 0 0,0-1 1,0 1-1,-4 0 0,6-1-64,12-6-547,-6 4 585,-1-1-1,0 1 0,1-2 1,-1 1-1,4-4 1,42-44 24,-4 4 200,-27 29-220,46-37-223,-24 27 145,-20 13 134,0 0 1,21-20 0,-29 24-32,-11 9-23,0 0-1,0-1 1,0 1-1,0-1 1,2-4-1,11-8 116,-15 15-118,1-1-1,-1 0 1,0 0-1,0 0 1,1 0-1,-1 0 1,0 0-1,0-1 1,0 1-1,0 0 1,0-1-1,0 1 1,-1 0-1,1-1 1,0 1-1,-1-1 1,1 1-1,-1-1 1,1-1-1,-1 2-61,0 0-87,1 0 145,-1 1 0,0 0 0,0 0 0,1 0 0,-1-1 0,0 1 0,0 0 0,0 0 0,0-1 0,0 1 0,1 0 0,-1 0 0,0-1 0,0 1 0,0 0 0,0-1 0,0 1 0,0 0 0,0 0 0,0-1 0,0 1 0,0 0 0,0 0 0,0-1 1,0 1-1,0 0 0,0-1 0,0 1 0,0 0 0,0 0 0,-1-1 0,1 1 0,0 0 0,0 0 0,0-1 0,0 1 0,-1 0 0,1 0 0,0 0 0,0-1 0,0 1 0,-1 0 0,1 0 0,1 1 0,0 0 1,-1 0 0,1 0 0,0 0-1,0 1 1,-1-1 0,1 0 0,0 0-1,-1 1 1,1 1 0,0 1 7,6 12 9,-1 0 1,-1 0 0,5 21 0,5 20 215,2 3-63,-12-38-34,-1-3-138,4 23-56,-4-20-82,-4-22 171,0 0-1,0 1 1,0-1 0,0 0-1,1 0 1,-1 1 0,0-1-1,0 0 1,0 1 0,0-1-1,0 0 1,0 0 0,0 1-1,0-1 1,0 0 0,0 0-1,-1 1 1,1-1-1,0 0 1,0 0 0,0 1-1,0-1 1,0 0 0,0 0-1,-1 1 1,1-1 0,0 0-1,0 0 1,0 0 0,0 1-1,-1-1 1,1 0 0,0 0-1,0 0 1,-1 0-1,1 1 1,-12-4 153,9 2-191,-1-1-1,0-1 0,0 1 1,-4-5-1,-3-1 120,1 0 0,-1 1 0,0 0 1,0 0-1,-1 1 0,0 0 0,-18-5 0,-10-1-8,-41-6-1,-90-13-5452,140 27 416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3:14.30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50 118 1984,'-8'-13'508,"1"0"0,0-1 0,-9-27 0,7 22-307,6 17-99,6 14-58,23 79 38,8 22 148,-28-96-183,0-1-1,2 0 0,0 0 0,16 22 1,-24-37-31,1-1 0,-1 1 0,0-1 1,1 1-1,-1-1 0,0 1 1,1-1-1,-1 1 0,1-1 1,-1 1-1,1-1 0,-1 1 0,1-1 1,-1 0-1,1 1 0,-1-1 1,1 0-1,0 0 0,-1 1 1,1-1-1,0 0 0,-1 0 1,1 0-1,-1 0 0,1 0 0,0 0 1,-1 0-1,2 0 0,-1-1 0,0 1 0,0-1 0,0 1-1,-1-1 1,1 0 0,0 0 0,0 1 0,-1-1-1,1 0 1,0 0 0,-1 0 0,1 0-1,-1 0 1,1 0 0,-1-1 0,3-5 57,0-1 0,-1 0 1,1-9-1,2-77 796,-5 93-858,0 60 560,1-101-154,2 1 0,1-1 1,18-71-1,-22 112-414,0 1 0,1-1-1,-1 0 1,0 0 0,0 0 0,1 1 0,-1-1 0,0 0-1,1 0 1,-1 1 0,1-1 0,-1 0 0,1 1-1,-1-1 1,1 0 0,0 1 0,-1-1 0,1 1-1,0-1 1,-1 1 0,1-1 0,0 1 0,1-1 0,-2 1-6,1 0 0,0 0 0,-1 1 0,1-1 1,-1 0-1,1 0 0,0 0 0,-1 1 0,1-1 1,-1 0-1,1 1 0,-1-1 0,1 0 1,0 1-1,-1-1 0,0 1 0,1-1 0,-1 1 1,1-1-1,-1 1 0,0-1 0,1 1 1,-1-1-1,0 1 0,1 0 0,-1-1 0,0 1 1,0 0-1,1 0 0,11 33-16,-1 1-1,-2-1 0,-1 2 1,-2-1-1,3 56 1,-5-6 19,-3-82-134,-1 1 1,0 0-1,1 0 1,0-1-1,0 1 1,0 0-1,0-1 1,0 1-1,1-1 1,0 0-1,-1 1 1,1-1-1,0 0 1,1 0-1,-1 0 1,1-1-1,4 6 1,2-1-831,0-1 0,0 1 1,1-1-1,17 7 1,-10-5-24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3:15.78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 1 1472,'0'0'40,"-1"0"1,0 1-1,0-1 1,0 0-1,1 1 0,-1-1 1,0 1-1,0 0 0,1-1 1,-1 1-1,1-1 1,-1 1-1,0 0 0,1 0 1,-1-1-1,1 1 1,0 0-1,-1 0 0,1 0 1,0-1-1,-1 1 0,1 0 1,0 0-1,0 0 1,0 0-1,0 0 0,-1-1 1,1 1-1,0 0 1,1 0-1,-1 0 0,0 0 1,0 1-1,1 6 326,0 1-253,0 0 0,0 1-1,2-1 1,-1 0 0,1-1 0,6 15 0,5 15 110,0 3-303,2-1 0,1 0 0,27 44 0,-19-45 501,-25-66 161,-2 15-594,-25-212-179,26 153 465,2 43 44,0 29-321,0 0 0,-1 1 0,1-1 1,0 1-1,0-1 0,-1 1 0,1-1 1,-1 1-1,1 2 0,0-2-28,1 5-81,1 3 69,1 1 1,-2-1-1,0 1 0,2 20 1,-4-25 83,1-1 0,0 1 0,-1 0-1,2-1 1,2 10 309,-4-39-264,0-36 90,1 78-528,3 12 586,-2-20-282,-1-1 0,5 15 0,-2 11-458,0-20-518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3:17.97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 1 480,'-1'0'15,"1"1"-1,-1 0 1,1-1 0,-1 1-1,1 0 1,-1-1-1,1 1 1,-1 0 0,1 0-1,0 0 1,-1 0 0,1-1-1,0 1 1,0 0 0,-1 0-1,1 0 1,0 0-1,0 0 1,0 0 0,0 0-1,0 0 1,0-1 0,1 1-1,-1 0 1,0 0 0,0 0-1,1 0 1,-1 0 0,13 26-137,-13-26 91,10 15 159,-7-10 35,1 0-1,-1 0 1,5 10 0,-8-15-144,0-1 0,0 0 0,0 0 0,0 0 0,0 1 0,0-1 0,0 0 1,0 0-1,0 1 0,0-1 0,0 0 0,0 0 0,0 0 0,0 1 0,0-1 0,0 0 1,0 0-1,1 0 0,-1 1 0,0-1 0,0 0 0,0 0 0,0 0 0,1 0 0,-1 1 1,0-1-1,0 0 0,0 0 0,1 0 0,-1 0 0,0 0 0,0 0 0,0 0 0,1 0 1,-1 0-1,0 1 0,0-1 0,1 0 0,-1 0 0,0 0 0,0 0 0,0 0 0,1-1 1,-1 1-1,0 0 0,0 0 0,1 0 0,-1 0 0,1 0-18,-1-1 0,0 1-1,1-1 1,-1 1 0,0 0-1,1-1 1,-1 1 0,0-1 0,1 1-1,-1-1 1,0 1 0,0-1-1,0 1 1,1-1 0,-1 0-1,0 1 1,0-2 0,0-4 7,0 0-1,0-1 1,1 1 0,0 0-1,2-8 1,-2 11-48,0 1-1,0-1 1,0 1-1,1-1 1,-1 1 0,1 0-1,-1 0 1,1 0-1,0 0 1,0 0 0,0 0-1,0 0 1,0 0-1,4-2 1,4-3-1197,-5 4 874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3:22.70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65 1 896,'0'0'1056,"5"9"-485,20 45 243,-16-35-538,0 0 1,-1 1-1,9 36 1,4 96 1118,-7-46-1191,-5-60 130,-5-28-185,-1 1-1,2 32 0,-5-50-212,0-5 0,-2-39 99,-14-72 1,4 33 0,-26-113 28,38 191-103,-2-9 85,2 13-43,0 0 0,0 0 0,0 0 1,0 0-1,0 0 0,0-1 0,0 1 1,0 0-1,0 0 0,0 0 1,0 0-1,0-1 0,0 1 0,-1 0 1,1 0-1,0 0 0,0 0 0,0 0 1,0 0-1,0-1 0,0 1 0,0 0 1,-1 0-1,1 0 0,0 0 0,0 0 1,0 0-1,0 0 0,0 0 1,-1 0-1,1 0 0,0 0 0,0 0 1,0 0-1,0 0 0,0 0 0,-1 0 1,1 0-1,0 0 0,0 0 0,0 0 1,0 0-1,-1 0 0,1 0 0,0 0 1,0 0-1,0 0 0,0 0 1,0 0-1,-1 0 0,1 0 0,0 0 1,0 0-1,0 1 0,0-1 0,0 0 1,0 0-1,0 0 0,-1 0 0,0 3 17,0 0 0,0 0 0,0 0 0,0 0 0,0 1 0,1-1 1,-1 0-1,1 0 0,0 4 0,-1 4-18,-1 18 151,2 54-1,1-32-20,-1-27 412,-4-32-480,-11-20-137,3 5 247,1 0-1,-11-33 1,21 53-200,-1-1 0,1 1 0,-1-1 0,0 1 0,-4-6 0,-6-11-122,-2 1 138,14 19 5,0 0 0,0 0 1,0 0-1,0 0 1,0 0-1,-1 0 0,1 0 1,0 0-1,0 0 0,0 0 1,0 0-1,0 1 1,0-1-1,0 0 0,0 0 1,0 0-1,0 0 0,0 0 1,0 0-1,-1 0 0,1 0 1,0 0-1,0 0 1,0 0-1,0 0 0,0 0 1,0 0-1,0 0 0,0 0 1,0 0-1,0 0 1,-1 0-1,1 0 0,0 0 1,0 0-1,0 0 0,0 0 1,0 0-1,0 0 0,0 0 1,0 0-1,77 220-243,-64-189 373,-10-26-102,-1 1 0,1 0 0,-1 0 0,0 0 0,-1 0 0,1 0 0,0 10 0,2 8-2048,-28-89 407,-41-119 3805,47 119-2117,18 65-80,0-1 0,0 1 1,0 0-1,0-1 0,-1 1 0,1-1 1,0 1-1,0 0 0,0-1 0,0 1 1,0-1-1,0 1 0,0 0 0,0-1 1,0 1-1,0-1 0,0 1 0,0 0 1,1-1-1,-1 1 0,0 0 0,0-1 1,0 1-1,0 0 0,1-1 1,-1 1-1,0 0 0,1-1 0,-1 1-14,1 0 0,0 0-1,-1 0 1,1 0 0,-1 0 0,1 0-1,-1 0 1,1 0 0,0 0-1,-1 0 1,1 0 0,-1 0 0,1 1-1,-1-1 1,1 0 0,0 1-1,23 17-948,-5 3-414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3:25.09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147 1 576,'1'19'152,"-1"-13"37,1 1-1,-2 0 1,1 0 0,-1 0 0,1-1-1,-2 1 1,1 0 0,-4 7 0,3-6-28,1-1 1,-1 0-1,1 1 1,1-1 0,-1 0-1,1 1 1,2 12-1,-1 4 77,-1 206 952,-4-206-1127,3-23-40,1 0 0,0 1 1,-1-1-1,1 0 0,-1 0 0,0 0 1,1 0-1,-1 0 0,0 0 0,1 0 1,-1 0-1,0-1 0,0 1 0,0 0 1,0 0-1,-2 1 0,-1 3 364,5-13 31,0-4-319,0 0 0,1 0 0,1 1-1,0-1 1,5-12 0,-2 8-142,4-23 0,-4 0 88,5-74 1,-12 123-91,-1-1 0,0 1 1,-5 13-1,6-19 64,-10 28-9,0 0 1,-2-1 0,-1-1-1,-23 35 1,16-36-8,12-17 46,0 0 0,-8 17-1,14-23-143,2-4 24,0-1 0,0 0 0,1 0 0,-1 0 0,1 1 0,-1-1 0,1 0 0,0 1 0,-1 1 0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3:27.18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48 0 576,'-6'4'926,"5"-3"-826,0 0-1,-1 0 1,1-1 0,0 1-1,-1 0 1,1-1 0,-1 1-1,1-1 1,-1 1 0,1-1-1,-1 0 1,1 1 0,-1-1-1,1 0 1,-1 0 0,0 0-1,-1-1 1,-2-3 375,5 3-433,-3-3 495,3 4-496,-1 0 0,1-1 1,0 1-1,-1 0 0,1 0 0,-1 0 1,1 0-1,0-1 0,-1 1 1,1 0-1,-1 0 0,1 0 1,-1 0-1,6 13-249,40 115 285,5 14 321,-33-101-894,-8-21-299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3:28.52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1 992,'2'3'117,"-1"1"-1,0 0 1,0 0-1,-1 0 1,1 7-1,2 12 780,-1-13-665,-1 0 0,-1 0 0,0 1 0,-1 13 0,0 6 1467,9-30-2466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3:29.50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1 480,'-1'19'2501,"2"-7"-2268,-1-10-184,0-1 1,0 1-1,1-1 1,-1 1-1,0 0 0,1-1 1,-1 1-1,2 2 1,2 20 158,-2-21-438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3:30.89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139 8 736,'-7'4'501,"0"1"-1,0 1 1,0-1-1,0 1 1,1 0-1,-8 11 1,10-13-332,-1 1 0,1-1 0,-1-1 0,0 1 0,0-1 0,0 0 0,-1 0 0,1 0 0,-12 3 0,16-5-151,-1-1-1,1 1 0,0-1 1,-1 1-1,1-1 0,0 1 0,0 0 1,0 0-1,0 0 0,0 0 0,-1 0 1,2 0-1,-1 0 0,0 0 1,0 0-1,0 0 0,0 0 0,1 1 1,-1-1-1,0 3 0,1-4 1,1 1 0,0-1 0,-1 1 0,1-1 0,0 1 0,0-1 0,0 1 0,0-1 0,-1 0 0,1 1 0,0-1 0,0 0 0,0 0 0,0 0 0,0 0 0,0 1 0,0-1-1,1-1 1,2 1 8,0 0-1,0-1 0,0 0 0,0 0 1,0 0-1,0 0 0,0-1 0,-1 1 1,6-4-1,32-22 64,-18 10 28,-18 14-95,60-35 234,-56 33-275,0 1 0,0 1 1,1-1-1,-1 2 0,17-4 0,-14 6-349,-2 3-570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2:09.24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 77 832,'8'-3'947,"-10"5"-891,1-1 8,0 0-51,0 0 0,0 0 1,0 0-1,0 0 0,0 0 1,0 0-1,0 0 0,1 1 1,-1-1-1,0 0 0,1 0 1,-1 1-1,1-1 0,-1 0 1,1 1-1,0-1 0,0 1 1,-1-1-1,1 3 0,1-3 16,-1-1-23,0 1-1,-5 8 1182,8-9-1515,1 0 272,0 0 0,0 0 0,0 0 0,7-3 0,13-1 243,-23 3-123,17-18 469,-18 19-537,0 0 1,0-1 0,1 1-1,-1 0 1,0 0-1,0-1 1,1 1-1,-1 0 1,0 0 0,1-1-1,-1 1 1,0 0-1,1 0 1,-1 0-1,0 0 1,1 0 0,-1-1-1,1 1 1,-1 0-1,0 0 1,1 0-1,-1 0 1,0 0 0,1 0-1,-1 0 1,1 0-1,-1 0 1,0 1-1,1-1 1,-1 0 0,1 0-1,19 3 370,-17-4-365,0 0-1,0 1 1,-1-2 0,1 1 0,-1 0-1,1-1 1,-1 1 0,4-3 0,8-5 77,-6 5 47,-2-1 0,1 0 0,0 0-1,9-10 1,10-9-621,-14 17-213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3:32.85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105 3 64,'-4'-3'6,"4"3"12,0 3 246,-5 4 515,-11 25 172,-6 16 215,-13 44-46,14-34-517,20-49 338,6-14-405,3-4-323,1 2 16,-2 1-171,0 0 1,13-7-1,-18 12-159,1 0 0,0-1 1,-1 1-1,1 0 0,0 0 0,0 1 1,0-1-1,0 1 0,0-1 0,0 1 1,6 0-1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3:34.61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 1 1152,'4'3'1294,"-4"-3"-1258,-2 9 577,-10 11-211,10-15-171,1-3-160,1 0-1,-1 0 1,1 0-1,0 0 1,0 0 0,0 0-1,0 0 1,1 5 0,-1-2-46,0-2 3,0 11 69,0 0 0,1 0 0,0 0-1,6 23 1,2-18 1956,-9-18-1978,4 4-112,-2-3-153,-1-1 220,-1-1 1,1 1-1,0-1 0,0 1 1,-1-1-1,1 1 1,0-1-1,-1 1 0,1 0 1,-1-1-1,1 1 1,0 1-1,9 7 181,16-5-1731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3:37.19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1 264 1312,'0'1'33,"0"-1"0,0 0 0,0 1 1,0-1-1,1 0 0,-1 1 0,0-1 0,0 0 0,0 1 1,0-1-1,2 1 133,-2 0-133,0-1 0,0 0 0,1 0 0,-1 0 0,0 1 1,1-1-1,-1 0 0,0 0 0,1 0 0,-1 0 0,0 0 0,1 0 1,-1 0-1,18 1 1098,-16-1-1076,0 0 1,0-1-1,0 1 1,0-1-1,0 1 1,0-1-1,0 0 1,0 0-1,0 0 0,0 0 1,0 0-1,0 0 1,0-1-1,-1 1 1,3-3-1,21-37 1032,32-75 0,-56 113-1042,7-21 35,-7 19-67,1 1 0,-1-1 0,1 1 0,0 0 0,0 0 0,0 0 0,1 0 0,5-7 0,-5 1 224,2 1 363,-6 1-413,0 8-154,-1 0 0,1 1 0,0-1 1,0 0-1,-1 0 0,1 1 0,0-1 0,0 1 0,-1 0 0,1-1 0,0 1 1,0 0-1,0-1 0,0 1 0,0 0 0,0 0 0,0 0 0,0 0 1,1 0-1,-2 2 0,-14 27-34,9-14 47,-8 13-187,4-6-272,-1-1 0,-22 31-1,17-28-887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3:43.01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195 104 1728,'0'-22'3454,"0"22"-3427,0-1 1,0 1 0,0-1 0,0 1 0,0-1 0,0 1 0,0-1 0,0 1-1,0-1 1,0 1 0,-1 0 0,1-1 0,0 1 0,0-1 0,-1 1 0,1-1-1,0 1 1,0 0 0,-1-1 0,1 1 0,0 0 0,-1-1 0,0 1-1,0 0 8,-1-1-1,0 1 0,0 0 0,0 0 0,0 0 0,1 0 0,-1 0 0,0 0 0,0 1 0,0-1 0,0 0 1,1 1-1,-1 0 0,0-1 0,1 1 0,-1 0 0,0 0 0,1 0 0,-1 0 0,1 0 0,-1 0 0,1 0 1,0 1-1,-2 1 0,-5 6-209,1 0 1,-12 19-1,6-8 390,6-11-92,-15 19 430,1 2 0,-20 37 0,38-62-383,0-6 21,1-13 190,3-22-30,3 24-279,0 0-1,0 0 1,11-18-1,0-3-58,-11 24-15,1 1 1,0-1-1,0 1 0,1 0 1,11-13-1,-1 5-70,25-20-1,-37 32 84,0 1 0,1 1 0,-1-1 0,1 1 1,0-1-1,-1 1 0,1 1 0,0-1 0,0 1 0,0 0 0,8-1 0,-12 2 53,2 7-405,-4 13 111,-2-1 0,0 0 0,-1 0 0,-9 26-1,-1 6-1215,-3 21-1674,8-38 1168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3:47.68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181 73 64,'1'-4'18,"1"1"-1,0-1 1,1 1-1,-1 0 1,0 0 0,1 0-1,3-4 1,3-2 161,-7 7 137,0-1 1,0 0-1,0 0 1,0-1-1,0 1 1,-1 0-1,1-1 0,1-5 1,-13 17-290,-4 17 117,8-15-89,0 0 1,0 0-1,-1 0 0,-10 9 1,-4 3-3,-35 32 278,49-48-298,1 0 0,-9 13 0,9-12 27,1-1-1,-12 11 0,3 0 58,12-15-44,0 1 1,1-1 0,-1 0 0,0 0 0,-5 4 0,166-120 699,-124 84-1775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3:49.11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76 43 832,'-4'4'202,"0"0"0,0 0 0,1 0 0,0 1 0,-1-1 0,1 1 0,1 0 1,-1 0-1,-2 6 0,-11 19 614,7-17-714,5-5 148,-8 11 1830,100-149-5818,-60 96 2367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3:50.21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164 59 992,'-4'-5'333,"8"6"-175,-15 8 561,10-8-613,0-1 0,0 0 1,0 1-1,0-1 1,0 1-1,0-1 0,0 0 1,0 0-1,0 1 1,0-1-1,0 0 0,0 0 1,0 0-1,-2 0 0,-12 2 1137,12-1-1089,1 0 0,-1 0 0,1-1 0,-1 1 0,1-1 0,-1 1-1,1-1 1,-1 0 0,0 0 0,1 0 0,-1 0 0,1-1 0,-1 1 0,1-1 0,-1 1 0,1-1 0,-1 0 0,1 0 0,0 0 0,-1 0 0,-2-3 0,-2 0 211,0-1 0,1 0 0,-1 0 1,1-1-1,-7-9 0,10 13-244,-8-4 32,11 5-164,0 1 0,0 0 0,-1 0 0,1 0 0,0-1 0,0 1 0,0 0 0,0 0 0,0-1 0,-1 1 0,1 0 0,0 0 0,0-1 0,0 1 0,0 0 0,0-1 0,0 1 0,0 0 0,0 0 0,0-1 0,0 1 0,0 0 0,0-1 0,0 1 0,0 0 1,0 0-1,0-1 0,1 1 0,-1 0 0,0 0 0,0-1 0,0 1 0,0 0 0,0 0 0,1-1 0,-1 1 0,0 0 0,0 0 0,1-1 0,14-2-71,-11 3 79,6-1-781,1 1 0,15 1 0,-25-1 698,28 3-3396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3:40.73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20 320,'5'-16'128,"-2"20"-96,-3-8-32,5 0 32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3:41.56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563 5 1312,'-1'-4'2379,"-7"8"-1723,-3 3-334,-1-1 1,0-1 0,-1 0-1,0 0 1,-16 3-1,-130 25 1786,-17 5-994,170-36-1137,-1 1 0,1 0 0,0 0 0,0 0 0,0 0 1,-9 8-1,10-4-4,5-6 21,0-1-1,0 1 1,-1-1 0,1 1-1,0-1 1,0 1 0,0-1 0,0 1-1,0 0 1,0-1 0,0 1-1,0-1 1,0 1 0,0-1-1,0 1 1,1 0 0,-1-1-1,0 1 1,0-1 0,0 1-1,1-1 1,-1 1 0,0-1 0,1 1-1,-1-1 1,0 0 0,1 1-1,-1-1 1,1 1 0,-1-1-1,1 0 1,-1 1 0,1-1-1,-1 0 1,1 0 0,-1 1-1,1-1 1,-1 0 0,1 0 0,-1 0-1,1 0 1,-1 1 0,1-1-1,-1 0 1,1 0 0,0 0-1,-1 0 1,1 0 0,-1 0-1,2-1 1,2 1-5,-1-1 0,1 1 0,-1-1-1,1 0 1,-1 0 0,7-2 0,85-51 192,-48 32-170,-46 22-2,-1 0 0,0 0 0,0 0 0,1-1 0,-1 1 0,0 0 0,0 0 0,0 0 0,1 0 0,-1 0 0,0 0 0,0-1 0,0 1 0,0 0 0,1 0 0,-1 0 0,0-1 1,0 1-1,0 0 0,0 0 0,0 0 0,0-1 0,0 1 0,1 0 0,-1 0 0,0 0 0,0-1 0,0 1 0,0 0 0,0 0 0,0-1 0,0 1 0,0 0 0,0 0 0,0-1 0,0 1 0,0 0 0,-1 0 0,1 0 0,0-1 0,0 1 0,0 0 0,0 0 0,0 0 0,0-1 0,0 1 0,-1 0 0,1 0 0,0 0 0,0-1 0,0 1 0,0 0 0,-1 0 0,1 0 0,0 0 0,0 0 0,0 0 1,-1 0-1,1-1 0,0 1 0,0 0 0,-1 0 0,1 0 0,0 0 0,-5 0 74,1 0 1,0 0-1,-1 0 1,1 0 0,0 1-1,0-1 1,-7 3-1,-31 11-76,31-10 48,-3 1-73,0 2-1,0-1 0,0 2 1,1 0-1,0 0 0,1 1 1,0 1-1,1 0 0,-1 1 1,2 0-1,-14 18 0,24-29 17,-1 0-1,1 0 0,0 0 1,0 1-1,-1-1 0,1 0 0,0 0 1,0 0-1,0 0 0,0 1 1,-1-1-1,1 0 0,0 0 1,0 0-1,0 1 0,0-1 1,0 0-1,-1 0 0,1 1 0,0-1 1,0 0-1,0 0 0,0 1 1,0-1-1,0 0 0,0 0 1,0 1-1,0-1 0,0 0 1,0 0-1,0 1 0,0-1 0,0 0 1,0 0-1,1 1 0,-1-1 1,0 0-1,0 0 0,0 1 1,0-1-1,0 0 0,0 0 1,1 0-1,-1 1 0,0-1 0,0 0 1,1 0-1,4 1 15,-2-2-8,0 1-1,-1-1 1,1 0-1,0 1 1,-1-1-1,1 0 1,-1-1-1,0 1 1,1 0-1,-1-1 1,0 1-1,0-1 1,3-2-1,27-29 127,-23 24-42,-2 1-82,0 1 0,1 0 0,0 0 0,0 0 0,0 1 0,17-9 0,-23 15 58,-8 12 294,-3 6-268,-5 8-95,1 0-1,-10 30 1,14-29-920,1 1 0,2 0-1,-6 45 1,12-42-2168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3:43.78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371 11 4160,'-2'-1'114,"1"0"0,-1 0-1,1 0 1,-1 0 0,0 0 0,1 0 0,-1 0 0,0 1 0,0-1-1,0 1 1,1 0 0,-1-1 0,0 1 0,0 0 0,0 0-1,0 0 1,0 0 0,0 0 0,1 0 0,-1 1 0,0-1 0,-3 2-1,-18 8-13,0 2 0,1 0 0,1 1-1,-35 29 1,32-24 429,0 0 0,-49 25 0,12-12 31,140-71-96,106-64 1413,-170 95-1818,-4 5 4,-20 13-239,-1-1 171,-75 76-561,74-71-283,1 0-1,0 1 0,1 0 1,1 1-1,-9 18 0,9-7-979,6 1-528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2:10.16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67 1 832,'-4'5'1557,"-5"11"-847,2-9-667,1 1 1,0 0 0,0 0 0,-7 15-1,9-10 145,4-11-187,0-1 0,0 0 1,0 1-1,-1-1 0,1 0 0,-1 0 1,1 1-1,-1-1 0,1 0 1,-1 0-1,0 0 0,0 0 0,1 1 1,-1-1-1,-2 1 0,2-2-91,1 2-56,0-2 63,0 1-1,0 0 1,0-1 0,0 1 0,0 0-1,0-1 1,0 1 0,0 0 0,0-1 0,2 5-417,6-5 399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3:53.78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124 96 1984,'-5'-2'4720,"2"16"-4614,-40 114 1839,43-128-1948,0 0 0,0 0 0,1 0 1,-1 0-1,0 0 0,0 0 0,0 1 0,0-1 0,0 0 1,0 0-1,0 0 0,0 0 0,0 0 0,0 0 0,-1 0 0,1 0 1,0 1-1,0-1 0,0 0 0,0 0 0,0 0 0,0 0 1,0 0-1,0 0 0,0 0 0,0 0 0,0 0 0,0 0 0,0 0 1,0 1-1,0-1 0,-1 0 0,1 0 0,0 0 0,0 0 1,0 0-1,0 0 0,0 0 0,0 0 0,0 0 0,0 0 0,-1 0 1,1 0-1,0 0 0,0 0 0,0 0 0,0 0 0,0 0 1,0 0-1,0 0 0,0 0 0,-1 0 0,1 0 0,0 0 0,0 0 1,0 0-1,0 0 0,0 0 0,0 0 0,0-1 0,0 1 1,0 0-1,-10 16 125,-2 10-81,1 0 0,-9 32 0,3-23 487,26-50-235,-5 11-287,-2 3 14,0-1-1,0 0 0,-1 0 0,1 1 0,-1-1 0,1 0 0,-1 0 0,0-1 1,2-3-1,1-2 30,0 0 1,0 1 0,1-1-1,0 1 1,1 0-1,8-9 1,8-11 237,42-63-244,32-41-230,-58 84 315,-97 161-155,-31 54 22,70-135 184,-16 40 0,13-25-403,43-64-285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3:54.82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371 4 576,'-3'-3'1711,"-3"16"-1372,1-4-85,-41 52 939,-3-3 0,-105 95-1,132-133-1107,1-2-378,0 1 0,-22 28 0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4:01.17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56 147 1152,'0'0'2779,"-4"-11"-1702,1 9-976,1 0-1,0 0 1,0 0 0,1 0-1,-1 0 1,0-1 0,1 1-1,0-1 1,-1 1 0,1-1 0,0 0-1,-1-3 1,-7-14-24,8 17-36,-1 0-1,1 0 0,0 0 0,0-1 1,0 1-1,1 0 0,-1-5 0,0 5 60,1 0-1,-1-1 0,1 1 0,-1 0 0,0 0 0,0 0 0,-3-5 0,1-9 429,3 12-446,2 10-68,30 95 20,-11-38-148,5 29 39,-25-88-106,0-1-1,0 1 1,1 0-1,-1-1 0,1 0 1,0 1-1,0-1 0,0 0 1,0 0-1,0 0 1,0 0-1,0 0 0,1-1 1,-1 1-1,1 0 0,-1-1 1,4 2-1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4:02.16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44 68 832,'-3'-6'173,"2"5"-131,1 0 0,-1 0 0,1 0 0,-1 0 0,1 0 0,0 0 0,-1 0 0,1 0 1,0 0-1,0 0 0,0 0 0,-1 0 0,1 0 0,0 0 0,0 0 0,1 0 0,-1 0 0,0 0 0,0 0 0,0 0 1,2-2-1,-10-34 4459,7 45-4450,1 0-1,-2 0 1,1 0 0,-1 0 0,-4 10 0,3-10 117,0 1 1,1 0 0,0-1 0,1 1-1,-1 12 1,2-19-131,0-1 0,0 0 0,0 0 0,0 0 1,-1 0-1,1 0 0,0 1 0,0-1 0,-1 0 0,1 0 0,0 0 0,-1 0 0,-1 2 203,2-19-342,0-21 159,5 46-762,-5-4 582,1 1-1,0-1 0,1 0 1,-1 0-1,1 0 0,0 0 1,1 0-1,5 9 0,-3-2-911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4:06.11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95 1 320,'-14'8'3473,"15"-7"-3371,0 21 616,1-11-540,-1-1 0,0 1 0,0-1 0,-1 1 0,0-1 0,-1 1 0,0-1 0,-1 1 0,0-1 0,-1 0 0,0 1 0,-1-1 0,0-1 0,0 1 0,-7 11 0,10-20-106,1-1-62,0 0-1,0 1 1,0-1 0,0 0-1,0 1 1,-1-1 0,1 0 0,0 1-1,0-1 1,0 0 0,-1 1 0,1-1-1,0 0 1,0 1 0,-1-1-1,1 0 1,0 0 0,0 0 0,-1 1-1,1-1 1,0 0 0,-1 0-1,1 0 1,0 0 0,-1 1 0,1-1-1,0 0 1,-1 0 0,1 0-1,-1 0 1,1 0 0,0 0 0,-1 0-1,1 0 1,0 0 0,-1 0-1,1 0 1,0 0 0,-1-1 0,1 1-1,-1 0 1,1-1-11,0 0 1,0 0-1,0 1 1,1-1-1,-1 0 0,0 0 1,0 0-1,1 0 0,-1 1 1,0-1-1,1 0 1,-1 0-1,1 1 0,0-2 1,2-4-50,-1-3 114,-1 0-1,0 1 0,-1-11 1,0 11 88,0 0 1,1 0 0,3-14-1,0 2 197,4-6-95,-8 25-250,0 1 1,0-1-1,1 1 1,-1-1-1,0 1 0,0-1 1,0 1-1,0-1 1,1 1-1,-1-1 0,0 1 1,0-1-1,0 0 1,0 1-1,0-1 0,-1 1 1,1-1-1,0 1 0,0-1 1,0 0-1,-1 1-2,1 0-1,0 0 1,-1 0-1,1 0 1,-1 0-1,1 0 1,0 0-1,-1 0 1,1 1-1,0-1 1,0 0-1,-1 0 0,1 0 1,0 0-1,-1 1 1,1-1-1,0 0 1,0 0-1,-1 1 1,1-1-1,0 0 1,0 0-1,-1 1 1,1-1-1,0 0 1,0 1-1,0-1 1,0 0-1,0 1 1,0-1-1,-1 0 1,1 1-1,0-1 1,0 1-1,-26 44 858,14-25-496,10-18-361,0 1 0,0-1 0,0 1 0,1 0 1,-1 0-1,1 0 0,0 0 0,0 0 0,0 0 1,0 0-1,0 4 0,-2 12-115,3-17-36,-1 0 0,1 0 0,-1 0 0,1 0 0,0 0 0,0 0 0,0 0 0,0 0 0,0 0 1,1 0-1,-1 0 0,0 0 0,1 0 0,0 0 0,-1 0 0,2 2 0,41 56-6507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4:21.91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66 9 992,'-13'8'2667,"11"-4"-2551,0 0 1,0 0 0,1 0 0,-1 0 0,1 1 0,-1 6 0,-7 18 409,-13 28-41,19-49-348,-3 3 344,10-15-310,4-5-193,-2-1 0,1 0-1,7-16 1,-8 14 64,0 0 0,12-16 0,-10 16 64,-7 10-84,0 1 0,0-1 0,0 0 0,0 0 0,0 1 0,1-1 0,-1 1 0,0-1 0,3-1 0,-3 3-4,-1 0 0,1-1 0,0 1-1,0-1 1,-1 1 0,1-1 0,0 0 0,-1 1 0,1-1 0,-1 0 0,1 1 0,-1-1 0,1 0 0,0-1-1,2-4 131,-3 6-148,0 0-1,0 0 1,0 0 0,0 0 0,0 0-1,0 0 1,0 0 0,0 1 0,0-1-1,0 0 1,0 0 0,0 0 0,0 0-1,0 0 1,0 0 0,0 0 0,0 0-1,0 0 1,0 0 0,0 0 0,0 0-1,0 0 1,0 0 0,0 0 0,0 0-1,0 1 1,0-1 0,0 0 0,0 0-1,0 0 1,0 0 0,0 0 0,1 0 0,-1 0-1,0 0 1,0 0 0,0 0 0,0 0-1,0 0 1,0 0 0,0 0 0,0 0-1,0 0 1,0 0 0,0 0 0,0 0-1,0 0 1,0 0 0,0 0 0,1 0-1,-1 0 1,0 0 0,0 0 0,0 0-1,0 0 1,0 0 0,0 0 0,0 0-1,0 0 1,0 0 0,0 0 0,0 0-1,0 0 1,0 0 0,0-1 0,2 12 2,-3 12 54,-7 11 159,6-26-134,0 0 0,0 1 0,-1 15 0,3-19-46,0-1 1,-1 1-1,1-1 1,-1 0-1,-3 8 0,3-7-25,-1 0-1,1 0 1,0 1-1,0-1 1,1 0-1,-1 1 1,2 9-1,-4-13 241,6-5-137,1-2-80,0-1 0,0 1 0,0-1 0,-1 0 0,1-1 0,-1 1 0,-1 0 0,0-1 0,2-7 0,12-44 463,-14 50-483,-3 8-16,-7 16-6,3-5 40,4-9-202,0 0-1,0 0 0,0 1 1,0-1-1,0 1 1,1-1-1,-1 1 0,1-1 1,-1 1-1,1 4 0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4:23.55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 1 1248,'-6'2'700,"7"7"-595,-1-5-99,1 0-1,0 0 1,0 0-1,0 0 1,1 4-1,0-4-16,-1 0-1,0 0 0,0 0 0,0 0 1,0 4-1,0 16 444,0-19-283,-1 0-1,0 0 0,0 1 1,0-1-1,-1 7 1,-5 11 554,4-15-644,0 1-1,0 0 1,1 0 0,0 9 0,0 1-61,1-15-77,-1 0 0,1 0 0,0 0 0,0 0 1,0 0-1,0 0 0,1 0 0,-1 0 1,1-1-1,0 1 0,0 0 0,1 0 0,-1-1 1,3 5-1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4:25.61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 1 736,'-5'20'1200,"5"-15"-1214,-1 0 1,1-1-1,-1 1 0,-3 8 0,3-9 23,-1 1-1,1 0 1,0 0-1,0 8 0,-4 143 1075,2-91-1408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4:26.61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 0 64,'-5'7'2876,"5"-6"-2787,-3 88 861,3-61-1023,-1-14-205,1 0 1,0 0-1,1 0 0,1 0 1,3 14-1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4:28.16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107 1 1312,'-1'7'1541,"-3"-2"-1455,1 0 0,-1 0-1,1 1 1,0 0 0,0-1-1,-2 9 1,-7 13 173,7-16-60,0 1 1,1-1-1,-3 19 1,3-17-169,0 1 0,-7 17 0,-10 34 593,16-56-354,3-13-159,4-18-9,-2 22-100,3-26-20,2 0 0,13-43 0,-17 66-21,1-1 0,0 0 0,0 1 0,0 0 0,0-1 0,0 1 0,1 0 0,-1 0 0,1 0-1,0 0 1,4-3 0,2 3-702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2:11.15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 1 320,'-3'2'2357,"10"11"-1813,-5-10-528,-1 0-1,0-1 1,1 1-1,-1 0 1,-1 0-1,1 0 1,0 0-1,-1-1 1,1 6-1,-2 30 28,0-17 63,14 223 652,-13-205-609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4:30.33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38 72 1984,'-8'-1'2379,"6"-1"-2158,0-1 1,1 1 0,0-1 0,-1 1 0,1-1 0,0 0 0,-1-2 0,-3-10 728,2 10-737,2 3-191,0 1-1,0 0 0,1-1 1,-1 1-1,0-1 0,1 1 0,-1-1 1,1 1-1,-1-4 0,-1-4-307,5 18-457,15 23-1230,-6-7-363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4:32.87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111 17 832,'0'-1'42,"-4"-14"1793,-10 19-331,13-3-1449,-1 1 0,1 0-1,-1-1 1,1 1 0,0 0 0,0 0 0,-1 0-1,1 0 1,1 0 0,-3 4 0,1 23-88,2-24-25,1 3 111,1 1 0,-1-1 0,1 1 0,1-1 0,-1 0 0,1 0 0,5 9 1,-3-7 41,-1 0 0,0 0 0,4 22 0,-4 22-84,-3-14 373,-1-40-367,0 1 1,0-1-1,0 0 0,0 0 1,0 0-1,0 0 0,0 1 0,0-1 1,0 0-1,0 0 0,0 0 0,0 1 1,0-1-1,0 0 0,0 0 1,0 0-1,0 0 0,0 1 0,0-1 1,-1 1 103,1-1-104,0 0 0,-1 0 0,1 0 1,0 0-1,0 0 0,0 0 1,0 1-1,-1-1 0,1 0 0,0 0 1,0 0-1,0 0 0,0 0 1,-1 0-1,1 0 0,0 0 0,0 0 1,0 0-1,-1 0 0,1 0 0,0 0 1,-8-6 319,2-3-262,1 0 1,0 0-1,0-1 1,1 0-1,1 0 0,-5-16 1,-3-12-39,-32-95 150,42 129-206,0 1 0,0 0 0,0-1 0,-1 1 1,1 0-1,-1 0 0,0 0 0,0 0 0,0 0 0,-3-4 0,6 10-21,1 0-1,0 0 1,-1 0-1,0 0 1,1 0-1,0 6 1,2 3 3,2 4 33,6 25 1,0 4 31,10 37-705,-17-68-560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4:38.31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303 5 416,'-2'-1'17,"2"1"-14,0-1 1,0 1-1,0 0 0,0 0 0,0 0 0,0-1 0,0 1 0,0 0 0,-1 0 0,1 0 1,0 0-1,0 0 0,0-1 0,0 1 0,0 0 0,-1 0 0,1 0 0,0 0 1,0 0-1,0 0 0,0 0 0,-1-1 0,1 1 0,0 0 0,0 0 0,0 0 0,-1 0 1,1 0-1,0 0 0,0 0 0,0 0 0,-1 0 0,1 0 0,0 0 0,0 0 1,0 0-1,-1 0 0,1 0 0,0 0 0,0 1 0,0-1 0,-1 0 0,1 0 0,0 0 1,0 0-1,0 0 0,0 0 0,-1 0 0,1 1 0,0-1 0,0 0 0,0 0 1,0 1-1,-2 1 46,0-1 93,0 0 0,-1-1 1,1 1-1,0 0 0,0-1 1,0 1-1,-1-1 0,-3 1 0,-5 0 167,7 0-264,1 0 0,-1 0-1,1-1 1,0 0 0,-1 1 0,-5-2 0,-18 3 548,19 0-529,0 0 0,0-1 0,0 0 0,-12 0 0,-18 7 581,17-7-516,15 0-148,0-1 1,0 0 0,0 0-1,-9-1 1,9 0 120,1 0 0,-1 1-1,1 0 1,-9 1 0,2-1-104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4:42.56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 0 736,'-27'8'7541,"28"-9"-7566,-1 1 0,0 0-1,1-1 1,-1 1 0,0 0-1,1-1 1,-1 1 0,1 0 0,-1 0-1,0-1 1,1 1 0,-1 0 0,1 0-1,-1 0 1,1 0 0,-1 0-1,1 0 1,-1-1 0,1 1 0,-1 0-1,1 0 1,-1 0 0,1 1 0,-1-1-1,1 0 1,-1 0 0,0 0-1,1 0 1,-1 0 0,1 1 0,-1-1-1,1 0 1,19 8-757,-2 7-802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4:44.07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160 58 736,'0'-5'5109,"0"4"-5069,0 0-1,0 0 0,1 1 1,-1-1-1,-1 0 0,1 0 1,0 0-1,0 0 1,0 0-1,0 0 0,-1 1 1,1-1-1,0 0 0,-1 0 1,1 0-1,0 1 1,-1-1-1,1 0 0,-2-1 1,-2-2 132,1-1-330,3 4 184,-1 1 0,1-1 0,-1 1-1,1-1 1,-1 1 0,1-1 0,-1 1 0,0-1 0,1 1-1,-1-1 1,0 1 0,1 0 0,-1-1 0,-1 1-1,-5-6-17,6 5-13,1 1 0,-1-1 1,0 1-1,1-1 0,-1 1 0,1-1 0,-1 1 0,0 0 0,1-1 0,-1 1 1,0 0-1,1 0 0,-1-1 0,0 1 0,0 0 0,1 0 0,-2 0 0,-20-4 267,7 1 255,14 3-516,-1 0 0,1 0-1,-1 0 1,1 0 0,-1 1-1,1-1 1,0 0 0,-1 1 0,1-1-1,-1 1 1,1-1 0,0 1 0,-1 0-1,1-1 1,0 1 0,0 0-1,-1 0 1,1 0 0,0 0 0,0 0-1,0 0 1,0 0 0,0 1 0,0-1-1,0 2 1,-8 8-47,8-11 33,1 1-1,-1 0 1,1 0-1,-1 0 1,1-1-1,-1 1 1,1 0-1,0 0 1,-1 0-1,1 0 1,0 0-1,0 0 1,-1 0-1,1 0 1,0 0-1,0 0 1,0-1-1,0 1 1,0 0-1,0 0 1,1 0-1,-1 0 1,0 1-1,0 0-11,-7-6-45,6 4 63,-8-12 241,8 11-174,0 1-1,0-1 0,0 0 0,0 0 0,0 1 0,0-1 0,0 0 1,0 0-1,0 0 0,1 0 0,-1 0 0,0 0 0,1 0 1,-1 0-1,0 0 0,1 0 0,-1 0 0,1 0 0,0-1 0,-1 1 1,1-2-1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4:51.96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50 12 224,'0'0'2,"0"0"1,0 0-1,0 0 1,0 0-1,0 0 1,0 0-1,0 0 1,-1 1-1,1-1 1,0 0-1,0 0 0,0 0 1,0 0-1,0 0 1,0 0-1,0 0 1,0 1-1,0-1 1,0 0-1,0 0 1,0 0-1,0 0 0,0 0 1,0 1-1,0-1 1,0 0-1,0 0 1,0 0-1,0 0 1,0 0-1,0 0 1,0 1-1,0-1 0,0 0 1,0 0-1,1 0 1,-1 0-1,0 0 1,0 0-1,0 0 1,0 0-1,0 1 1,0-1-1,0 0 0,0 0 1,0 0-1,1 0 1,-1 0-1,0 0 1,0 0-1,0 0 1,0 0-1,0 0 1,1 0-1,-1 0 12,0 0 0,0 1 1,1-1-1,-1 0 0,0 0 1,0 0-1,1 0 0,-1 0 0,0 1 1,0-1-1,0 0 0,1 0 0,-1 0 1,0 1-1,0-1 0,0 0 0,0 0 1,0 1-1,1-1 0,-1 0 1,0 0-1,0 1 0,0-1 0,0 0 1,0 0-1,0 1 0,0-1 0,0 0 1,0 1-1,0-1 0,0 0 0,0 0 1,0 1-1,0-1 0,0 0 1,0 0-1,-1 1 0,1-1 0,0 0 1,0 0-1,0 1 0,0-1 0,-1 0 1,0 3 111,0 0 1,0 0-1,0 0 1,1 0-1,-1 1 1,1-1-1,-1 0 1,1 0-1,0 0 1,0 0-1,1 6 1,0 20-285,-4-5 2720,-2-32-2271,1-1-183,0-1 0,0 1 0,1-1 0,1 0 0,-1 0 0,0-10 0,1-16-2651,14 47 1690,-11-8 899,0 0 0,0 0 0,0 0 0,-1 0 0,1 0 0,-1 1 0,0-1 0,0 0-1,0 0 1,-1 0 0,1 1 0,-1-1 0,1 0 0,-3 4 0,-1 22 289,3-23-356,0 0 0,0 0-1,0 0 1,-1 0 0,0 0 0,-3 7 0,-4 11-135,7-16-783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20:08.28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82 12 320,'-1'-1'15,"-4"-4"73,8 2-12,0 1 182,-2 27 334,-2 0 38,-1 1-1,-9 46 0,7-49-336,3-17-191,0 1 1,-1-1-1,0 0 1,-2 7 0,-4 7 80,7-16-78,0 0-1,-1 0 0,1-1 0,-1 1 0,-4 6 0,5-9-87,0 0 1,0 0-1,-1 0 1,1 0-1,0 0 0,0 0 1,-1 0-1,1 0 1,0-1-1,-1 1 1,1 0-1,0-1 1,-1 0-1,1 1 1,-1-1-1,1 0 0,-1 1 1,1-1-1,-4 0 1,1-2-31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20:10.63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7 896,'1'-1'60,"1"0"-1,-1 0 1,1 1 0,-1-1 0,1 1 0,-1-1-1,1 1 1,-1-1 0,1 1 0,-1 0-1,1 0 1,0 0 0,-1 0 0,4 0-1,-2 0-50,0 0-1,0 1 0,0-1 1,0 1-1,0 0 0,6 2 305,-1 1 129,3 6-276,-11-10-182,0 1 0,1 0 0,-1-1 0,0 1 0,0 0 0,1-1 0,-1 1 0,0 0 0,0 0 0,0-1 0,0 1 0,0 0 0,0 0 0,0-1 0,-1 2 0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20:21.10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2 416,'0'0'3,"0"0"1,0 0-1,0 0 1,0 0-1,0 0 0,0 0 1,0 0-1,0 0 1,0 0-1,0 0 1,0 0-1,0 0 0,1 0 1,-1 0-1,0 0 1,0 0-1,0 0 0,0 0 1,0 0-1,0 0 1,0 0-1,0 0 1,0 0-1,0 0 0,0 0 1,0 0-1,0 0 1,0 0-1,0 0 0,0 0 1,0 0-1,0 0 1,1 0-1,-1 0 1,0-1-1,0 1 0,0 0 1,0 0-1,0 0 1,0 0-1,0 0 0,0 0 1,0 0-1,0 0 1,0 0-1,0 0 1,0 1-4,1 1 0,-1-1-1,1 1 1,-1-1 0,1 0 0,0 1 0,0-1 0,0 0 0,0 0 0,0 0 0,0 1 0,0-1 0,0 0 0,0 0 0,0 0 0,0-1 0,3 2 0,1 2 487,5 1 642,19-2-302,-19-2-539,10 17 1626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20:26.20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203 42 576,'3'-2'336,"-11"-3"-315,4 4 17,-22 6 1087,5-2-1141,21-3 22,-26-2 1141,25 2-1145,0 0 0,-1-1-1,1 1 1,0-1 0,-1 0-1,1 1 1,0-1 0,0 0-1,-1 0 1,1 0 0,-2-2-1,-23-12 511,24 14-482,1 0-1,0 1 1,-1-1 0,1 1-1,0-1 1,-1 1 0,1-1-1,-1 1 1,1 0-1,-1 0 1,1 0 0,-1-1-1,1 1 1,-1 1 0,1-1-1,-1 0 1,-1 1 0,1-1-43,0 0 1,1 1 0,-1-1-1,0 0 1,1 0 0,-1 0-1,0 0 1,1-1 0,-1 1-1,0 0 1,1-1 0,-1 1-1,1-1 1,-1 1 0,-1-2-1,1 1 57,1 0-1,0 1 1,0-1-1,-1 0 1,1 1-1,-1-1 1,1 1-1,0-1 1,-1 1-1,1 0 1,-1 0-1,-1-1 1,2 1-23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2:12.73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56 14 320,'-3'8'1952,"3"-8"-1904,-1 0-7,0 0-1,0 0 1,0 0 0,1 0-1,-1 1 1,0-1 0,0 0-1,0 0 1,0 1 0,1-1-1,-1 0 1,0 1 0,0-1-1,1 0 1,-2 2 0,-3 4 130,2-3 118,2-12-136,1-14-324,-20 19 646,10 4-464,15 24-550,-5-24 551,1 1 0,-1-1 0,0 0 1,0 1-1,0-1 0,0 0 0,0 1 0,0-1 0,0 0 0,0 1 0,0-1 0,0 0 0,0 1 1,0-1-1,0 0 0,0 0 0,0 1 0,0-1 0,-1 0 0,1 1 0,0-1 0,0 0 0,0 0 1,0 1-1,-1-1 0,1 0 0,0 0 0,0 1 0,0-1 0,-1 0 0,1 0 0,0 0 0,-1 1 1,1-1-1,0 0 0,-1 0 0,0 1-60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20:27.90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237 42 832,'0'0'869,"-8"-7"-623,8 6-227,0 1 0,0 0 0,-1-1 0,1 1 0,0-1 0,0 1 0,0 0 0,0-1 0,0 1 1,0 0-1,-1 0 0,1-1 0,0 1 0,0 0 0,-1-1 0,1 1 0,0 0 0,0 0 0,-1-1 0,1 1 1,0 0-1,-1 0 0,1-1-9,-1 1 1,1 0-1,0 0 1,-1 0 0,1-1-1,0 1 1,0 0-1,-1 0 1,1-1 0,0 1-1,0 0 1,-1-1-1,1 1 1,0 0 0,0-1-1,0 1 1,0-1-1,-1 1 1,1 0-1,0-1 1,0 1 0,0-1-1,-13-5 390,2 3-290,10 3-128,-1 0 0,0 0-1,1-1 1,-1 1 0,1-1 0,-1 1-1,1-1 1,-1 0 0,1 0 0,-3-1 0,3 1 28,0 1 1,0-1-1,-1 1 1,1-1 0,0 1-1,-1 0 1,1 0 0,0-1-1,-1 1 1,1 0-1,0 0 1,-1 0 0,1 1-1,0-1 1,-1 0 0,1 0-1,0 1 1,0-1-1,-1 1 1,-1 0 0,-15 3 27,16-3-8,0-1-1,1 0 1,-1 0 0,0 1-1,1 0 1,-1-1 0,0 1-1,1 0 1,-2 0 0,-10 5 84,-3 3 29,14-7-131,1-1 0,-1 0 0,0 0 0,1 0 0,-1 0 0,0 0 0,-3 1 1,3-1-31,1 0 0,-1 0 0,0 0 0,0 0 0,1 0 0,-1 0 0,0 0 0,1 1 0,0-1 0,-1 1 0,-1 2 0,2-3 78,0 1 0,0-1 0,0 0 0,0 0-1,-1 1 1,1-1 0,0 0 0,-1 0 0,1 0 0,0 0 0,-1-1 0,1 1 0,-1 0 0,1 0 0,-1-1-1,0 1 1,1-1 0,-8 1 636,-1 0-1897,31-15-1412,-18 13 2357,-1 1 0,5-1 0,6 3-283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20:31.87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155 15 640,'-8'-3'2581,"6"-2"-2020,1 5-544,-6-3 952,-18 0-702,24 3-252,-22 1-76,23-1 47,-1 0-1,0 0 0,1 0 0,-1 0 0,1 0 0,-1 0 1,0 0-1,1 1 0,-1-1 0,1 0 0,-1 0 1,1 1-1,-1-1 0,0 0 0,1 1 0,-1-1 1,1 0-1,0 1 0,-1-1 0,1 1 0,-1-1 1,1 1-1,0-1 0,-1 1 0,1-1 0,0 1 0,-1-1 1,1 2-1,0-1 22,0 0 1,1 0-1,-1 0 1,0-1-1,1 1 0,-1 0 1,1 0-1,-1 0 1,1 0-1,-1-1 0,1 1 1,0 0-1,-1 0 1,1-1-1,1 1 1,4 7-159,-5-7 82,-1-1 79,0 0 0,1 0 0,-1 0 1,1 0-1,-1 0 0,0 1 0,1-1 1,-1 0-1,1 0 0,-1 0 0,0 0 1,1 0-1,-1 1 0,0-1 0,1 0 1,-1 0-1,0 1 0,0-1 0,1 0 1,-1 1-1,0-1 0,0 0 0,1 1 1,-1-1-1,0 0 0,0 1 0,0-1 1,1 1-1,5 15 451,-4-8-403,-1-8-64,-1 1 3,1-1 1,-1 0-1,0 1 0,1-1 0,-1 1 1,0-1-1,1 0 0,-1 1 0,0-1 1,0 1-1,0-1 0,1 1 1,-1-1-1,0 1 0,0-1 0,0 1 1,0-1-1,0 1 0,0-1 0,0 1 1,0-1-1,0 1 0,0-1 0,0 1 1,0-1-1,0 1 0,-1-1 1,1 1-1,0-1 0,0 0 0,0 1 1,-1-1-1,1 1 0,0-1 0,-1 1 1,1-1-1,0 0 0,-2 2 142,2-2-129,0 0 1,1 1 0,-1-1 0,0 1 0,0-1-1,0 1 1,0-1 0,0 1 0,0-1-1,0 0 1,0 1 0,0-1 0,0 1-1,0-1 1,0 1 0,-1-1 0,1 1 0,0-1-1,0 0 1,0 1 0,-1-1 0,1 1-1,0-1 1,0 0 0,-1 1 0,0-1-1,1 1-15,4 4-535,-3-4 527,0 0 1,0 0-1,0-1 0,1 1 0,-1 0 0,0 0 0,0-1 0,0 1 1,1-1-1,-1 1 0,3 0 0,-4-1 19,1 0-1,-1 0 1,0 0-1,1 0 1,-1 0 0,0 0-1,1 0 1,-1 1-1,0-1 1,1 0 0,-1 0-1,0 0 1,1 1-1,-1-1 1,0 0 0,1 0-1,-1 1 1,0-1-1,0 0 1,0 1 0,1-1-1,-1 1 1,2-1-24,0 1 0,-1 0 0,1 0 0,0-1 0,0 1 0,0-1 0,0 0 0,0 0-1,0 1 1,0-1 0,-1 0 0,1-1 0,4 1 0,0 0 591,-6-4-574,-1 1 0,1 0 0,-1 0 0,1 0 0,-1 0-1,0 0 1,0 0 0,0 1 0,0-1 0,-1 0 0,1 0 0,-1 1 0,1-1 0,-1 1 0,0-1 0,0 1 0,0 0 0,-1 0 0,-4-4 0,-1-1-213,8 6 221,-1 0 1,1 1 0,-1-1-1,1 0 1,-1 1 0,0-1-1,1 1 1,-1-1 0,0 1-1,1 0 1,-1-1 0,0 1-1,1 0 1,-1-1 0,0 1-1,0 0 1,1 0 0,-1-1-1,0 1 1,0 0 0,0 0-1,0 0 1,0 0-72,-4-3-32,2 3 112,-19 3 517,27 7-362,-4-9-149,-1 0-1,1 1 0,0-1 1,0 0-1,-1 0 1,1 0-1,0 1 1,0-1-1,0 0 0,1 0 1,-1 0-1,0 0 1,0-1-1,0 1 1,1 0-1,-1 0 0,0-1 1,1 1-1,-1-1 1,3 1-1,-1 0 121,1 0-147,0 0-1,0 0 1,-1 0 0,1-1-1,5 0 1,-8 0 23,0 0 0,0 0 0,0 0 0,0 0-1,-1 0 1,1 1 0,0-1 0,0 0 0,0 0 0,-1 0-1,1 1 1,0-1 0,0 1 0,-1-1 0,1 0 0,0 1 0,0-1-1,-1 1 1,1-1 0,-1 1 0,1 0 0,-1-1 0,1 1-1,-1 0 1,2 1 272,-6 1-272,4-3-18,0 0-1,0 0 1,0 1-1,-1-1 1,1 0-1,0 0 1,0 0-1,0 0 1,-1 1-1,1-1 1,0 0-1,0 0 0,-1 0 1,1 0-1,0 0 1,0 0-1,-1 0 1,1 0-1,0 0 1,-1 0-1,1 1 1,0-1-1,0-1 1,-1 1-1,1 0 1,0 0-1,-1 0 1,1 0-1,0 0 1,0 0-1,-1 0 1,1 0-1,0 0 1,-1-1-1,-15-9 334,5 3-282,-1 0 0,-13-5-1,18 10-98,-3-2-21,8 3 70,-1 0 0,1 0 0,0-1 0,-1 1 0,1 0 0,-1 1-1,1-1 1,-4 0 0,4 0 9,0 1 0,0 0 0,0-1 0,0 0-1,0 1 1,0-1 0,0 0 0,1 0 0,-4-2 0,3 2 5,0 1 0,0 0-1,0-1 1,0 1 0,0 0 0,1 0 0,-1 0 0,-3 1 0,3-1 192,19 5-1220,-3-4 1053,0 0 0,16 4 0,-16-2-2,0-1 0,15 0 0,-19 0 20,-2 0-178,26-1-63,-33-1 327,4 14-155,-5 36-1242,0-33-176,3-2 714,2-8 406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21:45.41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4 179 576,'4'5'101,"0"0"1,0 0-1,4 8 1,-7-11-71,13 11 343,-10-6-254,3 5 705,-2-13-506,0-7-319,5-17 213,0 0 0,-1 0 1,9-52-1,-6 4 576,-12 66-736,-4 10-9,-4 13 9,-43 107-251,9-33-1690,28-62 619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21:46.41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63 24 1472,'-7'-20'4719,"6"20"-4612,-29-3-53,29 3-109,-1 0 0,1 0 0,0 0 0,0 0 0,-1 0 0,1 0 0,0 0 0,0 1 0,-1-1 0,1 0 0,0 1 0,0-1 0,-1 1 0,1-1 0,0 1 0,0-1 0,0 1 0,-2 1 0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22:06.29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8 1342 320,'-1'0'40,"1"1"0,-1-1-1,1 0 1,-1 0 0,1 1 0,-1-1 0,1 0-1,0 1 1,-1-1 0,1 0 0,0 1 0,-1-1-1,1 0 1,0 1 0,-1-1 0,1 1-1,0-1 1,0 1 0,-1 0 0,7 1 2008,-3-2-1925,-1 0-1,0 0 1,0 0-1,0-1 1,0 1-1,1-1 1,-1 1-1,0-1 1,2-1-1,11-7 27,-4 2 88,0 0-1,16-13 1,-13 8-40,0 1 0,28-15 1,-25 18-78,1 0 1,-1 1 0,1 1-1,29-5 1,8-3 38,33-8-190,-53 15 28,49-17 0,-26 4 198,-33 12-165,0-1 0,-1 0 0,38-22 0,41-30 295,60-40-218,23-54 170,-134 111-360,8-9-63,-22 19 204,75-54 1,-84 71 38,0 1 1,1 1-1,54-18 0,59-23-298,-104 39 360,57-36 1,-39 11-238,-27 19 6,45-38 339,-50 42-322,-20 16 129,1-1 0,-1 0-1,9-8 1,13-11-73,-7 8-87,3-3 23,-19 15 39,0 1 0,0-1 0,0-1-1,-1 1 1,7-7 0,6-5 258,-15 15-79,3-9-128,-6 8-41,-1 1 1,1-1 0,-1 0 0,1 1-1,-1-1 1,1 1 0,-1 0 0,1 0-1,-1 0 1,1 0 0,-1 0 0,-3 1-1,3 0 64,-1-1-1,0 0 0,0 0 0,1 0 0,-7-1 0,-7-4 167,0 2 0,0 0 0,-35-1 0,30 3-122,15 1-78,-1-1 1,1 2-1,0-1 1,0 1-1,-8 1 0,-2 3-133,17-5 113,0 0 0,0 0 0,0 0 0,0 0 0,0 0 0,0 0 0,0 0 0,0 0 0,0 0 0,0 0 0,0 0 0,0 0 0,0 0 0,0 0 0,0 0 0,0 0 0,0 0 0,0 0 0,0 0 0,1 0 0,-1 1 0,0-1 0,0 0 0,0 0 0,0 0 0,0 0 0,0 0 0,0 0 0,0 0 0,0 0 0,0 0 0,0 0 0,0 0 0,0 0 0,0 0 0,0 0 0,0 0 0,0 0 0,0 0 0,0 0 0,0 1 0,0-1 0,0 0 0,0 0 0,0 0 0,0 0 0,0 0 0,0 0 0,-1 0 0,1 0 0,0 0 0,0 0 0,0 0 0,0 0 0,0 0 0,0 0 0,0 0 0,0 0 0,0 0 0,0 0 0,9 1-2,12-4 69,33-14-199,-41 12 95,0 0 0,1 1-1,-1 1 1,1 0 0,28-2-1,-18 4 4,27 1 1,-47 0 62,1 1 0,-1 0 0,0-1 0,1 2 0,-1-1 0,0 0 0,0 1 0,8 4 0,-11-6-20,0 1 0,0 0 0,0 0 0,0 0 1,0 0-1,-1 0 0,1 0 0,0 0 0,0 0 1,-1 0-1,1 0 0,0 0 0,-1 1 0,0-1 1,1 0-1,-1 0 0,0 1 0,1-1 0,-1 0 1,0 0-1,0 1 0,0-1 0,0 0 0,0 1 0,0-1 1,0 0-1,-1 1 0,1-1 0,-1 2 0,-2 4-42,0 1-1,0-1 0,-8 13 1,2-3 106,-2 5 97,-2-1-1,-1 0 0,-23 28 1,18-25-100,-23 38 1,34-50-394,6-10-15,0 1 0,1-1 1,-1 1-1,1-1 1,-1 1-1,1-1 0,0 1 1,0 0-1,0-1 1,1 1-1,-1 3 0,1 1-1652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22:07.63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196 1 2144,'0'0'33,"0"0"1,-1 0-1,1 0 0,0-1 1,0 1-1,0 0 0,0 0 1,-1 0-1,1 0 0,0 0 0,0 0 1,0 0-1,-1 0 0,1 0 1,0 0-1,0 1 0,0-1 1,-1 0-1,1 0 0,0 0 1,0 0-1,0 0 0,0 0 1,-1 0-1,1 0 0,0 0 1,0 1-1,0-1 0,0 0 1,0 0-1,0 0 0,-1 0 1,1 1-1,0-1 0,0 0 1,0 0-1,0 0 0,0 0 1,0 1-1,0-1 0,0 0 1,-10 11-60,8-9 332,0 1 147,-2 0-1,1 0 1,0 0 0,0-1 0,-1 1-1,0-1 1,-6 3 0,-7 4 101,7 0-395,-2 1-36,-19 7 384,28-16-396,0 1 0,0 0 0,0 0 0,0 0 0,0 0 0,-3 5 0,1-3 3,1 1-133,1-1 1,-1 1-1,1 0 0,0 0 1,0 0-1,-3 10 1,5-13 20,1-2 0,-4 10 119,0 1 0,-4 13-1,7-21-86,1 0 0,-1 0 1,1 0-1,0 0 0,0 0 0,0 1 0,0-1 0,0 0 1,1 0-1,-1 0 0,1 0 0,0 0 0,2 4 0,-1-1-81,1 1 47,0-1 1,0 1 0,1-1 0,0 0 0,0 0 0,0 0 0,1 0 0,0-1-1,0 0 1,0 0 0,11 8 0,1-2-18,-13-8 45,0 0 1,0-1-1,0 1 1,0-1-1,0 0 0,1 0 1,-1 0-1,1-1 0,0 0 1,-1 0-1,1 0 1,5 0-1,-7-1-21,4 1 27,1-1 0,-1-1 0,0 1-1,0-1 1,1-1 0,-1 1 0,7-3-1,-5 0 10,1-1-1,-1 1 0,0-1 0,0-1 1,-1 0-1,0 0 0,0-1 0,0 0 1,-1 0-1,0 0 0,0-1 0,6-11 1,-6 9 1,-5 8-46,-1 0 1,1 0-1,-1 0 1,0 0-1,1 0 1,-1-1-1,0 1 1,-1 0-1,1 0 1,0-1-1,-1 1 1,1-1-1,-1 1 1,0-4-1,2-17 223,-2 18-161,1 0 0,-1 0 0,0-1 0,0 1 0,-2-7 0,0 1 31,2 9-54,0 0-1,0 0 0,-1-1 1,1 1-1,-1 0 0,1 0 1,-1 0-1,0 0 0,0 0 0,0 0 1,0 0-1,0 0 0,0 0 1,-1 1-1,-2-4 0,-3-1 75,-1-1 0,0 1 0,-1 1 0,1 0 0,-1 0 0,0 0 0,-1 1 0,1 1 0,-14-4 0,17 6-154,-1 0 0,0 0 1,1 1-1,-1 0 0,-8 1 1,-5 0-625,-23-1-3888,30-3 2961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22:34.46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142 200 640,'-25'-1'639,"12"2"29,-1 6-140,5-6-202,1 0 0,-1 0 0,0-1 0,-13-1 1,-11 0-604,60 12 581,-15-6-331,-2-1 23,1 0 0,0 0 0,22 3 1,-2 3-126,-21-7 199,-9-2-56,-1 0 0,1 0 1,0 0-1,-1 0 0,1 0 0,-1-1 0,0 1 1,1 0-1,-1 0 0,0 0 0,0 0 1,1 0-1,-1 0 0,0 0 0,0 0 1,0 0-1,0 0 0,0 0 0,0 0 0,-1 2 1,1 0 33,0 2-24,0 3 10,0 0 1,-1 0-1,-2 14 1,3-21-27,0 0 0,0 0 0,-1 0 0,1 0 0,0 0 0,-1 0 0,1 0 0,0 0 0,-1 0 0,1 0 0,-1 0 1,1 0-1,-1-1 0,0 1 0,1 0 0,-1 0 0,0-1 0,0 1 0,1 0 0,-1-1 0,0 1 0,0-1 0,0 1 1,0-1-1,0 1 0,0-1 0,1 0 0,-1 1 0,0-1 0,0 0 0,0 0 0,0 0 0,0 0 0,0 0 0,0 0 1,0 0-1,0 0 0,0 0 0,-2-1 0,-2-1 52,-1 0-1,0 0 1,1-1 0,0 0-1,0 0 1,0-1 0,0 1-1,0-1 1,1 0 0,-1-1-1,1 1 1,0-1-1,1 1 1,-1-1 0,-3-6-1,7 10-63,0 1 0,-1-1-1,1 1 1,-1-1-1,1 1 1,0-1 0,0 0-1,-1 1 1,1-1-1,0 0 1,0 1 0,0-1-1,0 0 1,-1 1-1,1-1 1,0 0 0,0 1-1,0-1 1,1 0-1,-1 1 1,0-1 0,0 0-1,0 1 1,0-1-1,1-1 1,0 2-5,-1-1 1,1 1-1,0-1 0,0 1 1,-1-1-1,1 1 0,0-1 0,0 1 1,0 0-1,0-1 0,-1 1 1,1 0-1,0 0 0,0-1 1,0 1-1,1 0 0,4 0-30,0 0 0,0 1-1,-1-1 1,12 4 0,4 0-179,24 8 844,-41-10-687,0-1-1,0 1 1,0 0 0,-1 0-1,1 0 1,0 0 0,-1 1-1,5 3 108,-9 9 225,-10 24-97,8-25-234,-1 1 1,-9 20-1,11-32-2,0 1-1,-1 0 1,0 0-1,0-1 1,0 1-1,-7 5 1,10-9 73,0 0 1,-1 0-1,1 0 1,-1 0-1,1 0 1,0 0-1,-1 0 1,1 0-1,0 0 1,-1 0-1,1-1 1,-1 1-1,1 0 1,0 0-1,-1 0 1,1 0-1,0-1 1,-1 1-1,1 0 1,0 0-1,-1-1 1,1 1-1,0 0 1,0-1-1,-1 1 1,1 0-1,0-1 1,0 1-1,0 0 1,-1-1-1,1 1 1,0 0-1,0-1 1,0 1-1,0-1 1,-5-15 48,4 3-185,0 1-1,1-1 0,0 1 1,1-1-1,1 1 0,4-19 1,-1 6-122,-4 19 266,0 0 0,1 0 0,2-8 0,1 2 23,-3 8-111,0-1 0,0 0-1,-1 0 1,1 0 0,-1 0-1,0-1 1,0 1 0,-1-6 0,1 1 82,-1 8-39,1 0-1,-1-1 1,0 1-1,0 0 1,0-1-1,0 1 1,-1 0-1,1-1 1,0 1-1,-1 0 1,0-1-1,0 1 1,-1-4-1,-8-10 6,9 14 35,0-1 0,-1 1 0,1 0 1,0 0-1,-1 0 0,1 0 0,-1 0 1,-3-2-1,1-1 166,-5-1-3,-16-14-6,24 18-176,0 1 0,0 0 0,0 0-1,1 0 1,-1-1 0,0 1 0,1 0 0,-1-1 0,1 1 0,-1 0 0,1-1 0,0 1 0,0-2-1,-1 1 57,1 0 0,-1 0 0,1 0 0,-1 0 0,0 0 0,1 0 0,-3-3 0,0 1 45,3 4-100,0 0 0,0-1 0,-1 1 0,1 0 1,0 0-1,0 0 0,-1-1 0,1 1 0,0 0 0,0 0 0,-1 0 0,1-1 0,0 1 0,-1 0 0,1 0 0,0 0 0,-1 0 1,1 0-1,0 0 0,-1 0 0,1-1 0,0 1 0,-1 0 0,1 0 0,0 0 0,-1 1 0,1-1 0,0 0 0,-1 0 1,1-7-8,10-9 144,-7 5-229,-3 11 99,0-1 0,0 1-1,-1-1 1,2 1-1,-1-1 1,0 1 0,0-1-1,0 1 1,0-1 0,0 1-1,0 0 1,0-1 0,0 1-1,1-1 1,-1 1 0,0-1-1,0 1 1,1 0 0,-1-1-1,0 1 1,1 0 0,-1-1-1,0 1 1,1 0 0,-1-1-1,0 1 1,1 0 0,-1 0-1,1-1 1,-1 1 0,0 0-1,1 0 1,-1 0 0,1 0-1,-1 0 1,1-1 0,-1 1-1,1 0 1,-1 0 0,1 0-1,-1 0 1,1 0 0,-1 0-1,1 1 1,0-1-91,-2 20-157,-1-6 273,0 1-1,0 0 1,2-1 0,1 27 0,5 16 14,-2-29-53,-1 0 0,-1 31 0,1 3 2,-2-2-237,-2-41 52,1-1 1,4 30-1,9 36-2926,-12-76 2752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22:36.46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194 716 160,'0'0'0,"-1"0"0,1 0 0,0 0 0,-1 0 1,1-1-1,0 1 0,-1 0 0,1 0 0,0-1 0,0 1 0,-1 0 0,1 0 1,0-1-1,0 1 0,-1 0 0,1-1 0,0 1 0,0 0 0,0-1 0,0 1 0,0 0 1,0-1-1,-1 1 0,1 0 0,0-1 0,0 1 0,0 0 0,0-1 0,0 1 1,0-1-1,0 1 0,0 0 0,1-1 0,-1 1 0,0 0 0,0-1 0,0 1 0,0 0 1,0-1-1,1 1 0,-1 0 0,0-1 0,0 1 0,0 0 0,1 0 0,-1-1 0,0 1 1,0 0-1,1 0 0,-1-1 0,0 1 0,1 0 0,-1 0 0,0 0 0,1 0 1,-1 0-1,0-1 0,1 1 0,0 0 17,0-1-1,0 0 1,0 1 0,0-1-1,0 0 1,0 1 0,0-1-1,0 0 1,-1 0 0,1 0 0,0 0-1,0-1 1,1-2 55,-1 0-1,0 0 1,0 0 0,-1 0-1,1-1 1,-1 1 0,0 0-1,0 0 1,0 0 0,0 0-1,-2-6 1,-1-19 119,3 25-176,0-1-1,-1 1 1,0 0 0,0-1 0,0 1 0,-3-6 0,2 5 15,0 0 1,1 0-1,0 0 0,-2-8 1,-11-91 214,11 83-210,-2 1-1,0-1 1,-12-27 0,14 41-63,-1-1 1,0 1 0,-6-7-1,-2-4 20,11 15 26,0 1 0,0-1 0,0 0-1,1 1 1,-1-1 0,1-3 0,-2-3-111,-7-18 283,7 23-128,0 0 0,1 0 1,-1 0-1,1 0 0,0 0 1,0 0-1,0-5 0,0 5-47,0 1 0,0-1 0,0 1 0,0-1 0,-1 1 0,0 0 0,-2-4 0,0-1 52,0 2-46,1 0 1,0 0-1,1 0 0,-1-1 1,1 1-1,1-1 0,-1 0 1,1 1-1,-1-13 0,2-28-181,1 47 168,-1-1 1,0 0-1,0 0 0,1 1 0,-1-1 0,0 0 0,1 0 1,-1 1-1,0-1 0,1 0 0,-1 1 0,1-1 1,0 1-1,0-2 0,0 3-15,1-1 1,0 1-1,-1-1 0,1 1 1,-1 0-1,0 0 0,1 0 1,-1 0-1,0-1 0,1 2 1,-1-1-1,0 0 1,0 0-1,0 0 0,0 0 1,0 1-1,0-1 0,1 2 1,2 4-33,1-1 37,-1 1 0,0 0 0,0 0 0,0 0 0,-1 0 0,0 0 0,3 12 0,-1 4-16,3 27 1,-2-10 9,2 55 8,-3-53-27,-2 1-1,-2 55 1,2 40 2,-2-70 162,-1-40 30,-2-22-105,2-6-59,-1 1 0,1-1 0,-1 1 0,1 0 1,0-1-1,0 1 0,-1 0 0,1 0 0,0-1 0,0 1 0,0 0 0,0 0 0,0-1 0,0 1 0,0 0 0,0 0 0,0 1 1,5-14 412,-11-34-747,4 36 516,-1-1 1,-1 1 0,0 1-1,0-1 1,-1 1-1,0-1 1,-1 1 0,0 1-1,-13-17 1,15 20-234,0 0 0,1 0 1,-5-9-1,-3-6 15,8 16 103,1 0-1,0 0 1,1 0 0,-1-1 0,1 1 0,0 0 0,0-1-1,0 1 1,1-1 0,-1-6 0,1 10-140,6 2-205,-2-1 245,0 1 0,0 0 0,0 0 0,-1 0 0,1 1 0,0-1 0,-1 1 0,1 0 1,-1 0-1,1 0 0,-1 0 0,0 1 0,3 2 0,4 5 165,1 0 1,12 18 0,-10-3 34,-13-24-167,0-1 1,0 0-1,0 0 0,0 0 0,0 0 0,0 0 1,0 1-1,0-1 0,0 0 0,0 0 0,0 0 1,0 0-1,0 1 0,0-1 0,0 0 0,0 0 1,0 0-1,0 0 0,0 0 0,0 1 0,0-1 1,-1 0-1,1 0 0,0 0 0,0 0 0,0 0 1,0 0-1,0 0 0,0 0 0,0 1 0,-1-1 1,1 0-1,0 0 0,0 0 0,0 0 0,0 0 1,0 0-1,-1 0 0,1 0 0,0 0 0,0 0 1,0 0-1,0 0 0,-1 0 0,1 0 0,0 0 1,0 0-1,0 0 0,0 0 0,0 0 0,-1 0 1,1 0-1,0 0 0,0 0 0,0-1 0,0 1 1,0 0-1,-1 0 0,1 0 0,-10-4 120,-66-68 628,58 54-724,10 10-31,1 0 0,0-1-1,0 0 1,1 0-1,-7-14 1,12 22-15,1 0 1,-1 0-1,1 0 1,-1 0-1,1 0 0,0 0 1,-1 0-1,1 0 1,0 0-1,0 0 1,0 0-1,0 0 1,0 0-1,0 0 1,0 0-1,0 0 0,0 0 1,1-1-1,-1 1 6,0 0-1,1 1 0,-1-1 1,0 1-1,1-1 0,-1 1 1,1 0-1,-1-1 1,1 1-1,-1-1 0,1 1 1,0 0-1,-1-1 0,1 1 1,-1 0-1,1 0 0,0-1 1,-1 1-1,1 0 0,-1 0 1,2 0-1,1 0-58,0 0 0,0 0-1,0 0 1,0 1 0,0-1 0,-1 1-1,1 0 1,0-1 0,0 1-1,-1 1 1,6 2 0,19 13-292,-1 2 0,-1 1 1,-1 1-1,24 27 0,-40-40 411,-7-8-34,0 1 1,0-1-1,-1 1 0,1 0 1,0-1-1,-1 1 1,1 0-1,-1-1 0,1 1 1,-1 0-1,1 0 1,-1 0-1,0-1 0,1 1 1,-1 0-1,0 0 1,1 0-1,-1 0 0,0 1 1,-12-10 279,7-2-323,1-1 0,1 0 0,0 1 0,0-1 0,1 0 0,1-1 0,-1-16 0,7-90 286,-3 105-661,7 27-1259,-9-12 1545,1 1 0,-1-1 1,0 6-1,0 48-137,0-37-181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22:37.68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 43 992,'-2'-3'517,"4"-10"54,3-13 5,-5 25-608,1 2 64,3 2 244,1 0 0,-1 1-1,0-1 1,0 1 0,-1 0 0,5 5 0,-11-21-1103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22:39.26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134 79 1472,'-11'6'1460,"10"-5"-1374,0 0-9,1 0 1,-1-1-1,0 1 0,0 0 0,0 0 0,1-1 1,-1 1-1,0-1 0,0 1 0,0-1 1,0 1-1,0-1 0,0 0 0,0 1 0,0-1 1,0 0-1,0 0 0,-1 0 0,-9-3 58,-9-2-19,19 5-58,0 0 0,0 0-1,0 0 1,0 0 0,0-1 0,0 1 0,0 0 0,0-1 0,0 1 0,0-1 0,0 1-1,0-1 1,0 0 0,0 1 0,0-1 0,0 0 0,0 0 0,-11-7 596,11 7-628,-1 0 0,1 0 0,-1-1 0,1 1 0,0 0 0,-1-1 0,1 1 0,0-1 0,0 1 0,0-1 0,-1-2 0,-5-7 67,5 9-116,0-1 0,0 0 0,0 0 0,0 0 0,0 0-1,1 0 1,-1 0 0,1 0 0,0 0 0,0 0 0,-1-6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2:14.26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53 1 1472,'-13'22'3264,"3"-7"-2581,10-14-694,0-1 1,0 0-1,0 1 1,-1-1-1,1 0 1,0 1-1,0-1 1,-1 0 0,1 1-1,0-1 1,-1 0-1,1 0 1,0 1-1,-1-1 1,1 0 0,-1 0-1,1 0 1,0 0-1,-1 1 1,1-1-1,-1 0 1,1 0-1,0 0 1,-1 0 0,1 0-1,-1 0 1,1 0-1,-1 0 1,1 0-1,0 0 1,-1 0 0,1 0-1,-1-1 1,1 1-1,0 0 1,-1 0-1,0-1 1,-2 1 225,-10-4-497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22:42.68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79 1 480,'0'5'60,"0"-2"1,0 1 1,0-1 0,0 0 0,0 0 0,-1 1 0,1-1 0,-1 0 0,0 0-1,0 0 1,0 1 0,0-1 0,-3 3 0,3-1-57,-1-1-1,1 0 1,0 0-1,0 1 1,1-1-1,0 1 1,-1-1 0,1 1-1,1-1 1,0 5-1,-1 6 90,0-14-137,-2 7 342,2-7-290,0 0 1,-1 0-1,1 0 1,0 0-1,0 0 0,0 0 1,-1 0-1,1 0 1,0 0-1,-1 0 1,1 0-1,-1-1 0,1 1 1,-1 0-1,1 0 1,-1-1-1,0 1 1,1 0-1,-1-1 0,0 1 1,0 0-1,1-1 1,-1 1-1,0-1 0,0 1 1,0-1-1,0 0 1,0 1-1,-1-1 1,2 0-80,-2 0 180,0 0 0,0 0-1,1 0 1,-1 0-1,0 0 1,1 0 0,-1 1-1,-2 0 1,3 2-111,0 0 1,-1 1-1,1-1 0,-1 0 1,0 0-1,0 0 0,-4 5 1,3-5-85,2-3 84,1 0 0,0 1 1,-1-1-1,1 0 0,-1 1 0,1-1 0,0 0 0,0 1 0,-1-1 0,1 1 0,0-1 0,0 0 0,-1 1 0,1-1 0,0 1 0,0-1 0,0 1 1,0-1-1,0 1 0,0-1 0,0 1 0,0-1 0,0 2 171,4 3-586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24:15.71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100 0 160,'0'2'52,"0"-1"1,0 0-1,0 1 1,0-1-1,0 0 1,0 1-1,0-1 1,-1 0-1,1 1 1,0-1-1,-1 0 0,1 1 1,-1-1-1,0 0 1,1 0-1,-2 2 1,0-1 47,2-1-43,0 0 1,-1 1-1,1-1 0,0 0 1,0 0-1,0 0 1,-1 0-1,1 0 0,1 0 1,-1 0-1,0 1 0,0 8 226,-3-1-199,2-7-56,0 0 0,0 0 0,0 0-1,1 0 1,-1 1 0,0-1 0,1 0-1,0 0 1,0 1 0,-1-1 0,2 0-1,-1 1 1,0-1 0,0 0 0,1 0 0,-1 1-1,1-1 1,-1 0 0,3 4 0,8 14-114,-9-16 51,0 0 0,1 1 0,-1-2 0,1 1 0,0 0 0,4 5 0,-5-8 78,-1 1-1,0-1 1,1 1 0,-1 0 0,0 0-1,0 0 1,1 3 0,1 2 154,0-1-165,0 1 1,0 0 0,-1 1 0,0-1 0,1 11 0,-2 1-282,3 9 141,-3-24 125,-1 1 0,1 0 1,-1 0-1,0-1 1,0 1-1,0 0 1,-1 0-1,1-1 1,-1 1-1,-3 7 1,4-12-17,0 0 1,0 0 0,0 1 0,0-1-1,-1 0 1,1 0 0,0 0 0,0 0 0,0 1-1,0-1 1,0 0 0,0 0 0,0 0 0,0 1-1,-1-1 1,1 0 0,0 0 0,0 0-1,0 1 1,0-1 0,0 0 0,0 0 0,0 1-1,0-1 1,0 0 0,0 0 0,0 0 0,1 1-1,-1-1 1,0 0 0,0 1 0,0-1-3,0 0 0,0 1 0,1 0-1,-1-1 1,0 1 0,0-1 0,0 1 0,0-1 0,0 1 0,0-1 0,0 1 0,0-1 0,0 1 0,-1-1 0,1 1 0,0-1 0,0 1 0,0-1 0,0 1 0,-1-1 0,1 1 0,0-1 0,-1 1 0,1-1-18,0 1 1,0-1 0,0 0-1,0 0 1,-1 1 0,1-1 0,0 0-1,0 0 1,0 1 0,0-1 0,0 0-1,-1 0 1,1 0 0,0 1-1,0-1 1,0 0 0,-1 0 0,1 0-1,0 1 1,0-1 0,0 0-1,-1 0 1,1 0 0,0 0 0,0 0-1,-1 0 1,1 0 0,0 0 0,0 0-1,-1 0 1,1 0 0,0 0-1,-1 0 1,1 0 0,0 0 0,0 0-1,-1 0 1,1 0 0,0 0 0,0 0-1,-1 0 1,1 0 0,0 0-1,0 0 1,-1-1 0,1 1 0,0 0-1,0 0 1,0 0 0,-1 0-1,1-1 1,0 1 0,0 0 0,0 0-1,0-1 1,-1 1 0,-8-16-379,7 12 460,-4-8-37,0-1 1,1-1-1,-6-20 1,6 17 157,-9-21 0,-16-25 744,23 55-885,7 7-42,-1 1-1,1-1 0,-1 1 1,0-1-1,1 0 0,-1 1 1,1-1-1,-1 0 0,1 1 1,0-1-1,-2-3 428,3 4-419,0 1 0,0-1 1,0 0-1,0 1 0,0-1 1,-1 1-1,1-1 0,0 1 1,0 0-1,-1-1 0,1 1 0,0 0 1,-1-1-1,1 1 0,-1 0 1,2 1-1,7 15-194,2 18 279,-1 1 1,-2 0-1,-1 1 0,-2 0 0,1 63 1,-6-99-218,0-12 176,-6-14 18,-31-110 925,33 124-961,3 9-46,0 1 1,0-1-1,1 1 1,-1-1-1,1 0 1,-1 0-1,1 1 1,0-1-1,-1 0 1,1 0-1,0 1 1,0-1-1,0 0 1,1-2-1,8 13 251,-1 1-190,-1 0 1,-1 0-1,0 1 0,0-1 0,5 16 0,6 10-383,-16-34 306,0 1 0,0-1 0,0 1 0,0-1-1,0 1 1,-1-1 0,1 1 0,-1 0 0,1-1 0,-1 6 0,0-7 144,3 5 57,-3-6-170,0 0-1,0 0 1,0 0-1,0 0 0,0 0 1,0-1-1,0 1 1,0 0-1,0 0 1,0 0-1,-1 0 1,1 0-1,0 0 1,0 0-1,0 0 0,0 0 1,0 0-1,0 0 1,0 0-1,0 0 1,0 0-1,0 0 1,-1 0-1,1 0 1,0 0-1,0 0 0,0 0 1,0 0-1,0 0 1,0 0-1,0 0 1,0 0-1,0 0 1,0 1-1,0-1 0,0 0 1,-1 0-1,1 0 1,0 0-1,0 0 1,0 0-1,0 0 1,0 0-1,0 0 1,0 0-1,0 0 0,0 0 1,0 0-1,0 1 1,0-1-1,0 0 1,0 0-1,-4-4-70,0-1-1,1 0 1,-1 1-1,1-1 1,0 0-1,0-1 1,1 1-1,-3-8 1,-7-14-67,5 14 91,3 4 49,-1 1 0,0-1 0,0 1 0,-1 0 0,0 0 0,0 1 0,-11-11 0,17 18-4,0-1 0,-1 1-1,1 0 1,-1-1 0,1 1 0,-1 0-1,1 0 1,-1-1 0,0 1 0,1 0-1,-1 0 1,1 0 0,-1-1-1,1 1 1,-1 0 0,0 0 0,1 0-1,-1 0 1,1 0 0,-1 0 0,0 0-1,1 1 1,-1-1 0,1 0 0,-2 0-1,1 1 2,1 0 0,-1-1 0,1 1 0,-1 0-1,0-1 1,1 1 0,-1 0 0,1 0 0,-1 0-1,1-1 1,0 1 0,-1 0 0,1 0 0,0 2-1,-2 3 11,2 1 0,-1-1-1,1 11 1,0-14-12,0 1-2,-1 10-59,1-1 0,1 0 0,0 0 0,0 0 0,2 0 1,-1 0-1,8 20 0,-10-32 65,1 0 0,-1 0 0,1-1 0,-1 1 0,1 0 0,-1 0-1,1 0 1,-1 0 0,1-1 0,0 1 0,-1 0 0,1-1 0,0 1 0,0 0 0,0-1-13,-1 0 0,1 1 0,-1-1 0,0 0 0,1 0 0,-1 0 0,1 0 0,-1 0 0,1 0 0,-1 0 0,0 0 0,1 0 0,-1 0 0,1 0 0,-1 0 0,1 0 0,-1-1 0,0 1 0,1 0 0,-1 0 0,0 0 0,1-1 0,1 0-24,-1 0-1,0-1 1,1 1-1,-1 0 0,0-1 1,0 1-1,0-1 1,0 0-1,0 1 0,0-1 1,0 0-1,0-2 1,2-8-125,0-1 1,-2 1 0,1 0 0,-1-1-1,-2-15 1,1 26 155,0 2 9,0-1-1,0 1 1,0-1 0,0 1 0,0-1-1,0 1 1,-1-1 0,1 1 0,0-1-1,0 1 1,-1 0 0,1-1 0,0 1-1,-1-1 1,1 1 0,0 0 0,-1-1 0,1 1-1,0 0 1,-1-1 0,1 1 0,-1 0-1,1 0 1,-1-1 0,1 1 0,-1 0-1,1 0 1,-1 0 0,1 0 0,-1 0-1,0 0 1,-18-1 358,15 1-319,4 0-45,-1 0 0,1 0 0,0 0-1,-1 1 1,1-1 0,0 0 0,-1 0-1,1 0 1,0 1 0,0-1 0,-1 0-1,1 0 1,0 1 0,0-1 0,-1 0-1,1 1 1,0-1 0,0 0 0,0 1-1,0-1 1,-1 0 0,1 1 0,0-1 0,0 1-1,0-1 1,0 0 0,0 1 0,0-1-1,0 1 1,0-1 0,0 1 0,0 15-146,1-12 205,-2 6-25,1 0 0,1 0 1,0 0-1,1 0 1,4 18-1,-1-9-35,7 15-18,-3-19-223,-9-27 539,-1 0-365,-1 0 0,1 0 0,-5-12 0,-2-13 293,3 0-171,2 0 0,2 0 0,3-41 0,-2 71-127,1 0 0,0 0 0,1 0 0,0 1 0,0-1 0,0 0 0,1 1 0,0 0 0,0-1 0,1 1 0,-1 1 0,1-1 0,1 0 0,-1 1 0,8-7 0,-11 11 16,-1 1 0,1-1 0,0 1 1,0-1-1,0 1 0,0-1 0,0 1 0,0-1 1,0 1-1,0 0 0,0-1 0,0 1 1,0 0-1,0 0 0,0 0 0,0 0 1,0 0-1,0 0 0,0 0 0,0 0 0,1 1 1,4-1-368,-5 0 395,8 27 406,-8-17-300,0 0-1,-1 0 1,0 0 0,0 0 0,-1 0 0,-1 0-1,0-1 1,0 1 0,-1 0 0,0-1-1,0 0 1,-9 15 0,12-23-82,0 0 1,0-1-1,-1 1 0,1 0 1,0-1-1,0 1 0,-1-1 1,1 1-1,0-1 1,-1 1-1,1-1 0,-1 1 1,1-1-1,0 1 0,-1-1 1,1 0-1,-1 1 0,1-1 1,-1 0-1,0 1 1,1-1-1,-1 0 0,1 1 1,-1-1-1,0 0 0,1 0 1,-1 0-1,1 0 0,-1 0 1,0 0-1,0 0-15,0-1 0,0 1 0,0-1 0,0 0 0,0 1 0,0-1 0,1 0 0,-1 0 0,0 1 0,1-1 0,-1 0 0,0 0 0,1 0 0,-1 0 0,0-2 0,-1-2-121,0 0 1,0-1 0,1 1 0,-1-1-1,0-10 1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24:17.53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155 108 640,'-4'-4'315,"-13"-3"223,15 5-463,-1-1 0,0 1-1,0 1 1,0-1 0,0 0-1,-1 1 1,1-1 0,0 1-1,-1 0 1,1 0 0,0 1-1,-1-1 1,1 1 0,-1-1-1,1 1 1,-5 0 0,6 0-48,0 0 1,0 0 0,0-1-1,0 1 1,0-1 0,0 0 0,0 1-1,0-1 1,0 0 0,1 0-1,-4-2 1,4 1-9,-1 1 1,1 0-1,-1 0 1,0 1-1,1-1 0,-1 0 1,0 0-1,1 1 1,-1-1-1,0 1 0,-3-1 1,4 1 1,0 0-1,0 0 1,0 0 0,0-1-1,0 1 1,0-1 0,1 1-1,-1 0 1,0-1 0,0 0-1,-1 0 1,1 0 5,0 0 0,0 1 0,0-1 0,1 1 0,-1-1 0,0 1 0,0 0 0,0-1 0,0 1 0,0 0 0,-1-1 0,1 1-21,1 0 0,0 0 0,0 0 0,0 0-1,0 0 1,0 0 0,0 0 0,0 0 0,0-1 0,0 1 0,0 0 0,0 0 0,0 0 0,0 0-1,0 0 1,0 0 0,0 0 0,0 0 0,0 0 0,0-1 0,0 1 0,0 0 0,0 0 0,0 0 0,0 0-1,0 0 1,0 0 0,0 0 0,0 0 0,0 0 0,0-1 0,0 1 0,0 0 0,0 0 0,0 0 0,0 0-1,0 0 1,0 0 0,0 0 0,0 0 0,0 0 0,0 0 0,0 0 0,1-1 0,-1 1 0,0 0-1,0 0 1,0 0 0,0 0 0,3 2 6,1-1 0,0 1 0,-1-1 0,1 0 0,6 1 0,16 5 227,-20-5-182,1 2-79,0-1 0,0 0-1,1-1 1,-1 0 0,1 0 0,0-1 0,-1 1 0,1-2-1,15 1 1,-23-1 38,0-1-1,1 1 1,-1 0-1,0 0 1,0 0-1,1 0 1,-1-1-1,0 1 1,0 0-1,0 0 1,0 0-1,1-1 1,-1 1-1,0 0 1,0 0-1,0 0 1,0-1-1,0 1 1,0 0-1,0 0 1,0-1-1,1 1 1,-1 0-1,0 0 1,0-1 0,0 1-1,0 0 1,0-1-1,0 1 1,0 0-1,-1 0 1,1-1-1,0 1 1,0 0-1,0 0 1,0-1-1,0 1 1,0 0-1,0 0 1,-1 0-1,1-1 1,0 1-1,0 0 1,-1-1-1,-5-11 288,3 9-307,1-1 0,-2 0 0,1 1 0,0 0 1,-1-1-1,1 2 0,-1-1 0,0 0 0,0 1 0,0-1 1,0 1-1,-6-2 0,-16-10-119,24 14 136,1-1 1,-1 0-1,0 1 0,1-1 0,-1 1 0,0 0 1,1 0-1,-1-1 0,0 1 0,1 0 0,-1 0 0,0 0 1,-1 1-1,12 15-295,-3-10-254,1 1 0,15 10 1,-6-6-787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24:20.85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112 215 160,'-5'7'55,"5"-6"34,-1-21 1090,-10-21-1473,-14-40 1110,24 76-855,0-1 0,1 0 0,0 0 0,0-10-1,1 2-20,-6-13 418,5 27-356,0 0 0,0 0 1,0 0-1,1 0 0,-1 0 0,0 0 1,0-1-1,0 1 0,0 0 1,0 0-1,0 0 0,0 0 1,0 0-1,1 0 0,-1 0 1,0 0-1,0 0 0,0 0 0,0 0 1,0 0-1,0 0 0,1 0 1,-1 0-1,0 0 0,0 0 1,0 0-1,0 0 0,0 0 1,0 0-1,0 0 0,1 0 0,-1 0 1,0 1-1,0-1 0,0 0 1,0 0-1,0 0 0,0 0 1,0 0-1,0 0 0,0 0 1,0 0-1,0 0 0,1 1 0,-1-1 1,0 0-1,0 0 0,0 0 1,10 9 42,10 12-11,-8-6 252,-1 1 0,17 32 0,-28-48-287,0 0-1,0 0 1,-1 0-1,1 0 0,0 0 1,0-1-1,0 1 1,0 0-1,-1 0 1,1 0-1,0 0 0,0 0 1,0 0-1,0 0 1,-1 0-1,1 0 1,0 0-1,0 0 0,0 0 1,-1 0-1,1 0 1,0 0-1,0 0 1,0 0-1,-1 1 0,1-1 1,0 0-1,0 0 1,0 0-1,0 0 1,0 0-1,-1 0 0,1 0 1,0 0-1,0 1 1,0-1-1,0 0 1,0 0-1,0 0 0,-1 0 1,1 1-1,0-1 1,0 0-1,0 0 1,0 0-1,0 0 1,0 1-1,0-1 0,0 0 1,0 0-1,0 0 1,0 1-1,0-1 1,0 0-1,0 0 0,0 0 1,0 1-1,0-1 1,0 0-1,0 0 1,0 0-1,0 0 0,0 1 1,1-1-1,-1 0 1,0 0-1,0 0 1,-15-6 145,-18-25-133,10 9 15,10 10 118,9 7-92,-1 1 0,1 0-1,-1 0 1,0 0 0,-1 0 0,-8-4 0,13 8-38,1 0 0,0-1 0,-1 1 0,1 0 1,-1 0-1,1 0 0,0 0 0,-1 0 0,1 0 1,-1 0-1,1 0 0,-1 0 0,1 0 0,0 0 1,-1 0-1,1 0 0,-1 0 0,1 0 1,0 0-1,-1 0 0,1 0 0,-1 1 0,1-1 1,0 0-1,-1 0 0,1 0 0,0 1 0,-1-1 1,1 0-1,-1 1 0,1 0-6,-1 0 0,1 0 0,-1 0-1,1 0 1,0 0 0,-1 0 0,1 0 0,0 0 0,0 0 0,0 1 0,0 0-1,3 28 200,0-17-228,1-1-1,0 0 1,1 0 0,1-1-1,0 1 1,0-1 0,1-1-1,0 1 1,14 14 0,-18-21-8,-2-3-86,-1-4-239,0 0 174,-1 2 112,1 1 0,0-1 0,0 1 1,-1-1-1,1 0 0,0 1 0,0-1 0,-1 0 0,1 1 0,0-1 0,0 0 0,0 0 0,0 1 0,0-1 0,0 0 0,0 1 0,1-1 1,-1-1-1,7 2-759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24:23.84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0 640,'-5'13'1920,"15"-13"-2240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24:29.37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35 139 1248,'0'-38'459,"2"13"-320,-1 21-91,0 0 0,-1 0 0,0 0 0,0 0 0,0 0 0,0 1 0,-1-1-1,1 0 1,-2-5 0,1-14 804,1 16-600,0 7-235,0-1-1,-1 1 1,1 0 0,0 0-1,0 0 1,-1 0 0,1 0-1,0 0 1,-1 0-1,1 0 1,0 0 0,0 0-1,-1 0 1,1 0-1,0 0 1,-1 0 0,1 0-1,0 0 1,0 0 0,-1 0-1,1 0 1,0 1-1,0-1 1,-1 0 0,1 0-1,-4 13 97,0 0-1,-2 27 1,2-11 24,-2 31-235,3-20-33,2-19-72,1-1-757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24:28.33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 51 224,'-6'-4'89,"25"5"2078,-19 17-1886,-1 0 0,-6 34 0,4-41-160,1-15-127,-4-8-40,5 10 52,-8-12 651,4 13-266,4 11-208,-3 119-33,6-119 485,0-32-369,3-47-391,0 18 100,-5 47 29,0-5-71,0-1 0,1 1 0,0-1 0,1 1 0,0 0-1,0 0 1,6-15 0,0 10-269,-3 1-645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24:30.32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55 0 416,'-1'0'9,"0"0"1,1 1-1,-1-1 1,1 0-1,-1 0 1,1 0-1,-1 1 0,1-1 1,-1 0-1,1 0 1,-1 1-1,1-1 1,0 0-1,-1 1 0,1-1 1,-1 1-1,1-1 1,0 0-1,-1 1 1,1-1-1,0 2 0,-8 15 484,1 26 472,5-34-886,-1 9 27,1-11-2,1 0 0,0-1 0,0 11 1,-1 6 120,-6 42 0,1-20-366,6-40 94,0 1 0,1 0 0,-1 0 1,1 0-1,1 0 0,-1 0 0,1 0 0,3 11 1,-4-17 13,1 1 0,-1-1 1,0 1-1,1-1 0,-1 1 1,1-1-1,-1 1 0,1-1 1,-1 0-1,1 1 1,-1-1-1,1 1 0,-1-1 1,1 0-1,-1 0 0,2 1 1,-1-1-91,7 2-810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24:39.36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36 0 320,'-36'28'4705,"40"-33"-5127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26:14.19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103 0 1472,'-4'6'1387,"-1"7"-961,-7-2 45,-5 5 173,16-15-618,1 0-1,0 1 1,-1-1 0,1 1 0,0-1 0,0 0-1,0 1 1,0-1 0,0 1 0,0-1 0,1 3-1,-1 4-83,0 11-137,-1-13 278,1 0 0,0 0-1,0 0 1,0 0-1,1 0 1,3 11 330,-5-24-379,0 0-1,0 0 0,0-1 1,-5-13-1,0-2-210,6-6 726,0 34-1053,0-2 516,0-1 0,0 1 0,1 0 0,1 4 0,-1-4-6,9 34 125,-6-25-39,-1 1-1,4 20 1,-5-18 60,-1-12-42,-1-1 0,1 0 0,-1 1-1,1-1 1,-1 1 0,0-1 0,0 1 0,0-1 0,-1 1 0,1-1 0,0 0 0,-1 1 0,-2 5 165,-4-21-307,3-1 98,2 6-47,0 0-1,0-1 1,0 1 0,1-9 0,-4-11 39,2 17-131,3 9-95,3 22 135,-7-31 590,0-1-540,3 9-70,0 0-1,0-1 1,1 1-1,-1 0 1,0-6-1,6 18 40,0 1 0,-1-1 0,0 1 1,3 13-1,-6-15 16,0 0-1,-1 0 1,0 0 0,0 0 0,-2 12-1,2-19 6,0-1 0,0 0 0,0 0 0,0 0 0,0 0 0,0 1 0,0-1 0,0 0 0,0 0 0,0 0 0,0 0 0,0 1 0,0-1 0,0 0-1,0 0 1,0 0 0,0 0 0,0 1 0,0-1 0,0 0 0,-1 0 0,1 0 0,0 0 0,0 0 0,0 1 0,0-1 0,0 0 0,0 0 0,-1 0 0,1 0-1,0 0 1,0 0 0,0 0 0,0 0 0,-1 0 0,1 1 0,0-1 0,0 0 0,0 0 0,0 0 0,-1 0 0,1 0 0,0 0 0,0 0 0,0 0-1,0 0 1,-1 0 0,1 0 0,0 0 0,0-1 0,0 1 0,-1 0 0,1 0 0,0 0 0,0 0 0,0 0 0,0 0 0,0 0 0,-1 0 0,1 0 0,0-1-1,0 1 1,0 0 0,0 0 0,0 0 0,0 0 0,0 0 0,-1-1 0,1 1 0,-7-14 83,6 10-4,-10-26 71,9 23-129,-1-1-1,0 1 0,-4-9 0,3 9-105,1 1 0,-1-1 0,2 0 0,-1 1 0,1-1 0,0-1 0,-2-12 0,4 19 78,0 1-1,0 0 0,0-1 0,0 1 0,0 0 0,0-1 0,0 1 0,0 0 0,0-1 1,0 1-1,0 0 0,0 0 0,0-1 0,0 1 0,1 0 0,-1-1 0,0 1 1,0 0-1,0 0 0,1-1 0,-1 1 0,0 0 0,0 0 0,0 0 0,1-1 0,-1 1 1,0 0-1,1 0 0,-1 0 0,0 0 0,0 0 0,1-1 0,-1 1 0,0 0 1,1 0-1,-1 0 0,0 0 0,1 0 0,-1 0 0,0 0 0,1 0 0,-1 0 1,0 0-1,1 0 0,-1 0 0,0 0 0,1 1 0,13 6-95,-3 2-242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3:08.56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69 576,'0'-1'4,"0"1"1,0-1-1,0 0 0,0 0 1,0 0-1,0 0 0,0 1 1,0-1-1,0 0 0,1 0 1,-1 0-1,0 1 0,0-1 1,1 0-1,-1 0 0,0 1 0,1-1 1,-1 0-1,1 1 0,-1-1 1,1 0-1,-1 1 0,1-1 1,-1 1-1,2-1 0,2-3 129,7-11 374,5-4-987,-14 18 272,-1 0 211,-1 0 0,0 1 0,1-1 0,0 1 0,-1-1 0,1 1-1,-1-1 1,1 1 0,-1-1 0,1 1 0,0 0 0,0-1 0,-1 1-1,1 0 1,0 0 0,6-3 655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26:14.19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142 200 640,'-25'-1'639,"12"2"29,-1 6-140,5-6-202,1 0 0,-1 0 0,0-1 0,-13-1 1,-11 0-604,60 12 581,-15-6-331,-2-1 23,1 0 0,0 0 0,22 3 1,-2 3-126,-21-7 199,-9-2-56,-1 0 0,1 0 1,0 0-1,-1 0 0,1 0 0,-1-1 0,0 1 1,1 0-1,-1 0 0,0 0 0,0 0 1,1 0-1,-1 0 0,0 0 0,0 0 1,0 0-1,0 0 0,0 0 0,0 0 0,-1 2 1,1 0 33,0 2-24,0 3 10,0 0 1,-1 0-1,-2 14 1,3-21-27,0 0 0,0 0 0,-1 0 0,1 0 0,0 0 0,-1 0 0,1 0 0,0 0 0,-1 0 0,1 0 0,-1 0 1,1 0-1,-1-1 0,0 1 0,1 0 0,-1 0 0,0-1 0,0 1 0,1 0 0,-1-1 0,0 1 0,0-1 0,0 1 1,0-1-1,0 1 0,0-1 0,1 0 0,-1 1 0,0-1 0,0 0 0,0 0 0,0 0 0,0 0 0,0 0 0,0 0 1,0 0-1,0 0 0,0 0 0,-2-1 0,-2-1 52,-1 0-1,0 0 1,1-1 0,0 0-1,0 0 1,0-1 0,0 1-1,0-1 1,1 0 0,-1-1-1,1 1 1,0-1-1,1 1 1,-1-1 0,-3-6-1,7 10-63,0 1 0,-1-1-1,1 1 1,-1-1-1,1 1 1,0-1 0,0 0-1,-1 1 1,1-1-1,0 0 1,0 1 0,0-1-1,0 0 1,-1 1-1,1-1 1,0 0 0,0 1-1,0-1 1,1 0-1,-1 1 1,0-1 0,0 0-1,0 1 1,0-1-1,1-1 1,0 2-5,-1-1 1,1 1-1,0-1 0,0 1 1,-1-1-1,1 1 0,0-1 0,0 1 1,0 0-1,0-1 0,-1 1 1,1 0-1,0 0 0,0-1 1,0 1-1,1 0 0,4 0-30,0 0 0,0 1-1,-1-1 1,12 4 0,4 0-179,24 8 844,-41-10-687,0-1-1,0 1 1,0 0 0,-1 0-1,1 0 1,0 0 0,-1 1-1,5 3 108,-9 9 225,-10 24-97,8-25-234,-1 1 1,-9 20-1,11-32-2,0 1-1,-1 0 1,0 0-1,0-1 1,0 1-1,-7 5 1,10-9 73,0 0 1,-1 0-1,1 0 1,-1 0-1,1 0 1,0 0-1,-1 0 1,1 0-1,0 0 1,-1 0-1,1-1 1,-1 1-1,1 0 1,0 0-1,-1 0 1,1 0-1,0-1 1,-1 1-1,1 0 1,0 0-1,-1-1 1,1 1-1,0 0 1,0-1-1,-1 1 1,1 0-1,0-1 1,0 1-1,0 0 1,-1-1-1,1 1 1,0 0-1,0-1 1,0 1-1,0-1 1,-5-15 48,4 3-185,0 1-1,1-1 0,0 1 1,1-1-1,1 1 0,4-19 1,-1 6-122,-4 19 266,0 0 0,1 0 0,2-8 0,1 2 23,-3 8-111,0-1 0,0 0-1,-1 0 1,1 0 0,-1 0-1,0-1 1,0 1 0,-1-6 0,1 1 82,-1 8-39,1 0-1,-1-1 1,0 1-1,0 0 1,0-1-1,0 1 1,-1 0-1,1-1 1,0 1-1,-1 0 1,0-1-1,0 1 1,-1-4-1,-8-10 6,9 14 35,0-1 0,-1 1 0,1 0 1,0 0-1,-1 0 0,1 0 0,-1 0 1,-3-2-1,1-1 166,-5-1-3,-16-14-6,24 18-176,0 1 0,0 0 0,0 0-1,1 0 1,-1-1 0,0 1 0,1 0 0,-1-1 0,1 1 0,-1 0 0,1-1 0,0 1 0,0-2-1,-1 1 57,1 0 0,-1 0 0,1 0 0,-1 0 0,0 0 0,1 0 0,-3-3 0,0 1 45,3 4-100,0 0 0,0-1 0,-1 1 0,1 0 1,0 0-1,0 0 0,-1-1 0,1 1 0,0 0 0,0 0 0,-1 0 0,1-1 0,0 1 0,-1 0 0,1 0 0,0 0 0,-1 0 1,1 0-1,0 0 0,-1 0 0,1-1 0,0 1 0,-1 0 0,1 0 0,0 0 0,-1 1 0,1-1 0,0 0 0,-1 0 1,1-7-8,10-9 144,-7 5-229,-3 11 99,0-1 0,0 1-1,-1-1 1,2 1-1,-1-1 1,0 1 0,0-1-1,0 1 1,0-1 0,0 1-1,0 0 1,0-1 0,0 1-1,1-1 1,-1 1 0,0-1-1,0 1 1,1 0 0,-1-1-1,0 1 1,1 0 0,-1-1-1,0 1 1,1 0 0,-1-1-1,0 1 1,1 0 0,-1 0-1,1-1 1,-1 1 0,0 0-1,1 0 1,-1 0 0,1 0-1,-1 0 1,1-1 0,-1 1-1,1 0 1,-1 0 0,1 0-1,-1 0 1,1 0 0,-1 0-1,1 1 1,0-1-91,-2 20-157,-1-6 273,0 1-1,0 0 1,2-1 0,1 27 0,5 16 14,-2-29-53,-1 0 0,-1 31 0,1 3 2,-2-2-237,-2-41 52,1-1 1,4 30-1,9 36-2926,-12-76 2752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26:14.1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194 716 160,'0'0'0,"-1"0"0,1 0 0,0 0 0,-1 0 1,1-1-1,0 1 0,-1 0 0,1 0 0,0-1 0,0 1 0,-1 0 0,1 0 1,0-1-1,0 1 0,-1 0 0,1-1 0,0 1 0,0 0 0,0-1 0,0 1 0,0 0 1,0-1-1,-1 1 0,1 0 0,0-1 0,0 1 0,0 0 0,0-1 0,0 1 1,0-1-1,0 1 0,0 0 0,1-1 0,-1 1 0,0 0 0,0-1 0,0 1 0,0 0 1,0-1-1,1 1 0,-1 0 0,0-1 0,0 1 0,0 0 0,1 0 0,-1-1 0,0 1 1,0 0-1,1 0 0,-1-1 0,0 1 0,1 0 0,-1 0 0,0 0 0,1 0 1,-1 0-1,0-1 0,1 1 0,0 0 17,0-1-1,0 0 1,0 1 0,0-1-1,0 0 1,0 1 0,0-1-1,0 0 1,-1 0 0,1 0 0,0 0-1,0-1 1,1-2 55,-1 0-1,0 0 1,0 0 0,-1 0-1,1-1 1,-1 1 0,0 0-1,0 0 1,0 0 0,0 0-1,-2-6 1,-1-19 119,3 25-176,0-1-1,-1 1 1,0 0 0,0-1 0,0 1 0,-3-6 0,2 5 15,0 0 1,1 0-1,0 0 0,-2-8 1,-11-91 214,11 83-210,-2 1-1,0-1 1,-12-27 0,14 41-63,-1-1 1,0 1 0,-6-7-1,-2-4 20,11 15 26,0 1 0,0-1 0,0 0-1,1 1 1,-1-1 0,1-3 0,-2-3-111,-7-18 283,7 23-128,0 0 0,1 0 1,-1 0-1,1 0 0,0 0 1,0 0-1,0-5 0,0 5-47,0 1 0,0-1 0,0 1 0,0-1 0,-1 1 0,0 0 0,-2-4 0,0-1 52,0 2-46,1 0 1,0 0-1,1 0 0,-1-1 1,1 1-1,1-1 0,-1 0 1,1 1-1,-1-13 0,2-28-181,1 47 168,-1-1 1,0 0-1,0 0 0,1 1 0,-1-1 0,0 0 0,1 0 1,-1 1-1,0-1 0,1 0 0,-1 1 0,1-1 1,0 1-1,0-2 0,0 3-15,1-1 1,0 1-1,-1-1 0,1 1 1,-1 0-1,0 0 0,1 0 1,-1 0-1,0-1 0,1 2 1,-1-1-1,0 0 1,0 0-1,0 0 0,0 0 1,0 1-1,0-1 0,1 2 1,2 4-33,1-1 37,-1 1 0,0 0 0,0 0 0,0 0 0,-1 0 0,0 0 0,3 12 0,-1 4-16,3 27 1,-2-10 9,2 55 8,-3-53-27,-2 1-1,-2 55 1,2 40 2,-2-70 162,-1-40 30,-2-22-105,2-6-59,-1 1 0,1-1 0,-1 1 0,1 0 1,0-1-1,0 1 0,-1 0 0,1 0 0,0-1 0,0 1 0,0 0 0,0 0 0,0-1 0,0 1 0,0 0 0,0 0 0,0 1 1,5-14 412,-11-34-747,4 36 516,-1-1 1,-1 1 0,0 1-1,0-1 1,-1 1-1,0-1 1,-1 1 0,0 1-1,-13-17 1,15 20-234,0 0 0,1 0 1,-5-9-1,-3-6 15,8 16 103,1 0-1,0 0 1,1 0 0,-1-1 0,1 1 0,0 0 0,0-1-1,0 1 1,1-1 0,-1-6 0,1 10-140,6 2-205,-2-1 245,0 1 0,0 0 0,0 0 0,-1 0 0,1 1 0,0-1 0,-1 1 0,1 0 1,-1 0-1,1 0 0,-1 0 0,0 1 0,3 2 0,4 5 165,1 0 1,12 18 0,-10-3 34,-13-24-167,0-1 1,0 0-1,0 0 0,0 0 0,0 0 0,0 0 1,0 1-1,0-1 0,0 0 0,0 0 0,0 0 1,0 0-1,0 1 0,0-1 0,0 0 0,0 0 1,0 0-1,0 0 0,0 0 0,0 1 0,0-1 1,-1 0-1,1 0 0,0 0 0,0 0 0,0 0 1,0 0-1,0 0 0,0 0 0,0 1 0,-1-1 1,1 0-1,0 0 0,0 0 0,0 0 0,0 0 1,0 0-1,-1 0 0,1 0 0,0 0 0,0 0 1,0 0-1,0 0 0,-1 0 0,1 0 0,0 0 1,0 0-1,0 0 0,0 0 0,0 0 0,-1 0 1,1 0-1,0 0 0,0 0 0,0-1 0,0 1 1,0 0-1,-1 0 0,1 0 0,-10-4 120,-66-68 628,58 54-724,10 10-31,1 0 0,0-1-1,0 0 1,1 0-1,-7-14 1,12 22-15,1 0 1,-1 0-1,1 0 1,-1 0-1,1 0 0,0 0 1,-1 0-1,1 0 1,0 0-1,0 0 1,0 0-1,0 0 1,0 0-1,0 0 1,0 0-1,0 0 0,0 0 1,1-1-1,-1 1 6,0 0-1,1 1 0,-1-1 1,0 1-1,1-1 0,-1 1 1,1 0-1,-1-1 1,1 1-1,-1-1 0,1 1 1,0 0-1,-1-1 0,1 1 1,-1 0-1,1 0 0,0-1 1,-1 1-1,1 0 0,-1 0 1,2 0-1,1 0-58,0 0 0,0 0-1,0 0 1,0 1 0,0-1 0,-1 1-1,1 0 1,0-1 0,0 1-1,-1 1 1,6 2 0,19 13-292,-1 2 0,-1 1 1,-1 1-1,24 27 0,-40-40 411,-7-8-34,0 1 1,0-1-1,-1 1 0,1 0 1,0-1-1,-1 1 1,1 0-1,-1-1 0,1 1 1,-1 0-1,1 0 1,-1 0-1,0-1 0,1 1 1,-1 0-1,0 0 1,1 0-1,-1 0 0,0 1 1,-12-10 279,7-2-323,1-1 0,1 0 0,0 1 0,0-1 0,1 0 0,1-1 0,-1-16 0,7-90 286,-3 105-661,7 27-1259,-9-12 1545,1 1 0,-1-1 1,0 6-1,0 48-137,0-37-181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26:14.19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 43 992,'-2'-3'517,"4"-10"54,3-13 5,-5 25-608,1 2 64,3 2 244,1 0 0,-1 1-1,0-1 1,0 1 0,-1 0 0,5 5 0,-11-21-1103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26:14.20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134 79 1472,'-11'6'1460,"10"-5"-1374,0 0-9,1 0 1,-1-1-1,0 1 0,0 0 0,0 0 0,1-1 1,-1 1-1,0-1 0,0 1 0,0-1 1,0 1-1,0-1 0,0 0 0,0 1 0,0-1 1,0 0-1,0 0 0,-1 0 0,-9-3 58,-9-2-19,19 5-58,0 0 0,0 0-1,0 0 1,0 0 0,0-1 0,0 1 0,0 0 0,0-1 0,0 1 0,0-1 0,0 1-1,0-1 1,0 0 0,0 1 0,0-1 0,0 0 0,0 0 0,-11-7 596,11 7-628,-1 0 0,1 0 0,-1-1 0,1 1 0,0 0 0,-1-1 0,1 1 0,0-1 0,0 1 0,0-1 0,-1-2 0,-5-7 67,5 9-116,0-1 0,0 0 0,0 0 0,0 0 0,0 0-1,1 0 1,-1 0 0,1 0 0,0 0 0,0 0 0,-1-6 0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26:14.20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79 1 480,'0'5'60,"0"-2"1,0 1 1,0-1 0,0 0 0,0 0 0,-1 1 0,1-1 0,-1 0 0,0 0-1,0 0 1,0 1 0,0-1 0,-3 3 0,3-1-57,-1-1-1,1 0 1,0 0-1,0 1 1,1-1-1,0 1 1,-1-1 0,1 1-1,1-1 1,0 5-1,-1 6 90,0-14-137,-2 7 342,2-7-290,0 0 1,-1 0-1,1 0 1,0 0-1,0 0 0,0 0 1,-1 0-1,1 0 1,0 0-1,-1 0 1,1 0-1,-1-1 0,1 1 1,-1 0-1,1 0 1,-1-1-1,0 1 1,1 0-1,-1-1 0,0 1 1,0 0-1,1-1 1,-1 1-1,0-1 0,0 1 1,0-1-1,0 0 1,0 1-1,-1-1 1,2 0-80,-2 0 180,0 0 0,0 0-1,1 0 1,-1 0-1,0 0 1,1 0 0,-1 1-1,-2 0 1,3 2-111,0 0 1,-1 1-1,1-1 0,-1 0 1,0 0-1,0 0 0,-4 5 1,3-5-85,2-3 84,1 0 0,0 1 1,-1-1-1,1 0 0,-1 1 0,1-1 0,0 0 0,0 1 0,-1-1 0,1 1 0,0-1 0,0 0 0,-1 1 0,1-1 0,0 1 0,0-1 0,0 1 1,0-1-1,0 1 0,0-1 0,0 1 0,0-1 0,0 2 171,4 3-586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26:14.202"/>
    </inkml:context>
    <inkml:brush xml:id="br0">
      <inkml:brushProperty name="width" value="0.3" units="cm"/>
      <inkml:brushProperty name="height" value="0.6" units="cm"/>
      <inkml:brushProperty name="color" value="#D9AEFF"/>
      <inkml:brushProperty name="tip" value="rectangle"/>
      <inkml:brushProperty name="rasterOp" value="maskPen"/>
    </inkml:brush>
  </inkml:definitions>
  <inkml:trace contextRef="#ctx0" brushRef="#br0">137 0 832,'-13'18'4123,"12"-16"-3935,-6 13 61,6-13-236,0 0 0,0 0-1,0 0 1,1 0 0,-1 0 0,0 0 0,1 1 0,0-1-1,-1 0 1,1 4 0,-1 5 75,-1 10 182,2-3-97,-6 50-421,4 114-1,3-95 90,0 87 685,-6 302 62,2-256-384,-8 112 478,0-163-143,6-67-614,0 44 517,2-84-183,2-34-319,-4 32 0,-16 75 432,4-18-831,5-43-3598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26:14.203"/>
    </inkml:context>
    <inkml:brush xml:id="br0">
      <inkml:brushProperty name="width" value="0.3" units="cm"/>
      <inkml:brushProperty name="height" value="0.6" units="cm"/>
      <inkml:brushProperty name="color" value="#D9AEFF"/>
      <inkml:brushProperty name="tip" value="rectangle"/>
      <inkml:brushProperty name="rasterOp" value="maskPen"/>
    </inkml:brush>
  </inkml:definitions>
  <inkml:trace contextRef="#ctx0" brushRef="#br0">0 193 1312,'5'-5'1941,"0"4"-1958,1 0 0,-1 0 0,0 1 0,10 0 0,6 1-5,32 5 0,-51-6 23,26 2 293,57-2 0,-35-1-162,44 3-412,87-4 1424,-116-2-728,-51 2-319,25 1-1,0 0-22,102 0 289,-75 2-22,101-9-272,-89 0 185,1 3 1,80 6-1,163-3-126,-255-2 22,-30 1-168,0 1 0,60 6 0,48 10-285,-74-9 339,407 2-79,-245-24 125,-136 8-142,102-14-959,-140 15 828,37-3-284,108-8-224,48-23 55,-65 8 248,-108 23 351,101 1 1,-131 11 91,0 2 1,0 2 0,61 14-1,-75-9-112,0 2 0,46 22 0,-47-18 255,2-2-1,37 11 1,-38-18-55,-1-1 0,46 2 0,72-5 81,-122-3-192,185-8-29,-166 7 247,173 9 140,-124-2-343,-6-1 252,-56-2-214,19 2-85,32 5-335,-27-5 228,-25 0 349,4 0-303,46 1 0,10-3-9,55-2 327,-20 0-301,-44 2 247,61-6 206,-59 0-718,175 15-1,-166 1 974,-42-9-638,-38-3-159,-1 0 0,21 5 0,-9-1 89,1-1 1,36 1 0,61-5-58,-58-1 244,-49 1-175,0-2 0,0 0 1,0-1-1,0-1 0,-1-1 1,21-8-1,35-10 30,7 0 116,-66 22-462,-14 1 344,0 0-1,0 0 1,0 0-1,1 0 1,-1 0 0,0 0-1,0 0 1,0 0-1,0-1 1,0 1 0,0 0-1,2-2 1,-3 2 20,0 0-1,1 0 1,-1 0 0,0 0-1,0 0 1,0-1 0,1 1-1,-1 0 1,0 0 0,0 0-1,1 0 1,-1 0 0,0 0-1,0 0 1,1 0 0,-1 0-1,0 0 1,0 0 0,1 0-1,-1 0 1,0 0 0,0 0-1,1 0 1,-1 0 0,0 0-1,0 1 1,1-1 0,-1 0-1,0 0 1,0 0 0,0 0-1,1 0 1,-1 1 0,0-1-1,0 0 1,0 0 0,0 0-1,1 1 1,-1-1 0,0 0-1,0 0 1,0 0 0,0 1-1,0-1 1,0 0 0,0 0-1,0 1 1,0-1 0,0 0-1,1 0 1,-1 1 0,0-1-1,0 0 1,-1 0 0,1 1-1,0 12 465,-11 9-704,9-19 191,0 0 0,0 0-1,1 0 1,-1 1 0,-1 5-1,0 0 170,2-6-110,0 0-1,0-1 1,1 1-1,-1 0 1,1 0-1,-1 4 1,9 114-375,1 170-87,0 6 434,-22 97 186,-7-150 438,14 61-721,7-195 91,37 548 149,-36-646-95,5 93 249,-7-104-315,0-1 0,0 0 0,0 1 0,0-1 0,0 1 0,0-1 0,0 1 0,0-1 1,0 1-1,0-1 0,0 0 0,-1 1 0,1-1 0,0 1 0,0-1 0,-1 0 0,1 1 0,0-1 0,0 0 0,-1 1 0,1-1 0,0 0 0,-1 1 0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26:14.204"/>
    </inkml:context>
    <inkml:brush xml:id="br0">
      <inkml:brushProperty name="width" value="0.3" units="cm"/>
      <inkml:brushProperty name="height" value="0.6" units="cm"/>
      <inkml:brushProperty name="color" value="#D9AEFF"/>
      <inkml:brushProperty name="tip" value="rectangle"/>
      <inkml:brushProperty name="rasterOp" value="maskPen"/>
    </inkml:brush>
  </inkml:definitions>
  <inkml:trace contextRef="#ctx0" brushRef="#br0">23 35 160,'-1'0'2,"1"0"0,0 0-1,-1 1 1,1-1 0,-1 0 0,1 1-1,-1-1 1,1 0 0,0 1 0,-1-1-1,1 1 1,0-1 0,0 1 0,-1-1-1,1 1 1,0-1 0,0 1 0,0-1 0,-1 1-1,1-1 1,0 1 0,0-1 0,0 1-1,0-1 1,0 1 0,0-1 0,2 14 1987,-6-6-1205,-9 2 589,13-10-1359,0 1 33,1 0 0,0 0 0,0-1 1,0 1-1,-1 0 0,1 0 0,0-1 0,0 1 0,0-1 1,0 1-1,0 0 0,0-1 0,1 0 0,-1 1 0,0-1 1,0 0-1,0 0 0,0 1 0,0-1 0,2 0 1,31 3 886,-28-3-848,1 1 0,-1 0-1,11 3 1,12 2 206,2-5-48,35-2 0,-17 0-60,96 9-501,-2 0 68,43-13 148,-69-3 581,97 5-923,-111 1 709,92 4-718,-147 0 407,-22-2-69,30 6 1,-14-1 34,76-2-1,-97-3 25,66-2-85,79 3-376,-102 3 683,-33-3-138,31 5-1,-55-6-77,1 0-1,0 0 0,0 0 0,0-1 0,-1 0 0,12-4 0,23-2-139,73 4 208,-7 1 20,-58-1-36,98-4-21,-100 5-119,-25 1 213,45 3 1,-39 0 92,20 4 141,-12 0-299,1-1 0,57-1-1,-89-4 8,0 1-1,0 0 0,-1 0 0,7 2 0,14 2 68,52 4-32,-26-2 507,38 1-608,95-1 75,-77-9 152,112-15-1,-166 11-327,55 0 0,-88 5 174,0-1 1,38-8-1,-55 9-21,20-5 60,1 2 0,45-2 0,38 13-299,-88-4 237,0 0 0,35 10-1,-25-7 125,-8-3 10,-1 0-172,0 0 1,1-2-1,27-1 1,-20 0 118,-14 0 63,9 0 364,-20 0-495,0 0 0,-1 0 0,1 0 1,0 0-1,0 0 0,5 2 0,-6-1-25,1-1 0,0 1 1,0-1-1,0 0 0,-1 0 0,7-1 0,75-7 16,-55 6 143,32-7 0,-10 0 24,0 2-1,76 0 1,-70 11-395,-38-2 69,33 0 0,-48-3 141,175-12 418,-29 2-618,-45 6 200,-42 0-54,58-5-97,29-9 264,70 1 105,-124 12-300,17-2-6,172-10 303,-2 22-482,-128 19 258,-113-15 74,-28-5 40,29 12 0,-28-10-149,21 6 1,-22-8 85,-1 2 0,17 7 0,-16-6-123,23 6 0,-6-5 194,-3 1-152,1-1 1,-1-2-1,53 2 1,41-1 395,0-1-50,-84-5-354,-26-11-661,-2 6 852,0-1-103,1 0 1,1 1 0,-1 0-1,1 1 1,14-3-1,-18 4-749,4-2-970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28:24.704"/>
    </inkml:context>
    <inkml:brush xml:id="br0">
      <inkml:brushProperty name="width" value="0.3" units="cm"/>
      <inkml:brushProperty name="height" value="0.6" units="cm"/>
      <inkml:brushProperty name="color" value="#D9AEFF"/>
      <inkml:brushProperty name="tip" value="rectangle"/>
      <inkml:brushProperty name="rasterOp" value="maskPen"/>
    </inkml:brush>
  </inkml:definitions>
  <inkml:trace contextRef="#ctx0" brushRef="#br0">52 0 576,'5'9'1200,"-10"415"619,6-365-1719,-6 162 658,-6 56-882,5-66 14,2-71 350,-9 149-315,10-251 132,-3 86 78,3 21-64,2 81 605,2-174-582,14 153 14,8-2 132,-17-104 15,0 0 359,-1-58-552,-2 56-1,-1-79-449,-2-14 153,0-1 0,1 1 0,-1-1 1,0 0-1,-1 1 0,1-1 0,-1 5 1,-3 5-1569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28:26.949"/>
    </inkml:context>
    <inkml:brush xml:id="br0">
      <inkml:brushProperty name="width" value="0.3" units="cm"/>
      <inkml:brushProperty name="height" value="0.6" units="cm"/>
      <inkml:brushProperty name="color" value="#D9AEFF"/>
      <inkml:brushProperty name="tip" value="rectangle"/>
      <inkml:brushProperty name="rasterOp" value="maskPen"/>
    </inkml:brush>
  </inkml:definitions>
  <inkml:trace contextRef="#ctx0" brushRef="#br0">0 336 1408,'4'-6'451,"-4"5"-504,0 0 0,0 1 1,0-1-1,0 0 0,0 0 1,0 1-1,0-1 0,0 0 0,0 1 1,0-1-1,0 0 0,2-11 1824,-2 12-1709,0 0 0,1 0 0,-1 0 1,1-1-1,-1 1 0,1 0 1,-1 0-1,1 0 0,-1 0 1,0 0-1,2 1 0,18-1-468,-14 0 503,9-1-92,-1-1 0,24-5 0,-14 2 262,149-18 309,-74 17-426,89-11-76,-80 7-318,-15 2 136,256-9 1029,-92 10-599,355-27-599,-302-2 811,35-1-812,-82 32 322,20-2 45,-45-5-48,80-6-93,-124-6 358,26-2 113,31 20-434,-180 8 204,111 20 0,154 49-264,-257-52 91,18 3-170,-60-17 244,47 1 1,-7-9-70,-73 1-168,-4 1 158,0 1 0,0 0-1,1 0 1,-1-1-1,0 1 1,0 0 0,0 0-1,1 0 1,-1-1 0,0 1-1,0 0 1,1 0-1,-1 0 1,0 0 0,0 0-1,1 0 1,-1-1-1,0 1 1,0 0 0,1 0-1,-1 0 1,0 0 0,0 0-1,1 0 1,-1 0-1,0 0 1,1 0 0,-1 0-1,0 0 1,0 0-1,1 0 1,-1 1 0,0-1-1,0 0 1,1 0 0,-1 0-1,0 0 1,0 0-1,1 0 1,-1 1 0,0-1-1,0 0 1,1 1-1,1 6-2,0 0-1,0 0 0,-1 1 0,0-1 0,0 14 0,-3 40-76,1-53 74,-28 1159-26,38-406-65,-1-271 620,-11-364-404,1-2-202,1 21 321,-1-44-71,1-66-132,2 28-151,3 54 639,-4-110-529,0-4-36,0 1 1,1 0-1,0 0 0,-1 0 0,3 4 1,-2-5 59,0 0 0,0 0 1,0 0-1,-1 0 1,1 0-1,-1 1 0,0-1 1,0 6-1,0-7-9,0 0 0,0 1 0,0-1 0,0 0 1,0 0-1,1 1 0,0-1 0,0 3 0,3 15 60,-4 45-2080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1:45.08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138 0 480,'-1'15'400,"-5"13"-68,-1 0 1,-2-1-1,-14 31 1,22-57-303,-10 31 297,2 1 0,-7 39 0,10-44-156,-4 28 152,7-30-151,-15 48 0,10-48 308,8-26-488,-1 0 0,1 0 0,0 0 0,0 0 1,0 0-1,0 0 0,0 0 0,-1 0 0,1 0 1,0 0-1,0 0 0,0 0 0,0 0 1,0 0-1,-1 0 0,1 0 0,0 0 0,0 0 1,0 0-1,0-1 0,0 1 0,-1 0 1,1 0-1,0 0 0,0 0 0,0 0 0,0 0 1,0 0-1,0 0 0,0-1 0,0 1 1,0 0-1,-1 0 0,1 0 0,0 0 0,0 0 1,0 0-1,0-1 0,0 1 0,0 0 0,0 0 1,0 0-1,0 0 0,0 0 0,0-1 1,0 1-1,0 0 0,0 0 0,0 0 0,0 0 1,0 0-1,0-1 0,1 1 0,-3-9-174,-1-159 1798,3 21-1664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3:09.79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107 4 832,'0'0'5,"0"0"1,0 0 0,0 0-1,0 0 1,0-1-1,0 1 1,0 0-1,0 0 1,0 0-1,0 0 1,0 0-1,0 0 1,0 0-1,0 0 1,0 0-1,-1 0 1,1 0-1,0 0 1,0 0-1,0 0 1,0 0-1,0 0 1,0 0-1,0-1 1,0 1-1,0 0 1,0 0 0,0 0-1,0 0 1,0 0-1,0 0 1,0 0-1,0 0 1,0 0-1,0 0 1,0 0-1,0 0 1,0-1-1,0 1 1,0 0-1,0 0 1,0 0-1,0 0 1,0 0-1,1 0 1,-1 0-1,0 0 1,0 0-1,0 0 1,0 0-1,0 0 1,0 0 0,0 0-1,0 0 1,0 0-1,0 0 1,0-1-1,0 1 1,0 0-1,0 0 1,0 0-1,1 0 1,-1 0-1,0 0 1,0 0-1,0 0 1,0 0-1,0 0 1,1 1-49,-3 5 260,-5 0 256,7-5-467,-1-1 0,0 1 0,0-1 0,1 1 0,-1-1 0,0 1 0,1 0 0,-1-1 0,1 1 0,-1 0 0,1-1 0,-1 1 0,1 0 0,-1 0 0,1 0 0,0 0 0,-1 1 0,1-1 17,-1 0 0,1 0 0,-1 0 0,1 0 0,-1 0 1,1 0-1,-1 0 0,1 0 0,-1 0 0,0 0 0,0 0 0,1-1 0,-1 1 0,0 0 1,0 0-1,0-1 0,0 1 0,0-1 0,0 1 0,-2 0 0,2-1 47,1 1-84,0-1 1,0 1 0,0-1 0,-1 1 0,1-1 0,0 1 0,-1-1 0,1 1 0,0-1-1,-1 1 1,1-1 0,-1 1 0,1-1 0,0 1 0,-1-1 0,1 0 0,-1 1 0,-1-1-1,-6 8 781,4-1-760,1-1-1,0 1 1,-5 13 0,-8 17 290,7-17 456,2-11-532,2-3-207,17-16-1113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28:28.375"/>
    </inkml:context>
    <inkml:brush xml:id="br0">
      <inkml:brushProperty name="width" value="0.3" units="cm"/>
      <inkml:brushProperty name="height" value="0.6" units="cm"/>
      <inkml:brushProperty name="color" value="#D9AEFF"/>
      <inkml:brushProperty name="tip" value="rectangle"/>
      <inkml:brushProperty name="rasterOp" value="maskPen"/>
    </inkml:brush>
  </inkml:definitions>
  <inkml:trace contextRef="#ctx0" brushRef="#br0">1 185 896,'10'-3'1797,"10"-8"-762,1 0-1,33-10 0,0 0-1012,-10 2 376,46-12-1,-25 16-419,1 3 0,89-6 0,-58 8 131,-17 3-45,0 2 0,-1 4 0,102 12 0,47 30 156,-1 21-40,-128-37-34,115 14 1,224 23-312,-121-24 316,-149-19-36,207 8-326,-121-12 108,62-3 428,-61 2-197,-61-2-59,-127-9-5,333 17 256,-180-12 45,-34-1 17,-128-3-278,69 16 0,-82-11-380,0 2 0,-1 1 0,45 21 0,-57-18-247,-3-3-799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29:49.72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 38 7936,'-6'9'11,"4"-5"32,-1-1 0,1 1 1,0 0-1,0 0 0,0 1 0,-1 5 0,3-9-31,0 0 0,0 0-1,0 1 1,0-1 0,0 0-1,0 0 1,0 0 0,0 0-1,0 0 1,1 0 0,-1 0 0,0 0-1,1 0 1,-1 0 0,1 0-1,0 0 1,-1 0 0,1 0 0,-1 0-1,1 0 1,0 0 0,0-1-1,0 1 1,0 0 0,-1 0-1,1-1 1,0 1 0,0-1 0,0 1-1,0-1 1,2 1 0,5 2 53,1 0 1,0 0 0,0-1 0,0 0-1,0-1 1,1 0 0,-1 0 0,0-1-1,0 0 1,10-2 0,14-3-52,43-11 1,-43 8 240,-1-2 0,0-2 0,0 0 0,-1-2 0,51-32 0,-97 56-194,-1-1-1,-27 13 1,-109 36 257,47-29-3175,75-21 1540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29:52.64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13 1312,'-5'-3'3147,"11"-2"-2449,9 5-485,-3 0 76,22 1-1,-31 0-227,0-1 0,0 1 0,0 0 0,0-1 1,-1 1-1,1 1 0,0-1 0,0 0 0,-1 1 0,1-1 0,-1 1 0,4 3 0,2-1 181,-8-4-227,0 0 1,0 0 0,0 0-1,1 0 1,-1 0 0,0 0-1,0 0 1,0 0-1,2-2 236,-2 2-236,0 0 1,0 0 0,0 0-1,1 0 1,-1 0 0,0-1-1,0 1 1,0 0 0,0 0-1,0 0 1,0 0-1,0-1 1,0 1 0,0 0-1,0 0 1,0 0 0,0 0-1,0-1 1,0 1 0,0 0-1,0 0 1,-1-1 172,0 0-157,1 1-16,0 0 1,0 0 0,-13-16 386,13 16-416,-1-1 1,1 1 0,0 0 0,-1-1-1,1 1 1,-1 0 0,1-1 0,0 1 0,-1 0-1,1-1 1,-1 1 0,1 0 0,-1 0-1,1 0 1,-1-1 0,1 1 0,-1 0-1,1 0 1,-1 0 0,1 0 0,-1 0-1,1 0 1,-1 0 0,1 0 0,-1 0-1,1 0 1,-1 0 0,1 1 0,-1-1 0,1 0-1,-1 0 1,1 0 0,-1 1 0,1-1-1,-1 1 1,-9 8-594,7-6 369,0-1 1,1 0-1,-1 1 0,1-1 1,-1 1-1,1-1 1,0 1-1,0 0 1,1 0-1,-1 0 1,1 0-1,-1 1 1,1-1-1,-1 6 1,0 18-1774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29:54.33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63 91 832,'-11'-8'2215,"9"8"-2118,-13 4 1070,14-3-1082,-1 0 0,1-1 1,-1 1-1,0-1 0,1 1 0,-1-1 1,1 0-1,-1 1 0,0-1 0,1 0 0,-1 0 1,0 0-1,1 0 0,-1 0 0,-2-1 0,3 0-23,0 0 0,1 1 0,-1-1 0,1 1 0,0-1 0,-1 0 0,1 1 0,-1-1 0,1 0 0,0 1 0,-1-1 0,1 0 0,0 1 0,0-1 0,0 0 0,0 0 0,0 1 0,0-1 0,0 0 0,0 0 0,0 1 0,0-1 0,0-1 0,5-18 200,-1-10-6,0 23-213,0 0-395,-4 7 346,0 0-1,1 0 1,-1 0-1,0 1 1,0-1 0,1 0-1,-1 0 1,0 0 0,0 0-1,1 0 1,-1 0-1,0 1 1,0-1 0,0 0-1,1 0 1,-1 0-1,0 1 1,0-1 0,0 0-1,0 0 1,0 1 0,0-1-1,1 0 1,-1 0-1,0 0 1,0 1 0,0-1-1,0 0 1,0 1-1,0-1 1,14 26-75,2 5 301,-14-27-228,0 1 1,-1 0 0,0-1-1,0 1 1,0 0-1,-1 0 1,1 0 0,-1 0-1,0 0 1,-1-1 0,1 1-1,-2 7 1,-1-1 39,3-10-22,0 0 1,0 1 0,0-1 0,0 0 0,0 1 0,-1-1 0,1 0 0,-1 0 0,1 0 0,-1 1 0,1-1 0,-1 0 0,0 0 0,0 0 0,1 0 0,-1 0 0,0 0 0,-1 1 0,1-2-8,1 0 1,0 1-1,0-1 1,-1 0 0,1 0-1,-1 0 1,1 0-1,0 1 1,-1-1-1,1 0 1,0 0-1,-1 0 1,1 0 0,-1 0-1,1 0 1,0 0-1,-1 0 1,1 0-1,-1 0 1,1 0-1,0 0 1,-1 0 0,1-1-1,0 1 1,-1 0-1,1 0 1,-1 0-1,1-1 1,0 1-1,0 0 1,-1 0 0,1 0-1,0-1 1,-1 1-1,1 0 1,0-1-1,0 1 1,-1 0-1,1-1 1,0 1 0,0 0-1,0-1 1,0 1-1,-1 0 1,1-1-1,-4-16 63,4-94-18,5 99 107,-5 12-158,0 0 1,0 0 0,0 0-1,0 0 1,0 0 0,0-1-1,0 1 1,0 0 0,0 0-1,0 0 1,0 0 0,0 0-1,0-1 1,0 1 0,0 0-1,0 0 1,0 0-1,0 0 1,0 0 0,0-1-1,0 1 1,0 0 0,0 0-1,0 0 1,0 0 0,0 0-1,0 0 1,1-1 0,-1 1-1,0 0 1,0 0 0,0 0-1,0 0 1,0 0-1,0 0 1,0 0 0,1 0-1,-1 0 1,0-1 0,0 1-1,0 0 1,0 0 0,0 0-1,1 0 1,-1 0 0,0 0-1,0 0 1,0 0 0,0 0-1,0 0 1,1 0 0,-1 0-1,0 0 1,0 0-1,0 0 1,0 0 0,0 1-1,0-1 1,1 0 0,-1 0-1,0 0 1,0 0 0,0 0-1,0 0 1,0 0 0,1 0-1,6 7 34,-7-6-54,2 1-11,-1 1-1,1 0 0,-1 0 0,1 0 0,-1 0 0,0 0 0,0 0 0,-1 0 0,1 1 0,-1 5 491,-3-6-259,3-15-138,3 4-75,-1 0 0,1-1 0,-1 1 0,-1-1 0,1-13 0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29:55.87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136 70 832,'-1'-2'65,"1"-1"-1,-1 0 1,0 1 0,1-1 0,0 0 0,0-5 223,3 1 582,-20 0 826,12 3-1494,1 1 0,-1-1 0,0 1 1,1 1-1,-2-1 0,1 1 0,0-1 1,0 2-1,-1-1 0,1 0 0,-1 1 1,-7-1-1,11 2-216,1 1 1,-1-1-1,1 1 1,-1-1 0,1 1-1,-1-1 1,1 1-1,-1 0 1,1-1-1,0 1 1,-1 0-1,1 0 1,0 0-1,0 0 1,0 0 0,0 0-1,0 1 1,0-1-1,0 0 1,0 0-1,0 1 1,1-1-1,-1 1 1,0 1 0,-11 14-115,12-16 131,-1 0 1,1-1-1,0 1 0,0 0 1,-1-1-1,1 1 1,0 0-1,0-1 0,0 1 1,0 0-1,0-1 1,0 1-1,0 0 1,0-1-1,0 1 0,0 0 1,0-1-1,0 1 1,0 0-1,1-1 0,-1 1 1,0 0-1,1-1 1,-1 1-1,0 0 0,1 0 1,10 14 16,5 9-1018,-1 0-1209,-1-9 500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29:57.02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81 0 320,'-12'3'2144,"4"-3"-1792,-2 0 128,2 5-320,-1-5-64,1 0-64,0 0-128,-2-5 64,2 5-192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29:58.13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62 1 832,'-3'7'325,"1"0"1,-1 0-1,-6 11 0,9-17-223,-1 0 0,0 1 0,0-1 0,0 0 0,0 0-1,0 0 1,-1 0 0,1 0 0,0-1 0,0 1 0,0 0 0,-1 0 0,1-1-1,0 1 1,-1-1 0,1 1 0,-1-1 0,1 0 0,-1 1 0,1-1-1,-1 0 1,1 0 0,-1 0 0,1 0 0,0 0 0,-3-1 0,1 1-74,3 0-33,0 0 0,-1 0 0,1 0 0,0 0 0,0 0-1,0 0 1,-1 0 0,1 0 0,0 0 0,0 0 0,0 0 0,-1 0 0,1 0 0,0 0 0,0 0 0,0-1 0,0 1 0,-1 0 0,1 0 0,0 0-1,0 0 1,0 0 0,0 0 0,0-1 0,-1 1 0,1 0 0,0 0 0,0 0 0,0 0 0,0-1 0,0 1 0,0 0 0,0 0 0,0 0 0,0-1-1,0 1 1,0 0 0,0 0 0,0 0 0,0-1 0,0 1 0,0 0 0,0 0 0,0 0 0,0-1 0,0 1 0,0 0 0,0 0 0,0 0 0,0-1-1,0 1 1,0 0 0,0 0 0,0 0 0,1 0 0,-1-1 0,0 1 0,0 0 0,0 0 0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30:07.52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 0 224,'0'0'14,"-1"0"0,1 0 0,0 0 0,-1 0 0,1 0-1,0 0 1,0 0 0,-1 1 0,1-1 0,0 0 0,0 0 0,-1 0 0,1 0 0,0 0 0,0 1-1,0-1 1,-1 0 0,1 0 0,0 0 0,0 1 0,0-1 0,0 0 0,-1 0 0,1 0 0,0 1-1,0-1 1,0 0 0,0 0 0,0 1 0,0-1 0,0 0 0,0 1 0,0-1 0,0 0 0,0 0 0,0 1-1,0-1 1,0 0 0,0 1 0,3 16 641,0 0-357,-3 4 143,-1 1-263,2 0 1,3 23-1,-3-32 70,0 1 0,0-1 0,-3 14 0,2 1-285,0-27-6,0-16-1541,-5-12 315,0 9 853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30:01.32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113 74 1472,'-3'2'620,"3"-3"-465,-7 0 355,7 2-478,-1-1-1,0 0 0,0 1 1,0-1-1,1 1 1,-1 0-1,0-1 0,1 1 1,-1-1-1,1 1 1,-1 0-1,1 0 0,-1-1 1,1 1-1,-1 0 0,1 0 1,-1 0-1,-4 10 1351,16-28-532,13-23 1,-21 36-894,-2 4-76,-1 0 142,1 0 0,-1 0 0,0 0 0,0-1 0,0 1 0,2-1 162,-2 1-162,0 0 0,0-1 0,1 1 0,-1 0 0,0 0 0,0 0 0,0-1 0,0 1 0,0 0 0,0 0 0,0-1 0,0 1 0,0 0 0,0 0 0,0-1 0,0 1 0,0 0 0,0 0 0,0-1 0,0 1 0,0 0 0,0 0 0,0 0 0,0-1 0,0 1 0,0 0 0,0 0 0,-2-2 162,2 2-162,0 0 0,0 0 0,0 0 0,-1-1 0,1 1 0,0 0 0,0 0 0,-1 0 0,1 0 0,0 0 0,0 0 0,0 0 0,-1 0 0,-1-1 32,0 1 0,0 0 0,0-1 0,0 0 0,0 0-1,0 1 1,1-1 0,-1 0 0,0 0 0,1 0 0,-4-3 0,-13-7 533,17 11-599,0-1-1,0 1 0,0 0 0,0 0 1,0 0-1,0 0 0,0 0 1,0 0-1,0 0 0,0 0 1,0 0-1,0 0 0,0 0 1,0 1-1,0-1 0,1 0 0,-1 1 1,0-1-1,-2 1 0,-2 4-1,0 0-1,0 0 1,0 0-1,1 1 1,-1 0-1,1 0 1,1 0-1,-1 0 1,-4 11-1,-4 7-112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30:02.63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265 3 992,'0'0'18,"-1"-1"0,1 1 0,0 0 0,-1 0-1,1-1 1,0 1 0,-1 0 0,1 0 0,-1 0 0,1-1 0,-1 1 0,1 0-1,0 0 1,-1 0 0,1 0 0,-1 0 0,1 0 0,-1 0 0,1 0 0,-1 0 0,1 0-1,0 0 1,-1 1 0,1-1 0,-1 0 0,1 0 0,-1 0 0,1 0 0,-1 1-1,-14 11 238,-2 0 821,-16-5-76,28-6-927,0 0 1,0 0 0,0 0-1,0 1 1,0-1 0,0 1-1,-8 5 1,2 0-49,1 0 0,-1 1 0,2 0 0,-1 0 1,1 1-1,-9 12 0,-42 45 706,69-66-1478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3:31.80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182 7 1728,'-8'-7'1441,"-4"13"-1309,6-1 6,0 0-1,1 1 0,0-1 0,-9 12 1,11-13 2,-4 6-7,0 0 1,-7 15-1,9-14-103,-1-1 0,-12 17 1,5-12-227,5-6 153,0 0 0,1 0 0,-8 14 0,1-3 1153,19-30-834,26-33-429,-21 30 201,0 0-1,12-24 0,-20 34-10,-1 1-64,0 0 1,0 0 0,0 0 0,0 0 0,0 1 0,0-1-1,1 1 1,-1-1 0,0 1 0,1-1 0,0 1 0,2-2 0,-3 2-70,16 5-80,-16-3 223,1 1 0,0-1 1,0 0-1,0 1 0,-1 0 1,1-1-1,-1 1 0,1 0 1,-1 0-1,0 0 0,0 0 1,1 0-1,0 2 0,1 3 32,-1-5 13,-1-1-60,-1-1 1,1 0-1,-1 1 1,0-1-1,1 1 0,-1-1 1,1 0-1,-1 1 1,0-1-1,1 1 0,-1-1 1,0 1-1,0-1 1,1 1-1,-1-1 1,0 1-1,0 0 0,0-1 1,0 1-1,0-1 1,1 2-1,-22 46-379,19-42 205,0 1-231,-1 1 1,2 0-1,-1 0 1,0 16-1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30:03.89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25 232 1472,'0'-45'3717,"5"11"-3471,-5-63 799,-8 52-304,4 36-534,4 9-211,0 0 1,0 0 0,0 0 0,0-1 0,-1 1 0,1 0 0,0 0-1,0 0 1,0 0 0,0 0 0,0 0 0,0 0 0,0 0 0,-1 0 0,1 0-1,0-1 1,0 1 0,0 0 0,0 0 0,0 0 0,0 0 0,-1 0 0,1 0-1,0 0 1,0 0 0,0 0 0,0 0 0,0 0 0,-1 0 0,1 0 0,0 0-1,0 0 1,0 0 0,0 1 0,0-1 0,0 0 0,-1 0 0,1 0 0,0 0-1,0 0 1,0 0 0,0 0 0,0 0 0,0 0 0,0 0 0,0 1 0,-1-1-1,1 0 1,0 0 0,0 0 0,0 0 0,0 0 0,0 0 0,0 1 0,0-1-1,0 0 1,0 0 0,0 0 0,0 0 0,0 0 0,0 0 0,0 1-1,0-1 1,0 0 0,0 0 0,-5 19-184,4-14 179,-1 0 0,1-1 0,0 1 0,0 0 0,1 0 0,0-1 0,0 9 0,4 51-221,0-44-1232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30:12.68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6 64,'0'3'32,"0"-6"-32,8-2 96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30:13.05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36 1056,'8'-5'2272,"-3"2"-2144,0 0-64,-2-2-160,2-3 32,0 1-96,-2 3 64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30:15.24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 58 1472,'-14'-8'1141,"18"-18"502,-6 23-1463,2 3-168,0 0 0,0 0 0,-1 0 1,1 0-1,0 0 0,0 0 0,0 0 0,0 0 0,0 0 0,0 0 0,0 0 1,-1 0 35,1-1-36,0 1 0,0 0 0,0 0 1,0 0-1,0 0 0,0 0 0,0 0 0,-1-1 0,1 1 0,0 0 0,0 0 1,0 0-1,0 0 0,0 0 0,0 0 0,0-1 0,0 1 0,0 0 0,0 0 1,0 0-1,0 0 0,0 0 0,0 0 0,0-1 0,1 1 0,-1 0 0,0 0 1,0 0-1,0 0 0,0 0 0,0 0 0,0-1 0,0 1 12,0 0-11,4-6 72,-4 6-66,1-1-1,-1 1 1,0-1 0,1 0 0,-1 1 0,0-1 0,1 1 0,-1-1 0,1 1 0,-1-1 0,1 1 0,-1-1 0,1 1 0,-1-1 0,1 1 0,0 0 0,0-1 0,0 1 13,15 0-32,-11 0-42,0 0 1,1 0-1,-1 1 0,0 0 0,0 0 1,0 0-1,0 0 0,0 1 0,0 0 0,-1 0 1,7 4-1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30:17.40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138 1 1408,'-22'15'2208,"15"-10"-1932,-1-2 1,0 1-1,0-1 1,-11 2-1,11-3 67,0 1-1,0-1 0,0 2 0,-8 4 0,-1 4 250,104-44-2629,-54 21 869,2-1-1008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30:19.19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24 20 1152,'-23'26'7662,"23"-24"-7575,1 17-311,1-10 177,2 14 167,0 0 1,0 43 0,3-71 321,-4 0-302,-1 0 0,0 0 0,0 0 0,-1-1 0,0 1 0,2-11 0,-2 8-34,1 0 0,0 0-1,3-8 1,3-6-138,-7 18 35,0-1 1,1 1-1,-1-1 0,1 1 0,1 0 1,-1 0-1,0-1 0,1 2 1,0-1-1,0 0 0,0 0 0,5-3 1,0 0-140,-7 6 154,0 0 0,-1 0 0,1 0 0,0 1 0,0-1 0,0 0 0,0 1 0,0-1 0,0 1-1,0-1 1,0 1 0,0-1 0,0 1 0,2-1 0,-2 1-50,-9 17-1580,-9 29-4045,12-24 3577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30:21.14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273 56 1664,'-18'-11'3333,"14"10"-3214,0-1 0,0 1 1,0 0-1,-1 0 0,1 0 0,0 1 0,-1 0 0,1 0 0,0 0 0,-1 0 0,1 1 0,-1-1 1,1 1-1,0 0 0,0 1 0,0-1 0,0 1 0,0-1 0,0 1 0,-7 5 0,-35 12 697,19-4-567,-12 7-162,25-12-14,-8 6 100,21-16-174,0 1-1,0 0 1,0 0 0,0 0 0,0 0 0,1 0-1,-1 0 1,0 0 0,1 0 0,-1 0 0,1 0-1,-1 0 1,1 0 0,-1 1 0,1-1 0,0 0 0,0 2-1,0 0-99,1-3 99,-1 0 0,0 1 1,0-1-1,1 1 0,-1-1 0,0 1 0,0-1 0,1 0 1,-1 1-1,1-1 0,-1 1 0,0-1 0,1 0 0,-1 0 1,1 1-1,-1-1 0,1 0 0,-1 0 0,1 1 0,-1-1 1,1 0-1,-1 0 0,1 0 0,-1 0 0,1 0 0,-1 0 1,1 0-1,-1 0 0,1 0 0,-1 0 0,1 0 0,-1 0 1,1 0-1,0-1 0,0 1-3,4-1 67,0 1 1,0-1 0,0-1 0,0 1-1,0-1 1,0 0 0,-1 0-1,1 0 1,-1-1 0,9-6-1,3-1-37,0 0 74,0-1-1,-2 0 0,17-16 1,1-1-114,-25 22 28,-1 1 0,0-1-1,-1 0 1,9-10 0,-12 11-107,-6 6-11,-6 7-16,-132 130 457,131-130-983,7 49-6487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30:35.48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6 896,'1'-6'3445,"0"6"-3362,0 1 0,-1-1 0,1 0 0,0 1 0,0-1 0,0 1 0,-1-1 0,1 1 0,0-1 0,0 1 0,-1 0 0,1-1 0,-1 1 0,1 0 0,1 1 0,-1-1-43,0 1-1,0-1 1,0 0-1,0 1 1,0-1-1,1 0 1,-1 0-1,1 0 0,-1 0 1,1 0-1,-1-1 1,1 1-1,-1 0 1,1-1-1,0 1 1,-1-1-1,4 1 1,-4-1 12,28 8 662,-28-7-639,0-1-63,0 0 1,0 0-1,0 0 0,-1 0 1,1 0-1,0 1 0,0-1 1,0 0-1,0 1 1,-1-1-1,1 0 0,0 1 1,0-1-1,0 2 0,0-1 16,0-1-1,0 1 1,0-1-1,0 1 0,0-1 1,0 1-1,0-1 1,0 1-1,0-1 1,0 0-1,0 0 0,0 1 1,0-1-1,0 0 1,1 0-1,5 0 0,-1 1-1,0 0 1,0 0 0,0 0-1,0 1 1,7 3 0,-10-4 59,0 0-1,0 0 1,0-1 0,1 1 0,-1 0 0,0-1 0,0 0 0,0 0 0,5 0-1,-4 1-42,0 0 0,0 1-1,0-1 1,-1 1 0,1 0-1,4 3 1,-3 3-72,1 0 138,-5-8-34,0 9 10,15 27-272,-15-34 182,-1 0 0,1 1-1,-1-1 1,0 0-1,1 1 1,-1-1-1,0 0 1,-1 0 0,1 5-1,-1 1-36,1 91 26,0-98 208,0 1-45,0 3-336,21-4-7651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30:41.05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 3 160,'-1'-1'53,"1"1"-54,0 0-1,0 0 1,0 0-1,0 0 1,0 0-1,0 0 1,0 0-1,0 0 1,0 0-1,0 0 1,0-1 0,0 1-1,0 0 1,0 0-1,0 0 1,0 0-1,0 0 1,0 0-1,0 0 1,0 0-1,-1 0 1,1 0-1,0 0 1,0 0-1,0 0 1,0 0-1,0 0 1,0 0-1,0 0 1,0 0-1,0 0 1,0 0-1,0 0 1,0 0-1,0 0 1,0 0-1,-1 0 1,1 0-1,0 0 1,0 0-1,0 0 1,0 0 0,0 0-1,0 0 1,0 0-1,0 0 1,0 0-1,0 0 1,0 0-1,0 0 1,0 1-1,0-1 1,0 0-1,0 0 1,0 0-1,0 0 1,0 0-1,-1 0 1,1 0-1,0 0 1,0 0-1,0 0 1,0 0-1,0 0 1,0 0-1,0 0 1,0 1-1,1 6 620,2 8 439,0-10-884,1 1 0,0-1 1,0 1-1,1-1 0,0-1 1,0 1-1,8 6 0,0 0-18,-5-2-81,-6-8-50,-1 1 0,0-1 0,0 1 0,0-1 0,1 0 0,-1 1 0,1-1 0,-1 0 0,1 0 0,-1 0 0,1 0 0,0 0 1,3 1-1,-4-2-15,0 0 1,0 0-1,0 1 1,-1-1 0,1 0-1,0 1 1,0-1-1,0 1 1,0-1-1,-1 1 1,1-1 0,0 2-1,7 3 85,19 3-456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30:42.00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116 0 1248,'-3'2'539,"-5"13"504,6-13-916,1 1 1,0 0 0,-1-1-1,0 1 1,1-1 0,-1 0-1,0 1 1,-4 2 0,-1 1-2,6-4-21,-1-1-1,0 1 1,1-1-1,-1 0 0,0 1 1,0-1-1,0 0 1,-3 1-1,-1 0 66,1 1 0,-1 0 0,1 0 0,0 1 0,-1 0 0,2-1 0,-10 10 0,14-12-175,0-1 5,0 0-1,-1 0 0,1 1 0,0-1 0,0 0 0,0 0 0,-1 1 0,1-1 0,0 0 0,0 0 0,0 0 1,-1 1-1,1-1 0,0 0 0,-1 0 0,1 0 0,0 0 0,0 0 0,-1 0 0,1 1 0,0-1 0,-1 0 1,1 0-1,0 0 0,-1 0 0,1 0 0,0 0 0,0 0 0,-1-1 0,1 3-148,0-1 151,0-1-1,0 1 1,0-1 0,1 1 0,-1-1 0,0 0-1,1 1 1,-1-1 0,1 1 0,-1-1-1,0 0 1,1 1 0,-1-1 0,1 0 0,-1 1-1,1-1 1,-1 0 0,1 0 0,-1 1-1,1-1 1,-1 0 0,2 0 0,16 4-980,-4-3-384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2:18.39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 6 64,'-3'-6'2304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30:45.82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311 1 416,'5'3'4315,"-9"8"-3078,-6 15-32,7-19-1207,0 1 0,1-1 0,0 0 0,-2 14-1,-27 200 537,20-154 127,0-18-531,8-40-150,0 1 1,1-1 0,0 1-1,1-1 1,0 1 0,0-1-1,1 1 1,1 0-1,2 16 1,-2-24 28,0 0 0,0 0 0,0-1 0,0 1 0,1 0 0,-1-1 0,1 1 0,-1 0 0,1-1 0,0 0 0,-1 1 0,1-1 0,0 0 0,0 0 0,0 0 0,0 0 0,0 0 0,3 0 0,35 7 199,25 13-288,71 15 0,-115-33 221,1 0 0,-1-2 0,24-1 0,-25 0 127,-21-1-235,0 0 1,0 1-1,0-1 0,0 0 1,0 1-1,-1-1 0,1 1 1,0-1-1,-3 1 1,4-1-22,-68-15 47,-130-64 1082,82 34-1262,78 32-40,11 4 129,-1 3 0,1 0 0,-50-5 0,42 4-326,34 8 406,11-4 192,9-5-364,-1-1 0,-1-1 0,21-16 0,-30 20 114,1-1-1,-1 0 0,-1-1 1,1 1-1,-1-1 0,-1-1 1,8-14-1,10-15 161,-16 27-183,11-22 1,-6 12 119,-10 17-63,0 1 0,0 0 0,-1-1 0,0 0 1,0 1-1,0-1 0,0 0 0,1-9 0,-2 7 77,-1 7-104,1 0 0,-1 0-1,0-1 1,0 1 0,0 0 0,0 0 0,0 0-1,0-1 1,0 1 0,0 0 0,0 0 0,0 0-1,0-1 1,1 1 0,-1 0 0,0 0 0,0 0-1,-1-1 1,1 1 0,0 0 0,0 0 0,0 0-1,0-1 1,0 1 0,0 0 0,0 0-1,0 0 1,0-1 0,0 1 0,0 0 0,-1 0-1,1 0 1,0 0 0,0-1 0,0 1 0,0 0-1,0 0 1,-1 0 0,1 0 0,0 0 0,0 0-1,0-1 1,-1 1 0,1 0 0,0 0 0,0 0-1,0 0 1,-1 0 0,1 0 0,0 0-1,0 0 1,0 0 0,-1 0 0,1 0 0,0 0-1,0 0 1,-1 0 0,0 0 40,-5 2 175,5 0-233,5-3-127,5-2 147,0-1 0,0 0 0,0 0 0,0-1 1,9-7-1,-22 25 401,-7 6-342,8-13-133,0-1 1,0 1-1,-3 8 1,3-7 92,2-3 39,11-8-90,7-7 82,0 0 0,-1-1 1,-1-1-1,18-18 0,-31 29-73,7-6-28,-8 6 59,-5 3 40,0 1-103,1 1 1,0 0-1,0-1 0,0 1 0,0 1 0,-3 3 0,-2 3-54,-6 8-348,1 0 1,1 1-1,1 0 0,-13 30 1,-2 3-823,0-6-965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30:52.09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233 21 1472,'-5'14'5088,"-2"-17"-4912,6 1 193,1 2-373,0 0 1,0 0 0,0 0-1,0 0 1,0-1 0,0 1-1,0 0 1,0 0-1,0 0 1,0 0 0,0 0-1,0 0 1,0-1 0,0 1-1,0 0 1,0 0-1,0 0 1,0 0 0,0 0-1,0 0 1,0-1 0,0 1-1,0 0 1,0 0-1,0 0 1,0 0 0,0 0-1,-1 0 1,1 0 0,0 0-1,0 0 1,0 0 0,0-1-1,0 1 1,0 0-1,0 0 1,0 0 0,-1 0-1,1 0 1,0 0 0,0 0-1,0 0 1,0 0-1,0 0 1,0 0 0,-1 0-1,1 0 1,0 0 0,0 0-1,0 0 1,0 0-1,0 0 1,0 0 0,-1 0-1,1 0 1,0 0 0,0 0-1,0 1 1,0-1 0,0 0-1,0 0 1,-18-3 856,18 2-834,-1 1-1,1 0 0,-1 0 1,1-1-1,-1 1 1,1 0-1,0-1 1,-1 1-1,1 0 1,0-1-1,-1 1 0,1-1 1,0 1-1,0-1 1,-1 1-1,1-1 1,0 1-1,0-1 1,-7-8-338,3 8 377,0 0 0,0-1 0,0 2 0,-1-1 0,1 0 0,0 1 0,-1 0 0,1 0 0,0 0 0,-1 0 0,1 1 0,0 0 0,0 0 0,0 0 0,-5 2 0,-1 4-17,-7 2 403,-21 7-124,29-7-496,-4 8 491,8-12-451,5-5 142,-1 1-1,0 0 0,1 0 0,-1-1 0,0 1 1,1 0-1,-1 0 0,1 0 0,-1-1 0,1 1 0,0 0 1,-1 0-1,1 0 0,0 0 0,-1 0 0,1 0 1,0 0-1,0 0 0,0 0 0,0 1 0,-3 8-215,2-8 227,0-1 0,1 1-1,-1 0 1,1-1 0,-1 1 0,1-1 0,0 1 0,-1 2 0,-1 10 387,1-12-410,1 0 0,-1 0 1,1 0-1,-1 0 0,1 0 1,0 0-1,0 0 0,0 0 0,0 0 1,1 4-1,10 33-26,-9-35 53,-1 1 78,1 0 0,-1 1-1,0-1 1,0 1 0,0 6-1,4 33-135,4-22-155,-8-13 288,-1-9-76,0 1 0,0-1 0,0 0 0,1 1 0,-1-1 0,0 0 0,1 1 0,-1-1 0,1 0-1,-1 0 1,1 1 0,0-1 0,0 0 0,-1 0 0,1 0 0,0 0 0,0 0 0,1 1 0,5 7-96,-6-8 72,-1 0-1,1 0 1,-1 0-1,1 0 1,0-1-1,0 1 1,-1 0 0,1 0-1,0-1 1,0 1-1,0 0 1,1 0-1,18 9 431,-16-7-296,0-1 0,0 0 0,0 0-1,0 0 1,0 0 0,1-1 0,-1 0 0,6 1 0,-9-2-189,24 0 107,-23 0 25,0 0-1,0-1 1,0 1-1,1-1 1,-1 0 0,0 0-1,0 0 1,2-1-1,11-4 198,-11 5-206,0 0-1,0 0 1,0-1-1,7-3 1,-10 5-223,0-1 0,0 1 1,0-1-1,0 1 0,0-1 0,0 0 1,0 1-1,-1-1 0,1 0 0,0 0 1,0 0-1,-1 0 0,1 0 0,0 0 1,-1 0-1,1 0 0,-1 0 0,0 0 1,1 0-1,-1 0 0,0 0 0,1-1 1,0-24-4925,6 14 2406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31:01.67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152 69 896,'-4'-1'244,"4"3"-69,0-2-180,0 0 0,0 0 1,0 0-1,0 0 1,0 0-1,0 0 1,0 0-1,0 0 0,0 0 1,0 0-1,0 0 1,-1 0-1,1 0 1,0 0-1,0 0 0,0 0 1,0 1-1,0-1 1,0 0-1,0 0 1,0 0-1,0 0 1,0 0-1,0 0 0,0 0 1,0 0-1,0 0 1,0 0-1,0 0 1,0 0-1,0 0 0,0 0 1,0 0-1,0 0 1,0 0-1,-1 0 1,1 0-1,0 0 1,0 1-1,0-1 0,0 0 1,0 0-1,0 0 1,0 0-1,0 0 1,0 0-1,0 0 0,0 0 1,0 0-1,1 0 1,-1 0-1,0 0 1,0 0-1,0 0 1,0 0-1,0 0 0,0 1 1,0-1-1,0 1 26,-1 0 0,1 0-1,0 1 1,-1-1 0,1 0-1,-1 0 1,0 0 0,1 0-1,-1 0 1,0 0 0,-1 2-1,2-2 4,-5 5 187,0 1-1,0 0 0,-1-1 0,-12 10 1,11-9-99,0-1 1,1 1 0,-1 0 0,-5 9 0,-35 43-278,42-46 113,5-12 62,0 0 1,0 0 0,-1 0 0,1-1 0,0 1 0,0 0 0,-1 0 0,1-1 0,-1 1 0,1 0 0,0 0-1,-1-1 1,1 1 0,-1-1 0,0 1 0,-2 2 336,17-15 165,52-53-677,-48 46 105,0 0 0,1 2 0,37-27 0,-13 19 239,59-27-1,-80 45-332,-40 15 144,6-3 77,1 0 0,-16 11 1,-7 6 183,15-9-56,-29 24-1,30-21-143,11-11-56,1 1 0,0-1 0,0 1 0,0 0 0,1 1 0,-8 11 0,-12 39-96,15-33 218,9-18-133,-1 0 0,1 1 0,0-1 0,0 1 0,1-1 0,0 0 0,0 1 1,1 6-1,0 10 260,-1-22-260,1 2 80,-1-3-66,0 0 0,0 0 0,0 0 0,0 1 0,0-1 0,0 0 0,0 0 0,0 0 0,0 0 0,0 1 0,0-1 0,1 0 0,-1 0 0,0 0 0,0 0 0,0 0-1,0 1 1,0-1 0,0 0 0,0 0 0,0 0 0,0 0 0,1 0 0,-1 1 0,0-1 0,0 0 0,0 0 0,0 0 0,0 0 0,1 0 0,-1 0 0,0 0 0,0 0 0,0 0 0,0 0 0,1 0 0,3-2-2,-1 0 0,1 0-1,-1-1 1,0 0 0,0 0 0,0 0-1,0 0 1,0 0 0,-1 0-1,1-1 1,-1 1 0,4-8 0,12-16-213,93-85-2199,-88 92 1648,6 7 155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30:26.76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0 161 576,'0'0'16,"0"-1"1,0 0-1,0 0 0,0 0 0,1 0 1,-1 0-1,0 0 0,0 0 1,1 0-1,-1 0 0,0 1 0,1-1 1,-1 0-1,1 0 0,-1 0 1,1 1-1,0-2 0,0 0 0,5-15 1200,-2 9-433,-1-1 0,5-18 0,-2 3 100,4 0 18,-10 23-893,0 0 0,1 0 0,-1 1 0,0-1-1,1 0 1,-1 1 0,1-1 0,-1 0 0,1 1 0,-1-1-1,1 0 1,-1 1 0,1-1 0,0 1 0,-1 0-1,1-1 1,0 1 0,-1-1 0,1 1 0,0 0-1,0-1 1,-1 1 0,2 0 0,22-3 376,-4 0-284,11-7-260,-14 6-666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30:27.57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134 42 480,'-2'1'21,"-1"-1"0,0 1 1,1 0-1,-1 0 0,1 0 0,-1 0 1,1 0-1,0 1 0,-1-1 0,1 1 0,0-1 1,-3 4-1,-25 24 439,23-20-257,-1 1-1,1 0 1,0 0 0,1 0-1,0 1 1,1 0 0,0 0-1,-4 17 1,4-17-12,1 6 679,7-18-722,1 0 0,-1 0 0,0-1 0,0 1 0,1-1 0,-1 1 0,0-1 0,0 0 0,0 0 0,4-4 0,-3 2-48,19-15-46,23-25-1,-26 24-224,37-30 0,21-4-1407,-56 40-358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31:20.16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96 480,'-5'-8'192,"10"5"-160,-5-2 0,0 2 192,5 0-128,-5-2-32,0 2-32,0-2 160,0-1-96,4-2-32,-4 0-32,4 0 96,0 0-64,-4 1 32,5-1-32,-5 4-256,3 0 96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31:29.95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293 298 416,'-2'-3'130,"9"6"2940,-12-7-2766,5-1-106,0 0 1,0 1-1,-1-1 0,1 0 1,-1 1-1,0-1 1,-1 1-1,1-1 0,-3-4 1,-12-17 403,-5-1-84,19 25-456,0 0-1,0 0 1,0 0 0,0 0 0,0 0-1,-1 1 1,1-1 0,-1 1 0,1 0 0,-1 0-1,-3-1 1,6 2-62,0-1 1,-1 1-1,1 0 0,0 0 0,-1 0 0,1 0 1,0-1-1,-1 1 0,1 0 0,0 0 0,0-1 1,0 1-1,-1 0 0,1 0 0,0-1 0,0 1 1,0 0-1,-1-1 0,1 1 0,0 0 0,0-1 1,0 0-4,0 1 0,-1-1 0,1 1 1,0-1-1,0 1 0,-1 0 1,1-1-1,-1 1 0,1-1 0,0 1 1,-1-1-1,1 1 0,-1 0 0,1-1 1,-1 1-1,1 0 0,-1 0 1,1-1-1,-1 1 0,1 0 0,-1 0 1,1 0-1,-1 0 0,1-1 1,-1 1-1,1 0 0,-1 0 0,1 0 1,-1 0-1,0 0 0,1 1 0,-2-1 1,2 0 8,-1 0 1,0 0-1,1 0 0,-1-1 1,1 1-1,-1 0 0,1 0 1,-1-1-1,1 1 0,-1 0 1,1 0-1,-1-1 1,1 1-1,-1-1 0,1 1 1,-1 0-1,1-1 0,0 1 1,-1-1-1,1 1 1,0-1-1,-1 1 0,1-1 1,0 1-1,-1-1 0,1 1 1,0-1-1,0 0 1,0 1-1,0-1 0,0 1 1,0-1-1,0 0 0,0 1 1,0-1-1,-14-12-129,12 7 83,2 5 42,0 1-1,0-1 0,0 1 1,0-1-1,0 1 1,0 0-1,-1-1 0,1 1 1,0-1-1,0 1 1,-1-1-1,1 1 0,0 0 1,0-1-1,-1 1 1,1 0-1,0-1 0,-1 1 1,1 0-1,0 0 0,-1-1 1,1 1-1,-1 0 1,0-1-1,-16-7 234,11 3 53,6 5-263,0 0-1,0-1 1,-1 1-1,1-1 0,0 1 1,0 0-1,-1-1 0,1 1 1,0 0-1,-1-1 1,1 1-1,-1 0 0,1-1 1,0 1-1,-1 0 1,1 0-1,-1 0 0,0-1 1,1 1-17,0 0 0,-1 0 0,1 0 0,0-1 0,-1 1 0,1 0 0,0 0 1,-1-1-1,1 1 0,0 0 0,0-1 0,-1 1 0,1 0 0,0-1 0,0 1 0,0 0 0,0-1 0,-1 1 1,1 0-1,0-1 0,0 1 0,0-1 0,0 0 0,0 1-11,0 0 1,0-1-1,0 1 0,0 0 0,0 0 1,0-1-1,0 1 0,0 0 0,0-1 1,0 1-1,-1 0 0,1 0 1,0-1-1,0 1 0,0 0 0,0 0 1,-1-1-1,1 1 0,0 0 0,0 0 1,0-1-1,-1 1 0,1 0 0,0 0 1,0 0-1,-1 0 0,1 0 1,0-1-1,0 1 0,-1 0 0,1 0 1,0 0-1,-1 0 0,1 0 0,-1 0 1,-12-7 418,11 6-407,1 0 0,0-1 1,-1 1-1,1 0 0,-1 0 1,1 0-1,-1 0 0,1 1 1,-1-1-1,0 0 0,-3 0 1,-8-2 150,2 1-32,10 2-118,0 0-1,0 0 1,0 0-1,1 0 1,-1 0 0,0 0-1,0 0 1,0 0-1,0 0 1,0 0-1,0 0 1,1 0 0,-1 0-1,-1 1 1,0-2 50,2 0-56,-1 1 0,1 0 0,0 0 0,0 0 1,-1 0-1,1 0 0,0 0 0,-1 0 0,1 0 0,0 0 0,-1 0 1,1-1-1,0 1 0,0 0 0,-1 0 0,1 0 0,0-1 0,0 1 0,0 0 1,-1 0-1,1-1 0,0 1 0,0 0 0,0 0 0,0-1 0,-1 0 623,4-1-1060,0 1 469,0 0 0,0 0 0,0 0 0,0 0 0,0 0 0,0 1 0,0-1 0,0 1 1,5 0-1,8-2-188,-13 1 67,2 2 86,0-1 0,1 0-1,-1-1 1,0 1 0,0-1 0,5-1-1,-6-2 176,-4 4-53,8-6-158,-8 6 34,0 0 0,0 0-1,0 0 1,1-1 0,-1 1 0,0 0-1,0 0 1,0 0 0,0 0-1,0 0 1,0 0 0,0-1 0,0 1-1,0 0 1,0 0 0,0 0-1,0 0 1,0 0 0,0 0 0,0-1-1,0 1 1,0 0 0,0 0-1,0 0 1,0 0 0,0 0-1,0-1 1,0 1 0,0 0 0,0 0-1,0 0 1,0 0 0,0 0-1,0 0 1,0-1 0,0 1 0,-1 0-1,1 0 1,0 0 0,0 0-1,0 0 1,0 0 0,0 0-1,0 0 1,0 0 0,-1-1 0,1 1-1,0 0 1,0 0 0,0 0-1,0 0 1,0 0 0,-1 0 0,1 0-1,0 0 1,0 0 0,0 0-1,0 0 1,0 0 0,0 0 0,-1 0-1,1 0 1,0 0 0,-1 0-21,0 0 0,-1 0 0,1 0 0,0-1 1,0 1-1,0-1 0,0 1 0,0-1 0,0 1 0,-2-2 1,2 1-11,0 1 0,0-1 0,-1 0 0,1 1 0,0-1 0,-1 1 0,1-1 0,0 1 0,-1 0 0,-2-1 0,-77-4 293,76 5-795,4 0 95,-1 0 1,1-1-1,-1 1 0,1 0 1,-1 0-1,1 0 1,-1 1-1,1-1 1,-1 0-1,1 0 0,-3 2 1,-1 4-1978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31:38.53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139 12 1056,'4'1'3611,"-33"59"-2471,10-20-558,5-12-468,1 1-1,2 0 1,0 0-1,3 1 1,0 1-1,-7 59 1,14-71 133,-2-1 0,-7 28 0,10-46-241,0 0 1,0 0-1,0 1 0,0-1 1,-1 0-1,1 1 0,0-1 1,0 0-1,0 1 1,0-1-1,0 0 0,0 0 1,0 1-1,0-1 0,0 0 1,0 1-1,0-1 0,1 0 1,-1 1-1,0-1 0,0 0 1,0 0-1,0 1 0,0-1 1,0 0-1,1 0 0,-1 1 1,1-1 18,-1-1 0,0 1 0,0 0 1,1-1-1,-1 1 0,0-1 0,0 1 0,1 0 1,-1-1-1,0 1 0,0-1 0,0 1 0,0-1 1,0 1-1,1-1 0,-1 1 0,0-1 0,0 1 1,0-1-1,0 1 0,-1 0 0,1-2 0,10-97 423,-7-140-330,-3 223-451,0 0 0,1 0 0,1 0 1,5-20-1,0 16-1971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31:40.65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 20 1824,'-1'-2'103,"-6"-11"775,7 10-894,20 1 2422,-13 4-2163,-7-2-236,0 0-1,1 0 1,-1 0 0,0 0-1,1 0 1,-1 0 0,0 0-1,1 1 1,-1-1 0,0 0-1,0 0 1,1 0 0,-1 0-1,0 1 1,0-1 0,1 0 0,-1 0-1,0 1 1,0-1 0,1 0-1,-1 0 1,0 1 0,0-1-1,0 0 1,0 1 0,0-1-1,1 0 1,-1 0 0,0 1-1,0-1 1,0 0 0,0 1-1,5 14 176,0 1 0,3 20-1,4 12 149,5 20-91,-13-48-234,1 1 1,0-1 0,2-1-1,12 27 1,-17-42-4,4 8-86,0 0 0,1-1 0,1 0-1,0 0 1,0 0 0,14 12 0,-17-27-464,-5 3 523,0 0 1,1 0 0,-1 0-1,0 0 1,0 0 0,1-1-1,-1 1 1,0 0 0,0 0-1,-1-2 1,0-20 46,-8-40 0,5 35 121,-6-22 331,-22-71 1,28 109-677,2 6 81,0 0 1,1 0 0,-1 0-1,1 0 1,0-1-1,0-6 1,19 20 136,-16-6-56,1 0 0,-1 0 0,0 1 0,0-1 1,0 1-1,0-1 0,0 1 0,0 0 0,0 0 0,-1 0 1,1 0-1,1 3 0,15 29-1078,-15-29 919,9 24-1678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31:41.62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 6 1984,'-5'-5'1376,"10"10"-1664,3 6 160,4 5-128,6 6 160,-1 5-1280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2:19.99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 0 480,'-5'5'875,"5"-5"-837,0 1 0,0-1 0,0 0 0,0 1 0,0-1 1,0 0-1,0 1 0,0-1 0,0 0 0,0 1 0,0-1 0,0 0 0,1 1 0,-2-1-16,0 1 0,1-1-1,-1 0 1,0 0 0,1 1 0,-1-1 0,0 0 0,1 0-1,-1 0 1,0 0 0,1 0 0,-1 0 0,0 0 0,1 0-1,-1 0 1,0-1 0,-3 1-180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31:44.68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6 137 640,'2'-10'185,"-2"8"-163,1 1 0,-1-1 1,0 0-1,1 1 0,-1-1 0,1 1 0,0-1 1,-1 1-1,1-1 0,0 1 0,0-1 1,0 1-1,1-2 0,-1 2 24,1-1 0,-2 1 0,1 0 0,0 0 0,0-1 0,0 1 0,-1 0 0,1-1 0,0 1 0,-1-1 0,1 1 0,-1-1 0,0 1 0,1-1 0,-1 1 0,0-1 0,0 1 0,0-1 0,0 1 0,0-1 0,-1 0 0,1 1 0,-1-3 0,0 0 188,-1-1 0,1 1-1,-1 0 1,0-1 0,0 1 0,-5-7 0,6 9-207,0 0 1,-1-1-1,1 1 0,0 0 0,1-1 0,-1 1 0,0-1 0,1 1 1,-1-1-1,1-2 0,0 5-70,1 1-53,7 14 138,-1 0 0,0 0 0,-1 1-1,-1 0 1,0 0 0,-1 1 0,2 26-1,1 121-106,-7-134 84,0-11-888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31:45.51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61 401 736,'-1'-11'682,"-1"1"-1,-1-1 1,-3-11-1,-4-16-303,-25-156 673,31 90-1602,6 94 1390,8 19-617,-6-6-212,-1 1 0,1-1 0,-1 1 0,0 0 1,1 0-1,2 7 0,2 6-265,0 0 0,-2 0 0,0 1-1,-1 0 1,5 35 0,-2 1-902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31:47.55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0 112 224,'8'-53'1509,"-7"50"-1467,-1 0 0,1 1 0,0-1 0,0 1 0,0 0 0,0-1 0,0 1 0,0 0 0,0-1 0,1 1 0,-1 0 0,1 0 0,0 0 0,0 0 0,2-2 0,2-8 111,-3 4 106,1 17-121,4 51 70,0-19-227,-7-28-548,8 26 1,-5-24-186,0 0 37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31:53.15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22 26 992,'-4'-4'217,"4"3"-107,0 1-98,1 0 0,-1 0 0,0 0 0,0 0 0,0 0 1,1 0-1,-1 1 0,0-1 0,0 0 0,0 0 0,0 0 0,1 0 0,-1 0 0,0 0 1,0 1-1,0-1 0,0 0 0,0 0 0,1 3 322,4 1-526,-5 1 161,1-1 0,0 0 0,0 1 0,3 6 0,2 8 4,6 53-95,2 14 266,19 45-470,-33-113 1462,-10-46-1022,0 0 1,-7-40-1,-5-60-142,16 95 75,4 22-105,0 0-1,1 1 1,-1-14-1,1 19 40,0 8 80,-2 12-124,3-10 62,0 54-167,10 78 1,-6-102 203,-2-17-39,0 0 0,6 19 0,5 21 227,-13-55-234,1 4 120,-1-9 19,0 0-129,-1 0 1,1 1-1,-1 0 1,1-1-1,-1 1 1,0-1 0,0 1-1,0 0 1,-1-3-1,-7-12 139,8 4-160,-3-6 250,3 15-236,0-1-1,0 0 1,0 0-1,1 0 1,-1-5 0,-2-16-109,1 16 90,0 0 0,0 0 0,1 0 0,1-9 1,-2-8-6,0-1 314,3-29 0,-1 20-33,4 10-241,-3 23 2,-1-1 1,1 1-1,-1 0 1,1 0-1,-1 0 1,0 0-1,0-1 0,-1-5 1,0-7 184,1 14-181,0 1 1,1 0-1,-1 0 1,0 0-1,0 0 1,0 0-1,0-1 1,-1 1-1,1 0 1,0 0-1,0 0 1,-1 0-1,1 0 1,-1 0-1,1 0 1,-1 0 0,1 0-1,-2-1 1,-1-6 18,3 8-22,0 0 0,0-1 0,0 1 0,-1-1 0,1 1 0,0-1 0,0 1 0,0-1 0,-1 1 0,1 0 0,0-1 0,0 1 0,-1 0 0,1-1 0,0 1 0,-1 0 0,0-1 0,-6-1-370,6 6 162,1-2 228,0 0-39,-1 0 0,1 0 0,0 0 0,-1 0 1,1 0-1,0 0 0,1 0 0,-1 0 1,0 2-1,1 8-245,0 2 189,1 0 0,0 0 0,4 17 0,5 23 368,-9-42-248,1 0 1,0 0-1,8 16 1,-2-1-176,-4-13 369,-4-13-214,-1-13 54,-1 8-22,1-1 0,-1 1 1,-1 0-1,1 0 1,-1-1-1,-3-7 1,-5-11-71,-20-64-378,29 79 377,0-1-1,0 1 0,0-14 1,-1 16 3,2 6-3,0 0 1,0 0-1,0 0 1,0 0-1,0 0 1,1 0-1,-1 0 1,0 0-1,0 0 0,0 0 1,0 0-1,0 0 1,0 0-1,0 0 1,1 0-1,-1 0 1,0 0-1,0 0 1,0 0-1,0 0 0,0 0 1,0 0-1,0 0 1,0-1-1,1 1 1,-1 0-1,0 0 1,0 0-1,0 0 1,0 0-1,0 0 1,0 0-1,0 0 0,0 0 1,0-1-1,0 1 1,0 0-1,0 0 1,0 0-1,0 0 1,0 0-1,0 0 1,0-1-1,0 1 0,0 0 1,0 0-1,0 0 1,0 0-1,0 0 1,0 0-1,0 0 1,0-1-1,0 1 1,0 0-1,0 0 0,0 0 1,0 0-1,0 0 1,0 0-1,-1 0 1,1 0-1,0 0 1,0-1-1,0 1 1,0 0-1,0 0 0,0 0 1,0 0-1,-1 0 1,6 2-319,-5-2 314,0 0-1,0 0 1,0 0-1,1 0 0,-1 0 1,0 0-1,0 0 1,0 0-1,1 0 0,-1 0 1,0 0-1,0 0 1,0 0-1,1 0 1,-1 0-1,0 0 0,0 0 1,0 1-1,1-1 1,-1 0-1,0 0 0,0 0 1,0 0-1,0 0 1,0 1-1,1-1 0,-1 0 1,0 0-1,0 1 1,9 17 45,0 0 0,-1 1 1,-1 0-1,5 27 1,-10-39-104,-1 0 0,-1 1-1,1 9 1,0 6 204,-1 28-306,-3-53 254,1-1 0,-1 1 0,1-1 0,-1 1 0,1-1 0,0 0 0,0 0 0,0 0 0,-2-4 0,3 2-191,0 0 0,1-1 1,-1-9-1,1 10 133,-1 1 0,1-1 0,-1 0 0,-1-7 0,1-3 71,1 14-113,0 0 0,0 1 0,1-1 0,-1 0 1,0 0-1,0 1 0,0-1 0,0 0 0,0 0 1,-1 0-1,1 1 0,0-1 0,0 0 0,0 0 1,-1 1-1,1-1 0,0 0 0,-1 1 0,1-1 1,0 0-1,-1 1 0,0-2 0,3-2-518,-2 3 540,0 1 0,0 0 1,0 0-1,0-1 0,0 1 0,0 0 1,0 0-1,0-1 0,0 1 0,0-1 0,1-3 254,-10-16-280,8 19 28,-1-1 1,1 0 0,0 1 0,-1-1 0,1 0-1,0 1 1,0-1 0,0 0 0,0 0 0,0 0-1,1 0 1,-1 0 0,0 0 0,0-4 0,1 3-260,-2 7-32,-1 7 5,4-6 281,0 0 0,0 0 0,0 1 1,0-1-1,1 0 0,0 0 0,2 5 1,-2-6 0,1 1 1,-2 0 0,1 0 0,-1 0-1,1 1 1,-1-1 0,0 6 0,-1-9-19,0 0 0,1 0 1,-1-1-1,0 1 0,1 0 0,-1 0 1,1 0-1,0-1 0,1 4 1,5 12 239,-8-11-139,1-9 9,-3-12 210,-2 3-264,1-1 1,-5-25-1,5 25-91,3 11-22,0 1 1,1 0 0,-1 0-1,1-1 1,-1 1-1,1-1 1,0 1-1,0 0 1,-1-1-1,1 1 1,0-3-1,0 4 53,0 0 0,0 0-1,0-1 1,0 1 0,0 0-1,0-1 1,0 1 0,0 0-1,0-1 1,0 1 0,0 0-1,-1 0 1,1-1 0,0 1-1,0 0 1,0 0-1,0-1 1,-1 1 0,1 0-1,0 0 1,0-1 0,-1 1-1,1 0 1,0 0 0,0 0-1,-1-1 1,1 1 9,-1 0-1,1 0 1,0 0 0,0 0-1,0 0 1,0 0 0,-1 1-1,1-1 1,0 0-1,0 0 1,0 0 0,0 0-1,-1 0 1,1 0 0,0 0-1,0 0 1,0 0-1,0 0 1,0 1 0,0-1-1,-1 0 1,1 0 0,0 0-1,0 0 1,0 0-1,0 1 1,0-1 0,0 0-1,0 0 1,0 0 0,0 0-1,0 0 1,0 1-1,0-1 1,0 0 0,0 0-1,0 0 1,0 0 0,0 1-1,0-1 1,0 0 0,0 0-1,0 0 1,0 0-1,0 1 1,0-1 0,0 0-1,0 0 1,0 0 0,0 0-1,0 1 1,0-1-1,1 0 1,-1 0 0,0 0-1,0 0 1,0 0 0,9 21-133,-7-17 114,-1-1 0,1 1 1,-1-1-1,1 1 0,-1-1 0,-1 1 0,1 0 0,0 4 1,-1-6 42,1 0 0,-1 1 1,1-1-1,-1 0 0,1 0 0,0 1 1,-1-1-1,3 3 0,-2-3 9,0 1 1,0-1-1,0 0 0,0 1 0,0-1 0,-1 1 0,1-1 0,0 5 0,6 38 148,-7-44-293,5 14 90,-10-98 614,-2 44-763,4 27-416,10 25-889,-7-12 1425,1 1 0,0-1 0,-1 1 0,1-1 0,0 4-1,3 5-141,-1 1 70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32:00.14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3 153 640,'-1'-2'98,"1"-1"-1,-1 0 1,1 0 0,0 0 0,0 0-1,0 1 1,0-1 0,1-5 0,0-8-55,4-14 543,3 3-879,-7 23 237,1-1 0,0 1 1,-1 0-1,2 0 0,-1 0 0,0 0 1,1 1-1,3-5 0,-2 3-295,0 1-140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32:01.21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39 480,'3'-11'192,"2"8"-160,0-2 32,3 2-160,-3-2 64,-1 5-128,0-3 128,-4 0 64,4-2 0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32:02.27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35 1 64,'-4'5'32,"-4"6"-32,-7 11 0,7-6 160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32:03.24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 1 224,'-4'0'128,"4"4"256,0 4-352,0 3 224,0 1-128,0 4-96,0 6-64,-5 2-256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32:05.11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58 1248,'0'-11'448,"0"7"-352,3-8-32,2 8 352,0 1-256,-5-5-160,3 4 0,2 0 64,0 1-32,-2-2-160,6 5 64,-1 0-288,2 5-640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17:53.86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193 39 480,'-25'31'5167,"24"-30"-5166,0 1-1,0-1 1,0 0-1,-1 0 1,1 1-1,0-1 1,-1 0-1,1 0 1,-1 0 0,-2 1-1,-10 7 203,-2 8 325,15-16-400,1-1-132,0 0 1,0 0-1,0 0 1,-1 0 0,1 0-1,0 1 1,0-1-1,0 0 1,0 0-1,0 0 1,0 0 0,0 0-1,0 1 1,-1-1-1,1 0 1,0 0-1,0 0 1,0 0-1,0 1 1,0-1 0,0 0-1,0 0 1,0 0-1,0 0 1,0 1-1,0-1 1,0 0-1,0 0 1,0 0 0,0 1-1,1-1 20,-1 0 0,0 0-1,0 0 1,0 0 0,1 0-1,-1 0 1,0 0 0,0 0-1,1 0 1,-1 0 0,0 0 0,0 0-1,1 0 1,-1 0 0,0 0-1,0 0 1,0-1 0,1 1-1,-1 0 1,0 0 0,0 0 0,0 0-1,1 0 1,-1 0 0,0-1-1,0 1 1,0 0 0,0 0 0,1 0-1,-1 0 1,0-1 0,0 1-1,0 0 1,0 0 0,0 0-1,0-1 1,0 1 0,0 0 0,0 0-1,0-1 1,1 1 0,-1 0-1,0 0 1,0-1 0,0 1-1,0 0 1,-1 0 0,1 0 0,0-1-1,0 1 1,0 0 0,0 0-1,0-1 1,-18 1-96,16 0 73,0-3 115,19 21-369,-13-16 259,-1 0-1,0-1 1,0 0 0,1 0-1,-1 0 1,1 0 0,-1 0-1,1 0 1,-1-1 0,1 0-1,0 0 1,3 0 0,-4-1 21,-1 0 1,1 0 0,-1 0-1,1 0 1,-1 0 0,0-1 0,0 1-1,0-1 1,0 0 0,0 1-1,0-1 1,0 0 0,2-3-1,2-8 18,-3 4 22,-2 7-59,-1 1-1,1 0 0,-1-1 0,1 1 0,-1 0 0,1-1 0,-1 1 0,0-1 0,0 1 1,0-1-1,0 1 0,0-1 0,0 1 0,0 0 0,0-1 0,0 1 0,-1-1 0,1 1 1,-1-1-1,1 1 0,-1 0 0,1-1 0,-2 0 0,2 2 3,-1-1-1,1 1 0,-1 0 1,1 0-1,-1 0 1,1 0-1,-1-1 0,1 1 1,0 0-1,-1 0 1,1 0-1,-1 0 1,1 0-1,-1 0 0,1 0 1,-1 1-1,1-1 1,-1 0-1,1 0 0,-1 0 1,1 0-1,-1 1 1,1-1-1,0 0 1,-1 0-1,1 1 0,-1-1 1,0 1-1,1-1 5,-1 1-1,0-1 1,0 1-1,1-1 0,-1 1 1,0 0-1,1-1 1,-1 1-1,0 0 0,1-1 1,-1 1-1,1 0 1,0 0-1,-1 0 0,1-1 1,-1 1-1,1 0 1,0 0-1,-1 1 0,0 10-22,1-10 2,-1-1 1,1 1-1,0 0 0,0 0 0,0 0 0,0 0 0,0 0 0,0 0 0,0 0 0,2 4 0,6 20 655,-8-28-633,0 1 0,-1-1 1,1 0-1,0 1 0,-1-1 0,0 0 0,1 1 1,-1-1-1,0 1 0,0-1 0,0 1 0,0 0 0,0-1 1,0 1-1,-1 0 0,1 0 0,0 0 0,-1 0 0,1 0 1,0 0-1,-1 0 0,1 0 0,-1 0 0,0 1 1,1-1-1,-1 1 0,-3-1 0,-3-2-17,0 1-1,-1 1 1,1 0 0,-16 0-1,20 1-7,1 1 0,0 0 0,-1 0 0,1 0 0,0 0 0,-1 1-1,1-1 1,0 1 0,-5 3 0,8-4 12,-1-1-1,1 1 1,-1-1-1,0 1 1,1 0-1,0-1 1,-1 1-1,1 0 1,-1-1-1,1 1 1,0 0-1,0 0 1,-1 0-1,1-1 1,0 1-1,0 0 1,0 0 0,0-1-1,0 1 1,0 0-1,0 0 1,0 0-1,0 0 1,0-1-1,0 1 1,1 0-1,-1 0 1,0-1-1,0 1 1,1 0-1,-1 0 1,1-1-1,-1 1 1,2 1-1,16 21 245,-16-21-224,1 0 1,-1-1-1,1 1 1,0-1 0,-1 0-1,1 1 1,0-1-1,0 0 1,0-1-1,0 1 1,0 0-1,4-1 1,-4 1-35,0-1 0,1 1-1,-1 0 1,1 0 0,-1 0 0,4 2 0,-6-3 35,0 0 1,0 1-1,-1-1 1,1 0-1,0 0 1,0 0-1,0 0 1,-1 0-1,1 0 1,0-1-1,0 1 1,0 0-1,0 0 1,-1-1-1,1 1 1,0 0-1,0-1 1,-1 1 0,1 0-1,0-1 1,-1 1-1,1-1 1,0 0-1,-1 1 1,1-1-1,0 0 1,0 0-8,0 0 1,-1 0-1,1 0 1,0 1 0,0-1-1,-1 0 1,1 0 0,0 0-1,-1 0 1,1-1-1,-1 1 1,1 0 0,-1 0-1,0 0 1,0 0-1,1-2 1,-2-1 4,-1 1 1,1-1-1,-1 1 0,0-1 0,0 1 0,0 0 1,0 0-1,0 0 0,-1 0 0,1 0 1,-1 0-1,0 1 0,0-1 0,0 1 1,0 0-1,-1 0 0,1 0 0,0 0 1,-1 1-1,1-1 0,-1 1 0,0 0 0,1 0 1,-1 0-1,0 1 0,-5-1 0,9 1-20,0 0-1,-1-1 0,1 1 0,0 0 1,-1 0-1,1 0 0,-1 0 0,1 0 1,0 0-1,-1 0 0,1 0 0,0 0 1,-1 0-1,1 0 0,0 1 0,-1-1 1,1 0-1,0 0 0,-1 0 0,1 0 0,0 1 1,0-1-1,-1 0 0,1 0 0,0 0 1,0 1-1,-1-1 0,1 0 0,0 0 1,0 1-1,-1-1 0,1 0 0,0 1 1,0-1-1,0 1 0,5 11-284,0-2 218,-2-4 95,0-1 1,0 0-1,0 0 0,1 0 1,-1 0-1,1 0 0,1-1 1,5 6-1,-9-9-8,0 0-1,-1 0 1,1-1-1,0 1 1,0 0 0,0 0-1,0-1 1,0 1-1,0 0 1,0-1-1,0 1 1,0-1-1,0 0 1,0 1 0,0-1-1,0 0 1,1 0-1,-1 1 1,0-1-1,0 0 1,0 0 0,0 0-1,1 0 1,-1-1-1,0 1 1,0 0-1,0 0 1,0-1 0,0 1-1,0-1 1,0 1-1,0-1 1,0 1-1,0-1 1,0 1 0,0-1-1,0 0 1,0 0-1,0 0 1,0 1-1,1-3 1,-1 1 6,1-1 0,-1 1 0,0-1 0,0 1 0,0-1-1,0 0 1,0 1 0,0-1 0,-1 0 0,1 0 0,-1 1 0,0-1 0,0 0 0,0-3-1,0 1 13,0 1-1,-1 0 0,0 0 0,0 0 0,0-1 0,0 1 0,0 0 1,-4-6-1,0 0 51,-4-6-59,8 16-30,1-1-1,-1 1 0,1 0 0,0 0 1,-1-1-1,1 1 0,-1 0 0,1 0 1,-1 0-1,1 0 0,0 0 0,-1 0 1,1 0-1,-1 0 0,1 0 0,-1 0 0,1 0 1,-1 0-1,1 0 0,-1 0 0,1 0 1,0 0-1,-1 0 0,1 0 0,-1 1 1,1-1-1,-1 0 0,1 0 0,0 1 1,-1-1-1,1 0 0,0 1 0,-1-1 0,1 0 1,0 1-1,-1-1 0,1 1 0,-2 1 4,0 1-1,0-1 0,0 1 0,1-1 0,-1 1 0,1 0 0,-1-1 1,1 1-1,0 0 0,0 0 0,1 0 0,-1 0 0,1 0 0,-1 0 1,1 0-1,0 0 0,0 0 0,0 0 0,0 0 0,1 0 1,-1 0-1,1 0 0,0 0 0,0 0 0,0 0 0,0 0 0,1 0 1,-1-1-1,1 1 0,3 4 0,1 4 11,-4-7-7,0 0 1,1-1-1,-1 1 0,1-1 0,0 1 1,0-1-1,0 0 0,3 3 0,3-1 50,-9-5-41,1 0-1,0 1 0,-1-1 0,1 0 0,-1 0 1,1 0-1,-1 1 0,1-1 0,-1 0 1,1 0-1,0 0 0,-1 0 0,1 0 0,-1 0 1,1 0-1,0 0 0,-1 0 0,1-1 1,-1 1-1,1 0 0,-1 0 0,1 0 0,-1-1 1,1 1-1,-1 0 0,1-1 0,-1 1 1,1 0-1,-1-1 0,1 1 0,-1-1 0,1 1 1,-1 0-1,0-1 0,1 1 0,-1-1 1,0 1-1,1-2 0,0 0 55,0 0-26,1 0 0,-1-1 0,0 1 0,0 0 0,0-1 0,0 0-1,-1 1 1,1-1 0,-1 1 0,1-1 0,-1 0 0,0 1 0,0-1 0,0 1-1,0-1 1,-1 0 0,0-4 0,0 2-22,0 0-1,-1 0 1,0 0 0,1 0-1,-2 1 1,1-1-1,0 0 1,-5-5 0,5 8-20,1 0 1,0 1 0,-1-1 0,1 1-1,-1-1 1,0 1 0,1 0-1,-1 0 1,0 0 0,0-1-1,0 2 1,0-1 0,0 0 0,0 0-1,0 1 1,0-1 0,0 1-1,0-1 1,0 1 0,0 0 0,0 0-1,0 0 1,-1 0 0,1 0-1,0 1 1,0-1 0,0 1 0,-3 0-1,2 1-4,-1-1 0,1 1 0,0 0 1,0 0-1,0 0 0,0 0 0,1 1 0,-1-1 0,0 1 0,1-1 0,0 1 0,0 0 0,-1 0 0,2 0 0,-4 7 0,3-7-3,1 1 0,0-1-1,0 1 1,1-1 0,-1 1-1,1-1 1,0 1 0,-1-1 0,2 1-1,-1 0 1,1 4 0,-1-6 21,1 0 1,-1 1 0,1-1 0,0 0 0,0 0-1,0 0 1,0 0 0,0 0 0,0 0-1,0-1 1,1 1 0,-1 0 0,0 0 0,1-1-1,0 1 1,-1-1 0,1 0 0,0 1 0,2 0-1,-3-1 0,1 0 0,-1-1 0,1 1 0,-1 0 0,1-1 0,-1 1 0,1-1 0,-1 0-1,1 1 1,0-1 0,-1 0 0,1 0 0,0 0 0,-1 0 0,1 0 0,-1-1 0,1 1-1,0 0 1,1-2 0,0 0-3,1 0 0,-1 0 1,0 0-1,0-1 0,0 1 0,-1-1 0,4-3 0,1-2 26,-1 0 1,-1 0-1,1 0 0,-1 0 1,-1-1-1,7-15 0,-9 18 5,0 0-1,0 0 0,-1 0 0,1 0 1,-2 0-1,1-1 0,-1 1 1,1 0-1,-2-1 0,1 1 1,-2-9-1,2 13-36,-1 1 0,1 0 1,0-1-1,-1 1 0,1 0 0,0 0 0,-1 0 1,1-1-1,-1 1 0,0 0 0,1 0 1,-1 0-1,0 0 0,0 0 0,0 0 0,0 0 1,0 0-1,0 0 0,0 1 0,0-1 0,0 0 1,0 1-1,0-1 0,0 1 0,0-1 1,-1 1-1,1-1 0,0 1 0,0 0 0,-1-1 1,1 1-1,0 0 0,-1 0 0,1 0 0,0 0 1,0 0-1,-1 1 0,1-1 0,0 0 0,0 0 1,-1 1-1,-1 0 0,0 1-9,0-1 0,0 1-1,0-1 1,0 1 0,0 0 0,0 0 0,0 1-1,1-1 1,-1 1 0,1-1 0,0 1-1,0 0 1,0 0 0,-4 5 0,0 6-29,-9 26-27,15-38 74,0 1 0,0-1 0,1 1 0,-1 0 1,0-1-1,1 1 0,0-1 0,0 1 0,0-1 0,0 0 0,0 1 0,0-1 0,1 0 1,1 3-1,5 2-7,-5-6 0,-1 1 0,1-1 0,-1 0 0,1 0 0,0 0 1,0 0-1,-1 0 0,1-1 0,0 1 0,0-1 0,0 0 1,0 0-1,0 0 0,-1 0 0,1-1 0,0 1 0,0-1 1,0 1-1,3-2 0,-4 1 18,0 0 0,0 0 1,0 0-1,0 0 0,0-1 0,-1 1 1,1 0-1,0-1 0,-1 1 0,1-1 1,-1 0-1,0 1 0,1-1 0,-1 0 1,0 0-1,0 0 0,0 0 0,0 0 1,0 0-1,-1 0 0,1 0 0,-1 0 1,1 0-1,-1 0 0,0-1 0,0-2 1,0 2 25,0-2-5,0 1 0,0 0 0,0-1-1,-1 1 1,-2-9 0,2 8 13,1 3-54,-1 1 0,1 0 0,0 0 0,0 0 0,-1 0 0,1 0 0,0 0 1,-1 0-1,1 0 0,-1 0 0,1 0 0,-1 0 0,0 0 0,1 0 0,-1 1 0,0-1 0,1 0 0,-1 0 1,0 1-1,0-1 0,0 0 0,0 1 0,0-1 0,0 1 0,0-1 0,0 1 0,0 0 0,0-1 1,-2 1-1,2-1-2,-1 1 1,0 0-1,0-1 1,0 1-1,0 0 1,0 0-1,0 0 1,0 0-1,0 1 1,1-1 0,-1 0-1,0 1 1,0 0-1,0-1 1,0 1-1,1 0 1,-1 0-1,0 0 1,-1 1-1,-8 4-96,9-5 102,1-1-1,0 1 0,-1-1 1,1 1-1,0 0 0,0-1 1,0 1-1,0 0 0,0 0 1,-2 1-1,-4 5-33,5-6 31,1 0 1,0 0 0,-1 0 0,1 0-1,0 0 1,0 0 0,0 0-1,0 0 1,0 0 0,0 1-1,0-1 1,0 0 0,1 1 0,-1-1-1,0 1 1,0 2 0,0-3-54,-2 2 54,2-2 48,1-1-53,0 0 0,0 1 0,0-1 0,0 0 0,1 1 0,-1-1 0,0 0 0,0 1-1,0-1 1,0 0 0,0 1 0,1-1 0,-1 0 0,0 1 0,0-1 0,1 0 0,-1 0 0,0 1-1,0-1 1,1 0 0,-1 0 0,1 1 0,1-3 29,-1 0 0,1 0 0,-1 0 0,1 0-1,-1 0 1,0 0 0,1-1 0,-1 1 0,0 0 0,-1-1 0,1 1 0,0-1-1,-1 1 1,1-1 0,-1 1 0,0-1 0,0 1 0,0-1 0,0 1 0,0-1 0,0 1-1,-2-4 1,1 5-10,0 0 0,0-1 0,0 1 0,0 0 0,-1 1 0,1-1-1,0 0 1,-1 0 0,1 0 0,-1 1 0,1-1 0,-1 1 0,1-1-1,-1 1 1,1-1 0,-1 1 0,1 0 0,-1 0 0,0 0 0,1 0 0,-1 0-1,1 0 1,-1 0 0,-1 1 0,-4 2-11,0 0-1,1 1 1,-1 0-1,1 0 1,0 0-1,0 1 1,-9 9-1,-3 2-273,17-15 264,-1 0 0,1 0-1,0 0 1,0 0-1,0 0 1,0 0 0,0 1-1,0-1 1,0 0 0,0 1-1,0-1 1,1 1-1,-1-1 1,0 0 0,1 1-1,-1 0 1,1 2 0,0-3 12,0 0 1,0 0 0,0 1-1,1-1 1,-1 0 0,0 0 0,1 0-1,-1 0 1,1 0 0,-1 0 0,1 0-1,-1 0 1,1 0 0,0 0 0,0 0-1,0 0 1,-1 0 0,2 1-1,2 1-5,0-1-1,1 1 0,-1-1 0,0 0 0,1 0 1,-1 0-1,1 0 0,0-1 0,8 2 0,-8-3 6,1 1 0,-1-2-1,1 1 1,0 0 0,-1-1-1,1 0 1,-1-1 0,1 1-1,-1-1 1,0 0 0,0 0-1,0-1 1,0 1 0,0-1-1,6-5 1,-10 7 17,1 0 0,-1 1 0,0-1 0,0 0 0,0 0 1,0 0-1,0 0 0,0 0 0,0 0 0,-1-1 0,1 1 0,0 0 0,-1 0 0,1-1 0,0 1 1,-1 0-1,0-1 0,1 1 0,-1 0 0,0-1 0,0 1 0,1-1 0,-1 1 0,0-1 0,-1 1 0,1 0 1,0-1-1,0 1 0,-1-1 0,1 1 0,0 0 0,-1-1 0,1 1 0,-2-2 0,1 2-24,1 0-1,-1 0 0,0 0 1,0 1-1,1-1 1,-1 0-1,0 0 0,0 0 1,0 1-1,0-1 0,0 0 1,-1 1-1,1-1 1,0 1-1,0 0 0,0-1 1,0 1-1,0 0 0,-1-1 1,1 1-1,0 0 1,0 0-1,-1 0 0,1 0 1,0 0-1,0 1 0,-2-1 1,0 0-223,0 1-1,0-1 1,0 1 0,0 0 0,0 0 0,0 0 0,0 0-1,1 1 1,-5 2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2:20.97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 19 416,'0'-14'3541,"-5"9"-3343,-3 5-1110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17:57.15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431 0 480,'-32'21'119,"-110"73"1655,124-80-1591,1 1 0,0 0-1,1 1 1,0 1 0,1 0-1,1 1 1,-22 38 0,1 3 34,-16 30-162,29-54 51,27-41-78,0 1-1,0-1 0,-1 0 1,0 0-1,0-1 1,5-10-1,8-13-75,1 3 82,1 1-1,2 1 1,0 1-1,2 1 1,48-39-1,-51 48-23,0 0 1,1 2-1,0 0 0,1 1 1,1 1-1,-1 1 0,2 2 0,34-8 1,-46 13 111,1 1 1,13 0 0,-27 16 15,0-13-117,-1 0-1,1 0 0,-1 0 1,0 0-1,1 0 0,-1 0 1,0-1-1,0 1 0,0-1 1,-1 1-1,1-1 0,-3 1 1,-2 2-14,-34 26 225,-53 47 0,84-69-13,-55 44 309,63-50-531,-1-1-1,1 1 1,-1-1 0,1 0-1,-1 0 1,1 0 0,-1 0 0,1-1-1,-1 1 1,0-1 0,1 1-1,-6-1 1,16-4-189,47-37 139,-3 4-184,115-79 31,-160 112 228,-6 4-4,1 0 1,-1-1-1,0 0 1,0 1-1,1-1 1,-1 0-1,0 0 1,0 0-1,0 0 1,0 0-1,0 0 1,0 0-1,0 0 1,0 0-1,0 0 1,0 0-1,-1-1 1,2-1-1,-2 3-13,0 0 0,0 0-1,0 0 1,0-1-1,0 1 1,0 0-1,0 0 1,0 0-1,0 0 1,-1 0-1,1-1 1,0 1 0,0 0-1,0 0 1,0 0-1,0 0 1,0 0-1,0-1 1,0 1-1,0 0 1,-1 0-1,1 0 1,0 0-1,0 0 1,0 0 0,0 0-1,0 0 1,-1 0-1,1 0 1,0-1-1,0 1 1,0 0-1,0 0 1,-1 0-1,1 0 1,0 0 0,0 0-1,0 0 1,0 0-1,-1 0 1,1 0-1,0 0 1,0 0-1,0 1 1,0-1-1,0 0 1,-1 0-1,-7 3-6,7-3 5,-30 16 222,-84 44 553,74-32-680,1 2-1,-47 43 1,-11 19-946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17:58.89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101 4 576,'0'-4'272,"-8"8"752,6-3-914,1 0 1,-1 0-1,1 0 1,0 0-1,-1 0 0,1 0 1,0 1-1,0-1 0,-1 0 1,1 1-1,0-1 1,1 1-1,-1-1 0,0 1 1,0 0-1,1-1 1,-1 1-1,1 0 0,-1-1 1,1 1-1,0 0 1,-1 2-1,0 7 87,1 0 0,0 17-1,1-9-61,-6 79 351,1-40-71,-2 22 186,2-37-223,2-1-1,6 84 0,26 161-57,-21 118 1766,-18-431-1654,-8-62-403,-7-113 0,17 130-199,-6-31 205,-3-34-198,10 43-29,7-130 0,3 176 154,-2 8 22,1 1 0,14-56 0,-16 89-20,1 0 0,-1 0 0,1 0 0,4-7 0,-6 12 28,1-1-1,-1 1 1,0 0 0,1-1-1,-1 1 1,0-1 0,1 1-1,-1 0 1,1-1 0,-1 1 0,0 0-1,1-1 1,-1 1 0,1 0-1,-1 0 1,1-1 0,-1 1-1,1 0 1,-1 0 0,1 0-1,-1 0 1,1 0 0,0 0-1,0 0 1,0 1 0,-1-1-1,1 0 1,0 1 0,0-1-1,-1 1 1,1-1 0,-1 1-1,1-1 1,0 1 0,-1 0-1,1-1 1,-1 1-1,1 0 1,-1-1 0,0 1-1,1 0 1,0 1 0,2 5-6,0 0 0,-1 0-1,1 0 1,-1 1 0,-1-1 0,2 10 0,1 48-36,-4-35 55,9 299 299,-24-34-10,13-261-252,-8 59 224,-3 67-74,13-154-340,1 0-1,0 0 0,0 0 0,0 0 1,0-1-1,1 1 0,3 8 0,23 36-4171,-20-36 2737,5 9-262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17:59.50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4 896,'0'-3'416,"8"3"-224,2 3-160,-2-3-832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18:00.14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1056,'8'8'2405,"-7"0"-2098,0 1-1,3 13 1,-1-3-80,4 28 298,-1 77 0,-5 65 617,-2-118-875,-3 63-76,-4 220 234,8-351-423,-5 104 819,5-122-853,-5-24 107,-3-65-304,8 33 236,8-212-1134,14 31 711,-14 125 218,-5 117 397,-2 9-315,0 7-105,-6 60-2456,5-43 730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18:01.69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156 7 2400,'-1'0'70,"0"-1"0,0 0 0,0 1 1,1-1-1,-1 1 0,0-1 0,0 1 0,0-1 0,0 1 0,0 0 1,0-1-1,0 1 0,0 0 0,0 0 0,-2 0 0,2 0-56,1 1 1,-1 0-1,0-1 0,0 1 0,1 0 0,-1 0 1,1 0-1,-1 0 0,1 0 0,-1 0 0,1-1 0,-1 1 1,1 0-1,0 0 0,-1 2 0,-2 9 77,0-1 0,0 0 0,1 1-1,0 18 1,2 50 315,1-38-124,11 210 688,-9-182-658,3 25 48,6 205 842,-12-263-841,-8-54 167,0-17-477,2 1 1,-3-55-1,-3-23-35,-12-20 19,-20-123-251,43 238 184,-1 10 27,-1 8 1,1 6-19,0 60-123,3-39 184,-5 30 1,-12 103 915,10-80-703,3-58-303,2 0 0,0 1-1,2-1 1,3 24 0,0-37 69,-4-11-19,0 0-1,0 0 0,1 0 1,-1 0-1,0 0 0,0 0 1,0 0-1,0 0 1,0 0-1,0 0 0,1 0 1,-1 0-1,0 0 0,0 0 1,0 0-1,0 0 0,0 0 1,1 0-1,-1-1 1,0 1-1,0 0 0,0 0 1,0 0-1,0 0 0,0 0 1,0 0-1,0 0 0,0 0 1,1 0-1,-1-1 0,0 1 1,0 0-1,0 0 1,0 0-1,0 0 0,0 0 1,0 0-1,0-1 0,0 1 1,8-23-611,-6 15 210,6-21-656,10-29-2282,-2 27 1181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18:05.85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0 992,'3'15'917,"7"23"-117,-2-6-549,65 170 1989,-63-185-2062,-9-14-24,1-1-1,-1 0 1,1 1-1,-1 0 1,0-1 0,0 1-1,0 0 1,-1-1-1,1 1 1,0 0 0,-1 4-1,0-10 16,-1-1 0,0 1-1,1 0 1,-1-1 0,-3-5-1,-3-11 79,-1-12 147,-20-54 1,8 32-390,15 44-8,5 10-1,-1 0 0,1 0 1,0 0-1,0 0 0,0-1 1,0 1-1,-1 0 0,1 0 0,0 0 1,0 0-1,0 0 0,0 0 0,-1 0 1,1 0-1,0 0 0,0 0 1,-1 0-1,1 0 0,0 0 0,0 0 1,0 0-1,-1 0 0,1 0 1,0 0-1,0 0 0,0 0 0,-1 0 1,1 0-1,-1 1-6,1 0 0,-1-1 0,0 1-1,1 0 1,-1 0 0,1 0 0,-1 0 0,1 0 0,0-1-1,-1 1 1,1 0 0,0 0 0,0 0 0,0 0 0,-1 0-1,1 0 1,0 0 0,0 0 0,1 1 0,-1 2-207,-1 0 338,1-1 0,0 1 1,1 0-1,-1-1 0,1 0 1,-1 1-1,1-1 0,1 4 0,6 7-1170,-1-1-1,1-1 1,1 1-1,12 11 1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18:07.49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361 2 1984,'-1'-1'137,"-1"1"-1,1 0 1,0 0-1,-1 0 1,1 0 0,-1 0-1,1 0 1,-1 0-1,1 0 1,0 0 0,-1 1-1,1-1 1,-3 2-1,-21 7 688,17-7-445,1 0 0,-1 0 0,1 0 0,-1-1 0,0 0 0,-9 0 0,6-1 15,1 1 0,-15 3-1,-27 12 271,36-10-363,0-1 0,0-1 0,-1 0 0,0-2 0,-20 2 0,3-7-24,35 1-496,-1 2 211,0 0-1,1-1 1,-1 1-1,0 0 1,1-1-1,-1 1 1,0 0-1,1 0 1,-1 0-1,0-1 1,1 1-1,-1 0 0,0 0 1,1 0-1,-1 0 1,1 0-1,-1 0 1,0 0-1,1 0 1,-1 0-1,1 0 1,-1 0-1,0 0 1,1 0-1,0 0 1,14 1 27,29 11-22,-35-8 18,0-1 1,1-1-1,15 3 0,-4-4-177,-16-2-76,0 1 1,0 0-1,0 1 0,0-1 0,0 1 0,0 0 0,0 0 0,-1 1 0,1 0 1,4 2-1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18:09.89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 65 736,'-4'-1'313,"5"7"-423,-1-5 109,0 0 1,-7 21 2674,13-29-2062,-4 5-569,0 0 0,0 0 1,0 0-1,0 0 0,-1-1 1,1 1-1,1-5 1,-3-4 89,1 10-130,-1 0 1,12-13 1653,-12 21-1945,0-6 341,0-1-47,0 1 0,0-1 0,0 0 0,0 0 0,0 0 0,0 1 0,0-1 0,0 0-1,0 0 1,0 0 0,0 1 0,0-1 0,0 0 0,0 0 0,0 0 0,0 1 0,1-1 0,-1 0 0,0 0 0,0 0-1,0 0 1,0 1 0,0-1 0,0 0 0,1 0 0,-1 0 0,0 0 0,0 0 0,0 1 0,0-1 0,1 0 0,-1 0 0,0 0-1,0 0 1,0 0 0,1 0 0,-1 0 0,0 0 0,0 0 0,0 0 0,1 0 0,-1 0 0,0 0 0,0 0 0,0 0 0,1 0-1,-1 0 1,0 0 0,0 0 0,0 0 0,1 0 0,-1 0 0,0 0 0,0-1 0,1 1 3,-1 0 0,1 0 0,-1-1 1,1 1-1,-1 0 0,0-1 0,1 1 0,-1 0 1,0-1-1,1 1 0,-1 0 0,0-1 0,1 1 1,-1-1-1,0 1 0,0-1 0,1 1 0,-1-1 1,0 1-1,0-1 0,0 0 86,-1 0-87,1 1-1,0 0 0,0 0 1,-1 0-1,1-1 0,0 1 1,0 0-1,-1-1 0,1 1 1,0 0-1,0 0 0,0-1 1,-1 1-1,1 0 0,0-1 1,0 1-1,0-1 0,0 1 0,0 0 1,0-1-1,0-12-146,9 10 137,3-1 15,-11 3 10,1 0 0,-1-1 0,0 1 0,1 0 0,-1 0 0,1 0 0,-1 0 0,1 0 0,3-1 0,0 1-20,0 0 0,0 1 0,0-1 0,9 1 0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18:16.50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427 68 2400,'-1'-2'75,"-1"1"-7,1 0 1,0 0 0,0 0-1,0 0 1,0 0 0,0 0 0,0 0-1,0-1 1,1 1 0,-1 0-1,0-1 1,1 1 0,-1-1-1,1 1 1,-1-1 0,1-2 0,-1 3-47,1-1-1,-1 1 1,1 0 0,-1 0 0,0-1 0,1 1 0,-1 0 0,0 0 0,0 0 0,0 0 0,0 0 0,0 0 0,0 0 0,0 1 0,-2-2 0,-18-11 459,16 10-239,-1 2 0,0-1 0,1 1 0,-1-1 0,0 2 0,0-1 0,-6 0 0,-46 4 1038,12 0-614,17-3-320,0 2-1,0 1 1,0 1-1,-52 14 1,80-17-364,0-1-1,0 0 0,0 0 1,0 1-1,0-1 1,0 0-1,0 1 1,0-1-1,0 1 1,0 0-1,0-1 1,0 1-1,0 0 1,0-1-1,0 1 1,1 0-1,-1 0 1,0 0-1,1 0 1,-1 0-1,1 0 1,-1 0-1,1 0 1,-1 0-1,1 0 1,-1 0-1,1 0 1,0 0-1,0 0 1,0 0-1,0 0 1,0 0-1,0 1 1,0-1-1,0 0 0,0 0 1,0 0-1,0 0 1,1 0-1,-1 0 1,0 0-1,1 0 1,-1 0-1,1 0 1,-1 0-1,1 0 1,0 0-1,-1 0 1,1 0-1,0 0 1,0-1-1,1 2 1,2 2 16,-1-1 0,1-1 1,0 1-1,1 0 1,-1-1-1,0 0 0,1 0 1,-1 0-1,1 0 0,7 1 1,6 0 4,26 2 0,-20-2 3,149 20 170,-171-23-154,1 0 0,0-1 0,-1 1 0,1 0 0,-1-1 0,1 0 0,-1 1 0,1-1 0,-1 0 0,1 0 0,-1-1 0,0 1 0,1 0 0,-1-1 0,3-2 0,-5 3 5,0 0-1,1 0 1,-1 0-1,0-1 0,0 1 1,1 0-1,-1-1 1,0 1-1,0 0 0,-1-1 1,1 1-1,0 0 1,0 0-1,-1-1 0,1 1 1,0 0-1,-1 0 1,1 0-1,-2-3 0,-1 1-19,-1 0 0,1 0 0,-1 0 0,1 1 0,-1-1 0,0 1 0,0 0 0,0 0 0,0 0 0,0 0 0,0 1 0,-1 0 0,1-1 0,0 2 0,-6-2 0,-10 0-14,0 1 0,-22 2 1,17-1 58,13 0-65,-8 0 8,-20 3 1,34-3-57,1 1 0,0 0 0,0 0 0,0 1 0,0-1 1,0 1-1,0 0 0,-8 6 0,12-8 48,1 0 1,-1 1-1,0-1 1,1 1-1,-1-1 0,0 0 1,1 1-1,-1-1 1,0 1-1,1 0 1,-1-1-1,1 1 1,-1-1-1,1 1 1,-1 0-1,1-1 0,0 1 1,-1 0-1,1 0 1,0-1-1,0 1 1,-1 0-1,1 0 1,0-1-1,0 1 1,0 0-1,0 0 0,0 0 1,0-1-1,0 1 1,0 0-1,0 0 1,1-1-1,-1 1 1,0 0-1,0 0 1,1-1-1,-1 1 0,0 0 1,1 0-1,-1-1 1,1 1-1,-1-1 1,1 1-1,0 0 1,2 2 15,0-1 0,-1 0 0,1 0 0,1 0 0,-1 0 0,0 0 0,0-1 0,6 2 0,6 1-6,-1-1-1,0 0 0,1-1 0,18 0 0,62-5-54,-59 1 66,0 0-1136,57-10 0,-66 6-573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18:17.45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32 1312,'16'14'2704,"-10"-10"-2403,28 12 625,-22-12-610,0-2 1,0 0 0,1 0 0,-1-1-1,21-1 1,63-11 449,-73 7-664,23-9 0,-13 3 30,-9-1 64,-23 11-168,0-1 1,0 0-1,0 1 0,0-1 1,0 0-1,0 0 1,0 0-1,0 1 1,0-1-1,-1 0 1,1 0-1,0 0 0,-1 0 1,1 0-1,-1-1 1,1 1-1,-1 0 1,1-2-1,-1 3-25,0-1 1,0 1-1,-1-1 0,1 1 0,0-1 1,0 1-1,-1-1 0,1 1 1,0 0-1,-1-1 0,1 1 0,-1 0 1,1-1-1,0 1 0,-1 0 1,1-1-1,-1 1 0,1 0 0,-1 0 1,1 0-1,-1-1 0,1 1 1,-1 0-1,1 0 0,-1 0 0,1 0 1,-1 0-1,1 0 0,-1 0 1,0 0-1,0 0 0,-21 1 90,19-1-67,-31 4 250,-1 2 0,1 1 0,-39 14 0,49-14-120,0-1 1,-27 2-1,22-2-646,44-3-426,-1-2 586,22 1 1,-7-1-550,10 0-369,7-1-1946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3:33.30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143 0 1472,'0'0'2496,"-8"12"-2416,3-5-38,0 0 0,1 1 0,0 0 0,-5 11 0,-3 8 569,3-9-358,1 1-1,-9 34 0,12-32-247,-8 22 65,12-40-58,0 0 0,0 0 0,1 0 0,-1 0-1,1 0 1,0 1 0,0-1 0,0 0 0,0 0 0,0 0 0,1 0-1,-1 0 1,1 1 0,0-1 0,0 0 0,0 0 0,2 3-1,-2-3 60,-1-1 0,1 0 0,-1 0 0,0 0 0,0 1 0,0-1 0,0 0 0,0 0 0,0 0-1,-1 1 1,1-1 0,-1 0 0,1 0 0,-1 0 0,0 0 0,-2 4 0,-6 6 581,8-12-631,1 1 0,0-1 0,-1 0 0,1 0 0,0 1 0,0-1 0,-1 0 0,1 0 1,0 0-1,-1 1 0,1-1 0,0 0 0,-1 0 0,1 0 0,0 0 0,-1 0 0,1 0 0,-1 0 0,1 0 0,0 0 0,-1 0 0,1 0 0,0 0 0,-1 0 0,1 0 0,0 0 0,-1 0 1,1 0-1,0-1 0,-1 1 0,1 0 0,0 0 0,-1 0 0,1-1 0,0 1 0,-1 0 0,1 0 0,0-1 0,0 1 0,-1 0 0,1 0 0,0-1 0,0 0 0,-3-5 237,-4-2-334,6 6 73,0 1 1,0-1 0,0 1-1,1-1 1,-1 1 0,0-1-1,0 1 1,1-1-1,-1 1 1,1-1 0,-1 0-1,1 0 1,0 1 0,0-1-1,0 0 1,0 1-1,0-1 1,0-3 0,0 0-60,1-4 57,0 0 1,0 0-1,1 0 1,0 1-1,1-1 1,6-14-1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18:18.23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370 17 4064,'-17'-8'1698,"15"7"-1612,0 0-1,1 0 1,-1 0 0,0 0-1,0 1 1,0-1-1,0 0 1,0 1-1,0 0 1,0-1 0,-4 1-1,-4 1-69,-1 0-1,0 0 1,1 1-1,-1 0 1,1 1-1,-1 1 1,1-1 0,0 2-1,1-1 1,-1 1-1,-13 10 1,-3 0 646,0-2 0,-1-1-1,-32 10 1,42-16-120,10-3-340,4-2-149,0 0-1,0 0 1,0 0 0,0 0 0,0 1-1,0 0 1,-3 2 0,6-3-74,13-2 85,75-16-81,-30 4-68,302-44-395,-222 22-3888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18:19.36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94 14 1728,'-8'0'640,"4"0"-480,-4-3 192,3 3-256,0 0 96,-3 0-96,-2-5-192,3 5 32,-6-3 96,0 3 0,0-3-512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18:20.31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40 11 2144,'33'-4'8026,"-50"4"-6090,-3-3-1842,11 0-1142,7 3 786,0-1 1,0 1-1,0 0 0,-1 0 0,1 0 0,0 0 0,0 1 0,0-1 0,-1 0 1,-2 2-1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18:33.17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124 131 1312,'0'11'4144,"5"-22"-3040,-5 3-968,0 0-1,-1-1 1,0 1 0,-1 0 0,0 0 0,0 1-1,0-1 1,-1 0 0,0 1 0,-1-1-1,0 1 1,-7-10 0,9 14-137,2 2-4,-1 1-1,1-1 1,0 1 0,-1-1 0,1 0-1,-1 1 1,1-1 0,-1 1 0,1 0-1,-1-1 1,1 1 0,-1-1-1,1 1 1,-1 0 0,1-1 0,-2 1-1,0-4 6,0-1-161,1 7 61,1-1 91,1-1-1,-1 1 1,0 0 0,1 0-1,-1 0 1,0-1-1,1 1 1,-1 0 0,1 0-1,-1-1 1,1 1-1,1 1 1,-1-1-2,0 0 0,0 0-1,-1 0 1,1 0 0,0 0 0,0 0 0,-1 0-1,1 1 1,-1-1 0,2 2 0,10 74-123,-12-76 163,1-1 0,-1 1 0,0 0 0,0 0 0,0 0 0,0-1 0,0 1 0,-1 0 0,1 0-1,0 0 1,0-1 0,0 1 0,-1 1 0,0-1-6,1-1 24,0 0-24,0 0 0,0 1 0,-1-1 0,1 0 0,0 0 1,0 0-1,-1 0 0,1 0 0,0 0 0,0 1 0,-1-1 1,1 0-1,0 0 0,0 0 0,-1 0 0,1 0 0,0 0 1,0 0-1,-1 0 0,1 0 0,0 0 0,0 0 0,-1 0 0,1 0 1,0 0-1,0-1 0,-1 1 0,1 0 0,0 0 0,0 0 1,-1 0-1,1 0 0,0 0 0,0-1 47,-1 1-47,1 0 0,0-1 0,0 1 0,0 0 0,0 0 1,-1-1-1,-17-6-242,17 6 208,0 0 1,0 0-1,0 1 0,0-1 1,0 1-1,0-1 0,0 0 1,0 1-1,0 0 0,-1-1 1,1 1-1,0 0 0,0-1 1,0 1-1,-1 0 0,1 0 1,0 0-1,0 0 0,-2 1 1,1 13-230,1-12 239,-8 13 165,9-15-147,0 1 1,0-1-1,-1 0 0,1 1 1,0-1-1,0 0 0,0 0 1,0 1-1,0-1 0,-1 0 1,1 1-1,0-1 0,0 0 0,-1 0 1,1 0-1,0 1 0,0-1 1,-1 0-1,1 0 0,0 0 1,-1 1-1,1-1 0,0 0 1,0 0-1,-1 0 0,1 0 1,0 0-1,-1 0 0,1 0 0,0 0 1,-1 0-1,1 0 0,-1 0 1,-4-19 259,2 14-232,1-1-1,0 0 1,-1-9 0,2 10 45,-1-1 0,1 1 0,-1-1 0,-4-8 0,5 13-97,1 0-1,-1 0 0,1 1 1,0-1-1,0 0 0,-1 0 1,1 0-1,0 0 0,0 0 0,0 0 1,0 0-1,0 0 0,0 0 1,0 1-1,0-1 0,1 0 1,-1-1-1,1-7-88,-1 16-260,0 2 257,1 13-1,2-9 92,1-1 0,0 0 0,0 1 0,2-1-1,6 12 1,-2-4-98,-6-12-64,1-1 0,-1 0 0,1 0 0,0 0 0,0-1 0,11 10 0,-14-14-41,1 1-1,0-1 1,1 1 0,-1-1-1,0 0 1,1 0-1,-1 0 1,1 0 0,0-1-1,-1 0 1,1 0-1,0 0 1,0 0 0,0 0-1,0-1 1,4 1 0,-1-2-380,0-1 0,-1 1 1,9-3-1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18:38.76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167 142 3072,'0'0'33,"-1"0"1,1 0-1,-1 0 1,1-1-1,-1 1 0,1 0 1,0 0-1,-1-1 1,1 1-1,-1 0 1,1-1-1,0 1 0,-1 0 1,1-1-1,0 1 1,0-1-1,-1 1 0,1-1 1,0 1-1,0 0 1,0-1-1,-1 1 1,1-1-1,0 1 0,0-1 1,0 1-1,0-1 1,0 1-1,0-1 1,0 1-1,0-1 0,0 1 1,0-1-1,0 1 1,0-1-1,1 1 0,-1-1 1,0 1-1,0 0 1,0-1-1,1 1 1,-1-1-1,0 1 0,1-1 1,11 0-509,18-7 3414,-61 12-1910,25-3-840,1 0 0,-1-1 1,0 1-1,0-1 1,0 0-1,0-1 0,-6 0 1,-8-4 318,10 3-334,-1 0-1,0-1 1,1 0-1,-1-1 0,1-1 1,-12-6-1,7 3 142,23 5-1158,101-47-5658,-67 27 4144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18:41.78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62 198 1056,'4'1'3096,"-4"-2"-2944,0-1 1,0 1-1,0 0 1,0 0-1,0-1 1,0 1-1,0 0 1,0-1-1,0 1 1,-1-2-1,0 2-110,1-1-1,-1 1 1,1-1-1,-1 1 0,1 0 1,0-1-1,0 1 1,0-1-1,0-2 1,0 2-19,0 1 0,-1-1 1,1 1-1,0-1 0,0 0 0,-1 1 1,1-1-1,-2-2 0,-1-2 376,-7-7 29,7 11-392,1 1 0,0-1 0,0 0 0,0 0 0,0 0 0,0 0 0,0 0 0,0-1 0,1 1 0,-1 0 0,1-1 0,0 1 0,-1-1 0,1 0 0,0 1 0,1-1 0,-1 0 0,0 1 0,1-1 0,-1 0 0,1 0 0,0 0 0,1-5 0,-5-2-94,0 3 153,2-13-6,0 2 105,0 6-505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18:47.80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 1152,'10'4'3936,"-7"-2"-3857,0 0-1,1 0 0,-1 1 1,0-1-1,0 1 1,2 3-1,1 3 60,-6-6-43,-1-1-13,2 2-2,0-1 0,0 1 0,0 0 0,-1 0 0,0-1 0,0 5 0,0-6-6,5 13 865,-4-13-916,-1-1 1,1 1-1,0-1 1,0 1-1,0 0 0,0-1 1,0 1-1,1 0 1,5 8 37,-7-9 83,4 15 1285,-5-16-1406,1 0 1,-1 0-1,0 0 0,1 0 0,-1 0 0,0 0 0,0 0 0,1 0 0,-1 0 0,0-1 0,1 1 0,-1 0 0,0 0 0,1-1 0,-1 1 1,1 0-1,-1-1 0,0 1 0,1-1 0,-1 1 0,1-1 0,-1 0 0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18:53.72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 71 224,'0'-5'43,"0"3"-44,0 0 1,0 0 0,0 0-1,0 1 1,0-1 0,1 0-1,-1 0 1,0 1 0,1-1-1,-1 0 1,1 0 0,0 1-1,0-1 1,-1 1 0,3-4-1,-2 3 52,0 0 0,0 0 0,0 0 0,0 0-1,0 0 1,-1 0 0,1-3 0,4-10 1228,-5 58 1526,-5-17-2575,-8 27 0,6-29 270,-5 36 1,12-8 1040,0-54-1498,0 1-1,1 0 0,-1-1 1,0 1-1,1 0 0,-1-1 1,1 1-1,0 0 0,-1 0 1,1-1-1,0 1 0,0 0 1,0 0-1,2-2 0,7-11 134,-5 1-231,0 2 0,9-14 0,1-3 220,-14 26-160,0 0 1,1 0-1,-1 0 0,0 0 0,1 0 0,-1 0 1,1 0-1,0 1 0,0-1 0,2-1 1,-1 1-54,1 0 1,0 0 0,0 0 0,0 1 0,0 0-1,0 0 1,6-1 0,-6 1-286,0-1-1,0 1 0,0 0 1,0-1-1,0 0 1,-1 0-1,1 0 1,0 0-1,-1-1 1,0 1-1,1-1 1,3-5-1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18:55.04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61 116 4160,'-9'-9'1449,"7"8"-1304,1 0-1,0 1 1,0-1 0,-1 0 0,1 1 0,0 0 0,-1-1 0,1 1 0,-2 0-1,2 0-130,0 0-1,0 0 1,0 1-1,0-1 0,0 0 1,0 1-1,0-1 0,0 1 1,0 0-1,0-1 1,0 1-1,1 0 0,-1-1 1,0 1-1,0 0 0,1 0 1,-1 0-1,0 0 0,1 0 1,-1-1-1,1 1 1,0 0-1,-1 0 0,1 0 1,0 0-1,-1 0 0,1 1 1,0 0-1,-5 21 264,0 0 1,2 0-1,1 0 0,1 25 1,9-59 879,26-73 64,-30 73-1251,0 1 0,3-15 0,5-16-24,-9 36-23,0-1-1,1 1 0,0 0 0,0 1 1,0-1-1,0 0 0,10-6 1,11-12-2272,-13 10 1421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18:57.11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564 463 1984,'-3'-6'292,"2"4"-240,-1 0 1,1 0 0,0 0 0,0-1 0,0 1-1,1 0 1,-1-1 0,0 1 0,1-1-1,0 1 1,-1 0 0,1-1 0,0 1-1,0-1 1,1-3 0,4-20-428,-2-1 0,0 1 0,-2-1 0,-3-37 0,-9-10 2026,8 59-851,0 0 1,-1 1-1,-9-20 1,10 28-542,0 1 0,0 0 0,0 0 0,0 0 0,-1 1 0,0-1-1,0 1 1,0 0 0,0 0 0,0 0 0,-10-6 0,3 5 65,0 0-1,0 1 1,0 0-1,0 0 1,0 1-1,-1 1 1,0 0-1,1 0 1,-1 1 0,0 1-1,0 0 1,-17 2-1,-1 3-222,1 0-1,-1 2 0,-47 18 1,65-21-117,1 1 0,-1 0 0,1 1-1,1 0 1,-1 1 0,1 0 0,-17 16 0,23-20-26,0 1 1,1 0-1,0 0 0,0 0 1,0 1-1,0-1 0,1 1 1,-1 0-1,1-1 0,0 1 1,1 0-1,-1 0 0,1 0 1,0 0-1,0 1 0,1-1 1,-1 0-1,1 0 1,0 1-1,1-1 0,0 6 1,2-3 11,-1 1 0,1-2-1,0 1 1,1 0 0,0 0 0,0-1 0,1 0 0,0 0 0,0 0 0,0-1 0,1 0 0,0 0 0,0 0 0,8 5 0,9 6-42,1-1 0,46 23 0,-69-39 73,20 11 77,45 16 1,-60-25 8,1 0 0,0 0 0,0-1 1,-1 0-1,1 0 0,0-1 1,0 0-1,0 0 0,0-1 1,0 1-1,10-4 0,-15 4-44,1-1 0,-1 0-1,0 0 1,0 0 0,0 0-1,0 0 1,0 0 0,0-1-1,0 1 1,0-1 0,0 1-1,0-1 1,-1 0 0,1 0-1,-1 0 1,1 0 0,0-2-1,0 0 5,-1 1 1,0 0-1,0-1 0,0 1 0,0 0 0,-1-1 1,1 1-1,-1-1 0,0 1 0,-1-7 0,0 1-60,-1 0 0,0 1 0,0-1-1,-1 1 1,0-1 0,0 1 0,-1 0-1,-9-13 1,11 18-186,-1 0-1,1 0 1,-1 1-1,0-1 1,1 1-1,-2-1 1,1 1-1,0 0 1,0 0-1,0 1 1,-1-1-1,1 1 1,-1-1-1,0 1 1,1 0-1,-1 0 1,0 1-1,1-1 1,-1 1-1,0 0 1,0 0-1,0 0 1,1 0-1,-1 1 1,0 0-1,1-1 1,-1 1-1,0 1 1,1-1-1,-1 0 1,-3 3-1,-23 15-1656,-13 8 1208,39-25 985,0-1 0,0 1 0,-1 0 0,1-1 0,0 0 0,-1 0 0,1 0-1,-8 0 1,12-1-300,-1 0 0,1 0-1,-1 0 1,1 0-1,-1 0 1,1 0 0,-1 0-1,1 0 1,-1 0-1,1 0 1,-1 0 0,1 0-1,-1 0 1,1-1 0,-1 1-1,1 0 1,-1 0-1,1 0 1,0-1 0,-1 1-1,1 0 1,-1-1-1,1 1 1,0 0 0,-1-1-1,1 1 1,0 0-1,-1-1 1,1 1 0,0-1-1,0 1 1,-1 0-1,1-1 1,0 1 0,0-1-1,0 1 1,0-1-1,0 1 1,-1-1 0,1 1-1,0-1 1,0 1-1,0-1 1,0 1 0,0-1-1,1 0 1,-1-1-37,1 1-1,-1 0 1,1-1 0,0 1 0,-1-1 0,1 1-1,0 0 1,0 0 0,0 0 0,0-1 0,0 1-1,0 0 1,0 0 0,2-1 0,4-2 9,0 1 1,0 0-1,0 1 1,1-1 0,8-1-1,-6 2 41,0-1 1,12-5-1,-13 5-1,1-2 0,-1 1 0,0-1 0,0-1 0,-1 1 0,1-1 0,-1-1 0,0 0 0,11-13 0,-2 1 235,-12 14-135,0-1 0,0 1 0,-1-1 0,7-10 1,-5-3-940,-16 54-3572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3:39.37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56 1 832,'-15'1'432,"5"5"-336,10-5-63,-1-1 0,1 1 0,-1-1 0,1 1 0,-1-1 0,1 0 1,-1 1-1,0-1 0,1 0 0,-1 1 0,0-1 0,1 0 0,-1 0 1,0 0-1,1 0 0,-1 1 0,0-1 0,-2 0 369,-13 1 1535,16-2-1891,12 1-152,16-3 34,-23 2 68,-1 0 1,0 0-1,1 1 0,-1 0 0,0 0 1,1 0-1,6 2 0,7-3 84,-18 1-64,0 0 0,1 0 0,-1 0 0,0-1-1,0 1 1,1 0 0,-1 0 0,0 0 0,0 0 0,0 0 0,1 0-1,-1 0 1,0 0 0,0 1 0,0-1 0,1 0 0,-1 0 0,0 0-1,0 0 1,0 0 0,1 0 0,-1 0 0,0 0 0,0 0 0,0 1-1,1-1 1,-1 0 0,0 0 0,0 0 0,0 0 0,0 1 0,0-1 0,1 0-1,-1 0 1,0 0 0,0 1 0,0-1 0,0 0 0,0 0 0,0 0-1,0 1 1,0-1 0,-7 9 75,5-7-69,1-1-1,-1 1 0,0-1 1,0 0-1,0 1 0,0-1 1,-1 0-1,1-1 0,0 1 1,-5 1-1,3-2 20,-1 0 0,0 1 1,1 0-1,-1 0 0,1 0 0,-6 2 0,6-2-265,12 2-453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18:59.05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216 0 832,'-14'3'6530,"0"-2"-6658,8-2 298,0 1 0,0 0 0,0 0 0,0 1 0,0 0 0,0 0 0,0 0 0,1 1 0,-1-1 0,-10 6 0,-79 42 454,77-34-1078,23 1-266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19:01.09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390 282 3904,'-18'3'2854,"18"-4"-2818,-21-22 204,1-1 0,-26-41 0,17 21-288,-22-17 141,24 30 172,24 28-178,0 0 0,0 0 1,-1 0-1,0 0 0,1 0 0,-1 1 1,0-1-1,0 1 0,-1 0 1,1 0-1,-6-1 0,7 2-75,0 0 0,-1 1 0,1-1 0,0 1 0,0 0 0,-1-1 0,1 2 0,0-1 0,-1 0 0,1 1 0,0-1 1,0 1-1,0 0 0,-1 0 0,1 0 0,0 0 0,-3 3 0,1-1-21,0 1-1,1 0 1,-1 0 0,1 0 0,0 0 0,0 1-1,1-1 1,-1 1 0,1 0 0,0 0 0,0 0-1,1 1 1,-3 5 0,3-3-10,-1 0 0,1 0 0,1 0 0,-1 0-1,1 0 1,1 1 0,0-1 0,0 0 0,1 9 0,0-15 31,-1 0 1,0 0-1,1-1 1,-1 1-1,1 0 1,0 0-1,0 0 1,-1-1-1,1 1 1,0 0-1,0-1 1,1 1-1,-1-1 0,0 1 1,0-1-1,1 0 1,2 3-1,-1-3 43,0 1 0,-1-1 0,1 1 0,0-1 0,1 0 0,-1 0 0,0-1 0,0 1 0,6 0 0,5-1 53,-1 0 0,1-1 0,26-5 1,-35 5-186,133-30 918,-90 20-39,-35 10-205,-12 0-655,0-1-1,-1 1 0,1-1 1,0 1-1,-1-1 0,0 0 1,1 1-1,-1-1 0,0-2 1,0 2 27,0 0 0,0-1 0,0 1 0,0 0 1,0 0-1,0-1 0,-1 1 0,1 0 0,-1 0 0,-1-4 1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19:02.10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18 2080,'10'-4'279,"0"1"-1,0 0 1,12-2 0,-15 4-156,-1 0 1,1 1-1,-1 0 1,1 0-1,0 1 1,10 1 0,16 1 232,-32-3-324,0 0 0,0 0 1,0 0-1,0 0 0,16 11 2036,-26 5-516,7-14-1354,-1 0-1,1 0 1,-1 0-1,0 0 1,1 0-1,-1 0 1,0-1-1,0 0 0,0 1 1,-1-1-1,-5 1 1,-40 4 1266,24-3-1309,11-2-297,12-1 13,8-1 118,15 2 124,-1 1 1,36 6 1157,-60-11-933,-12-4-649,-4 5-1806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19:03.15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 58 3904,'-8'-5'2192,"10"5"-2267,15 0 536,0-1-1,0-1 0,0-1 1,0-1-1,26-8 1,-20 6-323,1 1 1,-1 1 0,37-2 0,-52 5-134,23 2-4,-24-1-81,-1 1 1,1-1 0,-1 0 0,13-3 0,-1-1-1137,-1 1 331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19:06.39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354 3 1824,'-12'-3'3682,"9"4"-3437,-22-2 260,-190 4 2871,117-3-2635,103 8-1168,-3-6 397,1-1 0,-1 1 0,1-1 0,-1 1 0,1-1-1,0 0 1,0-1 0,-1 1 0,5 0 0,5 3-58,76 18-1075,-26-10 577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19:09.14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86 1 1568,'0'1'144,"0"1"0,-1-1 0,0 0 0,1 1 0,-1-1 0,-7 8 1008,7-8-1008,0 0 0,-3 2 357,-22 11 1569,25-14-1916,0 1 1,-1-1 0,1 0-1,0 0 1,0 1 0,-1-1 0,1 0-1,0 0 1,-1-1 0,1 1-1,0 0 1,-2-1 0,-21-9 370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19:14.99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1 576,'57'56'6304,"-53"-60"-6656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19:16.30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65 1152,'2'-1'31,"-1"0"0,0 0 0,1 0 1,-1-1-1,1 2 0,59-13 7648,-70 2-6516,6 9-1139,-1 1 0,1-1 0,0 1 0,-1 0 0,1 0 0,0 0 0,-1 0 0,1 1 0,-5-1 0,8 1-21,-1 0 0,1 0 0,0 0 0,-1 0 1,1 0-1,-1-1 0,1 1 0,0 0 0,-1 0 0,1 0 0,-1 0 0,1-1 0,0 1 1,-1 0-1,1 0 0,0-1 0,0 1 0,-1 0 0,1-1 0,0 1 0,-1 0 0,1-1 1,0 1-1,0 0 0,0-1 0,0 1 0,-1 0 0,1-1 0,0 1 0,0-1 0,-1-12-185,1 11 135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19:17.34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11 124 1056,'-11'-14'293,"11"13"-273,0 0 1,0 0-1,0 0 0,0 0 0,0 0 0,0 0 0,1 1 1,-1-1-1,0 0 0,0 0 0,1 0 0,-1 1 0,1-2 1,2-6 123,-2 4-152,-1-1 0,1 1-1,-1-1 1,1 1 0,-1-1 0,-1-4 0,1 4 133,0 0 0,0 0 0,0 1 0,0-1 0,2-7 0,-2-4 1496,2 21-1354,0 8 54,0 0 0,0 16 0,4 23-25,-4-37-85,-1 0 1,0 0-1,-1 0 1,-1 0-1,-4 22 1,-1 20 145,6-40-303,-3 20-201,2 1 0,2-1 1,11 70-1,0-57-1026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19:18.30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 4 1888,'-16'-3'2677,"24"17"-2527,3 2-222,-7-11 166,0 0 0,-1 0 0,1 1 0,-1-1 0,0 1 0,3 11 0,1 5 429,-5-15-415,0 0-1,0 1 1,0 0-1,-1-1 1,0 11-1,-5 73 57,-20 115 1,5-64-1081,11-64-518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7:22.25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257 150 160,'-8'30'4005,"3"-21"-3807,0-1 0,-1 1 0,0-1 0,-1 0 0,1 0 0,-1-1 0,-1 0 0,-11 8-1,9-6 77,-6 2 370,13-10-619,1 1 0,0-1 0,-1 1 0,1 0 0,0 0 0,0 0 0,0 0 0,0 0 0,0 0 0,0 1 0,-2 3 0,-6 9-21,2-10-54,7-6 14,0 1-49,11-12 117,-8 11 40,1-1-1,0 0 1,-1-1 0,1 1-1,-1 0 1,3-5-1,-5 7-75,0-1 0,0 0 0,1 0 0,-1 0 0,0 1 0,0-1 0,0 0 0,1 0 0,-1 0 0,0 1 0,1-1 0,-1 0 0,1 1 0,-1-1 0,1 0 0,-1 1 0,1-1 0,0 1 0,-1-1 0,1 1 0,-1-1 0,1 1 0,0-1 0,1 0 0,0 0-22,0-1 0,0 1 0,0-1 0,0 1 0,0-1-1,-1 0 1,4-5 128,-5-7 167,-2-1 0,-3-16 0,4 22-297,-5-13 46,-9-28 1,-6-3 306,20 39-281,1 13-38,0 0 0,0-1 0,0 1 0,0 0 1,-1-1-1,1 1 0,0 0 0,-1 0 0,1-1 0,0 1 1,-2-2-1,-6-10 5,8 11-11,-1 1 1,1 0-1,-1-1 1,0 1-1,0 0 1,0 0-1,1 0 1,-1 0-1,0 0 1,0 0-1,-1 0 1,1 0-1,0 0 1,0 0-1,0 1 1,0-1-1,-1 0 1,1 1-1,0-1 1,-2 0-1,2 1-17,1 0 0,0 0-1,-1 0 1,1 0 0,0 1 0,0-1-1,-1 0 1,1 0 0,0 0-1,0 0 1,-1 0 0,1 0 0,0 0-1,0 1 1,-1-1 0,1 0 0,0 0-1,0 0 1,0 0 0,-1 1 0,1-1-1,0 0 1,0 0 0,0 1 0,0-1-1,0 0 1,-1 0 0,1 1-1,0-1 1,0 0 0,0 0 0,0 1-1,0-1 1,0 0 0,0 0 0,0 1-1,0-1 1,-2 16 27,2-12-41,-3 20 56,-24 134-525,23-139 432,2-12 118,0 0 0,0 0 0,1 1 0,0 10-1,1-17-60,0 0 8,0-1 0,0 1 0,1-1 1,-1 1-1,0-1 0,0 1 0,0-1 0,0 1 1,0-1-1,0 1 0,0-1 0,0 1 0,0-1 1,-1 1-1,1-1 0,0 0 0,0 1 0,0-1 1,-1 1-1,1-1 0,0 1 0,0-1 0,-1 0 1,1 1-1,0-1 0,-1 1 0,1-1 0,0 0 1,-1 0-1,1 1 0,-1-1 0,1 1 3,0-1 0,0 0-1,-1 1 1,1-1 0,0 0 0,0 0-1,0 1 1,0-1 0,0 0 0,-1 0 0,1 0-1,0 1 1,0-1 0,-1 0 0,1 0-1,0 0 1,0 0 0,0 1 0,-1-1-1,1 0 1,0 0 0,-1 0 0,1 0-1,0 0 1,0 0 0,-1 0 0,1 0 0,0 0-1,-1 0 1,1 0 0,0 0 0,0 0-1,-1 0 1,1 0 0,0 0 0,-1 0-1,1 0 1,0 0 0,-5 0 121,5 0-117,0 0 0,0 1 0,0-1-1,0 0 1,-1 0 0,1 0 0,0 1 0,0-1 0,0 0-1,0 0 1,-1 0 0,1 0 0,0 0 0,0 1 0,-1-1-1,1 0 1,0 0 0,0 0 0,0 0 0,-1 0-1,1 0 1,0 0 0,0 0 0,-1 0 0,1 0 0,0 0-1,0 0 1,-1 0 0,1 0 0,0 0 0,0 0 0,-1 0-1,1 0 1,0 0 0,0 0 0,-1-1 0,1 1 0,0 0-1,0 0 1,0 0 0,-1 0 0,1 0 0,0-1-1,0 1 1,0 0 0,0 0 0,-1 0 0,1-1 0,0 1-1,0 0 1,0 0 0,0 0 0,0-1 0,0 1 0,0 0-1,0 0 1,0-1 0,0 1 0,0 0 0,0 0 0,0-1-1,0 1 1,0 0 0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19:20.87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310 151 1312,'1'-5'693,"-2"-1"-661,1 0 299,0 6-317,0 0-1,0-1 0,0 1 0,0 0 0,0 0 0,0 0 1,0 0-1,0 0 0,0-1 0,0 1 0,0 0 0,0 0 1,0 0-1,0 0 0,0 0 0,0-1 0,0 1 0,0 0 0,0 0 1,0 0-1,0 0 0,0 0 0,-1-1 0,1 1 0,0 0 1,0 0-1,0 0 0,0 0 0,0 0 0,0 0 0,0 0 1,0-1-1,-1 1 0,1 0 0,0 0 0,0 0 0,0 0 0,0 0 1,0 0-1,0 0 0,-1 0 0,1 0 0,0 0 0,0 0 1,0 0-1,0 0 0,0 0 0,-1 0 0,0-1 17,0 0 0,0 0 0,0 0 0,0 0 0,0 0 0,0 0 0,1 0 1,-1 0-1,0 0 0,1 0 0,-1-1 0,1 1 0,-1 0 0,1 0 0,-1-1 0,1 1 0,0 0 0,0-2 0,0 3 19,0-1 1,-1 1-1,1-1 1,0 1-1,0-1 0,0 1 1,0-1-1,0 1 1,-1-1-1,1 1 0,0-1 1,0 1-1,-2-3 248,1 3-248,1 0 0,-1-1 1,1 1-1,-1 0 1,1 0-1,0-1 0,-1 1 1,1 0-1,-1 0 1,1 0-1,-1 0 0,0-1 1,0 1-1,0 0 27,1 0-1,-1 0 0,0-1 1,0 1-1,1 0 1,-1-1-1,0 1 1,0 0-1,1-1 1,-3-2 301,2 2-302,0 1-49,-1-4 141,0 0 0,0 0 0,0 1 0,-1-1 0,1 1 0,-1 0 0,0-1 0,0 1 0,0 1 0,0-1 0,-1 0 0,1 1 1,-1 0-1,0 0 0,-4-2 0,-19-9 77,20 9-256,1 1 1,-1 0-1,1 1 1,-13-4-1,8 4-560,0 0 0,0 1 0,-17 0 0,24 2 241,-1-1 0,1 1 0,-1 0 0,1 0 0,-1 0 0,1 0 0,-1 1 0,1 0-1,0 0 1,0 0 0,-4 3 0,-21 20-1434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19:23.34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1 315 576,'17'-12'4117,"-17"10"-4073,1 0 0,-1 0 0,1-1 0,-1 1 0,0 0 0,0 0 0,1 0 0,-2 0 0,1 0 1,-1-4-1,1-13 276,4-7 236,-2-1 0,-1-44-1,-1 47-142,0 19-349,-1 0 0,1 0 0,-1 0 0,0 1 0,-2-6 0,1 8-141,1-1 0,0 1-1,1-1 1,-1 0 0,0 0-1,1 1 1,0-1 0,0 0-1,-1 0 1,1 0 0,1 0-1,-1 1 1,0-1 0,1 0-1,0 0 1,-1 1 0,2-4-1,11-16-1793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18:23.45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43 320,'20'-7'5067,"-27"-8"-4241,8 15-823,0 0-1,1 0 0,-1 0 1,0 0-1,0 0 1,1-1-1,-1 1 1,0 0-1,0-1 0,0 1 1,2-2-1,-2 2 6,10-3 75,-9 3-76,1-1 0,0 1 0,0-1 0,0 0 0,-1 0 0,1 0 0,-1 0 0,1-1 0,-1 1 0,4-3 0,-5 3 52,2 2-237,-3-1 178,1 0-1,-1 0 1,0 0 0,0 0-1,0 0 1,0 0-1,1 0 1,-1 0-1,0 0 1,0 0-1,0 0 1,0 0-1,1 0 1,-1 0-1,0 0 1,0 0-1,0 0 1,0 0-1,0 1 1,1-1-1,-1 0 1,0 0-1,0 0 1,0 0-1,0 0 1,0 0 0,0 1-1,0-1 1,0 0-1,1 0 1,-1 0-1,0 0 1,0 1-1,0-1 1,0 0-1,0 0 1,0 0-1,0 0 1,0 1-1,0-1 1,2 2 0,-2-1 0,1-1 0,-1 1 0,1-1 0,-1 1 0,1-1 0,-1 1 0,1-1 0,-1 1 0,0 0 0,1-1 0,-1 1 0,0 0 0,1 0 0,-1-1 0,0 1 0,0 0 0,0-1 0,0 1 0,0 0 0,0 1 0,2 4 32,-1 1 0,-1 0 0,1 9 0,-1-10-21,0-1 0,0 1-1,1-1 1,0 1-1,1 5 1,-1 4-1216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18:24.46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6 204 640,'-2'-5'235,"1"-1"-1,0 1 1,0-1 0,1 1-1,-1 0 1,1-1 0,0 1-1,1-1 1,-1 1 0,1-1-1,2-5 1,1-20-176,26-47 778,-29 70-838,-1 7 6,0 1 1,0-1-1,0 1 0,0-1 1,0 1-1,0-1 1,0 1-1,0-1 0,0 1 1,0-1-1,1 1 0,-1-1 1,0 1-1,0-1 1,0 1-1,1 0 0,-1-1 1,0 1-1,1 0 0,-1-1 1,1 0-1,2-1 90,-1 0 162,-2 4-81,0 8-325,-1 10-28,0-14 205,1 1 0,0-1 1,1 9-1,0-3-3,0 1 1,-2 17-1,1-6-949,-1-11 92,-3 2-800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19:35.75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129 33 224,'0'0'1,"0"-1"1,1 1-1,-1 0 1,0 0-1,0-1 0,0 1 1,1 0-1,-1 0 1,0 0-1,0-1 0,1 1 1,-1 0-1,0 0 0,1 0 1,-1 0-1,0 0 1,0 0-1,1 0 0,-1-1 1,0 1-1,1 0 1,-1 0-1,0 0 0,1 0 1,-1 0-1,0 0 1,1 1-1,-1-1 0,0 0 1,0 0-1,1 0 0,-1 0 1,0 0-1,1 0 1,-1 0-1,0 1 0,0-1 1,1 0-1,-1 1 1,21 8 126,-8-4 769,-11-4-685,0 0 1,0 0 0,0-1-1,0 1 1,0 0-1,0-1 1,0 1 0,1-1-1,-1 0 1,0 0-1,3 0 1,-5-1-122,0 0-1,-1 0 1,1 0 0,-1 0-1,1 0 1,-1 0 0,1 0-1,-1 0 1,0 1 0,1-1-1,-1 0 1,-1-1 0,-2 1 17,0 0 0,0 0 0,0 0 1,0 0-1,0 0 0,0 1 1,0-1-1,0 1 0,-5 1 1,7-1 7,-14 0 228,1-1-1,-1 0 1,1-1-1,-22-6 1,29 6-428,1 1 0,-1 0 0,1 1 0,-9 0 0,15 0-19,8 3-148,-1-1 254,0 0-1,0-1 1,-1 0-1,1 0 1,0-1-1,0 1 1,7-2-1,19 3 48,3 4-212,-18-3-8,-1 0 0,25 0 0,-38-3 168,-2 0-5,0 0 0,0 0 0,0 0 0,0 0 1,0 0-1,0 0 0,0 0 0,0 0 0,0-1 0,0 1 0,0 0 0,0-1 0,0 1 1,0-1-1,2 0 0,-2 0 23,-19-14-2050,16 13 2117,0 0 1,1 0 0,-2 0 0,1 1 0,0-1-1,0 0 1,0 1 0,-1 0 0,1-1 0,-1 1-1,1 0 1,-1 0 0,1 0 0,-1 1 0,0-1-1,1 0 1,-1 1 0,0 0 0,0 0 0,1 0 0,-1 0-1,-4 1 1,5 0-127,0 0-1,1 0 0,-1 0 1,1 0-1,0 0 1,-1 1-1,1-1 0,0 0 1,0 1-1,0-1 1,-1 1-1,2 0 0,-1-1 1,0 1-1,0 0 1,1-1-1,-1 1 0,0 0 1,1 0-1,0 0 1,0 0-1,-1 2 1,1 9-688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19:44.43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98 0 1408,'-1'12'506,"0"1"0,0-1-1,-1 0 1,-6 18 0,-19 46 253,3-13-623,19-46-152,3-10 100,0 0 0,0 0-1,0 0 1,-1 0 0,0-1 0,-8 12 0,8-17 338,4-7-170,6-13-159,31-56-1010,-13 33-1328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19:45.42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133 0 1152,'1'8'322,"-2"-11"-36,1 3-201,-4 0-42,-1-2 113,2 2 35,-2 6-10,-6 25 402,4-6 82,-53 140 1585,57-159-2345,0 0 0,0 0 0,0-1-1,-1 0 1,-4 6 0,-5 6-1867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0:19.32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1827 3 1568,'-6'3'345,"6"-5"-200,6-2 2101,5 5-1201,-11-1-1039,1 1 38,1-1 1,0 1-1,-1 0 1,1-1-1,0 1 1,-1-1-1,1 0 1,0 1-1,0-1 1,0 0 0,-1 0-1,1 0 1,0 0-1,0-1 1,0 1-1,2-1 1,0 0 39,0 1 0,0 0 0,0 0 0,0 0 0,0 0 0,0 0 0,0 1 0,0 0 0,0 0 0,0 0 0,0 0 0,0 1 0,-1-1 0,1 1 1,6 4-1,-1 0-17,0 0 0,0 1 0,0 0 0,11 13 0,-9-10 134,0 0 1,1-1-1,21 13 1,-5-4-118,-21-12-22,1 0-1,-1 1 1,0-1-1,0 1 1,-1 1-1,0-1 1,0 1-1,-1 0 1,0 0-1,0 1 1,-1-1 0,0 1-1,-1 0 1,4 11-1,-6-15-75,23 112-4,-18-90-19,14 44 0,-2-12 287,-13-43-116,1 0 0,13 26 0,-11-27 38,-1 1 0,8 25-1,-13-31-151,0 0 0,-1 0 0,0 0 0,0 0 0,-2 18 1,-11 49-4,9-58 21,-12 69-62,8-39 409,-23 81 1,20-97-270,-1 3 19,-2-1 1,-18 37 0,25-62-71,-2 0 0,1 0 0,-1-1 0,-1 0 1,0 0-1,-10 7 0,-1 2-31,7-6-40,-21 12-1,22-15-12,0 0 1,-20 19-1,-36 36 197,41-40-94,-33 37 1,48-48-204,-22 19 0,25-24 95,-23 24 274,-10 9-84,30-30-177,0 0-1,0 1 1,1 0-1,1 1 0,-16 23 1,24-32 56,0 0 0,0 0 0,0 0 0,0 0 0,1 0 0,-1 0 1,1 1-1,0-1 0,0 0 0,0 9 0,1-4-45,1-5-39,10 10 307,-1 1-134,-7-10-100,0-1 1,0 1 0,8 7-1,-1 3 60,-9-13-91,0-1-1,-1 1 0,1-1 0,0 1 0,0-1 0,0 0 0,0 1 0,0-1 0,1 0 0,1 2 1,-1-1 4,0-1 0,0 1 0,0 0-1,0 0 1,-1 0 0,1 1 0,2 2 0,-3-3-16,0 0 0,0 0 0,0 0 0,1 0-1,-1-1 1,1 1 0,-1 0 0,1-1-1,-1 1 1,1-1 0,0 0 0,3 2 0,25 16 107,-25-16-86,-1 1 0,1-1 1,1 0-1,7 3 1,-12-6 2,1 1 0,-1 0 0,0 0-1,1-1 1,-1 1 0,0 0 0,0 0 0,0 0 0,2 2 0,-2-2 0,-1 0 1,1 0-1,0-1 0,0 1 0,0 0 0,0 0 0,0-1 0,0 1 0,0-1 0,0 1 0,2 0 0,-1-1-7,5 3 38,-6-2-46,15 15 506,-17-16-506,1 1 0,0 0 0,0-1 0,-1 1 0,1-1 0,0 1 0,-1-1 0,1 1 0,0-1 0,-1 1 0,1-1 0,-1 1 0,1-1 0,-1 1-1,1-1 1,-1 1 0,0-1 0,1 0 0,-1 1 0,0-1 0,-18 8 129,9-4-203,-15 15 36,12-12 42,0 0 0,0 1 1,1 1-1,0 0 0,-15 16 0,26-24-13,-3 4 19,-1 1 0,1-1 0,0 1 0,0 1 0,1-1 0,0 0 0,0 1 0,-2 7 0,-8 16 140,4-8-11,1 0 0,0 0-1,-6 34 1,10-43-32,0 9-193,3-15 102,1 0 0,-1 0 0,-4 12-1,3-12 22,1 0-1,0 0 0,-1 12 0,-1 63-20,4-35-86,0-23 90,-1 1 0,-3 31 0,-2-33 39,-2 0 1,0-1-1,-1 0 1,-1 0-1,-15 24 1,4-10 39,-2 0 0,-1-1 1,-2-2-1,-1 0 0,-2-2 1,-1-1-1,-48 39 0,65-60-89,0 1 0,-1-1 0,1-1 0,-2 0-1,-18 8 1,-9-2 20,0-1 1,-55 9-1,-89 21 254,48-10-115,102-28-131,-1-1 0,1-2 0,-66-5 0,11 0 157,63 3-204,-33-1-109,0 3 0,-102 16 0,132-11-1320,12 1-3380,48 3-4568,0-10 7834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0:23.71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3426 0 1312,'-13'1'5733,"14"1"-5634,-1-1 0,1 1 0,-1 0-1,1-1 1,-1 1 0,1-1 0,0 1 0,0 0 0,0-1-1,0 0 1,0 1 0,0-1 0,0 1 0,0-1 0,1 0 0,-1 0-1,1 0 1,1 1 0,29 18 972,-30-19-980,69 30 843,-46-21-814,33 17-1,-26-8 45,-1 2-1,52 43 1,-57-41-100,-2 1 0,30 37 0,34 61 339,-78-105-410,0 0-1,-2 1 0,0 0 1,0 1-1,6 29 0,3 56 78,-9-47 36,-5-25-24,-1 0 1,-1 1-1,-2-1 0,-7 45 0,2-50 29,-1 1 0,0-1 0,-3-1 0,0 0 0,-15 27 0,-13 34 327,27-58-433,-2 0 0,-2 0 0,0-1 0,-2-1 0,-20 25 0,21-32 40,-2-1-1,0 0 0,0-2 1,-2 0-1,0-1 1,-38 22-1,-167 79-4,170-90 16,4-3-44,-2-3 0,0-2 0,-82 17 0,-106 34 191,63-16 82,-3-16-213,61-22 20,-265 45-146,331-50 60,-408 109 41,429-107-52,-35 20 0,44-21-1,-29 15 0,-71 33 7,69-38-1,1 2 0,-62 38 0,97-50 0,2 0 0,-1 0 0,2 2 0,0 0 0,0 1 0,2 1 0,0 0 0,0 1 0,-17 30 0,-104 186 501,100-175-277,-66 84 1,96-135-189,-10 13 0,2 1 0,1 0 1,-14 32-1,-21 70 223,5-9-18,27-80-218,-2-1 0,-1 0-1,-33 45 1,-29 35 340,58-78-518,21-33 172,-1 1 0,0-1 0,1 0 0,-1 1 0,1-1 0,0 1 0,0-1 0,0 1 0,0-1 0,-1 4 0,-5 17-65,5-15 133,0-1 0,0 2 1,1-1-1,-1 11 0,2-16-53,0-1-31,1 0 0,-1 1-1,0-1 1,-1 0 0,1 0 0,0 0-1,-1 0 1,1 0 0,-1 0 0,1 0-1,-1 0 1,0 0 0,0 0-1,-2 4 1,2-5-6,1 0 0,-1 1 0,0-1 0,1 0 0,-1 1 0,1-1 1,-1 1-1,1-1 0,0 1 0,-1-1 0,1 3 0,0-3 12,0 1 0,0-1 0,0 0-1,0 1 1,-1-1 0,1 0 0,-1 1 0,1-1 0,0 0 0,-1 0 0,0 0 0,1 1 0,-2 0-1,1 0 43,0 0 0,0 0 0,0 0 0,0 0 0,0 1 0,1-1 0,-1 0 0,1 0 0,-1 1 0,1-1 0,0 0 0,0 1 0,1 3 0,-4 20-9,1-17-60,0 0 0,0-1 0,-1 14 0,-1 11 36,1-3-32,3-25 56,0 0-1,0 0 0,-1 0 1,-2 10-1,2-5 24,-1 2 301,1-11-163,-1-5-40,-4-24-58,0-1 0,-1-57 0,5 56-81,-6-35 140,4 38-147,-1-37 0,0-66-346,4 108 354,2-9 8,-1-2-74,0 30 25,0-1 0,0 0 0,0 0 1,0 0-1,0 0 0,1 0 1,0 0-1,1-5 0,-2 9 12,1 0-1,-1-1 1,0 1-1,0 0 1,0 0-1,0-1 1,0 1-1,0 0 1,0 0-1,0-1 1,0 1-1,0 0 1,0 0-1,0 0 1,0-1-1,0 1 1,0 0-1,0 0 1,0-1-1,0 1 1,0 0-1,0 0 1,-1-1-1,1 1 1,0 0-1,0 0 1,0 0-1,0-1 1,-1 1-1,1 0 1,0 0 0,0 0 0,0 0-1,0 0 1,0-1 0,0 1 0,0 0 0,0 0-1,0 0 1,0 0 0,0 0 0,-1 0-1,1-1 1,0 1 0,0 0 0,0 0-1,0 0 1,0 0 0,0 0 0,0-1-1,0 1 1,0 0 0,0 0 0,1 0-1,-1 0 1,0 0 0,0-1 0,0 1-1,0 0 1,0 0 0,0 0 0,0 0-1,0 0 1,0 0 0,0 0 0,0-1-1,1 1 1,-1 0 0,0 0 0,0 0-1,0 0 1,0 0 0,0 0 0,1-1-90,0 5 35,-1 1-1,1-1 1,0 1 0,0-1 0,2 5 0,4 15 70,4 51-49,-3 0-1,-3 80 0,-5 56 526,0-210-549,0 6 80,0-1 21,0-4-10,0 3-38,0-3-58,0 1 294,0-1 209,0-3-250,1-44-205,1 0 1,2 0-1,2 0 0,3 1 1,1 0-1,20-54 1,-23 82-52,2 0 1,0 0-1,1 1 0,0 1 1,1 0-1,18-18 0,-26 29 85,0 1-1,0 0 0,0 0 1,0 0-1,0 0 0,0 0 0,5-1 1,11-7 315,-20 10-321,1-1-1,0 1 1,0 0 0,0-1 0,-1 1-1,1-1 1,0 1 0,0 0-1,-1-1 1,1 1 0,0 0-1,-1 0 1,1-1 0,0 1 0,-1 0-1,1 0 1,-1-1 0,1 1-1,0 0 1,-1 0 0,1 0 0,-1 0-1,1 0 1,-1 0 0,1 0-1,-1-1 1,-11 0-108,7 0-190,1 0 0,-1 0-1,1-1 1,-1 1 0,1-1 0,0 0 0,0 0-1,0-1 1,-6-4 0,3 2-759,1 2 464,3 1 205,1 1-1,-1 0 1,1-1 0,-1 0 0,1 1 0,0-1-1,0 0 1,0 0 0,0 0 0,0 0-1,0-1 1,1 1 0,-1 0 0,1-1 0,-1 1-1,-1-6 1,2-22-4120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0:26.07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315 0 832,'-1'2'181,"0"-1"1,0 1-1,0-1 0,1 1 1,-1-1-1,1 1 0,-1 0 1,1-1-1,0 1 0,0 0 1,-1-1-1,1 1 0,0 0 1,0-1-1,1 1 1,-1 3-1,1 2 437,-2-6-506,0 1-1,0-1 1,0 0-1,0 0 0,0 1 1,0-1-1,0 0 1,-1 0-1,1 0 1,0-1-1,-1 1 1,1 0-1,0 0 1,-1-1-1,1 1 1,-3 0-1,-3 2 287,-18 14 61,-20 12 277,35-23-648,-1 0 1,1 1-1,0 1 0,1-1 1,0 2-1,-9 10 0,-44 61 470,60-77-513,-4 8 79,-1 0 0,2 0-1,0 1 1,-7 22-1,9-24-63,-6 39 41,7-40-2,0 1 0,1-1 1,0 1-1,1-1 0,1 10 0,-1-1 810,0-17-712,-8 6-15,0-5-137,7-6 59,5-6 97,-4 10-194,44-103 254,-28 73-357,2 0-1,2 1 1,0 1-1,2 1 0,0 1 1,2 1-1,1 1 1,44-32-1,-38 27-684,-25 23 56,0 0 1,1 0-1,11-8 0,-4 5-3408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7:28.54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 4 640,'-13'-4'4922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0:50.354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7010 4398 1248,'-1'0'26,"1"0"0,-1 0-1,1 0 1,0-1 0,-1 1 0,1 0 0,-1 0-1,1 0 1,-1 0 0,1 0 0,-1 0 0,1 0-1,0 0 1,-1 0 0,1 0 0,-1 0 0,1 0 0,-1 0-1,0 0-25,1 0 0,-1 1 0,1-1 0,-1 0 0,1 0 0,-1 0 0,1 0 0,-1 0 0,1 0 0,-1-1 0,1 1 0,-1 0 0,1 0 1,-1 0-1,1 0 0,-1 0 0,1-1 0,0 1 0,-1 0 0,1 0 0,-1-1 0,1 1 0,-1-1 0,-4-2 330,0 1 1,0 0 0,0 0-1,0 1 1,0-1 0,-8 0-1,9 1-49,0 1 0,0 0-1,0 0 1,-8 2 0,-9 0 374,6-2-390,-1 0 0,0 2 0,0 0 0,1 1 0,-1 1 1,-23 8-1,-24 2 401,49-9-438,-1-2 0,0 0 0,-30 3 0,-46-6 85,45 0-146,-74-6 40,-4 0-83,-143-6 484,89 3-119,50 3-359,2-2 198,-172-33 0,217 24-281,-176-44-46,186 37 140,-96-47 0,-43-16 355,-7 17-229,-16-6 176,-12 11 109,96 29-203,75 13-239,-104-50-1,79 31 19,33 12-78,2-2 1,-75-50-1,-109-99 257,203 148-358,-2 1 1,-63-32-1,-110-36 630,186 86-507,-64-36 1,83 41-56,2 0 0,-1-1 1,1-1-1,1 0 1,0-1-1,-19-23 1,7-2-67,-25-46 0,-19-31 88,51 91 70,0 0-1,-2 2 1,0 0 0,-44-36 0,-151-97-248,197 140 152,0-1 1,2 0-1,0-1 0,0-1 1,2-1-1,-14-21 0,-58-120-104,39 67 62,15 40 28,-3 2 0,-51-60-1,79 103-20,-102-137 302,83 107-258,2-1 0,-18-42 1,14 22-58,-22-51 263,41 87-177,0-1-1,2 0 0,-4-25 0,6 29-110,0 0-1,-14-35 1,7 22 28,2-1 1,-7-53-1,9 49 73,-10-100-111,8 59 140,4 36-149,4 22 83,-1 0 0,-1 0 1,-1 1-1,-1-1 1,-9-24-1,4 20 31,-9-35-1,0-1-12,3 17 111,6 13-30,-2 0-1,0 1 0,-2 1 1,-20-31-1,28 51-84,0 0 1,0 0-1,0 1 1,-1 0-1,0 0 0,-1 1 1,1 0-1,-1 0 0,0 1 1,-1 0-1,1 0 1,-1 1-1,0 0 0,0 0 1,0 1-1,-1 1 0,-11-3 1,-59-2-54,52 6 119,-31-6 0,-22-3 173,-2 1 89,64 7-135,14 1-134,0 1 0,0-1 1,0 0-1,-6-2 0,10 3-82,0 0-1,0-1 0,0 1 1,0 0-1,0 0 1,0 0-1,0 0 0,0 0 1,1 0-1,-1 0 1,0 0-1,-2 0 1,3 0 0,0 1 1,0-1 0,0 0 0,-1 0 0,1 0 0,0 0 0,0 0 0,0 0-1,0 0 1,0 0 0,0 0 0,0 0 0,0 0 0,-1 0 0,1 0 0,0 0-1,0 0 1,0 0 0,0 0 0,0 0 0,0 0 0,0 0 0,0 0 0,-1 0-1,1 0 1,0 0 0,0 0 0,0 0 0,0 0 0,0 0 0,0 0 0,0-1-1,0 1 1,0 0 0,-1 0 0,1 0 0,0 0 0,0 0 0,0 0 0,0 0-1,0 0 1,0 0 0,0 0 0,0-1 0,0 1 0,0 0 0,0 0 0,0 0-1,0 0 1,0 0 0,0 0 0,0 0 0,0 0 0,0-1 0,0 1 0,0 0 0,0 0-1,0 0 1,0 0 0,0-1-108,0 1 77,0 0 53,0-1 1,0 1 0,0 0 0,0-1 0,0 1 0,0 0 0,0-1 0,1 1 0,-1 0 0,0-1 0,0 1 0,0 0-1,0-1 1,1 1 0,-1 0 0,0-1 0,0 1 0,1 0 0,-1 0 0,0-1 0,0 1 0,1 0 0,-1 0-1,1-1 1,0 1-18,0-1 0,0 0 0,0 1 0,0-1 0,0 1 0,0-1 0,0 1 0,0-1 0,1 1 0,-1 0 0,0 0 0,0-1 0,0 1 0,1 0 0,-1 0 0,2 0 0,14-2-162,-10-4 273,-4 5-111,0 0 0,1 0 1,-1 0-1,0 0 0,1 0 0,-1 1 0,1-1 0,-1 1 0,1 0 0,4 1 0,16-3 14,-2 1-62,-19 1 39,0 0 0,1 0 0,-1 0 0,0 0-1,1-1 1,-1 0 0,4-1 0,38-10 22,-21 6 52,9 2-29,-15 0 1,8-4-38,-21 7-4,-1-1 1,1 1-1,0 0 1,0 0-1,9 0 0,-12 0 47,0-2-6,-1 2-26,-16 2-113,0 1 47,0 0 1,0 2-1,-16 4 1,-3 2 129,-74 20 207,93-24-327,0 0-1,0 1 0,1 0 0,-26 18 0,37-23 93,-1 1 0,0 0 0,0-1 0,0 0 0,0 0 0,0 0 0,0-1 0,-1 0-1,1 1 1,-1-1 0,1-1 0,-1 1 0,1-1 0,-6 1 0,10-2-94,0 0-1,0 1 1,0-1 0,0 0-1,0 1 1,0-1 0,0 0-1,0 1 1,0-1 0,0 0-1,0 1 1,0-1 0,0 1-1,1-1 1,-1-1 0,15 5-71,-13-3 112,0 1 0,-1-1 0,1 0 0,0 1 1,0 0-1,-1-1 0,1 1 0,-1 0 0,1 0 0,-1 0 0,1 0 0,-1 0 0,1 0 0,-1 0 0,0 1 0,0-1 0,2 3 0,3 2 44,8 9 20,-1 0 1,0 1-1,-2 0 0,0 0 1,17 35-1,-13-23-60,22 30 1,-29-49 74,-5-6 37,0 0 1,-1 0-1,1 0 1,-1 0-1,3 6 1,-4-8 113,0 3-96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1:08.4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212 0 736,'0'3'66,"-1"-1"1,0 1-1,-1-1 1,1 0-1,0 1 1,-1-1-1,1 0 0,-1 0 1,0 0-1,-3 3 1,3-1 130,0 0 0,0 0 1,0 0-1,1 1 0,-3 8 1,3-9-52,0 1 0,-1 0 0,0-1 1,0 1-1,0-1 0,-1 1 1,1-1-1,-1 0 0,0 0 0,-1 0 1,1 0-1,0-1 0,-8 6 1,6-4-65,0 0 0,0 1 0,1-1 1,0 1-1,0 0 0,-4 7 1,8-13-80,0-1 0,0 1 0,0-1 1,0 1-1,0-1 0,0 1 0,0 0 1,0-1-1,-1 1 0,1-1 1,0 1-1,0-1 0,0 1 0,0 0 1,-1-1-1,1 1 0,0 0 0,0-1 1,-1 1-1,1 0 0,0-1 1,-1 1-1,1 0 0,0-1 0,-1 1 1,1 0-1,0 0 0,-1-1 1,1 1-1,-1 0 0,1 0 0,-1 0 1,1 0-1,0 0 0,-1-1 0,1 1 1,-1 0-1,1 0 0,-1 0 1,1 0-1,0 0 0,-1 0 0,1 0 1,-1 1-1,1-1 0,-1 0 0,1 0 1,0 0-1,-1 0 0,1 1 1,-1-1-1,1 0 0,0 0 0,-1 0 1,1 1-1,0-1 0,-1 0 1,1 1-1,0-1 0,-1 0 0,1 1 1,0-1-1,0 1 0,-1-1 0,1 0 1,0 1-1,0-1 0,0 1 1,-1 0-1,1-10-10,0 2-5,0 1-1,0-1 1,1 1-1,2-13 1,0-2-28,-3 19 24,0 0-1,0 0 1,0 0 0,1-1-1,-1 1 1,1 0 0,-1 0-1,1 0 1,1-4 0,0 3 24,-1 0 1,-1 0-1,1 0 0,0 0 1,-1 0-1,1-6 1,-1 9-84,-18 31-154,5-7 77,0 0 0,-13 36 0,5-12-1382,12-28 233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1:09.54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220 85 1152,'-13'-10'1757,"12"9"-1640,1 0 0,-1 0 0,1 0 0,0 0 1,-1 0-1,0-2 0,-7-12 666,7 15-764,0-1 1,1 1 0,-1 0-1,0-1 1,0 1-1,0 0 1,1 0 0,-1 0-1,0 0 1,0 0 0,0 0-1,0 0 1,1 0-1,-1 0 1,0 0 0,-1 1-1,-10-1-5,4-3 190,7 2-164,0 1 0,0-1-1,-1 1 1,1 0 0,0-1 0,0 0 0,0 1 0,0-1 0,0 0-1,0 0 1,-1-1 0,-27-9 296,-11-8 245,37 18-573,1 1-1,-1-1 0,1 1 1,-1 0-1,1 0 0,-1 0 1,1 0-1,-1 0 0,-3 1 1,-4-1 404,-27-6-204,40 21-390,10 15 102,2 0 0,1-1 0,2 0 0,24 29 0,8-3 199,-19-23-152,-25-26-345,0 1 0,0-2 0,1 1 0,-1-1-1,1 0 1,1 0 0,-1-1 0,9 4 0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1:11.54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87 1 576,'-2'1'27,"1"0"-1,0 0 1,-1 0 0,1 1-1,0-1 1,0 0 0,-1 1-1,1-1 1,0 1 0,1-1-1,-1 1 1,0 0 0,-1 2-1,1-1 1,0 0 0,-1-1 0,1 1 0,-1 0 0,0-1 0,0 1 0,0-1 0,0 1 0,0-1 1,0 0-1,-1 0 0,1 0 0,-1 0 0,-3 2 0,-19 3 434,13-4 28,30-13-431,29-17-117,-45 27 78,-1-1 1,0 1-1,-1-1 1,1 0-1,0 0 1,0 1-1,0-1 0,0 0 1,0 0-1,-1 0 1,2-1-1,8-10 212,-23 31-295,14-18 75,-4 5 95,2-4-109,1 0 1,-1 0-1,1 0 0,0 0 0,-1 0 0,1-1 0,0 1 1,0 0-1,1 0 0,-1 0 0,0 0 0,1 0 0,0 2 1,1 11 655,-2-13-633,0 0 0,0 0 1,-1 0-1,1 0 1,-1 0-1,1 0 0,-1 0 1,0 0-1,1 0 1,-1 0-1,0 0 1,-1 0-1,1 0 0,0-1 1,0 1-1,-1 0 1,1-1-1,-1 1 0,0-1 1,1 0-1,-1 1 1,0-1-1,0 0 0,1 0 1,-1 0-1,0 0 1,0 0-1,-3 0 1,-2 1-43,-17 1-31,24-3 48,0 0 0,-1 0 0,1 0 0,0-1 0,0 1 0,0 0 0,0 0 0,0-1 0,0 1 0,0 0 0,0 0 0,0-1 0,0 1 0,0 0 0,0 0 0,0 0 0,0-1-1,0 1 1,1 0 0,-1 0 0,0-1 0,0 1 0,0 0 0,0 0 0,0 0 0,0-1 0,1 1 0,-1 0 0,0 0 0,0 0 0,0 0 0,0-1 0,1 1 0,6-8-208,53-11-742,-48 15 742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1:14.12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143 35 1152,'-7'-2'227,"0"0"0,1 0 0,-1 1 0,0 0-1,0 0 1,0 1 0,0 0 0,-11 1 0,1-1-114,11 2 7,8 2 65,15 6 193,-10-6-272,29 25-106,-30-24 11,-4-5 117,7 8 421,-6-7-560,-1-1 1,0 1-1,1 0 0,-1 0 1,1-1-1,-1 1 1,1-1-1,-1 0 1,1 0-1,-1 0 0,1 0 1,-1 0-1,5-2 1,35-9-23,-29 7 22,13-5 22,34-17-1,-38 16 54,20-10-261,-33 12 208,-9 8-7,0 0 1,0 0-1,0 0 1,0 0 0,0 0-1,0-1 1,0 1 0,0 0-1,0 0 1,0 0 0,0 0-1,0 0 1,0 0-1,0 0 1,0 0 0,0-1-1,0 1 1,0 0 0,0 0-1,0 0 1,0 0 0,0 0-1,0 0 1,0 0 0,0 0-1,0-1 1,0 1-1,0 0 1,0 0 0,0 0-1,0 0 1,-1 0 0,1 0-1,0 0 1,0 0 0,0 0-1,0 0 1,0 0-1,0 0 1,0 0 0,0-1-1,0 1 1,-1 0 0,1 0-1,0 0 1,0 0 0,0 0-1,0 0 1,0 0 0,0 0-1,0 0 1,-1 0-1,1 0 1,0 0 0,0 0-1,0 1 1,0-1 0,0 0-1,-1 0 3,1 0-1,-1 0 1,1 0-1,0 0 1,-1 0-1,1 0 1,-1 0-1,1 0 1,-1 0-1,1 0 1,0 0 0,-1 1-1,1-1 1,-1 0-1,1 0 1,0 0-1,-1 1 1,1-1-1,0 0 1,-1 1-1,-4 4-37,0-1-1,0 0 1,-1-1-1,1 1 0,-1-1 1,0 0-1,0 0 1,-10 3-1,-2 1 140,2 0-48,1-1 0,-1-1 0,-1 0 0,1-1-1,-1-1 1,0 0 0,1-2 0,-26 0 0,-10-5 153,39 2 56,11 2-278,0 0 0,1-1 0,-1 1 0,0 0 0,1 0 0,-1 0 1,0 0-1,0 1 0,1-1 0,-4 1 0,4-1-11,1 1 0,-1-1 0,0 1 0,1-1 0,-1 0 0,1 1 0,-1-1 1,1 1-1,0-1 0,-1 1 0,1 0 0,-1-1 0,1 1 0,0-1 0,0 1 0,-1 0 0,1-1 0,0 1 0,0 0 1,0-1-1,-1 1 0,1 1 0,-3 8 30,0-2-99,3-7 93,0-1 1,0 1 0,-1 0 0,1-1 0,0 1 0,0 0 0,0-1 0,0 1 0,-1-1 0,1 1 0,0 0 0,0-1-1,-1 1 1,1-1 0,-1 1 0,1-1 0,0 1 0,-1-1 0,1 1 0,-1-1 0,1 0 0,-1 1 0,1-1 0,-1 0-1,0 1 1,1-1 0,-1 0 0,0 1 0,1-1 7,-1 0 0,1 1 1,0-1-1,-1 1 0,1-1 0,0 0 0,0 1 0,0-1 0,-1 1 1,1-1-1,0 1 0,0-1 0,0 1 0,0-1 0,0 1 0,0-1 1,0 1-1,0-1 0,0 0 0,0 1 0,0-1 0,0 1 0,0-1 1,0 1-1,0-1 0,0 1 0,1-1 0,-1 1 0,0-1 0,0 0 1,1 1-1,-1-1 0,0 1 0,0-1 0,1 0 0,-1 1 0,1-1 1,-1 0-1,0 1 0,1-1 0,-1 0 0,0 0 0,1 1 0,-1-1 1,1 0-1,0 0 0,7 1 0,-1 0 0,1 0 0,0-1 0,0-1 0,-1 1 0,1-1 0,0 0 0,13-5 0,6-3-161,28-13-1,-9 3-427,6 3-308,-22 9-246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1:19.45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151 77 576,'0'0'4,"0"-1"0,0 1 0,0 0 0,0 0 0,0 0 1,0 0-1,0-1 0,0 1 0,0 0 0,0 0 0,0 0 0,0-1 0,0 1 0,0 0 0,0 0 0,0 0 0,-1 0 1,1 0-1,0-1 0,0 1 0,0 0 0,0 0 0,0 0 0,-1 0 0,1 0 0,0 0 0,0 0 0,0-1 1,0 1-1,-1 0 0,1 0 0,0 0 0,0 0 0,0 0 0,0 0 0,-1 0 0,1 0 0,0 0 0,0 0 0,0 0 1,-1 0-1,1 0 0,0 0 0,0 0 0,0 0 0,0 0 0,-1 1 0,1-1 0,0 0 0,0 0 0,0 0 1,-1 0-1,1 0-2,0 0 0,0 1 0,0-1 0,-1 0 0,1 0 0,0 0 1,0 0-1,-1 0 0,1 1 0,0-1 0,0 0 0,-1 0 0,1 0 0,0 0 1,-1 0-1,1 0 0,0 0 0,0 0 0,-1 0 0,1 0 0,0 0 0,-1 0 1,1 0-1,0-1 0,-1 1 0,0 0-26,-1 0-1,0 0 1,1 0-1,-1 1 1,1-1-1,-1 0 1,0 1-1,1-1 1,-1 1-1,1 0 1,-1 0-1,1-1 1,-2 2-1,-4 2 32,5-3 24,0 0 0,1 0 0,-1 0 0,0 0 0,0 0 0,1 1 0,-1-1 0,1 0 0,-3 4 0,3-4 33,-1 1 0,1 0 0,-1-1 0,1 1 0,-1-1 0,0 1 0,0-1-1,0 0 1,-3 2 0,2-1 153,0-1 0,0 1-1,0 1 1,0-1 0,0 0 0,0 1-1,-4 5 1,-7 6 401,-12 18 678,36-32-571,-8 0-693,-1-1-1,1 1 1,0-1-1,0 0 1,0 0-1,0 0 1,-1 0-1,1 0 0,-1 0 1,1 0-1,0 0 1,-1 0-1,0-1 1,1 1-1,-1-1 1,0 1-1,2-4 0,12-11-42,-13 4 518,2-3-454,-4 15-74,2-8 213,-11-13-175,5 12 10,0 1-1,0 0 0,0 0 1,-8-11-1,10 17-45,1-1 0,0 1 0,0-1 0,0 0 0,0 0-1,1 1 1,-1-1 0,1 0 0,-1 0 0,1 0 0,1-5 0,-1 7-45,11 18 21,-2 1 178,1 2-131,36 45-106,-39-52 499,-9-19-804,2 3 36,1-1 1,-1 1 0,1 0-1,0 0 1,0 0 0,0 0-1,1 0 1,1-4 0,12-11-1593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1:21.1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127 304 1312,'-12'-7'486,"12"7"-477,0 0-1,-1 0 0,1 0 0,0 0 0,0 0 0,0 0 1,0-1-1,0 1 0,-1 0 0,1 0 0,0 0 0,0 0 0,0 0 1,0-1-1,0 1 0,0 0 0,0 0 0,-1 0 0,1-1 0,0 1 1,3-5 613,-17-10 813,-4 14-156,18 1-1233,-1 1-1,0-1 1,0 0 0,1 0 0,-1 0 0,0 0 0,0 1-1,0-1 1,1 0 0,-1-1 0,0 1 0,0 0-1,0 0 1,1 0 0,-1 0 0,0-1 0,0 1 0,1 0-1,-1-1 1,0 1 0,0 0 0,1-1 0,-1 1 0,1-1-1,-1 1 1,0-1 0,1 0 0,-1 1 0,1-1-1,-1 1 1,1-1 0,-1 0 0,0-1 0,0-1-1,0 1 1,-1-1 0,1 1-1,-1 0 1,0-1 0,0 1-1,0 0 1,0 0 0,0 0-1,0 1 1,-1-1 0,1 0-1,-3-1 1,3 2-17,0 0 0,0-1-1,0 1 1,0-1 0,0 1 0,0-1-1,0 0 1,1 0 0,-1 1 0,0-1 0,1-1-1,-1-1 1,0 1 8,2 0 1,-1 0-1,0 1 0,0-1 1,1 0-1,0 0 0,0-1 1,0 1-1,0 0 0,0 0 1,1-5-1,3-13 304,-3 14-367,0 1-1,0-1 0,1 1 1,0 0-1,3-7 0,-4 10 43,0 0 0,0 0-1,-1-1 1,1 1 0,-1 0-1,1-4 1,1-8-40,-1 8 34,1 2 119,-1-1 0,0 1 1,0-1-1,0-7 0,-1 12-123,0 1 1,0-1-1,0 1 1,0-1 0,0 1-1,0-1 1,0 0-1,0 1 1,1-1-1,-1 1 1,0-1-1,0 1 1,0-1 0,1 1-1,-1-1 1,0 1-1,1-1 1,1-1-3,1-2-25,-6 3 16,3 20-193,-3 6 293,2-19-77,1 0-1,-1 0 1,2 9 0,0-1-12,0 0 1,-1-1-1,0 1 0,-3 15 1,2 8 2,1-28 50,0 0 0,-1-1 0,-1 10 0,-4-4-207,5-12 177,0 0 0,0 0 0,1 1 1,-1-1-1,0 0 0,1 0 0,-1 4 0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1:23.07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117 184 1312,'-4'-15'6117,"5"12"-6089,-1 1 1,1-1-1,-1 1 1,0 0-1,1-1 0,-1 1 1,0-1-1,-1 1 0,1-5 1,-1-3 258,-4-50 902,0 39-927,0 7 36,5 14-295,0-3 30,-1 1 0,1 0 1,0 0-1,-1-1 0,0 1 0,0 0 0,1 0 1,-1 0-1,0 0 0,-1 0 0,1 0 1,0 0-1,0 0 0,-4-2 0,4 4-54,0 0 0,0 1 1,0-1-1,0 0 0,0 1 0,1 0 0,-1-1 0,0 1 0,0-1 0,0 1 0,1 0 0,-1 0 0,0-1 0,0 1 0,1 0 0,-1 0 0,1 0 0,-2 2 0,1-1-23,-10 14-243,-15 35 0,21-39 146,0-4-263,2 1-1,-1 0 1,1 0-1,0 1 1,-1 14-1,3-1-2197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1:04.21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 24 320,'-13'-16'128,"13"8"-96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1:04.74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298 0 1728,'-13'11'2457,"13"-11"-2386,-2 5 67,0 0-1,-1-1 1,1 1 0,-1-1 0,-6 8-1,-5 8 210,-3 14 120,1 0-1,1 1 1,-13 55 0,13-42-107,-22 51 0,-28 21 87,22-42-14,31-49-596,11-27 172,1-1-1,0 1 1,-1 0 0,1-1-1,0 1 1,0-1-1,0 1 1,0 0 0,1-1-1,-1 1 1,0-1 0,1 1-1,-1-1 1,1 1-1,-1-1 1,2 2 0,-2-2 3,0-1 1,1 1-1,-1-1 1,1 0-1,-1 1 0,1-1 1,-1 1-1,1-1 1,-1 0-1,1 1 1,0-1-1,-1 0 1,1 0-1,-1 0 1,1 1-1,0-1 0,-1 0 1,1 0-1,-1 0 1,1 0-1,0 0 1,-1 0-1,1 0 1,0 0-1,-1 0 0,1-1 1,-1 1-1,2 0 1,15-9 266,-10 0-239,0 1 0,-1-1 1,0 0-1,-1-1 0,0 0 1,0 1-1,3-14 0,1 4-42,47-132 134,-13 33-3448,-27 77 1529,-3-1-874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7:29.93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1 736,'1'9'1946,"0"-8"-1892,10 12 991,-10-13-980,0 0 0,1 0 0,-1 0 0,0 0 1,0-1-1,0 1 0,1-1 0,-1 1 0,1-2 0,15-1-992,0-1-770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1:25.75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151 291 1664,'-2'-1'206,"-1"0"-1,0 0 1,1 0 0,-1-1 0,1 1-1,-1-1 1,1 0 0,0 1 0,0-1-1,0 0 1,0-1 0,-2-2 0,-20-16 538,20 18-617,0 0 1,0 0-1,1-1 1,-1 1-1,1-1 1,0 1-1,0-1 1,1 0-1,-1 0 1,-3-8-1,1 4-103,-3-11 299,0-2 39,8 18-317,-1 0-1,0 1 0,1-1 1,-1 0-1,0 1 0,0-1 1,-2-2-1,-1-3 55,-1-2 74,4 8-116,0-1 1,0 0-1,-1 0 0,2 0 1,-1 0-1,0 0 0,0 0 1,1 0-1,0-4 0,-5-16-194,4 20 53,0 0 0,1 0 0,-1 0 0,0 0-1,1-1 1,0 1 0,0-5 0,4-15-1644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1:26.46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4 219 416,'2'-1'90,"1"0"1,0 1-1,-1-1 0,1 0 1,0 0-1,-1-1 0,0 1 1,1 0-1,-1-1 0,13-33 4231,-17 33-4122,-13-24 922,2 4-1308,10 14-234,1 0 1,-1 0-1,2-1 0,-1 1 0,1 0 0,0-17 0,1 21 322,0-41-1901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1:36.72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100 92 224,'-1'-1'5,"1"1"1,-1-1-1,1 0 0,-1 0 1,1 0-1,0 0 1,0 1-1,-1-1 0,1 0 1,0 0-1,0 0 0,0 0 1,0 0-1,0 0 0,0 0 1,0 0-1,0 1 0,1-1 1,-1 0-1,0 0 1,1 0-1,-1 0 0,0 0 1,1 1-1,-1-1 0,1 0 1,-1 0-1,1 0 0,0 0 1,0 0-7,7-19 39,-7 17-36,0 1 0,-1-1-1,1 1 1,0-1 0,10-28 3818,-23 63-3595,11-25-8,-1 0 1,-1-1-1,1 1 1,-1-1 0,0 0-1,-1 1 1,0-1-1,0-1 1,0 1 0,-6 6-1,-16 7 1063,25-18-1233,-1-1-1,1 1 0,0 0 0,0-1 1,0 1-1,-1-1 0,1 0 1,0 1-1,0-1 0,-1 0 1,1 0-1,0 1 0,-1-1 0,1 0 1,0-1-1,-1 1 0,1 0 1,0 0-1,-1 0 0,1-1 0,-2 0 1,-3-6 663,6 6-690,-1 1 0,1 0 1,0-1-1,0 1 1,0-1-1,-1 1 0,1 0 1,0-1-1,-1 1 1,1 0-1,0 0 0,-1-1 1,1 1-1,0 0 1,-1 0-1,1-1 0,0 1 1,-1 0-1,1 0 0,-1 0 1,1-1-1,0 1 1,-1 0-1,1 0 0,-1 0 1,1 0-1,-1 0 1,0 0-1,1 0-68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1:47.74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59 183 1664,'-6'-14'787,"5"12"-527,0-1 0,0 1 1,0 0-1,-3-4 521,0 0-521,3 4-64,-1 1-1,1-1 1,0 0-1,0 0 0,0 0 1,0-1-1,1 1 1,-1 0-1,0-3 1,0 2-76,0 0 1,1 0-1,-1 1 1,0-1 0,-1 0-1,1 1 1,0-1-1,-3-2 1,2 2 29,0 1 0,0-1 0,0 0 0,0 0 0,1 0-1,-1 0 1,1 0 0,0-1 0,-2-4 0,3 7-149,0 0 0,0 0 0,0 0 0,0 0 0,0 0 1,0 0-1,0 0 0,0 0 0,0 0 0,0 0 0,1 0 0,-1-1 0,0 1 0,1 0 0,-1 0 0,1 0 1,-1 1-1,1-1 0,-1 0 0,1 0 0,0 0 0,-1 0 0,1 0 0,0 1 0,0-1 0,0 0 0,0 1 1,0-1-1,-1 1 0,1-1 0,0 1 0,0-1 0,2 0 0,70-25-1457,-63 19 177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1:51.55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250 9 1248,'0'3'1632,"-14"1"-325,10 4-1042,-3 3 382,5-10-541,1 1 0,-1-1 0,0 0 0,1 1 0,-1-1 0,0 0 0,0 0 0,0 0 0,0 0 0,0-1 0,0 1 0,0 0 0,0-1 0,0 1 0,0-1 0,-3 0 0,3 0 20,0 0 0,0 0-1,0-1 1,-1 1 0,1-1 0,0 0-1,-4-1 1,4 1-20,0 0 1,0 0-1,-1 0 0,1 1 1,0-1-1,0 1 0,-1 0 0,-1-1 1,3 1-38,-1 0-1,1-1 1,0 1 0,0 0 0,0-1-1,0 1 1,-1-1 0,1 0 0,0 1 0,0-1-1,-1-1 1,1 1-22,0 0-1,-1 0 1,1 0-1,0 1 0,-1-1 1,1 0-1,-1 1 1,1-1-1,0 1 1,-1-1-1,1 1 1,-3-1-1,1 1 126,-1-1 0,1 1 1,-1-1-1,1 0 0,-1-1 0,1 1 0,-4-2 1,3 1-62,-1 0 1,0 0 0,0 0-1,-5 0 1,-41-1-1157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1:59.14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44 51 832,'-38'-50'9424,"32"49"-9073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2:02.00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171 88 832,'0'0'501,"-8"9"422,8-7-830,-1-1 1,0 1-1,0 0 0,0 0 1,0-1-1,-1 1 0,1 0 1,0-1-1,-1 1 0,1-1 1,-1 0-1,1 0 0,-1 1 1,0-1-1,0 0 0,1 0 1,-1-1-1,0 1 0,0 0 1,0 0-1,0-1 0,0 0 1,-4 1-1,-36 4 814,41-5-870,7-12-229,-4 6 216,1 1 0,1-1 0,-1 1 0,1-1 0,4-4 0,1-13 77,-3 17 36,-5 4-99,1 1 0,-1-1 0,0 1 0,1-1 0,-1 0 0,0 0 0,0 0 0,0 1 0,0-1 1,0 0-1,-1 0 0,1 0 0,-1 0 0,1-1 0,-1 1 0,1-4 0,-3 6 10,1 0 0,0 0 0,0 0 0,0 0 0,-1 1 0,1-1 0,0 0 0,0 0 0,0 1 0,0-1 0,0 1 0,-1-1 0,0 1 0,-12 24 156,3-4-275,7-15 98,0 1 0,1-1 1,0 1-1,-3 11 0,-9 18 205,13-30-423,6-6-46,7-10 185,2-5 39,-1-1-1,0-1 0,-1 0 0,14-32 0,-22 42 86,-2 6-56,-1 1-1,0 0 1,1-1-1,-1 1 1,0-1 0,1 1-1,-1-1 1,0 1-1,0 0 1,0-1-1,1 1 1,-1-1-1,0 1 1,0-1 0,0 1-1,0-1 1,0 1-1,0-1 1,0 1-1,0-1 1,0 1-1,0-1 1,0 1-1,0-1 1,0 1 0,0 0-1,-1-1 1,1 1-1,0-1 1,0 1-1,0-1 1,-1 1-1,1-1 1,0 1 0,-1 0-1,1-1 1,0 1-1,-1 0 1,1-1-1,0 1 1,-1 0-1,1 0 1,-1-1 0,1 1-1,-1 0 1,1 0-1,0 0 1,-1-1-1,1 1 1,-1 0-1,1 0 1,-1 0 0,0 0-1,0 0-8,0 0 0,-1 0-1,1 0 1,0 0 0,0 1-1,0-1 1,0 0 0,-1 1 0,1-1-1,0 1 1,0-1 0,0 1 0,0 0-1,0-1 1,0 1 0,0 0-1,0 0 1,0-1 0,0 1 0,1 0-1,-2 2 1,-5 3-6,-12 9-194,0 1 0,1 2-1,-24 28 1,40-43 8,0 0 0,0 0 0,0 0 0,0 0 0,-2 6 0,4-8 68,-1 0 0,1 0 0,0 0-1,0 0 1,-1 0 0,1 0 0,0 0 0,0 0 0,0 0 0,1 0 0,-1 0 0,0 0 0,0 0 0,0 0-1,1 0 1,-1 0 0,23 19-2200,-3-12 1282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2:07.39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48 162 640,'0'-1'12,"0"0"-1,1 0 1,-1 0 0,0 0 0,0 0-1,0 0 1,1 0 0,-1 0-1,0 0 1,1 0 0,-1 0 0,1 0-1,-1 0 1,1 1 0,-1-1-1,1 0 1,0 0 0,-1 0 0,1 1-1,0-1 1,1 0 0,7-10 103,-8 9-62,0 0-1,0 0 0,0 1 0,-1-1 1,1 0-1,-1-1 0,0 1 0,1 0 1,-1-3 346,0-2 113,0 4-538,0 2 25,0 1 0,0-1-1,0 0 1,0 0 0,0 1 0,0-1 0,0 0 0,0 0 0,0 0 0,0 1 0,0-1-1,-1 0 1,1 1 0,0-1 0,-1 0 0,1 0 0,0 1 0,-10-11 1225,10 11-1141,-1 0-42,0 0 1,1 0-33,0 0 1,-1 0 0,1 0 0,-1 0-1,1 0 1,0 0 0,-1-1 0,1 1 0,0 0-1,-1 0 1,1 0 0,0-1 0,-1 1 0,1 0-1,0 0 1,-1-1 0,1 1 0,0 0-1,0 0 1,-1-1 0,1 1 0,0 0 0,-1-2-1,1 2 1,0 0 0,0-1 0,0 1 0,-1 0 0,1-1 0,0 1 0,0 0 0,-1 0 0,1-1 0,0 1 0,0 0 0,-1 0 0,1-1 0,0 1 0,-1 0 0,1 0 0,-1 0 0,1-1 0,0 1 0,-1 0 0,1 0 0,0 0 0,-2 0 224,-8-9 604,7 5-788,2 4-16,1 0 0,-1-1 1,1 1-1,0-1 1,-1 1-1,1-1 0,0 1 1,-1-1-1,1 1 1,0-1-1,0 0 1,0 1-1,-1-1 0,1 1 1,0-1-1,0 1 1,0-1-1,0-1 0,-7-6 46,1-6 630,7 10-706,-1 4 8,0 0 0,0 0 0,0-1 0,0 1 0,0 0 0,0 0 0,0 0 0,-1-1-1,1 1 1,0 0 0,0 0 0,0-1 0,0 1 0,0 0 0,0 0 0,0 0 0,0-1 0,-1 1 0,1 0 0,0 0 0,0 0-1,0 0 1,0 0 0,-1-1 0,1 1 0,0 0 0,0 0 0,0 0 0,-1 0 0,1 0 0,0 0 0,0 0 0,0 0 0,-1 0-1,1 0 1,-8-7 1027,13 14-1486,1 0 245,0-1 1,0 0-1,12 8 0,9 8-928,-14-11-278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1:42.07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28 416,'0'1'1189,"13"-3"-335,15-8-117,-22 8-755,0 0-1,-1 0 1,15-8 2312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1:29.00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82 302 832,'8'-11'2622,"-8"9"-2541,0 0-1,0 0 1,0 0 0,0 0-1,-1 0 1,1-1 0,0 1 0,-1 0-1,-1-3 1,-7-18-113,-7-8 384,15 30-287,1 0-1,0-1 0,-1 1 1,1-1-1,0 1 1,0-1-1,0 1 0,0 0 1,0-1-1,0 1 0,0-3 1,1-7 533,-36 14 2047,30-1-2548,5-2-103,-1 0 0,1 1 1,0-1-1,-1 0 1,1 1-1,-1-1 0,1 0 1,0 0-1,-1 0 1,1 1-1,-1-1 0,1 0 1,-1 0-1,1 0 1,-1 0-1,1 0 0,-1 0 1,1 0-1,-1 0 1,1 0-1,-1 0 0,1 1-5,-1-1 0,1 1 0,0 0 0,0 0 1,1 0-1,-1-1 0,0 1 0,0 0 0,0 0 0,0 0 0,1-1 0,-1 1 0,0 0 0,1 0 0,-1-1 0,1 2 0,20 21-69,-20-22 89,0-1 1,0 1-1,0 0 1,1 0-1,-1 0 1,0-1-1,0 1 1,1-1-1,-1 1 1,1-1-1,-1 0 1,0 1-1,1-1 0,-1 0 1,1 0-1,-1 0 1,3 0-1,-3-1 1,0 0 0,0 1 0,0-1 0,0 0 0,0 0 0,0-1 0,0 1 0,0 0 0,0 0 0,-1 0 0,1-1 0,0 1-1,0-3 1,8-19 78,-9 21-91,12-35 9,-10 29 18,0 1 1,0-1 0,0 1 0,-1-1 0,0 0-1,-1 1 1,0-1 0,0 0 0,0 0-1,-1 1 1,0-1 0,-1 0 0,-3-10-1,4 15-16,0 1 0,1 0 0,-1 0 0,0 0 0,0 0 0,-1 0 0,1 0 0,0 1 0,-1-1 0,1 0 0,-1 1 0,1-1 0,-1 1 0,0-1 0,0 1 0,0 0 0,0 0 0,0 0 0,0 0 0,0 0 0,0 0 0,0 0 0,-3 0 0,1 0-328,1 1 1,0 0 0,0 0 0,-1 0-1,1 0 1,0 1 0,0-1-1,-1 1 1,1 0 0,0 0 0,0 0-1,0 0 1,0 1 0,0-1-1,-4 3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1:46.72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191 0 1152,'-5'3'121,"1"-1"1,0 1-1,0 0 1,0 0-1,0 0 0,0 1 1,0-1-1,1 1 1,0 0-1,-1 0 1,2 0-1,-5 7 0,-15 20 50,18-27-101,1 0 0,-1 0-1,1 1 1,0-1 0,1 1-1,-1 0 1,1 0 0,0 0-1,0 0 1,0 0 0,1 1-1,0-1 1,0 0 0,0 11 0,1-15 68,9 7-26,-9-7-51,1 0-1,-1-1 0,0 1 1,1 0-1,-1-1 0,0 1 1,0 0-1,0 0 0,1 0 1,-1-1-1,0 1 1,0 0-1,0 0 0,0-1 1,-1 1-1,1 0 0,0 0 1,0 0-1,0-1 0,-1 1 1,1 1-1,-1-1 36,-14 7 480,14 7-802,0-11 580,-4-9 67,2-1-434,0 1 0,1-1-1,0 0 1,0 0 0,0 0-1,0 0 1,1 0-1,-1-11 1,0 2-43,-1 1 147,-1 1 0,0 0-1,-8-17 1,12 30-85,-9-17 66,9 16-81,-1 0 0,1 1 0,-1-1 0,1 0 0,-1 1 1,1-1-1,-1 0 0,1 1 0,-1-1 0,1 1 0,-1-1 0,0 1 1,1 0-1,-1-1 0,0 1 0,0-1 0,1 1 0,-2 0 0,2 0 16,-1 0 0,1 1-1,0-1 1,-1 0-1,1 1 1,0-1 0,-1 1-1,1-1 1,0 1-1,0-1 1,0 0 0,-1 1-1,1-1 1,0 1-1,0-1 1,0 1 0,0-1-1,0 1 1,0-1-1,0 1 1,0-1-1,0 2 1,0 17 9,0-14-29,0 11-108,0 3 174,4 38 1,-4-53-39,1 1-1,0-1 0,0 1 0,1-1 1,-1 1-1,1-1 0,0 0 1,0 0-1,0 0 0,1 0 1,0 0-1,-1 0 0,7 5 1,-9-8-22,2 0-6,-1 1 0,1-1-1,-1 0 1,1 1 0,0-1 0,0 0-1,-1 0 1,1 0 0,0 0 0,0-1-1,0 1 1,0 0 0,4 0 325,-6-1-312,0 0 1,0 0-1,0 1 0,0-1 1,0 0-1,-1 0 0,1 1 1,0-1-1,0 0 0,0 0 0,0 0 1,0 1-1,-1-1 0,1 0 1,0 0-1,0 0 0,-1 1 1,1-1-1,0 0 0,0 0 0,0 0 1,-1 0-1,1 0 0,0 0 1,-1 0-1,1 0 0,0 0 1,0 1-1,-1-1 0,1 0 0,0 0 1,0 0-1,-1 0 0,1-1 1,0 1-1,0 0 0,-1 0 1,-12 0 206,6-5-142,6 4-95,0 0 0,0 0-1,0 1 1,0-1 0,0 0-1,0 1 1,0-1 0,0 1-1,0 0 1,-1-1-1,0 1 1,1-1-29,-1-2 118,1 1 63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7:31.32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10 1728,'1'-2'1054,"1"2"-987,-1 0-1,0 0 0,1 0 1,-1 0-1,1-1 1,-1 1-1,0 0 0,0-1 1,1 1-1,-1-1 1,0 1-1,0-1 0,2-1 1,-3 2-57,0 0 0,1 0 1,-1 0-1,0 0 0,1-1 1,-1 1-1,0 0 0,0 0 0,1 0 1,-1 0-1,0 0 0,1 0 1,-1 0-1,0 0 0,1 0 0,-1 0 1,0 0-1,1 0 0,-1 0 1,0 0-1,0 0 0,1 0 0,-1 0 1,0 0-1,1 0 0,-1 0 1,0 0-1,1 0 0,-1 1 0,1-1 1,0 1 19,0-1 1,0 1-1,0-1 1,0 1 0,0-1-1,0 1 1,0-1-1,0 0 1,0 0-1,0 0 1,0 1-1,1-1 1,1-1 0,-2 2-101,11 4 25,-11-4 5,0-1 0,-1 0 0,1 0 0,0 1 0,-1-1 0,1 0 0,0 0 0,0 0 0,0 1 0,-1-1 0,1 0 0,0 0 0,0 0 0,1-1 0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1:31.86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1181 11 992,'-1'0'21,"1"0"0,-1 0 0,1 0 0,-1 0 0,1 0 1,-1 0-1,1 0 0,-1 0 0,1 1 0,0-1 0,-1 0 0,1 0 0,-1 0 0,1 1 1,0-1-1,-1 0 0,1 1 0,-1-1 0,1 1-2,-1-1-1,1 1 1,0-1 0,-1 0 0,1 1-1,-1-1 1,1 0 0,-1 0 0,1 1-1,-1-1 1,1 0 0,-1 0 0,1 0 0,-1 0-1,1 0 1,-1 0 0,1 1 0,-2-1-1,-10 4 161,10-3-128,0 0 0,1 0 0,-1 0 0,0-1 0,0 1 0,0-1-1,0 1 1,0-1 0,-2 1 0,-2-1 172,0-1 1,0 1-1,0-1 0,0 0 0,0 0 1,-5-3-1,-32-3 497,20 3-132,-2 0-424,-9 0 684,30 3-816,1 1 0,-1-1 0,0 1 0,1-1 0,-1 1 0,1 0 0,-1 1 0,0-1 0,1 1 0,-1-1 0,1 1 0,-6 2 0,-6 3 89,-1 1 430,13-6-367,1 0 1,-1-1-1,1 1 0,-1 0 1,0-1-1,1 0 0,-1 0 1,0 0-1,0 0 0,1 0 1,-1-1-1,-5 0 1,-11-1-97,4 1 10,0 2 0,1 0 0,-1 1 1,-21 5-1,31-6-91,-1 0 0,1-1 0,0 0 0,-1 1 1,-7-2-1,8 0-27,0 1 0,0 0 0,0 0 0,-1 0 0,1 1 1,-6 1-1,-5 2 60,0-1 0,-23 2 0,11-2 10,5-2-31,17-1 0,0 1 1,-1-1-1,-7 3 0,-24 6-37,16-5 79,0 2 1,-22 9-1,9-3-10,-1-1 0,0-2-1,-39 5 1,-22 5-52,82-16-248,0-1 1,-23 1-1,29-4-463,59-36-5098,-37 29 4892,5-3-666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1:33.42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4 992,'4'-4'1223,"2"16"-515,-4-2-377,1-1-1,7 15 1,-6-15-247,-1 0-1,4 15 0,-1 1 168,-2 1 0,3 48-1,-7-68-123,0 10 176,0-1 0,-1 1 0,-6 26 0,7-26-426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2:20.67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23 992,'-5'0'2923,"6"0"-2975,0 0 0,0-1 0,0 1 0,-1-1 0,1 1 0,0 0 0,-1-1 0,1 1 0,0-1 0,-1 0 0,1 1 0,0-1 0,-1 1 0,1-1 0,0-1 0,-1 2 27,1-1 0,-1 1 0,0-1-1,1 1 1,-1 0 0,0-1 0,0 1 0,0-1-1,1 1 1,-1-1 0,0 1 0,0-1-1,0 1 1,0-1 0,0 1 0,0-1 0,0 1-1,0-1 1,0 1 0,0-1 0,0 1-1,0-1 1,0 1 0,0-1 0,0 1 0,0-1-1,-1 1 1,1-1 0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1:38.22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114 185 1312,'-2'0'105,"1"0"0,-1 0 1,0 0-1,1 1 0,-1-1 0,1 0 0,-1 1 1,1-1-1,-1 1 0,1-1 0,0 1 0,-1 0 1,1 0-1,0 0 0,-1-1 0,1 1 0,0 0 1,0 1-1,0-1 0,0 0 0,-2 2 0,-8 8 178,-11 12 923,9-12-329,11-9-776,1-1 1,0 0-1,-1 1 1,1-1-1,-1 0 1,0 0-1,1 0 1,-1 0 0,0 0-1,0 0 1,-15 9 1951,21-17-2069,-2 5 28,-1 1 0,0 0 0,0 0-1,0 0 1,0-1 0,0 1-1,-1-1 1,1 1 0,0 0 0,-1-1-1,1 1 1,-1-1 0,1 0-1,-1 1 1,0-1 0,1-2 0,-1-32 527,0 25-104,-3-103-195,3 112-246,1 0 0,0-1 0,-1 1 1,1 0-1,0 0 0,0 0 0,0-1 1,1 1-1,-1 0 0,3-3 0,4-7 6,9-23-2203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1:39.64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106 2 736,'2'-2'1973,"2"7"-1875,-1-1 0,0 0 0,1 1-1,6 14 2232,-23-7-1454,-1 1-455,11-9-360,-1-1 1,0 1 0,1-1 0,-1 0-1,0 0 1,0-1 0,-1 1 0,1-1-1,-1 0 1,-5 2 0,-10 4 46,18-7-74,-1 0 0,0 0 0,0 0 0,-1 0 0,1 0 1,0 0-1,0-1 0,-4 1 0,6-1 26,-1 0-27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2:26.16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1 640,'-1'0'4,"1"0"1,0 0 0,0 0-1,0 0 1,0 0-1,0 0 1,0 0-1,0 0 1,-1 0-1,1 0 1,0 0-1,0 0 1,0-1-1,0 1 1,0 1-1,0-1 1,-1 0-1,1 0 1,0 0-1,0 0 1,0 0-1,0 0 1,0 0-1,0 0 1,-1 0-1,1 0 1,0 0-1,0 0 1,0 0-1,0 0 1,0 0-1,0 0 1,0 1-1,0-1 1,0 0-1,-1 0 1,1 0-1,0 0 1,0 0 0,0 0-1,0 0 1,0 1-1,0-1 1,0 0-1,0 0 1,0 0-1,0 0 1,6 5 115,8 3-30,-12-7-106,1 11 842,-3-5-798,0-5-17,0 0 0,0 1 0,0-1 0,0 0 0,0 1 1,0-1-1,1 0 0,-1 1 0,1-1 0,1 4 0,-3-2 102,1-3-34,-1 0-1,1 0 1,0 0 0,-1 0 0,1 1-1,0-1 1,0 0 0,-1 0 0,1 0 0,0 0-1,0 1 1,1-1 0,-1 2 0,1 0-63,1 1 0,-1-1 0,-1 1 0,1-1 0,0 1 0,-1-1 0,0 1 0,0 0 0,0-1 1,0 1-1,-1 4 0,0-1-18,1-1 1,0 1-1,1 10 0,1-7-20,0 1 0,-1 0 0,0-1 1,-1 1-1,0 0 0,-1 0 0,0 0 0,-4 17 0,-3 22-309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2:27.73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 1 416,'-1'1'11,"0"0"1,0 0-1,0 0 0,0 0 1,0 0-1,0 1 0,0-1 0,1 0 1,-1 0-1,0 1 0,1-1 1,-1 0-1,1 1 0,0-1 1,-1 1-1,1 2 0,0 0 29,0 1-1,0-1 0,1 1 1,1 5-1,0 0-38,-2-1 0,1 0 0,-2 17-1,0-3-35,0-6 34,0-13 36,1 0 0,0-1 0,0 1 0,0 0-1,1 6 1,0 14 266,-2-21-268,1-1 0,0 1 0,0-1 1,0 1-1,0 0 0,0-1 0,1 1 0,-1-1 0,1 1 1,0-1-1,1 4 0,-2 0 75,1 0 0,-1 0 1,0 0-1,0 1 0,0-1 0,-2 6 0,-5 27 564,7-29-712,0 0-42,-1-9-88,1-1 149,0 1-1,0-1 1,0 0 0,0 0-1,0 1 1,0-1 0,0 0-1,0 0 1,0 0-1,0 1 1,0-1 0,0 0-1,0 0 1,0 1-1,0-1 1,0 0 0,0 0-1,0 1 1,0-1 0,1 0-1,-1 0 1,0 0-1,0 1 1,0-1 0,0 0-1,1 0 1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2:32.89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199 23 1408,'-5'-3'2245,"5"3"-2245,0 0-1,0 0 0,-1-1 1,1 1-1,0 0 0,0 0 1,-1 0-1,1 0 0,0 0 1,0 0-1,-1 0 0,1 0 1,0 0-1,0-1 1,-1 1-1,1 0 0,0 0 1,0 0-1,0 0 0,0-1 1,-1 1-1,1 0 0,0 0 1,0-1-1,0 1 0,0 0 1,0 0-1,0-1 1,-1 0-6,1 1 0,0-1 0,-1 1 0,1-1 0,0 1 0,-1-1 0,1 1 0,-1-1 0,1 1 0,-1 0 0,1-1 0,-1 1 0,1 0 0,-1-1 0,1 1 0,-1 0 0,1-1 0,-1 1 0,0 0 0,1 0 0,-1 0 1,1 0-1,-1 0 0,0-1 0,1 1 0,-1 0 0,1 0 0,-1 1 0,-1-1 0,2 0 10,0 0 1,0 0-1,0 0 0,0 0 1,-1 0-1,1 0 0,0 0 1,0 0-1,0 0 0,0 0 1,0 0-1,0 0 0,-1 0 1,1 0-1,0-1 0,0 1 1,0 0-1,0 0 0,0 0 1,0 0-1,-1 0 0,1 0 1,0 0-1,0 0 0,0 0 1,0-1-1,0 1 0,0 0 1,0 0-1,0 0 1,0 0-1,0 0 0,0 0 1,0-1-1,0 1 0,0 0 1,0 0-1,0 0 1,0-1 0,0 1 0,-1 0 0,1 0 0,0 0 0,0 0 0,0 0 0,0-1 0,0 1 1,0 0-1,0 0 0,0 0 0,0 0 0,0 0 0,0-1 0,-1 1 0,1 0 0,0 0 0,0 0 0,0 0 0,0 0 0,0 0 0,-1 0 0,1 0 0,0 0 0,0 0 1,0-1-1,0 1 0,0 0 0,-1 0 0,1 0 0,0 0 0,0 0 0,0 0 0,0 0 0,-1 0 0,1 0 0,-3 0 150,0 1 0,-1-1 0,1 0-1,0 1 1,0 0 0,0 0 0,-4 1-1,6-2-80,-7 3 64,0-2 0,-1 1-1,1-1 1,0 0 0,-11 0 0,11-1-200,0 1 1,0 0 0,0 0-1,1 0 1,-1 1 0,0 1-1,-11 4 1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2:41.61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164 1 416,'0'0'2379,"-18"0"-1035,-29 0-678,47 0-607,-1 0-61,1 0 0,-1 0 0,1 0 0,0 0 1,-1 0-1,1 0 0,0 0 0,-1 0 0,1 0 0,-1 0 0,1 0 0,0 0 1,-1 0-1,1 0 0,0 0 0,-1 0 0,1 1 0,0-1 0,-1 0 1,1 2-4,0-1 1,0 0 0,0 0 0,0 0 0,1 0 0,-1 0-1,0 0 1,1 1 0,-1-1 0,2 1 0,-2-1 46,1 0 0,-1 0 0,1 0 0,-1 0 0,0 1 0,1-1 0,-1 0 0,0 0 0,0 0 0,1 2 0,0 7 293,0-10-299,-1 1-1,0-1 1,0 1-1,0-1 1,1 1-1,-1-1 1,0 1-1,0-1 1,0 1-1,0 0 1,0-1 0,0 1-1,0-1 1,0 1-1,0-1 1,0 1-1,0-1 1,-1 1-1,1-1 1,0 1-1,0-1 1,0 1-1,-1-1 1,1 1-1,0-1 1,-1 1-1,1-1 1,0 0-1,-1 1 1,1-1-1,-1 1 1,1-1-1,0 0 1,-1 1-1,1-1 1,-1 0-1,0 1 1,-1-1-35,1 1 1,-1 0-1,0-1 1,0 1 0,1-1-1,-1 1 1,0-1-1,0 0 1,-2 0-1,-14 4 21,12-4 241,6 0-268,-1 0 0,1-1 0,-1 1 0,1 0-1,0 0 1,-1 0 0,1 0 0,-1 0 0,1 0 0,0 0 0,-1 0 0,1 0 0,-1 0 0,1 1 0,0-1 0,-1 0-1,1 0 1,-1 0 0,1 0 0,0 1 0,-1-1 0,1 0 0,0 0 0,-1 1 0,1-1 0,0 0 0,0 1 0,-1-1-1,1 0 1,0 1 0,0-1 0,-1 0 0,1 1 0,0-1 0,0 0 0,-1 1 0,1 2-13,0-1 1,-1 0 0,1 1-1,0-1 1,0 0 0,0 0-1,0 1 1,1-1 0,-1 0-1,1 0 1,-1 1 0,1-1-1,2 4 1,17 29-154,-2-5 9,-12-21 113,-5-8 115,0 0-1,0 0 0,-1 0 1,1 0-1,0-1 1,-1 1-1,1 0 0,-1 0 1,1 0-1,-1 0 0,1 2 1,-4-4-13,1 1 0,-1-1 0,1 1 0,0-1 0,-1 1 0,0 0 0,-3 0 0,5 0-45,-21-8-89,19 7 79,1-1 0,-1 1 0,1 0 0,-1 1 0,0-1 1,1 0-1,-5 0 0,-4-2-74,11 2 71,0 1 0,-1 0 0,1 0 0,0 0 0,0-1 0,-1 1 0,1 0 0,0 0 0,-1 0 0,1 0 0,0 0 0,-1 0 0,1 0 0,0 0 0,-1 0 0,1 0 0,0 0 1,-1 0-1,1 0 0,0 0 0,-1 0 0,1 0 0,0 0 0,-1 0 0,1 0 0,0 0 0,-1 0 0,1 0 0,0 1 0,0-1 0,-1 0 0,1 1 0,7-3-699,0 3 625,-1-1 0,1 2 0,-1-1 0,8 4 0,2-1-305,11 4-570,-15-8-129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2:46.18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86 5 736,'-25'-4'3833,"24"6"-3751,-6 17 377,2-7-209,3-2-107,0 0 0,1 1 1,0-1-1,0 1 0,1-1 0,2 14 1,-2-12-24,1 1 1,-1-1-1,-1 0 1,-3 19-1,-4 30 493,7-55-587,0 1-1,0 0 1,1 11-1,-2 14-15,0-18 46,-1 26 0,0 6-173,2-31 173,0 1-1,2 19 1,-1-7-63,2 9 260,-1-24-207,-1-1 0,0 1 0,-2 13 0,0-6 61,1 26 0,-2 13 218,0-45-186,2-9-122,-1-1 1,2 0-1,-1 0 0,1 1 0,-1-1 1,1 0-1,-3 10 683,3-17-673,1 1 0,-1-1 0,0 1 0,0-1 0,0 1 0,0-1 1,-1-3-1,1-15 55,1 7-15,0 1 0,0-1 0,-1 1 0,-3-21 1,2 21-93,1 1 1,2-18-1,1-8-93,4-56-123,-1 43 226,10-33-97,-10 33 163,-2 24-170,0-30 0,-3 40-202,0 0-1,8-25 1,0-11-1179,1 5-2126,-5 22 1679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7:33.44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353 19 224,'-12'0'1584,"11"0"-1552,1 0 0,-1 0 0,0-1 0,1 1 0,-1 0 0,1 0 0,-1-1 0,0 1 0,1 0 0,-1-1 0,1 1 0,-1-1 0,0 1 0,0-1 0,1 0 6,-1 1-1,1-1 0,-1 1 0,0-1 1,1 1-1,-1-1 0,0 1 1,1 0-1,-1-1 0,0 1 1,0 0-1,1-1 0,-1 1 1,-2 0-1,-36-4 219,33 3-161,-1 0 1,0 0-1,1 0 0,-1 1 1,1 0-1,-1 1 0,-7 1 1,-47 18 277,18-9-149,36-9-113,1-1 0,-1 0 0,-8-1 0,-18 4 256,-14 0-933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2:48.29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84 1 832,'-1'5'124,"1"-1"0,-1 1 0,1 0-1,0 0 1,0 0 0,1 8 0,0 9 598,-1-1-172,-2 0-1,0-1 0,-7 25 1,5-27-281,2 0 0,0-1 1,1 30-1,11 3 19,-11-10-190,-7 62 1,2-58 324,2-15-264,-8 32 0,8-33-89,4-23-26,0 0 1,-1 1 0,0-1 0,-2 6 0,-10 36 93,10-41-131,1 1 0,0 0-1,0 0 1,1 0 0,0 1-1,0-1 1,0 8 0,-3 74 35,3-51 190,1 4-204,5 46 0,-4-46-66,-2 1 546,2-62-236,1 11-226,-1 0-1,0 0 1,-1 0 0,1 0 0,-2-10-1,0 10-42,1 0-1,0 0 0,1 1 0,0-1 1,2-9-1,6-42-797,-3 23 764,2-72 0,-1 15-24,-3 57 77,6-74-135,-4 25-216,1-3-94,-7 80 357,4-110-3510,0 92 1773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2:50.01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1152,'0'5'53,"-1"1"-1,1-1 1,1 0-1,-1 1 1,1-1-1,-1 1 1,2-1-1,-1 0 1,0 0 0,1 1-1,4 7 1,-2-3-50,0 0 0,2 13 0,3 19 552,17 46-1,8 10 118,-32-89-552,0 0-1,0 0 1,-1 0-1,-1 0 0,1 0 1,-2 11-1,3 26 208,0-28-235,0 0 1,-1 1-1,-1-1 1,-1 0-1,-4 25 1,-3 14 157,3-33 27,5-19-242,-1 1 0,-1-1 1,1 1-1,-3 5 0,-18 51-131,17-52 156,0 0-1,0 0 0,2 0 0,-1 1 0,1-1 0,0 1 1,1 0-1,1 0 0,-1 0 0,1 11 0,5 312 160,-4-309-587,2 0 0,5 27 0,-2-25-688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2:59.78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11 137 224,'0'-27'5986,"0"24"-5732,0 1-124,-1 0 1,1 0-1,0 1 1,-1-1-1,1 0 1,-1 0 0,1 0-1,-2-2 1,-1-6 118,3 9-148,-2-6 161,2 7-260,0-1-1,0 1 1,0 0-1,0-1 1,0 1-1,0 0 1,0-1-1,0 1 1,0 0-1,0 0 0,-1-1 1,1 1-1,1 0 1,-1-1-1,0 1 1,0 0-1,0-1 1,0 1-1,0 0 0,0 0 1,0-1-1,0 1 1,0 0-1,1-1 1,4-14-40,-2-4 108,-2 17-20,-1 1 1,0-1-1,1 1 0,-1-1 1,0 1-1,0-1 1,0 1-1,0-1 0,0 1 1,-1-3-1,1-5 580,0 43-2940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18:35.40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219 178 1312,'-3'-10'2260,"3"10"-2200,-17-13 809,11-2 667,5 10-1341,1 4-184,0 1-1,-1-1 1,1 0-1,0 0 1,0 1-1,-1-1 1,1 0-1,0 1 0,-1-1 1,1 0-1,-1 1 1,1-1-1,-1 1 1,0-2-1,0 2-2,1-1 1,-1 1-1,1-1 0,-1 0 0,1 1 0,0-1 0,-1 1 1,1-1-1,0 0 0,-1 1 0,1-1 0,0 0 1,0 1-1,0-1 0,0 0 0,-1 0 0,1 1 1,0-1-1,0 0 0,0 1 0,1-2 0,-1 1 13,0 0 0,0 0 0,0 0-1,0 0 1,0 0 0,0 1 0,-1-1-1,1 0 1,0 0 0,0 0 0,-1 0 0,1 0-1,0 1 1,-1-1 0,1 0 0,-1 0-1,-4-7 216,5 7-227,0 1 0,0-1 0,0 0-1,-1 1 1,1-1 0,0 1 0,0-1-1,-1 1 1,1-1 0,0 1 0,-1-1 0,1 1-1,0 0 1,-1-1 0,1 1 0,-1 0 0,1-1-1,-1 1 1,1 0 0,-1-1 0,1 1 0,-1 0-1,1 0 1,-1-1 0,1 1 0,-1 0 0,1 0-1,-2 0 1,0-1 53,0 1 1,0-1-1,0 0 0,0 0 1,0 0-1,0 0 0,0 0 1,-4-3-1,5 3-32,-1 0 0,1 0 0,-1 0 0,0 0 1,1 0-1,-1 1 0,0-1 0,-2 0 0,3 1-27,1 0 0,-1 0 0,1-1 0,0 1 1,-1 0-1,1 0 0,-1 0 0,1 0 0,-1 0 0,1-1 0,0 1 0,-1 0 0,1 0 0,-1-1 0,1 1 1,0 0-1,-1 0 0,1-1 0,-1 0-1,1 1 0,0 0 0,-1-1 0,1 1 0,-1 0 0,1-1 0,-1 1 0,1 0-1,0 0 1,-1 0 0,1-1 0,-1 1 0,1 0 0,-1 0 0,1 0 0,-1 0 0,1 0 0,-2 0 0,1 0 10,0-1 0,0 1 0,0 0 0,0 0 0,0-1-1,0 1 1,0 0 0,0-1 0,0 1 0,0-1 0,0 1 0,0-1 0,-1-1 0,-8-2 125,-12-1 311,21 5-430,0-1 1,0 1-1,0 0 0,0-1 0,0 1 1,0 0-1,0-1 0,0 1 1,0-1-1,0 0 0,0 1 0,-1-2 1,1 1 28,0 0 0,0 1 0,0-1-1,0 0 1,0 1 0,0-1 0,0 1 0,0-1 0,0 1 0,0-1 0,0 1 0,-3-1 0,4 1-45,-1 0-1,1 0 1,-1-1 0,1 1-1,-1-1 1,0 1-1,1 0 1,-1-1 0,1 1-1,0-1 1,-1 1 0,1-1-1,-1 1 1,1-1-1,0 1 1,-1-1 0,1 0-1,0 1 1,0-1-1,0 0 1,-1 1 0,1-2-1,-17-2 58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18:36.98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50 2 1408,'-11'-1'1874,"10"1"-1810,-7 11 1240,8-10-1269,0 0 0,0 0 1,-1 0-1,1 0 1,-1 0-1,1 0 1,-1 0-1,1-1 1,-1 1-1,1 0 1,-1 0-1,0-1 0,1 1 1,-1 0-1,0-1 1,0 1-1,0-1 1,1 1-1,-1-1 1,0 1-1,0-1 0,0 1 1,0-1-1,-2 0 1,3 1-12,0-1 0,-1 0 0,1 0 0,-1 1 0,1-1 0,0 0 0,-1 0 0,1 1 0,0-1 0,0 0 0,-1 1 0,1-1 0,0 1 0,-1-1 0,1 0 0,0 1 0,0-1 0,0 1 0,0-1 0,-1 0 0,1 1 0,0-1 0,0 1 0,0-1 0,0 1 0,0-1 0,0 1 0,-3 7 429,3-7-444,0-1-1,-1 1 1,1-1 0,0 1-1,0-1 1,-1 1 0,1 0-1,0-1 1,0 1-1,0-1 1,0 1 0,0 0-1,0-1 1,0 1 0,0 0-1,0-1 1,0 1-1,0-1 1,1 1 0,-1 0-1,0 0 1,5 13-82,-1-6-109,-1 0-1,-1 0 0,1 0 0,-1 1 0,-1-1 0,2 16 1,-3-13-901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18:37.86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57 0 832,'3'15'3359,"-6"1"-2366,3-13-949,0 1 1,0 0 0,0 0-1,-1 0 1,1-1-1,-1 1 1,0 0 0,0-1-1,-1 1 1,-1 5-1,-5 6-129,-18 28 0,14-26 101,11-16 26,1-2-39,0 1-1,0-1 0,0 0 1,0 1-1,0-1 0,0 1 1,0-1-1,0 0 0,0 1 0,0-1 1,0 0-1,1 1 0,-1-1 1,0 1-1,0-1 0,1 1 0,-1-1 1,0 0-1,1 1 0,-1-1 1,1 0-1,3-7-164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3:04.95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6 224,'-5'-5'96,"10"10"-64,0-5-32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3:05.31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 1 640,'0'3'320,"-9"-3"-288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3:05.69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461 7 1152,'-18'-4'1803,"17"3"-1811,-1 1 0,1-1 1,-1 1-1,1 0 0,0 0 0,-1-1 1,1 1-1,0 0 0,-1 0 1,1 1-1,-1-1 0,1 0 1,0 0-1,-1 1 0,1-1 1,0 0-1,-2 2 0,-8 1-88,4 1 204,0 0 35,-9-3 158,13 0-218,0-1-1,0 0 1,0 0 0,0 0-1,0 0 1,0 0 0,0 0-1,-4-2 1,1 1-16,0 0 0,1 1 0,-1-1 0,0 1 0,0 0 0,-5 2 0,-8-1 179,-2 7-433,17-8 271,1 0 0,-1 0 0,0 0 0,1 1 1,0 0-1,-1 0 0,1 0 0,-5 2 0,-25 3 116,6-1 507,23-4-582,0 0 0,-1-1 0,1 0 0,-1 1 0,-5-2 1,5 1-110,1 0 0,-1 0 0,0 0 1,-8 2-1,7-1-173,0 1 0,0 0 1,0 0-1,0 0 0,0 1 0,0 0 1,1 0-1,-1 0 0,1 1 0,0 0 1,0 0-1,0 0 0,1 1 0,-1-1 1,1 1-1,0 0 0,-5 8 1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3:06.75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 5 832,'-10'-5'288,"15"5"-224,0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7:35.81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104 120 640,'-4'-16'619,"6"8"-77,-2 7-528,1 1 0,-1-1 0,0 0 1,0 1-1,0-1 0,1 0 1,-1 1-1,0-1 0,0 1 1,0-1-1,0 0 0,0 1 1,0-1-1,0 0 0,-1 1 0,1-1 1,0 0-1,0 1 0,0-1 1,-1 0-1,1 1 0,0-1 1,-1 0-1,-2-3 381,3 4-387,0 0-1,0 0 1,0 0-1,0-1 0,0 1 1,-1 0-1,1 0 1,0 0-1,0 0 1,0 0-1,-1-1 0,1 1 1,0 0-1,0 0 1,-1 0-1,1 0 0,0 0 1,0 0-1,0 0 1,-1 0-1,1 0 0,0 0 1,0 0-1,-1 0 1,1 0-1,0 0 0,0 0 1,-1 0-1,1 0 1,0 0-1,0 0 1,-1 0-1,-3-2 323,4 1-305,-1 1 1,1-1 0,0 1 0,-1-1-1,1 1 1,-1 0 0,1-1 0,-1 1 0,1 0-1,-1-1 1,1 1 0,-1 0 0,0-1-1,1 1 1,-1 0 0,1 0 0,-11 0 1268,11 0-1276,-1 0 0,1 0 0,0 0 0,-1 0-1,1 0 1,0 0 0,-1 0 0,1 0-1,0 0 1,-1 0 0,1 0 0,0 0-1,-1 0 1,1 0 0,0 0 0,-1 0-1,1 0 1,0 1 0,-1-1 0,1 0 0,0 0-1,-1 0 1,1 0 0,0 1 0,-1-1-1,1 0 1,0 0 0,0 1 0,-1-1-1,1 0 1,0 1 0,0-1 0,-1 1-1,-3 60 442,4-56-104,4-23-1046,-4 10 724,0 0 0,-1 0 0,0 0 0,0 0 0,-1 0 1,0 0-1,-1 0 0,0 1 0,-6-13 0,2-2-155,7 17 676,2 13-529,1 0 0,0 0 0,0 0 0,1-1 0,0 1 0,5 6 0,0 1 93,-3 3-18,-6-16-111,1 0 1,-1 1-1,1-1 1,0 0-1,0-1 1,0 1-1,0 0 1,1 2-1,-1-2-4,1 0-1,-1 1 0,1-1 1,-1 0-1,0 1 0,0-1 1,0 1-1,-1-1 0,1 1 1,0 0-1,-1-1 0,0 1 1,0-1-1,1 1 0,-2 0 0,1 3 1,0-5 21,0 0 0,-1 0-1,1 0 1,0 0 0,-1-1 0,1 1 0,0 0 0,-1 0-1,1 0 1,-1-1 0,1 1 0,-1 0 0,0 0 0,1-1 0,-1 1-1,0 0 1,1-1 0,-1 1 0,0-1 0,0 1 0,0-1 0,1 0-1,-1 1 1,0-1 0,0 0 0,0 1 0,0-1 0,0 0 0,0 0-1,0 0 1,0 0 0,1 0 0,-1 0 0,0 0 0,0 0 0,0 0-1,0 0 1,0 0 0,0-1 0,-1 0 0,-13-10-97,-3-4 176,-9-8 1,34 38-142,-1 1 0,0 0 0,4 20 0,-10-28 102,0-3 45,0-6 12,0-72-813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3:07.24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1 207 64,'8'-11'2729,"-9"8"-2658,0-25 744,0 21-668,1 0 0,-1 0 0,1 1-1,1-1 1,1-8 0,-1 8 12,-1 0 1,1 0-1,-2-9 0,1 10-62,0 0-1,0 0 1,0 0-1,1 0 0,1-8 1,0-2 45,-2 15-122,0-1-1,0 1 0,0-1 0,0 1 1,0 0-1,0-1 0,1 1 0,-1-1 0,0 1 1,1 0-1,0-2 0,12 45-499,-7-23 361,3 22 0,-6-27-208,0 6-169,-3 4-720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3:10.52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477 49 1728,'-2'3'2758,"0"-2"-2602,0-1 0,0 0 1,0 0-1,0 0 1,0 0-1,0 0 0,0 0 1,-2-1-1,-14-4 269,5 2-190,0-1 0,0 2 0,0 0 0,-15 0 0,-102-5 448,120 7-382,-1-2 0,0 1 0,-13-4-1,-19-3 379,15 3-376,20 3-151,0 0-1,-16 0 1,-36 5-718,68-2 534,-6 0 73,0-1-1,0 0 0,0 1 0,1-1 1,-1 0-1,0 0 0,0-1 0,3 1 1,16-1-57,41 7-85,-32-4-161,46 8 1,-38-1 16,-1-2-1115,0 3 0,40 15 0,-41-10-1568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3:11.70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327 34 992,'1'-1'46,"-1"1"-39,0 0 0,0 0 1,1 0-1,-1-1 0,0 1 0,0 0 0,0 0 0,0 0 0,1 0 0,-1-1 0,0 1 0,0 0 0,0 0 0,0-1 0,0 1 0,0 0 0,0 0 0,0-1 0,0 1 0,1 0 1,-1 0-1,0-1 0,0 1 0,0 0 0,0 0 0,-1-1 0,1 1 0,0 0 0,0 0 0,0-1 0,0 1 0,0 0 0,0 0 0,0 0 0,0-1 0,0 1 0,-1 0 0,1 0 0,0-1 1,0 1-1,0 0 0,0 0 0,-1 0 0,1 0 0,0-1 0,0 1 0,0 0 0,-1 0 0,1 0 0,0 0 0,0 0 0,-1 0 0,1 0 0,0 0 0,0 0 0,-1 0 0,1-1 1,0 1-1,0 0 0,-1 0 0,1 1 0,0-1 0,0 0 0,-1 0 0,1 0 0,-1 0 83,0 0 1,0 0-1,0 1 1,0-1-1,0 0 0,0 1 1,0-1-1,1 1 1,-1-1-1,0 1 1,-1 0-1,1 0 8,0-1 0,0 1 0,0 0-1,0-1 1,1 1 0,-1-1 0,0 0 0,0 1 0,0-1 0,-1 0-1,1 1 1,-1-1 0,-31 8 585,-25-5 367,47-2-1129,0 0-1,1 1 0,-21 6 0,1 0 48,6 1-77,21-7 237,1-1 0,-1 0-1,0 0 1,0 0-1,1 0 1,-1 0 0,0-1-1,0 1 1,-5-1-1,7 0-122,-1 0-1,1 0 0,-1-1 0,1 1 0,-1-1 0,1 1 0,-1-1 0,1 0 0,-1 1 1,1-1-1,0 0 0,-1 0 0,-1-2 0,-17-18 174,10 11-184,10 9-12,-1-1-1,1 1 1,-1 0 0,1 0 0,-1 0 0,1-1 0,0 1-1,-1 0 1,1-1 0,0 1 0,0 0 0,0 0 0,0-1-1,0 1 1,1-2 0,-1-2-177,16-3-146,-11 6 327,0 1 1,0 0-1,1 0 0,-1 0 0,0 0 1,1 1-1,-1 0 0,0 0 0,11 2 0,12 0 51,-13-2-65,-5-1 16,0 1 1,1 1 0,-1-1-1,0 2 1,14 3 0,6 3-72,-21-6-226,-1 0 0,0 1 0,0 0 1,0 0-1,12 7 0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5:20.42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190 1 896,'4'3'1083,"-6"0"-992,0 0 0,0 0 0,0-1 1,0 1-1,0 1 0,0-1 0,1 0 1,0 0-1,-1 1 0,1-1 0,0 5 1,-4 7 109,-7 10 223,-19 32 1,16-32-261,-13 32 1,22-43 63,-1-1 1,0 0-1,-2 0 0,-18 23 0,25-32 61,-9 9 142,11-13-423,-1 1 1,1-1-1,0 0 0,0 0 1,-1 1-1,1-1 0,0 0 1,-1 0-1,1 0 1,0 1-1,-1-1 0,1 0 1,0 0-1,-1 0 0,1 0 1,0 0-1,-1 0 1,1 0-1,0 0 0,-1 1 1,1-1-1,0 0 0,-1-1 1,1 1-1,0 0 1,-1 0-1,1 0 0,-1 0 1,1 0-1,0 0 1,-1 0-1,1 0 0,0-1 1,0 1-1,-1 0 0,1-1 1,-1 1 3,1 0-1,0-1 1,0 1 0,0-1 0,0 1 0,-1 0-1,1-1 1,0 1 0,0-1 0,0 1 0,0-1-1,0 1 1,0 0 0,0-1 0,0 1 0,0-1-1,0 1 1,0-1 0,1 1 0,-1 0 0,0-1 0,0 1-1,0-1 1,0 1 0,1 0 0,-1-1 0,0 1-1,1 0 1,-1-1 0,0 1 0,0 0 0,1-1-1,0 1 1,14-14-148,-11 11 25,57-51-715,-29 25-1030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5:22.20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249 324 832,'-2'-3'249,"1"0"-1,-1-1 1,0 1 0,0 0 0,0 0-1,0 0 1,-1 0 0,1 0-1,-1 1 1,-5-5 0,7 6-229,0 0-1,0 0 1,1 0-1,-1 0 1,0 0 0,1 0-1,-1 0 1,1 0-1,-1-1 1,1 1 0,-1-1-1,-1-5-105,-6-2 112,-1-2 130,5 5 54,3 5-145,0 0 0,1 0 0,-1 0 1,0-1-1,0 1 0,0 0 0,1 0 1,-1-1-1,1 1 0,-2-3 1,2 2-2,-1 0 0,1 0 0,-1 0 0,0 0 1,0 0-1,0 0 0,0 0 0,0 0 0,0 0 1,-3-2-1,0-2-88,3 4 27,0 1-1,1 1 0,-1-1 1,0 0-1,0 0 0,0 0 1,0 0-1,0 1 1,0-1-1,0 0 0,0 1 1,0-1-1,0 1 0,0-1 1,0 1-1,-2-1 1,-10-6 31,-9-18 349,21 22-353,-1 1 0,1 0 0,0 0-1,0 0 1,0-1 0,0 1 0,0-1 0,0 1 0,0-1-1,1 1 1,-1-3 0,1 2-15,-1 0 0,0 1 0,-1-1 0,1 1 0,0-1 0,-1 1 0,1-1 0,-1 1 0,0 0 0,1 0 0,-1 0 0,0 0 0,0 0 0,-1 0 0,-3-2 0,3 2 65,1 0 1,-1-1-1,1 1 0,0 0 0,-4-6 1,-4-4 226,-20-22 787,18 21-1167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5:23.34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271 365 736,'-7'-11'274,"6"10"-262,1 0 1,-1 0 0,0 0 0,1 0-1,-1 0 1,0 0 0,1 0 0,-1 0-1,0 0 1,0 1 0,-1-2 0,-6-6 106,7 7-72,0 0 0,0 0 0,0 0 1,-1 0-1,1 0 0,0 0 0,0 0 0,-3-1 1,-5-3 216,0 1 0,1-1 0,-1-1 0,1 0 0,0 0 0,1 0 0,-13-14 0,8 7 323,8 9-462,1 0 0,-1 0 0,1 0 0,0 0 0,0-1 0,0 1 0,1-1 0,-3-6-1,-1-3 67,5 12-115,0-1 0,0 0 0,0 1 0,0-1 0,0 0 0,0 0 0,1 0 0,-1-4 0,1 4-22,-1 0 0,0-1 0,0 1 0,0 0 1,0 0-1,-3-6 0,-3-8 250,5 12-225,1-1 1,-1 1-1,0 0 1,0 0 0,0 0-1,-1 0 1,1 0-1,-1 1 1,-1-1-1,1 1 1,-7-7-1,7 8 27,0 0 1,1-1-1,-1 1 0,1 0 0,-3-5 0,-11-14 31,13 18-205,2 4 60,1-1 0,0 1 0,0 0 0,0-1-1,-1 1 1,1 0 0,0 0 0,0-1 0,-1 1 0,1 0-1,0 0 1,-1 0 0,1-1 0,0 1 0,-1 0 0,1 0-1,0 0 1,-1 0 0,1 0 0,0 0 0,-1 0 0,1 0-1,0 0 1,-1 0 0,1 0 0,-1 0 0,1 17-1182,0 40-1769,3-31 660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5:17.28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100 25 992,'-8'-3'2464,"-10"5"-1173,17-1-1255,0-1 1,0 0 0,0 0-1,-1 0 1,1 0 0,0 0-1,0 0 1,-1 0 0,1 0-1,-1 0 1,0-1 55,1 1 0,0 0 0,0 0 1,0 0-1,0 0 0,0 0 0,0 0 0,0 0 0,-1 0 0,1 0 1,-2 1-1,2 0-42,0-1 1,0 0 0,0 0-1,-1 0 1,1 0 0,0 0-1,0 0 1,0 0-1,-1 0 1,1 0 0,0-1-1,0 1 1,0 0 0,0-1-1,0 1 1,0-1 0,-1 0-1,1 1 1,0-1-1,0 0 1,1 1 0,-1-1-1,0 0 1,0 0 0,0 0-1,0 0 1,0-1-1,-11-8 549,11 7-807,1 10-160,2-1 476,-1 1 0,1-1 0,0 1 1,1-1-1,-1 0 0,8 12 400,26-15-1383</inkml:trace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5:17.74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74 75 2816,'-21'-3'4292,"18"4"-4066,2-1-155,-1 1-1,1-1 1,-1 0-1,1 1 1,-1-1 0,1 0-1,0 0 1,-1 0-1,1 0 1,-1 0-1,1 0 1,-1-1-1,1 1 1,0 0-1,-1-1 1,1 1 0,-1-1-1,1 0 1,0 1-1,-3-3 1,3 2-44,-1-1 0,1 0 0,-1 0 0,1 0 0,-1 0 0,1 0 0,0-1 0,0 1 0,0 0 0,1 0 0,-2-5 0,0-28-359,2 31 238,0 4 98,0 1 0,0-1 0,0 1 0,0-1 0,0 1 0,0-1 0,0 0 0,0 1 0,0-1 0,0 1 0,0-1 0,0 0 0,0 1 0,1-1 1,-1 1-1,0-1 0,0 0 0,1 1 0,-1-1 0,0 0 0,0 1 0,1-1 0,-1 0 0,0 1 0,1-1 0,-1 0 0,0 0 0,1 0 0,-1 1 0,1-1 0,-1 0 0,0 0 0,1 0 0,0 0 0,-1 1 21,4 1-73,-1 1 0,1-1 0,0 0 0,-1 0 0,1-1 0,0 1 0,0-1 0,0 0 0,0 0 0,7 1 0</inkml:trace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5:26.12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50 3 416,'-1'0'9,"1"-1"-1,-1 1 1,1 0-1,-1-1 1,0 1-1,1 0 1,-1 0-1,1-1 1,-1 1-1,0 0 1,1 0 0,-1 0-1,0 0 1,1 0-1,-1 0 1,0 0-1,1 0 1,-1 0-1,0 1 1,1-1 0,-1 0-1,0 0 1,1 0-1,-2 1 1,1 0 8,0 0-1,-1 0 1,1 0 0,0 0 0,0 1 0,0-1-1,0 0 1,0 0 0,1 1 0,-2 1 0,-1 6 53,0-1 0,0 0 0,-1 11 0,3-16-45,-2 14 220,1-1 0,0 0 0,2 31 0,9 51 838,-5-66-746,1 2-33,-3-21-205,0 0 1,1 14 0,1 116 684,-4 224 789,1-354-1483,0-1 1,1 1 0,0 0-1,1-1 1,1 1 0,0-1-1,0 0 1,1 0 0,8 13-1,-13-24-67,1 0 0,-1 0 0,1 0-1,0 0 1,-1 0 0,1-1 0,0 1 0,-1 0-1,1 0 1,0-1 0,0 1 0,0 0-1,0-1 1,1 2 0,-1-2-50,-1 0 0,1 0 0,-1 0 0,1 0 0,-1 0 1,1 0-1,-1 0 0,1 0 0,-1 0 0,1 0 0,-1 0 0,1 0 1,-1 0-1,1 0 0,-1-1 0,1 1 0,-1 0 0,1 0 0,-1-1 0,1 1 1,0-1-1,2-2-272,0 0 1,-1 0 0,1 0-1,-1 0 1,1-1 0,1-3-1,3-4-210,0 0 280,-1 0 1,1 0-1,-2-1 1,0 0-1,0 0 1,-1-1-1,4-22 1,-2-6 623,1-47 1,6-36-389,-5 86-908,19-54 0,-15 57-6</inkml:trace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5:28.33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249 0 576,'-5'2'391,"-2"4"311,-1-1-665,4-2 54,1-1 0,-1 0-1,0 0 1,0 0 0,0 0-1,0 0 1,0-1 0,-6 1 0,-6 6 341,2-1-160,-11 5 26,22-10-252,-1 0 0,1 0 0,0-1 0,-1 1 0,1-1-1,-1 0 1,1 0 0,-1 0 0,-4 0 0,-6 3 44,1 0-9,13-4-70,-1 0 1,1 0 0,-1 1 0,0-1-1,1 0 1,-1 0 0,1 1-1,-1-1 1,0 0 0,1 1 0,-1-1-1,1 0 1,-1 1 0,1-1 0,0 1-1,-1-1 1,1 1 0,-1-1 0,1 1-1,0-1 1,-1 1 0,1 0 0,-8 18 51,2-4 393,6-13-407,-1 0-1,1 0 1,-1 0 0,1-1 0,-1 1-1,1 0 1,-1 0 0,0-1 0,0 1-1,0 0 1,0-1 0,0 1-1,-3 2 1,4-4-24,-1 1 0,0 0 0,1-1 0,-1 1 0,0 0 0,1-1 0,-1 1 0,0-1 0,1 1 0,-1-1 0,0 0 0,0 1 0,0-1 0,1 0 0,-1 1 0,0-1 0,0 0 0,0 0 0,0 0 0,0 0 0,0 0 0,1 0 0,-1 0 0,0 0 0,0 0 0,0 0 0,0 0 0,0-1 0,1 1 0,-1 0 0,-1-1 0,2 1-20,-1-1-1,1 1 1,0-1-1,0 1 0,-1-1 1,1 1-1,0-1 0,0 1 1,0-1-1,0 1 0,0-1 1,0 0-1,0 1 0,0-1 1,0 1-1,0-1 0,0 1 1,0-1-1,0 1 1,0-1-1,0 1 0,1-2 1,4-10-31,6-3 39,2 1 0,-1 0 1,25-20-1,-24 22 78,16-10-155,-28 22-21,12-5-150,16 5-3018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7:40.46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187 401 736,'-7'2'3673,"-25"4"-3415,24-6-342,5 0 195,-1 0 1,1 0 0,0 0-1,0 0 1,0 0-1,0-1 1,0 0-1,-4-1 1,6 2-75,0-1 0,0 0 1,0 0-1,0 0 0,0 0 0,0 0 0,1 1 1,-1-1-1,0-1 0,1 1 0,-1 0 0,1 0 1,-1 0-1,1 0 0,0 0 0,-1 0 0,1-1 1,0 1-1,0 0 0,-1 0 0,1 0 1,0-1-1,1 1 0,-1-2 0,0 0-88,0-1-1,0 1 1,0 0-1,0-1 1,1 1 0,-1 0-1,1 0 1,0-1-1,0 1 1,1 0-1,-1 0 1,0 0 0,4-4-1,-4 3 98,1 0-1,-1 0 1,0 0-1,0 0 1,0 0-1,0 0 1,-1 0-1,1 0 1,-1 0-1,0 0 1,-1-5-1,1-3 241,-1 11-322,1 0 0,0 0 0,0 0 1,-1 0-1,1 0 0,0 0 0,-1 0 0,1 0 0,-1 0 0,0 0 0,1 1 1,-1-1-1,1 0 0,-1 0 0,0 1 0,0-1 0,1 0 0,-1 1 0,-1-1 1,1 0 33,1 1 1,-1-1 0,1 1 0,-1 0 0,0-1 0,1 1 0,-1 0 0,0-1-1,1 1 1,-1 0 0,0 0 0,1 0 0,-1 0 0,0 0 0,0 0 0,1 0 0,-1 0-1,0 0 1,1 0 0,-1 0 0,0 0 0,0 0 0,1 0 0,-1 1 0,0-1-1,-2 3 24,0 0-1,0 0 0,0 0 1,1 0-1,-1 0 0,1 1 1,0-1-1,0 1 0,0-1 1,1 1-1,-1 0 0,-1 6 1,1-4-13,0-1-1,-1 1 1,0-1 0,-5 6 0,-8 17 16,16-27-34,0 0-1,0 0 1,-1 0-1,1 0 1,-1 0-1,1 0 1,-1 0-1,1 0 1,-1 0-1,0 0 1,0 0-1,1 0 1,-1-1-1,0 1 1,0 0-1,0-1 1,0 1-1,1 0 1,-1-1 0,0 1-1,0-1 1,0 1-1,0-1 1,0 0-1,-1 0 1,-1 1 143,4-10 271,6-5-193,-4 9-258,-1-1 0,0 1 0,0-1-1,0 0 1,0 1 0,0-8-1,6-36 196,-5 33-17,0 0-1,0-25 1,0-14 534,-2 56-526,0 3-149,1-1 1,0 0 0,-1 0-1,0 1 1,1-1 0,-1 1-1,-1-1 1,1 1 0,0 6-1,-1 37 26,0-29-110,-3 78 1218,-1-96-1546,3-19-54,1 8 610,0 7-137,-1 0-1,1 0 1,0 1-1,1-1 0,-1 0 1,1 0-1,-1 1 1,3-7-1,-3 10 3,1 0 0,-1 0 0,0-1 0,0 1-1,0 0 1,1 0 0,-1 0 0,0 0 0,0-1 0,0 1-1,0 0 1,0 0 0,1-1 0,-1 1 0,0 0 0,0 0 0,0-1-1,0 1 1,0 0 0,0 0 0,0-1 0,0 1 0,0 0 0,0 0-1,0-1 1,0 1 0,0 0 0,0-1 0,0 1 0,0 0 0,0 0-1,0-1 1,-1 1 0,1 0 0,0-1 0,-1 0 0,7-24-199,-6 22 216,0 0 0,1-1-1,0 1 1,-1 0 0,1 0 0,0 0-1,1 0 1,1-5 0,4-5-74,2-6 102,-8 18-44,-1 0 1,0 1-1,1-1 1,-1 1-1,1-1 1,-1 0-1,1 1 1,-1-1-1,1 1 0,-1-1 1,1 1-1,-1-1 1,1 1-1,-1 0 1,1-1-1,0 1 1,-1 0-1,2-1 1,0 7-104,5 7 182,4 9 5,12 33 1,-23-55-82,1 1 0,-1-1 0,0 0 0,0 1 0,0-1 0,1 1 0,-1-1 0,0 1 0,0-1 0,0 1 0,0-1 0,0 1 0,0-1 0,0 1 0,0-1 0,0 1 0,0-1 0,0 0 0,0 1 0,0-1 0,-1 1 0,1-1 0,0 1 0,0-1 0,0 1 0,-1-1 0,1 0 0,0 1 0,0-1 0,-1 1 0,1-1 0,0 0 0,-1 1 0,1-1 0,-1 0 0,-12-15-228,10 4 304,3 11-74,0-1 1,0 0 0,0 1-1,0-1 1,0 0-1,0 1 1,-1-1-1,1 0 1,0 1-1,0-1 1,-1 1-1,1-1 1,-1 0-1,1 1 1,0-1-1,-1 1 1,0-1-1,0 0-70,-4 10-96,-1 10 32,0 1 0,-12 24 0,12-32 231,4-10-65,1 0 0,0 0-1,0 0 1,0 0 0,0 0-1,0 0 1,0 1 0,1-1-1,-1 0 1,1 1-1,-1 2 1,1-4-29,0-1-1,0 0 1,0 0-1,0 0 0,0 0 1,0 1-1,0-1 1,0 0-1,0 0 1,0 0-1,0 1 1,0-1-1,0 0 1,0 0-1,0 0 1,0 0-1,0 1 1,0-1-1,0 0 1,0 0-1,0 0 0,0 0 1,0 1-1,0-1 1,0 0-1,0 0 1,0 0-1,-1 0 1,1 1-1,0-1 1,0 0-1,0 0 1,0 0-1,0 0 1,-1 0-1,1 0 1,0 0-1,0 0 0,0 1 1,0-1-1,-1 0 1,1 0-1,0 0 1,0 0-1,-1-1-7,1 1-1,0 0 1,0-1-1,0 1 1,0 0-1,0-1 1,0 1-1,0-1 1,0 1-1,0 0 1,0-1-1,0 1 1,0 0-1,1-1 0,-1 1 1,0 0-1,0-1 1,0 1-1,0 0 1,1-1-1,-1 1 1,0 0-1,0-1 1,1 1-1,-1 0 1,0 0-1,1-1 1,1-2-21,0-1 0,-1 1 0,1-1 0,-1 1 1,0-1-1,0 0 0,0 1 0,0-1 0,-1 0 1,1-5-1,3-18 120,2-7-76,-5 28 5,0 0 0,0 0-1,3-10 1,-1 6-18,-1 0-1,0-1 1,-1 1-1,0 0 1,-1-1 0,-1-14-1,1 2 257,5-20-368,-5 42 80,0-2-264,0 2 292,0 2-1,-5 98-70,6-61 101,-1-10 8,-4 47 1,4-66 2,-4 8-166,3-15 44,9-11-460,-2-12 331,6-24-138,-2 0 187,-3 3 288,-4 29-97,-1 0 0,1-22 0,-2 26-65,-1 0 0,2 1-1,2-13 1,-2 13 47,0 0 0,0-1 0,-1-11 0,1 11-258,-1 15 24,-29 164 369,20-135 45,-1-1 1,-27 62-1,26-76-130,-13 19-1,-4 6-23,27-44-92,-1 0 0,1 0 1,0 0-1,-1-1 0,1 1 1,-1 0-1,1 0 0,-1 0 1,0-1-1,1 1 0,-1 0 1,0-1-1,1 1 0,-1 0 1,0-1-1,0 1 0,1-1 1,-1 1-1,0-1 0,0 0 1,0 1-1,0-1 0,-1 0 1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5:32.28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77 0 832,'0'0'251,"-12"4"570,9-2-646,-1-1-1,1 0 1,0 0-1,0-1 1,0 1-1,0-1 1,-1 1-1,1-1 1,0 0 0,-1 0-1,1 0 1,-4-2-1,-11 1 1290,22-4-1448,-1 4-16,0 1-1,0-1 1,-1 1-1,1 0 1,0 0-1,0 0 1,0 0-1,-1 0 1,1 1-1,0-1 1,-1 1-1,1 0 1,3 1-1,-2-1-2,0 0 0,1 0 1,-1 0-1,9 1 0,14 0-8,-21 0-45,0-2-1,-1 1 1,1-1-1,9 0 1,11-5-1448</inkml:trace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5:33.91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66 155 576,'-1'-8'264,"0"8"-260,1 0 0,0 0 0,0 0 0,0-1 0,0 1 1,0 0-1,0 0 0,0 0 0,0-1 0,0 1 0,0 0 0,0 0 1,0 0-1,0-1 0,0 1 0,0 0 0,0 0 0,0-1 0,0 1 1,0 0-1,0 0 0,0 0 0,0-1 0,0 1 0,0 0 1,0 0-1,0 0 0,1 0 0,-1-1 0,0 1 0,0 0 0,0 0 1,0 0-1,0 0 0,1 0 0,-1-1 0,0 1 0,1-1 20,0-1-1,0 0 1,0 0-1,-1 1 0,1-1 1,0 0-1,-1 0 1,0 0-1,1 0 0,-1 1 1,0-4-1,1-21 283,-1-20 697,0 45-987,0 1 1,0 0-1,0-1 1,0 1-1,0 0 1,0-1 0,0 1-1,0 0 1,-1 0-1,1-1 1,0 1 0,0 0-1,0 0 1,0-1-1,-1 1 1,1 0-1,0 0 1,0-1 0,-1 1-1,1 0 1,0 0-1,0 0 1,-1 0-1,1-1 1,0 1 0,-1 0-1,1 0 1,0 0-1,0 0 1,-1 0 0,1 0-1,0 0 1,-1 0-1,-12 0 644,9 0-689,-2 7-40,6-7 71,-1 0-1,1 0 1,0 1 0,-1-1 0,1 0 0,0 1-1,-1-1 1,1 0 0,0 1 0,-1-1 0,1 1-1,0-1 1,0 0 0,0 1 0,-1-1 0,1 1-1,0-1 1,0 1 0,0-1 0,0 1 0,0-1-1,0 1 1,0-1 0,0 1 0,-2 4 70,1-4-62,1 1 0,0-1 0,-1 0 0,1 1 1,0-1-1,0 1 0,0-1 0,0 1 0,0-1 0,1 2 0,-1-1-14,0 1-11,1 1 1,-1-1-1,1 1 1,0-1-1,0 0 0,2 6 1,-2-6 70,0 0 1,0 0-1,0 0 1,-1 0-1,1 0 1,0 4-1,4 12 531,-6-26-551,0 1 0,0-1 1,0 0-1,-1 1 0,0-1 1,-1 1-1,-5-13 0,4 11 26,1 0 0,0 0 0,-4-17 1,7 24-46,-1-1 1,0 0 0,1 0 0,-1 1 0,0-1 0,0 1-1,0-1 1,-2-2 0,2 3-18,0 0-1,0 0 1,1-1-1,-1 1 1,0 0-1,1 0 1,-1 0-1,1-1 1,-1 1 0,1 0-1,0 0 1,-1-3-1,1 2-13,4 7-228,-2-3 241,2 3 1,0 1 0,1-1-1,-1-1 1,1 1-1,1-1 1,-1 0 0,0 0-1,1 0 1,0-1-1,11 5 1,-15-7-53,-1-1 0,1 1 1,-1 0-1,1 0 0,-1 0 1,0 0-1,1 0 0,-1 0 0,0 0 1,0 0-1,0 0 0,0 0 1,0 1-1,0-1 0,0 0 1,0 1-1,0-1 0,-1 1 0,1-1 1,-1 1-1,1-1 0,-1 1 1,1 2-1,6 15-597,0-3-102,-3 3-581</inkml:trace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27:04.595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80 1618 1888,'-10'11'4048,"10"-11"-4028,-1 0 0,1 0 0,0 1 0,-1-1 1,1 0-1,0 0 0,-1 0 0,1 0 0,-1 0 0,1 0 1,0 0-1,-1 0 0,1 0 0,0 0 0,-1 0 0,1 0 1,-1 0-1,1 0 0,0 0 0,-1-1 0,1 1 0,0 0 1,-1 0-1,1 0 0,0-1 0,-1 1 0,1 0 0,0 0 1,0 0-1,-1-1 0,1 1 0,0 0 0,0-1 0,-1 1 1,1 0-1,0-1 0,0 1 0,0 0 0,0-1 0,-1 1 0,-6-14 402,-29-109 2591,33 109-2972,0-1 0,-2-22 0,4 27-25,0-96 318,1 58-316,11-99 212,-5 77-87,-4 43-66,10-77 310,-5 68-356,2 1 0,2 1 0,1 0 0,30-61 0,-28 71 49,1 0 0,2 1 0,0 1 0,1 1 0,1 0 0,1 1-1,24-19 1,-9 13-40,0 2 1,2 1-1,76-35 0,-76 40-57,7-2 225,60-19 1,-72 29 15,-21 5-146,1 2 0,23-5 0,73-11 13,-36 12 70,123-17-205,-166 17-35,-22 5 92,-1 0-1,1 1 1,-1-1 0,13 1-1,-8 0 6,1 0 1,11-3-1,-11 2-31,-1 0 0,14 0 0,10-2 205,-18 0-234,-12 2 52,-5 2-5,0-1 0,0 1-1,0 0 1,1 0 0,-1 0 0,0-1-1,0 1 1,0 0 0,0-1 0,1 1-1,-1 0 1,0 0 0,0-1-1,0 1 1,0 0 0,0-1 0,0 1-1,0 0 1,0-1 0,0 1 0,0 0-1,0 0 1,0-1 0,0 1 0,0 0-1,0-1 1,0 1 0,-1 0-1,1 0 1,0-1 0,0 1 0,0 0-1,0-1 1,0 1 0,-1 0 0,1-1-1,-11-12-151,4 5 242,-11-6-6,6 5-55,9 6-28,-1 1 0,0-1 0,0 1 0,0 0 1,-1 0-1,1 0 0,0 1 0,-7-2 0,-18-8 29,22 8-47,1 0 65,0 0 1,0-1 0,-10-6 0,9 5-52,0 1 0,0 0 0,-1 1 0,1-1 0,-1 2 0,0-1 0,-12-2 0,-14-2 254,20 6-113,13 1-141,0 0-1,0 1 1,1-1-1,-1 0 1,0 0 0,0 0-1,1 0 1,-1 0-1,0 0 1,0 0-1,1-1 1,-1 1-1,0 0 1,1 0 0,-1 0-1,0-1 1,0 1-1,1 0 1,-1-1-1,0 0 1,-8 1-242,8 0 165,24 0-330,235 0 149,-125-8 219,-97 7 4,-17 0 127,1 1 1,34 4-1,-53-4-95,-1 0 0,0 0 1,1 0-1,-1 0 0,0 0 0,0 0 0,1 0 0,-1 1 0,0-1 0,1 0 0,-1 0 1,0 0-1,1 0 0,-1 0 0,0 0 0,0 1 0,1-1 0,-1 0 0,0 0 0,0 0 1,1 1-1,-1-1 0,0 0 0,0 0 0,1 1 0,-1-1 0,0 0 0,0 0 0,0 1 0,0-1 1,0 0-1,0 1 0,1-1 0,-2 1 15,1 0 1,0 0-1,-1 0 0,1-1 1,-1 1-1,1 0 0,-1-1 1,1 1-1,-1 0 0,0-1 1,1 1-1,-1-1 1,-1 2-1,-1 0 0,0-1 0,-1 1 0,1-1 0,-1 1 0,0-1 0,1 0 0,-6 0 0,-8 3-131,-2 2-96,16-5 221,-1 0 0,1 0 0,0 0 0,-1 0-1,-4 3 1,-11 7 87,11-7-133,1 1-1,0-1 1,-8 7 0,-16 13 78,23-18-31,0 0-1,1 0 0,-1 1 1,1-1-1,-11 16 0,13-16-4,-2 1-1,1 0 1,-1-1-1,-10 8 1,-12 11 144,5-3 6,-32 22 1,44-34-16,8-7-104,0 1 0,-1-2 0,1 1 0,0 0 0,-1-1 0,-8 4 0,12-7-34,1 1 0,0 0 0,-1 0 0,1 0-1,-1 0 1,1 0 0,-1 0 0,1 0 0,0 0 0,-1 0 0,1 0 0,-1 0 0,1 0 0,0 1 0,-1-1 0,1 0-1,-1 0 1,1 0 0,0 1 0,-1-1 0,1 0 0,0 0 0,-1 1 0,1-1 0</inkml:trace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4:05.28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2184 325 1472,'-1'-1'4,"1"1"0,-1-1 0,0 0 0,1 0 0,-1 1 0,1-1 0,-1 0 0,1 0 0,0 0 0,-1 1 0,1-1 0,0 0 0,0 0 0,-1 0 0,1 0 0,0 0 0,0 0 0,0 1 0,0-1 0,0 0 0,0 0 0,0 0 0,0 0 0,1-1 0,-2-16-423,1 17 475,0 0 0,0 1-1,-1-1 1,1 1 0,0-1 0,0 0 0,-1 1 0,1-1-1,-1 1 1,1-1 0,0 0 0,-1 1 0,1 0 0,-1-1-1,1 1 1,-1-1 0,1 1 0,-1-1 0,0 1 0,1 0 0,-1-1-1,-1 1 1,-5-3 872,5 2-800,0 0-1,0 1 0,0-1 1,0 1-1,0-1 0,0 1 1,0 0-1,0-1 0,0 1 1,0 0-1,0 0 0,0 1 1,0-1-1,0 0 0,-4 2 1,-59 14 786,35-9-607,6-3-7,-29 1 1,31-3-12,-29 0 102,-65-5 1,18 0-135,-6 3 207,99 0-465,1 1-1,0 0 1,0 0-1,0 0 1,0 0 0,-4 2-1,-16 5 55,-6 1 25,24-7-44,0 0 0,0-1 0,0 1 1,0-1-1,-11 1 0,-9-2 352,-4 0-395,-30-3 0,-14-1 249,1 0 26,-40-4 262,58 4-394,47 4-103,0-1 1,0 0 0,-8-3 0,8 2-3,0 1 1,0-1-1,-10 1 1,10 1 44,5-1-88,0 1 0,0 0 0,0 0 1,0 0-1,0 1 0,0-1 1,0 1-1,0 0 0,1 0 1,-1 0-1,-5 2 0,4-1 21,1-1 0,-1 1 0,0-1 0,0 0 0,-6 1-1,-16 5 65,-15 7-211,21-9 142,3-1 19,-1 0 1,0-2 0,0 0 0,-32-2-1,38 0-1,1-1 2,0 0 0,0 0 0,0-1 0,-21-7 1,-42-19 486,55 20-452,10 4-53,0-1-1,0 1 1,0-1-1,0-1 1,-14-12-1,19 15 11,0 0 0,1 0-1,-1 1 1,-7-3 0,8 3-34,0 0 0,-1 1 0,1-1 0,0 0 0,0 0-1,1 0 1,-1-1 0,-4-4 0,4 4 79,0 0 0,-1-1-1,1 1 1,-1 1-1,0-1 1,0 0 0,0 1-1,0 0 1,0 0 0,-8-3-1,4 3-25,0 0 0,0 0 0,0 1 0,0 0 0,-10 0 0,16 1-13,0 0 1,1 1-1,-1-1 0,1 0 1,-1 1-1,1 0 0,-1-1 1,1 1-1,-1 0 0,1 0 0,0-1 1,-3 3-1,3-2 9,-1 1 1,1-2-1,0 1 0,-1 0 1,1 0-1,-1 0 0,1-1 1,-1 1-1,1-1 0,-1 1 1,1-1-1,-4 1 0,-136-1-295,138 0 180,1-1 0,0 1 0,-1-1 1,1 1-1,0-1 0,0 0 0,-1 0 0,1 0 1,0 0-1,0 0 0,-3-3 0,9-2-133,0 1-1,0 0 1,0 0-1,0 0 1,1 0-1,0 1 1,0-1-1,9-5 1,5-5-168,76-79 29,-90 89 402,-3 3-147,-1 1 1,1-1-1,-1 1 0,1-1 0,-1 0 0,1 0 0,-1 0 0,0 1 0,0-1 0,1-3 0</inkml:trace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4:06.85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 1 1408,'5'19'1179,"-5"-11"-853,0 0 0,0 0 0,-1 0 0,-1 0 0,1 0 0,-1 0 0,-9 19 2229,11-30-2582,17-4-74,8-9 69,-7 8 64,-5-3 96,-12 10-96,1 0 0,-1 0 0,0 1 0,1-1 0,-1 0 0,0-1 0,0 1 0,0 0 0,0 0 0,0 0 0,0-1 0,0 1 0,0 0 0,0-3 373</inkml:trace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4:08.62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30 250 1984,'-10'-15'3943,"11"14"-3874,-1 0-30,0 1 1,-1-1-1,1 0 1,0 1 0,0-1-1,0 0 1,0 1-1,0-1 1,-1 1 0,1-1-1,0 0 1,0 1-1,-1-1 1,1 1 0,-1-2-1,1 1-35,1 0 0,-1 0 0,1 0 0,-1 0 0,1 0 0,-1 0 0,1 0 0,0 0 0,0 0 0,0 0 0,-1 0 0,1 1 0,1-2 0,1-1 20,0-1 90,-1-1 1,0 0-1,0 0 0,0-1 1,0 1-1,1-8 0,-3 7-42,0 4-20,0 0-1,0 0 1,1 0-1,-1 0 1,0 0-1,1 0 0,0 0 1,-1 0-1,2-2 1,-1 1-18,1 0 0,-1-1 0,0 1 1,-1 0-1,1-1 0,0 1 0,-1-1 1,0 1-1,0-1 0,0-3 0,-1-3-45,0 0-1,-3-13 0,2 10 215,2 11-173,0 1 1,0-1-1,0 1 1,0-1-1,0 1 1,-1-1-1,1 1 1,-1 0 0,1-1-1,-2-1 1,-2-6-28,4 8 2,0 1 1,0-1-1,0 1 0,0-1 1,-1 1-1,1-1 1,0 1-1,0-1 0,-1 1 1,1-1-1,0 1 1,-1 0-1,1-1 0,0 1 1,-1-1-1,1 1 1,-1 0-1,1-1 0,0 1 1,-1 0-1,1 0 0,-1 0 1,1-1-1,-1 1 1,1 0-1,-1 0 0,1 0 1,-1 0-1,1 0 1,-1 0-1,1 0 0,-1 0 1,0 0-1,1 0 0,-1 0 1,1 0-1,-1 0 1,0 0-1,0 21 22,2 38-565,-1 37-2708,-15 134 1,4-172 1986</inkml:trace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4:11.39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233 23 832,'-6'3'203,"8"-4"-66,1-1-15,-6 5 35,2-4-76,-1 0 0,0 0 0,1 0-1,-1 1 1,0-1 0,0 1 0,0-1 0,0 1 0,0 0 0,-3 0 0,-167 3 2298,138-6-2427,43 3-464,27 1 586,-21 0-1,0-1 0,26-2 0,-33 0-67,48-8-1190,-38 3-491</inkml:trace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4:15.30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 3 1312,'0'-3'608,"-8"6"128</inkml:trace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4:16.44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1 104 992,'0'-11'1920,"0"6"-1824,0-6-32,0 3-160,0-3 64,0-8-384,5 0 192,-5 0-992</inkml:trace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4:20.72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87 0 640,'-2'1'153,"1"-1"0,-6 5 764,4-3-764,3 3-142,0 15 234,-1-1 0,-1 1 1,-4 18-1,4-16 144,2-17-302,-1 0 0,1-1 0,-1 1 1,0 0-1,-3 7 0,-6 20 129,9-25-88,-2 1-1,1-1 1,-1 0-1,0 0 1,-5 9-1,8-15-124,-7 12 196,6 11-486,1-21 308,0-1 1,0 1-1,1-1 0,-1 1 1,1-1-1,-1 1 0,1-1 1,0 1-1,0-1 0,1 3 1,-1-2 15,-1 0 14,0 0-1,0 1 1,-1-1 0,1 0-1,-1 0 1,0 0 0,0 1 0,0-1-1,0 0 1,-3 4 0,-4 13 100,6 0-113,0-1 0,1 0-1,3 38 1,0-34-822,-1 1-1,-4 31 1,-1-22-1051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7:41.80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96 1 1248,'-5'2'295,"-1"0"0,1 1 0,0 0 0,0 0 0,1 1 0,-6 4 0,2-3-72,-39 29 1137,86-38 629,-34 3-2284,0-1-1,0 0 0,-1 0 1,1-1-1,0 0 0,4-4 1</inkml:trace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4:27.98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49 17 1248,'-40'-16'8533,"32"16"-8215</inkml:trace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4:29.52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104 74 896,'-14'-4'3435,"-3"-24"-1270,14 25-2042,-1-1 1,1 1-1,-1 0 1,0 0-1,0 0 0,-9-4 1,10 5-204,-31-11-3248</inkml:trace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4:33.91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96 2144,'3'-3'2485,"1"2"-2338,0 0 0,0 0 0,-1-1 0,1 1 0,0-1 0,-1 0 0,1 0 0,-1 0 0,4-3 0,5-2 191,-9 5-242,-1 1 0,0-1 0,1 1 0,-1-1 0,0 0 0,0 0 0,0 0 0,0 0 0,-1 0 0,1 0 0,0 0 0,-1-1 0,1 1 0,-1-1 0,2-3 0,-1 0 262,3-9 1258,-4 14-1596,-1 1-1,0 0 1,0-1 0,0 1 0,0 0-1,0-1 1,0 1 0,0 0 0,0-1 0,-1 1-1,1 0 1,0-1 0,0 1 0,0 0 0,0 0-1,0-1 1,0 1 0,-1 0 0,1-1-1,0 1 1,0 0 0,0 0 0,-1 0 0,1-1-1,0 1 1,0 0 0,0 0 0,-1 0-1,1-1 1,0 1 0,-1 0 0,1 0 0,0 0-1,0 0 1,-1 0 0,1 0 0,0 0 0,-1-1-1,1 1 1,0 0 0,-1 0 0,1 0-1,0 0 1,-1 1 0,-8 1 24,9-2-49,-1 1 0,0-1 0,1 0 0,-1 0 0,0 1 0,1-1 0,-1 0-1,0 0 1,1 0 0,-1 0 0,0 0 0,0 0 0,1 0 0,-1 0 0,0 0-1,0 0 1,-9-2-203,9 2 62,-1 0 0,1 0-1,0 0 1,0-1 0,-1 1 0,1 0-1,0 0 1,0-1 0</inkml:trace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4:35.48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73 257 992,'-12'-24'6993,"11"21"-6800,0 0-87,0 1 1,-1-1-1,1 1 1,0 0-1,-1-1 1,0 1-1,1 0 0,-1 0 1,-3-3-1,3 4-45,1 0 3,0 1 0,-1-1 0,1 0-1,0 0 1,0 0 0,0 0 0,0 0 0,0 0 0,0 0 0,0 0-1,0-1 1,-1 0 0,-9-12 129,10 13-188,0 0 0,0 0-1,0 1 1,0-1 0,0 0 0,0 0-1,0 0 1,0-1 0,1 1 0,-1 0-1,0 0 1,1 0 0,-1 0 0,1-1-1,-1 1 1,1 0 0,0-1 0,0 1-1,-1-3 1,1-1-189,1-1 0,-1 1 0,1-1 0,0 1 0,0-1 0,1 1 0,0 0 0,0 0 0,0 0 0,0 0 0,1 0 0,0 0 0,6-8 0,21-29-2621,-12 16 165</inkml:trace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4:37.0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30 303 1472,'-5'6'805,"5"-7"-724,1-1 73,0 0 0,-1 1 0,1-1 0,0 0 0,-1 0 0,0 1 0,1-1 0,-1-4 0,-4-33 1163,8 20-533,1-26 533,3-12-874,2-13-54,-10 25 1233,-1 44-1622,1 0-1,0 1 1,0-1 0,0 0 0,-1 1 0,1-1 0,0 1 0,-1-1 0,1 1 0,0-1 0,-1 1-1,1-1 1,-1 1 0,1-1 0,-1 1 0,1-1 0,-1 1 0,1 0 0,-1-1 0,0 1 0,1 0-1,-1-1 1,1 1 0,-1 0 0,0 0 0,1 0 0,-1 0 0,0 0 0,1-1 0,-1 1-1,0 0 1,1 0 0,-1 1 0,1-1 0,-1 0 0,0 0 0,1 0 0,-1 0 0,0 0 0,1 1-1,-1-1 1,1 0 0,-1 1 0,0-1 0,1 0 0,-1 1 0,1-1 0,-1 1 0,1-1-1,-1 1 1,-13 38-1492,2-3-370</inkml:trace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4:38.45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28 104 1472,'3'-38'6848,"-3"36"-6745,-1 0 0,0 0 0,1 0 1,-1 0-1,0 0 0,0 0 0,0 0 1,-1 0-1,-2-3 0,-5-11-895,5 5 50,-1-4-1028</inkml:trace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4:39.78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92 50 1312,'-91'31'10881,"91"-35"-11106,4-46-2282,-3 24 1494</inkml:trace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4:41.86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51 1 992,'-10'5'2788,"8"0"-3011,1-4 303,3 0-42,-1 0-36,0 0 0,-1 0 0,1-1 0,0 1 0,0 0 0,-1-1 1,1 1-1,0 0 0,-1 0 0,1 0 0,-1 0 0,1 0 0,-1-1 0,1 3 1,-1-3 0,1 1 0,-1-1 0,0 0 0,0 1 0,0-1 0,0 1 0,1-1 0,-1 1 0,0-1 0,0 0 0,0 1 0,0-1 0,0 1 1,0-1-1,0 1 0,-9 11 1523,9-11-1469,0 0-3,-1 0 1,1 0-1,0 0 1,0 1 0,-1-1-1,1 0 1,-1 0 0,1 0-1,-1 0 1,1 0-1,-2 1 1,1-1-31,0 0-1,0 0 0,1 0 1,-1 1-1,1-1 1,-1 0-1,1 0 0,-1 0 1,1 0-1,0 1 1,-1-1-1,1 1 0,-1 2-45,1-1 0,-1 1-1,0-1 1,0 1 0,-1-1-1,1 0 1,-1 1 0,0-1-1,0 0 1,0 0 0,0 0-1,0-1 1,0 1 0,-1 0-1,-2 1 1</inkml:trace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4:46.22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195 117 480,'-1'0'97,"-1"0"0,1 0-1,0-1 1,0 1 0,0 0 0,-1 0 0,1 0-1,0 0 1,0 0 0,0 1 0,-1-1 0,1 0-1,0 0 1,0 1 0,0-1 0,0 1 0,-1-1-1,1 1 1,-1 0 0,1 0-22,0-1-1,0 0 1,0 1 0,0-1-1,0 0 1,0 0 0,0 0-1,0 0 1,0 0 0,-1 0-1,1 0 1,0 0 0,0 0-1,0 0 1,0-1 0,0 1-1,0 0 1,0-1 0,0 1-1,0-1 1,0 1 0,0-1-1,-1 0 1,-20-10 1375,20 9-1406,1 1-1,-1 0 1,0 0-1,1 0 0,-1 0 1,0 0-1,0 0 0,-2 0 1,-9-5 259,-25-13 33,30 18-92,8 1-235,0 0 0,0 0 0,-1 0 0,1 0 1,0 0-1,-1 0 0,1 1 0,0-1 0,-1-1 0,1 1 0,0 0 0,-1 0 0,1 0 0,0 0 0,-1 0 1,1 0-1,0 0 0,0 0 0,-1 0 0,1-1 0,0 1 0,0 0 0,-1 0 0,1 0 0,0 0 0,0-1 1,-1 1-1,1 0 0,0 0 0,0-1 0,0 1 0,-1 0 0,1 0 0,0-1 0,-2-2 347,1 3-338,1 0 1,0 0-1,-1 0 1,1 0-1,0-1 1,0 1-1,-1 0 1,1 0 0,0 0-1,-1-1 1,1 1-1,0 0 1,0 0-1,-1-1 1,1 1-1,0 0 1,0 0 0,0-1-1,-1 1 1,1 0-1,0-1 1,0 1-1,0 0 1,0-1 0,0 1-1,0 0 1,0-1-1,0 1 1,0-1-9,0 1-1,0 0 1,0 0 0,0-1 0,-1 1 0,1 0-1,0-1 1,0 1 0,0 0 0,0 0 0,0-1 0,0 1-1,0 0 1,-1 0 0,1-1 0,0 1 0,0 0 0,0 0-1,0 0 1,-1-1 0,1 1 0,0 0 0,0 0-1,-1 0 1,1 0 0,0 0 0,0-1 0,-1 1 0,1 0-1,0 0 1,-1 0-1,1 0 1,0 0-1,0 0 0,-1 0 0,1 0 1,0 0-1,0 0 0,0-1 0,-1 1 0,1 0 1,0 0-1,0 0 0,0 0 0,-1-1 1,1 1-1,0 0 0,0 0 0,0 0 1,0 0-1,0-1 0,0 1 0,-1 0 0,1 0 1,0-1-1,0 1 0,0 0 0,0 0 1,0 0-1,0-1 0,0-1 33,0 1-1,-1-1 1,1 0-1,-1 1 1,1-1 0,-1 1-1,1-1 1,-1 1-1,0-1 1,-1-1 0,1 2-2,1 0 0,-1 0 0,0-1 0,1 1 0,-1 0 0,1 0 0,-1-1 0,1 1 1,-1-2-1,-3-8-286</inkml:trace>
</inkml:ink>
</file>

<file path=ppt/ink/ink3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4:47.47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102 0 224,'-5'13'779,"-2"-9"-337,6-3-419,0-1 0,1 0 0,-1 0 0,1 0 0,-1 1 0,1-1 0,-1 0 0,1 1 0,-1-1-1,1 0 1,-1 1 0,1-1 0,-1 1 0,1-1 0,0 1 0,-1-1 0,1 1 0,-1-1 0,1 2 0,-1 1 233,-1 0 1,1 0-1,-1 0 0,0 0 0,0 0 1,0 0-1,0 0 0,-5 4 1,2-2-303,0 1 222,1 1 0,-1 0 0,-3 10 0,5-11-23,0 0-1,-1 0 1,1 0-1,-9 9 1,6-11-521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7:46.20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1 177 160,'0'8'1877,"16"-19"-410,-2-13-982,-9 16-360,-4 6-51,1 0-1,-1 0 1,0 0 0,0 0 0,0 0-1,0 0 1,0 0 0,-1 0 0,1 0-1,-1 0 1,1-1 0,-1 1 0,0-4 0,5-13 437,-4 17-424,0 0 1,-1 0-1,1 0 0,0 0 1,-1 0-1,0-1 1,1-2-1,-1 2-47,0 1-1,0-1 1,-1 0 0,1 1-1,-1-1 1,0 1 0,1-1-1,-1 1 1,0-1 0,-1 1-1,1-1 1,0 1 0,-1 0-1,1 0 1,-4-4 0,1 2-86,0 1 1,0-1 0,0 1-1,0 0 1,-1 1 0,1-1-1,-6-1 1</inkml:trace>
</inkml:ink>
</file>

<file path=ppt/ink/ink3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4:50.35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190 85 1728,'-17'-7'5626,"10"2"-5083,0 0-1,0 0 0,-1 0 0,0 1 0,-8-3 1,-8-4 78,-24-16 0,31 22-867,7 3 258,9 1-73,1 1 0,-1 0 1,0 0-1,1 0 1,-1 0-1,0 0 0,1-1 1,-1 1-1,1 0 1,-1 1-1,0-1 1,1 0-1,-1 0 0,1 0 1,-1 0-1,0 0 1,1 1-1,-1-1 0,1 0 1,-1 0-1,1 1 1,-1-1-1,0 0 0,1 1 1,-4 4-546,4-5 545,0 1 1,0-1-1,-1 1 0,1 0 1,0-1-1,0 1 1,0 0-1,0-1 1,0 1-1,0-1 0,0 2 1</inkml:trace>
</inkml:ink>
</file>

<file path=ppt/ink/ink3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4:59.26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55 23 576,'-13'-3'3483,"12"3"-3389,-1 0 0,0 0 0,0 0-1,0 0 1,1-1 0,-1 1 0,0 0 0,0-1 0,1 0-1,-1 1 1,0-1 0,1 0 0,-1 0 0,-1-1-1,-5-6 297,2 5 288,12 6-535,2 1-56,-3-2-58,0 1 1,0 0 0,1 0-1,4 5 1,0-1 87,-1 0 1,13 6-1,-15-8-272,1-1 136,1-1 523,-8-4-502,-1 1 0,1 0 0,-1-1 0,0 1 0,1-1 0,-1 1 0,0-1 0,1 1 0,-1-1 0,0 1 0,1-1 0,-1 1 0,0-1 0,0 0 0,0 1 0,0-1 0,0 1 0,0-1 0,0 1 0,0-1 0,0 0-1,0 1 1,0-1 0,0 1 0,0-1 0,0 0 0,0 0 0</inkml:trace>
</inkml:ink>
</file>

<file path=ppt/ink/ink3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5:02.11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245 42 1056,'-86'7'4517,"75"-6"-4101,-1 0 1,1-1-1,-14-1 0,-2 1-118,22-1-201,-1-1 0,0 1 1,1-1-1,-1 0 0,1 0 1,0 0-1,-8-6 0,11 7-204,0 0 0,0-1-1,1 1 1,-1-1 0,1 0-1,-1 1 1,1-1-1,-1 0 1,1 0 0,0 0-1,0 0 1,0 0 0,0 0-1,-1-4 1,18 6-336,27 0-751</inkml:trace>
</inkml:ink>
</file>

<file path=ppt/ink/ink3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5:05.65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103 0 416,'-16'19'1813,"14"-17"-1665,1-1 0,-1 1 0,1 0-1,-1-1 1,1 1 0,-1-1 0,0 0-1,-3 2 1,-8 6 666,10-8-599,0 1 0,0-1 1,0 0-1,0-1 0,-1 1 0,1-1 0,0 1 0,-19 6 2501,22-8-2795,-1-1-1,1 0 1,-1 1-1,1-1 1,-1 1-1,0-1 1,1 1-1,-1-1 1,0 1-1,-2-2 1</inkml:trace>
</inkml:ink>
</file>

<file path=ppt/ink/ink3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5:08.42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0 1312,'0'16'563,"0"0"1,1 0 0,1-1-1,0 1 1,6 17-1,1 20-237,-4-33-47,0 1 1,2 27 0,1 3-133,-4-14 12,4 12 18,-3-31-158,-2 1 1,0 0-1,-1 0 0,-1 21 0,-1-38-7,-1 1 0,1-1 0,-1 1 0,0-1-1,0 0 1,0 1 0,-1 2 0,-5 14 330,7-19-327,-1 1 0,1-1-1,0 1 1,-1-1 0,1 0-1,-1 1 1,1-1 0,-1 1-1,1-1 1,0 0 0,-1 1-1,-10 2 1336,2-21-41,1 1-1258,1-6-59,2-1 1,0 0-1,2 0 1,1-1-1,0-25 1,1 6 4,-4-78-456,4 65-864,1 34-367</inkml:trace>
</inkml:ink>
</file>

<file path=ppt/ink/ink3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5:18.70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1 640,'11'3'810,"3"2"-537,82-5 495,-93 0-749,0 0 1,0 1 0,0 0 0,0-1 0,5 3 0,-5-2 19,0 0-1,0 0 1,0 0 0,1 0 0,4 0 0,8 3 111,-15-3-155,1-1 0,-1 1 0,0-1 0,1 1 0,-1-1 0,0 0 0,1 0 0,-1 1 1,1-1-1,2 0 0,-4 0-3,1 0 1,0 0 0,-1 0 0,1 0 0,-1 0 0,1 0 0,-1 0-1,1 0 1,-1 1 0,1-1 0,-1 0 0,1 0 0,-1 1 0,1-1-1,-1 0 1,0 1 0,1-1 0,-1 0 0,1 1 0,-1-1 0,0 0-1,1 1 1,-1-1 0,0 1 0,0-1 0,1 1 0,-1-1 0,0 1-1,0-1 1,0 1 0,1-1 0,-1 1 0,0-1 0,0 1 0,0-1-1,0 1 1,0 0 0,0-1 0,0 1 0,0-1 0,-1 1 0,1 1 91,0-1 1,0 1 0,0-1-1,0 1 1,0-1 0,-1 1 0,1-1-1,-1 1 1,1-1 0,-1 0-1,0 1 1,1-1 0,-1 0 0,-1 2-1,-4 2 304,6-4-350,-1-1 0,1 1 0,-1 0 0,0 0 0,1-1 0,-1 1 0,0-1 0,1 1 0,-1-1 0,0 1 0,0-1 0,0 1 0,0-1 0,1 1 0,-1-1 0,0 0 0,0 0 0,0 1 0,0-1 0,0 0 0,0 0 0,0 0 0,0 0 0,0 0 0,0 0 0,0 0 0,1-1 0,-1 1 0,0 0 0,0 0 0,0-1 0,0 1 0,0 0 0,-1-2-1,-1 0-77,-1 0-1,0 0 0,1 1 0,-1-1 0,0 1 0,0 0 1,0 0-1,0 0 0,0 0 0,0 1 0,0 0 0,0 0 1,0 0-1,0 0 0,-7 1 0,-1 2-116,0 1 1,0 0-1,-19 10 1,21-10 241,-6 1-346</inkml:trace>
</inkml:ink>
</file>

<file path=ppt/ink/ink3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5:20.55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 71 1248,'-3'-1'581,"2"2"-645,1-4-146,0 2 161,1 0-1,-1-1 0,0 1 0,0-1 0,0 1 0,1 0 0,-1-1 0,1 1 0,-1 0 1,1-1-1,0 1 0,-1 0 0,3-2 0,-3 2 45,1 0 0,-1 0 0,1 0 1,-1 0-1,1 1 0,-1-1 0,1 0 0,-1 0 0,0 0 0,1 0 0,-1 0 1,0 0-1,0 0 0,0-2 0,4-11 82,0-3 566,-5 17-616,1-1-31,-1 1 1,1 0 0,-1 0 0,1 0-1,-1 0 1,0 0 0,1 0 0,-1 0-1,1 0 1,-1 0 0,0 1 0,1-1-1,-1 0 1,1 0 0,-1 0 0,1 1-1,-1-1 1,1 0 0,-1 0 0,1 1-1,-1-1 1,1 1 0,-1-1 0,1 0-1,0 1 1,-1-1 0,1 1 0,0-1-1,-1 1 1,1-1 0,0 1 0,-1-1-1,1 1 1,0-1 0,0 1 0,0-1 0,0 1-1,-1 0 1,1-1 0,0 1 0,0-1-1,0 1 1,0 0 0,0-1 0,1 2-1,-1 6-705</inkml:trace>
</inkml:ink>
</file>

<file path=ppt/ink/ink3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5:21.67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37 22 1408,'-7'-3'2000,"3"-2"-1745,4 5-250,0 0 0,0 0 0,0-1-1,0 1 1,0 0 0,-1 0-1,1 0 1,0 0 0,0-1 0,0 1-1,0 0 1,0 0 0,0 0-1,-1 0 1,1 0 0,0-1 0,0 1-1,0 0 1,0 0 0,-1 0 0,1 0-1,0 0 1,0 0 0,0 0-1,-1 0 1,1 0 0,0 0 0,0 0-1,0 0 1,-1 0 0,1 0-1,0 0 1,-1 0 0,0 0 45,0 0 1,0-1-1,0 1 0,-1 0 1,1-1-1,0 1 0,0-1 1,0 1-1,0-1 0,-1 1 1,1-1-1,0 0 0,0 0 1,0 1-1,1-1 0,-3-2 1</inkml:trace>
</inkml:ink>
</file>

<file path=ppt/ink/ink3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5:24.28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211 4 1728,'-51'-4'133,"41"5"114,0 0 1,0 0-1,1 1 0,-19 6 0,9-2 293,11-4-142,0 0 13,-1 1 0,1-2 0,-1 1 0,-22-2 1914,33-4-1985,-1 3-377,1 1 0,-1-1 0,0 0 0,1 1-1,-1-1 1,0 1 0,1-1 0,-1 1 0,3 0 0,45 1-844,-16 0-929,48-4 0,-60-1 1026</inkml:trace>
</inkml:ink>
</file>

<file path=ppt/ink/ink3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5:32.929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251 1 1248,'-2'0'149,"1"1"0,0-1 1,0 1-1,-1-1 0,1 1 0,-6 5 896,6-5-896,0 0 1,1 1-1,-1-1 0,-1 2 0,-8 10 418,1-5-483,1 0 1,0 0-1,0 1 0,1 0 0,0 0 0,-10 19 1,-26 66 456,32-61-575,1 0 0,-10 69-1,13-60 42,-19 164 195,22-176-121,-1 13 100,5-33-189,-1 1 0,-1-1 0,1 0 0,-1 1 0,-4 10 0,-4 17 226,10-38-214,0 1-1,0-1 1,0 1-1,0-1 0,0 1 1,-1-1-1,1 0 1,0 1-1,0-1 0,-1 1 1,1-1-1,0 0 0,0 1 1,-1-1-1,1 0 1,-1 1-1,1-1 0,0 0 1,-1 0-1,1 1 1,-1-1-1,1 0 3,-1 0 0,1 0-1,0 0 1,0 0 0,0 0 0,0 0 0,0 0-1,0 0 1,0 0 0,0 0 0,0 0 0,0-1 0,-1 1-1,1 0 1,0 0 0,0 0 0,0 0 0,0 0-1,0 0 1,0 0 0,0 0 0,0 0 0,0-1-1,0 1 1,0 0 0,0 0 0,0 0 0,0 0-1,0 0 1,0 0 0,0 0 0,0-1 0,0 1 0,0 0-1,0 0 1,0 0 0,0 0 0,0 0 0,0 0-1,0 0 1,0 0 0,0-1 0,0 1 0,1 0-1,20-27-31,-10 11 48,16-19 1,0-1-47,-4-2 37,-2 0 0,-2-2 0,19-53 0,16-35-252,-22 61 271,27-77 0,-51 123-102,-6 17 77,0 0 0,0-1 0,-1 1-1,1-1 1,-1 0 0,0 1 0,0-9-1,-1 10-9,1 1-1,-1-1 1,0 0 0,1 0-1,0 1 1,1-5-1,-1 4 11,0 0-1,0 0 1,-1 0-1,1 0 1,-1 0-1,1-6 1,-1 9-77,-1 9 134,-16 64 502,-14 76-134,-12 61 352,23-120-496,10-47-351,-32 129 56,39-161 40,1-5 8,0 0 1,0 0 0,1 0 0,-1 1-1,1 6 1,1-9-29,1 4 13,0-8-25,-1 0 0,1-1 0,0 1 0,0 0-1,-1 0 1,1 0 0,0 0 0,-1-1 0,1 1 0,-1 0-1,1 0 1,0-1 0,-1 1 0,1-1 0,-1 1 0,1-1-1,4-3 3,-1 0 0,-1 0 0,1 0-1,0 0 1,-1-1 0,0 1-1,5-10 1,3-4-41,1-2 6,-1 0-1,0 0 0,-1-1 1,6-23-1,22-89-21,-13 39 138,-14 59 39,48-146 213,-47 149-225,-1 2-268,21-40 0,-25 52 247,-7 16-77,1 0 0,-1 0-1,1 1 1,0-1-1,0 0 1,0 0 0,-1 1-1,2-1 1,-1 1 0,2-3-1,-2 3-17,-1 0-1,1 0 1,-1-1 0,1 1-1,-1 0 1,0 0-1,1 0 1,-1 0-1,0 0 1,0-1-1,0 1 1,0 0-1,0 0 1,0 0-1,0-1 1,0 0 0,-1-7-132,1 9 62,0 7-101,-3 56 395,-22 121 1,2-41 152,-13 69 98,12-85-359,12-56-345,11-57 343,1-14-109,0 0 0,0 0 0,0 0 0,0 0 0,0 1 0,0-1 0,0 0 0,0 0 0,0 0 0,0 0 0,0 1 0,0-1 0,1 0-1,-1 0 1,0 0 0,0 0 0,0 0 0,0 1 0,0-1 0,0 0 0,0 0 0,1 0 0,-1 0 0,0 0 0,0 0 0,0 0 0,0 0 0,0 1 0,1-1 0,-1 0 0,0 0 0,0 0 0,0 0 0,0 0 0,1 0 0,-1 0 0,0 0-1,0 0 1,0 0 0,0 0 0,1 0 0,-1 0 0,0 0 0,0 0 0,0 0 0,0-1 0,1 1 0,-1 0 0,0 0 0,0 0 0,0 0 0,0 0 0,0 0 0,1 0 0,-1 0 0,0-1 0,0 1 0,0 0 0,0 0 0,0 0 0,0 0-1,0 0 1,0-1 0,1 1 0,0-1-36,0-1-1,-1 1 0,1 0 1,0-1-1,0 1 0,-1-1 1,1 1-1,-1-1 1,1 1-1,-1-1 0,1 1 1,-1-3-1,5-13-63,4-4-22,0-1 0,-2 0-1,0 0 1,-2-1 0,4-29-1,5-26-295,-3 33 414,48-186-98,-48 197 60,-6 14 93,2 0 0,17-37 1,-12 33 68,15-40 0,-25 58-70,0 1 1,-1-1 0,0 0-1,0 0 1,0-7 0,-1 12-94,5 4-245,-2-1 287,0 1 1,0-1 0,0 1-1,0 0 1,-1 0 0,0 0-1,1 0 1,-1 0 0,0 0-1,0 1 1,-1-1 0,1 1-1,-1-1 1,0 1-1,0 0 1,0-1 0,1 6-1,1 9 2,-1 0-1,-1 30 1,-1 382 697,2-398-632,5 34 0,-3-36 202,1 32-1,-5-60-107,0-18 53,2-63-520,3 0-1,31-152 1,-26 191 209,2 0 1,2 2 0,31-62-1,-36 85 2,0 0 0,15-17-1,-2 2 109,-20 27 6,13-17-98,-14 19 67,-1 1 0,1-1 0,-1 0 0,1 1 0,0-1 0,-1 1 0,1-1 0,-1 1 0,1-1-1,0 1 1,0-1 0,-1 1 0,1 0 0,0-1 0,0 1 0,-1 0 0,1 0 0,0 0 0,0 0 0,0-1 0,-1 1-1,3 0 1,-3 1 11,0 0 1,1-1-1,-1 1 0,0-1 0,0 1 0,0-1 0,1 1 0,-1 0 0,0-1 0,0 1 0,0-1 0,0 1 0,0 0 0,0-1 0,0 1 1,0 0-1,0-1 0,-1 2 0,1 1 6,-1 17 39,-5 28 0,-1 0 26,-9 115 422,4-32-270,-3 77-74,15-163-89,2-37-83,2-10-86,3-10-78,1-9-141,-4 11 155,0-1 0,-1 1 1,4-23-1,20-111-159,-11 64 780,-10 57-156,-4 18-195,0-1 1,-1 1 0,0 0-1,0-9 1,-1 14-208,1 1 87,0 0 0,0 1 0,0-1 1,0 1-1,-1-1 0,1 1 0,0-1 1,-1 1-1,1 3 0,0-3-26,1 7-368,-1 0 1,0 0-1,0 1 1,-2 16-1,1-9-480,0 5-1842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7:49.38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110 0 480,'-4'6'53,"0"0"1,0 1-1,0-1 0,1 1 1,0 0-1,-4 11 0,3-5-228,3-9 294,0 0 0,0-1 0,0 1 0,-1 0 0,-2 3 0,2-3-17,0 0 0,0 0 1,1 1-1,-1-1 0,1 1 0,0-1 1,0 1-1,1-1 0,-1 1 0,1-1 0,0 1 1,1 5-1,-1-1 57,0 29 502,0-13 737,0-18-1329,0 0 0,0 0 1,-1 0-1,0 0 0,0 0 1,-1 0-1,0 0 0,-4 12 0,4-16-24,0 0-1,1 1 0,0-1 0,0 0 0,0 1 1,-1 6-1,1-7-56,0 0 0,-1 0-1,0 1 1,0-1 0,0 0 0,0-1 0,0 1 0,0 0 0,-1 0 0,-3 2 319,2 11-125,1-9-111</inkml:trace>
</inkml:ink>
</file>

<file path=ppt/ink/ink3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5:36.472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8 9 576,'-7'-9'5833,"7"15"-5128,9 112-135,-7-73-350,6 178 446,-3-107 70,-3-42-18,0 4-268,3-36-529,4 66 206,-6 55 439,-1-119-625,0-33 189,-2 1 0,1 0 0,-2 0 0,-2 20 1,2-23 3,-2 9-41,3-18-69,0 1-1,0-1 1,0 0-1,0 1 1,0-1 0,0 1-1,-1-1 1,1 0-1,0 1 1,0-1 0,-1 1-1,1-1 1,0 0-1,0 1 1,-1-1 0,1 0-1,0 0 1,-1 1 0,1-1-1,-1 0 1,1 0-1,0 1 1,-1-1 0,1 0-1,-1 0 1,1 0-1,0 0 1,-2 1 0,-2-14-72,0 1-11,0-1 1,1 0-1,1 0 1,0-1-1,-1-15 1,-1-15-93,0-2 114,3-70 0,1 60-22,3 3-68,10-60 0,-2 24-168,0 4 416,-4 42-30,1-60 1,-5-7 441,-2 99-459,0 1-1,5-22 1,-1 1 89,-4 25-40,-1 1-1,0-1 1,-1 1 0,0-7-1,-2-12-4,4 22-138,-1 2 14,0-1-1,0 1 1,0-1-1,0 1 0,0-1 1,0 1-1,0-1 0,0 1 1,0-1-1,0 1 0,0-1 1,0 1-1,0-1 0,0 1 1,0-1-1,-1 1 0,1-1 1,0 1-1,0-1 0,0 1 1,-1-1-1,1 1 0,0 0 1,-1-1-1,1 1 1,0 0-1,-1-1 0,1 1 1,-1-1-1,1 10-78,5 12-5,8 46-188,12 117 247,18 176-8,-24-180 248,2 25 62,-14-95-79,-4-91-127,-2-13 97,0-12 257,-1 0-420,13-434-153,-1 298-57,49-220 1,-47 308-174,32-77 0,-41 115 256,-5 15 128,0 1 1,0 0-1,0 0 1,0 0-1,0 0 1,0 0 0,0 0-1,0 0 1,1-1-1,-1 1 1,0 0-1,0 0 1,0 0-1,0 0 1,0 0 0,0 0-1,1 0 1,-1 0-1,0 0 1,0 0-1,0 0 1,0 0 0,0 0-1,1 0 1,-1 0-1,0 0 1,0 0-1,0 0 1,0 0-1,0 0 1,1 0 0,-1 0-1,0 0 1,0 0-1,0 0 1,0 0-1,0 0 1,2 2 11,-1-1-1,1 0 1,-1 0 0,0 0 0,0 1 0,1-1-1,-1 1 1,0-1 0,0 1 0,-1-1-1,1 1 1,0 0 0,0 2 0,8 28 82,-9-31-92,32 216-89,-11-51 121,17 116 91,10 54-10,-37-291 60,-6-32-167,-2 0-1,3 16 0,-3-13 173,-3-16-174,0 0-1,0 0 1,0 0-1,0 0 1,0 0-1,1 0 1,-1 0-1,0 0 1,0 0-1,0 0 1,0 0-1,0 0 1,0 0-1,1 0 1,-1 0 0,0 0-1,0 0 1,0 0-1,0 0 1,0 0-1,0 0 1,0 0-1,0 0 1,1 0-1,-1-1 1,0 1-1,0 0 1,0 0-1,0 0 1,0 0-1,0 0 1,0 0-1,0 0 1,0 0-1,0 0 1,1 0-1,-1-1 1,0 1-1,0 0 1,0 0-1,0 0 1,0 0-1,0 0 1,0 0-1,0 0 1,0-1 0,0 1-1,0 0 1,0 0-1,0 0 1,0 0-1,0 0 1,7-30 247,11-140-536,-10 71-26,60-489-6,-42 396 470,-16 127 143,-6 52-590,-4 13 286,0 0 1,0 0-1,0 0 0,1 0 0,-1 0 0,0 0 1,0 0-1,0 0 0,0 0 0,0 0 0,1 0 1,-1 0-1,0 0 0,0 0 0,0 0 0,0 0 1,0 0-1,0 0 0,1 0 0,-1 0 1,0 1-1,0-1 0,0 0 0,0 0 0,0 0 1,0 0-1,1 0 0,-1 0 0,0 0 0,0 0 1,0 0-1,0 1 0,0-1 0,0 0 0,0 0 1,0 0-1,0 0 0,0 0 0,0 0 0,0 1 1,0-1-1,0 0 0,2 4-9,-1 0-1,1 0 1,-1 0-1,1 7 1,19 276-236,-16-178 283,3 82 221,10 132 262,0-187-371,-18-135-133,0-1 0,0 1 0,0-1 1,0 1-1,0-1 0,0 1 0,0-1 0,0 0 1,0 1-1,1-1 0,-1 1 0,0-1 0,0 1 1,0-1-1,1 0 0,-1 1 0,0-1 0,0 0 0,1 1 1,-1-1-1,0 0 0,1 1 0,0-1-3,-1 0 0,0 0-1,1-1 1,-1 1 0,1 0 0,-1 0-1,0-1 1,1 1 0,-1 0-1,0 0 1,1-1 0,-1 1 0,0 0-1,1-1 1,-1 1 0,0-1 0,0 1-1,0 0 1,1-1 0,-1 1-1,0-1 1,0 1 0,0-1 0,3-7 36,-1 1 0,0-1 1,0 0-1,1-13 0,-1 4-52,19-192-547,-1-4 146,-6 45 525,-6 91-97,14-107 634,-19 170-763,0 23-151,0 3 253,5 21-124,3 41 0,-3-15-25,50 429 31,-26-171 700,-25-283-422,-5-26 0,0 0 0,0 15 0,6-80 573,9-229-1663,-3 37 308,-10 186 616,17-140 322,-12 102 380,-8 94-703,1 7-36,2 10-72,-2-3 98,12 51-288,12 101 0,-10-53 513,-1-10 123,30 154-348,-43-233-358,-2-14 140,1 0 0,-1 0 1,1 0-1,-1 0 0,1-1 0,0 1 1,2 3-1</inkml:trace>
</inkml:ink>
</file>

<file path=ppt/ink/ink3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5:39.019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40 132 1888,'-10'-3'505,"9"3"-481,1 0 0,-1 0 1,0 0-1,1 0 0,-1 0 0,0 0 0,1 0 0,-1 0 0,1-1 0,-1 1 1,0 0-1,1 0 0,-1-1 0,1 1 0,-1 0 0,0-1 0,1 1 0,-1 0 0,1-1 1,-1 1-1,1-1 0,-1 1 0,1-1 0,0 1 0,-1-1 0,1 1 0,0-1 0,-1 0 1,1 1-1,0-1 0,0 1 0,-1-1 0,1 0 0,0 0 0,-13-65 5482,13 63-5321,9 12-95,-6-3-71,0 0-1,0 0 0,-1 0 1,0 1-1,0-1 0,2 13 0,3-4 841,-3-1 491,-3-20-1015,-1 1-383,1 4 44,-1 1 1,0-1-1,0 1 0,0-1 1,0 1-1,0-1 1,0 1-1,0 0 0,0-1 1,0 1-1,0-1 1,0 1-1,0-1 0,0 1 1,0-1-1,0 1 1,0-1-1,0 1 1,0 0-1,-1-1 0,1 1 1,0-1-1,0 1 1,0 0-1,-1-1 0,1 1 1,0 0-1,-1-1 1,1 1-1,0 0 0,-1-1 1,1 1-1,-1 0 1,0 12-616,6 136 843,-4-140-192,-1-7-33,0-1 1,-1 0-1,1 0 0,0 0 1,0 0-1,0 1 0,0-1 1,0 0-1,0 0 0,0 0 1,0 0-1,0 1 1,1-1-1,-1 0 0,0 0 1,0 0-1,0 0 0,0 0 1,0 1-1,0-1 0,0 0 1,0 0-1,0 0 0,0 0 1,1 0-1,-1 1 0,0-1 1,0 0-1,0 0 0,0 0 1,0 0-1,0 0 0,1 0 1,-1 0-1,0 0 1,0 0-1,0 0 0,0 1 1,1-1-1,-1 0 0,0 0 1,0 0-1,0 0 0,0 0 1,1 0-1,-1 0 0,0 0 1,0 0-1,0-1 0,0 1 1,1 0-1,-1 0 0,0 0 1,0 0-1,0 0 0,0 0 1,1 0-1,-1 0 1,0 0-1,0 0 0,0-1 1,0 1-1,6-8-55,-6 8 46,25-40-486,-15 23 306,1 0 0,20-24 0,-17 24 106,19-19 504,-26 31-347,-5 4-35,0-1 0,0 1 0,0-1-1,0 0 1,0 0 0,0 1 0,-1-1 0,1 0 0,-1-1 0,1 1 0,1-4 0,2-8 84,-4 11-97,0 0 0,0 1-1,0-1 1,0 1 0,0-1 0,0 1-1,1-1 1,-1 1 0,1 0-1,0 0 1,0 0 0,0 0-1,0 0 1,0 0 0,0 0 0,0 1-1,1-1 1,4-1 0,16-7-126,11-4-92,-67 61 764,31-43-582,-1 0 1,1 0-1,0 1 1,0-1-1,0 0 0,0 1 1,1 0-1,0-1 1,-2 8-1,1 7-43,0 21 1,2-16 37,-2 218-6,3-128-10,-1 150 704,0-263-676,0 0 0,0 0 0,0 0-1,-1 0 1,1 0 0,0 0 0,0 0-1,-1 0 1,1 0 0,-1-1 0,1 1-1,-2 1 1,2-1-5,-1 0-1,1 0 0,-1 0 0,1 0 1,-1 0-1,1 0 0,0 0 1,-1 0-1,1 0 0,0 0 0,0 0 1,0 2-1,0-2 11,0-1 0,0 1 1,0-1-1,0 0 0,0 1 0,0-1 0,0 1 1,1-1-1,-1 1 0,0-1 0,0 1 1,1-1-1,-1 0 0,0 1 0,0-1 0,1 0 1,-1 1-1,0-1 0,1 0 0,-1 1 1,1-1-1,-1 0 0,0 0 0,1 1 0,-1-1 1,1 0-1,-1 0 0,1 0 0,-1 0 0,1 0 1,-1 0-1,1 1 0,21-1 58,-14 0-51,151-12-162,-95 5 94,44-1 151,111 8 0,69 30 206,-283-29-301,2 0 83,-1 1 0,1-1 0,-1 1 0,11 5 0,-4-2 950,4-20-1178,-14 6 121,-1-1 1,1 1-1,-1-1 1,-1 1 0,1-15-1,3-25-261,34-224-2025,-18 96-417,-16 131 1238,3 4-1947</inkml:trace>
</inkml:ink>
</file>

<file path=ppt/ink/ink3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5:41.221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342 1 2976,'-3'2'107,"1"0"-1,0 1 1,-1-1 0,1 1-1,1-1 1,-1 1 0,0 0-1,1 0 1,-1 0 0,1 0-1,0 0 1,0 0 0,-1 3-1,-2 7-143,-1 0 0,0 0 1,0-1-1,-1 0 0,-1 0 0,-14 19 0,-8 14 685,-42 109-47,53-109-401,-2 0-1,-34 54 0,11-29 612,31-42-704,11-23-99,-1 0 0,0 1 0,-4 7 0,5-11-12,0-1 0,0 1 0,1 0 0,-1 0 1,1-1-1,-1 1 0,1 0 0,0 0 0,0 0 0,0 0 1,0 0-1,0 1 0,0 3-26,0-5 152,0-1-108,0 1 0,0-1 0,0 0 0,0 1 0,0-1 0,0 0 0,0 1 0,0-1 0,0 0 0,0 1-1,0-1 1,0 0 0,0 1 0,0-1 0,0 0 0,0 1 0,0-1 0,0 0 0,1 0 0,-1 1 0,0-1 0,1 1-1,12 10 291,2-1 0,25 14 0,-35-22-169,0 0-1,0-1 1,0 0-1,0 1 1,1-2-1,-1 1 1,11 0-1,39-7 59,-2 1 0,65-2 397,0 0-546,115 9 74,-134-9-12,185-1-52,-244 9-51,-13 0 409,52-5-1,-78 4-362,-1 0-1,1 0 0,-1 0 0,1 0 0,-1 0 1,1 0-1,-1 0 0,0 0 0,1-1 0,-1 1 1,1 0-1,-1 0 0,1 0 0,-1 0 0,0-1 1,1 1-1,-1 0 0,1 0 0,-1-1 0,0 1 1,1 0-1,-1-1 0,0 1 0,1 0 0,-1-1 1,0 1-1,0-1 0,1 1 0,-1-1 0,-6-11 730,1 3-858,3 5-309,0-1 0,0 1-1,0-1 1,1 1 0,0-1-1,0 0 1,0 1 0,1-1-1,-1 0 1,1-7 0,0-6-891</inkml:trace>
</inkml:ink>
</file>

<file path=ppt/ink/ink3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5:44.172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11 0 1728,'-11'10'6308,"19"0"-6430,-4-4 183,1 0-1,-1 1 0,-1-1 0,1 1 0,-1 0 0,4 13 0,1 3-70,20 50 16,-18-43 131,1-2-1,24 46 1,-18-46 15,2-1 1,24 27-1,49 45 7,7 7-28,-27-23-798,-71-82 597,0 0 1,1 0-1,-1 1 0,0-1 0,0 0 1,1-1-1,-1 1 0,0 0 1,1 0-1,-1 0 0,1-1 0,1 1 1,-2-1 33,0 1 1,0-1 0,0 0 0,-1 0-1,1 0 1,0 0 0,0-1-1,0 1 1,-1 0 0,1 0 0,0 0-1,0-1 1,0 1 0,-1 0-1,1-1 1,0 1 0,-1 0 0,2-1-1,-1-1 22,0 1 0,1-1-1,-1 1 1,0-1 0,0 1-1,0-1 1,0 0 0,0 1-1,0-1 1,-1 0 0,1 0-1,-1 0 1,1 0 0,-1 1-1,0-1 1,1 0 0,-1-4-1,-1-2 94,1-1 0,-1 1 0,-1 0 0,-4-16 0,2 8 102,3 11-61,0 0 0,0 1 1,-1-1-1,0 1 0,0-1 1,0 1-1,0 0 0,0-1 0,-1 1 1,-5-5-1,4 4 68,-1 0-84,0 0 0,0-1-1,1 1 1,0-1 0,0 0 0,0 0 0,-3-10 0,7 16-113,-1-1 1,1 0 0,0 1-1,0-1 1,0 1-1,0-1 1,0 1 0,0-1-1,0 0 1,1 1-1,-1-1 1,0 1 0,0-1-1,0 1 1,1-1-1,-1 1 1,0-1 0,0 1-1,1-1 1,-1 1-1,0-1 1,1 1 0,-1 0-1,0-1 1,1 1-1,-1-1 1,1 1 0,-1 0-1,1 0 1,-1-1-1,1 1 1,-1 0 0,1-1-1,21-6-19,-18 5 11,39-9 46,1 2 1,-1 2-1,52-1 0,46-8 30,-108 11-38,62-2 1,-52 2 15,-42 5 64,-4 1-60,0-1 0,-1 0-1,1 1 1,0-1-1,-1-1 1,1 1 0,0 0-1,-1-1 1,-5-1 0,5 1-5,-33-6 34,13 2-158,-39-11-1,8-3-10,-119-37 102,163 53-56,0 1 0,0 0-1,0 1 1,0 0 0,0 1-1,-13 1 1,23-1 32,1 0 0,-1 0 0,0 0-1,1 0 1,-1 0 0,1 1 0,-1-1 0,0 0-1,1 0 1,-1 0 0,1 1 0,-1-1 0,0 0 0,1 1-1,-1-1 1,1 0 0,-1 1 0,1-1 0,-1 1 0,1-1-1,0 1 1,-1 0 0,1 0 4,-1-1 0,1 1 0,0 0 1,0-1-1,0 1 0,1-1 0,-1 1 0,0-1 0,0 1 0,0 0 0,0-1 1,0 1-1,1-1 0,-1 1 0,0-1 0,1 1 0,-1-1 0,0 1 1,1 0-1,1 1 3,0 0 1,0 0 0,0 0-1,0 0 1,1 0 0,-1-1 0,1 1-1,3 1 1,4 0 70,1-1-1,0 0 1,0 0 0,0-1 0,0-1-1,17-1 1,-4 1 15,487 0-248,-494 0-338,0 1-1,0 1 0,0 1 1,0 0-1,18 7 0,-8-2-1959</inkml:trace>
</inkml:ink>
</file>

<file path=ppt/ink/ink3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5:54.643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0 480 320,'5'0'8496,"30"3"-8293,-26-1-159,0-1 0,0-1 0,10 0-1,89-10 651,-62 4-268,34-7-122,-63 9-315,16-3 161,32-13-1,-43 13-66,0 2 0,44-7 0,2 1 218,28-12-269,104-38 0,-146 40-32,90-49 0,-121 58 36,40-12 0,-36 14-28,2 1-26,0 0 0,55-8 0,63 2-185,-138 15 193,181-3-205,-102 5 259,-21-5 124,82-14-1,-7-1-182,0 12-17,-132 5 49,5 0 63,25-6-1,-28 4-96,1 0 0,-1 1 0,1 0 0,19 1 0,3-4 12,16 1 66,-21 0 123,185-2-344,-166 6 245,-10 2-62,62 11-1,-98-13-19,11 3-52,0 1-1,16 6 1,-17-5 90,1-1-1,21 5 1,-16-4-83,-16-4 63,1 0 0,0 0 1,-1 0-1,1 0 0,5-1 0,-1 1-64,1 0 0,-1 0 1,1 1-1,9 3 0,-8-2 111,0-1 0,14 2-1,60-2 258,-9-1-159,98 1-19,-92-3-49,-51 0-83,0-1-1,30-6 0,-47 7-27,-1 0-1,13 1 1,12-1 26,-10 0 50,-18 1-75,0-1 0,15-2 0,-6 0 142,1 1 1,0 0-1,26 2 1,-22 0-280,33-4 336,60 4-203,-114 0-75,-1 0 22,27 0 138,-27 0 49,-1-1-118,0 1 1,0 0 0,0 0-1,0 0 1,0-1 0,1 1-1,-1 0 1,0 0 0,0 0-1,0 0 1,0-1 0,0 1-1,1 0 1,-1 0 0,0 0-1,0 0 1,0 0 0,1 0-1,-1-1 1,0 1 0,0 0-1,0 0 1,1 0 0,-1 0-1,0 0 1,0 0 0,0 0-1,1 0 1,-1 0 0,0 0-1,0 0 1,1 0 0,-1 0-1,0 0 1,0 0 0,0 0-1,1 1 1,5-2-138,-5 0 134,-1 1 0,1-1 1,-1 1-1,1 0 1,-1-1-1,1 1 0,-1 0 1,1-1-1,-1 1 1,1 0-1,0 0 1,-1 0-1,1-1 0,0 1 1,-1 0-1,1 0 1,0 0-1,-1 0 0,2 0 1,9-2 123,-10 1-68,4 1 6,16-16-400,-20 16 352,-1-1 0,0 1 0,1 0 0,-1-1 0,0 1 0,1 0 0,-1-1 0,0 1 0,1-1 0,-1 1 0,0 0 0,0-1 0,0 1 0,0-1 0,1 1 0,-1-1 0,0 1 0,0 0 0,0-1 0,0 1 0,0-1 0,0 1 0,0-1 0,0 1 0,0-1 0,0 1 0,0-1 0,-1 1 0,1-1 0,0 1 0,0 0 0,0-1 0,0 1 0,-1-1 0,1 1 0,0 0 0,-1-1 0,1 1 0,0-1 0,0 1 0,-2-1 0,1 0 17,0 0 0,0-1 1,-1 1-1,1 0 0,-1 0 1,1 0-1,-1 0 0,0 0 0,1 0 1,-3 0-1,-13-5-45,15 4 9,-1 1 1,0 0-1,1 0 0,-1 0 1,0 1-1,0-1 1,0 0-1,-5 1 1,-52-8-212,-189 11 683,191-11-155,-37 8 70,74-3 133,29 2-1205,32 10 618,-28-6 106,1-1 1,0 0 0,0-1-1,18 0 1,4 1-62,131 1 137,-131 0-3,42 10 0,-68-11-177,14 4-73,-4 0 140,-13-4 7,10 4 79,-15-6-123,10 6 64,-3-5-15,-3 0 210,-11-1 5,-20-8-168,-18 6-146,32 1 59,-1 0 0,1 0 0,0 1-1,-1 1 1,-20 4 0,-35 7 210,54-8-113,1 0-52,0 0 0,0 0-1,1 1 1,-1 1 0,1 0-1,-19 13 1,16-7 105,-1 1 1,2 1-1,0 0 0,-17 22 1,22-28 16,6-3-138,2 2 906,1-134-1466,0 123-204,0 1 0,-1 0 0,1-1 0,-1 1 0,-2-6 0,0 1-1577</inkml:trace>
</inkml:ink>
</file>

<file path=ppt/ink/ink3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7:41.78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1472 169 2080,'0'4'2597,"-4"-1"-2232,0 0-1,0 0 1,-1 0-1,1-1 1,-1 1-1,-4 1 1,3-2-267,0 1 1,1 0 0,-1 0 0,-9 7-1,7-3-136,1 0 0,-1 1 0,2 0 0,-1 0 0,1 1 0,0 0 0,-6 11 0,11-18 13,1-1 0,-1 1 0,1 0 0,-1 0-1,1 0 1,0-1 0,0 1 0,0 0 0,0 0-1,0 0 1,0 0 0,0 0 0,0 0-1,1-1 1,-1 1 0,1 0 0,1 2 0,-1 0-14,1-1 1,0 0-1,0 0 1,0-1-1,1 1 1,-1 0-1,1-1 1,4 5-1,0-2 13,0-1-1,0 1 0,1-1 1,0 0-1,-1-1 0,18 5 1,-17-6 67,1-1 0,-1 0 1,1 0-1,0-1 0,16-1 0,44-11-4,-43 6 79,-5 1 18,0-1 0,26-12 1,-20 8 91,-25 9-196,0 0 0,0 1-1,0-1 1,0-1 0,0 1-1,-1 0 1,1 0 0,0-1 0,-1 1-1,1-1 1,1-2 0,-2 4-20,-1-1 0,0 0 1,1 1-1,-1-1 0,0 0 0,0 1 1,1-1-1,-1 0 0,0 1 0,0-1 1,0 0-1,0 0 0,0 1 1,0-1-1,0 0 0,0 1 0,0-1 1,0 0-1,-1 0 0,1 1 0,0-1 1,0 0-1,-1 1 0,1-1 0,0 0 1,-1 1-1,1-1 0,-1 1 0,1-1 1,0 0-1,-1 1 0,0-1 0,1 1 1,-1 0-1,1-1 0,-1 1 0,0-1 1,-8-4 10,1 1 0,-1 0 1,0 0-1,0 1 0,0 0 1,-1 1-1,1 0 0,-1 1 1,-15-1-1,-207-5-192,81 2 113,139 5-99,0-1 1,-19-3-1,41-2-436,10 0 461,19-1 33,-18 3 53,0 0 0,0-2-1,0 0 1,27-13-1,19-10 64,-41 18 111,45-25-1,-52 24-13,-1 0 0,22-20 0,-39 31-92,0 1 0,-1-1 1,1 1-1,0-1 0,-1 0 0,1 1 1,-1-1-1,1 0 0,0 1 0,-1-1 1,0 0-1,1 0 0,-1 1 0,1-1 1,-1 0-1,0 0 0,1-1 0,-1 1-8,-1 1-1,1 0 1,0 0 0,-1-1-1,1 1 1,-1 0-1,1 0 1,0 0-1,-1 0 1,1-1 0,0 1-1,-1 0 1,1 0-1,-1 0 1,1 0-1,-1 0 1,1 0 0,0 0-1,-1 0 1,1 0-1,-1 0 1,1 0-1,0 0 1,-1 0 0,0 1-1,-6 0 34,-1 1-1,1 1 0,-8 2 0,-154 76 216,-92 37-294,246-111 7,-3 1-46,-17 11 0,31-16-12,0-1 0,0 1 0,0 0 0,1 0 0,-1 0 0,1 1 0,0-1 0,0 1-1,-5 7 1,8-10 68,-1 0-1,1 0 1,0 0-1,-1 0 0,1 0 1,0 0-1,-1 0 0,1 0 1,0 0-1,0 0 1,0 0-1,0 0 0,0 0 1,0 0-1,0 1 0,1-1 1,-1 0-1,0 0 1,0 0-1,1 0 0,-1 0 1,1 0-1,-1 0 0,1 0 1,-1-1-1,1 1 1,0 0-1,-1 0 0,1 0 1,0 0-1,0-1 0,0 1 1,-1 0-1,1-1 1,0 1-1,0-1 0,0 1 1,1 0-1,4 1 6,-1 1 1,1-1-1,-1 0 1,1-1-1,11 3 1,9-2 17,0 0 1,-1-2-1,1-1 1,0-1-1,-1-1 1,1-1 0,-1-1-1,0-2 1,38-14-1,-53 17 207,0-1-1,0 0 1,0-1 0,-1 0-1,0 0 1,0-1 0,15-14-1,-24 20-194,1 1 0,-1-1-1,0 0 1,1 1 0,-1-1 0,0 1-1,0-1 1,1 0 0,-1 1-1,0-1 1,0 0 0,0 0-1,0 1 1,0-1 0,0 0 0,0 1-1,0-1 1,0 0 0,0 1-1,0-1 1,0 0 0,0 1-1,-1-1 1,1 0 0,0 1-1,-1-1 1,1 0 0,0 1 0,-1-1-1,1 1 1,-1-1 0,1 1-1,-1-1 1,1 1 0,-1-1-1,1 1 1,-1-1 0,1 1-1,-1 0 1,0-1 0,-4-3 101,0 1-1,0 0 1,-9-4 0,6 4-72,-1 1 1,1-1-1,-1 1 0,1 0 0,-1 1 1,-15 0-1,-57 4-15,44 0 8,-194 23 33,112-4-5,-373 79 617,290-30-1207,201-70 507,67-20-915,163-50 725,-196 60 290,-1-1-1,0-2 1,0-2-1,37-21 0,-51 25 7,0 0-1,23-9 1,-39 19-26,0-1 0,0 0 0,-1 0 0,1 0 0,0 0 0,-1 0 0,1 0 0,-1 0 0,1-1 0,0-6 618,-2 8-671,-13 0 265,-82 22-163,59-13-35,-28 7-6,-83 22-244,126-31 103,0 1-1,1 1 1,0 0-1,-32 22 0,36-19-14,0 1-1,2 0 1,-1 1-1,2 1 1,0 0-1,-17 25 1,25-31-13,0 0 0,1 0 0,0 1 0,0-1 0,1 1 0,1 0 0,-2 11 0,4-21 93,-1 1 0,1 0 0,0-1 0,0 1-1,0 0 1,0-1 0,0 1 0,0 0 0,0-1 0,0 1 0,0 0 0,0-1 0,1 1 0,-1-1 0,0 1 0,0 0 0,1-1 0,-1 1 0,0-1 0,1 1 0,-1-1 0,0 1 0,1-1 0,-1 1 0,1-1 0,-1 1 0,1-1 0,-1 1-1,1-1 1,-1 0 0,1 1 0,0-1 0,0 1 16,0-1 1,0 0-1,0 0 0,0 0 0,0 0 0,0 0 0,0 0 0,0 0 1,0-1-1,0 1 0,0 0 0,0-1 0,0 1 0,0 0 0,0-1 1,-1 1-1,1-1 0,0 1 0,0-1 0,0 1 0,0-2 0,5-4 25,-1 1 0,-1-1 0,1-1-1,-1 1 1,5-11 0,1 0 36,6-12 132,-1-1 0,19-52 0,-33 79-194,0-1-1,0 0 1,0 1 0,0-1 0,-1 0-1,1 0 1,-1 1 0,0-1-1,0 0 1,-1 0 0,1 0 0,-1 1-1,1-1 1,-1 0 0,0 0-1,-1 1 1,1-1 0,-1 1 0,1-1-1,-4-3 1,5 7-27,0 0-1,-1-1 1,1 1-1,-1 0 1,1-1-1,-1 1 1,1 0 0,0 0-1,-1-1 1,1 1-1,-1 0 1,1 0-1,-1 0 1,1 0 0,-1-1-1,1 1 1,-1 0-1,1 0 1,-1 0 0,1 0-1,-1 0 1,0 0-1,1 1 1,-1-1-1,1 0 1,-1 0 0,1 0-1,0 0 1,-1 1-1,1-1 1,-1 0-1,1 0 1,-1 1 0,1-1-1,0 0 1,-1 1-1,1-1 1,-1 0 0,1 1-1,-1 0 1,-14 16-114,10-8 100,1 0 1,-1 1-1,1-1 1,1 1-1,0-1 1,-2 13-1,-7 61 204,11-78-168,-11 129 112,-11 86-98,15-152-37,3 1 0,4 79 0,2-73 50,9 93-42,-7-132-9,2-11 428,7 26 1,-25-297-395,4 124-278,-16-117 232,19 172 38,5 45 113,-1 1 1,-7-34-1,5 46-138,0 11-166,-1 17-53,-2 36 71,1 58-1,7 56 143,-1-151-19,9 619 1021,-1-393-427,0 44-502,-3-157 384,-15-436-619,1 67-228,6 139 194,0-53 112,4 75 148,5-79 8,-5 145-86,1 1 0,4-17 1,-6 27 29,0 0 1,0 0 0,0 0 0,0 0-1,1 0 1,-1 0 0,0 0-1,0 0 1,0 1 0,0-1 0,0 0-1,0 0 1,0 0 0,0 0-1,0 0 1,0 0 0,1 0 0,-1 0-1,0 0 1,0 0 0,0 0-1,0 0 1,0 0 0,0 0 0,0 0-1,0 0 1,1 0 0,-1 0 0,0 0-1,0 0 1,0 0 0,0 0-1,0 0 1,0 0 0,0 0 0,1 0-1,-1 0 1,0 0 0,0 0-1,0 0 1,0 0 0,0 0 0,0 0-1,0 0 1,0 0 0,1 0 0,-1 0-1,0 0 1,0 0 0,0-1-1,0 1 1,0 0 0,0 0 0,0 0-1,4 15-141,41 353-86,-39-306 212,41 821 1283,-47-816-891,-12 85 0,12-149-342,-2 8 167,-1-12-159,-2-7-125,0-3 23,1-1 0,0 0 0,1-1 0,-2-17 0,-13-117-473,3 17 48,2 40 347,-39-226 367,50 304-150,0 1-43,0 19-40,1 5 33,-2 23 3,1 43 1,6 190 169,4 114-105,0-102 322,-4-237-436,9 48 0,-4-33-9,-8-53-9,1 0 1,-1 1 0,4 8-1,-4-13 43,-1-1 0,1 0 0,-1 1 0,1-1 1,0 0-1,-1 1 0,1-1 0,0 0 0,0 0 0,0 0 0,0 0 0,0 0 0,0 0 1,0 0-1,0 0 0,1 0 0,-1 0 0,0-1 0,1 1 0,1 0 0,-3-1-3,1 0 0,0 0 0,0 0 0,-1 0 0,1-1 0,0 1 0,-1 0 0,1 0-1,0-1 1,0 1 0,-1 0 0,1-1 0,-1 1 0,1-1 0,0 1 0,-1-1 0,1 1 0,-1-1 0,1 0 0,-1 1-1,1-1 1,-1 1 0,0-1 0,1-1 0,9-19-59,-10 20 50,9-28 78,-2-1 0,0 1 0,2-39-1,-7 50-38,2-61 592,-4 270-1643,0-183 1159,0-1 0,-1 1-1,0 0 1,-4 15 0,-1-44-460,-18-176-1035,11 74 881,-22-370 74,27 348 1045,16 178-453,34 304-128,-19 4 673,-20-284-541,2 173 108,-10-386-5,5 152-259,0-1 1,-1 1-1,1-1 1,-1 1-1,0-1 1,0 1-1,0 0 1,-1-1-1,0 1 1,0 0-1,0 0 1,0 0-1,0 0 0,-1 1 1,0-1-1,-5-5 1,6 8-45,0 1 1,1-1-1,-1 0 1,0 1-1,0-1 1,0 1-1,0 0 0,0-1 1,0 1-1,0 0 1,0 0-1,-1 1 1,1-1-1,0 0 1,0 1-1,0-1 0,1 1 1,-1-1-1,0 1 1,0 0-1,0 0 1,0 0-1,-3 2 1,1 4-115,0 0 1,0 0 0,1 1-1,0-1 1,0 1 0,-2 9-1,4-12 75,0 0-1,0 1 0,0-1 0,1 0 1,0 1-1,0-1 0,0 1 1,1-1-1,0 0 0,0 1 0,0-1 1,1 0-1,0 0 0,-1 1 1,2-1-1,-1-1 0,1 1 0,0 0 1,0-1-1,0 1 0,5 4 1,0 0 37,0-1 1,1 0 0,0 0 0,1-1 0,0 0 0,0 0 0,0-2-1,21 10 1,1-4-4,1 0 0,1-3 0,0-1 0,56 5-1,140-5-2,-220-7-4,160 8 122,-67-10-175,0-5 0,115-22-1,15-2 29,-189 28 68,-1 2-1,1 3 0,58 8 0,-38-2-218,-124-11-650,-73 1 889,72 3 338,-100 7 17,25 0-378,-14-3 337,-70 1 116,11 2-367,40 0-178,-29 5 81,150-8 166,3-3 109,-64-4 0,92 0-174,0 0 0,1-2 0,0 0-1,-1 0 1,-21-11 0,38 15-137,-1 0 0,1 0 0,-1 0 1,1 0-1,0 0 0,-1 0 0,1 0 0,0-1 0,0 1 0,-1 0 1,1 0-1,0 0 0,-1 0 0,1-1 0,0 1 0,0 0 1,-1 0-1,1-1 0,0 1 0,0 0 0,0-1 0,-1 1 1,1 0-1,0 0 0,0-1 0,0 1 0,0 0 0,0-1 0,0 1 1,0 0-1,-1-1 0,11-5-449,17 1 43,-12 4 345,-1 2 0,0 0 0,1 0 0,26 7 0,-2 0 24,220 11 204,-86-12-214,63 2 65,285-35 485,-277 14-566,-1 19 39,-168-5 140,61 4-106,40 21 213,36 4 0,-170-27-109,45 3 21,-33-3-46,-40-2-66,1-1 1,0 0 0,21-2 0,44-13 132,17-1-229,-52 10 92,47-3 35,-13 3-65,27-1 25,53-1 79,-149 7-46,0 0 0,0 0 1,12 3-1,17 1 65,73 4-267,0 0 202,-68-8 0,-13 1 78,1-1 0,55-8 0,-23 0-324,-41 6 160,36-8 0,-37 6 130,0 1-1,33-1 1,6-1-143,89-9 277,-74 5-192,56-9-52,-89 9-34,1 2-1,75-1 1,36 5 327,-80 4-213,-19 0-28,75-7 0,-69 1 119,14-2 84,-50 2-219,0 2 1,27-1 0,15 10-113,1 0 70,107-2 256,-33-11-154,-125 6-22,-3-1-10,-1-1 0,0 0 0,19-7 0,-6 1-84,-15 5 7,-10 4 108,0-1 1,0 0 0,0 1-1,1-1 1,-1 1-1,0 0 1,4-1 0,-6 1-43,1 0 0,-1 0 0,1 0 0,-1 0 0,1 0 0,-1 0 0,0 0 0,1 0 0,-1 0 0,1 0 0,-1-1 1,0 1-1,1 0 0,-1 0 0,1-1 0,-1 1 0,0 0 0,1 0 0,-1-1 0,0 1 0,1 0 0,-1-1 1,0 1-1,0-1 0,1 1 0,-1 0 0,0-1 0,0 1 0,0-1 0,0 1 0,1 0 0,-1-1 0,0 1 0,0-1 1,0 1-1,0-1 0,0 1 0,0-1 0,0 1 0,0 0 0,0-1 0,-6-17 84,3 12-103,0 0 0,0-1 0,1 1 1,0-1-1,0 0 0,-1-8 1,-4-12 18,-19-93 146,4 15-282,12 56 67,-5-75 1,11 90 129,2-60-143,-1 3 297,3 62-336,0 1-1,5-37 1,0 26 96,2 0 0,2 0 1,1 0-1,24-57 0,-19 54-103,-11 33 81,-1-1 0,0 1 0,-1-1 0,1-11 0,1 0-206,17-114 557,-17 82-98,-5-88-1,-2 48-217,-1 50 273,3 31-247,0 0 1,-1-1 0,-4-13-1,2 10-303,-3 1 451,5 14-150,1-1 0,0 1 0,1-1-1,-1 1 1,0-1 0,0 1 0,1-1 0,-2-3 0,-6-33 86,4 19-72,0 0-1,2 0 1,-1-20 0,-7-97 80,10-56-32,-1 169-74,1-16 133,1 29-133,-1 0 1,0-1 0,-2-9-1,-1-13 33,8-361-252,-5 229 64,1 143 142,5-25 0,-3 26 12,0-26 0,-2 25-26,4-27-1,-2 27-12,1-27 1,5-24-1231,-8 88 619,1 16 247,-2-22 344,1 1 1,2 12 0,-3-18 83,0 0 0,0 0 1,-1 1-1,1-1 0,-1 0 1,0 0-1,-2 4 0,-12 2 461,-42-10-444,13 2 2,-65-8 0,62 2-55,-68 3 0,57 2 19,-41 3 20,60-2-63,-1 2 1,-46 11 0,-24 2 102,39-7-2,-26 2-3,45-10 132,-86 7-100,30-4 1,-3 4-74,-114-7 0,61-18 38,151 16-34,0-2 1,0 0 0,0 0-1,1-2 1,-1 1 0,1-1-1,-16-8 1,23 9-72,0 1 0,-1 0 0,1 0-1,-1 0 1,0 1 0,0-1 0,-6 1 0,-11-3 135,4-1-104,-223-39 66,222 42 100,-68-5-686,83 8 495,0-1 0,0 1 0,0 0 0,-6 2 0,6-2 34,1 1-1,-1-1 0,0-1 1,-5 1-1,8 0 0,1-1 1,-1 0-1,1 1 1,-1-1-1,1 0 1,-1 1-1,1 0 0,-3 1 1,2-1-9,0-1 0,1 1 0,-1 0 0,1 0 0,-1-1 0,0 1 0,1-1 0,-1 0 0,-2 1 0,-12 2 9,13-2-1,0 0 0,0 0 0,0-1 0,0 1 0,-1-1 0,1 1 0,-3-1 0,-12 3 9,15-2-7,0 0 0,-1 0 0,1-1-1,-1 1 1,0-1 0,-3 1 0,5 0-15,1 0-16,-12 0 444,-30 85-8799,53-88 8833,-9 2-444,-1 0-1,1 0 0,-1 0 0,1 0 0,-1-1 0,0 1 0,1 0 0,-1 0 0,0 0 0,1-1 1,-1 1-1,1 0 0,-1-1 0,0 1 0,0 0 0,1-1 0,-1 1 0,0 0 0,0-1 1,1 1-1,0-13 1591,-1 13-1566,0 0-32,0 0-1,0 0 1,0 0 0,0 0 0,0 0-1,0 0 1,0 0 0,0 1-1,0-1 1,0 0 0,0 0 0,0 0-1,0 0 1,0 0 0,-1 0-1,1 0 1,0 0 0,0 0 0,0 0-1,0 0 1,0 0 0,0 0-1,0 0 1,0 0 0,0 0-1,0 0 1,0 0 0,-1 0 0,1 0-1,0 0 1,0 0 0,0 0-1,0 0 1,0 0 0,0 0 0,0 0-1,0 0 1,0 0 0,-1 0-1,1 0 1,0 0 0,0 0 0,0 0-1,0 0 1,0 0 0,0 0-1,0 0 1,0 0 0,0 0-1,0 0 1,0 0 0,0-1 0,0 1-1,-1 0 1,1 0-5,0 0 1,0 0-1,0-1 0,0 1 1,-1 0-1,1 0 0,0 0 1,0 0-1,0-1 0,-1 1 1,1 0-1,0 0 0,0 0 1,-1 0-1,1 0 1,0 0-1,0 0 0,-1 0 1,1 0-1,0 0 0,0 0 1,-1 0-1,1 0 0,0 0 1,0 0-1,-1 0 0,1 0 1,0 0-1,0 0 0,-1 0 1,1 0-1,0 0 0,-1 0 1,-1 0 52,-2 0-37,-3 8-111,6-6 104,0-1-1,0 0 0,0 0 0,0-1 0,0 1 0,0 0 1,0 0-1,0 0 0,-1-1 0,-1 2 0,2-2-5,0 0-1,0 1 0,0-1 1,0 1-1,0-1 0,0 1 1,1-1-1,-1 1 0,0 0 1,0-1-1,1 1 1,-1 0-1,0 0 0,0 0 1,-16 11-150,10-9 201,14-6 653,-5 2-601,1 3-76,-3-1-32,0-1 1,0 0-1,0 0 1,0 0-1,1 0 0,-1 0 1,0 1-1,0-1 0,0 0 1,0 0-1,0 0 0,1 0 1,-1 0-1,0 0 1,0 0-1,0 0 0,0 1 1,1-1-1,-1 0 0,0 0 1,0 0-1,0 0 1,1 0-1,-1 0 0,0 0 1,0 0-1,0 0 0,1 0 1,-1 0-1,0 0 1,0 0-1,0-1 0,0 1 1,1 0-1,2-1-11,-1 0 0,1 0 0,0 1 0,0-1 0,0 1-1,3-1 1,8-1-28,19-8 105,13-3-126,183-17-52,-132 19 98,-61 8 31,53 4-1,-33 0-943,-56 11 970,1-11-10,-1-1 0,0 0 0,0 1 0,1-1 0,-1 0 0,0 1 0,1-1 0,-1 0 0,0 0 0,1 1 0,-1-1 0,0 0 0,1 0 0,-1 0 0,1 1 0,-1-1 0,0 0 0,1 0 0,-1 0 0,1 0 0,0 0 0</inkml:trace>
</inkml:ink>
</file>

<file path=ppt/ink/ink3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7:45.15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166 140 1152,'-13'3'4901,"56"5"-4272,-38-8-607,-1 1-1,1 0 0,-1 0 0,1 0 0,-1 0 0,8 4 0,-8-4 40,0 1-1,1 0 0,-1-1 1,0 0-1,1 0 1,6 0-1,-3-1 155,-1 1 1,1 0-1,11 4 0,6 0 151,53 2 361,-45-4-628,40-3-29,-59 0 175,26-1 1,-3-1 159,72-4-43,-77 4-340,1-2-42,21 0 8,-52 4 12,98 4 304,-95-3-311,-1-1-1,1 0 1,0-1 0,7 0 0,11-2-5,-2 2 53,1-2-1,37-8 1,-44 6-11,-13 4 25,0 0 0,1 0 0,-1 1-1,1-1 1,-1 1 0,1-1 0,0 1-1,2 0 1,-3 0-96,0 0-1,0 0 1,-1 0 0,1 0-1,0 0 1,0 1 0,-1-1-1,1 1 1,0-1 0,-1 1-1,3 1 1,-3-1 57,1-1 0,-1 0-1,0 1 1,1-1 0,-1 0 0,0 0 0,1 0-1,-1 0 1,0 0 0,1 0 0,-1 0 0,0 0 0,1-1-1,-1 1 1,0 0 0,1-1 0,-1 1 0,0-1-1,0 1 1,0-1 0,1 0 0,-1 0 0,0 1-1,0-1 1,0 0 0,0 0 0,1-1 0,3-2-704,5-3 451,-9 7 236,-1 0 0,0 0 0,0 0 0,0 0 0,1 0 0,-1-1 0,0 1 0,0 0 0,0 0 0,0 0 0,1 0 0,-1-1 0,0 1 0,0 0 1,0 0-1,0 0 0,0-1 0,0 1 0,0 0 0,0 0 0,0 0 0,1-1 0,-1 1 0,0 0 0,0 0 0,0 0 0,0-1 0,0 1 0,0 0 0,0 0 0,0-1 0,-1 1 0,1 0 0,0 0 0,0 0 0,0-1 0,0 1 0,0 0 0,0-2-12,-4 0-131,0 1 0,0 0-1,0-1 1,0 1 0,0 1 0,-6-1 0,8 0 70,-11-2-186,12 3 233,0-1 0,0 1-1,0 0 1,-1-1 0,1 1 0,0 0 0,-1 0 0,1 0 0,0 0 0,0 0 0,-1 0 0,1 0 0,0 1-1,-2-1 1,-7 2-43,0-1-1,1 0 1,-1-1 0,-15-1-1,-2 0 34,-72 8 10,31 0-127,-87 6 362,123-9-78,-43 11 1,53-8-13,0 0-140,-34 3 202,8 0-35,27-7-75,-1 0-1,-39-2 0,39-3 107,-1 0-1,1-2 0,0 0 0,0-2 1,0 0-1,-33-16 0,-24-15 182,69 33-450,0 1 0,0 1-1,0 0 1,0 0 0,0 1-1,-1 0 1,-12 1 0,23-1 60,-1 1 1,0 0 0,0 0-1,0 0 1,0 0 0,0 0-1,1 0 1,-1 1 0,0-1 0,0 0-1,0 0 1,1 1 0,-1-1-1,0 0 1,0 1 0,-1 0-1,2-1 11,0 0 0,0 1 0,0-1-1,0 0 1,0 1 0,0-1 0,0 0 0,1 1-1,-1-1 1,0 0 0,0 0 0,0 1 0,0-1-1,0 0 1,0 1 0,1-1 0,-1 0-1,0 0 1,0 1 0,0-1 0,0 0 0,1 0-1,-1 0 1,0 1 0,0-1 0,1 0 0,-1 0-1,1 0 1,3 3-71,0 0 0,1 0 0,-1-1 0,7 2 0,2 0 91,0 0 0,0-2 0,1 1 0,-1-2 0,1 0 0,16 0 0,84-11-74,-68 4 91,10-2 46,96-28 0,11-3-113,-102 29 0,8-3 32,141-7 1,-205 20 16,0 0 1,0 0-1,1 0 0,-1 0 1,0 1-1,0 0 0,0 0 1,0 0-1,0 1 0,0 0 1,-1 0-1,1 0 0,7 5 1,-10-6 2,0 0 0,1 1 0,-1 0 0,0 0 0,0 0 0,1 0 0,-1 0 0,-1 0 0,1 1 0,0-1 0,2 4 0,-4-3-1,1 0 3,11 7-19,-8-6 15,-1-1 0,1 1 0,-1 0 1,1 0-1,3 8 0,2-2 27,-8-10-25,-1 1 0,1 0 0,0 0 0,-1-1 1,1 1-1,0 0 0,-1 0 0,1 0 0,-1 0 0,1 0 0,-1 0 0,1 0 0,-1 0 0,0 0 0,0 0 0,1 0 1,-1 0-1,0 0 0,0 2 0,0 52-667,-1-46 688,-3-4-15,4-5-4,-1 0 1,1 0-1,0 0 1,-1 1-1,1-1 1,-1 0-1,1 0 1,0 0-1,-1 0 1,1 0-1,-1 0 1,1 0-1,0 0 1,-1 0-1,1 0 1,-1 0-1,1 0 1,0 0-1,-1 0 1,1 0-1,-1 0 1,1-1-1,0 1 1,-1 0-1,1 0 1,-1 0-1,1-1 1,0 1-1,-1 0 1,1-1-1,0 1 1,0 0-1,-1 0 1,1-1-1,0 1 1,0 0-1,-1-1 1,1 1-1,0-1 1,0 1-1,0 0 1,0-1-1,0 1 1,-1-1-1,1 1 1,0 0-1,0-1 1,0 1 0,0-1-1,0 1 1,0 0-1,0-1 1,0 1-1,1-1 1,-1 1-1,0-1 1,0 1-1,0 0 1,0-1-1,0 1 1,1 0-1,-1-1 1,0 1-1,0 0 1,1-1-1,0-2-16,0 0-1,0-1 0,0 1 1,-1 0-1,1 0 1,-1 0-1,0-1 1,-1-5-1,1 1-14,1 5 41,0 0 0,0 1 0,1-1 0,-1 0 0,1 1 0,-1-1-1,1 1 1,0-1 0,0 1 0,4-4 0,-1 1 38,-4 3-40,-1 2-19,0 0 0,1-1-1,-1 1 1,0 0 0,1-1 0,-1 1-1,0 0 1,0-1 0,1 1 0,-1-1 0,0 1-1,0-1 1,0 1 0,0-1 0,0 1-1,0 0 1,1-1 0,-1 1 0,0-1-1,0 1 1,0-1 0,-1 0 0,1 1-61,0 0 69,0-1 0,0 1 0,0 0 0,0 0 0,0 0 0,0 0 1,0 0-1,-1 0 0,1 0 0,0 0 0,0 0 0,0 0 1,0 0-1,0 0 0,0 0 0,0 0 0,-1 0 0,1 0 0,0 0 1,0 0-1,0 0 0,0 0 0,0 0 0,0 0 0,0 0 1,0 0-1,-1 1 0,1-1 0,0 0 0,0 0 0,0 0 0,0 0 1,0 0-1,0 0 0,0 0 0,0 0 0,0 0 0,0 0 0,0 0 1,0 1-1,0-1 0,-1 0 0,2 2-73,0 0-1,-1 0 1,1 0 0,-1 0-1,0 0 1,0 0-1,0 0 1,0 0 0,0 0-1,0 0 1,0 0-1,-1 4 1,-1 12-1039,1-11 433,0 1-1,0-1 1,0 0-1,-4 11 1,-4 5-499</inkml:trace>
</inkml:ink>
</file>

<file path=ppt/ink/ink3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7:46.13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 2 1312,'4'-1'861,"-4"1"-842,4 13 674,-4 15-55,-2 0-1,0 1 0,-11 42 1,12-48-477,2-12 733,13-25-211,-9 5-772,1 0 1,0 0-1,13-15 0,-10 15-761,-1-2-1,7-10 1</inkml:trace>
</inkml:ink>
</file>

<file path=ppt/ink/ink3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7:47.36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314 40 2816,'0'0'33,"0"1"0,-1-1 0,1 0 0,0 0 0,0 0 0,-1 0 0,1 0 0,-6-2 758,5 1-758,-2-2 308,2 2-378,0 1 0,0-1 0,0 1 0,0 0 0,0 0 0,0 0 1,0 0-1,0-1 0,0 1 0,0 1 0,0-1 0,0 0 0,-1 0 0,-9 0 10,-23-13 1502,28 10-1434,1 0-1,-1 1 1,0-1-1,0 2 1,0-1-1,-1 1 1,1 0 0,-7-1-1,-57 7 579,-7 3 309,44-8 261,33 0-1186,0 0-1,0 0 1,0 0 0,0 0-1,0-1 1,0 1 0,0 0 0,0 0-1,-1 0 1,1 0 0,0 0-1,0 0 1,0 0 0,0 0-1,0 0 1,0 0 0,0-1-1,0 1 1,0 0 0,0 0-1,0 0 1,0 0 0,0 0-1,0 0 1,0 0 0,0 0-1,0-1 1,0 1 0,0 0 0,0 0-1,0 0 1,0 0 0,0 0-1,1 0 1,-1 0 0,0 0-1,0 0 1,0 0 0,0-1-1,0 1 1,0 0 0,0 0-1,0 0 1,0 0 0,0 0-1,0 0 1,0 0 0,1 0-1,-1 0 1,0 0 0,0 0 0,0 0-1,0 0 1,0 0 0,0 0-1,0 0 1,0 0 0,1 0-1,-1 0 1,0 0 0,0 0-1,6-4-195,-3 2 192,1 1-1,-1 0 1,1 0 0,-1 1-1,1-1 1,0 1-1,-1 0 1,1 0-1,-1 0 1,1 0-1,0 1 1,6 1-1,19 1-128,-25-3 115,0 1 0,1 0 0,-1 0 0,1 0 0,6 3 0,10 2-44,-18-6 68,0 1 1,-1-1-1,1 1 0,-1 0 1,1 0-1,-1 0 1,0 0-1,1 0 0,-1 0 1,0 1-1,3 2 1,24 16 308,-29-20-309,-8 1 172,7-1-170,0 1 1,0-1-1,0 0 0,0 0 0,0-1 1,-1 1-1,1 0 0,0 0 0,0 0 0,0-1 1,0 1-1,0-1 0,-2 0 0,-12-7 215,14 7-272,-1 1 1,1-1-1,0 0 1,-1 1 0,1-1-1,0 0 1,0 0-1,-1 0 1,1 0-1,0 0 1,-1-1-1,2 1-1,-1 1 36,1-1 0,0 1 0,0-1 0,0 1 0,-1 0 0,1-1 0,0 1 0,0 0 0,-1-1 0,1 1 0,0 0 0,-1-1 0,1 1 0,0 0 0,-1 0 0,1-1 0,0 1 0,-1 0 0,1 0 0,-1 0 0,1-1 0,0 1 0,-1 0 0,1 0 0,-1 0 0,1 0 0,0 0 0,-1 0 0,1 0 0,-1 0 0,1 0 0,-1 0 0</inkml:trace>
</inkml:ink>
</file>

<file path=ppt/ink/ink3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7:49.11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138 0 2720,'0'3'1397,"-12"13"-1434,-2 10 1018,10-18-719,1 0 0,-2 0 0,1 0 0,-1 0 0,-1-1 0,1 0 0,-9 8 0,13-14-222,1-1 0,-1 1 0,1-1 0,-1 0 0,1 1 0,-1-1 0,0 1 0,1-1 0,-1 0 0,1 0 0,-1 1 0,0-1 0,0 0 0,1 0 0,-1 0 0,0 0 0,1 0 0,-1 0 0,0 0 0,1 0-1,-1 0 1,0 0 0,0 0 0,1 0 0,-1 0 0,0-1 0,0 1 0,1 0-39,-1-1-1,1 1 1,0 0 0,-1 0-1,1 0 1,0-1-1,0 1 1,-1 0 0,1-1-1,0 1 1,0 0-1,0-1 1,-1 1-1,1 0 1,0-1 0,0 1-1,0 0 1,0-1-1,0 1 1,0 0 0,0-1-1,0 1 1,0-1-1,0 1 1,0 0-1,0-1 1,0 1 0,0 0-1,0-1 1,0 1-1,0 0 1,0-1 0,0 1-1,0 0 1,1-1-1,-1 1 1,0 0-1,0-1 1,0 1 0,1 0-1,-1-1 1,0 1-1,0 0 1,1 0 0,-1-1-1,1 1 1,1-4-327,3 4 364,1 6-101,-5-4 62,8 6 50,-7-6-43,0-1 0,0 1-1,-1 0 1,1-1 0,-1 1 0,1 0 0,-1 0-1,2 3 1,8 19 1264,-17-37-1025,-6-17-222,10 23-93,0-1 0,-7-12 0,6 16 59,-12-18-293,15 22 291,0 0 0,0 0 0,0 0 1,-1 0-1,1 0 0,0 0 0,0 0 0,0 0 0,-1 0 0,1 0 0,0 0 0,0 0 0,0 0 0,0 0 0,0 1 0,-1-1 0,1 0 0,0 0 0,0 0 0,0 0 0,0 0 0,0 1 0,0-1 0,-1 0 0,1 0 0,0 0 0,0 0 0,0 1 0,0-1 0,0 0 0,0 0 0,0 0 0,0 1 0,0-1 0,0 0 0,0 0 0,0 0 1,0 0-1,0 1 0,0-1 0,0 0 0,0 1 0,-1 8-91,-2 159 387,6-126 405,-7-51-379,2 2-380,-1-1-1,1 1 1,-2-14 0,2 4-103,-2-6 67,-1-7-10,3 23 138,1 0-1,-1 0 0,1 0 0,-1-12 1,1 13-4,-3 11-205,4-4 168,-1 0 0,0 1 0,1-1 1,0 0-1,-1 1 0,1-1 0,0 1 0,0-1 0,0 1 0,0 2 0,8 43-173,-7-33 303,1 0 1,8 25 0,2-6-90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7:54.85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65 46 1152,'-2'-5'193,"1"4"-166,1 0 0,0 0 0,-1 1 0,1-1 0,0 0 0,-1 0 0,1 0 0,0 1 0,0-1 0,0 0 0,-1 0 0,1 0 0,0 0 0,0 0 0,0 0 0,1 1 0,-1-1 0,0 0 0,0 0 0,0 0 0,1 0 0,-1 1 0,0-1 0,1 0 0,-1 0 0,0 0 0,1 1 0,0-1 0,0 0 0,-1 0 24,0 1 1,0-1-1,1 1 1,-1-1 0,0 1-1,0 0 1,0-1-1,0 1 1,0-1 0,0 1-1,0-1 1,0 1-1,0-1 1,0 1 0,0-1-1,0 1 1,0-1 0,0 1-1,-3-6 672,1 5-672,-3 12 659,-29 60 710,22-47-707,10-19-711,0 0 1,1 0 0,-1-1-1,1 1 1,-1 9 0,2-13-131,20 8 22,-13-5 462,-6-4-320,0 0 0,0 1 0,0-1 0,-1 1-1,1-1 1,0 1 0,0 0 0,-1-1-1,1 1 1,0 0 0,-1-1 0,1 1-1,-1 0 1,1 0 0,-1-1 0,1 2-1,0 4 154,-1-1 1,0 1-1,0-1 0,0 1 0,-1-1 0,0 0 0,0 1 0,-3 9 0,1-6-504,16-17 603,12-15 221,-21 18-370,1 0 1,0 0-1,9-6 1,-14 11-119,0 0 0,1-1-1,-1 1 1,1 0 0,-1 0 0,0 0 0,1-1 0,-1 1 0,0 0 0,0 0 0,1-1 0,-1 1 0,0 0-1,1-1 1,-1 1 0,0 0 0,0-1 0,0 1 0,1 0 0,-1-1 0,0 1 0,0 0 0,0-1 0,0 1-1,0-1 1,-8-2 208,6 3-242,0 0-1,-1 0 0,1 0 1,0 0-1,0 1 1,-1-1-1,1 1 1,-4 1-1,-5 5 155,9-5-206,-1 0-1,0 0 0,0 0 0,0 0 0,0-1 0,0 1 1,0-1-1,-1 0 0,1 0 0,0 0 0,-1 0 1,-4 0-1,8 8-382,2 11 896,-2-16-355,0-1 0,0 1 1,1-1-1,-1 1 0,1-1 1,0 0-1,2 5 0,-3-7-71,0 0-27,1-1 0,-1 0 0,0 1 0,0-1 0,0 1 0,0-1 0,0 1 0,0-1 0,1 1 0,-1-1 0,0 0 0,0 1 0,1-1 0,-1 0 0,0 1 0,1-1 0,-1 0 0,0 1 0,1-1 0,-1 0 0,0 1 0,1-1 0,-1 0 0,1 0 0,-1 0 0,0 1 0,1-1 0,-1 0 0,1 0 0,-1 0 0,1 0 0,-1 0 0,1 0 0,-1 0 0,0 0 0,1 0 0,0 0 0,17-3-349,2-6-952,0 0 1,33-22 0,1 0-752,-17 12-290</inkml:trace>
</inkml:ink>
</file>

<file path=ppt/ink/ink3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7:51.91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179 1 992,'-12'5'1733,"4"-3"-1566,7-2-157,1 1 0,-1-1 0,0 0 0,0 1 0,0-1 0,0 0 0,1 1 0,-1-1 0,0 1 0,0-1 0,1 1 0,-1-1 0,0 1 0,1 0 0,-1-1 0,1 1 0,-1 1 0,-26 20-21,24-20 186,0 0 1,-1 0-1,1-1 0,-1 1 0,1-1 0,-7 1 1,2 1 235,-5-4 184,-5-1-327,-6 2 1071,20 1-1541,-5 1 839,8-2-628,1 0 0,0 0 0,0 0 0,-1 0 0,1 0 0,0 0 0,0 0 0,-1 0 0,1 0 1,0 0-1,0-1 0,-1 1 0,1 0 0,0 0 0,0 0 0,0 0 0,0-1 0,-1 1 0,1 0 1,0 0-1,0-1 0,0 1 0,0 0 0,0 0 0,-1 0 0,1-1 0,0 1 0,0 0 0,0 0 1,0-1-1,0 1 0,0 0 0,0 0 0,0-1 0,0 1 0,0 0 0,0-1 0,0 1 0,0-1 87,-7-6 438,7 7-544,0 0 0,0-1 0,1 1 0,-1 0 0,0-1 0,0 1 0,0 0 1,0-1-1,0 1 0,0 0 0,0-1 0,1 1 0,-1 0 0,0 0 0,0-1 0,1 1 0,-1 0 1,0 0-1,0-1 0,1 1 0,-1 0 0,0 0 0,0 0 0,1-1 0,-1 1 0,0 0 0,1 0 1,-1 0-1,0 0 0,1 0 0,-1 0 0,0 0 0,1 0 0,-1 0 0,1 0 0,-1 0 9,1 0 0,-1 0-1,0-1 1,0 1-1,1 0 1,-1 0 0,0 0-1,1 0 1,-1 0-1,0 0 1,1 0 0,-1 0-1,0-1 1,1 1-1,-1 0 1,0 0 0,0 0-1,1-1 1,-1 1-1,0 0 1,0 0 0,0 0-1,1-1 1,-1 1-1,0 0 1,0-1 0,0 1-1,0 0 1,0 0-1,1-1 1,-1 1 0,0 0-1,0-1 1,0 0-1,25-2-318,-18 2 316,-1 1-1,1 0 1,-1 0-1,1 1 1,11 1-1,-13 0 4,1-2 0,0 1 0,-1 0 0,1-1 0,0 0 0,-1-1-1,1 1 1,6-2 0,13-4 48,13-4-222,-34 9 115,0 0 1,-1 0-1,1 1 1,0-1-1,0 1 0,-1 0 1,6 1-1,-1-1-156,1 3 813,-4 24-3583,-5-19 2095</inkml:trace>
</inkml:ink>
</file>

<file path=ppt/ink/ink3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7:55.16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168 49 64,'-22'16'4030,"20"-13"-3760,-4 6 385,5-9-569,0 0 0,0 1 1,0-1-1,0 0 1,0 0-1,0 0 1,0 0-1,0 0 1,0-1-1,0 1 1,0 0-1,0 0 1,0 0-1,0-1 1,1 1-1,-1-1 1,0 1-1,-1-2 1,-19-13 203,5 3-272,-5 4 57,15 5-215,4 2 170,0 0-1,1 1 1,-1-1-1,0 1 0,0-1 1,-8 0 1138,-7-7-320,16 7-843,-1 1 0,1-1-1,0 0 1,0 1-1,0-1 1,0 0-1,1 0 1,-1 0 0,0 0-1,0 0 1,0 0-1,1 0 1,-1 0-1,0 0 1,1 0 0,-1 0-1,1 0 1,-1-1-1,1 1 1,-1-1-1,8 2-320,0 0 303,0 1 0,0 1 0,-1-1 0,1 1 0,-1 1 1,9 3-1,-7-3 63,0 1 0,18 3 0,-4-1 606,2 5-2586</inkml:trace>
</inkml:ink>
</file>

<file path=ppt/ink/ink3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7:58.48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393 13 1408,'-27'1'3888,"16"-1"-3716,0 2 0,1-1 0,-17 6 0,13-3-102,7-2 40,1 0 0,-1 0 0,0 0 0,-1-1 0,-9 0 0,-31 4 1048,40-5-1036,2 0-71,-1 0 0,1 0-1,0 0 1,0 1 0,-1 0-1,1 0 1,-10 4 0,13-4-15,0 0 0,0 0 0,0-1 0,0 1 0,0-1 1,0 0-1,0 0 0,-3 0 0,-17 2 332,9-1-259,13-1-97,-1 0 0,1 0 1,-1 0-1,1 0 1,-1 0-1,1 1 1,-1-1-1,1 0 1,-1 1-1,-2 1 0,2-2 25,0 1 0,-1 0 0,1-1 0,-1 1 0,1-1 0,-1 1 0,1-1 0,-6-1 0,6 1 9,-7 6 1048,8-7-1068,10 1-495,60 3 213,-62-3 250,-1 1 53,0-1 1,1 0-1,-1 0 0,0-1 1,1 0-1,-1 0 1,11-5 239,-17 7-277,1-1-1,-1 0 1,0 0-1,0 0 1,0 0 0,1 0-1,-1-1 1,0 1-1,0 0 1,0 0-1,1 0 1,-1 0 0,0 0-1,0 0 1,0 0-1,1 0 1,-1 0 0,0 0-1,0-1 1,0 1-1,0 0 1,1 0 0,-1 0-1,0 0 1,0-1-1,0 1 1,0 0-1,0 0 1,0 0 0,0 0-1,0-1 1,1 1-1,-1 0 1,0 0 0,0 0-1,0-1 1,0 1-1,0 0 1,0 0 0,0 0-1,0-1 1,0 1-1,0 0 1,0 0-1,0-1 1,0 1 0,-1 0-1,1 0 1,0 0-1,0 0 1,0-1 0,0 1-1,0 0 1,0 0-1,0 0 1,-1-1 0,1 1-1,-8-11 315,4 7-342,-1 0-1,1 0 1,-1 0 0,0 1-1,0 0 1,0 0 0,-1 0-1,1 1 1,-1 0 0,1 0-1,-1 0 1,0 0 0,0 1-1,1 0 1,-12 0 0,13 0-278,7 0-63,12-2 198,-11 4 151,0-1 1,0 1 0,0 0 0,0 0-1,0 0 1,4 2 0,-4-1-7,0-1 0,0 0 0,-1 0 0,1 0 0,0 0 1,5 0-1,-6-1-79,0 0 1,1 1-1,-1-1 1,0 1-1,0 0 1,5 2-1</inkml:trace>
</inkml:ink>
</file>

<file path=ppt/ink/ink3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8:01.45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63 16 896,'5'2'390,"-7"-7"-387,-6-8 1449,13 29-1260,-5-12-81,0 0 1,1 1-1,0-1 0,0 0 0,2 6 0,3 20 3403,-8-31-3365,0 1-1,0-1 0,0 1 1,0-1-1,0 0 0,0 0 0,1 0 1,-1 0-1,0 0 0,0 0 1,1-1-1,-1 1 0,1 0 0,-1-1 1,1 0-1,-2-1 0,1 1-186,0-1 0,0 1-1,0 0 1,0 1 0,-1-1-1,1 0 1,-1 1 0,-3-3-1,-9-5 99,15 9-64,0-1 0,-1 1 0,1 0-1,0 0 1,0-1 0,-1 1-1,1 0 1,0 0 0,-1-1-1,1 1 1,0 0 0,0-1-1,0 1 1,-1 0 0,1-1 0,0 1-1,0 0 1,0-1 0,0 1-1,0 0 1,0-1 0,0 1-1,0-1 1,0 1 0,0 0-1,0-1 1,0 1 0,0-1 0,0 1-1,0 0 1,0-1 0,0 1-1,0 0 1,1-1 0,8 1-423,-7 0 431,-1 0-1,0 0 0,1 0 1,-1 0-1,0 0 1,0 1-1,1-1 1,-1 1-1,0-1 1,0 1-1,1-1 1,-1 1-1,0 0 1,0-1-1,0 1 1,0 0-1,0 0 1,0 0-1,0 0 0,1 1 1,3 4 664,-5-6-676,0 0 1,0 0-1,0-1 0,0 1 0,0 0 0,0 0 0,0-1 0,0 1 0,0 0 0,0 0 0,0 0 1,0-1-1,1 1 0,-1 0 0,0 0 0,0 0 0,0-1 0,0 1 0,0 0 0,1 0 0,-1 0 0,0 0 1,0-1-1,0 1 0,0 0 0,1 0 0,-1 0 0,0 0 0,0 0 0,1 0 0,-1 0 0,0 0 1,0 0-1,0 0 0,1-1 0,-1 1 0,0 0 0,0 0 0,1 0 0,-1 1 0,0-1 0,0 0 1,0 0-1,1 0 0,-1 0 0,0 0 0,0 0 0,1 0 0,-1 0 0,0 0 0,0 0 0,0 1 0,1-1 1,-1 0-1,0 0 0,2 1-38,12 6-287,-8-2 269,-5-4 87,1 1-1,0-1 0,0 0 0,-1 0 0,1 0 0,0 0 0,0 0 0,0 0 0,0 0 0,0-1 0,0 1 0,1-1 0,1 1 0,17 4-2262</inkml:trace>
</inkml:ink>
</file>

<file path=ppt/ink/ink3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8:06.22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29 1728,'0'0'2373,"10"0"-2362,14 3 223,-19-2-127,0-1-1,0 1 1,0-1 0,0 0 0,10-1 0,-2-2 107,1 0 1,-1-1-1,25-12 1,-34 15-159,0 0 0,1-1 0,-1 2 0,0-1 0,1 0 0,-1 1 0,1 0 0,-1 0 0,1 0 0,4 1 0,24-1 923</inkml:trace>
</inkml:ink>
</file>

<file path=ppt/ink/ink3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8:08.41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91 0 1056,'-43'28'2549,"3"-14"-858,33-13-1255</inkml:trace>
</inkml:ink>
</file>

<file path=ppt/ink/ink3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8:14.12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79 124 1472,'-6'-8'3705,"-5"0"-3266,-3-18 622,10 20-912,-1 0 0,1 0-1,0 0 1,0-1 0,1 1 0,0-1-1,0 0 1,-2-9 0,5 16-148,0-1 0,-1 1 0,1-1 0,0 1 0,0-1 0,0 1 0,-1 0 0,1-1 0,0 1 0,-1 0 0,1-1 0,0 1 0,-1-1 0,1 1 0,0 0 0,-1 0 0,1-1 0,-1 1 0,1 0 0,0 0 0,-2-1 0,-2-1-66,3-2 123,12 38-436,-11-32 396,1-1 0,-1 1 0,1 0 0,-1-1 0,1 1 0,0 0 0,0-1 0,1 3 0,1-1 48,-1 1-1,0-1 1,-1 1-1,1 0 0,2 7 1,-2-5-30,-2-5-39,1 0 1,-1 1-1,1-1 0,-1 0 0,0 0 0,0 0 1,1 0-1,-1 1 0,0-1 0,0 0 0,0 0 1,-1 3-1,1-1 27,0 0 1,-1 0-1,1 0 1,1 0-1,-1 1 1,1 3 0,1 12-213,0 24-380,-1-31 630,0 1 0,-1 0 1,0 0-1,-3 20 1,2-28-66,0 1 0,1-1 0,0 1 0,1 9 0,0-11 7,-1 1 1,1 0-1,-1 0 0,-1 0 1,1-1-1,-2 6 1,2-9 6,0-1-1,0 0 1,0 0 0,0 0 0,0 0 0,0 1 0,0-1-1,0 0 1,0 0 0,0 0 0,0 0 0,0 1 0,0-1 0,0 0-1,0 0 1,0 0 0,0 0 0,0 1 0,0-1 0,0 0-1,-1 0 1,1 0 0,0 0 0,0 0 0,0 1 0,0-1-1,0 0 1,0 0 0,-1 0 0,1 0 0,0 0 0,0 0 0,0 0-1,0 0 1,-1 0 0,1 0 0,0 0 0,0 0 0,0 0-1,0 0 1,-1 0 0,1 0 0,0 0 0,0 0 0,0 0-1,0 0 1,-1 0 0,1 0 0,0 0 0,0 0 0,0 0-1,0 0 1,-1 0 0,1 0 0,0 0 0,0-1 0,0 1 0,0 0-1,0 0 1,-1 0 0,1 0 0,0 0 0,0 0 0,0-1-1,-5-9 646,-4-60-416,2-124 0,10 148-560,1 38 43,-3 6 34,-1 1 194,0 1 1,1-1-1,-1 1 1,0 0-1,0-1 0,0 1 1,0-1-1,0 1 1,0-1-1,0 1 0,0-1 1,0 1-1,0-1 1,4 9-174,-1 1 0,0 1 0,0-1 0,-1 0 0,0 1 0,-1-1 0,1 14 0,-1-2 48,5 31 1,-4-34 24,3 17-635</inkml:trace>
</inkml:ink>
</file>

<file path=ppt/ink/ink3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8:16.87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18 1248,'9'-7'549,"7"-4"431,-16 12-959,1 2 304,0 1-1,0-1 0,-1 1 0,1-1 0,-1 6 0,2 8-358,-1-11 94,8 35 198,-2 1-1,2 64 0,-9-56-44,3 0 1,15 88-1,-12-110-11,3 15-132,-1 1-1,4 78 1,-12-19 1818,-3-100-1846</inkml:trace>
</inkml:ink>
</file>

<file path=ppt/ink/ink3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8:17.54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43 0 1728,'18'53'2885,"-16"-41"-2657,-1 0-1,1 0 1,-2 0-1,-1 22 1,0-18 1067,2 32 0,-15-68-74,5 7-1665,1 0 0,1-1-1,0 1 1,1-2-1,-7-24 1,12 31-340</inkml:trace>
</inkml:ink>
</file>

<file path=ppt/ink/ink3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8:21.94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220 11 1056,'0'0'6229,"-6"-5"-5936,4 5-245,-23-3-938,-18 3 836,42 1-60,1-1 113,-1 0 0,1 1 0,0-1 1,-1 0-1,1 0 0,-1 1 0,1-1 0,0 0 0,-1 0 0,1 0 1,-1 0-1,1 0 0,0 0 0,-1 0 0,1 1 0,-1-1 1,1 0-1,-1-1 0,0 1 0,-14 0 73,12 0 9,2 2-122,-1-1 0,1 1 1,-1-1-1,1 1 0,-1 0 1,1 0-1,-1 2 75,-11 41-1948,13-44 1775,0 2 20,-1-1 0,0 0 0,0 1-1,0-1 1,-5 6 780,3-21-1008,3 7 22,0 1-1,0-1 1,1-11-1,2 7 235,6-15 934,-8 19-579,-2 12-288,0 2 154,0 0 1,-1 0-1,0 0 1,0 0-1,-1 0 1,-6 13-1,-4 13 365,10-25-459,0 0 1,-1 0 0,0 0-1,0-1 1,-1 0-1,-7 10 1,11-17-37,1-1 0,0 1 0,-1 0 0,1-1 0,-1 1 0,0 0 1,1-1-1,-1 1 0,1-1 0,-1 1 0,0-1 0,0 1 0,1-1 0,-1 0 0,0 1 1,0-1-1,1 0 0,-1 1 0,0-1 0,0 0 0,-1 0 0,1 0-13,1-1-1,-1 1 1,1 0-1,0-1 1,-1 1-1,1-1 1,-1 1 0,1 0-1,0-1 1,0 1-1,-1-1 1,1 1-1,0-1 1,0 1-1,-1-1 1,1 0-1,0 1 1,0-1 0,0 1-1,0-1 1,0 1-1,0-2 1,0-3-77,-1 0 1,2 0-1,-1 0 1,1 0-1,0 0 1,1-6 0,15-49 190,-16 37-540,-1 15 350,0 7 132,-2 3 24,0-1 0,1 0 0,-1 1 0,1-1 1,-1 1-1,1 0 0,0-1 0,-1 1 0,-1 4 1,3 1 176,0-6-230,0-1-1,0 1 0,0 0 0,0-1 0,0 1 0,0 0 0,0-1 1,0 1-1,0 0 0,0-1 0,0 1 0,0-1 0,0 1 0,-1 0 1,1-1-1,0 1 0,0-1 0,-1 1 0,1 0 0,0-1 0,-1 1 1,1-1-1,-1 1 0,1-1 0,-1 1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8:23.94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31 1248,'5'-1'7409,"15"4"-6725,-5-1-895,-8-2 194,37 1 380,0-3 0,58-9 0,-87 10-442,0-1 0,-1 2-1,21 1 1,4 1 855,50-2-168,-86-1-571,0 1 0,0-1 0,0 1 0,0-1 0,0 0 0,-1 0 1,1 0-1,5-3 0,-6 2-82,1 1 0,-1 0 0,1 0 1,0 0-1,0 0 0,-1 0 0,1 1 0,5-2 1,1 1-2281,-8 0 1768,-1 1 371,1 0 1,-1 0-1,1 0 1,-1 0-1,1 0 1,-1 0-1,1 0 1,-1 0-1,1 0 0,-1 0 1,1 0-1,-1 0 1,0 0-1,1 0 1,0 1-1,8 3-1920,3-7 143</inkml:trace>
</inkml:ink>
</file>

<file path=ppt/ink/ink3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8:46.685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0 394 1312,'0'0'1483,"1"8"-353,3 26-25,-1 1 0,-1-1 0,-6 57 0,2 33-848,13 212-185,-1-18-42,3 20 210,-9-150-1,5 64 39,0 192-14,-10-292-240,1-120 87,1-5-100,-6 49 0,1-59 110,-1 5-34,5-20-90,0-1 0,0 1 1,0-1-1,0 1 0,0-1 0,0 1 0,-1-1 0,1 1 0,-1-1 0,1 1 0,-1-1 0,0 0 0,1 1 0,-1-1 0,0 0 0,0 1 0,0-1 1,0 0-1,-2 2 0,3-2 17,-1-1 1,1 1 0,-1 0 0,1 0 0,0 0-1,-1-1 1,1 1 0,0 0 0,0 0-1,-1 0 1,1 0 0,0 1 0,-2 7-149,0-4 50,2-4 56,-1 1 0,1 0 0,-1-1 1,0 1-1,0-1 0,0 1 0,0-1 0,0 1 1,-2 1-1,1 0-80,1 1-1,-1-1 1,0 1 0,1 0 0,0-1 0,0 1 0,0 0 0,0 0 0,1-1 0,-1 6-1,3-8 38,-1 1 0,1-1 0,-1 1 0,1-1 0,0 0 0,0 0 0,-1 0 0,4 1-1,-1 0 19,1 0 0,-1-1 0,1 0 0,-1 0 0,1-1 0,0 1 0,-1-1 0,1 0 0,6 0 0,15 0-19,365 61-200,-324-45 184,52 10 42,175 6-225,-239-31 182,-1-2-1,1-2 1,78-15-1,372-61-68,-476 75 119,298-21-10,-202 18-14,263-26 559,-133 17-371,-99 8 22,-33 0-283,225-14-182,-309 20 230,180-16-37,-117 7-12,1 3 0,187 12 0,-249-2 188,0 3 0,0 1-1,65 20 1,-50-9-58,62 23-301,54 16 461,-139-46-199,149 30-45,-138-34-165,0-2-1,72-4 0,-9 0-236,319 29 599,-367-19-173,24 1-79,-75-10 136,0-1 0,0 0 0,0-1 0,0 1 0,0-2 0,0 1 0,13-5 0,-19 5 32,1 0 0,-1 0 0,0 0-1,0 0 1,-1 0 0,1-1 0,0 1 0,0 0 0,-1-1 0,1 0 0,0 1 0,-1-1 0,0 0 0,1 0-1,-1 0 1,0 1 0,0-1 0,0-1 0,0 1 0,1-4 0,-2 3 4,1 0 0,-1 0-1,0 0 1,0 0 0,0-1 0,0 1 0,-1 0 0,1 0 0,-1 0 0,1 0-1,-1 0 1,0 0 0,-1 0 0,-2-5 0,-9-13 147,-16-21-1,15 24 293,-19-36-1,21 31-385,2-2 0,0 0 0,2 0 0,-8-37 0,15 58-66,-13-68 202,-6-74 0,4 8 628,2 23-118,-12-69-165,5-60 688,-1 84-958,-3-34 33,22 161-386,-17-291-130,13 139-490,1 18 45,2 68 146,-8-79 332,12 162 99,2-23 0,-1 25-48,0 1 0,-2-21 1,1 22-53,0-1 0,3-23 1,0-10-249,-3-4-599,-5 39-162,5 10 1126,-1 0-1,1 1 1,-1-1-1,1 0 1,-1 0-1,1 1 1,0-1 0,-1 0-1,1 0 1,0 0-1,0 0 1,0 0 0,-1 0-1,1 0 11,0 0-1,0 1 1,0-1-1,0 0 1,0 1-1,0-1 0,0 1 1,-1-1-1,1 0 1,0 1-1,0-1 1,-1 1-1,1-1 1,0 1-1,-1-1 1,1 1-1,-1-1 1,1 1-1,-1-1 1,1 1-1,-1 0 1,1-1-1,-1 1 0,1 0 1,-1-1-1,0 1 1,-21-5-295,5 1 604,8 2-280,0 1 1,0-1-1,-1 1 1,1 1-1,0 0 1,-15 1-1,-3 0 31,-120-3 164,-151 4 314,-88 6 338,287-8-799,-3-1 385,0-5 1,-124-23-1,47-15-535,163 40 129,-121-40 69,-28-7-188,-29 7 90,132 33 11,-74-3-1,40 13 417,-99 13-1,102-5-340,-100 13 75,62 0 334,-18 1-346,-204-13-78,102-13 128,-279 33-278,468-19 150,-41 5 27,-6-8 221,0-5 0,0-5 0,-135-22 0,182 16 124,-116-11 21,153 20-499,-1 1 1,1 1 0,0 1 0,0 2 0,-27 6-1,25-3-807,0 1-1,-32 15 0,43-15-771</inkml:trace>
</inkml:ink>
</file>

<file path=ppt/ink/ink3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8:56.544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289 83 832,'-3'-10'298,"3"10"-233,0 0 1,0-1-1,0 1 0,0-1 1,0 1-1,0 0 1,0-1-1,0 1 0,0 0 1,0-1-1,0 1 1,0-1-1,0 1 1,-1 0-1,1-1 0,0 1 1,0 0-1,0 0 1,-1-1-1,1 1 0,0 0 1,-1-1-1,1 1 1,0 0-1,0 0 1,-1 0-1,1-1 0,0 1 1,-1 0-1,1 0 1,0 0-1,-1 0 0,1 0 1,-1-1-1,1 1 1,0 0-1,-1 0 1,1 0-1,0 0 0,-1 0 1,0 0-1,-25-4 1477,17 4-1286,1 1 1,0 0-1,0 1 1,0-1-1,0 2 1,0-1-1,1 1 1,-10 4 0,-3 4 361,-33 23 1,45-28-530,1 0-1,1 0 1,-1 0-1,1 1 1,0 0-1,0 0 1,1 1-1,0-1 1,-4 10-1,5-11-92,-2 5-23,1 0 0,-6 18-1,10-26 17,0 1 0,0-1-1,0 1 1,1 0-1,-1 0 1,1-1-1,0 1 1,1 0-1,-1-1 1,1 1 0,-1 0-1,3 6 1,-2-5 24,1 0 1,0 1-1,0-1 1,0 0-1,1-1 1,0 1-1,0 0 1,0-1-1,0 1 1,1-1-1,0 0 1,-1 0-1,2 0 1,-1-1-1,0 0 1,9 6-1,-3-4 17,0-1 0,0 1 0,0-2-1,0 1 1,1-1 0,-1-1 0,1 0 0,0 0 0,15-1 0,-11-1 40,0 0 1,-1-2-1,1 1 1,21-7 0,-27 5-40,-1 0 1,0 0 0,1-1 0,-1 0 0,-1-1 0,1 1 0,-1-2 0,11-8 0,-9 5-49,-3 5 26,-1 0 1,1-1-1,-1 0 0,-1 0 1,1 0-1,-1-1 1,0 1-1,0-1 0,0 0 1,-1-1-1,3-7 1,-5 11 21,0-1 0,0 0-1,0 1 1,0-1 0,-1 0 0,0 1 0,0-1 0,0 0 0,0 0 0,0 1 0,-1-1 0,0 0 0,0 1 0,0-1 0,0 0 0,0 1 0,-1-1-1,1 1 1,-1 0 0,0 0 0,0-1 0,-1 1 0,1 1 0,-5-6 0,-1 1-15,0 1 0,0 0 0,0 1 0,0 0 1,-1 0-1,0 1 0,-18-6 0,-20-11 175,41 17-225,-1 1-1,0 0 1,0 0-1,0 1 1,0 0 0,0 0-1,0 1 1,-8-1 0,14 2 15,0 0 1,1 0-1,-1 0 1,0 1 0,1-1-1,-1 0 1,0 0-1,1 1 1,-1-1 0,0 1-1,1-1 1,-1 0-1,1 1 1,-1-1 0,1 1-1,-1 0 1,1-1-1,-1 1 1,1-1 0,-1 1-1,1 0 1,0-1-1,-1 1 1,1 0 0,0-1-1,0 1 1,-1 0-1,1-1 1,0 1 0,0 0-1,0 0 1,0-1-1,0 1 1,0 0 0,0 0-1,0-1 1,1 3-1,-1 1 22,0 0 0,1 0 0,0 0-1,0 0 1,2 6 0,-1-6 24,-1 0 0,1-1 0,0 1 0,1-1 0,-1 0 0,0 0 0,1 0 0,0 0 0,-1 0 0,1 0 0,0-1 0,1 1 0,-1-1 0,6 3 0,-4-3 3,0 0 1,1 0-1,-1 0 0,1-1 0,-1 0 0,1 0 1,-1 0-1,1-1 0,8 0 0,-4-1 28,1 0 0,0-1 0,0 0 0,-1 0 0,1-2 0,-1 1-1,0-1 1,0 0 0,0-1 0,11-8 0,-6 1 71,0 0 0,20-22 0,-10 8 92,-13 13-168,-1 0 0,15-23 1,-14 19-1,-12 17-63,1-1 0,-1 0-1,0 1 1,1-1-1,-1 1 1,0-1 0,1 1-1,-1-1 1,1 1 0,-1-1-1,1 1 1,-1 0 0,1-1-1,-1 1 1,1 0-1,-1-1 1,1 1 0,-1 0-1,1 0 1,0-1 0,-1 1-1,1 0 1,0 0 0,-1 0-1,1 0 1,-1 0-1,1 0 1,0 0 0,-1 0-1,2 0 1,2 0 102,18 0 45,37 6 0,-52-5-132,0 0 0,-1 0-1,1 1 1,-1 0-1,0 1 1,0-1 0,0 1-1,0 1 1,0-1 0,5 5-1,-8-5 3,0 0-1,-1 0 1,1 0-1,-1 1 0,0-1 1,0 1-1,0 0 1,-1-1-1,1 1 0,-1 0 1,0 0-1,0 0 1,0 0-1,-1 0 1,1 0-1,-1 5 0,0 3 57,0 0-1,-1 1 1,0-1-1,-3 14 1,-4-2 242,0 1 1,-2-1 0,0-1 0,-17 28 0,15-30-29,1 1 1,0 0 0,2 1-1,-12 46 1,20-68-276,1 0 1,0-1 0,0 1-1,0 0 1,0 0 0,0-1-1,0 1 1,0 0-1,0 0 1,0-1 0,0 1-1,0 0 1,1 0-1,-1-1 1,0 1 0,0 0-1,1-1 1,-1 1 0,0 0-1,1-1 1,-1 1-1,1 0 1,-1-1 0,1 1-1,-1-1 1,1 1-1,-1-1 1,1 1 0,0-1-1,-1 0 1,1 1 0,0-1-1,-1 0 1,1 1-1,0-1 1,-1 0 0,1 0-1,0 0 1,0 1-1,-1-1 1,1 0 0,0 0-1,0 0 1,-1 0 0,1 0-1,1-1 1,6 1-263,0-1 0,-1-1 0,14-3 0,-11 2-322,14-2-72,-6 1-1964,36-12-1,-47 14 2180,-1-1 0,0 0 0,0-1 0,0 1-1,0-1 1,-1-1 0,1 1 0,-1-1 0,6-6 0,1-5-564,-2 0 1,13-24-1</inkml:trace>
</inkml:ink>
</file>

<file path=ppt/ink/ink3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9:03.80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129 215 416,'-1'-2'136,"0"-1"0,0 1 0,1 0 0,-1-1 1,1 1-1,-1-1 0,1 1 0,0-1 0,0 0 0,0 1 0,1-5 0,-1 5-28,0 0 0,1 0-1,-1 0 1,0 0 0,0 0 0,0 0-1,-1 0 1,1 0 0,0 0-1,-1 0 1,1 0 0,-1 0 0,0 0-1,0 0 1,0 0 0,1 0-1,-2 1 1,0-3 0,-1 1-8,1-1 0,-1 1 0,1-1 0,-1 0 0,1 0 0,1 0 0,-1 0 0,0 0 0,1 0 0,-1-6 0,-1 1 80,1 6 9,1 0 0,-1 0-1,0 1 1,0-1 0,0 1 0,-1-1 0,1 1 0,-1 0 0,1 0 0,-5-3-1,-8-7 769,-4-4-566,14 13-265,1-1-1,0 0 1,-1 0-1,-5-8 150</inkml:trace>
</inkml:ink>
</file>

<file path=ppt/ink/ink3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9:07.45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 14 992,'4'3'6261,"-7"-3"-5933,-7-2 678,10 2-999,-1-1 0,1 1 0,-1-1 1,1 0-1,0 1 0,-1-1 0,1 0 0,0 1 0,0-1 0,0 0 0,-1 0 0,1 1 0,0-1 0,0 0 0,0 0 0,0 1 0,0-3 336</inkml:trace>
</inkml:ink>
</file>

<file path=ppt/ink/ink3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9:09.57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52 37 64,'7'-29'8741,"-9"28"-8649,-2-3-61,2 3-72,0 1 1,-1-1-1,1 1 0,0 0 1,0 0-1,0 0 1,0 0-1,0 0 1,-2 1-1,-1-1 153,-20 0-437</inkml:trace>
</inkml:ink>
</file>

<file path=ppt/ink/ink3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39:11.62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48 72 1984,'-7'-20'5262,"6"19"-5127,-8-11 884,-21-27 1173</inkml:trace>
</inkml:ink>
</file>

<file path=ppt/ink/ink3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3:45.67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190 1 1152,'0'11'3035,"-1"-6"-2868,1 1 1,-2-1 0,1 1-1,-1-1 1,1 0 0,-2 0-1,1 0 1,0 0 0,-5 6-1,-6 15 343,12-22-426,-1 1 0,-1-1 0,1 1 0,-1-1 0,0 0 0,0 0 0,0 0 0,0 0 0,-1-1 0,1 1 0,-9 5 0,10-7-14,-1 0 0,0 0 0,1 1-1,-1-1 1,1 1 0,0-1 0,0 1 0,0 0-1,-2 3 1,2-3 3,1 0-1,-1 0 0,0 0 1,0 0-1,-1-1 0,1 1 1,0-1-1,-5 3 0,4-1-36,-1-1 0,1 0 0,0 1-1,0-1 1,1 1 0,-1 0 0,1 0-1,0 0 1,-2 6 0,1 2-22,-17 58 334,16-56-305,1 0 1,0 0-1,1 0 0,1 1 0,0-1 0,2 18 0,-1-15 23,0-2-26,1 0 0,1-1 0,0 1 0,1 0-1,0-1 1,1 0 0,1 0 0,0 0 0,1 0-1,1-1 1,0 0 0,17 24 0,-18-30-27,0 0 1,1 0-1,-1 0 1,1-1 0,0 0-1,1 0 1,0-1-1,0 0 1,0 0 0,0-1-1,1 0 1,-1 0-1,1-1 1,0 0 0,0-1-1,0 0 1,1 0-1,-1-1 1,17 0 0,-3-1 177,0-1 0,0-1 0,38-8 0,-52 8-149,0-1 0,0 0 0,-1 0 0,1-1 1,-1 0-1,0 0 0,0-1 0,0 0 0,-1-1 0,1 0 0,11-13 0,-13 12 19,-1-2 0,0 1 0,0-1 0,-1 1 0,5-16 0,1-1-38,6-17 255,20-81-1,-34 111-239,-1 1 0,0-1 0,0 0-1,-2 1 1,1-1 0,-2 0 0,1 1 0,-1-1 0,-6-15 0,5 7 10,3 15-41,-1 0 1,0 0-1,0 0 1,-2-6-1,1 6-8,-36-78 174,33 74-83,0 1-1,0 0 1,-1 1 0,0-1 0,0 1 0,-1 0 0,-11-9 0,6 9 8,-1 0 0,0 1 1,0 1-1,-1 0 1,1 0-1,-21-3 1,25 6-95,-4-1 44,1 0 1,-1 2-1,0 0 1,0 0-1,-25 2 1,28 0-148,0 1 0,1 0 1,-1 0-1,1 1 0,-1 0 1,1 0-1,0 1 0,-12 7 1,2 1-760,0 1 1,-20 19-1,31-25-571,0 1 0,1 0 1,-11 16-1,12-14-1835</inkml:trace>
</inkml:ink>
</file>

<file path=ppt/ink/ink3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50:42.422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5 103 1888,'7'7'2704,"38"27"-1819,-30-25-790,10 6 387,33 14 0,-49-25-404,1 0-1,0-1 1,0 0 0,0-1-1,0 0 1,0-1 0,14 1-1,33-4 84,0-3 1,0-2-1,66-17 0,-63 10-97,0 4 0,63-4 0,21 1 742,52-2-630,-146 15-98,115-4-220,69-3 223,-174 7-98,120 9 105,-110-3-23,126-6 0,-13-15 156,61-5-180,-201 16-102,87-11 20,-96 10 88,-16 4-32,0-2 0,-1 0 1,0-1-1,30-11 0,6-4 107,-20 8-25,-32 10-102,0 1 0,-1 0 0,1-1 0,0 1 1,0 0-1,-1 0 0,1 0 0,0 0 0,0 0 0,0 0 1,-1 0-1,1 0 0,0 0 0,0 0 0,0 0 0,0 0 1,-1 0-1,1 1 0,0-1 0,0 0 0,-1 1 1,1-1-1,0 0 0,0 1 0,0 0 5,0 0 0,-1 0 0,1 0 0,0 1-1,-1-1 1,1 0 0,-1 0 0,1 0 0,-1 0 0,0 1 0,0-1 0,1 0 0,-1 0-1,0 0 1,0 1 0,0 1 0,15 202-215,17-1 321,-15-110 3,-3-26-139,-8-44-11,-1 0 1,-1 0-1,2 34 1,-7-17 84,-1-1 0,-2 1 1,-1 0-1,-3-1 0,-1 0 0,-27 72 0,17-61-14,9-23-69,-22 43 0,26-59-42,1 1 0,-5 13 0,2 0-17,1-4 197,1 0-1,1 0 1,-3 38 0,5 28-265,1-1 230,1-13-50,1-44 74,5 26 120,-5-54-219,0 7 139,0-9-124,0 0 1,0 0-1,0 1 1,0-1-1,0 0 0,0 0 1,0 1-1,0-1 1,-1 0-1,1 0 0,0 0 1,0 1-1,0-1 1,0 0-1,0 0 0,0 0 1,-1 0-1,1 1 1,0-1-1,0 0 0,0 0 1,-1 0-1,1 0 1,0 0-1,0 0 0,0 0 1,-1 0-1,1 1 0,0-1 1,0 0-1,0 0 1,-1 0-1,1 0 0,-13-1 106,-17-7-155,27 7-4,-4-1 67,-9-4-88,-1 2 1,0 0-1,-23-3 0,-8 6 58,-63 5 1,4 0 82,-255 13 222,256-6-296,1-1 261,-160 36-1,202-31-8,-126 12 1,-64-19 403,151-10-242,-68 1-464,139 5 15,-48 11 0,0 0-105,25-5 162,-79 25-1,74-18-34,50-14-15,0 0 0,0 1 0,1 0 0,-1 1 0,-8 5 0,16-9 48,-1 1 1,1-1-1,-1 0 1,1 0-1,-1-1 1,0 1-1,0 0 1,1 0-1,-1-1 1,0 1-1,0-1 1,0 0-1,1 1 1,-4-1-1,4 0-8,0-1-1,0 1 1,0 0-1,0-1 1,1 1-1,-1-1 1,0 1-1,0-1 1,1 1-1,-1-1 1,0 0-1,1 1 1,-1-1-1,0 0 1,1 1-1,-1-1 1,1 0-1,0 0 1,-1 0-1,1 1 1,-1-1-1,1 0 1,0 0-1,0 0 1,0 0-1,-1 0 0,1 0 1,0 0-1,0-1 1,-15-56-217,-20-296-693,9 32 469,20 225 424,-12-137-41,-18 3 36,19 157 63,-14-68-238,-7-45 374,-14-16-138,35 149-442,22 64-16,-1-1 199,4 12 0,41 198 266,-38-166-4,-9-42-21,1 0-1,0 0 0,1 0 1,0-1-1,0 0 0,1 0 1,0 0-1,1 0 0,0-1 1,1 0-1,9 10 0,-13-17-4,0 0-1,0 0 0,0 0 0,1 0 0,-1 0 1,0 0-1,1-1 0,-1 0 0,1 0 1,0 0-1,-1 0 0,1 0 0,7-1 0,3 1 15,0-2-1,20-3 0,1 0-33,70-5-57,114-25-1,102-45 137,-229 51-112,196-51 8,-221 64-34,0 4 1,94-5 0,-115 14 78,-1 2 0,1 3 0,-1 1 0,0 2 0,-1 2 1,56 18-1,-77-17-41,-1 1 0,37 21 0,-27-9 41,-23-15-4,1 0-1,-1-1 0,13 6 0,-19-11 55,0 1 0,1-1-1,-1 0 1,1 0 0,4 1-1,-12-14 310,-3 3-438,0 1 0,-1 0 0,0 0 0,-1 1 0,1 0 0,-20-12 0,8 7 16,-1 1 0,0 1 1,-1 1-1,-45-13 1,-94-12-79,68 20 223,-1 4 1,0 4-1,0 5 1,0 3-1,-146 23 1,193-15-139,1 1 1,0 2-1,-65 29 1,-124 73 136,154-73-42,36-18 167,1 1 0,-53 41 0,81-54-167,8-7-26,1 0-1,0 1 0,1 0 1,-10 10-1,16-16-42,0 0 0,-1 1-1,1-1 1,0 0 0,-1 1 0,1-1-1,0 1 1,0-1 0,-1 1 0,1-1 0,0 1-1,0-1 1,0 0 0,-1 1 0,1-1-1,0 1 1,0-1 0,0 1 0,0-1 0,0 1-1,0 0 1,0-1 0,0 1 0,0-1-1,0 1 1,0-1 0,1 1 0,-1-1 0,0 0-1,0 1 1,0-1 0,1 1 0,-1-1-1,0 1 1,1-1 0,-1 0 0,0 1 0,1-1-1,-1 1 1,0-1 0,1 0 0,-1 1-1,1-1 1,3 2-8,-1 0 0,1-1 0,-1 1 0,9 1 0,-8-2 41,137 26-121,-64-15-16,36 8 2,189 9 0,197-40 235,228-4-48,-513 7 518,-196 6-433,-12 0-67,-6 2-95,0 0-1,0-1 0,0 1 0,1 0 1,-1 0-1,0 0 0,0 0 0,0 0 1,0 0-1,0 0 0,-1-1 0,1 1 0,0 0 1,0 0-1,0 0 0,0 0 0,0 0 1,0 0-1,0 0 0,0-1 0,0 1 1,0 0-1,0 0 0,0 0 0,0 0 1,0 0-1,0 0 0,0 0 0,-1 0 0,1 0 1,0 0-1,0 0 0,0 0 0,0-1 1,0 1-1,0 0 0,0 0 0,0 0 1,-1 0-1,1 0 0,0 0 0,0 0 1,0 0-1,0 0 0,0 0 0,0 0 0,0 0 1,-1 0-1,-8-2 7,0-1 0,0 1-1,-19-1 1,-5-2-1,-100-17-32,-1 6 1,-181 1 0,107 13 76,-298 7 305,396-1-347,-136 8-185,5 18-207,225-28 332,0 2 0,1 0-1,0 0 1,-1 1 0,2 1 0,-1 1 0,1 0-1,-17 11 1,30-17 26,-1 0-1,1 0 1,-1 0-1,1 0 0,0 0 1,0 0-1,-1 1 1,1-1-1,0 0 1,0 1-1,0-1 1,1 1-1,-1 0 0,0-1 1,0 1-1,1-1 1,-1 1-1,1 0 1,0-1-1,-1 1 0,1 2 1,0-2 7,1 0 0,-1 0 0,1-1 0,0 1 0,-1 0 0,1-1 0,0 1 0,0 0 0,0-1 0,0 1 0,0-1 1,1 0-1,-1 1 0,0-1 0,1 0 0,-1 0 0,0 0 0,1 0 0,0 0 0,-1 0 0,4 1 0,12 5 10,0-1 1,1-1-1,0 0 1,25 2-1,-42-6 7,59 7-11,0-3-1,0-2 0,71-6 0,179-30-31,5-14-7,110-15 237,-23 4-76,-383 55-76,2-2-1,0 2 1,1 0-1,-1 2 1,34 1-1,-54 0-26,-1 0 0,1 0 1,-1 0-1,1 0 0,-1 0 0,1 0 1,-1 0-1,0 0 0,1 1 0,-1-1 1,1 0-1,-1 0 0,1 0 0,-1 1 1,0-1-1,1 0 0,-1 0 0,1 1 0,-1-1 1,0 0-1,1 1 0,-1-1 0,0 0 1,0 1-1,1-1 0,-1 0 0,0 1 1,0-1-1,1 1 0,-1 0 1,0 0 0,-1 0 1,1 0-1,0 0 0,0 0 0,0-1 0,-1 1 0,1 0 1,0 0-1,-1 0 0,1-1 0,-1 1 0,1 0 0,-2 0 1,-23 23 75,24-23-85,-12 8 108,1 0-1,-23 11 1,35-20-105,-1 1 1,1-1 0,-1 0-1,1 0 1,-1 0 0,0 1-1,1-1 1,-1 0-1,1 0 1,-1 0 0,1 0-1,-1 0 1,0 0 0,1 0-1,-1-1 1,1 1 0,-1 0-1,1 0 1,-1 0 0,1 0-1,-1-1 1,0 1 0,1 0-1,0-1 1,-1 1 0,1 0-1,-1-1 1,1 1 0,-1 0-1,1-1 1,0 1-1,-1-1 1,1 1 0,0-1-1,-1 1 1,1-1 0,0 1-1,0-1 1,-1 1 0,1-1-1,0 1 1,0-1 0,0 0-1,0 1 1,0-1 0,0 0-1,-1-3-42,1 1 0,-1-1 0,1 1 0,0-1 0,0 1 0,1-7 0,4-5-54,0-1 1,2 1-1,0-1 1,0 2-1,1-1 1,12-15 0,0 3 32,0 0 0,1 1 1,2 1-1,39-33 0,-58 54 7,0 1 0,1 0 0,0 0 0,-1 0 0,1 0 0,0 1 0,9-3 0,-13 4 51,1 1 1,0-1 0,-1 1-1,1 0 1,0 0 0,-1 0-1,1 0 1,0 0 0,-1 0-1,1 0 1,0 0 0,-1 1-1,1-1 1,0 1-1,-1-1 1,1 1 0,-1 0-1,1-1 1,-1 1 0,1 0-1,-1 0 1,0 0 0,1 0-1,-1 0 1,0 1 0,0-1-1,0 0 1,1 2 0,2 3 8,-1 0 1,0 0 0,0 1-1,-1-1 1,1 0 0,-1 1-1,-1 0 1,1-1 0,-1 10-1,1 6 34,-2 36 0,-10 57 334,-32 156 0,19-167-112,-4 16-517,27-112 11,3-8-157,7-15-43,9-21 277,24-65-1,2-4 68,-37 89 68,1-1-1,1 1 1,0 1-1,13-15 1,-20 28 9,-1-1-1,0 1 1,1-1 0,-1 1-1,1 0 1,4-3 0,-7 5 18,1 0-1,0 0 1,-1-1 0,1 1-1,-1 0 1,1 0 0,0 0-1,-1 0 1,1 0 0,-1 0-1,1 0 1,0 0 0,-1 0 0,1 0-1,0 0 1,-1 0 0,1 0-1,-1 1 1,1-1 0,-1 0-1,1 0 1,0 1 0,-1-1 0,1 0-1,-1 1 1,1-1 0,-1 0-1,1 1 1,-1-1 0,0 1-1,1-1 1,-1 1 0,1-1-1,-1 1 1,0-1 0,1 1 0,-1-1-1,0 1 1,0 0 0,0-1-1,1 2 1,2 6 21,-1 1 1,1-1-1,-1 1 0,-1 0 1,1 12-1,-1 49 262,-2-40-227,-2 40 258,-3 0 1,-3-1-1,-3 0 1,-35 111-1,44-172-339,3-5-2,-1-1 0,1 0 0,-1 1 0,0-1 0,0 1 0,0-1-1,0 0 1,-3 4 0,3-6 22,1 1-1,0-1 1,0 0-1,0 0 1,0 0-1,0 0 1,0 0-1,-1 0 1,1 0-1,0 0 0,0 0 1,0 0-1,0 0 1,0 0-1,0 0 1,-1-1-1,1 1 1,0 0-1,0 0 1,0 0-1,0 0 1,0 0-1,0 0 1,-1 0-1,1 0 0,0 0 1,0 0-1,0 0 1,0-1-1,0 1 1,0 0-1,0 0 1,0 0-1,0 0 1,0 0-1,-1 0 1,1 0-1,0-1 1,0 1-1,0 0 0,0 0 1,0 0-1,0 0 1,0 0-1,0-1 1,0 1-1,0 0 1,0 0-1,0 0 1,0 0-1,0 0 1,0 0-1,1-1 1,-1 1-1,-1-7-39,0 0 1,1-1-1,1 1 0,-1 0 0,1-1 1,2-8-1,14-47-137,-11 43 171,34-134 265,13-46 164,-50 189-364,2-5-113,-5 16 61,0 0 0,0 0 0,0 0-1,0 0 1,0 0 0,0 0 0,0-1 0,0 1 0,0 0-1,1 0 1,-1 0 0,0 0 0,0 0 0,0 0 0,0 0-1,0 0 1,0 0 0,0 0 0,0 0 0,0 0 0,0 0-1,0 0 1,0 0 0,0 0 0,0 0 0,0 0-1,0 0 1,0 0 0,0 0 0,1 0 0,-1 0 0,0 0-1,0 0 1,0 0 0,0 0 0,0 0 0,0 0 0,0 0-1,0 0 1,0 0 0,0 0 0,0 0 0,0 0 0,0 0-1,0 0 1,0 1 0,0-1 0,0 0 0,0 0 0,0 0-1,0 0 1,0 0 0,0 0 0,0 0 0,1 0 0,-1 0-1,0 0 1,0 0 0,0 0 0,0 0 0,0 0 0,0 0-1,0 0 1,2 11-83,-2-1 72,0-1 0,0 1 1,-2 12-1,-1 2 75,-4 33 401,5-49-303,-1-18-82,-1-69-409,8-86 0,1 18 307,0 52 652,-15 113-1077,2 7 590,-21 39 0,17-38-116,-12 34 0,12-16-75,-10 75 0,14-62 62,6-47-50,-39 183 121,35-174 49,0-1 1,-1 0-1,-1-1 1,-1 1-1,0-1 1,-1-1-1,-1 0 0,-15 17 1,25-32-104,0 0 1,0 0 0,0 0-1,0-1 1,0 1-1,0 0 1,0 0-1,-1-1 1,1 1-1,0 0 1,0-1-1,-1 0 1,1 1 0,0-1-1,-1 0 1,1 1-1,-1-1 1,-1 0-1,0-1-18,0 1 0,1 0-1,-1-1 1,0 0 0,1 0-1,-1 0 1,0 0 0,-3-2 0,-4-3-115,1 0 0,0-1 0,-12-12 0,20 18 85,-10-11-116,0 0-1,-14-23 1,18 25 62,0 0-1,-1 0 1,0 1-1,-1-1 1,-12-9 0,18 17 80,0 0 0,1 1 0,-1-1 1,0 1-1,0 0 0,0 0 0,0 0 0,-1 0 1,1 0-1,0 1 0,0 0 0,0-1 1,-1 1-1,1 0 0,0 0 0,0 1 0,-4 0 1,-5 2 30,0 0 0,1 1 0,-14 5 0,-203 93 495,178-76-292,1 2-1,-63 49 0,88-59-255,8-4-72,0-2 0,-1 0 1,-1-1-1,-26 13 1,43-23 55,0-1 0,0 1 0,-1-1 0,1 1 0,0-1 0,0 0 0,0 0 0,0 0 0,0 1 0,0-1 0,0 0 0,0 0 0,0 0 0,-1-1 0,1 1 0,0 0 0,0 0 0,0-1 0,0 1 0,0 0 0,0-1 0,-2 0 0,2-1-6,0 1 0,0 0 0,0 0 0,0 0 0,0-1 0,1 1-1,-1 0 1,0-1 0,0 1 0,1-1 0,-1 1 0,1-1 0,0 1 0,-1-3 0,0-2-31,1-1-1,0 1 1,0-1 0,0 1 0,1 0 0,3-13-1,0 6 39,1-1-1,0 1 0,1 0 1,1 0-1,15-22 0,-5 13 56,0 0-1,22-19 1,-33 35 46,4-4 235,-1 1-1,8-12 1,-16 21-294,-1-1 0,0 1 0,0 0 0,0 0 1,0 0-1,1-1 0,-1 1 0,0 0 0,0 0 0,0 0 0,0-1 0,0 1 0,0 0 1,0 0-1,0-1 0,0 1 0,0 0 0,0 0 0,0-1 0,0 1 0,0 0 1,0-1-1,0 1 0,0 0 0,0 0 0,0-1 0,0 1 0,0 0 0,0 0 0,0 0 1,0-1-1,-1 1 0,1 0 0,0 0 0,0-1 0,0 1 0,0 0 0,-1 0 0,1 0 1,0 0-1,0-1 0,0 1 0,-1 0 0,1 0 0,0 0 0,0 0 0,-1 0 1,1 0-1,0 0 0,0 0 0,-1-1 0,1 1 0,0 0 0,0 0 0,-1 0 0,1 0 1,0 0-1,0 0 0,-1 0 0,1 1 0,0-1 0,0 0 0,-1 0 0,1 0 1,-18 3 242,-7 4-130,-41 20-1,13-4-2,-77 23 226,-63 26 11,55-2-227,-50 22-120,162-81-8,-2-1 0,1-2 0,-1-1 0,0-1 0,-32 3 0,47-8-62,1-1-1,-1 0 1,0-1 0,0-1 0,0 0-1,-20-6 1,28 7-2,0 0 0,1-1 0,-1 0-1,1 0 1,-1 0 0,1-1 0,0 1 0,0-1 0,0 0 0,0 0-1,0-1 1,1 1 0,0-1 0,-1 0 0,1 0 0,1 0-1,-1 0 1,0 0 0,-3-9 0,5 9 14,1 0 1,-1 0-1,1 0 1,-1 0-1,1 0 0,0 0 1,1 0-1,-1 0 1,1 0-1,0 0 1,0 0-1,0 0 0,0 1 1,1-1-1,-1 0 1,1 1-1,0-1 1,0 1-1,0-1 0,4-3 1,4-5-41,0 1 0,1 0 1,0 1-1,13-9 0,52-39 99,-31 26 81,-1-3 0,70-71 0,-79 66-84,-1-1 1,-2-2 0,-2 0 0,45-92-1,-64 112-92,12-25-118,-22 44 172,0 1 0,0-1 0,0 1 0,0-1 0,-1 0 1,1 1-1,-1-1 0,0 1 0,0-1 0,-1-7 0,1 9 8,-1 1-1,0-1 1,1 1-1,-1-1 1,0 1-1,0-1 1,0 1-1,0-1 1,0 1-1,0 0 0,0 0 1,0-1-1,-1 1 1,1 0-1,0 0 1,-1 0-1,1 0 1,-1 0-1,1 1 1,-1-1-1,1 0 1,-1 1-1,0-1 1,1 1-1,-1 0 1,0-1-1,-1 1 0,-2 0-11,0-1 0,1 1 0,-1 1 0,0-1 0,0 1 0,1 0 0,-1 0 0,-7 2 0,3 1 11,1 0 1,-1 1-1,1 0 0,0 0 1,0 1-1,0 0 1,-11 12-1,-44 55 148,30-32-9,-8 3 236,-2-2-1,-77 60 0,-108 58 23,192-134-713,32-22-227,10-6 293,17-8 93,-23 10 174,43-20-150,-1-3-1,0-1 1,74-59 0,-75 48 141,18-15-241,99-64 0,73-10 167,-76 44 220,-75 39 71,2 3-1,101-32 1,-69 39 68,-69 20-344,-44 10 70,0 1 0,0 0 0,0 0-1,0-1 1,0 1 0,0 0 0,0 0-1,0 0 1,0 0 0,0 0 0,0 0-1,1 0 1,-1 1 0,0-1 0,0 0-1,1 1 1,-2-1 3,0 0 0,0 1 0,1-1 0,-1 0 0,0 0 0,0 0 0,0 0 0,0 1-1,0-1 1,0 0 0,0 0 0,0 0 0,0 1 0,0-1 0,0 0 0,0 0 0,0 0 0,0 1 0,0-1 0,0 0 0,0 0-1,0 0 1,0 1 0,0-1 0,0 0 0,0 0 0,0 0 0,0 1 0,0-1 0,-8 10 41,-52 36 31,14-13-20,-130 117-286,-116 85 624,260-214-396,-9 8-220,-80 40-1,120-68 157,-1 0 0,1-1-1,-1 1 1,0-1 0,1 1 0,-1-1 0,1 0-1,-4 1 1,5-1 56,0 0 0,0 0 0,-1 0 0,1 0 0,0-1 0,0 1 0,0 0 0,0 0 0,0 0-1,-1 0 1,1 0 0,0 0 0,0 0 0,0 0 0,0 0 0,0 0 0,0 0 0,0 0 0,-1-1 0,1 1 0,0 0 0,0 0 0,0 0 0,0 0 0,0 0-1,0 0 1,0-1 0,0 1 0,0 0 0,0 0 0,0 0 0,0 0 0,0 0 0,0 0 0,0-1 0,4-8-513,20-20 166,1 1 0,28-25-1,115-92 102,-109 96 271,89-62-205,-144 108 192,103-63 50,-44 28-25,-19 10-73,-12 9 176,0-1 0,-2-2 0,31-28 0,-57 47-102,-1-1 0,0 0 1,1 0-1,-1 0 0,-1 0 1,1 0-1,2-6 0,-4 9-18,-1-1-1,1 1 1,-1-1-1,1 0 1,-1 1-1,0-1 1,1 0-1,-1 1 1,0-1-1,0 0 1,0 1-1,0-1 1,-1 0-1,1 1 1,0-1-1,-1 0 1,1 1-1,-1-1 1,0 1-1,1-1 1,-1 1-1,0-1 1,0 1-1,0-1 1,-2-1-1,0 0-6,0 0-1,0 1 1,-1-1-1,1 1 1,-1-1-1,0 1 1,0 1-1,0-1 1,-5-1-1,-39-10-47,40 12 52,-182-29 283,125 25-314,-125 8 1,53 1 70,-4-2 334,-182-7 26,306 3-342,0-1 0,0-1 0,0-1 1,0 0-1,-16-8 0,-75-42 556,79 39-417,-2 0-187,-1 1 0,-1 2-1,-34-9 1,34 9 126,28 10-156,-1 0-1,0 1 1,1 0-1,-10-3 1,0-1-83,14 5 92,0 0 0,0 0 0,0 1 0,0-1 0,0 0 0,-1 1 0,1-1 0,0 1 0,0 0 0,-1-1 0,1 1 0,-3 0 0,15 1-789,0 4 779,0 0-1,-1-1 1,2 0 0,17 3-1,62 6 140,-13-2 34,-28-2-167,0 2 1,-1 2 0,61 26-1,-46-11 59,1-3 0,1-3 1,1-3-1,97 16 0,-60-23 54,0-4 0,155-8 0,-143-8 51,149-6 161,-238 13-337,-1 2-1,48 8 0,49 19-95,231 68 464,-337-92-340,-5 0 75,1-1 0,0 0 0,-1-1 0,15 1 0,-9-3-193,-7 1 154,1-2 1,21-2 0,-25 2 4,-7 1-58,0 0 0,0 0 0,0 0 0,1 0 0,-1-1 0,0 1 0,0 0 0,0-1 0,0 1 0,0-1 0,0 0 0,0 1 1,0-1-1,1-1 0,-1 2 53,-5 8-63,-9 39-28,3 1-1,2 1 1,-3 52-1,6 148-166,5-205 209,-1 10 4,1 38 16,3-45-6,8 68-24,4 22-39,-5-32-32,-3-61 24,-3-22 108,-1 0 1,1 22-1,4 44 31,-8-75-70,1 0 1,4 15 0,-3-15 8,0 0-1,0 16 1,0-23 9,-1-5-27,-1 0 0,0-1 0,1 1 0,-1 0 0,0 0 0,1 0 0,-1 0 1,0 0-1,0 0 0,0 0 0,0 0 0,0 0 0,0 3 198,0-3-156,-2 6-233,-1-6 16,1-5 29,1 3 145,1 1 0,0 0 0,0-1 0,-1 1 0,1 0 0,0-1-1,-1 1 1,1 0 0,0 0 0,-1-1 0,1 1 0,0 0 0,-1 0-1,1 0 1,0 0 0,-1 0 0,1-1 0,-1 1 0,1 0 0,0 0 0,-1 0-1,1 0 1,-1 0 0,-4-1 27,-52-21 517,39 19-516,-1 0 1,0 1 0,-1 1 0,1 0 0,-26 4 0,31-3 3,-82 7 112,-136 28 0,-44 6 522,110-39-597,22-2-5,-46 10 154,21-11 186,72-1-473,-150 17 343,243-15-271,-23 3-30,-22 1 48,-38 2 224,18 0-144,55-6-69,0 2 0,0 0 0,0 1 0,-16 5 0,-18 4-93,-21 5 124,18-4-94,-3 3 258,34-10-109,-31 6 0,40-10-40,-1-2 1,-18 0 0,6-1-39,24 1-38,0 0 1,0 0-1,0 0 1,0-1-1,0 1 1,0 0-1,0 0 1,0 0-1,0 0 1,0 0-1,0 0 1,0 0 0,0 0-1,0-1 1,0 1-1,0 0 1,0 0-1,0 0 1,0 0-1,0 0 1,0 0-1,0 0 1,0 0-1,0-1 1,0 1 0,0 0-1,0 0 1,0 0-1,0 0 1,0 0-1,-1 0 1,1 0-1,0 0 1,0 0-1,0 0 1,0 0-1,0 0 1,0 0 0,0-1-1,0 1 1,0 0-1,0 0 1,-1 0-1,1 0 1,0 0-1,0 0 1,0 0-1,0 0 1,0 0 0,0 0-1,0 0 1,0 0-1,-1 0 1,1 0-1,0 0 1,7-4-213,-7 4 194,7-2-18,1 1 1,-1 0-1,0 0 0,1 0 0,-1 1 0,1 0 1,9 2-1,10-1-93,-2-1 109,164-3 1,-128-1 34,67-12-1,-118 14 6,149-23-311,-36 12 283,211-12 214,-233 20-365,-39 1 159,22 1-33,279-9 50,-235 10 75,-27 0-3,101 11 1,-149-4-117,-17-3-14,39 9 0,-63-8 86,0-1-1,0 0 0,0-1 1,0-1-1,0 1 0,1-2 1,18-3-1,-21 1-48,-9 2 22,1 0 0,0 1 0,0-1 0,0 1-1,0-1 1,0 1 0,3-1 0,0 1 0,0 0 0,0-1 0,0 0 0,0 0 0,6-3 1,16-8 378,-26 12-362,-1 0-28,0 0-1,1-1 1,-1 1-1,0 0 1,1 0-1,-1 0 1,0 0-1,0-1 1,1 1 0,-1 0-1,0 0 1,0 0-1,0-1 1,1 1-1,-1 0 1,0 0-1,0-1 1,0 1-1,0 0 1,0 0-1,1-1 1,-1 1-1,0 0 1,0-1 0,0 1-1,0-1 1,3 0 130,-3 1-132,2 0 18,5-7-10,2 3 24,-9 4-32,1 0-1,-1 0 0,1 0 0,-1 0 1,1 0-1,-1 0 0,1 0 1,-1-1-1,1 1 0,-1 0 0,1 0 1,-1-1-1,0 1 0,1 0 0,-1 0 1,1-1-1,-1 1 0,0-1 1,1 1-1,-1 0 0,0-1 0,1 1 1,-1-1-1,0 1 0,0 0 1,1-2-1,22-12-326,-5 3 87,-17 10 215,0 1 1,0 0-1,0-1 1,0 1-1,0-1 1,0 1-1,0-1 1,0 0-1,0 1 1,0-1-1,0 0 1,-1 0-1,1 1 1,0-1-1,0 0 1,-1 0-1,1 0 1,-1 0-1,1 0 0,-1 0 1,1 0-1,-1 0 1,1 0-1,-1 0 1,0 0-1,0 0 1,1-1-1,-1 0 1,-2-11-11,1-1 1,-2 1-1,0-1 1,-1 1-1,0 0 1,-1 1-1,-11-22 1,6 12 61,-10-32-1,-15-99-83,22 91-133,-30-94-1,32 124 230,1-1 1,-6-43-1,-3-66 85,2 4-317,5 54 125,7 42-82,-2 1-1,-21-72 0,18 83 6,2-1 1,1 0-1,-3-41 0,2-47-753,8 119 876,0-1-1,0 1 0,0 0 1,0 0-1,0-1 1,0 1-1,0 0 0,0 0 1,0 0-1,0-1 0,0 1 1,-1 0-1,1 0 0,1-1 1,-1 1-1,0 0 1,0 0-1,0 0 0,0-1 1,0 1-1,0 0 0,0 0 1,0-1-1,0 1 0,0 0 1,0 0-1,1 0 1,-1 0-1,0-1 0,0 1 1,0 0-1,0 0 0,0 0 1,1 0-1,-1-1 0,0 1 1,0 0-1,0 0 1,1 0-1,4 9-285,5 20-99,-5 1 147,-1-7 229,-1-1-1,1 30 1,-7 18 104,2-61-101,0 0 0,-1 0 0,-1 0 1,1 0-1,-7 13 0,-30 54 496,-3-2 1,-3-2 0,-58 69-1,-60 45 409,123-144-659,-34 36 269,-45 50 291,-131 150-273,248-275-482,0-1-1,0 1 1,0-1 0,0 1-1,1 0 1,-1 0 0,-1 4-1,17-10 83,0-4-55,-1-1 0,1-1-1,-1-1 1,-1 1 0,19-20 0,49-63-139,-50 51 22,-1-1-1,-2-1 1,26-57 0,-45 81 102,-1 0 1,0-1-1,-2 0 1,0 0-1,-2-1 1,3-29 0,-5 8 82,-1-1 0,-7-46 1,5 69-97,-6-44-32,7 61 5,1 0 1,-1 0 0,0 0 0,0 1 0,0-1 0,0 0 0,-1 1 0,1-1-1,-1 0 1,1 1 0,-1 0 0,0-1 0,0 1 0,0 0 0,0 0 0,-1 0-1,1 0 1,-1 1 0,1-1 0,-1 0 0,1 1 0,-1 0 0,0 0 0,0 0-1,1 0 1,-1 0 0,0 0 0,0 1 0,0-1 0,0 1 0,-6 0 0,4 0-7,-1 1 0,0 0 0,1-1 1,-1 2-1,1-1 0,-1 1 0,1 0 1,0 0-1,-1 0 0,1 1 0,0 0 1,1 0-1,-1 0 0,0 0 0,-7 8 1,4-1-93,-1 1 0,1-1 0,1 2 0,-1-1 0,-7 19 0,12-23-167,0 0-1,1 0 1,0 0 0,0 0 0,0 0 0,1 1 0,0-1-1,0 1 1,1-1 0,0 1 0,2 12 0,12 29-1204</inkml:trace>
</inkml:ink>
</file>

<file path=ppt/ink/ink3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50:51.487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1214 78 992,'1'0'800,"10"8"256,-9-5-896,0 0 0,0 0 0,-1 0 0,1 0 0,-1 0 0,0 0 0,0 0 0,0 1 0,-1-1 0,1 0 0,-1 5 0,1-4 55,-1 1 0,1-1 0,0 1 0,1 0 0,2 7 0,-2-9-169,1 3 12,0-1 0,-1 1-1,0-1 1,0 1 0,0 0 0,0 0-1,-1 0 1,1 7 0,3 61 358,-7-35-209,-8 44 0,0 4 99,1 130 350,8-189-423,0-21-174,1 0 0,-1 0 0,1-1 0,1 1 0,1 12-1,3 10-76,-4-23 28,0 1 0,0-1 0,0 0 0,1 0-1,-1 0 1,2 0 0,-1 0 0,1 0 0,3 6-1,4 2-6,11 26-1,-4-9 9,-4-6 192,19 54-1,-21-50-57,-10-26-136,43 102 181,-37-89-110,2-1-1,0-1 1,1 0-1,18 22 1,-8-16-124,-1-2-1,44 33 1,-54-46 70,-1 2 1,-1-1 0,1 1-1,-1 0 1,0 0 0,-1 1-1,1 0 1,-2 0 0,1 1-1,6 13 1,-12-22-25,0 0 0,0 1 0,0-1 0,0 0 0,0 0 0,1 0 0,-1 0 1,0 1-1,0-1 0,0 0 0,0 0 0,0 0 0,0 0 0,0 1 0,0-1 0,0 0 0,0 0 0,0 0 0,0 1 0,0-1 0,0 0 1,0 0-1,0 0 0,0 0 0,0 1 0,0-1 0,0 0 0,-1 0 0,1 0 0,0 0 0,0 1 0,0-1 0,0 0 0,0 0 0,0 0 0,0 0 1,-1 0-1,1 1 0,-8-3 206,-9-7 106,2-7-483,1 0 0,0-1-1,1 0 1,-21-37 0,26 40 151,-67-127 166,34 58-24,-52-65-120,87 139-19,-43-52-190,37 48 233,0-2 0,1 1 1,0-2-1,-11-22 0,18 30-28,-3-7-54,0 0-1,2 0 0,-6-21 0,3-13-43,2 1-1,3-1 0,2-54 0,1 72-18,6-57-331,-1 38 412,2-30 179,-5 54-155,-1 20 24,-1 1-1,1 0 1,-1 0-1,0 0 1,0 0-1,-1-1 1,-1-7-1,1 9-5,0-1-1,1 1 1,0-1-1,-1 1 1,2-8 0,0-4-317,1 11 152,1-5 286,5 18-202,0 4 96,0 0-1,-1 0 1,-1 1-1,10 24 1,7 13-87,3 5 78,-2 2 0,-2 0 0,18 82 0,-10-4 33,-13-56 124,-9-35-201,-4-22 46,0-1-1,2 0 0,7 20 0,-6-26-60,-2 0 1,0 1-1,4 20 0,2 8 109,25 67-1,-14-41-168,-10-35 253,-10-26-158,1 0 0,1 0 0,-1 0 0,8 11 0,-2-2-66,-7-15 109,0 1-1,-1-1 1,2 1-1,4 6 0,-6-8 8,0 5-12,1-3-20,-1-4 6,-1-6 34,-5-14-126,1 0 0,-1-29 0,-2-8 43,-5-10-6,-35-116 1,-62-197-374,95 324 480,-2 1 0,-31-71 0,41 113-195,0 0 0,-1 0 1,0 0-1,-1 1 0,-1 0 1,0 1-1,-13-14 0,-34-29 126,53 52 2,1 0 0,0-1 0,0 1 0,0-1 0,0 0 0,0 1 0,0-1 0,1 0 0,0 0 0,-1 0 0,1 0 0,0 0 0,0-1 0,1 1 0,-1-4 0,-3-13-69,3 18 20,0 0-1,1 0 1,-1 0-1,1-1 1,0 1 0,-1 0-1,1 0 1,0 0 0,0-1-1,0 1 1,1 0 0,-1 0-1,1-4 1,-1 4-59,1 2 98,-1-1 0,0 1 0,0 0 0,0 0 0,0 0 1,0 0-1,0 0 0,0-1 0,1 1 0,-1 0 0,0 0 0,0 0 0,0 0 1,0 0-1,0 0 0,1 0 0,-1 0 0,0 0 0,0-1 0,0 1 1,0 0-1,1 0 0,-1 0 0,0 0 0,0 0 0,0 0 0,0 0 0,1 0 1,-1 0-1,0 0 0,0 0 0,0 0 0,0 1 0,1-1 0,-1 0 0,0 0 1,0 0-1,0 0 0,0 0 0,0 0 0,1 0 0,-1 0 0,0 1 0,18 13 333,-17-13-256,22 30 272,-17-19-239,-12-13 169,-18-20 290,17 15-493,2 1-63,0 0 0,0 0 0,0-1 0,-4-7 0,4 5 0,3 6 34,0 0 0,0 0 0,0 0 0,-1 0 0,1 0 0,0 0 0,-1 0 0,1 1 0,-1-1 0,0 1 0,1 0 0,-1 0 0,0 0 0,0 0 0,0 0 0,-4 0 0,-1-1 6,-11-4 83,18 6-111,-1 0 1,1-1-1,-1 1 1,1-1-1,-1 1 1,1-1-1,-1 1 0,1-1 1,0 0-1,-1 0 1,1 0-1,-2-1 0,2 1 0,-1 0-1,0-1 0,0 1 0,0 0 0,0 0 0,0 0 1,-3 0-1,-8-6-51,12 6 43,0 1 0,0-1 0,0 0 0,0 1 0,0-1 0,0 1 0,0-1 0,0 1 0,0-1 0,0 1 0,0 0 0,0 0 0,-1 0 0,0-1 0,-3 1-12,0 0 0,0 0-1,0 1 1,0-1 0,0 1 0,0 0 0,0 0-1,0 1 1,0-1 0,-6 4 0,-19 3 113,13-4-27,-56 15-168,57-17 186,-1 0 0,1-1-1,-1-1 1,-20-2-1,18 1-106,-1 0 1,-23 3-1,12-1 55,24-1-52,0 0-1,0 0 0,1 1 0,-9 1 0,-24 2 304,27-3-138,1 0 0,-1-1 0,-13-1 1,17 0-130,0 0 0,0 1 0,0 0 0,0 1 0,1-1 1,-1 1-1,0 1 0,-12 3 0,14-2-10,0-1 0,-1 1 1,1-2-1,-1 1 0,1-1 0,-1 0 0,1 0 0,-11 0 1,13-1 48,0 1 1,0-1 0,1 1 0,-1 0 0,0 0-1,-5 3 1,5-3-63,1 1 0,-1-1 0,0 0 0,1 0 1,-1 0-1,-7 0 0,-32 3 401,31-3-548,0 0-1,-16 4 1,-2 0 18,22-3 123,-1 0 0,-13 5 0,14-4 72,0-1-1,-15 3 1,-2 1 142,19-4-218,1-1 0,0 0 0,-1 0-1,-7 0 1,12-1-9,1 0-1,0 0 1,0 0 0,0 0-1,-1 0 1,1 0-1,0 0 1,0 0-1,0 0 1,-1 0 0,1 0-1,0 0 1,0 0-1,-1 0 1,1 0-1,0 0 1,0 0-1,0 0 1,-1 0 0,1 0-1,0 0 1,0 0-1,0 0 1,0 1-1,-1-1 1,1 0 0,0 0-1,0 0 1,0 0-1,0 0 1,-1 1-1,1-1 1,0 0-1,0 0 1,0 0 0,0 1-1,0-1 1,0 0-1,0 0 1,0 0-1,0 1 1,0-1 0,0 0-1,0 0 1,0 0-1,0 1 1,0-1-1,0 0 1,0 0-1,0 1 1,0-1 0,0 0-1,0 0 1,0 0-1,0 1 1,0-1-1,0 0 1,0 0 0,0 0-1,1 0 1,-1 1-1,0-1 1,10 11-175,68 54 355,-43-41-186,30 41-43,-58-57 59,-1 1 1,1 0-1,-2 0 1,1 1-1,-1-1 0,5 15 1,15 46 36,-2 2 0,20 114 0,-33-121 240,1 103 0,-11-114-118,0-54-133,0 1 0,0-1-1,0 0 1,0 1-1,0-1 1,0 0 0,0 1-1,0-1 1,0 0-1,0 1 1,0-1 0,0 0-1,0 0 1,0 1-1,0-1 1,0 0 0,0 1-1,-1-1 1,1 0-1,0 0 1,0 1 0,0-1-1,0 0 1,-1 0-1,1 1 1,0-1 0,0 0-1,-1 0 1,1 0-1,0 1 1,0-1 0,-1 0-1,1 0 1,0 0-1,-1 0 1,1 0 0,0 0-1,0 0 1,-1 0-1,1 1 1,0-1 0,-1 0-1,1 0 1,0 0-1,-1-1 1,1 1 0,0 0-1,0 0 1,-1 0-1,1 0 1,0 0 0,-1 0-1,1 0 1,0 0-1,-1-1 1,-1 0-3,1 1 0,-1-1 0,1 0 0,0 0 0,-1 0 0,1-1 0,0 1 0,0 0 0,-2-2 0,-70-100-264,9 11 294,60 85-75,0 0 1,-7-15-1,-5-10-15,10 18 88,5 12-65,0-1-1,0 1 1,0-1-1,-1 1 0,1-1 1,0 1-1,-1 0 1,0 0-1,0-1 0,0 1 1,0 0-1,-3-2 1,5 5 2,-1-1 0,1 1 1,-1 0-1,1-1 1,-1 1-1,1 0 0,-1 0 1,1-1-1,0 1 1,-1 0-1,1 0 1,0 0-1,0-1 0,0 1 1,0 0-1,0 0 1,0 1-1,0 15 36,0-1-1,2 1 1,5 25 0,-3-4-27,-4-33 4,0 1 0,1 0 0,-1-1 0,1 1-1,0-1 1,1 1 0,-1-1 0,1 0 0,0 0-1,5 9 1,-5-11 43,1 1-1,0-1 1,-1 0-1,7 4 0,-6-6-203,1 0-1,-1 0 0,1 0 0,0 0 1,-1 0-1,1-1 0,0 0 1,0 0-1,0 0 0,4-1 0,-2 1-288,1 0-1,-1 0 1,0 0-1,9 2 0,19 9-1395,-16-3 506</inkml:trace>
</inkml:ink>
</file>

<file path=ppt/ink/ink3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50:53.281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0 1 1568,'1'3'128,"0"0"0,-1 0 1,1 0-1,1 0 0,-1 0 0,0 0 1,1 0-1,0-1 0,-1 1 0,1 0 0,2 2 1,8 12 273,20 61 547,-8-17-207,-7-20-362,9 21 34,9 10-78,-12-18-105,-3-8 216,-9-20-309,-1 1 0,-2 0 0,-1 0-1,8 50 1,-7-28-54,17 112 126,-10-62 140,-7-23-188,1 6 108,-5-58-251,0 35-1,-8-47 770,-5-25 179,5 7-1191,-2-7 201,0 1 0,0-1 0,1 0 0,1 0-1,-4-18 1,-8-23-89,-80-262 131,76 245-16,11 41-230,1-1 0,1-1 1,-4-61-1,19 30-1885,-9 62 1969,1-1 0,1 0 0,-1 1-1,0-1 1,0 0 0,1 1 0,-1-1 0,1 1-1,-1-1 1,1 1 0,0-1 0,-1 1 0,1-1-1,0 1 1,0 0 0,0-1 0,0 1 0,0 0-1,2-2 1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8:37.01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18 173 832,'-17'-6'5214,"17"6"-5194,0 0 0,0-1-1,0 1 1,0 0 0,-1 0 0,1 0 0,0 0 0,0-1-1,3-9 365,9-13-326,-9 19-122,-2 2 69,-1 1-1,1 0 1,0 0-1,0 0 0,-1-1 1,1 1-1,0 0 0,0 0 1,0 0-1,1 0 1,-1 1-1,0-1 0,0 0 1,0 0-1,2 0 0,0 0 1,0 1 0,0-1-1,0 1 1,-1 0 0,1 0-1,3 0 1,1 0-81,35-8 241,-41 8-157,-1 0 0,0 1 0,1-1 0,-1 0 0,0 0 0,1 1 0,-1-1 0,0 0 0,1 1 0,-1-1 0,0 0 0,0 1 0,0-1 0,1 1 0,-1-1 0,0 0 0,0 1 0,0-1 0,0 1 0,1-1 0,-1 0 0,0 2 0,0-1 11,2 9-42,-1 0 1,0 0-1,-1 1 0,0-1 0,-1 0 1,0 1-1,-2 10 0,-1 3 56,-15 76 209,4-30 102,14-62-401,3-6 2,7-13 2,-9 11 53,8-12-46,0 0 1,-1-1-1,8-19 0,2-4 64,7-12-2,-4 8 224,38-59 0,-53 93-118,-2 2-31,0 0 1,0 0-1,-1-1 1,1 1-1,-1 0 0,0-1 1,0-5 283,-6 14-278,-4 8-57,-6 17-105,-17 45-1,22-52 37,-10 32 24,17-47-6,0-1-1,1 1 1,0-1 0,0 1-1,1 0 1,0 9-1,0-16 0,0 1 0,0 0 0,1 0-1,-1-1 1,0 1 0,0 0 0,0-1 0,1 1-1,-1 0 1,0-1 0,0 1 0,1 0 0,-1-1 0,1 1-1,-1-1 1,1 1 0,-1-1 0,1 1 0,-1-1-1,1 1 1,-1-1 0,1 1 0,-1-1 0,1 0-1,0 1 1,-1-1 0,1 0 0,0 0 0,-1 1 0,1-1-1,0 0 1,0 0 0,-1 0 0,1 0 0,0 0-1,-1 0 1,1 0 0,0 0 0,0 0 0,-1 0 0,1 0-1,0-1 1,-1 1 0,2 0 0,3-2 21,0 0 1,1 0-1,-1-1 0,6-3 1,11-7 99,-1 0-1,-1-2 1,0-1 0,20-20 0,-34 29-56,0 1 0,1 0 1,0 1-1,0-1 0,0 1 1,0 1-1,15-7 0,-20 10-149,1 8-149,-2-6 248,-1 1-1,1-1 1,0 0-1,0 0 1,0 1-1,0-1 1,0 0-1,0 0 1,0 0-1,0 0 1,0 0-1,0 0 1,1 0-1,-1 0 1,0-1 0,1 1-1,-1 0 1,0-1-1,1 1 1,-1-1-1,1 0 1,-1 1-1,1-1 1,-1 0-1,1 0 1,2 0-1,-2 0 14,0-1 0,0 0 0,0 1 1,0-1-1,1 0 0,-1 0 0,-1-1 0,1 1 0,0 0 0,0 0 0,0-1 0,-1 1 0,1-1 0,0 0 0,-1 1 0,0-1 0,3-3 0,29-48 1366,-35 59-1407,1 0 1,-1 0 0,-6 10-1,0 4 32,-52 136 148,39-112 63,29-48-452,2-10 166,0 0 1,-1 0-1,-1-1 1,-1-1-1,8-21 0,-13 34 63,75-164 122,-77 167-114,0 0 0,0 0 0,0 1-1,0-1 1,0 0 0,0 0 0,0 0-1,0 0 1,0 0 0,0 0-1,0 0 1,0 0 0,0 0 0,0 0-1,0 0 1,0 0 0,1 0 0,-1 0-1,0 0 1,0 0 0,0 0 0,0 0-1,0 0 1,0 0 0,0 0-1,0 0 1,0 0 0,0 0 0,0 0-1,0 0 1,0 0 0,0 0 0,0 0-1,0 0 1,1 0 0,-1 0 0,0 0-1,0 0 1,0 0 0,0 0 0,0 0-1,0 0 1,0-1 0,0 1-1,0 0 1,0 0 0,0 0 0,0 0-1,0 0 1,0 0 0,0 0 0,0 0-1,0 0 1,0 0 0,0 0 0,0 0-1,0 0 1,0 0 0,0 0 0,0 0-1,0-1 1,0 10 48,-2 11-85,-23 165-206,25-183 228,-1-1-1,1 1 1,0 0 0,0-1-1,1 1 1,-1-1 0,0 1-1,0-1 1,1 1 0,-1 0-1,2 2 1,-2-4 11,1 0-1,-1 1 1,0-1-1,1 1 1,-1-1-1,0 0 1,1 0-1,-1 1 1,1-1-1,-1 0 1,1 0-1,-1 1 1,0-1-1,1 0 1,-1 0-1,1 0 1,-1 0-1,1 0 1,-1 0-1,1 0 1,-1 0-1,1 0 1,-1 0-1,1 0 1,-1 0-1,1 0 1,-1 0 0,1 0-1,-1 0 1,1-1-1,-1 1 1,0 0-1,1 0 1,-1 0-1,1-1 1,-1 1-1,0 0 1,1-1-1,-1 1 1,0 0-1,1-1 1,-1 1-1,1-1 1,11-11 9,-1 0 1,0 0-1,-1-1 1,10-16-1,22-27 40,-19 30 118,1 1-1,1 1 0,53-40 1,-63 58-72,-15 6-92,0 0 1,1 0 0,-1 0 0,0 0 0,1 0-1,-1 0 1,0 0 0,1 0 0,-1 0 0,0 0-1,0 0 1,1 0 0,-1 0 0,0 0 0,1 1 0,-1-1-1,0 0 1,0 0 0,1 0 0,-1 0 0,0 1-1,0-1 1,1 0 0,-1 0 0,0 1 0,1 1 1,-1 0 0,1 0 1,-1-1-1,1 1 1,-1 0-1,0 0 0,0 0 1,0 0-1,0 0 0,-1 0 1,1 0-1,-1 2 1,-9 44 120,-3 0 0,-32 77 0,31-88-180,13-33 16,-1 1-1,1-1 1,-1 0 0,1 1 0,0 8 0,1-12 92,1-1-52,0 0 0,0-1-1,0 1 1,0 0-1,1-1 1,-1 1 0,0-1-1,0 1 1,0-1-1,0 0 1,0 1 0,0-1-1,-1 0 1,1 0-1,0 0 1,1 0 0,11-17 58,-11 15-75,-41 35 384,-5 14-208,-18 17-368,54-59 7,7-4 193,1 0 0,0 1-1,-1-1 1,1 0 0,0 0 0,0 0 0,-1 0-1,1 0 1,0 1 0,0-1 0,-1 0 0,1 0-1,0 0 1,0 1 0,-1-1 0,1 0 0,0 0-1,0 1 1,0-1 0,-1 0 0,1 0 0,0 1-1,0-1 1,0 0 0,0 1 0,0-1 0,0 0-1,0 1 1,0-1 0,0 0 0,0 1-1,0-1 1,0 0 0,0 1 0,0-1 0,-6 74-109,-1 5 100,12-119 567,-5 34-547,-3-182 84,0 128-4,-13-66 0,13 109 6,-1 1 0,0 0 0,-1 0 0,-12-25 0,14 35-111,0-1 0,-1 1 0,0 0 0,-1 1 0,1-1 0,-1 1 0,0 0 0,-1 0 0,1 0 0,-1 0 1,0 1-1,-12-6 0,-8-2-640,25 12 566,20-12-31,-16 10-3,-1 1 0,1-1-1,-1 0 1,1 1 0,0 0 0,0-1 0,0 1 0,0 0 0,0 1 0,0-1 0,0 0 0,4 1 0,2 0-592,-1-1 146,-1 1 0,1 0 1,0 1-1,-1 0 0,1 0 0,0 0 0,-1 1 1,0 0-1,9 4 0,30 19-1024</inkml:trace>
</inkml:ink>
</file>

<file path=ppt/ink/ink3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2:31.28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100 25 992,'-8'-3'2464,"-10"5"-1173,17-1-1255,0-1 1,0 0 0,0 0-1,-1 0 1,1 0 0,0 0-1,0 0 1,-1 0 0,1 0-1,-1 0 1,0-1 55,1 1 0,0 0 0,0 0 1,0 0-1,0 0 0,0 0 0,0 0 0,0 0 0,-1 0 0,1 0 1,-2 1-1,2 0-42,0-1 1,0 0 0,0 0-1,-1 0 1,1 0 0,0 0-1,0 0 1,0 0-1,-1 0 1,1 0 0,0-1-1,0 1 1,0 0 0,0-1-1,0 1 1,0-1 0,-1 0-1,1 1 1,0-1-1,0 0 1,1 1 0,-1-1-1,0 0 1,0 0 0,0 0-1,0 0 1,0-1-1,-11-8 549,11 7-807,1 10-160,2-1 476,-1 1 0,1-1 0,0 1 1,1-1-1,-1 0 0,8 12 400,26-15-1383</inkml:trace>
</inkml:ink>
</file>

<file path=ppt/ink/ink3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2:31.29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74 75 2816,'-21'-3'4292,"18"4"-4066,2-1-155,-1 1-1,1-1 1,-1 0-1,1 1 1,-1-1 0,1 0-1,0 0 1,-1 0-1,1 0 1,-1 0-1,1 0 1,-1-1-1,1 1 1,0 0-1,-1-1 1,1 1 0,-1-1-1,1 0 1,0 1-1,-3-3 1,3 2-44,-1-1 0,1 0 0,-1 0 0,1 0 0,-1 0 0,1 0 0,0-1 0,0 1 0,0 0 0,1 0 0,-2-5 0,0-28-359,2 31 238,0 4 98,0 1 0,0-1 0,0 1 0,0-1 0,0 1 0,0-1 0,0 0 0,0 1 0,0-1 0,0 1 0,0-1 0,0 0 0,0 1 0,1-1 1,-1 1-1,0-1 0,0 0 0,1 1 0,-1-1 0,0 0 0,0 1 0,1-1 0,-1 0 0,0 1 0,1-1 0,-1 0 0,0 0 0,1 0 0,-1 1 0,1-1 0,-1 0 0,0 0 0,1 0 0,0 0 0,-1 1 21,4 1-73,-1 1 0,1-1 0,0 0 0,-1 0 0,1-1 0,0 1 0,0-1 0,0 0 0,0 0 0,7 1 0</inkml:trace>
</inkml:ink>
</file>

<file path=ppt/ink/ink3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2:31.27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50 3 416,'-1'0'9,"1"-1"-1,-1 1 1,1 0-1,-1-1 1,0 1-1,1 0 1,-1 0-1,1-1 1,-1 1-1,0 0 1,1 0 0,-1 0-1,0 0 1,1 0-1,-1 0 1,0 0-1,1 0 1,-1 0-1,0 1 1,1-1 0,-1 0-1,0 0 1,1 0-1,-2 1 1,1 0 8,0 0-1,-1 0 1,1 0 0,0 0 0,0 1 0,0-1-1,0 0 1,0 0 0,1 1 0,-2 1 0,-1 6 53,0-1 0,0 0 0,-1 11 0,3-16-45,-2 14 220,1-1 0,0 0 0,2 31 0,9 51 838,-5-66-746,1 2-33,-3-21-205,0 0 1,1 14 0,1 116 684,-4 224 789,1-354-1483,0-1 1,1 1 0,0 0-1,1-1 1,1 1 0,0-1-1,0 0 1,1 0 0,8 13-1,-13-24-67,1 0 0,-1 0 0,1 0-1,0 0 1,-1 0 0,1-1 0,0 1 0,-1 0-1,1 0 1,0-1 0,0 1 0,0 0-1,0-1 1,1 2 0,-1-2-50,-1 0 0,1 0 0,-1 0 0,1 0 0,-1 0 1,1 0-1,-1 0 0,1 0 0,-1 0 0,1 0 0,-1 0 0,1 0 1,-1 0-1,1 0 0,-1-1 0,1 1 0,-1 0 0,1 0 0,-1-1 0,1 1 1,0-1-1,2-2-272,0 0 1,-1 0 0,1 0-1,-1 0 1,1-1 0,1-3-1,3-4-210,0 0 280,-1 0 1,1 0-1,-2-1 1,0 0-1,0 0 1,-1-1-1,4-22 1,-2-6 623,1-47 1,6-36-389,-5 86-908,19-54 0,-15 57-6</inkml:trace>
</inkml:ink>
</file>

<file path=ppt/ink/ink3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2:31.27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249 0 576,'-5'2'391,"-2"4"311,-1-1-665,4-2 54,1-1 0,-1 0-1,0 0 1,0 0 0,0 0-1,0 0 1,0-1 0,-6 1 0,-6 6 341,2-1-160,-11 5 26,22-10-252,-1 0 0,1 0 0,0-1 0,-1 1 0,1-1-1,-1 0 1,1 0 0,-1 0 0,-4 0 0,-6 3 44,1 0-9,13-4-70,-1 0 1,1 0 0,-1 1 0,0-1-1,1 0 1,-1 0 0,1 1-1,-1-1 1,0 0 0,1 1 0,-1-1-1,1 0 1,-1 1 0,1-1 0,0 1-1,-1-1 1,1 1 0,-1-1 0,1 1-1,0-1 1,-1 1 0,1 0 0,-8 18 51,2-4 393,6-13-407,-1 0-1,1 0 1,-1 0 0,1-1 0,-1 1-1,1 0 1,-1 0 0,0-1 0,0 1-1,0 0 1,0-1 0,0 1-1,-3 2 1,4-4-24,-1 1 0,0 0 0,1-1 0,-1 1 0,0 0 0,1-1 0,-1 1 0,0-1 0,1 1 0,-1-1 0,0 0 0,0 1 0,0-1 0,1 0 0,-1 1 0,0-1 0,0 0 0,0 0 0,0 0 0,0 0 0,0 0 0,1 0 0,-1 0 0,0 0 0,0 0 0,0 0 0,0 0 0,0-1 0,1 1 0,-1 0 0,-1-1 0,2 1-20,-1-1-1,1 1 1,0-1-1,0 1 0,-1-1 1,1 1-1,0-1 0,0 1 1,0-1-1,0 1 0,0-1 1,0 0-1,0 1 0,0-1 1,0 1-1,0-1 0,0 1 1,0-1-1,0 1 1,0-1-1,0 1 0,1-2 1,4-10-31,6-3 39,2 1 0,-1 0 1,25-20-1,-24 22 78,16-10-155,-28 22-21,12-5-150,16 5-3018</inkml:trace>
</inkml:ink>
</file>

<file path=ppt/ink/ink3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2:31.27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77 0 832,'0'0'251,"-12"4"570,9-2-646,-1-1-1,1 0 1,0 0-1,0-1 1,0 1-1,0-1 1,-1 1-1,1-1 1,0 0 0,-1 0-1,1 0 1,-4-2-1,-11 1 1290,22-4-1448,-1 4-16,0 1-1,0-1 1,-1 1-1,1 0 1,0 0-1,0 0 1,0 0-1,-1 0 1,1 1-1,0-1 1,-1 1-1,1 0 1,3 1-1,-2-1-2,0 0 0,1 0 1,-1 0-1,9 1 0,14 0-8,-21 0-45,0-2-1,-1 1 1,1-1-1,9 0 1,11-5-1448</inkml:trace>
</inkml:ink>
</file>

<file path=ppt/ink/ink3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2:31.27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66 155 576,'-1'-8'264,"0"8"-260,1 0 0,0 0 0,0 0 0,0-1 0,0 1 1,0 0-1,0 0 0,0 0 0,0-1 0,0 1 0,0 0 0,0 0 1,0 0-1,0-1 0,0 1 0,0 0 0,0 0 0,0-1 0,0 1 1,0 0-1,0 0 0,0 0 0,0-1 0,0 1 0,0 0 1,0 0-1,0 0 0,1 0 0,-1-1 0,0 1 0,0 0 0,0 0 1,0 0-1,0 0 0,1 0 0,-1-1 0,0 1 0,1-1 20,0-1-1,0 0 1,0 0-1,-1 1 0,1-1 1,0 0-1,-1 0 1,0 0-1,1 0 0,-1 1 1,0-4-1,1-21 283,-1-20 697,0 45-987,0 1 1,0 0-1,0-1 1,0 1-1,0 0 1,0-1 0,0 1-1,0 0 1,-1 0-1,1-1 1,0 1 0,0 0-1,0 0 1,0-1-1,-1 1 1,1 0-1,0 0 1,0-1 0,-1 1-1,1 0 1,0 0-1,0 0 1,-1 0-1,1-1 1,0 1 0,-1 0-1,1 0 1,0 0-1,0 0 1,-1 0 0,1 0-1,0 0 1,-1 0-1,-12 0 644,9 0-689,-2 7-40,6-7 71,-1 0-1,1 0 1,0 1 0,-1-1 0,1 0 0,0 1-1,-1-1 1,1 0 0,0 1 0,-1-1 0,1 1-1,0-1 1,0 0 0,0 1 0,-1-1 0,1 1-1,0-1 1,0 1 0,0-1 0,0 1 0,0-1-1,0 1 1,0-1 0,0 1 0,-2 4 70,1-4-62,1 1 0,0-1 0,-1 0 0,1 1 1,0-1-1,0 1 0,0-1 0,0 1 0,0-1 0,1 2 0,-1-1-14,0 1-11,1 1 1,-1-1-1,1 1 1,0-1-1,0 0 0,2 6 1,-2-6 70,0 0 1,0 0-1,0 0 1,-1 0-1,1 0 1,0 4-1,4 12 531,-6-26-551,0 1 0,0-1 1,0 0-1,-1 1 0,0-1 1,-1 1-1,-5-13 0,4 11 26,1 0 0,0 0 0,-4-17 1,7 24-46,-1-1 1,0 0 0,1 0 0,-1 1 0,0-1 0,0 1-1,0-1 1,-2-2 0,2 3-18,0 0-1,0 0 1,1-1-1,-1 1 1,0 0-1,1 0 1,-1 0-1,1-1 1,-1 1 0,1 0-1,0 0 1,-1-3-1,1 2-13,4 7-228,-2-3 241,2 3 1,0 1 0,1-1-1,-1-1 1,1 1-1,1-1 1,-1 0 0,0 0-1,1 0 1,0-1-1,11 5 1,-15-7-53,-1-1 0,1 1 1,-1 0-1,1 0 0,-1 0 1,0 0-1,1 0 0,-1 0 0,0 0 1,0 0-1,0 0 0,0 0 1,0 1-1,0-1 0,0 0 1,0 1-1,0-1 0,-1 1 0,1-1 1,-1 1-1,1-1 0,-1 1 1,1 2-1,6 15-597,0-3-102,-3 3-581</inkml:trace>
</inkml:ink>
</file>

<file path=ppt/ink/ink3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2:31.27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83 105 320,'0'0'2,"1"0"1,-1 0-1,0 0 0,0 0 1,0 0-1,0 1 0,0-1 1,0 0-1,0 0 0,0 0 0,0 0 1,1 0-1,-1 1 0,0-1 1,0 0-1,0 0 0,0 0 1,0 0-1,0 0 0,0 1 1,0-1-1,0 0 0,0 0 1,0 0-1,0 0 0,0 1 1,0-1-1,0 0 0,-1 0 0,1 0 1,0 0-1,0 0 0,0 1 1,0-1-1,0 0 0,0 0 1,0 0-1,0 0 0,0 0 1,0 0-1,-1 0 0,1 1 1,0-1-1,0 0 0,0 0 1,0 0-1,0 0 0,-1 0 0,1 0 1,0 0-1,0 0 0,0 0 1,0 0-1,0 0 0,-1 0 1,1 0-1,0 0 0,0 0 1,0 0-1,0 0 0,-1 0 1,1 0-1,0 0 0,0 0 1,0 0-1,0 0 0,-1 0 1,5 13 586,-8 59 1624,4-87-1317,0 14-892,0 0 1,0 0-1,0 0 1,0 0-1,0 0 1,-1 0-1,1 0 1,0 0-1,0 0 1,-1 0-1,1 0 0,0 1 1,-1-1-1,1 0 1,-1 0-1,1 0 1,-1 0-1,1 1 1,-1-1-1,0 0 1,1 0-1,-1 1 1,0-1-1,0 1 1,1-1-1,-2 0 1,-9-7 199,11 7-179,-1 0 0,0 1 0,0-1 0,0 1 0,0 0 1,0-1-1,0 1 0,0 0 0,-1 0 0,1-1 0,0 1 0,0 0 0,0 0 0,0 0 0,0 0 0,-2 1 0,2-1 4,0 0 0,0 0-1,1 1 1,-1-1 0,0 0-1,0 0 1,0 0 0,0 0 0,1 0-1,-1 0 1,0-1 0,0 1 0,0 0-1,1 0 1,-1 0 0,0-1-1,0 1 1,1 0 0,-1-1 0,0 1-1,1-1 1,-1 1 0,0-1 0,1 1-1,-1-1 1,0 1 0,1-1-1,-1 0 1,1 1 0,-1-1 0,1 0-1,0 0 1,-1-1 0,-5-10 251,5 10-248,0 0-1,0 0 0,1 0 0,-1 1 0,0-1 0,1 0 0,-1 0 1,1 0-1,0-3 0,0 0 2,0-1-1,1 1 1,0 0 0,0 0 0,0-1 0,1 1 0,0 0-1,0 0 1,0 1 0,0-1 0,1 0 0,4-6-1,8-16-26,-15 27-4,0 0-1,0 0 1,0 0 0,0 0 0,0 0 0,0 0-1,0 0 1,0 0 0,0 0 0,0 0 0,0 0-1,0 0 1,0 0 0,1 0 0,-1 0 0,0 0-1,0 0 1,0 0 0,0 0 0,0 0 0,0 0-1,0 0 1,0 0 0,0 0 0,0 0 0,0 0-1,1 0 1,-1 0 0,0 0 0,0 0 0,0 0 0,0 0-1,0 0 1,0 0 0,0 0 0,0 0 0,0 0-1,0 0 1,0 1 0,0-1 0,0 0 0,0 0-1,0 0 1,0 0 0,0 0 0,0 0 0,0 0-1,0 0 1,0 0 0,0 0 0,0 0 0,0 0-1,0 1 1,0-1 0,0 0 0,0 0 0,0 0-1,4 11-20,1 16-96,-4-22 129,5 12 30,-4-14-49,-1 0-1,0 0 1,0 0-1,0 1 0,0-1 1,0 4-1,4 43 81,-5-35 183,0-23-298,-3-24 224,2 19-155,0 11-131,1 11-570,-5-9 250,5 0 432,0 0-1,0 0 1,0 0 0,-1 0-1,1 0 1,0 0-1,0 0 1,0 0 0,-1 0-1,1 0 1,0 0 0,0 0-1,0 0 1,0 0-1,-1 0 1,1 0 0,0 0-1,0-1 1,0 1 0,0 0-1,-1 0 1,1 0 0,0 0-1,0-1 1,0 1-1,0 0 1,0 0 0,0 0-1,0 0 1,-1-1 0,1 1-1,0 0 1,0 0-1,0-7 163,0 5-143,-1 1 0,1 0 0,0 0 0,0-1 0,0 1-1,0 0 1,0 0 0,0-1 0,1 1 0,-1 0 0,0 0 0,1-1-1,-1 1 1,1 0 0,-1 0 0,1 0 0,-1 0 0,2-2-1,4-6 264,-2 2-273,-3 6-38,0 1 0,0-1 0,1 1-1,-1 0 1,0-1 0,0 1 0,0 0-1,1 0 1,-1 0 0,0 0 0,2 0-1,-3 0 14,1 0-1,-1 0 0,1 0 0,-1 0 0,0 0 0,1 0 0,-1 1 0,1-1 0,-1 0 0,0 0 0,1 0 0,-1 1 0,1-1 0,-1 0 0,0 1 1,1-1-1,-1 0 0,0 1 0,1-1 0,-1 0 0,0 1 0,0-1 0,1 0 0,-1 1 0,0 0 0,4 15-92,-4-12 97,0 1-1,-1-1 1,1 1 0,-1-1-1,-1 8 1,-8 31 231,3-28-223,7-8-6,-1-6-88,1 1 0,0-1 0,0 0 0,0 0 0,0 0 0,0 0 0,1 0 0,-1 0 1,0 0-1,0 0 0,1 0 0,-1 0 0,0 0 0,1-1 0,-1 1 0,1 0 0,-1 0 0,1 0 0,0 0 1,-1-1-1,1 1 0,0 0 0,0 0 0,-1-1 0,1 1 0,0-1 0,0 1 0,0-1 0,0 1 0,1 0 1</inkml:trace>
</inkml:ink>
</file>

<file path=ppt/ink/ink3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2:31.28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255 0 1728,'-3'16'3028,"-7"27"-2704,7-29 228,-15 65-62,16-69-296,-1-1 0,-1 1 0,-5 12 0,-7 16 193,16-36-333,-1 0 1,1 0-1,-1 1 0,1-1 0,0 1 0,0-1 1,0 0-1,0 1 0,0-1 0,1 0 1,-1 1-1,1-1 0,0 3 0,2 3 19,-2-2 21,28 94-92,-27-91 35,0 1-1,-1 0 1,0 0 0,-1 0-1,0 0 1,0 0 0,-3 13-1,-13 49 114,12-55-198,-1 8 229,5-24-32,0-1-134,-1-1-1,1 1 0,-1-1 1,1 1-1,-1-1 1,1 1-1,-1-1 0,1 1 1,-1-1-1,1 1 0,0-1 1,-1 0-1,1 1 0,0-1 1,0 0-1,-1 1 1,1-1-1,0 0 0,0 1 1,0-1-1,0-1 0,-1 0 17,-9-43 21,2 0 1,1 0-1,1-51 1,3 60-167,-2-60 77,2 59-13,2-51 1,1 45-423,1 49 408,0 1 0,0-1 0,0 0 1,4 11-1,-3-9 122,0 0 1,2 15-1,-2 97 357,-3-66-377,0-26 2,-2-1-1,0 0 1,-2 1-1,-1-2 1,-1 1-1,-1-1 1,-1 0-1,-2-1 1,-14 26-1,-23 45 473,48-95-508,-1 0 0,0 1 0,0-1 0,1 0 0,-1 0 0,0 0 0,0 0-1,0 0 1,0 0 0,0 0 0,0 0 0,-1-1 0,1 1 0,0 0 0,0-1 0,0 1 0,-1-1 0,1 1 0,-2 0 0,2-1 2,1 0 0,-1 0 1,1-1-1,-1 1 0,1 0 1,-1 0-1,1 0 0,0 0 1,-1 0-1,1 0 0,-1-1 1,1 1-1,-1 0 0,1 0 1,-1-1-1,1 1 0,0 0 1,-1-1-1,1 1 0,-1-1 1,0 0 15,1 0 1,-1-1-1,0 1 0,1 0 1,-1 0-1,1-1 1,-1 1-1,1 0 1,0-1-1,-1-1 1,0-26-253,2-52 1,1 65 164,-1 1-1,2-1 0,0 1 1,1 0-1,0 0 1,9-19-1,-3 12-306,-9 18 102,1 0 0,0-1 1,0 1-1,0 0 1,1 0-1,-1 0 1,1 1-1,0-1 0,0 1 1,0-1-1,1 1 1,3-3-1,11-4-1191,3 4-811</inkml:trace>
</inkml:ink>
</file>

<file path=ppt/ink/ink3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2:31.28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251 47 576,'-1'-1'10,"1"1"-1,0 0 1,0-1 0,0 1 0,0-1 0,-1 1-1,1 0 1,0-1 0,-1 1 0,1 0-1,0-1 1,-1 1 0,1 0 0,0 0-1,-1-1 1,1 1 0,0 0 0,-1 0-1,1 0 1,-1-1 0,1 1 0,0 0-1,-1 0 1,1 0 0,-1 0 0,1 0-1,-1 0 1,0 0 0,-3-1 288,-8 13-383,11-12 125,0 1-1,1 0 1,-1-1-1,0 1 1,0 0 0,1-1-1,-1 1 1,0-1-1,0 0 1,0 1 0,0-1-1,0 0 1,0 1-1,0-1 1,0 0-1,0 0 1,0 0 0,1 0-1,-1 0 1,0 0-1,0 0 1,0 0 0,0 0-1,0 0 1,0-1-1,0 1 1,0 0 0,0-1-1,0 1 1,0 0-1,0-1 1,0 0 0,-2 0 81,1 0 0,0 0 0,0 1 0,-1-1 1,1 0-1,0 1 0,-1 0 0,-3-1 1,4 1-82,-1 0 1,1 0 0,-1 0 0,1-1-1,0 1 1,-1-1 0,1 0 0,0 0-1,-3-1 1,-1-1 300,0 0 1,0 1-1,-9-4 0,-9-3 422,20 7-704,0 0-37,0 0 0,0 0 1,0 1-1,-1-1 0,1 1 1,0 0-1,0 0 0,-1 0 1,1 1-1,-5-1 0,-5 0-79,12 0 66,1 1-1,0 0 0,-1-1 1,1 1-1,-1 0 0,1 0 1,-1 0-1,1 0 0,-2 1 1,11 5 92,-4-4-20,1-1 0,-1 1 0,1-1 0,0 0 0,6 0 0,10 3-7,12 6-41,-14-3-30,1-2 1,25 4-1,-41-8-5,0 1 1,0-1-1,0 0 1,0 1-1,-1 0 1,1 0-1,4 3 1,-5-3 21,0 0 0,0-1 0,0 1-1,0-1 1,0 0 0,0 1 0,0-1 0,0-1 0,6 2-1,-6 0 19,4 3-1,-6-4 38,-1 0-118,0-1 42,0 1 1,0-1-1,0 0 0,0 1 1,0-1-1,0 1 1,0-1-1,0 1 1,0-1-1,-1 0 1,1 1-1,0-1 1,0 1-1,0-1 1,-1 0-1,1 1 1,0-1-1,-1 0 0,1 1 1,0-1-1,-1 0 1,1 1-1,0-1 1,-1 0-1,1 0 1,-1 0-1,1 1 1,0-1-1,-1 0 1,1 0-1,-1 0 1,1 0-1,-1 0 0,1 0 1,-1 0-1,1 0 1,-1 0-1,0 0 1,33 13-2400</inkml:trace>
</inkml:ink>
</file>

<file path=ppt/ink/ink3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2:31.27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38 7 896,'0'-1'12,"0"1"1,0 0-1,0 0 1,0 0-1,0-1 1,1 1-1,-1 0 1,0 0-1,0-1 1,0 1-1,0 0 1,0 0-1,0 0 1,0-1-1,0 1 0,0 0 1,1 0-1,-1 0 1,0 0-1,0-1 1,0 1-1,0 0 1,0 0-1,1 0 1,-1 0-1,0 0 1,0-1-1,0 1 1,1 0-1,-1 0 0,0 0 1,0 0-1,0 0 1,1 0-1,-1 0 1,0 0-1,0 0 1,1 0-1,-1 0 1,0 0-1,0 0 1,1 0-1,-1 0 1,0 0-1,0 0 1,0 0-1,1 0 0,-1 0 1,0 1-1,0-1 1,0 0-1,1 0 1,-1 0-1,0 0 1,0 0-1,0 0 1,0 1-1,1-1 1,-1 0-1,0 0 1,0 0-1,0 1 0,11 10 195,-10-9-159,0 0 0,-1 0 0,1 0 0,-1 1 0,0-1 0,0 0 0,0 0 0,0 1 0,-1 2 0,1 6 171,-7 68 868,1 1-185,6-60-646,-6 130 1642,6-143-1814,0 0 0,0 0 0,1 0 0,1 7 0,-1-7-29,0 0-1,0 0 1,-1 0 0,-1 10 0,1-9-53,0 1 1,1-1 0,2 13 0,-1-6-78,-3-22 49,0 0-1,0 0 1,0 1 0,-4-10 0,0-2 253,-22-47 797,21 51-1291,2 11-136,2 8 11,9 28-3185,-1-10 1955,-1 6 331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1:52.25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569 4 640,'0'-1'51,"-2"-1"135,1 5 206,-16-2 840,9 2-1265,0 0 0,0 0-1,-8 6 1,14-8 48,0-1-1,0 1 1,0 0-1,0 0 1,-1-1 0,1 1-1,0-1 1,0 0-1,0 1 1,-3-1 0,2 0 39,1 0 0,0 0 1,0 0-1,0 0 0,0 1 1,-1-1-1,1 1 0,0 0 1,-4 1-1,2 0 72,-1 0 0,0-1-1,0 0 1,-5 1 0,-20 2-344,29-4 308,-20 0 380,19 0-437,-1 0 0,0 0 0,1 0 0,-1 0 0,0-1 0,1 1 0,-1-1 0,1 1 0,-1-1 0,1 0 0,-1 0 0,1 0 0,-1 0 0,-3-3 1,5 3-15,0 1 1,0-1 0,-1 0 0,1 1 0,0-1 0,-1 1 0,1-1 0,-1 1 0,-1 0 0,2-1-5,0 1 1,0 0-1,0 0 0,0 0 0,1 0 1,-1 0-1,0-1 0,0 1 0,0 0 1,0-1-1,1 1 0,-1-1 0,0 1 0,0-1 1,1 1-1,-2-2 0,2 2-6,0-1-1,-1 1 1,1 0-1,0-1 1,-1 1-1,1 0 1,0-1-1,-1 1 1,1 0-1,0 0 1,-1-1-1,1 1 1,0 0-1,-1 0 1,1 0 0,-1 0-1,1-1 1,0 1-1,-1 0 1,1 0-1,-1 0 1,1 0-1,-1 0 1,1 0-1,0 0 1,-1 0-1,1 0 1,-2 0-1,0 1 33,1-3-186,1 2 137,0 0 0,-1 0-1,1 0 1,0-1 0,0 1 0,0 0 0,0 0-1,0 0 1,0 0 0,-1 0 0,1-1 0,0 1 0,0 0-1,0 0 1,0 0 0,-1 0 0,1 0 0,0 0 0,0 0-1,0 0 1,-1 0 0,1 0 0,0 0 0,0 0 0,0 0-1,0 0 1,-1 0 0,1 0 0,0 0 0,0 0 0,0 0-1,-1 0 1,1 0 0,0 0 0,0 0 0,0 0 0,-1 0-1,1 0 1,-1 0 3,0 2 9,0-1 27,-1 0 0,1 0 0,-1 0 0,1 0 0,-1 0 0,1 0 0,-1 0 0,1-1 0,-3 2 1,-10-3-90,9 0 100,0 1-1,0 0 1,0 0-1,0 0 1,0 1 0,1-1-1,-1 1 1,0 0-1,0 1 1,-7 2-1,7-1-104,-1 0-1,1-1 1,-11 3-1,-11 6 153,-23 14 226,45-23-297,0 0 1,1-1-1,-1 1 0,0-1 1,0 0-1,0-1 0,0 1 1,0-1-1,0 0 0,-9-1 1,-1 1 61,33-16-106,0 7-28,-14 7 9,0 1 0,-1-1 1,1 0-1,-1 0 0,0-1 0,5-3 0,-7 5 57,0 0 0,1 1 0,-1-1 1,0 0-1,0 1 0,1-1 0,-1 1 0,1-1 1,-1 1-1,0 0 0,1 0 0,-1 0 0,3-1 91,10 9-599,15 18-1557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8:39.17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409 122 1728,'-4'-5'718,"-6"-3"175,4 5-413,3 4-330,1 0 0,-1 0 0,1 0 0,-1 0 0,1 0 0,0 0 1,-1 1-1,1-1 0,0 1 0,0 0 0,-2 1 0,-5 5 454,-3 2-369,1 0 0,0 1 0,1 0 1,-18 25-1,9-11 55,-30 35 377,-113 104 0,156-158-595,1-2-49,0 1-1,0-1 1,0 0-1,0-1 1,-7 4 0,12-7-21,0 0 0,0 0 1,0 0-1,-1 0 0,1 0 1,0 0-1,0 0 0,0 0 0,-1 0 1,1 0-1,0 0 0,0 0 1,0 0-1,0 0 0,-1 0 0,1-1 1,0 1-1,0 0 0,0 0 1,0 0-1,-1 0 0,1 0 1,0-1-1,0 1 0,0 0 0,0 0 1,0 0-1,0 0 0,0-1 1,-1 1-1,1 0 0,0 0 1,0 0-1,0-1 0,0 1 0,0 0 1,0 0-1,0 0 0,0-1 1,0 1-1,0 0 0,0 0 1,0 0-1,0-1 0,0 1 0,1 0 1,0-12 273,2 2-185,0 0 0,1 1 1,1-1-1,-1 1 0,11-15 1,35-39 320,-15 20-434,-23 30 154,-10 13-4,-7 8-57,5-7-66,0-1 0,-1 1 0,1 0 0,0-1 0,-1 1 0,1-1-1,-1 1 1,0-1 0,1 1 0,-1-1 0,1 0 0,-1 1 0,1-1 0,-1 1 0,0-1 0,1 0 0,-2 1 0,1-1-6,1 0 1,0 0-1,-1-1 1,1 1-1,0 0 1,-1 0-1,1 0 0,0 0 1,-1 0-1,1-1 1,0 1-1,-1 0 1,1 0-1,0 0 1,0-1-1,-1 1 1,1 0-1,0-1 1,0 1-1,0 0 1,-1 0-1,1-1 1,0 1-1,0 0 1,0-1-1,-1-2-8,0 1-1,0-1 1,1 1-1,0-1 0,-1 1 1,1-1-1,0 1 1,0-5-1,13-80-66,-6 51-11,3-72 0,-10 103 134,-1 3-18,1 1 0,0-1 0,0 0 0,0 1-1,0-1 1,0 0 0,1 1 0,-1-1 0,0 0 0,1 1 0,0-1 0,-1 1 0,1-1 0,0 1 0,-1-1-1,3-2 1,3 15 179,1 6-204,-1-1-1,0 1 1,-1 0-1,3 20 1,4 71 335,-10-80-264,-1-13 54,0-7-255,-1 1 1,1-1 0,1 1 0,3 14-1,-4-21 124,-1-1 0,1 0 0,-1 1 0,1-1 0,0 0-1,0 1 1,-1-1 0,1 0 0,0 0 0,0 0 0,0 1 0,0-1-1,0 0 1,1-1 0,-1 1 0,0 0 0,0 0 0,1 0 0,-1-1 0,0 1-1,1-1 1,-1 1 0,1-1 0,-1 1 0,1-1 0,-1 0 0,0 0-1,1 0 1,-1 1 0,1-2 0,-1 1 0,1 0 0,2-1 0,-1 1 25,0-1 0,0 0 0,0 0 1,0-1-1,-1 1 0,1 0 0,0-1 1,-1 0-1,1 1 0,-1-1 0,0 0 1,1 0-1,1-4 0,4-3-25,-2 0 0,8-13 0,6-8 147,113-153 271,-130 178-439,10-13 451,-13 17-423,0 1-1,0 0 0,0 0 0,0 0 0,0 0 1,0 0-1,0 0 0,0 0 0,0 0 1,0 0-1,0 0 0,1 0 0,-1 0 0,0 0 1,0 0-1,0 0 0,0-1 0,0 1 1,0 0-1,0 0 0,0 0 0,0 0 1,0 0-1,0 0 0,0 0 0,0 0 0,0 0 1,0 0-1,0 0 0,1 0 0,-1 0 1,0 0-1,0 0 0,0 0 0,0 0 0,0 0 1,0 0-1,0 0 0,0 0 0,0 0 1,0 0-1,0 0 0,0 0 0,0 0 0,1 0 1,-1 0-1,0 0 0,0 0 0,0 0 1,0 0-1,0 0 0,0 1 0,0-1 0,0 0 1,0 0-1,0 0 0,0 0 0,0 0 1,0 0-1,0 0 0,0 0 0,0 0 0,0 0 1,0 0-1,-2 13 89,-11 23-44,-1 0-1,-22 37 1,-9 21-51,36-74 73,5-14-158,1 1 0,0 0 0,-3 10 0,7-17 83,-1 0 0,0 0 0,0 0 1,0 0-1,0 0 0,0 0 0,0 0 1,0 0-1,0 0 0,0 0 1,0 0-1,0 0 0,0 0 0,1 0 1,-1 0-1,0 0 0,0 0 0,0 0 1,0 0-1,0 0 0,0 0 1,0 0-1,0 0 0,0 0 0,0 0 1,1 0-1,-1 0 0,0 0 0,0 0 1,0 0-1,0 0 0,0 0 0,0 0 1,0 0-1,0 0 0,0 0 1,0 0-1,0 0 0,0 0 0,0 0 1,1 1-1,-1-1 0,0 0 0,0 0 1,0 0-1,0 0 0,0 0 0,0 0 1,0 0-1,0 0 0,0 0 1,0 0-1,0 0 0,0 1 0,0-1 1,0 0-1,0 0 0,0 0 0,0 0 1,0 0-1,0 0 0,0 0 0,0 0 1,0 0-1,0 0 0,0 1 1,-1-1-1,12-8-50,10-15-1,120-150-9,-130 160 101,1 0 1,0 1-1,1 1 0,0 0 1,21-13-1,-33 23-33,-1 1-1,0-1 1,1 1 0,0 0-1,-1-1 1,1 1 0,-1 0 0,1 0-1,-1 0 1,1-1 0,-1 1-1,1 0 1,0 0 0,-1 0 0,1 0-1,-1 0 1,1 0 0,0 0-1,-1 0 1,1 0 0,-1 0-1,1 0 1,-1 0 0,1 1 0,0-1-1,-1 0 1,1 0 0,-1 1-1,1-1 1,-1 0 0,1 1 0,-1-1-1,1 0 1,-1 1 0,0-1-1,1 1 1,-1-1 0,1 1-1,-1-1 1,0 1 0,1-1 0,-1 1-1,0-1 1,0 1 0,0-1-1,1 1 1,-1 0 0,0-1-1,0 1 1,0-1 0,0 1 0,0 1-1,0 2 37,1 0 1,-1 0-1,0 1 0,-1-1 0,-1 8 0,-4 6-58,0 0 1,-1 0-1,-2-1 0,1 0 0,-21 29 0,-8 15-104,37-61 115,-1 1 1,1-1-1,0 0 1,-1 1-1,1-1 1,0 1-1,0 0 0,-1-1 1,1 1-1,0-1 1,0 1-1,0-1 1,0 1-1,0-1 1,0 1-1,0 0 0,0-1 1,0 1-1,0-1 1,0 1-1,0 0 1,0-1-1,0 1 1,1 0-1,-1-1 7,1 1 0,-1-1 1,1 0-1,-1 0 0,1 1 0,0-1 0,-1 0 1,1 0-1,-1 0 0,1 0 0,-1 0 0,1 0 1,0 0-1,-1 0 0,1 0 0,-1 0 0,1 0 0,-1 0 1,2-1-1,3 0-5,0-1-1,0 0 1,9-5 0,84-40-150,-77 35 363,39-15 0,-64 36 32,-9 5-233,0-1 1,-23 18-1,-5 6 126,5 1-94,2 2 1,1 2-1,2 1 0,-44 83 1,67-112-427,-10 32 1,31-54 71,9-11 292,33-41 1,-4 5-125,79-52-167,-32 29 564,-88 71-85,-8 6-92,0-1 0,0 1-1,0 0 1,0-1 0,-1 1 0,1-1 0,0 0 0,-1 1 0,1-1 0,-1 0 0,3-4 0,-4 6-61,0-1-1,-1 1 1,1 0-1,0 0 1,0-1 0,0 1-1,0 0 1,-1 0-1,1-1 1,0 1 0,0 0-1,-1 0 1,1 0-1,0 0 1,0-1 0,-1 1-1,1 0 1,0 0-1,0 0 1,-1 0 0,1 0-1,0 0 1,0 0 0,-1 0-1,1 0 1,0 0-1,-1 0 1,1 0 0,0 0-1,-1 0 1,1 0-1,0 0 1,-13 1 24,12-1-28,-14 3 33,-1 1 0,1 0 1,-1 1-1,2 1 0,-1 0 1,-18 11-1,6-1 1,2 1 0,-32 27 1,23-13 53,-38 46 1,27-26-93,31-36-361,-16 22-1,32-39 303,0-1-1,0 1 0,0 0 1,1 0-1,-1 0 0,3-1 1,9-8 7,33-29-236,105-66 0,67-13 361,-101 69 339,-117 50-352,1-1 0,0 1 0,0-1-1,0 1 1,-1 0 0,1-1-1,0 1 1,0 0 0,3 1 0,-5-1-55,0 0 1,1 0 0,-1 0-1,0 0 1,0 0-1,1 0 1,-1 0 0,0 0-1,0 0 1,0 0-1,0 1 1,1-1 0,-1 0-1,0 0 1,0 0-1,0 0 1,0 0 0,1 1-1,-1-1 1,0 0-1,0 0 1,0 0 0,0 1-1,0-1 1,0 0-1,0 0 1,0 0 0,0 1-1,0-1 1,0 1-1,-6 11 59,-31 24-57,-268 261 330,205-220-2199,70-55-460,27-19 2277</inkml:trace>
</inkml:ink>
</file>

<file path=ppt/ink/ink4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2:31.28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86 524 832,'15'-9'1124,"-15"8"-1051,0 0-1,1 0 1,-1 0-1,0 0 0,0 0 1,0 0-1,0 0 1,-1 0-1,1 0 1,0 0-1,0 0 1,-1 0-1,1-1 1,-35-86 2417,14 28-1802,16 46-476,1 0-1,-4-27 1,-1-1-111,7 35-6,1-1 1,0 1-1,0-11 0,-3-16 265,0 7-82,1 0-1,1-50 0,2 72-271,5-25 415,-5 29-416,5 56-341,5 58 460,0 21-98,-4-17-79,1 41-54,-7-58 272,-1-89-517</inkml:trace>
</inkml:ink>
</file>

<file path=ppt/ink/ink4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2:31.28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293 871 1248,'-6'4'98,"4"-9"-570,3 5 530,-1-1 0,0 0-1,0 1 1,1-1 0,-1 1 0,1-1 0,-1 0 0,0 1-1,1-1 1,-1 1 0,1-1 0,-1 1 0,1-1 0,-1 1-1,1 0 1,0-1 0,-1 1 0,1 0 0,0-1 0,-1 1 0,2 0-1,16-5-91,-17 5 57,0 0 1,0 0-1,-1 0 0,1 0 1,0 0-1,0 0 0,-1 0 1,1 0-1,0 0 0,0-1 1,0 1-1,-1 0 0,1-1 1,0 1-1,-1-1 0,1 1 1,0 0-1,-1-1 1,1 0-1,-1 1 0,1-1 1,0 1-1,-1-1 0,0 0 1,1 1-1,-1-1 0,1 0 1,-1 1-1,0-1 0,1-1 1,0-1 31,1 0 5,-1-1 0,1 1 0,-1-1 0,0 1 0,0-1 1,0 0-1,0 0 0,-1 0 0,0 1 0,0-1 0,0 0 1,0-5-1,-2-6 462,-7-25 1,6 27-254,-4-13 336,-18-39 1,19 48-543,-1-4 87,5 16-166,1 0 1,-1 0 0,0 0 0,0 0 0,-4-6 0,-3-3 29,4 6 96,0 1 1,-1-1-1,0 1 0,-7-7 0,-7-10 180,7 6-79,-9-16-243,17 28 65,0 1 0,1-1 0,-1 0-1,1 0 1,0 0 0,-4-10 0,7 12-23,-1 0 0,0 0 1,0 0-1,-1 1 1,-4-7-1,4 7 25,0-1 0,1 0 0,-1 0 0,1 0 0,-2-5 0,-13-37-25,13 38 34,0-1 0,-4-19 0,-2-4 176,4 4-372,2 8 32,3 14 137,0-1 0,0 1 0,0 0 0,1-7-1,-3-18-68,0 3 133,3 26-75,0-1 0,0 0-1,0 1 1,0-1 0,-1 1-1,1-1 1,-1 0-1,0 1 1,0-1 0,0 1-1,0 0 1,0-1 0,-2-2-1,2 0-362,6 10 160,7 22 155,-2 1 0,-1 1 0,9 43 1,-10-34-1,16 42 0,23 24 81,-32-75 254,-1 1 0,-1 1 0,10 40 0,-21-58-263,0 0 0,-1 0 0,-1 18 1,0-16 77,0-13-91,0 0 0,0 0 0,0 0-1,-1 0 1,1 0 0,0 0 0,-1-1 0,1 1 0,-1 0-1,0 0 1,1 0 0,-1-1 0,0 1 0,0 0 0,0-1 0,0 1-1,-1-1 1,-1 3 0,-1-2-22,1-2-11,1 2-234,-1 4 356,3-5-102,0-1 1,0 0-1,1 1 1,-1-1-1,0 1 1,0-1-1,0 0 1,0 1 0,0-1-1,0 1 1,-1-1-1,1 0 1,0 1-1,0-1 1,0 1-1,0-1 1,0 0-1,-1 1 1,1-1-1,0 0 1,0 1 0,0-1-1,-1 0 1,1 1-1,0-1 1,-1 0-1,1 1 1,0-1-1,-1 0 1,1 0-1,0 1 1,-1-1-1,1 0 1,0 0 0,-1 0-1,1 0 1,-1 0-1,1 1 1,0-1-1,-1 0 1,1 0-1,-1 0 1,1 0-1,-1 0 1,1 0-1,0 0 1,-1 0 0,1-1-1,-1 1 1,1 0-1,0 0 1,-1 0-1,1 0 1,-1 0-1,1-1 1,0 1-1,-1 0 1,1 0-1,0-1 1,-1 1-1,1 0 1,0-1 0,0 1-1,-1 0 1,1-1-1,0 1 1,-4-5 15,1 0 1,1 1 0,-1-1 0,-3-8-1,-6-13-11,6 17-10,2-1 1,-1 0-1,-4-17 0,-6-13 62,11 30-68,0 0 0,-2-12-1,-6-16-28,-28-80 41,26 71 1,7 25 79,-5-28 0,8 26-86,-1-2-57,1 0-1,0-31 1,-1 6-219,11 57-38,-2-1 299,0 0 0,0 1 1,0 0-1,-1 0 0,0 0 0,3 8 0,13 49 152,-11-34-182,52 153-43,-45-142 106,2-1 0,32 54 0,7-8 271,-52-80-184,0 1-1,0-1 0,0 0 1,1 0-1,0-1 0,0 0 1,7 5-1,-18-10-81,0 0 0,1 0 0,-1-1 0,1 1 0,-1-2 0,-8-3 1,-14-6 14,22 10-2,1 0 1,-1-1-1,1 0 1,-1 0-1,1 0 1,0 0-1,0-1 0,0 0 1,1 0-1,-7-8 1,-3-5 60,-18-28 1,28 39-93,-5-10-48,0 1 0,2-2 1,0 1-1,1-1 1,0 0-1,1 0 0,1 0 1,1-1-1,1 1 0,-1-34 1,1-6-44,0 35 109,1-1-1,3-29 1,-1 47-51,-1 1-1,1-1 1,0 1-1,0-1 0,0 1 1,1-1-1,-1 1 1,1 0-1,0-1 1,3-3-1,3-7-279,-7 15 304,0-1 0,-1 1 1,1 0-1,0 0 0,-1-1 1,1 1-1,0 0 0,-1 0 0,1 0 1,0 0-1,-1 0 0,1 0 1,0 0-1,-1 0 0,1 0 1,0 0-1,0 0 0,-1 0 0,1 0 1,0 1-1,-1-1 0,1 0 1,-1 0-1,1 1 0,0-1 1,-1 1-1,1-1 0,-1 0 0,1 1 1,-1-1-1,1 1 0,0 0 1,2 2-26,0 0 1,-1 0 0,1 1 0,-1-1-1,2 4 1,13 29-12,-2 0 1,16 60-1,-8-23-72,-4-21 220,31 57 0,-7-6-86,-36-85-16,-1-1 0,4 23 0,-8-31 60,-1 18-193,13 42-4773,-6-50 2965</inkml:trace>
</inkml:ink>
</file>

<file path=ppt/ink/ink4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2:31.28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414 0 1152,'5'0'844,"-5"0"-819,-31 19 1810,23-17-1676,1 0 0,-1 0 0,1-1 1,-1 0-1,-11-1 0,-18 3 528,2 3-464,-72 14 117,85-15-410,2 1 0,-1 1 0,-19 10 0,6-1-1076,19-8-321</inkml:trace>
</inkml:ink>
</file>

<file path=ppt/ink/ink4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2:31.27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155 53 992,'-19'-1'1950,"11"1"-1807,1-1-1,0 1 1,0 0-1,-1 1 1,1-1 0,0 1-1,0 1 1,0 0-1,-8 2 1,5 1-53,6-3-58,0 1 0,-1-1 0,1-1 0,-1 1 0,1-1 0,-1 0 0,-10 6 827,17-7-800,0 0 0,-1-1 0,1 1-1,0-1 1,-1 1 0,1-1 0,0 0 0,-1 1 0,1-1-1,-1 0 1,1 0 0,-1 0 0,0 0 0,1 0 0,-1 0-1,0-1 1,0 1 0,0 0 0,2-3 0,-2 2-4,1 0 1,-1-1 0,1 1 0,-1-1-1,0 1 1,0-1 0,0 0 0,-1 1-1,1-1 1,0 0 0,-1-4-1,1 5-49,-1 0-1,1 0 1,-1 1-1,1-1 0,0 0 1,0 1-1,0-1 1,0 1-1,0-1 0,0 1 1,0-1-1,0 1 1,1-1-1,1 0 0,-1 0 176,0 4 31,-2-2-219,0 0-1,0 1 1,0-1 0,0 0-1,1 0 1,-1 0-1,0 0 1,0 1 0,0-1-1,0 0 1,1 0 0,-1 0-1,0 0 1,0 0 0,0 0-1,1 0 1,-1 1-1,0-1 1,0 0 0,0 0-1,1 0 1,-1 0 0,0 0-1,0 0 1,1 0 0,-1 0-1,0 0 1,0 0-1,0 0 1,1 0 0,38-8-457,-18 10-1126</inkml:trace>
</inkml:ink>
</file>

<file path=ppt/ink/ink4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2:31.27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50 123 64,'-4'3'87,"-1"1"1,0 0-1,1 0 0,0 0 1,0 0-1,0 1 0,-16 18 1769,26-25-1518,-3 0-251,0 0-1,0 0 0,0 0 1,0-1-1,-1 1 1,1-1-1,-1 0 0,0 1 1,4-7-1,1-1-48,-1 0 0,1 0 0,1 1 0,-1 0 0,2 0 0,11-9 0,-1 3-640,1 1-1,24-13 1,-27 16-534</inkml:trace>
</inkml:ink>
</file>

<file path=ppt/ink/ink4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2:31.27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57 23 1152,'0'0'12,"0"0"0,0 0 0,-1 0 0,1 1 0,0-1-1,0 0 1,-1 0 0,1 0 0,0 0 0,0 0 0,0 0 0,-1 0 0,1 0 0,0 1 0,0-1 0,0 0-1,-1 0 1,1 0 0,0 0 0,0 1 0,0-1 0,0 0 0,0 0 0,0 0 0,-1 1 0,1-1-1,0 0 1,0 0 0,0 1 0,0-1 0,0 0 0,0 0 0,0 0 0,0 1 0,0-1 0,0 0 0,0 0-1,0 1 1,0-1 0,0 0 0,0 0 0,0 1 0,0-1 0,1 0 0,-1 4 321,0 11 142,0-2-269,0 2-271,0 0 0,-4 23 0,1-16 89,3-19 14,0 0 0,0 0 1,0 0-1,-1 0 1,0 0-1,1 0 1,-1 0-1,0 0 1,0 0-1,-1 0 0,-2 4 1,3-6-9,1 0 0,-1 1 0,0-1 0,0 0 0,-1 0 0,1 0 0,0 0 1,0-1-1,0 1 0,-1 0 0,-2 1 0,4-2-29,0 0 1,0 0-1,-1 0 1,1 0-1,0 0 1,0 0 0,-1 0-1,1 0 1,0 0-1,-1 0 1,1 0-1,0 0 1,0 0-1,-1 0 1,1 0-1,0 0 1,0 0-1,-1 0 1,1-1-1,0 1 1,0 0 0,-1 0-1,1 0 1,0 0-1,-1-1 1,1 0-9,0 1 0,-1-1 0,1 0 0,0 0 0,-1 1 0,1-1 0,0 0 0,0 0 0,0 1 1,0-1-1,0 0 0,-1 0 0,2-1 0,-9-83-228,7 68 167,1 6 298,0-1 1,1-13-1,0 22-335,-1 0-1,1 0 1,-1 1-1,1-1 1,0 0-1,0 1 1,0-1-1,0 1 1,1-1-1,-1 1 0,1 0 1,-1 0-1,1-1 1,3-2-1</inkml:trace>
</inkml:ink>
</file>

<file path=ppt/ink/ink4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2:31.28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8 303 896,'-2'-16'304,"1"-25"2907,-2 14-2890,2 20-339,1 0 1,-1 0-1,2-11 0,-1 13 19,3-22-884,1 1 0,1 0 1,8-26-1,4 9 168</inkml:trace>
</inkml:ink>
</file>

<file path=ppt/ink/ink4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2:31.28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1 109 1152,'4'-4'84,"0"0"1,0 1-1,0-1 0,1 1 0,-1 0 1,1 0-1,0 0 0,0 1 1,0 0-1,6-2 0,15-7 66,64-36 736,-83 44-486,-4 1-310,0 0 0,0 1 1,0-1-1,0 1 0,0 0 0,0 0 0,1 0 0,-1 1 0,0-1 0,6 1 1,-8 0-89,0-1 0,0 2 1,1-1-1,-1 0 1,0 0-1,0 0 1,1 1-1,-1-1 0,0 0 1,0 1-1,0-1 1,0 1-1,1 0 1,-1-1-1,0 1 0,0 0 1,0 0-1,0 0 1,0-1-1,-1 1 1,1 0-1,0 0 0,0 0 1,-1 0-1,1 1 1,0-1-1,-1 0 1,1 0-1,-1 0 1,0 0-1,1 1 0,-1 0 1,1 5 23,0 0 0,0 0 0,-1 0-1,-2 13 1,2-3-6,0 2-340,0 0-1280</inkml:trace>
</inkml:ink>
</file>

<file path=ppt/ink/ink4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2:31.28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61 257 736,'-5'-8'160,"6"5"-47,-1 3-108,0 0 0,1-1 0,-1 1-1,0 0 1,0 0 0,0-1 0,0 1 0,0 0 0,0-1 0,0 1 0,0 0 0,0 0-1,0-1 1,0 1 0,0 0 0,0-1 0,0 1 0,0 0 0,0-1 0,0 1 0,0 0-1,0 0 1,0-1 0,0 1 0,-1-1 0,-6-21 807,-4-10-3,3 5-105,-5-6-464,12 31-159,-1-1-1,1 1 0,-1 0 1,1-1-1,0 1 0,0 0 1,0-1-1,1 1 1,-1-1-1,0 0 0,1 1 1,0-1-1,0-4 1,-5-19 180,5-22 469,0 48-716,0-1-1,0 1 1,0-1-1,0 1 1,0-1-1,0 1 1,0-1-1,0 1 1,0-1-1,0 0 1,0 1-1,1-1 1,-1 1-1,0 0 1,0-1-1,1 1 1,-1-1-1,0 1 1,1-1-1,-1 0 1,1 1-17,-1 0 0,0 0 1,1 0-1,-1 0 0,1 0 1,-1 0-1,0 0 0,1 0 1,-1 0-1,0 0 0,1 0 0,-1 0 1,0 0-1,1 1 0,-1-1 1,0 0-1,1 0 0,-1 0 1,0 0-1,0 1 0,1-1 1,-1 0-1,0 0 0,1 1 1,-1-1-1,0 0 0,1 1 0,33 42-199,-32-41 209,-1 0 0,1 0 0,-1 1 0,1-1 0,-1 1 1,0-1-1,1 6 0,8 13 58,3-2-115,-3-6 48,12 24 0,-19-32 13,-1 0 0,0 0 0,0 0-1,-1 0 1,1 1 0,-1-1 0,0 1-1,0 9 1,-1-10 24,0-2-32,0 1 1,0-1 0,0 0-1,-1 0 1,1 0 0,-1 1-1,-1 4 1,1-3-25,1-4 85,-1 1-123,-2 12-80,-6 9-15,5 3-245,3-22 157,0 0 1,1 0-1,-1 1 0,1-1 1,0 0-1,0 6 0,5 45-2264,-3-36 1871</inkml:trace>
</inkml:ink>
</file>

<file path=ppt/ink/ink4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2:31.28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38 278 416,'-1'-2'106,"1"0"1,-1-1-1,0 1 0,1 0 1,-1 0-1,1-1 1,0 1-1,0-1 0,0 1 1,0 0-1,1-5 1,-1-3 93,4 4 50,-4 6-245,0 0 1,1 0-1,-1 0 0,0-1 1,0 1-1,1 0 0,-1 0 1,0 0-1,0-1 1,1 1-1,-1 0 0,0-1 1,0 1-1,0 0 1,0 0-1,1-1 0,-1 1 1,0 0-1,0-1 0,0 1 1,0 0-1,0-1 1,5-26 383,8 11 251,-12 15-639,0-1 1,0 1-1,0-1 0,-1 1 1,1-1-1,0 0 0,-1 0 0,1 1 1,-1-1-1,1 0 0,-1 0 1,0 0-1,0-2 0,4-12-195,-4 14 224,0 1 1,1-1-1,-1 0 0,0 1 1,1-1-1,-1 0 0,0 0 1,0 1-1,-1-1 1,1 0-1,0 1 0,0-1 1,-1 0-1,1 1 0,-1-1 1,0 0-1,1 1 1,-1-1-1,0 1 0,0-1 1,0 1-1,0 0 0,0-1 1,0 1-1,-2-2 0,-2-3 34,4 4-65,1 1 0,-1-1 0,0 0 0,1 1 0,0-1 0,-1 1 0,1-1 0,0 0 0,0 1 0,0-1 0,0-2 0,0 2-13,0 0 0,0 0 1,0 1-1,0-1 0,-1 0 1,1 0-1,0 1 0,-1-1 1,0-2-1,0 2 36,0 0-1,1 1 1,0-1 0,-1 0-1,1 1 1,0-1 0,0 0-1,0-3 1,-2-10 28,0 4-23,2 9-23,2 7 3,0 5-63,1 1 0,-2-1 0,2 19 0,-1 38-101,0-34 350,-4 45 0,1-70-104,-1 1 0,0-1 0,-5 13 0,4-14-81,1 0 0,0 0 0,0 1 1,1-1-1,-2 14 0,3 12 24,0-33-29,0 0-1,0 0 1,0 1-1,0-1 1,0 0-1,-1 0 1,1 0-1,0 0 1,0 0-1,0 0 1,0 0-1,0 0 1,-1 0-1,1 0 1,0 0-1,0 0 1,0 0-1,0 0 1,-1 0-1,1 0 1,0 0-1,0 0 1,0 0 0,0 0-1,0 0 1,-1 0-1,1 0 1,0 0-1,0 0 1,0 0-1,0-1 1,0 1-1,-1 0 1,1 0-1,0 0 1,0 0-1,0 0 1,0 0-1,0 0 1,0-1-1,0 1 1,0 0-1,-7-5 76,7 4-77,-2 0-11,0-1 1,1 0 0,0 0-1,-1 1 1,1-1 0,0 0-1,0-1 1,0 1 0,0 0-1,0 0 1,1 0-1,-1 0 1,1-1 0,-1-2-1,-1-35-241,2 33 211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8:43.8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17 576,'0'-13'256,"10"10"-224</inkml:trace>
</inkml:ink>
</file>

<file path=ppt/ink/ink4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4:25.264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1292 3926 480,'0'0'10,"0"-1"0,1 1 0,-1 0-1,0-1 1,1 1 0,-1-1 0,0 1 0,1-1 0,-1 1 0,0 0 0,1-1 0,-1 1-1,1 0 1,-1-1 0,0 1 0,1 0 0,-1 0 0,1-1 0,-1 1 0,1 0-1,-1 0 1,1 0 0,-1 0 0,1 0 0,0 0 0,0-1 0,0 1 64,-13-11 822,11 10-754,0-1-1,0 1 0,-1 0 1,1 0-1,0-1 1,0 1-1,-1 0 0,1 0 1,-1 0-1,1 1 0,-1-1 1,1 0-1,-3 0 0,-26-7 698,11 3-430,-121-27 1069,83 21-1025,-64-22 0,105 26-422,0 0 0,1 0 0,0-2 0,0 0 0,1 0 0,-18-17 0,-70-74-10,49 44 82,-18-12 238,-94-70 1,129 110-170,-59-59 0,78 69-132,1 0 1,2-2-1,0 0 1,1 0-1,-14-29 0,-3-22 108,3-1 0,3-2 0,-16-84 0,25 73-210,3 0-1,5 0 0,3-125 1,37-89-71,-23 235 79,38-158-154,-41 196 211,1 0 1,1 1-1,2 0 1,1 0-1,0 2 1,2-1-1,1 1 0,0 1 1,2 1-1,0 0 1,2 2-1,0 0 1,30-23-1,22-12 35,69-57-128,-106 82 109,-2-2 0,29-35 0,-57 61-15,101-117 205,-76 90-129,58-46 1,107-51 40,-99 69 152,-76 45-206,0-1 0,-1 0-1,0-2 1,-2 0 0,24-33-1,-26 31-39,16-34-1,-15 25 17,-9 17-26,-1-1 1,0 0-1,0-1 0,2-16 0,9-25-108,-13 47 180,3-11-117,2 1 0,0 1-1,0-1 1,2 1 0,11-16 0,-15 25 23,40-46 143,-43 46-287,-2 8 74,-1 0-31,-1 1 106,1 0 0,0 0 0,-1-1 0,1 1 0,-1 0 0,1-1 0,-1 1 0,1 0 0,-1-1 0,1 1 0,-1-1 0,1 1 0,-1-1 0,0 1 0,1-1 0,-2 1 0,-14 7-50,13-6 52,-49 28 211,29-15-81,0 1-1,-31 28 1,7-8-127,41-31 41,-1-1 0,0 1 0,0-1 0,0-1 0,-13 6 0,-8 3-263,-37 14 237,44-18 98,13-8-411,7 0 330,16 0 6,-4-2-21,1-1 0,-1 0 0,0 0 0,0-1 0,0-1 0,0 0 1,10-7-1,-5 3 27,0-2 0,-2 0 0,25-24 0,-17 15-30,42-29-1,-54 42-17,9-7 19,1 1 1,1 0-1,0 2 0,1 1 1,42-14-1,-36 14-12,-21 8 54,0-1 1,0 1 0,0 0 0,1 0 0,12-1-1,-23 15 157,-2-3 24,1-1 0,-10 11 0,-6 11 143,3 0-157,-1-1-149,2 2 0,1 0 0,-22 64 0,33-81-141,-2 9-1007,-5 32 0,10-48 610,0 0 0,1 1 0,0-1 0,1 0-1,-1 1 1,1-1 0,1 0 0,3 13 0,-1-10-791,1 1-1,8 11 0,-13-22 1250</inkml:trace>
</inkml:ink>
</file>

<file path=ppt/ink/ink4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8:50.32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280 13 2496,'-3'7'1016,"2"-6"-981,-2 1 157,2 0-183,1-1 0,-1 1 0,1-1 1,0 1-1,0-1 0,0 1 1,0-1-1,0 1 0,0-1 1,0 3-1,0 4-26,-3 3 76,-1 0 1,-1-1-1,1 1 1,-2-1-1,1 0 0,-2-1 1,1 1-1,-1-1 1,0-1-1,-1 1 1,0-1-1,-1-1 0,-9 8 1,14-12-41,-5 5 123,-1-1-1,0 0 1,0 0 0,-1-1-1,-13 6 1,23-12-118,0 0-1,1 1 1,-1-1-1,0 0 1,1 0-1,-1 0 1,0 0 0,0 0-1,1 0 1,-1 0-1,0 0 1,1-1-1,-1 1 1,0 0-1,1 0 1,-1 0-1,0-1 1,1 1 0,-1-1-1,0 1 1,1 0-1,-1-1 1,1 1-1,-1-1 1,1 1-1,-1-1 1,1 1-1,-1-1 1,1 1 0,-1-1-1,1 0 1,0 1-1,-1-1 1,1 0-1,0 1 1,0-1-1,-1-1 1,1 0-25,-1 0 1,1 1-1,-1-1 0,1 0 1,0 0-1,-1 0 0,1 0 1,0 0-1,0 0 0,1 0 0,-1 0 1,0 0-1,1-3 0,5-6-1,-1 0-1,1 0 0,12-16 1,-7 11 5,-9 11 19,1 0 0,1 1 0,6-8-1,20-30-234,-27 39 229,0 0 0,-1 0 0,1 0-1,-1 0 1,3-5 0,-5 7 3,1 0 0,-1 0-1,1 1 1,-1-1 0,1 0 0,-1 0 0,0 0-1,1 0 1,-1 0 0,0 0 0,0 0 0,0 0 0,0 0-1,0 0 1,0 0 0,0 0 0,0 1 0,0-1-1,0 0 1,0 0 0,-1 0 0,1 0 0,0 0-1,-1 0 1,1 0 0,-1-1 0,0 2 14,1 0 0,0 0 0,-1-1 0,1 1 1,0 0-1,-1 0 0,1 0 0,0 0 0,-1 0 0,1 0 1,0 0-1,-1 0 0,1 0 0,-1 0 0,1 0 0,0 0 1,-1 0-1,1 0 0,0 0 0,-1 0 0,1 0 0,-1 0 1,1 0-1,0 0 0,-1 1 0,1-1 0,0 0 0,0 0 1,-1 1-1,-10 7-53,9-6-11,-12 10-7,0 0 100,1-1 1,-23 28-1,19-17-177,-34 34 1,49-54 76,0-1-1,1 1 1,-1 0 0,0 0-1,1 0 1,0 0 0,-1 0 0,1 0-1,-1 3 1,2-4-72,-1 0-1,1 1 1,0-1 0,0 0-1,-1 0 1,1 1-1,0-1 1,1 0 0,-1 0-1,0 1 1,0-1 0,0 0-1,1 0 1,-1 0-1,0 1 1,1-1 0,-1 0-1,2 2 1</inkml:trace>
</inkml:ink>
</file>

<file path=ppt/ink/ink4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8:49.30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 4 1056,'-1'-4'1307,"0"19"-875,3 10-224,3 19 96,-2-27 106,-2 0 0,0 0 0,-1 20 0,0-14 115,-1-24-505,1 1 1,-1 0-1,0 0 0,1-1 1,-1 1-1,1-1 0,-1 1 1,1 0-1,-1-1 0,1 1 1,-1-1-1,1 1 0,-1-1 1,1 1-1,0-1 0,-1 0 1,1 1-1,0-1 0,-1 1 1,1-1-1,0 0 1,0 1-1,0-1 0,0 0 1,0 1-1,0-1 0,0 0 1,0 1-1,0-1 0,0-1 1,0-28-454,0 21-21</inkml:trace>
</inkml:ink>
</file>

<file path=ppt/ink/ink4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8:51.61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 77 736,'-9'-6'3008,"9"5"-2989,0 1-1,0-1 0,0 1 0,1-1 0,-1 0 1,0 1-1,0-1 0,1 1 0,-1-1 1,0 1-1,1-1 0,-1 1 0,0-1 0,1 1 1,-1-1-1,1 1 0,-1 0 0,1-1 1,2-26 1277,2 23-1322,-4 3 19,0 0 0,-1 1 0,1-1-1,0 0 1,0 1 0,0-1 0,-1 1-1,1-1 1,0 1 0,0 0 0,2-1 0,15-13 44,-16 14-40,0 0 0,0-1 0,0 0 0,0 1 0,0-1 0,0 0 0,0 0 0,2-2 91,-3 5-99,-1 0-1,0 0 1,0 0 0,0 0 0,0 0 0,0 0 0,0 0-1,0 0 1,-1 0 0,0 2 0,-1 11-559,2-12 252,0 1 1,0 0 0,-1-1-1,0 1 1,-1 4 0</inkml:trace>
</inkml:ink>
</file>

<file path=ppt/ink/ink4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8:52.56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307 169 1248,'-2'0'114,"-1"-1"0,1 0 1,0 0-1,-1 0 0,1 0 0,0-1 1,0 1-1,0-1 0,0 1 0,0-1 0,-2-3 1,-16-10 1037,2 4-870,-24-20 1,25 18 311,-27-17 1,29 21-520,8 5 28,0 0 0,0 0 0,-1 1 0,1-1 0,-14-2 0,-44-10 244,90 15-310,1 2 1,-1 0-1,0 2 0,0 1 1,0 1-1,39 13 0,-50-12-6,12 4-16,0 0-1,32 21 1,-56-30 14,3 2-197,-1-1 1,1 1-1,-1 0 0,1 1 1,-1-1-1,0 1 1,0-1-1,-1 1 1,1 1-1,-1-1 1,0 0-1,4 7 1,11 27-2948,-6-15 2118</inkml:trace>
</inkml:ink>
</file>

<file path=ppt/ink/ink4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8:56.80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0 64,'-4'0'32,"8"4"-32</inkml:trace>
</inkml:ink>
</file>

<file path=ppt/ink/ink4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8:57.50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311 1 576,'-1'1'57,"-1"1"0,1 0 0,0 0 0,0 0 0,0-1 0,0 1 1,1 0-1,-1 0 0,0 1 0,0 1 0,-6 16 712,-1-6-535,3-6-118,1 0 1,-1 0-1,-7 6 0,-26 40 1223,32-45-1188,1 0 1,0 0 0,0 0 0,-4 14 0,3-9 1,2-2-107,4-11-40,0 0 1,-1 0 0,1 1 0,0-1 0,-1 0 0,0 0-1,1 0 1,-1 0 0,0 1 0,1-1 0,-3 1 0,2-1 3,0 1 1,0-1 0,1 0 0,-1 0 0,0 0 0,1 1-1,-1-1 1,0 0 0,1 1 0,0-1 0,-1 2 0,-4 10-35,3-11 61,1-1 0,0 1 0,0 0 0,0 0 0,0 0 0,0 0 0,1 0 0,-1 0 0,0 3 0,-3 8 180,-2-4 141,6-9-343,-1 1-1,1 0 0,-1 0 0,0-1 1,1 1-1,0 0 0,-1 0 0,1 0 1,-1 0-1,1-1 0,0 1 0,0 0 1,-1 0-1,1 0 0,0 1 0,-5 44 18,5-42-47,-1 0 0,1-1 0,-1 1-1,0-1 1,-1 1 0,-2 5-1,-5 18-74,8-21 145,-1 0 1,0 0-1,0 0 1,0-1-1,-4 7 0,2-5 26,2-1 0,-1 0 0,-2 10 0,-11 30 32,6-16-215,-7 16 154,11-29-87,0 0 0,-7 34-1,8-23 17,-3 38 14,8-58-188,0 0 0,0 0 0,1 0 0,0 0 0,0 0 0,4 11 0,16 42-2607,-12-38 1413</inkml:trace>
</inkml:ink>
</file>

<file path=ppt/ink/ink4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8:58.58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0 1472,'0'0'2389,"5"16"-1354,7 7 703,-10-23-1833,0 0 64,0 0-1,-1 0 1,1 1 0,0-1-1,0 1 1,2 1 0,0 0 38,-1 1 1,1 0-1,-1 0 0,0 1 1,-1-1-1,5 6 1,10 12 78,-4-8-208,-2 1 0,0 0 0,0 0 0,11 21 0,-9-13-638,-3-4-44,0 1-1,-2 0 1,-1 1 0,7 25 0,3 10 121</inkml:trace>
</inkml:ink>
</file>

<file path=ppt/ink/ink4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8:59.20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61 379 832,'0'0'5,"0"0"-1,0 0 1,0 0-1,0 0 1,0 0-1,0 0 1,0 0-1,0 0 1,0 1 4,0-1 5,0 0-10,-1 0 1,1 0-1,0 0 1,0 0-1,0 0 1,0 0-1,0 0 1,0 0-1,0 0 1,0 0 0,0 0-1,0 0 1,0 0-1,0 0 1,0 0-1,0 0 1,0 0-1,0 0 1,0 0-1,0 0 1,-1 0-1,1 0 1,0 0 0,0 0-1,0 0 1,0 0-1,0 0 1,0 0-1,0 0 1,0 0 18,0-1-19,0 1 1,0 0-1,0 0 1,0 0-1,0 0 1,0 0-1,0 0 1,0 0-1,0 0 1,0 0-1,0 0 1,0 0 0,0 0-1,0 0 1,0 0-1,0 0 1,0 0-1,1-3-284,-1 3 272,1-3 141,-1 1-1,1-1 1,-1 1 0,0-1-1,0 1 1,0-1 0,0 0 0,0 1-1,0-1 1,-1 1 0,0-1-1,1 1 1,-1 0 0,0-1 0,0 1-1,-1-3 1,-2-7-192,1 4 115,0 0-1,0 0 1,-9-14-1,-5-14 955,13 21-981,1 0-1,1 0 0,0 0 1,1 0-1,1-1 0,2-21 1,-1-3-884,-1 35 600,0 0 0,1 1 0,-1-1 1,1 0-1,0 0 0,1 1 0,-1-1 0,1 1 0,3-6 0,4-7-401</inkml:trace>
</inkml:ink>
</file>

<file path=ppt/ink/ink4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9:02.33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126 64 3136,'-13'-6'1565,"13"5"-1514,1-2-21,0 1 0,5-19 2471,-7 22-2449,-11 2 515,-9 7-409,-27 17 797,48-27-930,-1 0 0,1 1-1,-1-1 1,1 1 0,-1-1-1,1 0 1,-1 0 0,1 1 0,-1-1-1,1 0 1,-1 0 0,0 0 0,1 0-1,-1 0 1,1 1 0,-1-1-1,0 0 1,1 0 0,-2-1 0,2 1 0,0 0 1,0-1 0,0 1 0,-1 0 0,1-1 0,0 1-1,0 0 1,0-1 0,0 1 0,0 0 0,0-1 0,0 1-1,0 0 1,0-1 0,0 1 0,0 0 0,0-1-1,0 1 1,0 0 0,1-1 0,-1 1 0,0 0 0,0-1-1,11-20 328,-4 10-209,-5 8-147,0 0 0,0-1 0,1 1 0,-1 0 0,1 0-1,3-3 1,-6 6 8,0 0 0,0 0 1,0 0-1,1 0 0,-1 0 0,0 0 0,0 0 0,0 0 0,0-1 0,1 1 0,-1 0 0,0 0 0,0 0 0,0 0 0,0 0 0,0-1 0,0 1 0,1 0 0,-1 0 0,0 0 1,0 0-1,0-1 0,0 1 0,0 0 0,0 0 0,0 0 0,0-1 0,0 1 0,0 0 0,0 0 0,0 0 0,0-1 0,0 1 0,0 0 0,0 0 0,0 0 0,0-1 1,0 1-1,0 0 0,0 0 0,-1 0 0,1 0 0,0-1 0,0 1 0,0 0 0,0 0 0,0 0 0,0 0 0,-1 0 0,1-1 0,0 1 0,0 0 0,0 0 0,0 0 1,-1 0-1,1 0 0,0 0 0,-1-1-43,0 1 1,1 0 0,-1 0-1,0 0 1,1 0 0,-1 0-1,0 0 1,1 0 0,-1 0-1,0 0 1,1 0 0,-1 0-1,0 0 1,1 0 0,-1 0-1,0 1 1,1-1 0,-2 1-1,1-1-33,-8 6-671,1-1 0,0 1 0,0 0 0,-9 10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8:44.47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32 1152,'9'0'7130,"-9"0"-7160,0 0 4,-1 0 1,1 1-1,0-1 1,0 0-1,-1 1 1,1-1-1,0 0 1,0 1-1,0-1 1,-1 0-1,1 1 0,0-1 1,0 0-1,0 1 1,0-1-1,0 1 1,0-1-1,0 0 1,0 1-1,0-1 1,0 1-1,9 2 103,-5-1-62,0-1 0,0 0 0,0 0 0,0 0 1,0 0-1,0-1 0,6 1 0,9-2 401,-1 0 0,1-2 0,0 0 0,-1-1 0,22-7 0,-9 2-175,36-4 0,-44 9-126,-23 4-455,6-1 939</inkml:trace>
</inkml:ink>
</file>

<file path=ppt/ink/ink4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9:04.17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38 85 480,'-8'-4'4458,"7"5"-4374,0 0-2,-1 0 0,1 0-1,0 0 1,-1 0-1,1 1 1,0-1-1,0 0 1,-2 4 0,1-2-29,1 0 0,-1 1 0,0-1 0,1 1 0,0-1 0,0 1 0,-2 7 0,0 14 912,4-25-933,0-1 0,0 0-1,0 1 1,-1-1 0,1 0 0,0 0-1,-1 0 1,1 0 0,0 0-1,-1 0 1,1-1 0,3-5-2,4 1-66,-1 0 0,0 1 0,1 0 0,10-5 1,-15 8-25,1 1 0,0-1-1,-1 1 1,1 0 0,0 0 0,0 0 0,0 0 0,0 1 0,0 0 0,0 0 0,0 0 0,5 0 0,-4 2-149,0 0 1,0-1-1,0 2 0,-1-1 0,1 0 1,8 7-1,-13-8 200,1 1 1,-1 0 0,1-1-1,-1 1 1,0 0 0,0-1-1,0 1 1,0 0-1,0-1 1,0 1 0,0 0-1,0-1 1,-1 3 0,-1 0 151,1-1 1,-1 0-1,0 1 1,1-1-1,-1 0 1,-1 0-1,1 0 1,0 0-1,-1-1 1,0 1-1,-2 2 1,-36 23 1469,33-23-1397,5-3-225,0 0-1,1 0 1,-1 0-1,1 1 0,-1-1 1,1 1-1,0-1 1,0 1-1,-7-1 1037,9-2-1002,-5-46 647,5 34-640,0-1 1,-2 1 0,1-1-1,-2 1 1,1 0 0,-2-1-1,-4-11 1,6 18-165,0 0 0,0 0 0,1 0-1,0 0 1,0 0 0,0 0 0,1 0 0,0-7 0,0 12 23,0 0 1,1 0 0,-1 0-1,0 0 1,1 0-1,-1 0 1,0 0 0,1 0-1,-1 0 1,1 0 0,0 0-1,-1 0 1,8-5-759</inkml:trace>
</inkml:ink>
</file>

<file path=ppt/ink/ink4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9:05.20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142 12 1888,'-22'16'1360,"21"-15"-1240,0 0 0,-1 0 1,1 1-1,0-1 0,0 1 1,0-1-1,0 1 0,0-1 0,1 1 1,-1 0-1,0-1 0,1 1 1,-1 0-1,1 0 0,-1 3 0,-1 28 505,2 112 666,-5-110 271,-9-40-244,10 0-1322,0 1 1,0-1-1,0 0 0,1 0 1,-1-1-1,1 1 1,0 0-1,1-1 1,-4-11-1,-1-7-17,-4-27 1,7 33-15,-18-69 72,18 66-874,9 29 485,3 3 196,-1 1 0,0 0 1,8 21-1,3 3-517,-12-26 621,-1 0 0,0 1 1,0-1-1,-1 1 0,-1 0 0,0 1 1,0-1-1,-1 0 0,1 18 0,-3-21 58,0-1-1,0 1 0,-1-1 1,0 0-1,0 1 0,0-1 1,-1 0-1,-1 0 0,1 0 1,-1 0-1,-4 8 0</inkml:trace>
</inkml:ink>
</file>

<file path=ppt/ink/ink4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9:16.67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91 8 64,'0'3'4637,"0"-2"-4595,0-1 1,-1 1-1,1 0 0,0-1 1,-1 1-1,1-1 1,0 1-1,-1 0 0,1-1 1,-1 1-1,1-1 0,-1 0 1,1 1-1,-1-1 0,1 1 1,-1-1-1,0 0 1,1 1-1,-1-1 0,1 0 1,-1 1-1,0-1 0,1 0 1,-1 0-1,-1 0 0,-75 5 3089,80-9-3585,3 0 412,41-15-1729</inkml:trace>
</inkml:ink>
</file>

<file path=ppt/ink/ink4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9:18.21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 0 992,'-1'0'19,"1"0"0,0 0 0,0 0 0,-1 1 0,1-1 0,0 0 0,0 0 0,-1 0 0,1 0-1,0 1 1,0-1 0,0 0 0,-1 0 0,1 0 0,0 1 0,0-1 0,0 0 0,0 0 0,-1 1 0,1-1 0,0 0 0,0 0 0,0 1 0,0-1 0,0 0 0,0 0 0,0 1 0,0-1 0,0 1 0,-1 14 302,5 17 151,-3-29-335,1 19 64,-1-1 1,-2 28 0,0-7-333,1-18-402</inkml:trace>
</inkml:ink>
</file>

<file path=ppt/ink/ink4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9:18.84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1472,'0'3'544,"8"5"-416,-8 3-32,5 0 96,-5 5-128,4 3-160,0 8 32,0 4-192,-4-1 160,0 2-608</inkml:trace>
</inkml:ink>
</file>

<file path=ppt/ink/ink4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9:22.18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345 85 1472,'0'0'10,"-1"0"0,1 0 0,-1 0 0,1 0 0,-1-1 0,1 1 0,0 0 0,-1 0 0,1-1 0,-1 1 0,1 0 1,0 0-1,-1-1 0,-10-9 1476,-12 11 716,12 3-1900,0 0 0,0-1-1,-1-1 1,1 0 0,0 0-1,-20 0 1,-2-4 73,1-1-1,-43-10 0,48 8 39,25 5-422,-1-1 0,0 1 0,0-1 1,1 0-1,-1 1 0,1-2 0,-1 1 0,1 0 0,-1 0 0,1-1 0,-1 1 0,1-1 1,0 0-1,-3-2 0,5 3-3,0 1 0,0-1-1,1 0 1,-1 1 0,0-1 0,0 1 0,0-1 0,1 0 0,-1 1 0,0-1 0,0 1-1,1-1 1,-1 1 0,1-1 0,-1 1 0,0-1 0,1 1 0,-1-1 0,1 1 0,-1-1-1,1 1 1,-1 0 0,1-1 0,0 1 0,15-10-48,0 5-207,1 1-1,-1 0 1,30-2-1,-41 6 127,39-4-2232,-19 1-192</inkml:trace>
</inkml:ink>
</file>

<file path=ppt/ink/ink4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9:09.50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84 211 1248,'-1'-13'296,"0"0"0,-6-21 0,3 14 160,2 4 137,0 0-1,2-26 1,0 24-483,5-20 2679,-18 49-2474,7-5-255,1-1 0,0 1 1,0 0-1,1 1 0,0-1 0,0 1 1,0 0-1,1 0 0,-4 12 0,5-15-12,1 0 0,0 1 0,1-1 0,-1 0 0,0 6 0,1 82 774,1-85-545,0-8-256,0-1 0,0 1-1,-1-1 1,1 1 0,0-1 0,-1 0 0,0 1-1,1-1 1,-1 0 0,0 0 0,0 1-1,0-1 1,0 0 0,0 0 0,0 1 0,0-1-1,-1-3 1,-9-30 298,10 33-331,-1 0 0,1 0 0,0-1 0,0 1-1,0 0 1,0 0 0,0-1 0,0 1 0,1 0-1,-1 0 1,1-1 0,-1 1 0,3-4 0,-2 4-36,0 0-33,-1 3 27,-2 11 29,2 2 297,6-5-539,-4-9 209,-1 1-1,0-1 1,0 0-1,0 1 1,1-1-1,-1 0 0,0 0 1,1 0-1,-1 0 1,0 0-1,0 0 1,1 0-1,-1 0 1,0 0-1,0 0 1,1-1-1,-1 1 1,0-1-1,0 1 1,0-1-1,0 1 1,1-1-1,-1 0 1,0 1-1,1-2 1,25-25-3050</inkml:trace>
</inkml:ink>
</file>

<file path=ppt/ink/ink4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9:11.49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239 57 480,'-129'0'3957,"108"-4"-3253,20 4-608,-20 0 816,3 0-373,1-4-33,16 5-477,0-1 0,0 0 0,0 0-1,0 0 1,0 0 0,0 0 0,0 0-1,0 0 1,0-1 0,1 1 0,-1 0-1,0-1 1,0 1 0,0 0 0,0-1-1,0 1 1,0-1 0,0 1 0,1-1-1,-1 0 1,0 1 0,0-2 0,-9 0-75,15 3-410,11-2 353,0 0-1,30-8 0,-12 2 101,-12 3-136,8-2-186,0 1-1,39 0 1,-26 3-2917,-30 1 1807</inkml:trace>
</inkml:ink>
</file>

<file path=ppt/ink/ink4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9:20.67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20 640,'9'-3'619,"15"-5"-374,-22 8-208,-2 0-35,0 0 0,0-1 0,0 1 0,0 0 0,0 0 0,0 0 0,0 0 0,0-1 0,0 1 0,0 0 0,0 0 0,0 0 0,0 0 0,0-1 0,0 1 0,0 0-1,1 0 1,-1 0 0,0 0 0,0 0 0,0 0 0,0-1 0,0 1 0,0 0 0,1 0 0,-1 0 0,0 0 0,0 0 0,0 0 0,0 0 0,1 0 0,-1 0 0,0 0 0,0 0 0,0 0 0,0 0 0,1 0-1,-1 0 1,0 0 0,0 0 0,0 0 0,0 0 0,1 0 0,-1 0 0,1 0 2,-1 0-1,1 0 0,-1 0 1,1 0-1,-1 0 1,1 0-1,-1 0 0,1-1 1,0 1-1,-1 0 1,1 0-1,-1 0 1,1-1-1,2-1 315,1 18 204,-4-9-452,1 10 78,-2 1 0,0 0 0,-6 29 0,5-28-221,1-16 12,1 1 0,0-1 0,-1 0 0,1 0 0,-1 0 1,0 1-1,-2 3 0,0 1-702</inkml:trace>
</inkml:ink>
</file>

<file path=ppt/ink/ink4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9:21.20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 91 1888,'0'-30'2101,"-2"30"-2005,1 0-96,3-5-362,-1 4 290,0-1 0,0 0 0,-1 0 1,1 0-1,-1 0 0,1 0 0,-1 0 1,0 0-1,0-3 0,4-29 176,-4 36-130,1-1-1,-1 1 0,0 0 0,1-1 1,-1 1-1,1-1 0,0 1 0,0-1 1,-1 1-1,1-1 0,2 3 0,0 0 98,-1-4-82,0 1 1,-1-1 0,1 0 0,0 1 0,-1-1 0,1 0 0,0 0-1,-1 0 1,4-1 0,-3 1 21,-1 0-54,7 0-639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8:45.73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12 1472,'1'3'8037,"71"-6"-7274,-30-3-358,-32 4-295,1 1 0,12-1 1,76 5 918,-99-3-1074,1 0 1,-1 0-1,1 0 1,0 0-1,-1 1 1,1-1-1,-1 0 1,1 0-1,-1 1 1,0-1-1,1 0 0,-1 1 1,1-1-1,-1 0 1,1 1-1,-1-1 1,0 1-1,1-1 1,-1 1-1,0-1 1,0 1-1,1-1 1,-1 1-1,0-1 0,0 1 1,0-1-1,1 1 1,-1-1-1,0 1 1,0-1-1,0 1 1,0-1-1,0 1 1,0 0-1,-2 20-3239,-2-15 2074</inkml:trace>
</inkml:ink>
</file>

<file path=ppt/ink/ink4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9:23.41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1 150 1408,'0'-2'94,"-1"-1"1,1 0-1,0 1 1,0-1 0,1 0-1,-1 1 1,1-1-1,-1 1 1,2-4-1,8-27-223,-8 28 151,0 0 0,-1 0 0,0 0 0,0 0 0,0-1 1,0-9-1,3-26 1370,-4 40-1344</inkml:trace>
</inkml:ink>
</file>

<file path=ppt/ink/ink4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9:24.98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57 480,'5'-18'1653,"-5"17"-1631,12-10-321,14 0 1590,-21-4-1238</inkml:trace>
</inkml:ink>
</file>

<file path=ppt/ink/ink4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9:26.68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1 149 224,'0'-11'207,"1"1"0,0 0 0,0 0 0,2 0 1,3-11-1,-6-2-154,-1 22-21,1 0-1,0-1 0,0 1 0,0 0 0,0 0 0,0 0 0,0 0 1,0 0-1,0-1 0,0 1 0,1 0 0,-1-1 0,2 0 81,-1 1-1,0-1 0,0 0 0,0 0 0,-1 0 1,1 0-1,0 0 0,-1 0 0,1 0 1,-1 0-1,1 0 0,-1-13 1642,0 92-2403,3-50-161</inkml:trace>
</inkml:ink>
</file>

<file path=ppt/ink/ink4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9:28.07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27 260 2144,'0'0'30,"-1"0"1,1 0-1,0 0 0,0 0 1,-1 0-1,1-1 0,0 1 1,-1 0-1,1 0 1,0 0-1,-1 0 0,1 0 1,0 0-1,-1 1 0,1-1 1,0 0-1,-1 0 0,1 0 1,0 0-1,-1 0 0,1 0 1,0 0-1,0 1 1,-2 0 151,2-1-152,0 0 0,-1 1 1,-6 8 375,7-8-369,-4-14 283,2 1-194,0 1-1,1-1 1,1 0 0,0-13-1,1 2 255,-1 16-415,1 1 0,1-1 0,-1 1 0,1 0 0,0 0 0,1-1 0,-1 2 0,7-10 1,3-16-233,-9 25 213,20-22 1813,-23 28-1722,0-7-137,0 3 139,0 4-41,0 0 0,1-1 0,-1 1 0,0 0-1,0 0 1,0-1 0,0 1 0,0 0-1,0 0 1,0-1 0,0 1 0,0 0 0,0-1-1,0 1 1,0 0 0,0 0 0,0-1 0,0 1-1,0 0 1,-1 0 0,1-1 0,0 1-1,0 0 1,0 0 0,0-1 0,0 1 0,-1 0-1,1 0 1,0 0 0,0-1 0,0 1-1,-1 0 1,1 0 0,0 0 0,0 0 0,-1 0-1,1 0 1,0-1 0,0 1 0,-1 0-1,1 0 1,0 0 0,-1 0 0,10-10-292,-8 9 214,4-2 187,-4 3-147,0 0 0,0 0-1,0 0 1,0 1 0,0-1 0,0 0-1,0 1 1,-1-1 0,1 1 0,0-1-1,0 1 1,0-1 0,0 1 0,-1 0-1,1-1 1,0 1 0,0 0 0,-1 0-1,1 0 1,-1-1 0,1 1-1,-1 0 1,1 0 0,-1 0 0,1 1-1,8 31 158,-5-17-131,1 1-166,7 19-1010,2 6-1152,-7-22 1729</inkml:trace>
</inkml:ink>
</file>

<file path=ppt/ink/ink4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9:29.89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26 144 832,'1'-4'162,"-1"1"0,1-1 0,-1 1 0,0-1 0,0-4 0,1-19 610,1-2 111,-2 23-610,0 0-1,1 1 0,-1-1 1,3-7-1,7-12 2362,-13 31-2841,2-3 248,0 0 0,0 0 0,0 0 0,1 0 0,-2 5 0,0 8-15,-16 62 107,6-20-192,10-52-265,1 0-1,1 1 0,-1-1 0,1 13 1</inkml:trace>
</inkml:ink>
</file>

<file path=ppt/ink/ink4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9:32.28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169 154 1664,'-5'-5'729,"5"5"-677,-1-1 0,1 1 0,-1 0 0,1 0 0,-1 0 0,1 0 0,-1 0 0,1 0 0,0 0 0,-1 0 0,1 0 0,-2 0 0,1-1 37,0 1 0,0 0 0,-1 0 0,1-1 0,0 1 0,0 0 0,0-1 0,0 1 0,0-1 0,-2-1 0,-2-3 136,-2-1-166,1-1-1,-1 0 0,2 0 1,-1 0-1,-5-11 1,7 11-121,0 1 1,0 0-1,0-1 0,-1 1 1,0 1-1,0-1 0,-1 1 1,1 0-1,-1 0 0,0 1 1,-1-1-1,1 1 0,-1 1 1,1-1-1,-10-2 0</inkml:trace>
</inkml:ink>
</file>

<file path=ppt/ink/ink4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9:34.76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 15 1248,'0'4'1872,"-8"-12"-1147,8 7-727,-1 1 0,1-1 1,-1 1-1,1-1 0,0 1 0,-1-1 0,1 0 0,-1 1 0,1-1 0,0 0 0,0 1 0,-1-1 0,1-1 1,9 20-1146,0-6-181</inkml:trace>
</inkml:ink>
</file>

<file path=ppt/ink/ink4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9:36.54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29 0 64,'-1'2'2624,"-1"3"-2588,0 1 0,0 0 0,0 0 1,0 0-1,1 1 0,0-1 0,1 0 0,-1 10 0,-2 22-180,-2-4-968,-2 66 0,11-77 691</inkml:trace>
</inkml:ink>
</file>

<file path=ppt/ink/ink4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9:37.23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2 1248,'0'0'389,"1"-1"-191,3 9-140,0 0 1,1 0-1,8 11 1,6 9 96,-7-11-195,15 20 1,-21-30-106,2 4-799</inkml:trace>
</inkml:ink>
</file>

<file path=ppt/ink/ink4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9:41.29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5 736,'0'0'7,"0"0"0,0 0 0,0 0 0,0 0 0,0 0 0,0 0 0,0-1 0,0 1 0,0 0 0,0 0 0,0 0 0,0 0 0,0 0 0,-1 0 0,1 0 0,0 0 0,0-1-1,0 1 1,0 0 0,0 0 0,0 0 0,0 0 0,0 0 0,0 0 0,0 0 0,0 0 0,0-1 0,0 1 0,0 0 0,0 0 0,0 0 0,1 0 0,-1 0 0,0 0 0,0 0 0,0 0 0,0-1 0,0 1 0,0 0 0,0 0 0,0 0 0,0 0 0,0 0 0,0 0 0,0 0 0,0 0 0,1 0 0,-1 0 0,0 0 0,0 0 0,0 0 0,9 0 189,11 7 13,-17-4-150,0-1 0,0 1 0,0 0 0,0-1 0,0 1 0,2 4 0,-4-5 41,2 1 1,-1 0-1,0-1 1,1 1-1,-1-1 1,1 0-1,-1 0 1,23 18 2266,-24-20-2354,-1 0-1,1 0 1,0 0 0,-1 0-1,1 0 1,0 0 0,-1 0 0,1 0-1,0 0 1,-1-1 0,1 1-1,0 0 1,-1 0 0,1-1 0,-1 1-1,1-1 1,0 1 0,-1 0-1,1-1 1,-1 1 0,1-1 0,-1 1-1,0-1 1,1 1 0,-1-1-1,1 0 1,-1 1 0,0-1 0,0 1-1,1-1 1,-1 0 0,0 1 0,0-1-1,0 0 1,0 1 0,0-1-1,1 0 1,-1 0 0,8-28-88,-7 27-67,0 1 0,-1-1 1,1 1-1,0-1 0,0 1 0,0 0 0,0 0 0,0-1 0,0 1 1,0 0-1,1 0 0,-1 0 0,0 0 0,3-1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8:47.43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186 25 736,'0'0'8,"0"-1"1,0 1-1,0 0 1,0 0-1,0-1 1,0 1-1,0 0 0,1 0 1,-1-1-1,0 1 1,0 0-1,0 0 1,0 0-1,0-1 0,1 1 1,-1 0-1,0 0 1,0 0-1,1 0 1,-1-1-1,0 1 0,0 0 1,0 0-1,1 0 1,-1 0-1,0 0 1,0 0-1,1 0 0,-1 0 1,0 0-1,0 0 1,1 0-1,-1 0 1,0 0-1,1 0 0,-1 0 1,6 0 847,-6-1-355,0 0 0,0-1-1,-1 1 1,1 0 0,0 0 0,0-1 0,-1 1 0,1 0-1,0 0 1,-2-2 0,2 3-448,0 0 0,0-1 0,0 1 0,0 0 0,0 0 0,0-1 1,0 1-1,-1 0 0,1 0 0,0 0 0,0-1 0,0 1 0,0 0 0,-1 0 0,1 0 0,0 0 0,0 0 0,0-1 0,-1 1 0,1 0 0,0 0 0,0 0 0,-1 0 0,1 0 1,0 0-1,0 0 0,0 0 0,-1 0 0,1 0 0,0 0 0,0 0 0,-1 0 0,1 0 0,0 0 0,0 0 0,-1 0 0,1 0 0,0 0 0,0 0 0,-1 0 0,1 0 0,0 1 1,0-1-1,0 0 0,-1 0 0,1 0 0,0 1 0,-16 6-160,12-5 168,3-1-46,0 0-1,0 0 0,0 0 0,0 0 1,-1 0-1,1 0 0,1 1 0,-1-1 1,0 0-1,0 0 0,0 1 0,1-1 1,-2 2-1,-7 11 218,4-9-236,-1 1-1,1 0 1,0 1 0,1-1-1,-5 10 1,2-4 52,0 0 0,-14 17 0,13-19 10,1 0 0,0 0 0,1 1 0,0 0 0,0 0 0,2 0 0,-8 23 0,11-28-72,-3 8 36,0 1 0,1 0 0,1 0 0,-1 19 0,3-27-35,0-1 0,0 1 0,1 0 0,0 0-1,1 0 1,-1-1 0,1 1 0,3 7 0,6 13 83,-7-16 29,0-1 1,0 0-1,1 0 1,1 0-1,8 12 1,-7-12-71,1-2 1,-1 1-1,1-1 1,10 8-1,-15-14-27,0 0 0,0 0 0,0 0 0,1 0 0,-1-1 0,1 1 0,-1-1 0,1 0 0,-1 0 0,1 0 0,0-1 0,0 1 0,-1-1 0,1 0 0,0 0 0,4-1 0,-3 1 81,-1-1 0,1 0 0,-1-1 0,0 1-1,1-1 1,-1 0 0,0 0 0,0 0 0,0-1-1,0 1 1,4-5 0,3-4 9,0 0 0,10-14 0,-14 16-217,-1-1 1,0 0-1,5-10 0,3-7 80,-10 19 62,-1 0 0,0 0 0,0 0 0,-1 0 0,0 0 0,0-1 1,-1 1-1,0 0 0,0-1 0,-1 1 0,0-1 0,-1 1 0,-2-14 1,1 7-59,1 10 78,1 0 0,-1 0 0,0 0 0,-1 0 0,1 0 0,-5-8 0,-49-76-149,44 74 141,9 13 14,1 1 0,-1-1 0,1 0 0,0 0 1,0 0-1,0 1 0,-2-5 0,-16-26-139,17 29 8,0 0 0,0-1 1,0 1-1,0 0 0,-4-3 1,-1-3-1350,7 3-463,17 9-5549</inkml:trace>
</inkml:ink>
</file>

<file path=ppt/ink/ink4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9:43.79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141 96 1408,'-11'-5'2007,"9"5"-1840,-11-3 1179,10 1-1271,-1 1 0,0 0 1,1 0-1,-1 0 0,0 0 0,1 0 0,-1 1 1,0-1-1,0 1 0,0 0 0,-4 1 1,3-1 28,0 0 0,0 0 0,0-1 1,-11-1-1,-7 0 245,17 1-320,14 0-66,86-18 256,-79 15-164,-1 0 0,0-1 0,0-1 1,18-10-1,0 1 170,-23 11-118,-16 18-1331,0-5 938,1-2-295,0 1 0,-1-2 0,0 1-1,-10 7 1</inkml:trace>
</inkml:ink>
</file>

<file path=ppt/ink/ink4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1:49:49.93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 58 736,'-2'-3'646,"2"2"-633,2-7 645,16-10-540,-17 16-112,0 1 61,0-1 1,-1 1-1,1 0 1,0 0 0,-1 0-1,1 0 1,-1-1 0,0 1-1,1 0 1,-1 0 0,0-1-1,0 0 1,0 1-84,0 1 1,0 0-1,0 0 1,0-1-1,0 1 0,0 0 1,0-1-1,0 1 1,0 0-1,0 0 0,0-1 1,0 1-1,0 0 1,0 0-1,0-1 0,0 1 1,0 0-1,0 0 1,0-1-1,1 1 0,-1 0 1,0 0-1,0-1 1,0 1-1,0 0 0,0 0 1,1 0-1,-1-1 1,0 1-1,0 0 0,1 0 1,-1 0-1,0 0 1,0 0-32,1 0 0,-1 1 0,0-1 0,0 1 0,0-1 0,0 1 0,0-1 0,0 1 0,0-1 0,0 1 0,0-1 0,-1 1-1,1-1 1,0 0 0,0 1 0,0-1 0,0 1 0,-1-1 0,1 1 0,0-1 0,-2 1-94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8:49.59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9 2080,'-3'-8'7056,"7"17"-6459,-3-7-609,-1-1 35,1 0 1,-1-1-1,1 1 0,-1 0 0,1 0 0,-1 0 0,1-1 1,0 1-1,-1 0 0,1-1 0,0 1 0,-1 0 0,1-1 1,0 1-1,0-1 0,0 0 0,0 1 0,0-1 0,-1 1 1,3-1-1,16 4 307,-11-2-125,1 0 1,0-1-1,11 1 1,191 1 55,-162-1 275,-28-1-222,0 0-1,34-4 1,-16-5-250,-31 7-179,-8 1 60,1 0 0,-1 1-1,1-1 1,-1 0-1,0 0 1,1 0 0,-1 0-1,1 0 1,-1 0-1,1 0 1,-1 0-1,0 0 1,1 0 0,-1 0-1,1-1 1,-1 1-1,0 0 1,1 0 0,-1 0-1,0 0 1,1-1-1,-1 1 1,0 0-1,1 0 1,-1-1 0,0 1-1,1 0 1,-1 0-1,0-1 1,0 1 0,1 0-1,-1-1 1,0 1-1,0-1 1,0 1-1,1-1 1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8:50.83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21 1568,'14'5'6726,"5"-5"-3921,28-6-3302,-7 1 727,172 0 255,-144-3-213,-52 7-100,-11 1-134,0 0-1,0 0 1,0 0 0,0 0-1,0 1 1,0 0 0,0 0-1,0 1 1,0-1 0,0 1-1,6 3 1,-3-2-190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8:52.5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169 25 2240,'-1'-7'4791,"-11"13"-3209,6-2-1431,0 0 0,-1 0-1,1 0 1,1 1 0,-1 0-1,1 0 1,-9 10 0,-8 8 531,18-19-624,2-1-1,-1 0 1,0 1 0,-3 6-1,-7 9-116,8-13 50,1 0 1,0 0-1,0 1 0,1-1 0,0 1 0,-5 13 0,-8 45 162,15-57-129,1-1-1,0 1 1,0 0-1,1 0 1,0 0 0,3 10-1,6 17-70,-7-27 103,0 1 1,3 15 0,-4-15 31,0-1 0,1 0 1,0 0-1,0 0 0,1 0 0,0-1 1,1 1-1,-1-1 0,1 0 0,11 11 1,-14-16-80,0 0 1,0 0 0,1-1 0,-1 1 0,0-1 0,1 1-1,-1-1 1,1 0 0,-1 0 0,1 0 0,0 0 0,-1-1-1,1 1 1,0-1 0,0 0 0,-1 1 0,1-1 0,0 0-1,0-1 1,-1 1 0,6-2 0,5-1-52,0 0 0,-1-1 0,17-8 1,-24 10 66,32-17 31,-1 0 0,-1-3 0,38-29 0,-64 43-25,0 0-1,0-1 0,-1 0 0,0 0 0,9-14 1,-8-7 177,-8 28-182,0 0 1,0 0-1,-1 0 1,1 0-1,-1 0 1,1 0 0,-1 0-1,0 0 1,1 0-1,-1-1 1,0 1-1,-1 0 1,1 0-1,0 0 1,-1 0 0,1 0-1,-1 0 1,1 0-1,-1 0 1,0 0-1,0 0 1,-1-3-1,-4-3 2,0-1-1,0 0 0,-9-9 1,7 9 121,4 5-83,-1-1-1,0 1 1,1 0-1,-1 0 1,-1 0 0,1 1-1,-1 0 1,-5-3-1,-49-16 374,50 19-412,-75-19 165,79 20-362,1 0 0,-1 0 0,1-1-1,0 0 1,-1 0 0,1 0 0,1 0 0,-10-8 0,11 8-285,1 1 1,-1-1 0,1 0-1,0 0 1,0 0 0,0 0-1,0 0 1,0-1 0,-1-3-1,2-5-1539,7-3-1654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9:52.63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241 2 1568,'5'-2'842,"-5"11"-623,0-4-144,0 4 8,-1 1 0,-1-1-1,1 0 1,-1 0 0,-1 0 0,-5 15 0,0-7 424,0-1 0,-16 24 0,21-36-356,0 0-1,0 0 0,0 0 1,-6 4 436,22-19 352,5-7-504,-9 9-4,1 0 0,18-15 684,-33 23-570,-14 4-147,-43 21-39,43-16-304,1 0-1,-22 4 0,26-9-97,0-1 0,-16 1-1,5-2-2439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9:59.28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315 249 896,'0'0'9,"-10"10"430,0 0 0,1 0-1,1 1 1,-12 18 0,14-21-248,2 1 0,-1 0 0,2 1 0,-1-1 0,-3 15 0,-4 23 144,-17 89 930,27-88-1198,1-39 5,0 0 0,0 0-1,-1 0 1,0 0-1,-1 1 1,0-1 0,-4 12-1,3-13 23,2-5-45,0-1-1,0 0 1,0 0-1,0 1 1,-1-1 0,1 0-1,0 0 1,-1 0 0,1 0-1,-1 0 1,-2 1-1,-10 13-9,12-14-20,1 0-1,-1 0 1,0 0-1,1 0 1,-1 0-1,0-1 1,0 1 0,0-1-1,0 1 1,0-1-1,-4 2 1,6-3-13,0 0 0,-1 0 0,1 0 0,-1 0 0,1 0 0,0-1 0,-1 1 0,1 0 0,-1 0 0,1 0 0,0 0 1,-1-1-1,1 1 0,0 0 0,-1 0 0,1-1 0,0 1 0,-1 0 0,1 0 0,0-1 0,0 1 0,-1 0 0,1-1 0,0 1 0,0-1 0,0 1 0,-1 0 0,1-1 1,0 1-1,0 0 0,0-1 0,0 0 0,-3-16-41,7-137 430,-17 193-1371,7 0 983,5-29 48,-1-1-1,-10 24 1411,11-34-1445,-10-8 269,10 7-297,-1 0-1,0 1 1,0-1 0,1 1 0,-1-1 0,0 1-1,0 0 1,0 0 0,-5-2 0,-6 8-83,12-4 88,0-1 1,0 0-1,0 1 1,1-1-1,-1 1 1,0-1-1,0 1 0,1 0 1,-1-1-1,0 1 1,1 0-1,-1-1 0,1 1 1,-2 1-1,-11 14-251,12-15 158,7 6 160,6 5 224,-4-25-91,-2-2-132,0 0-1,-1-1 1,0 0-1,-1 0 1,3-32 0,-5 29-122,3-7-34,-2 15 139,-1 0 0,0-17 0,-2 27-60,0-1-1,0 0 1,1 0-1,-1 0 1,0 1-1,0-1 1,1 0-1,-1 0 1,1 1 0,0-1-1,-1 0 1,1 1-1,0-1 1,0 1-1,0-1 1,0 1-1,0 0 1,1-1-1,-1 1 1,0 0 0,0 0-1,1-1 1,-1 1-1,1 0 1,-1 1-1,3-2 1,3-1-151,0 1 1,-1 0 0,1 1-1,0 0 1,10-1 0,6-1 91,5-2 49,77-17-90,-64 11 267,75-11 0,-107 21-154,19-7 989,-28 8-968,-8-4 225,-14 0-377,7 5 159,0 0 0,0 1-1,0 1 1,0 0-1,-15 6 1,-71 31-72,94-37 21,-19 9-134,0 2-1,-31 20 1,66-26 28,-7-7 121,-1 0 0,1-1 0,0 1-1,0-1 1,-1 1 0,1-1 0,0 1 0,0-1 0,0 0 0,0 0 0,0 0 0,-1 0 0,1 0 0,0-1 0,0 1 0,0 0-1,0-1 1,2-1 0,4-1-10,0-1-1,13-7 0,-18 9-8,114-75 140,-64 40-52,-13 8-48,-20 14-2,25-14 0,-15 12 4,-5 2-75,0 2 0,1 0 1,41-14-1,-38 19 81,-1 1 1,1 2-1,0 1 1,46-2-1,-75 6-7,1 0 0,-1 0 0,0 0 0,1 0 0,-1 0 0,0 0 0,1 0 1,-1 0-1,0 0 0,1 0 0,-1 0 0,0 0 0,1 0 0,-1 0 0,0 0 0,1 0 0,-1 0 0,0 1 0,0-1 0,1 0 0,-1 0 0,0 0 0,1 0 0,-1 1 1,0-1-1,0 0 0,0 0 0,1 1 0,-1-1 0,-6 7 220,-22 10-64,22-14-122,-114 58 319,86-54-203,34-6-170,-1-1 1,1 0-1,0 0 0,-1 0 0,1 0 1,0 0-1,-1 0 0,1 0 1,0 0-1,-1 0 0,1 0 0,0 0 1,-1 0-1,1 0 0,0 0 0,-1 0 1,1 0-1,0-1 0,-1 1 1,1 0-1,0 0 0,-1 0 0,1 0 1,0-1-1,0 1 0,-1 0 0,1 0 1,0-1-1,0 1 0,-1 0 1,1 0-1,0-1 0,0 1 0,0 0 1,0 0-1,-1-1 0,1 1 0,0 0 1,0-1-1,0 0 0,0 1-14,0-1 0,0 0 0,0 0 0,0 0 0,0 0 0,0 1 0,0-1 0,0 0 0,0 0-1,1 0 1,-1 1 0,0-1 0,0 0 0,1-1 0,3-3-10,0 1-1,1-1 1,-1 1-1,1 0 0,8-6 1,8-7-226,-10 8 210,0 0-1,14-7 1,-12 8 177,-1 0 1,11-10-1,-23 18-122,1-1-1,-1 1 0,1-1 1,0 1-1,-1 0 0,0-1 1,1 1-1,-1-1 1,1 1-1,-1-1 0,0 0 1,1 1-1,-1-1 0,0 1 1,1-1-1,-1 0 0,0 1 1,0-2-1,0 1 2,0 1 0,0 0 0,-1 0 0,1 0 1,0-1-1,0 1 0,-1 0 0,1 0 0,0 0 0,0-1 0,-1 1 0,1 0 1,0 0-1,-1 0 0,1 0 0,0 0 0,-1 0 0,1 0 0,0 0 0,-1 0 1,1 0-1,0 0 0,-1 0 0,0 0 0,-26 5 355,11 0-345,-5 1 47,-35 14 1,49-16-100,1-1 0,-1 1-1,1 0 1,0 0 0,0 0-1,1 1 1,-1 0 0,1 0-1,-5 7 1,8-10 8,1 0 1,-1 0-1,1 0 0,0 0 0,0 0 0,0 0 1,0 1-1,0-1 0,0 0 0,1 0 1,-1 1-1,1-1 0,-1 0 0,1 1 1,0-1-1,0 1 0,0-1 0,0 0 1,1 1-1,-1-1 0,1 0 0,-1 1 0,1-1 1,0 0-1,0 0 0,0 1 0,0-1 1,0 0-1,2 3 0,0-2 17,-1 0-1,1-1 1,0 1-1,0-1 1,0 0-1,0 1 1,0-1 0,0-1-1,0 1 1,1 0-1,-1-1 1,1 1-1,-1-1 1,1 0-1,-1-1 1,1 1 0,0 0-1,6-1 1,2-1 27,0 0 1,0-1-1,0 0 1,0-1 0,-1 0-1,15-7 1,63-32 168,-83 39-131,0 0 0,-1 0 0,1-1 1,-1 0-1,0 0 0,0 0 0,-1 0 0,1-1 0,-1 0 1,6-9-1,-9 13-42,-1 0 0,0 0 1,0 0-1,0 0 0,0 0 0,0 0 1,0 0-1,0 0 0,0 0 1,0 0-1,0 0 0,-1 0 1,1 0-1,0 0 0,-1 0 0,1 0 1,-1 0-1,1 0 0,-1 1 1,1-1-1,-1 0 0,0 0 1,0 0-1,1 1 0,-1-1 0,0 0 1,-1 0-1,-1-2 45,0 1-1,-1 0 0,1-1 1,-1 1-1,-6-2 1,0 0-70,-1 1 0,1 1 0,-1 0 0,0 1-1,1-1 1,-1 2 0,0 0 0,1 0 0,-1 1 0,0 0 0,1 1 0,-20 6-1,19-5-58,0 1 0,0 1 0,0 0 0,1 0-1,-1 1 1,1 1 0,1-1 0,-1 2 0,1-1-1,1 1 1,-12 13 0,18-19 46,1-1-1,0 1 1,0 0 0,-1-1-1,1 1 1,0 0 0,0 0-1,1 0 1,-1 0 0,0 0-1,1 0 1,-1 0 0,0 4-1,10-6-122,-3-1 147,-1-1 0,1 0 0,-1-1-1,0 1 1,0-1 0,0 0 0,-1 0-1,1-1 1,-1 1 0,1-1-1,3-5 1,12-8 130,-12 10-112,7-5 22,23-23-1,-34 31 11,-1 1-1,0-1 1,0 0-1,-1 0 1,1 0-1,-1 0 1,1-1-1,-2 1 1,1-1-1,0 1 1,-1-1-1,1-5 1,-1 8-33,-1 1 0,0 0 0,0-1 0,0 1 1,0-1-1,0 1 0,0-1 0,-1 1 0,1 0 0,0-1 0,-1 1 0,1-1 0,-1 1 1,1 0-1,-1 0 0,0-1 0,0 1 0,1 0 0,-1 0 0,0 0 0,0 0 0,0 0 1,0 0-1,0 0 0,-1 0 0,1 0 0,0 0 0,0 1 0,0-1 0,-1 0 1,1 1-1,0-1 0,-1 1 0,1 0 0,-1-1 0,-2 1 0,0-1-31,0 1 0,0 0 1,0 0-1,0 0 0,1 0 0,-1 1 0,0-1 0,0 1 0,0 0 0,0 0 0,0 1 1,-4 1-1,-1 3-81,0 0 0,1 0 0,-1 1 0,2 0 1,-1 1-1,1 0 0,0 0 0,0 0 0,1 1 0,-5 10 1,-2 4 173,1 0 1,-16 49-1,9 3-198,13-51 136,5-9-108,1-14 89,0 1 0,0-1 0,0 0 0,0 1 0,0-1 0,-1 1 0,1-1 0,0 0 0,-1 1 0,1-1 0,-1 0-1,1 0 1,-2 2 0,1-1 20,-1 1-1,1-1 0,-1 0 0,0 0 0,0 0 0,1 0 1,-5 3-1,5-5-12,-1 1 1,0 0 0,1-1-1,-1 1 1,0-1 0,0 0-1,1 1 1,-1-1 0,0 0-1,0 0 1,0 0 0,1 0-1,-4-1 1,-132-22 226,-4-3-235,128 24-2,6 1-2,0-1 1,0 0-1,1 0 0,-9-4 1,14 6-9,-1-1 0,1 1 0,0-1 0,0 1 1,0-1-1,0 0 0,0 0 0,0 1 1,0-1-1,0 0 0,1 0 0,-1 0 0,0 0 1,0 0-1,1 0 0,-1 0 0,1-1 1,-1 1-1,1 0 0,-1 0 0,1 0 1,0-1-1,-1 1 0,1 0 0,0 0 0,0-1 1,0 1-1,0 0 0,0-3 0,5-12 14,-1 0 1,2 0-1,0 0 0,11-19 0,-16 33-15,-1 1 0,1 0 1,0 0-1,0 0 0,0-1 0,0 1 0,0 0 1,0 0-1,0 0 0,0 1 0,0-1 0,0 0 1,1 0-1,-1 1 0,0-1 0,0 0 1,1 1-1,-1-1 0,1 1 0,-1 0 0,0-1 1,1 1-1,-1 0 0,1 0 0,-1 0 0,0 0 1,3 0-1,4 2-22,-1-1 1,0 1-1,1 0 0,8 5 1,-1-2-27,32 13 74,-24-8-104,35 9 0,-51-17 89,0 0 0,0-1 0,1 0 1,-1-1-1,0 0 0,0 0 1,1 0-1,-1-1 0,11-2 0,4-4 151,0 0-1,-1-2 1,23-12-1,60-39 22,-24 12-59,-44 28-127,64-37 187,-99 57-156,-1 0 0,0 0 0,0 0 0,0 0 0,1 0 0,-1 0 0,0-1 1,0 1-1,0 0 0,0 0 0,1 0 0,-1 0 0,0 0 0,0-1 0,0 1 0,0 0 1,0 0-1,0 0 0,1 0 0,-1-1 0,0 1 0,0 0 0,0 0 0,0 0 0,0-1 0,0 1 1,0 0-1,0 0 0,0 0 0,0-1 0,0 1 0,0 0 0,0 0 0,0 0 0,0-1 1,0 1-1,0 0 0,0 0 0,0 0 0,0 0 0,-1-1 0,1 1 0,-10-6 223,-15 0-149,12 3-270,21-4-791,40-10 1019,-43 14 11,1 1 0,-1-1 0,0 0 0,1-1 1,-1 1-1,5-6 0,-10 9-56,0 0 1,-1 0-1,1-1 0,0 1 0,0 0 1,0 0-1,0 0 0,0 0 0,-1-1 1,1 1-1,0 0 0,0 0 0,0 0 1,-1 0-1,1 0 0,0-1 0,0 1 1,0 0-1,-1 0 0,1 0 0,0 0 1,0 0-1,-1 0 0,1 0 0,-1 0 1,-4 0-14,0 0 1,0 1 0,0-1 0,0 1-1,0 0 1,1 0 0,-1 1 0,0 0-1,0 0 1,1 0 0,-6 3 0,-13 5-49,-1 1 41,0 0 0,1 2 0,0 0 0,1 2 0,1 0 0,0 1 0,-27 29 0,20-16 50,2 1 0,1 2 0,1 0 0,-23 45 0,35-57-129,7-13 60,1 0 1,0 0 0,0 1-1,1-1 1,-1 1 0,-3 16-1,5-12-131,1-10 191,1-1-1,-1 1 1,1-1 0,0 1 0,-1 0-1,1-1 1,0 1 0,0 0 0,0-1 0,0 1-1,1 0 1,-1-1 0,0 1 0,1-1-1,-1 1 1,2 2 0,-1-2 20,-2-2-53,1 1 1,0 0 0,0 0 0,0 0 0,0-1-1,1 1 1,-1 0 0,0 0 0,0 0 0,0-1-1,0 1 1,1 0 0,-1 0 0,0-1-1,1 1 1,-1 0 0,1-1 0,-1 1 0,2 1-1,1 5-51,-2-5 82,-1 0 0,0 1 0,0-1 1,0 1-1,-1-1 0,1 0 0,0 1 0,-1-1 0,0 0 0,1 1 0,-1-1 0,0 0 0,0 0 0,0 0 0,-1 0 0,-1 2 0,-3 5 123,-1 0 0,-8 9 0,8-12-77,0 0 1,0-1 0,0 0 0,-1 0 0,0 0-1,0-1 1,-9 3 0,-25 15-114,36-19-28,1 0 0,-1-1 0,0 1 1,0-1-1,-8 1 0,14-3 44,0 0 0,-1 0 0,1 0 0,-1 1 0,1-1 0,-1 0-1,1 0 1,0 0 0,-1 0 0,1 1 0,-1-1 0,1 0 0,0 1 0,-1-1 0,1 0 0,0 0 0,-1 1 0,1-1 0,0 0-1,-1 1 1,2 0 10,-1-1-1,0 0 0,0 0 0,0 0 0,0 0 0,0 1 0,1-1 1,-1 0-1,0 0 0,0 0 0,0 0 0,1 0 0,-1 0 0,0 1 1,0-1-1,0 0 0,1 0 0,-1 0 0,0 0 0,0 0 1,1 0-1,-1 0 0,0 0 0,0 0 0,1 0 0,-1 0 0,0 0 1,0 0-1,0 0 0,1 0 0,-1 0 0,0 0 0,0-1 0,1 1 1,-1 0-1,0 0 0,0 0 0,30-8-2571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1:55.53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74 192 640,'-1'0'67,"0"0"-1,0 0 1,1 0 0,-1 0-1,0 0 1,0 0 0,1 0-1,-1 0 1,0 1 0,0-1-1,1 0 1,-1 1 0,0-1-1,1 0 1,-1 1 0,1-1-1,-1 1 1,0-1 0,1 1-1,-1 0 1,-10 20 677,7-11-331,-9 18 484,13-26-818,-1-1-1,0 0 1,0 1-1,-1-1 1,1 0-1,0 1 0,0-1 1,-1 0-1,1 0 1,0 0-1,-1 0 1,1-1-1,-1 1 0,0 0 1,-2 0-1,4-1-69,0 1 0,-1-1 0,1 0 0,0 0 0,0 0 0,-1 0 0,1 0 0,0 0 0,0 0 0,0 0 0,-1 0 0,1 0 0,0 0 0,0-1 0,0 1 0,-1 0 0,1 0 0,0 0 0,0 0 0,0 0 0,-1 0 0,1 0 0,0 0 0,0-1 0,0 1 0,0 0 0,-1 0 0,1 0 0,0 0 0,0-1 0,0 1 0,0 0 0,0 0 0,0 0 0,-1-1 0,0-10 110,6-14-61,42-134 988,-40 144-918,-1-1 0,2 1 0,10-14 0,-18 27-198,18 10-1290,21-4-2434,-32-4 3509,23 0-942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00:00.84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85 3 992,'-3'-2'345,"9"4"206,-3-2-178,1 0 1,0 0-1,-1 0 0,1 0 1,3 2-1,-8 17-195,-1 0 0,-1 0 0,-1 0 0,-12 37 1,-34 75 370,20-59-800,29-65 393,-1 0 0,1 0 1,0 0-1,0 0 0,1 0 0,1 11 0,-1 6 1076,9-36-626,1-14-688,10-49 0,-7 20-320,21-76-1301,-26 98 384,-7 2-1051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00:03.90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349 0 1888,'-10'3'1204,"9"-3"-1178,1 0-1,0 0 1,0 0 0,0 0 0,-1 0 0,1 0 0,0 0 0,0 0 0,-1 0 0,1 0 0,0 0 0,-21 5 1691,-39-2 373,-17 0-586,71-2-1422,0 0 1,1 0-1,-1 0 0,1 1 0,-1-1 0,-9 6 0,0-1-33,7-3-116,1 1-1,-13 7 1,19-10 83,1-1-20,0 0 0,0 0 0,0 0 0,1 0 1,-1 0-1,0 0 0,0 0 0,0 0 0,0 0 0,0 0 1,0 0-1,0 1 0,0-1 0,0 0 0,0 0 0,0 0 1,0 0-1,0 0 0,0 0 0,0 0 0,0 0 0,0 0 0,0 0 1,0 1-1,0-1 0,0 0 0,0 0 0,0 0 0,0 0 1,0 0-1,0 0 0,0 0 0,0 0 0,-1 0 0,1 0 1,0 0-1,0 0 0,0 0 0,0 1 0,0-1 0,0 0 1,0 0-1,0 0 0,0 0 0,0 0 0,0 0 0,0 0 1,0 0-1,-1 0 0,1 0 0,0 0 0,0 0 0,0 0 1,0 0-1,0 0 0,0 0 0,0 0 0,0 0 0,4 4 71,14 1-68,0 0 0,0-2 0,0 0 0,0-1 0,31 0 0,19 3 30,-54-3 33,-12-2-51,17 5 447,-27-5 6,-21 0-257,0 0 291,1 0 0,-41 7 1,34-2-580,25-5 28,-1 2 0,1-1 0,-19 7-1,25-7 28,0 0-1,0-1 0,0 1 1,0-1-1,-5 0 0,8 0-63,3 0-161,173-3 1232,-185 10-746,6-5-125,0 0-1,0-1 1,0 0 0,0 0-1,-8 1 1,-2 1 32,-7 2 65,0-1-1,0-1 1,-23 1 0,-5 2-719,103-7-3398,-30-4 2796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00:04.99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77 293 2144,'-1'-1'53,"0"1"1,1-1-1,-1 0 0,0 0 1,0 0-1,0 1 0,1-1 1,-1 0-1,0 0 0,1 0 1,-1 0-1,1 0 0,-1 0 1,1-1-1,0 1 0,-1 0 1,1 0-1,0 0 0,0 0 1,0-2-1,-2-10-229,-3-16 116,3 19 599,1 0 0,-2 0 0,1 0-1,-1 1 1,0-1 0,-7-12 0,-17-13 1290,27 35-1838,0-1 0,0 1 0,0 0 1,0-1-1,0 1 0,0-1 0,0 1 0,0-1 0,0 1 0,0-1 0,0 1 1,0-1-1,0 1 0,1 0 0,-1-1 0,0 1 0,0-1 0,0 1 0,1 0 1,-1-1-1,0 1 0,1-1 0,-1 1 0,0 0 0,1 0 0,-1-1 0,0 1 0,1 0 1,-1-1-1,1 1 0,-1 0 0,0 0 0,2-1 0,16-8-255,-15 8 238,9-5 169,0-1-1,-1 0 1,0-1-1,14-13 1,3-2 147,-18 14-134,-1 0 29,-8 10-72,-4 6 19,-8 11-218,-1-1-1,-1 0 0,-17 17 0,7-7 2,16-19-52,-49 64-3347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00:22.67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817 1437 576,'0'-4'9589,"-22"-19"-9328,12 14 171,0 0 0,-8-12 0,-4-2-204,18 20-227,0-1 1,1 1 0,-1-1 0,1 0 0,0 0-1,0 0 1,0 0 0,1 0 0,-3-7 0,2 4 47,-1 0 1,-7-13 0,-7-11-77,-48-113 351,34 78-509,19 41 194,-1 1-1,-1 1 1,-2 0 0,0 2-1,-1 0 1,-1 0 0,-32-25-1,39 35-81,0-1 0,1-1-1,-18-25 1,-23-48 265,22 35-235,14 23 38,1-1 0,2-1-1,-11-35 1,2-16-80,13 50 295,8 24-189,-1 0 1,0 0 0,0 0 0,-1 1 0,0-1-1,-6-10 1,-12-27-379,15 29 583,6 14-231,0 0-1,0-1 1,-1 1-1,1 0 1,-1 0-1,1-1 1,-1 1-1,0 0 1,1 0-1,-1 0 1,0 0-1,-1-2 1,-4-2 44,5 4-24,0 0 0,0 0 0,-1 0 0,1 0 0,0 0-1,0 0 1,0-1 0,0 1 0,0 0 0,1-1 0,-1 1 0,0 0-1,1-1 1,-1 1 0,0-3 0,-4-15 102,1-3 59,-4-9-224,6 30-115,0 1 145,1-7 45,4 23-171,-1-9 94,-1 0-1,1 0 0,-1 9 0,1 23 493,0-28-514,-2 0-1,0 1 1,0-1-1,-3 20 1,2-22 120,0 0 1,1 0-1,1 15 1,-1-2 781,-4-26-734,2 1-123,0-1 1,1 1-1,0-1 1,0 0-1,0 1 1,1-1-1,-1 0 1,1 0-1,0 1 1,0-1-1,0-6 1,0-12 131,-4 1-9,-1 0 0,-8-24 0,-4-14 229,14 38-364,3 16-19,0 0-1,-1 0 1,0 0 0,-2-7-1,1 6 44,1 0 0,0 0 1,0-1-1,0 1 0,1-1 0,1-11 0,-1 1-126,0 17 56,3 0-80,-1 1 129,0 0-1,1 0 1,-1 0 0,1 0-1,-1 0 1,0 1 0,0-1-1,3 3 1,3 2 74,1 2-129,-9-8 100,1 1-1,-1-1 1,1 1 0,-1 0 0,1-1 0,-1 1-1,1-1 1,0 1 0,-1-1 0,1 0 0,0 1 0,0-1-1,0 1 1,25 11 86,-9-4 40,-7-2-92,0-1 0,-1 1 1,1 1-1,-1 0 0,14 14 1,1 0-59,-14-11 206,-8-8-161,-1 0 0,1-1-1,0 1 1,-1-1 0,1 1-1,0-1 1,0 0 0,2 2 0,-2-3 316,-2 0-396,1 0 0,-1 0 1,1 0-1,-1 0 0,1 0 0,-1 0 0,1 0 0,0 0 0,-1 0 0,1 0 1,-1 0-1,1 1 0,-1-1 0,1 0 0,-1 0 0,1 1 0,-1 0-246,0 0 0,0 1 0,-1-1 0,1 0 0,-1 1 0,1-1 0,-1 0 0,1 0 0,-1 0 0,0 0 0,1 0 0,-1 1-1,0-1 1,0 0 0,0-1 0,0 1 0,-2 1 0,1 0-17,-10 12-3735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00:24.33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225 50 1152,'-4'-1'2064,"4"1"-2019,0 0 0,0-1 0,-1 2 82,1 0-1,-1 0 1,0 0 0,0-1 0,1 1-1,-1 0 1,0-1 0,0 1-1,0-1 1,0 1 0,0-1 0,0 0-1,0 1 1,0-1 0,0 0-1,0 1 1,-1-1 0,-3 0 627,-1 1 0,0 0 0,-8 2 1,8-1-443,0-1 1,1 0-1,-12 1 0,11-1-174,0-1 0,0 2 0,-1-1-1,1 1 1,-6 2 0,-5 1 6,12-3-54,1-1 1,-1 1-1,1 1 0,-1-1 1,1 1-1,0-1 0,0 1 0,0 0 1,0 1-1,1-1 0,-1 0 1,1 1-1,0 0 0,-5 8 1,5-8-98,1 0 1,1 0 0,-1 1 0,0-1-1,1 0 1,0 1 0,0-1 0,0 1 0,1 0-1,0-1 1,-1 1 0,2 6 0,1 6 51,1 0 0,5 17 0,-4-14-9,1-5 2,10 26 0,0-2-199,-12-30 198,0 0 0,1 0-1,1 0 1,-1-1 0,2 1 0,-1-1 0,1-1-1,0 1 1,13 12 0,-11-14-45,-1 0 0,1 0 0,1-1 0,-1 1 0,1-2 0,0 1 0,13 3 0,-4-2-74,-8-3 127,0 0 0,0-1-1,0 0 1,0 0 0,14-1 0,-18 0-32,1-2 1,0 1 0,-1-1-1,1 0 1,-1 0 0,1-1-1,-1 1 1,1-2 0,-1 1-1,0-1 1,0 0 0,0 0-1,-1 0 1,1-1 0,8-7-1,-9 6 47,0-1 0,-1 0-1,1 0 1,-1-1 0,0 1 0,-1-1-1,1 0 1,-2 0 0,5-12 0,-5 9-51,-1 0 1,1 0 0,-2 0 0,1 0 0,-2 0-1,-1-18 1,-1-14 55,2 34-26,0-1 1,0 1 0,-1 0-1,-3-13 1,-3-11 45,4 19-99,0 0 0,-1 0-1,0 1 1,-8-14 0,-3-10 42,14 33-8,0 0-1,1 0 1,-1 0 0,-1 0 0,1 1-1,0-1 1,-1 1 0,1 0 0,-1-1-1,0 1 1,-3-2 0,-11-10-172,15 13 178,-1 0-1,1-1 0,0 1 1,-1 0-1,1 0 0,-1 0 1,1 1-1,-1-1 0,0 1 1,1-1-1,-6 1 1,-4-2 176,-29-7 8,-21-3-2484,48 12 514,12 1 1326,0-1 0,1 0 0,-1 0 0,0 0 0,0 0 0,1 0 0,-1 0 0,0 0 0,1 0 0,-1-1 1,0 1-1,1-1 0,-1 1 0,1-1 0,-1 0 0,0 1 0,1-1 0,-3-2 0,-4-9-1230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00:54.54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110 420 416,'0'0'33,"-1"0"1,1 0-1,0 1 0,-1-1 1,1 0-1,-1 0 0,1 0 1,0 0-1,-1 1 0,1-1 1,-1 0-1,1 0 0,0 1 1,0-1-1,-1 0 1,1 1-1,0-1 0,-1 0 1,1 1-1,0-1 0,0 0 1,0 1-1,-1-1 0,1 1 1,0-1-1,0 1 0,0-1 1,0 0-1,0 1 0,0-1 1,0 1-1,0-1 0,0 1 1,0-1-1,0 1 0,2 23-142,-1-10 197,0-9-63,-1-1 1,1 1 0,0 0-1,0 0 1,3 5 0,-3-5 98,1-1 1,-1 1-1,0 0 1,0 0-1,0 7 1,-1 1 216,1-9-260,-1 1 1,0-1-1,0 1 1,-1-1-1,1 1 1,-1-1 0,0 0-1,0 1 1,0-1-1,0 0 1,-1 0-1,0 0 1,-3 5 0,-2 7 1094,6-15-1126,-11 12-113,11-12 105,0 0-1,1 0 0,-1 0 0,0 0 0,1 0 1,-1-1-1,0 1 0,0 0 0,0 0 1,0-1-1,0 1 0,0 0 0,0-1 0,0 1 1,0-1-1,0 1 0,0-1 0,0 0 1,0 1-1,0-1 0,-1 0 0,-1 0 0,-12 2 25,-5 0-108,19-2 52,0-1 0,1 1-1,-1 0 1,0 0-1,0-1 1,0 1-1,0 0 1,1-1 0,-1 1-1,0-1 1,1 1-1,-1-1 1,0 0 0,1 1-1,-1-1 1,0 1-1,1-1 1,-1 0-1,1 0 1,0 1 0,-1-2-1,-2-4 52,1 1 1,1-1-1,-1 1 0,1-1 1,0 1-1,1-1 0,-1 0 1,1 0-1,0 1 0,1-11 1,0 8-40,1 1 0,-1-1 1,1 0-1,0 1 0,1 0 1,0-1-1,5-8 0,-5 12-74,0 0-1,0 0 0,1 1 0,-1 0 0,1 0 0,-1 0 0,1 0 1,8-4-1,-8 5 85,0-1 0,-1 1 0,1-1 0,0 0 0,-1 0 0,1 0 0,-1 0 1,0-1-1,4-5 0,-5 5-64,0 1 1,0-1 0,0 1-1,1-1 1,-1 1 0,1 0-1,0 0 1,-1 0 0,2 1-1,-1-1 1,0 1 0,0 0-1,1-1 1,-1 1 0,1 1-1,0-1 1,-1 1 0,1-1-1,0 1 1,0 0 0,0 0-1,0 1 1,6-1 0,-6 1-18,2 0-97,0 0 1,0 0 0,0 0 0,-1 1 0,1 0 0,0 0-1,10 4 1,-11-3 122,0-1-1,-1-1 0,1 1 1,0-1-1,0 0 0,-1 0 1,1 0-1,0-1 1,-1 1-1,1-1 0,0 0 1,-1-1-1,7-2 1,2-1 55,-12 5-48,0 0 0,1-1 0,-1 1-1,0-1 1,0 1 0,1-1-1,-1 1 1,0-1 0,0 0-1,0 0 1,0 0 0,0 0-1,0 0 1,0 0 0,0 0-1,0 0 1,0 0 0,-1 0 0,2-2-1,24-32-68,-20 26 116,5-8-174,-12 14 132,-4 11 13,-1 1-1,0-1 0,0-1 1,-1 1-1,0-1 0,0 0 1,-17 11-1,5-3 409,16-12-424,0 0 1,-1 0-1,1 0 1,-1-1-1,0 1 1,0-1-1,0 0 0,-7 3 1,9-4 72,-1-1 1,1 1-1,0 1 0,0-1 1,0 0-1,0 1 0,0-1 1,0 1-1,0-1 1,1 1-1,-3 3 0,-1 0 24,-3 4-116,-10 7-100,17-15 224,0 2-280,1-3 195,0 0 1,0 0-1,0 0 0,0 0 1,0 0-1,0 1 1,0-1-1,0 0 1,0 0-1,0 0 1,0 0-1,0 0 1,0 0-1,0 0 1,0 0-1,1 0 0,-1 0 1,0 0-1,0 0 1,0 1-1,0-1 1,0 0 6,0 0 0,0 0-7,0 0 1,0 0-1,0 0 0,0 0 1,0 0-1,0 0 1,0 0-1,0 0 1,1 0-1,-1 0 1,0 0-1,0 0 1,0 0-1,0 0 1,0 0-1,0 0 0,0 0 1,0 0-1,0 0 1,0 0-1,0 0 1,1 0-1,-1 0 1,0 0-1,0 0 1,0 0-1,0 0 1,0 0-1,0 0 0,0 0 1,0 0-1,0 0 1,0 0 6,0 0-7,0 0 1,0 0-1,0-1 1,1 1-1,1 0-142,2 0 139,0-1 0,0 0 0,0 0 0,0 0 0,0-1 0,0 1 0,0-1 0,-1 0 0,6-4 0,29-22 116,-3-2-386,-17 15 282,-1 0-1,26-29 1,-35 36 77,-7 7-58,-1 0 0,1 0 0,0 0 0,0 1 1,0-1-1,0 0 0,-1 0 0,1 0 0,0 0 0,-1 0 0,1 0 0,-1-1 0,1 1 0,-1 0 0,1 0 0,-1 0 0,0 0 0,0-1 0,1-1 0,3-15-8,-3 17-41,-1-1-1,1 1 1,-1 0-1,1 0 0,0 0 1,-1 0-1,1 0 1,0 0-1,0 0 0,-1 0 1,1 0-1,0 0 0,1-1 1,0 4 18,-1-1 21,0-1 1,0 1 0,0 0 0,0-1 0,0 1 0,0-1 0,0 0 0,0 1 0,0-1 0,0 0 0,0 1 0,0-1 0,0 0 0,0 0-1,0 0 1,0 0 0,0 0 0,0 0 0,3-1 0,3-7 242,-4 3-265,-1 1 1,0-1 0,-1 0-1,1 0 1,-1 0 0,0 0-1,0 0 1,0 0-1,-1 0 1,0 0 0,-1-9-1,1 6-76,3 10-301,-1 0 366,0-1 0,-1 0 0,0 1 0,1-1 1,-1 1-1,0 0 0,0-1 0,0 1 0,0 0 0,0 0 0,0 1 0,3 4-64,-1-2 138,-1-1-1,-1 0 1,1 0-1,-1 1 1,0-1-1,0 1 1,0-1-1,0 1 1,-1-1-1,0 6 1,0-6-64,-1-1 0,1 0 0,-1 0 1,0 0-1,0 0 0,0 0 0,0 0 0,-1 0 1,-2 5-1,-19 21 211,20-25-135,0 0 0,-1 0-1,1-1 1,-1 0 0,0 1 0,0-1 0,0-1 0,-1 1 0,1-1 0,-1 1 0,-7 1-1,11-3-56,0-1 0,-1 0 0,1 0 0,-1 0-1,1 0 1,0 0 0,-1 0 0,1 0 0,0-1-1,-1 1 1,-1-1 0,-9-1 20,10 1-283,2 1 231,0 0 0,0 0 0,-1 0 0,1 0 0,0 0 0,0 0 0,0-1-1,0 1 1,-1 0 0,1 0 0,0 0 0,0 0 0,0 0 0,0-1 0,0 1 0,0 0 0,0 0 0,0 0 0,-1-1 0,1 1 0,0 0 0,0 0 0,0 0 0,0-1 0,9-12 53,16-19-1,6-8-159,-16 25 233,-13 13-127,0 1 0,0-1-1,0 0 1,-1 0 0,1 0 0,0 1-1,-1-2 1,1 1 0,-1 0 0,0 0-1,0 0 1,0-1 0,0 1-1,1-3 1,4-7-440,-5 7 465,1 1 0,-1-1 0,1 0 0,-1 1 1,0-1-1,-1 0 0,1 0 0,-1 1 0,-1-10 0,1 9 37,0 4 47,8-7-602,-6 6 526,-1 1 0,1-1 0,-1 0-1,1 0 1,-1-1 0,0 1 0,0 0 0,0 0 0,0 0 0,-1-1 0,1 1 0,0 0 0,-1-1-1,1-2 1,4-18 146,-3 19-171,-1-1 0,1 1 0,0 0 0,1 0 0,-1 0 0,1 0 0,-1 1 0,1-1 0,0 1 0,1-1 0,-1 1 0,0 0 0,7-4 0,-7 5 11,-1 1-1,1-1 0,-1 1 1,0-1-1,0 0 0,0 0 1,0 0-1,0 0 0,-1 0 1,1 0-1,0-1 0,-1 1 1,0 0-1,2-5 0,-3 27-778,-1 5 747,-2-1 1,-10 43-1,5-29-137,6-30 205,0 0-1,0-1 0,-1 0 1,0 0-1,-1 0 1,1 0-1,-1 0 1,0-1-1,-1 1 0,0-1 1,0 0-1,-8 7 1,5-6-138,7-6 101,0 0-1,0 0 1,0 0-1,0 0 1,0-1 0,0 1-1,0 0 1,0-1-1,0 1 1,0-1 0,0 1-1,-1-1 1,1 0 0,-2 1-1,2 0 31,-1-1 0,1 0 0,0 1 0,-1-1 0,1 0 0,0 1 0,-1-1 0,1 0 0,0 0 0,-1 0 0,1 0 0,-1-1 0,1 1 0,0 0 0,-1-1 0,1 1-1,0 0 1,-1-1 0,1 0 0,0 1 0,0-1 0,0 0 0,0 1 0,-1-1 0,1 0 0,-1-2 0,0 0-13,0-1 1,0 0-1,1 0 0,0 0 1,-1 0-1,2 0 0,-1 0 1,0-1-1,1 1 0,0-6 0,-5-58-379,5 65 344,-1-1-1,1 1 1,-1 0 0,0 0-1,0 0 1,0 0 0,0 0-1,-1 0 1,-2-4 0,4 6 7,-1 1 1,1 0-1,-1 0 0,1-1 1,0 1-1,-1 0 1,1 0-1,-1-1 0,1 1 1,-1 0-1,1 0 1,0 0-1,-1 0 0,1 0 1,-1 0-1,1 0 0,-1 0 1,1 0-1,-1 0 1,1 0-1,-1 0 0,1 0 1,-1 0-1,1 1 1,-1-1-1,1 0 0,0 0 1,-1 0-1,1 1 1,-1-1-1,1 0 0,0 0 1,-1 1-1,1-1 1,0 0-1,-1 1 0,-1 1 272,-11 14 60,12-12-377,0 1 1,0-1 0,0 0-1,0 1 1,-1-1 0,0 0-1,1 0 1,-2 0-1,1 0 1,-6 7 0,-8 17 294,4-4-346,8-16 38,0 0 0,0 1 1,-2 10-1,3-11 85,0 1 1,-1-1-1,0 0 0,-8 12 1,5-7 63,-34 70-304,31-67 473,9-15-237,0 0 1,0 1-1,0-1 0,0 0 0,0 0 0,0 1 0,1-1 0,-1 0 0,0 1 0,1-1 0,-1 1 0,1-1 0,0 1 0,-1-1 0,1 1 0,0 2 0,-7 20-289,6-22 269,1 0 0,-1 0 0,1-1 0,0 1 0,-1 0 0,1 0 0,0 0 0,0 0 0,0 0-1,1 0 1,-1-1 0,0 1 0,1 0 0,-1 0 0,2 2 0,1 8 239,-3-10-222,-1 1 0,1-1 1,0 0-1,-1 1 0,1-1 0,-1 0 0,-2 4 0,-1 8 22,2-8-27,-1 0 0,1 0 0,-1 0 0,0 0 0,-7 9 0,0 2 55,4-8 41,0 1 1,0-1 0,-1-1-1,-11 13 1,17-20-88,0-1 1,1 0-1,-1 1 0,1-1 1,-1 0-1,0 1 0,1-1 1,-1 0-1,0 0 1,1 0-1,-1 1 0,0-1 1,1 0-1,-1 0 1,0 0-1,-10 3 232,-5 5-216,14-7-60,0 0 1,0 0-1,0 0 0,0 0 1,0 0-1,0 0 1,-3 3-1,-17 13 67,19-15-8,0 0-1,0 0 1,-1 0 0,2 1-1,-1-1 1,0 1 0,0 0-1,1 0 1,0 0-1,-4 6 1,-3 4-228,8-12 202,0 1-1,-1-1 0,1 1 1,0 0-1,0-1 1,0 1-1,1 0 0,-1 0 1,0-1-1,1 1 0,-1 0 1,0 3-1,0-5 0,0-1 1,1 1-1,-1 0 0,0-1 1,0 1-1,0 0 0,1-1 1,-1 1-1,0-1 0,0 0 1,1 1-1,-1-1 0,1 0 1,-1 1-1,0-2 0,0-4-7,0 0-1,1 0 1,-1 0-1,2 0 0,0-6 1,-1-7-86,1 15-60,-1 1 0,1-1 0,0 0 0,0 1 0,1-1-1,-1 1 1,1-1 0,-1 1 0,1-1 0,0 1-1,0 0 1,1 0 0,-1 0 0,1 0 0,-1 1 0,1-1-1,4-2 1,8-10-1145,-14 13 1446,0 1 0,-1-1-1,1 0 1,0 1 0,-1-1-1,1 0 1,-1 0 0,0 1-1,1-1 1,-1 0 0,0 0-1,0 0 1,0 0 0,0 1 0,0-1-1,-1 0 1,1 0 0,-1 0-1,1 1 1,-1-1 0,-1-3-1,-3-18-462,4 21 319,0 0 0,0 0-1,0 0 1,1 0 0,-1 0-1,0 0 1,1 0 0,-1 0 0,1 0-1,0 0 1,-1 0 0,1 0-1,0 0 1,0 0 0,1 0 0,-1 0-1,0 0 1,1 0 0,-1 0-1,1 0 1,0 0 0,-1 0-1,1 0 1,0 0 0,0 0 0,0 1-1,3-4 1,1 0-381,1 0-1,-1 1 1,1 0 0,0 0 0,0 0-1,12-5 1,9-5-6,-19 9 473,-7 5-29,1-1 0,-1 0 0,0 1 0,1-1 0,-1 0 0,0 0 0,1 0 0,-1 0 0,0 0-1,0 0 1,0 0 0,0 0 0,0-1 0,0 1 0,0 0 0,0-1 0,-1 1 0,1 0 0,0-2 0,0 0-5,0 1 0,0-1 0,0 1-1,0 0 1,0 0 0,1 0 0,2-4 0,-2 4-38,0 0 0,0-1 0,-1 1 1,1-1-1,1-5 0,11-50 1102,-11 40-1562,1 0 0,11-29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01:00.07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27 724 1472,'-6'-4'569,"6"5"-556,0-1 0,0 0 0,1 0 0,-1 1 0,0-1 1,0 0-1,0 1 0,0-1 0,0 0 0,1 0 0,-1 1 0,0-1 0,0 0 1,0 1-1,0-1 0,0 0 0,0 1 0,0-1 0,0 0 0,0 1 0,0-1 1,0 0-1,0 1 0,0-1 0,-1 0 0,1 0 0,0 1 0,0-1 0,0 0 0,0 1 1,0-1-1,-1 0 0,1 0 0,0 1 0,0-1 0,0 0 0,-1 0 0,1 0 1,0 1-1,-1-1 0,1 0 0,-1 1 9,1 0 1,-1 0-1,0-1 1,1 1-1,-1 0 0,1 0 1,0 0-1,-1 0 0,1 0 1,-1 0-1,1 0 1,0 0-1,0 0 0,0 1 1,0-1 27,-1 0 0,1 0 0,0 1 0,0-1 0,-1 0 0,1 0 0,0 0 0,-1 0 0,1 0 0,-1 0 0,0 0 1,-1 2 148,2-3-168,0 1 0,0 0 0,0-1 0,0 1 0,0 0 1,-1-1-1,1 1 0,0 0 0,0-1 0,0 1 0,-1-1 0,1 1 0,-1-1 0,1 1 1,0-1-1,-1 1 0,0 0 0,6-43 2385,3 10-2539,-4 24 326,-3 8-223,-1-1 0,1 0 1,-1 0-1,1 0 0,-1 0 1,1 0-1,-1 0 0,1 0 1,-1 0-1,0 0 0,0 0 0,1-2 1,11 3 504,-6-5-396,0 2-157,-4 3 49,-1 0 0,1-1 0,-1 1 0,0-1 0,0 1 0,1-1 0,-1 1 0,0-1 0,2-1 0,6-3-41,42-10 193,34-9 0,-69 19-176,-5 1 35,0 1 0,0 0 1,0 0-1,1 1 0,15-1 0,-5-3 386,-35 1 108,-20 3-28,25 1-439,0 0-1,0 1 0,0 0 1,0 0-1,0 1 0,-14 2 0,15-1-24,0 0 0,0-1-1,0 1 1,-12-1-1,2 2 247,22-1-648,0-1 356,-1 0 1,1-1-1,-1 1 1,1-1-1,0 0 1,-1 0-1,1-1 1,8-1-1,4 0-36,-3-1 79,-1 1-1,0-2 1,20-6-1,-23 6 15,1 0-1,0 1 1,0 0 0,0 1-1,17-1 1,23 0-123,-46-2 308,0 3 260,-10 8-451,-1-1-1,0 0 1,0-1-1,0 1 1,0-1-1,-1 0 1,-9 4 0,9-5 82,-6 4 107,-24 7-1,25-9-166,0-1 0,1 1 0,-12 7-1,-20 10-25,36-22-288,9 3 46,0-3 248,-1 1 1,1 0 0,0 0 0,-1 0-1,1-1 1,0 1 0,-1-1 0,1 1-1,0-1 1,3 0 0,2 2 172,-5-1-286,5-1 140,-6 0-2,-1 0-1,1 1 1,0-1 0,0 0 0,-1 0 0,1 0 0,0 0-1,-1-1 1,1 1 0,0 0 0,0 0 0,-1 0 0,1-1-1,0 1 1,-1 0 0,1-1 0,0 1 0,-1 0 0,2-2-1,17-10-97,0 0-12,-1-1-1,29-26 1,-35 20 95,-11 17-15,-1 0 0,1-1 0,-1 1 0,0-1 0,0 1 0,0-1 0,0 1 0,-1-3 0,1 3 109,-4-33 103,3 31-128,-1-3-32,0 0-1,-1 1 0,0-1 1,-4-6-1,4 7-102,1 0 1,-1 1-1,1-1 0,-4-12 0,1-13 289,5 30-223,0 0-1,0 0 0,-1 0 0,1-1 0,0 1 1,-1 0-1,1 0 0,-1 0 0,1 0 0,-1 0 1,0 0-1,1 0 0,-1 0 0,-1-1 0,1 1-10,0 0 0,0 0 0,0 0-1,1 0 1,-1 0 0,0-1 0,1 1 0,-1 0-1,1 0 1,-1-1 0,1 1 0,-1 0-1,1-1 1,0 1 0,0-2 0,-1-1 14,1 1 1,-1-1 0,0 0 0,0 1-1,0-1 1,0 1 0,-1-1-1,1 1 1,-1 0 0,0-1-1,-4-4 1,-9-19 657,13 23-696,0 0 0,0-1 1,0 1-1,0 0 0,-1 0 0,0 1 1,0-1-1,-5-5 0,4 5-175,1 1-34,2 11 68,2 2 140,0 1 1,0 0-1,1-1 0,0 1 1,1-1-1,6 14 0,-3-5 17,-1-4 20,-2-1 1,1 1-1,-2 0 1,0 1-1,0 25 0,-3-37 2,0-1 0,0 1 0,0 0-1,-1-1 1,1 1 0,-1-1-1,0 1 1,0-1 0,0 0 0,-1 0-1,1 0 1,-1 0 0,-4 4-1,6-6 0,0-1 0,1 1 0,-1-1 0,0 1-1,1-1 1,-1 0 0,0 1 0,0-1 0,0 0 0,0 0-1,1 0 1,-1 0 0,0 1 0,0-1 0,0 0-1,0 0 1,1-1 0,-1 1 0,0 0 0,0 0-1,0 0 1,0 0 0,1-1 0,-1 1 0,0 0 0,0-1-1,1 1 1,-1-1 0,0 1 0,1-1 0,-1 1-1,0-1 1,0 0 0,-3-3 48,0 0 0,1 0 0,-7-9 0,7 8-21,-41-53-8,32 49-488,16 19-272,0-5 744,1-1-1,-1 0 1,1 0-1,0 0 1,0-1-1,1 1 1,-1-1-1,1 0 1,-1-1 0,1 1-1,0-1 1,0 0-1,0-1 1,0 0-1,1 0 1,-1 0-1,0 0 1,0-1 0,1 0-1,-1 0 1,0-1-1,7-1 1,2-3-12,0 0 0,0-1-1,-1 0 1,1-2 0,-2 1 0,1-2 0,-1 0 0,17-14 0,5-10 16,43-52 1,-68 74-81,63-65-26,-61 66 136,0 0 0,0 1 0,1 1 0,23-13-1,-21 13-68,-3 3-46,0 1 1,0 0-1,0 0 1,0 1-1,1 1 1,24-2-1,0 0 95,7-2-220,-22 4 348,0-1-1,-1-1 1,1-1-1,36-13 1,-58 18-143,1-1 1,-1 1 0,1 0 0,-1 0-1,1 0 1,-1-1 0,1 1 0,-1 0-1,1-1 1,-1 1 0,0 0-1,1-1 1,-1 1 0,0 0 0,1-1-1,-1 1 1,0-1 0,1 1-1,-1 0 1,0-1 0,0 1 0,0-1-1,1 1 1,-1-1 0,0 1 0,0-1-1,0 0 1,0 0-10,0 0 0,-1 1 0,1-1 0,0 0 0,-1 0 0,1 1 0,-1-1 0,1 0 0,0 0 0,-1 1 0,0-1-1,1 1 1,-1-1 0,-1 0 0,-1-2-13,0 1 0,-1-1-1,1 1 1,-1 0-1,-5-2 1,-7-1 159,0 1 0,0 0 1,0 1-1,-27-1 0,32 4-232,0 0 0,0 1 1,0 0-1,0 1 0,0 0 0,0 1 0,-18 7 1,22-7 100,-1 0-64,1 0 0,-1 0 0,-12 10 0,18-11 17,-1 0 1,1 0-1,-1 1 1,1-1 0,0 1-1,0-1 1,0 1-1,1 0 1,-1 0 0,1 0-1,-1 0 1,1 0-1,-1 3 1,0 3 12,0 0 1,1-1-1,-1 1 0,2 0 1,-1 0-1,2-1 0,1 16 1,-2-21-5,1 1 0,0-1 0,0 0 0,0 1 0,0-1 0,1 0 0,-1 0 0,1 0 0,0 0 0,2 3 0,-3-4 8,1-1 0,-1 0 0,1 1 0,-1-1 0,1 0 0,0 0 0,-1 0 0,1 0 0,0 0 0,0 0 0,0-1 0,0 1 0,0 0 0,0-1 0,0 0 0,0 1 0,0-1 0,3 0 0,-1 0 60,0-1 1,0 0-1,1 0 0,-1 0 0,0 0 0,0 0 0,0-1 0,-1 0 0,1 0 0,6-4 1,-4 2 5,-1 0 0,1 0 1,-1-1-1,0 0 1,8-9-1,-13 14-59,0 0 0,0 0-1,0 0 1,0-1 0,0 1 0,0 0 0,1 0-1,-1 0 1,0 0 0,0 0 0,0 0 0,0 0-1,0 0 1,0-1 0,0 1 0,0 0 0,0 0-1,0 0 1,0 0 0,0 0 0,0 0 0,0-1-1,0 1 1,0 0 0,0 0 0,0 0-1,0 0 1,0 0 0,0 0 0,0-1 0,0 1-1,0 0 1,0 0 0,0 0 0,0 0 0,0 0-1,0 0 1,0 0 0,-1-1 0,1 1 0,0 0-1,0 0 1,0 0 0,0 0 0,0 0 0,0 0-1,0 0 1,0 0 0,-1 0 0,1 0 0,0 0-1,0 0 1,0 0 0,0 0 0,0-1 0,0 1-1,-1 0 1,1 0 0,0 0 0,0 0 0,0 0-1,0 0 1,0 1 0,0-1 0,-1 0-1,1 0 1,0 0 0,0 0 0,-9 2-107,-6 8 79,1 0 0,1 1 0,0 1-1,0 0 1,2 1 0,-1 0 0,2 1 0,-1 0 0,2 1 0,-9 16 0,17-28-36,-10 11 596,8-16-411,1 1 1,0-1-1,0 0 1,0 1-1,0-1 1,0 0-1,0 0 1,1 0-1,-1 0 1,-1-3-1,-9-11-398,6 12-116,7 7 29,9 10 167,-6-11 194,0 0 0,-1-1 1,1 1-1,0-1 0,0 1 1,0-1-1,1 0 1,-1-1-1,0 1 0,0-1 1,0 0-1,7 0 0,6-1-84,28-5-1,-21 1 83,0-1 0,0-1-1,24-11 1,66-36 45,-75 34 59,-21 12 16,0-2 0,-1 0 0,-1 0 0,0-2 0,28-25 0,-43 36-96,0 1 0,-1-1 1,1 1-1,-1-1 0,1 0 0,-1 1 1,1-1-1,-1 0 0,0 1 1,1-1-1,-1 0 0,0 0 1,1 1-1,-1-1 0,0 0 0,0 0 1,0 0-1,0 1 0,0-1 1,0 0-1,0 0 0,0 0 0,0 1 1,0-1-1,0 0 0,0 0 1,-1 0-1,1 1 0,0-1 1,-1 0-1,1 0 0,0 1 0,-1-1 1,1 0-1,-1 1 0,1-1 1,-1 0-1,1 1 0,-1-1 0,0 1 1,1-1-1,-1 1 0,0-1 1,1 1-1,-1 0 0,-1-1 1,-2-1-10,0 0 0,-1 0 0,1 0 0,0 0 0,-1 1 0,-7-1 0,-13-1-8,0 2 0,0 1 0,-50 6 0,41-1-17,-36 10-1,57-12-85,-1 2-1,1 0 1,0 0-1,0 1 1,-18 12-1,29-17 69,0 0 0,0 1-1,0-1 1,0 1 0,0 0 0,0 0 0,1-1 0,-1 1-1,1 0 1,-1 0 0,1 1 0,0-1 0,0 0 0,0 0-1,0 1 1,0-1 0,0 0 0,0 1 0,1-1 0,0 1-1,-1-1 1,1 1 0,0-1 0,0 1 0,0-1-1,0 1 1,1-1 0,-1 1 0,1-1 0,-1 0 0,1 1-1,0-1 1,0 0 0,1 3 0,1-1-30,0 1 1,-1-1-1,2 0 0,-1 0 1,0 0-1,1 0 0,-1-1 0,1 1 1,0-1-1,0 0 0,1 0 1,-1-1-1,1 1 0,-1-1 1,1 0-1,5 1 0,-1 0 83,0-2 0,1 1 0,-1-1 0,1-1 0,-1 0 0,1 0 0,-1-1-1,1 0 1,12-4 0,10-3 375,41-18 0,-67 24-382,-6 1 9,1 1-1,0 0 1,-1 0-1,1 0 1,-1 0-1,1 0 1,-1-1-1,1 1 1,-1 0-1,1-1 1,-1 1-1,0 0 0,1-1 1,-1 1-1,1 0 1,-1-1-1,0 1 1,1-1-1,-1 1 1,0-1-1,1 1 1,-1-1-1,0 1 1,0-1-1,0 1 1,1-1-1,-1 1 1,0-1-1,0 1 0,0-1 1,0 1-1,0-1 1,0 1-1,0-1 1,0 0-1,0 1 1,0-1-1,0 1 1,0-1-1,-1 0 1,0 0 4,0-1 0,1 1-1,-1 0 1,0 0 0,0-1 0,-1 1 0,1 0 0,0 0 0,0 0 0,0 0 0,-1 1 0,1-1 0,0 0 0,-3 0 0,-8-3-23,0 0 1,0 1 0,-1 0 0,1 2 0,-1-1-1,0 1 1,1 1 0,-1 0 0,0 1-1,1 0 1,-1 1 0,1 1 0,-1 0 0,-13 5-1,14-4-37,1 1-1,-1 0 0,1 1 1,0 0-1,0 0 1,0 1-1,1 1 0,0 0 1,1 0-1,0 1 1,0 0-1,1 0 0,0 1 1,-9 16-1,13-20-12,0 1 1,1-1-1,1 1 0,-1 0 0,1 0 1,0 0-1,0 0 0,1 1 1,0-1-1,0 0 0,1 1 1,0-1-1,0 0 0,3 13 0,-3-18 43,1 0 0,0 1 0,-1-1 0,1 0 1,0 0-1,0 0 0,1 0 0,-1 0 0,0 0 0,1-1 0,-1 1 0,1 0 0,-1-1 0,1 1 0,0-1 0,3 3 0,-2-2 20,1-1 0,-1 1 1,1-1-1,0 1 0,0-1 0,-1 0 1,1-1-1,0 1 0,5 0 0,-3-1 41,0 0-1,0 0 0,-1-1 0,1 0 0,0 0 1,-1 0-1,1 0 0,-1-1 0,1 0 1,-1 0-1,0-1 0,1 1 0,5-5 0,-1-1 167,0-1-1,-1 0 0,15-18 1,-20 21-144,-1 1 1,1-1 0,-1 0 0,0 0-1,-1 0 1,1 0 0,-1 0-1,0-1 1,1-8 0,-3 13-72,0 1-1,0-1 1,0 0-1,0 1 1,0-1-1,0 1 1,0-1-1,-1 0 1,1 1-1,0-1 1,-1 1 0,1-1-1,-1 1 1,0-1-1,0 1 1,1 0-1,-3-3 1,3 4-22,-1-1 0,0 1 1,1-1-1,-1 1 1,0-1-1,1 1 0,-1-1 1,0 1-1,0 0 0,1 0 1,-1-1-1,0 1 0,0 0 1,0 0-1,1 0 0,-1 0 1,0 0-1,0 0 0,0 0 1,0 0-1,1 0 0,-1 0 1,0 0-1,0 0 0,0 1 1,1-1-1,-1 0 1,0 1-1,0-1 0,1 0 1,-1 1-1,0-1 0,1 1 1,-2 1-1,-5 3-48,1 1 0,1 0 0,-1 1 0,1-1 0,0 1 0,-7 12 0,4-5 37,-7 13-110,1 0-1,-11 32 0,18-42 119,6-14 3,0 0 0,0 0 0,0 0 0,1 1 0,-1-1 0,1 0 0,-1 0 0,1 0 0,0 1 0,1-1 0,-1 0 0,0 0 0,1 0 0,1 6 0,0-8 30,-1-1 0,1 0 0,-1 1 0,1-1 0,-1 0 0,1 0 0,-1 1 0,1-1 0,-1 0 0,1-1 0,-1 1-1,1 0 1,2-1 0,-4 1-6,4-1-15,0-1-1,0 0 1,0 1 0,0-1-1,-1-1 1,1 1 0,-1 0-1,1-1 1,-1 0-1,0 0 1,0 0 0,4-5-1,6-6-93,-2 3-76,-2-1 0,13-18 0,-14 19-745,0 0 0,1 0 0,15-14 0,-6 9-571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01:02.61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239 0 1824,'-5'1'324,"0"1"1,0-1-1,1 1 1,-1 0-1,1 0 1,0 0-1,-1 0 1,1 1-1,-4 3 0,1-1 75,-1-1-201,-50 36 1123,52-35-1215,-1 1 0,1 0 0,0 0 0,1 0 0,-1 1 0,-4 8 0,-51 76 1563,51-81-1487,10-15-847,10-19 92,22-42 660,-9 18 471,-18 41-370,-1 0 0,1 0-1,0 1 1,12-11 0,-14 14-103,-1-10 1163,-3 13-1223,0-1-32,0 1 1,1 0-1,-1 0 1,0 1-1,0-1 1,0 0-1,0 0 1,0 0-1,0 1 1,0-1-1,1 0 1,-1 1-1,0-1 1,0 0-1,0 1 1,1-1-1,-1 1 1,0 0-1,1-1 1,-2 2-1,-2 3-419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01:07.64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 53 1248,'-13'4'2201,"13"-3"-2151,-1 17 301,2-9 359,10-8-510,-10-1-167,0 0 0,0 0 0,0 1 0,0-1 0,0 0 0,0 0 1,1 0-1,-1 0 0,0-1 0,0 1 0,0 0 0,0 0 0,0-1 0,0 1 0,0 0 0,0-1 0,0 1 0,0-1 1,0 0-1,0 1 0,0-1 0,0 0 0,-1 1 0,1-1 0,0 0 0,1-1 0,10-12 72,-7 9 5,0 0 1,0-1-1,0 1 1,-1-1-1,0 0 1,-1 0-1,1 0 0,3-10 1,-7 16-132,10 5-1013,6 13-52,-10-11 619,37 36-2504,-14-13 2214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01:12.20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19 480,'-5'3'933,"15"-3"-437,31 3 182,41-3-209,-65-1 1462,-12-1-1334,-26-10 757,21 12-1348,-2-1 1,0 0 0,0 0 1,0 0-1,0 1 0,0-1 0,0 0 1,0 1-1,0 0 0,0-1 1,-4 1-1,-4-2-968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2:00.60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 1 480,'0'0'12,"0"0"-1,0 0 1,0 0-1,0 1 1,-1-1-1,1 0 1,0 0-1,0 0 1,0 0-1,0 1 1,0-1 0,0 0-1,0 0 1,-1 0-1,1 1 1,0-1-1,0 0 1,0 0-1,0 0 1,0 1 0,0-1-1,0 0 1,0 0-1,0 0 1,0 1-1,0-1 1,0 0-1,0 0 1,0 1-1,0-1 1,0 0 0,1 0-1,-1 0 1,0 0-1,0 1 1,0-1-1,0 0 1,0 0-1,6 12 584,4 5 728,-9-16-1311,1 0 0,0 0 0,0 0 0,0-1 0,0 1 0,-1-1 0,5 1 0,-4-1 12,0 1 0,0-1 0,0 1-1,0-1 1,0 1 0,0 0-1,0-1 1,15-2 1947,-17 1-1935,0 1-52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01:13.67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74 157 832,'0'-1'20,"0"0"1,0 0-1,0 0 1,0 0-1,1 0 0,-1 0 1,0 0-1,1 0 1,-1 0-1,1 0 1,-1 0-1,1 0 0,-1 1 1,1-1-1,-1 0 1,1 0-1,1-1 0,17-10-104,3-11 2091,-22 23-1947,-13-6 1161,-20 3 130,30 2-1178,-1 1-1,1 0 0,0-1 1,-1 0-1,-4-2 0,5 2-69,-1 0-1,1 0 0,0 0 1,-1 1-1,-5-1 0,8 0-98,0 1-1,0 0 0,0 0 0,-1 0 0,1-1 1,0 1-1,0 0 0,0-1 0,0 1 0,0-1 1,0 1-1,0-1 0,0 0 0,-1-1 0,-2-1 88,3 2-54,-2 1-234,3 0 170,4 8-159,-1-5 215,1 0 1,0 0-1,0 0 1,-1-1-1,2 0 1,-1 1-1,0-2 1,0 1-1,8 2 1,4 0-2,24 4 1,-13-6 229,-26-2-179,1 0 1,-1 0-1,1 0 0,-1 0 0,0 0 0,1 0 1,-1 0-1,1-1 0,-1 1 0,0 0 1,1-1-1,-1 1 0,0-1 0,0 0 1,1 1-1,0-2 0,-2 1-35,0 0 0,0 0 0,0 0 0,-1 0 0,1 0 1,0 0-1,-1 0 0,1 1 0,0-1 0,-1 0 0,1 0 0,-1 0 0,0 0 0,1 1 0,-1-1 0,0 0 0,1 0 0,-1 1 1,0-1-1,0 1 0,0-2 0,-1 1 37,-14-14 0,6 7-286,1 0 1,0-1-1,0 0 0,1-1 1,-7-10-1,8 6-931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01:15.86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117 327 832,'-3'-1'92,"3"1"-76,-10-7 1145,-7-8 274,-2 2-1070,16 11-299,0 1 0,0-1 0,1 0 0,-1 0 0,0-1-1,1 1 1,0 0 0,-1-1 0,-2-4 0,0-2 150,3 5-153,0 1 1,0-1 0,0 1-1,0 0 1,-1 0 0,-5-6-1,7 7-23,0 1-1,0-1 1,-1 1-1,1-1 1,0 0-1,0 0 0,1 1 1,-1-1-1,0 0 1,0 0-1,1 0 1,0 0-1,-1 0 1,1-3-1,0 5 14,8 0 17,87 22-166,-85-21 157,0 0 0,0 0 1,1-2-1,-1 1 0,0-1 0,0-1 1,0 1-1,0-2 0,0 1 0,11-6 0,-17 7-32,0-1-1,0 0 1,0 0-1,0 0 0,-1 0 1,1-1-1,-1 1 1,1-1-1,-1 0 0,0 0 1,0 0-1,0-1 0,-1 1 1,1-1-1,-1 1 1,0-1-1,0 0 0,0 0 1,0 0-1,-1 0 0,1 0 1,-1 0-1,0-1 1,-1 1-1,1 0 0,0-5 1,-1 4-20,-1 0 0,1 0-1,-1 0 1,1 0 0,-2 0 0,1 0 0,0 0 0,-1 0 0,0 0 0,0 1 0,0-1-1,-1 1 1,0-1 0,0 1 0,0 0 0,0 0 0,0 0 0,-1 1 0,0-1 0,0 1-1,0 0 1,0 0 0,-6-3 0,9 5-19,0 0 0,0 1 0,0-1 0,0 1 0,0-1 0,-1 1 0,1 0 0,0-1 0,0 1 0,-1 0 0,1 0 0,0 0 0,0-1 0,-1 2 0,1-1 1,0 0-1,0 0 0,-1 0 0,1 0 0,0 1 0,0-1 0,-1 1 0,0 0 0,0 0-1,1 0 0,-1 1 1,1-1-1,0 1 0,-1-1 1,1 1-1,0-1 0,0 1 1,0 0-1,0 0 1,0-1-1,1 1 0,-2 3 1,0 3-5,0 0 0,1 0 1,0 0-1,0 0 1,1 0-1,0 11 0,3 1-25,2 0 1,0 0-1,1-1 0,0 0 0,12 21 0,-10-21-62,-2-4 177,-3-10 553,-8-14-67,-20-48-254,16 37-396,-11-23-1,6 7-315,34 48 138,33 18 528,-50-29-261,-1 0 0,1-1 0,-1 1 0,0 0 0,1-1 0,-1 0 0,1 1 0,0-1 0,-1 0 0,1 0 0,-1 0 0,1-1 0,-1 1 0,1-1 0,-1 1 0,1-1 0,-1 0 0,0 0 0,1 0 0,2-2 0,0-20 459,-5 23-450,0-1 0,0 0 0,0 0 1,0 0-1,0 0 0,-1 1 0,1-1 0,0 0 0,-1 0 0,1 0 0,0 1 0,-1-1 0,1 0 1,-1 1-1,0-1 0,1 0 0,-1 0 0,0 0-17,0 1 1,1-1-1,-1 0 1,0 1-1,1-1 0,-1 0 1,1 0-1,-1 0 0,1 1 1,0-1-1,-1 0 1,1 0-1,0 0 0,-1 0 1,1 0-1,0 0 0,0-1 1,-4-6-128,0 1-125,18 19-577,27 49-443,-35-50 400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01:20.64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199 104 736,'1'-2'36,"1"0"-1,-1 0 1,1 0-1,-1 0 1,1 0-1,0 1 1,-1-1-1,5-2 1,10-11-255,1-14 2943,-17 27-2513,0 0 0,0 0 0,-4-8 900,3 9-1068,1 1 0,0 0 0,-1 0 0,0 0-18,1 0 0,0-1 0,-1 1 0,1 0 1,-1 0-1,1 0 0,0-1 0,0 1 0,-1 0 1,1 0-1,0-1 0,-1 1 0,1 0 0,0-1 1,0 1-1,-1 0 0,1-1 0,0 1 0,0 0 1,0-1-1,0 1 0,0 0 0,-1-1 0,-6-9 1244,7 9-1187,-1 1 1,0-1 0,0 1 0,1 0 0,-1 0 0,0-1 0,0 1 0,1 0-1,-1 0 1,0 0 0,-1-1 0,-24-1 1850,24 2-1937,0 1 1,0 0-1,1-1 0,-1 1 1,0 0-1,0 0 1,1 1-1,-1-1 0,0 0 1,1 1-1,-1-1 0,1 1 1,0-1-1,-1 1 0,1-1 1,0 1-1,-1 2 1,-6 6-1,5-6 10,0 0 1,1 0-1,0 0 0,0 0 1,0 0-1,0 0 1,-2 8-1,-2 6 151,-20 58 312,22-65-446,1 1 0,0-1 0,1 1 0,-2 21 0,2-8-42,0-5-53,2 32 1,1-21 129,4 10 100,-4-36-148,0 1-1,0 0 1,0 0 0,-1 0 0,0-1 0,0 1-1,-1 0 1,1 0 0,-3 8 0,2-8 95,0 0-1,0 0 1,0 0 0,2 11 0,-1-12 60,0 0 0,0 0 0,0 0 0,-1 0 1,0 0-1,-2 7 0,2-9-149,-1 1 0,1 0 0,0-1 0,0 1 0,0 0 0,1-1 0,-1 1 0,1 0 0,0 0 0,0-1 0,0 1 0,0 0 0,2 7 0,3 38-134,-4-26 221,-1-14 115,0-14 203,-5-55-923,5 51 408,0-5 85,0 0-1,-4-26 1,-9-33 51,5 28 305,-6-14-768,10 51 432,3 7-8,1 0 1,-1 1-1,1-1 0,-1 0 1,1 0-1,0 0 1,-1 0-1,1 0 0,0 0 1,0 0-1,0 0 0,-1 0 1,1-1-1,0 1 18,0 0-1,-1 1 0,1-1 1,0 0-1,-1 1 0,1-1 0,-1 0 1,1 1-1,-1-1 0,1 0 1,-1 1-1,0-1 0,1 1 1,-1-1-1,0 1 0,1 0 0,-1-1 1,0 1-1,0 0 0,1-1 1,-1 1-1,0 0 0,0 0 1,1 0-1,-2-1 0,1 1-105,-2-1-227,2 1 322,0 0-1,0 0 1,1 0 0,-1-1 0,0 1 0,0 0-1,0 0 1,-2 1 0,8 28 161,-4-12-232,1-1 0,1 0 0,0 0 0,1 0 0,6 16 0,2 8 197,43 126 3,1 97-107,-53-254-54,-1 0 0,1-1 0,0 1 0,6 9 0,-4-8 98,0 1-1,4 14 1,-6-15-94,0 0-1,0-1 0,1 1 1,1-1-1,7 12 0,5 1-55,-4-10 266,-6 0-51,-6-10-142,1 0 0,-1 0 0,0 0-1,0 0 1,0 0 0,0 0 0,0 0-1,-1 1 1,1-1 0,0 3 0,-1 19 22,0 4 111,0 10-206,-4 38 0,2-49 133,2 44 1,0-1 13,-9 18-94,2-37-86,-15 67 91,17-92 13,-1-2-1,-12 35 1,0 1 88,4-17 77,10-32-158,0 0 0,1 0 0,0 0 0,1 0 0,-2 20 0,5-40-3,0 1 1,1 0-1,0-1 0,0 1 0,4-11 0,6-19-178,-7 18 57,1 0 0,0 0 0,14-27 0,34-54-116,-31 62 330,27-66 0,-42 84-91,-1 0 1,-1-1-1,-1 0 1,0 0-1,-2 0 1,0-1-1,-2 1 1,-2-33 0,-11-32 247,4 43-177,-14-53-106,12 49 34,-6-45-180,9 8-1,6-119 1,4 172 26,2 2 1,17-58 0,-12 42 193,-2-1 0,-1 1 0,-3-2-1,-2 1 1,-4-56 0,1 82 18,-1 1 1,0 0-1,-2 0 1,0 0-1,-13-35 1,15 51-73,1 1 1,-1 0 0,0 0 0,0 0 0,0 0 0,0 1 0,0-1 0,-1 1 0,1-1 0,-1 1-1,-5-4 1,7 5 7,0 0-1,-1 1 1,1-1-1,0 1 1,0-1-1,-1 1 1,1-1-1,0 1 1,-1 0-1,1 0 1,0-1-1,-1 1 1,1 0-1,0 0 0,-1 0 1,1 1-1,0-1 1,-1 0-1,1 0 1,0 1-1,0-1 1,-1 1-1,1-1 1,0 1-1,0-1 1,0 1-1,-1 0 1,1 0-1,0 0 1,0-1-1,0 1 0,-1 2 1,-4 5 10,0 1 1,0 0-1,1 0 0,0 0 1,1 1-1,0 0 0,-5 20 0,-6 14 45,-18 46-88,29-82-72,1 1 1,0-1-1,1 1 0,0 0 1,0 0-1,1 0 0,0 11 1,1-19-24,0 0 1,0 0 0,0 0 0,0 0 0,1 0 0,-1 0-1,0 1 1,1-1 0,41 15-5142,-40-17 5065,0 0 0,2-1 1,3-2-508,0-1 0,0 0 1,6-6-1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01:30.80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424 1 1472,'-1'0'47,"1"1"1,-1-1-1,0 0 0,0 1 0,0-1 1,1 1-1,-1-1 0,0 1 0,1-1 1,-1 1-1,1-1 0,-1 1 1,0 0-1,1-1 0,-1 1 0,1 0 1,0-1-1,-1 1 0,1 0 0,0 0 1,-1-1-1,1 1 0,-1 2 1,-2 5 433,3-7-353,0 0-35,0 0-1,0 0 1,0 0 0,0 0 0,0 0-1,0 0 1,0 0 0,0-1 0,0 1-1,0 0 1,0 0 0,0 0 0,-1 0-1,1 0 1,0 0 0,-1-1 0,0 3-1,-1 3 58,2-1-55,-1-1 1,0 0 0,1 0 0,-1 0 0,-3 6-1,3-6 3,0 0 0,0 0 0,0 0 0,0-1 0,0 7 0,1-6 4,-1 1 0,1-1 0,-1 0 0,0 0 0,-1 0 0,-2 6 0,-4 13 341,3-3-185,0-1 0,-2-1-1,-9 19 1,-7 20 103,18-28-396,4-24 76,0 1 0,0 0 1,0 0-1,-3 7 0,1-3 18,1-1-1,0 0 1,-2 13-1,-2 11-25,5-27 3,0 1 0,1 0 1,-1-1-1,2 12 0,-1-12 11,0 0 0,0 0 0,0 1 0,-2 8 0,0-6 26,1 0 1,0 0 0,1 0-1,2 17 1,-1 1-256,4 80 609,-1-53-708,-1-27 402,-1-4-1,-2-12-162,1 1 0,1-1 0,3 16 0,0 3 121,-4-24 7,-1 0-1,1 0 1,1 0-1,2 8 1,1 0 161,1-2-331,-2 1 0,6 18-1,-9-20 32,0-8 97,0 1-1,-1 0 1,1-1-1,0 0 1,4 7-1,3 21 219,-4-25-260,-1 1 0,0-1 1,0 1-1,0 0 0,-1 0 0,3 10 1,7 33-14,-10-36 110,1 4 158,0 23 0,-3 177-155,-1-198 23,-5 26 0,3-25 51,0 25 0,3 62-26,8-55-177,-3 58-208,-5 81 630,-8-100-683,7-87 339,0 0 1,0 0-1,0 0 0,0 0 1,-1 0-1,0 0 1,0 0-1,0-1 0,-1 1 1,-5 7-1,-4 8 24,-13 17-43,16-26-53,-6 4 81,13-14-65,0 0 0,0 1 1,0-1-1,1 1 0,-1-1 0,1 1 0,-2 2 0,-3 3-24,1 1 0,-1-2 0,-10 10 0,10-11 159,0 1 0,0 0 0,1 1-1,-8 11 1,-18 25 73,19-22-257,7-14 22,1 1 0,-1 0 1,-2 9-1,3-6 55,0 2 100,-1 0 1,0 0-1,-12 18 1,4 3-268,-8 16-27,15-37 356,6-11-154,-1 0-1,1 0 0,-1-1 0,0 1 0,1 0 1,-1-1-1,-2 4 0,-10 14-110,-4 0-309,16-6 794,-1-12-357,2 0-48,-1 0 0,0-1 1,1 1-1,-1 0 1,0-1-1,0 1 0,0 0 1,0-1-1,0 1 0,0-1 1,0 1-1,0-1 0,0 0 1,-1 1-1,1-1-138,1 1 23,0 0 107,0-1 1,0 1-1,0 0 0,0 0 0,-1-1 1,1 1-1,0 0 0,0 0 0,-1-1 1,1 1-1,0 0 0,-1-1 0,1 1 1,0 0-1,-1-1 0,1 1 0,-1-1 1,1 1-1,-1-1 0,0 1 0,-22 26 83,23-26-150,14-25-9487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01:37.92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0 741 1408,'0'0'3861,"10"0"-2272,-7-1-1503,1 0-1,0 0 1,0 0-1,0 0 1,-1 0-1,1-1 1,5-2-1,18-7-150,-13 6 269,-1 0 0,0 0 0,0-1 0,0 0 0,-1-2 0,12-8 0,18-10 27,25-9-101,94-37 1,89-16-83,-222 78 32,36-19 0,12-4 288,-15 13-244,1 3 1,111-16-1,-139 26-34,38-11 0,-13 2-30,87-26-12,-47 13-85,79-31 134,-72 22 78,-66 20 109,-6 1 45,-32 16-359,0 1-1,0-1 1,-1 0-1,1 0 1,0 0-1,-1-1 1,1 1-1,-1 0 0,1 0 1,2-4-1,-4 4 175,-8-10-58,6 10-85,-1-1 0,1 1 0,-1-1 0,1 1 1,-1 0-1,0 0 0,1 0 0,-1 0 1,0 1-1,0-1 0,-5 1 0,-36 0-215,22 1 414,-27 2 195,0 2 0,-65 16 0,102-19-434,-57 17 306,29-6-216,25-7-1,4-1-37,10-4 15,-1 0 1,1 0-1,-1 0 1,0-1 0,1 1-1,-1-1 1,0 1-1,1-1 1,-1 1 0,0-1-1,1 0 1,-4 0-1,4 0-44,3 0-373,1 0 357,-1 1 0,0-1 1,0 1-1,0-1 0,0 1 0,4 1 0,-1 0-76,1 0 100,1-1-1,0 0 0,0 0 0,0 0 0,0-1 1,1 0-1,10-2 0,51-12 302,-28 5-324,19-6-47,61-23-1,-10 3 274,-98 34-24,-13 1-169,0 0 0,0 0 0,1 0 0,-1 0 0,0 0 1,0 1-1,0-1 0,0 0 0,0 0 0,0 0 0,0 0 0,0 1 1,0-1-1,0 0 0,1 0 0,-1 0 0,0 1 0,0-1 0,0 0 1,0 0-1,0 0 0,0 0 0,0 1 0,0-1 0,-1 0 0,1 0 1,0 0-1,0 1 0,0-1 0,0 0 0,0 0 0,0 0 0,0 0 1,0 1-1,-1-1 0,-16 22 103,13-18-58,-10 11-12,0-1 1,-23 19-1,37-33-35,-21 15-5,1 0 0,0 2-1,2 0 1,-27 32 0,28-38 149,16-10-187,1 8-368,0-7 238,0 0 1,0-1-1,1 1 0,-1 0 0,0-1 0,1 1 1,-1 0-1,1-1 0,0 1 0,-1-1 0,1 1 1,0-1-1,0 1 0,0-1 0,0 0 0,0 1 1,0-1-1,0 0 0,0 0 0,1 0 0,-1 0 1,2 1-1,0 0-234,1 0-1,-1-1 1,0 0 0,0 0 0,1 0 0,-1 0 0,1 0 0,-1-1-1,1 1 1,5-1 0,15 0-1998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01:40.18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125 42 640,'-20'5'11268,"14"-1"-12142,-7 4 2343,11-7-1404,0 0-1,0 0 1,0 0 0,0 1 0,1-1 0,-1 0 0,0 1 0,1-1 0,-3 3 0,-7 11 266,7-11-299,1 0 0,0 0 0,0 0-1,-3 6 1,2-3 95,3-5-100,0 0 1,0 0-1,0 0 0,0 1 0,0-1 1,1 0-1,-1 0 0,0 1 0,1-1 1,0 4-1,-1-5-9,1-1-1,0 1 1,0-1 0,0 1-1,0-1 1,0 1 0,-1 0-1,1-1 1,0 1 0,0-1-1,-1 1 1,1-1 0,0 1 0,-1-1-1,1 0 1,-1 1 0,1-1-1,0 1 1,-1-1 0,1 0-1,-1 1 1,0-1 0,0 1 2,0-1 1,1 0-1,-1 1 0,1-1 1,-1 1-1,0-1 1,1 1-1,-1 0 0,1-1 1,-1 1-1,1-1 1,0 1-1,-1 0 0,1-1 1,0 1-1,-1 0 1,1 0-1,0 0 1,-5 37 21,4-32-37,1-1-1,0 0 0,0 0 1,0 0-1,0 1 0,1-1 0,2 8 1,1 22 184,-4-29-153,0-1 0,1 1 0,-1 0 0,1-1 0,0 1 0,1-1 0,2 9 0,7 21-94,-11-30 46,2 0 0,-1 0-1,1 0 1,0 0 0,0 0-1,4 6 1,-2 0-69,-3-9 95,0 0 0,-1 1 0,1-1 0,0 0 0,0-1 0,0 1 0,1 0 0,-1 0 0,0 0 0,1-1 0,-1 1 0,4 2 1,8 12 215,9 8-37,-21-23-214,1 0-1,0 0 0,-1 0 0,1 0 0,0 0 0,0 0 0,0 0 1,-1-1-1,1 1 0,0-1 0,0 1 0,0-1 0,0 0 0,2 0 1,21 2-113,-19-1 236,-1-1 0,1 0 1,0 0-1,0 0 0,10-2 1,-9 0-84,0 0 1,1 0-1,-1-1 0,0 0 1,0 0-1,-1-1 1,1 0-1,-1 0 1,0-1-1,0 1 1,0-1-1,0-1 1,-1 1-1,0-1 1,0 0-1,-1 0 1,1 0-1,-1-1 1,-1 1-1,1-1 1,-1 0-1,0 0 1,-1-1-1,0 1 1,0 0-1,0-1 1,-1 1-1,0-11 1,4-132-148,-2 85-384,-11 31 795,8 33-272,-1 0 0,0 0 1,1 0-1,-1 0 0,0 0 1,1 0-1,-1 0 1,0 1-1,0-1 0,0 0 1,0 0-1,0 1 1,0-1-1,0 1 0,0-1 1,0 1-1,0-1 1,0 1-1,0 0 0,0 0 1,-2-1-1,-32-7 437,29 4-549,5 4 105,1-1 0,-1 1 1,0-1-1,1 1 0,-1 0 0,0-1 1,1 1-1,-1 0 0,0 0 0,0 0 1,1-1-1,-1 1 0,0 0 1,-1 0-1,-41-4-228,34 3 128,1 0-1,-1 0 0,0 1 0,0 0 1,1 0-1,-1 1 0,-11 2 1,-31 8-3014,50-11 2846,0 0-1,-1 0 0,1 1 1,0-1-1,-1 0 1,1 0-1,0 0 0,0 0 1,-1 0-1,1-1 0,0 1 1,0 0-1,-1-1 1,1 1-1,0 0 0,0-1 1,0 0-1,-2 0 0,2 0 42,1 0-1,-1 0 0,0-1 0,1 1 0,-1 0 1,1-1-1,-1 1 0,1 0 0,0 0 1,-1-1-1,1 1 0,0-1 0,0 1 0,0 0 1,0-1-1,0 1 0,0 0 0,1-1 0,0-1 1,6-41-1804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01:04.17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332 47 1664,'-14'-6'890,"-24"-7"2076,-6 8-828,36 3-1631,-1 0 0,-18-1-1,-10-1 566,27 2-855,-1 1 0,-18-1 0,-15-1-169,11 2-466,27 1-179,23 1 359,27-1 145,83-3-236,-106 2 1663,-34 2-1244,-1 1 1,1 0 0,-1 1-1,1 0 1,-15 7 0,9-4 31,-29 6 1,26-8-192,13-2-50,0 0 0,-1-1 1,-9 1-1,36 5-89,47-1 21,-32-3 1618,-46-3-1086,-3-1-521,11 0 174,0 1 0,0 0 0,0 1 0,-8 0 0,14-1-9,0 0 1,-1 0 0,1 0-1,0 0 1,0 0-1,0 0 1,-1 0 0,1 0-1,0 0 1,0 0 0,0 0-1,-1 0 1,1 0-1,0 0 1,0 0 0,0 0-1,-1 1 1,1-1 0,0 0-1,0 0 1,0 0-1,-1 0 1,1 0 0,0 0-1,0 1 1,0-1 0,0 0-1,0 0 1,0 0-1,-1 0 1,1 1 0,0-1-1,0 0 1,0 0 0,0 0-1,0 1 1,0-1-1,0 0 1,0 0 0,0 0-1,0 1 1,0-1 0,0 0-1,0 0 1,0 0-1,0 1 1,0-1 0,0 0-1,11 8-305,21 4-42,-31-12 335,15 4-9,0-2 0,0 1 0,0-2 0,0 0 0,28-2 0,-4 0 955,-71-4-768,3 4-238,14 1-47,0-1 1,0 2-1,0 0 1,-17 3-1,-16 8-2355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01:05.71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142 38 1248,'-3'1'223,"0"-1"1,1 1-1,-1 0 1,0 0-1,0 0 1,0 1-1,1-1 1,-1 1-1,1-1 1,-1 1-1,-3 3 1,-13 7 763,1-3-366,14-7-481,-1 0 0,0 1 0,0-2-1,0 1 1,-1 0 0,1-1 0,0 0 0,0 0-1,-1-1 1,1 1 0,-7-2 117,16-7-188,-2 5-92,0 1 0,0 0 0,0 0 0,0 0 0,1 0 0,-1 0 0,1 0 0,-1 0 0,1 1 0,0 0 0,3-2 0,13-8 134,-6-2 6,-12 11-108,0 1 0,1-1-1,-1 1 1,1-1 0,0 1 0,-1-1-1,1 1 1,0 0 0,0 0 0,3-2-1,-4 3 16,0-1 0,0 1-1,0-1 1,0 1 0,0-1-1,0 0 1,0 1 0,0-1 0,0 0-1,0 0 1,0 0 0,0 0-1,-1 0 1,1 0 0,1-1-1,-1-1 276,3 0 69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01:08.30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228 1 1312,'-5'0'467,"4"-1"-449,1 1 0,-1 0 0,1 0 0,-1 0 0,1 0 0,0 0 0,-1 0 0,1 0 0,-1 0 0,1 0 0,-1 1 1,1-1-1,0 0 0,-1 0 0,1 0 0,-1 0 0,1 0 0,0 1 0,-1-1 0,1 0 0,0 0 0,-1 1 0,1-1 1,0 0-1,-1 1 0,1-1 0,0 0 0,0 1 0,-1-1 0,1 0 0,0 1 0,-4 4 138,-1-1 0,1 0 0,0-1 0,-1 1 0,-5 2 0,-7 6 215,-106 79 1266,103-80-1685,19-11 53,1 1-1,-1-1 1,1 0 0,-1 1 0,1-1-1,-1 0 1,1 0 0,0 0 0,-1 0 0,1 0-1,-1 1 1,0-1 0,1 0 0,-1 0-1,1 0 1,-1 0 0,1 0 0,-1 0 0,1-1-1,-1 1 1,1 0 0,-1 0 0,1 0 0,-1 0-1,1-1 1,-1 1 0,1 0 0,0 0-1,-1-1 1,1 1 0,-1 0 0,1-1 0,0 1-1,-1-1 1,1 1 0,0 0 0,-1-1 0,1 0-1,0 0 0,0 0 0,0 0 1,0 1-1,1-1 0,-1 0 0,0 0 1,0 1-1,1-1 0,-1 0 0,0 1 1,1-1-1,-1 0 0,0 1 0,1-1 1,-1 0-1,2 0 0,11-13 64,-7 9-37,-2 0 45,0 1 0,0 0 0,9-6-1,-11 8-193,0 1 0,0 0 0,0 0 0,1 0 0,-1 0 0,0 1 0,0-1-1,1 1 1,-1-1 0,1 1 0,3 0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01:48.80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160 20 832,'4'-20'3253,"-3"28"-3088,1 1-1,-1-1 1,-1 0 0,0 0-1,0 1 1,-2 15-1,-1 14-206,2-5 50,0-18 14,1-1 0,1 19 0,0-22 66,-1-10-83,0 1 0,0 0 0,1 0 0,-1-1 1,0 1-1,0-1 0,1 1 0,-1 0 0,2 1 0,-1-1-21,4 20-539,-15-37 945,9 12-460,-1-1 1,1 1-1,-1-1 1,1 1-1,0-1 1,0 1-1,1-1 1,-1 1-1,1-1 1,0-6-1,-3-14 136,0 17 226,0 0 0,0 0 1,0 0-1,-5-7 0,-6-12 588,3 9 21,10 16-847,0 0-1,0 0 1,0 0-1,0 0 1,0 0-1,0 0 1,0 1-1,0-1 1,0 0-1,0 0 0,0 1 1,0-1-1,-1 1 1,1-1-1,0 1 1,0-1-1,-1 1 1,1 0-1,0 0 1,-1-1-1,-1 1 0,-34 0 975,27 0-992,-20 0-820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2:02.34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49 52 640,'9'-3'1017,"-10"3"-966,1-1 0,-1 1 0,1 0 1,0 0-1,-1 0 0,1 0 0,-1-1 0,1 1 0,-1 0 0,1 0 0,-1 0 0,1 0 0,-1 0 0,1 0 0,-1 0 0,1 0 0,-1 1 0,-2-1 59,1 0 1,-1-1-1,1 1 1,-1 0-1,1-1 0,-1 1 1,1-1-1,0 0 1,-1 0-1,1 0 1,-4-2-1,4 2-74,1 0 0,0 0 0,0 0 0,0 0 0,0 0 0,0 0 0,0-1 0,1 1 0,-1 0-1,0 0 1,0-1 0,1 1 0,-1 0 0,1-1 0,-1 1 0,1-1 0,0 1 0,0-1 0,-1 1 0,1-3 0,0 3-45,0 1 0,0 0 0,0 0 0,0-1 0,0 1 1,0 0-1,0 0 0,0-1 0,0 1 0,0 0 0,0-1 0,0 1 0,0 0 1,0 0-1,0-1 0,0 1 0,0 0 0,0 0 0,0-1 0,0 1 0,0 0 1,0 0-1,1-1 0,-1 1 0,0 0 0,0 0 0,0-1 0,0 1 0,1 0 1,-1 0-1,0 0 0,0-1 0,1 1 0,-1 0 0,0 0 0,0 0 0,0 0 0,1 0 1,-1-1-1,11 8 101,-8-4-80,3 2 48,0 1-1,0-1 0,-1 2 1,0-1-1,0 0 1,0 1-1,-1 0 1,0 0-1,0 1 0,-1-1 1,0 1-1,0 0 1,2 8-1,5 30-1120,-6-35-107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01:49.47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116 1 1408,'-9'10'578,"8"-9"-560,0 0 1,0-1-1,0 1 0,1 0 1,-1 0-1,0 0 0,0 0 0,1 0 1,-1 0-1,1 0 0,-1 0 1,0 2-1,0 1 339,-1 1-1,0-1 1,-1 0-1,1 0 1,-1 0-1,0 0 1,0 0-1,0 0 1,0-1 0,0 1-1,-9 5 1,-8 11-231,-17 9 562,54-32-1200,21-12-304,-28 10 75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01:49.94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101 0 3904,'-10'3'1440,"7"2"-1120,-14 6-96,12-3 96,-3 3-224,-6 0 192,1 1-192,0-1 96,5-3-96,3 0-416,1 0 192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01:54.45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104 0 992,'-17'18'752,"1"0"0,1 1 0,-23 38 0,36-52-679,-1 0 1,1 0-1,0 0 1,0 0-1,0 1 1,1-1-1,-1 0 1,0 11-1,4-16 6,0 0 0,0 0-1,0-1 1,-1 1 0,1 0-1,0-1 1,3-1 0,81-61-21,-66 51 155,-8 11 57,-8 2-188,-2-2-109,0 0 1,9 6-193,-9-4 245,-1 0 0,1 0 0,0 0-1,0 0 1,0-1 0,-1 1-1,1 0 1,0-1 0,0 1-1,0-1 1,0 0 0,0 0-1,2 0 1,2 0 148,-5 0-89,10 5-80,-9-5-19,-1 0 0,1 1 1,-1-1-1,0 1 0,1 0 0,-1-1 0,0 1 0,0 0 1,2 1-1,1 1 32,-2-2-120,-1 0-1,0 0 1,0 1-1,0-1 1,0 0-1,0 0 1,0 0-1,0 1 1,0-1-1,0 2 1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01:56.2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106 1 1312,'-3'4'2709,"-32"30"-2021,20-19-260,-5 3 461,4-2-515,16-15-393,0-1 1,-1 0-1,1 1 0,0-1 1,0 0-1,0 1 1,-1-1-1,1 0 0,0 1 1,-1-1-1,1 0 1,0 0-1,0 0 0,-1 1 1,1-1-1,0 0 1,-1 0-1,1 0 1,-1 0-1,1 1 0,0-1 1,-1 0-1,1 0 1,0 0-1,-1 0 0,1 0 1,-1 0-1,1 0 1,0 0-1,-1 0 0,1 0 1,0 0-1,-1 0 1,1-1-1,-1 1 0,0 0 1,4-1 14,0 1 0,0-1 0,0 0 1,0 1-1,0-2 0,0 1 0,0 0 0,3-2 0,-3 1 31,-1 0-1,1 1 0,0 0 1,0 0-1,0 0 0,0 0 1,-1 0-1,6 0 0,-8 1-22,1 0 7,12-6 1639,-19 6-1379,-1-1-360,7-3-140,-2-3 659,-1 6-382,1 1-1,-1-1 0,1 1 0,-1 0 0,0 0 0,1 0 1,-4 1-1,0-1 221,-27 0-7,50 62-7498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00:36.60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73 27 2144,'-1'-1'89,"0"0"0,-1 1 0,1-1 0,0 0 0,-1 1 1,1 0-1,0-1 0,-1 1 0,1 0 0,-1 0 0,1 0 0,0 0 0,-1 0 0,1 0 1,-1 0-1,1 0 0,0 0 0,-3 1 0,0 1 139,0 0 0,0 0 0,0 0 0,-5 4 0,-11 5 373,46-19-353,0 1 0,0 1 0,1 2 0,0 0 0,49 0 0,125 0-168,-92 3-16,-84-1 443,-34 2-128,-86 7-262,-197 19 464,284-26-530,0 1-1,-1 0 1,1 1-1,-11 3 1,-16 2-298,33-6 236,-1 0 0,1-1-1,0 1 1,0 0 0,0 0 0,0 0 0,-3 2 0,3-2-3,0 1 0,0-1 0,0 0 0,0 0 0,0 0 0,0-1 0,0 1 0,0 0 1,-1-1-1,1 0 0,-3 1 0,0-1 365,8 2-342,13-1-193,119-6 15,2-1 226,-118 6-33,168-7 458,-141 5-512,-37 3-9,0-1 1,0 0-1,0-1 1,0 0-1,12-4 1,45-11 390,-37 6-357,0 2-1,46-7 1,-57 13-6,0 1 0,1 0 0,34 5-1,55 15 4,-92-16-40,5 1 5,1-2 0,39 1 1,-43-3 260,-14 1-189,1-1 0,0 0-1,0 0 1,6-1 0,11 0-53,2 2-181,-23-2 132,0 1 0,0 0 0,0 0 0,0 0 0,-1 0 0,1 0 0,0 0 0,0 0-1,0 0 1,0 0 0,0 0 0,-1 1 0,1-1 0,0 0 0,0 1 0,0-1 0,-1 0 0,1 1 0,1 0 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00:34.35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258 1 832,'-3'0'46,"-1"0"1,1 1-1,0 0 1,0 0-1,0 0 1,-1 0-1,1 0 0,0 0 1,0 1-1,1 0 1,-1-1-1,0 1 1,0 0-1,1 0 0,0 1 1,-1-1-1,-2 3 1,-4 7 214,0 0 1,-11 20 0,14-23-112,-12 26 199,0 1-1,3 0 1,-14 46 0,19-51-347,-2 7-123,6-18 146,-1 1 0,-1-2 0,-11 22 0,16-36-57,0-1 93,1-1-1,0 1 0,0 0 1,1-1-1,-3 8 0,13-23-513,4-12 409,-1 1 0,18-47-1,1-3-217,-2 17 198,70-99 0,-60 109 571,-37 40 25,-7 8-381,-9 7-66,6-1-53,0 1 0,0 0-1,1 1 1,0 0 0,1 0 0,0 0 0,-5 14 0,-28 83 32,27-73-164,-18 66-295,29-95 504,4-10 43,4-11 3,-1 0-149,38-104-199,-35 98 85,22-41 35,-19 44 190,-11 18-58,12-10 154,-8 7-246,-3 3 16,-1 0-1,1 0 0,-1 0 0,0 0 1,1 0-1,-1 0 0,0-1 1,0 1-1,0 0 0,0-1 0,0 1 1,0-1-1,0 1 0,0-1 0,0 1 1,-1-1-1,1-2 150,25 1-260,-25 3 119,-1 0 1,1 0 0,-1 0 0,1 0-1,0 0 1,-1 1 0,1-1 0,0 0-1,-1 0 1,1 1 0,-1-1-1,1 0 1,-1 1 0,1-1 0,-1 1-1,1-1 1,-1 1 0,1-1 0,-1 1-1,1-1 1,-1 1 0,0-1 0,1 1-1,-1-1 1,0 1 0,0 0 0,1-1-1,-1 1 1,0-1 0,0 1 0,0 0-1,0-1 1,0 1 0,0 0 0,0-1-1,0 2 1,-3 31-104,1-24 87,-12 82-555,-5-2 1,-38 114-1,48-176-17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00:34.74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0 432 480,'0'-5'47,"0"1"0,0 0 1,1 0-1,-1 0 0,1 0 0,0 0 1,0 0-1,0 0 0,1 0 0,-1 0 1,1 1-1,0-1 0,4-5 0,-2 2-24,1 1-1,-1-1 1,-1 1-1,0-1 1,0 0-1,5-15 1,1-4-37,21-49-189,43-94 1318,-72 166-951,2-1-19,-1 0 0,-1 0 0,1 0 0,-1 0 0,1 0 0,0-5 0,-2 6-385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00:42.86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28 3 736,'-13'-3'528,"5"8"123,7-5-640,1 0 1,0 1-1,-1-1 1,1 0 0,-1 1-1,1-1 1,0 1-1,-1-1 1,1 1 0,0-1-1,-1 0 1,1 1-1,0-1 1,0 1 0,-1 0-1,1-1 1,0 1-1,0-1 1,0 1 0,0-1-1,0 1 1,0-1-1,0 1 1,0-1 0,0 1-1,0 0 1,0-1-1,0 1 1,0-1 0,1 2-1,0-1 42,0 0-1,0 0 0,0 0 1,0 0-1,1 0 0,-1 0 1,0 0-1,3 1 1,8 6 278,3 2-107,-12-9-217,-1 1 0,1-1 0,-1 1 0,0-1 0,1 1 0,-1 0 0,0 0 0,0 0 0,2 3 0,-1-1 36,0 0 1,0 0 0,0 0 0,5 3-1,-5-4-12,0 0-1,0 1 1,0-1-1,-1 0 1,1 1-1,3 7 1,7 17-18,34 47 1669,-49-75-1632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00:45.33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176 0 480,'-8'12'544,"-1"60"1029,4-42-1422,4-22-55,-1 0-1,-3 15 1,1-14 120,0 1 1,-1-1 0,0-1-1,0 1 1,-1-1 0,0 0-1,-10 11 1,7-8-150,0 1 1,1 0 0,0 0-1,1 1 1,-8 19-1,12-27 13,1-1-1,1 1 0,-1 0 1,1 0-1,-1 0 1,1 0-1,1 0 0,-1 6 1,1-10-65,-1 1 0,1-1 0,-1 1 0,1-1 0,-1 1 1,1-1-1,-1 0 0,0 1 0,0-1 0,0 0 0,0 1 0,-1 1 0,1-3 26,0 1 0,1 0 0,-1 0 0,0 0 0,1 0 0,-1 0 0,0 1 0,1-1 0,-1 0 0,1 0 0,-1 2 0,-7 1-532,12-4 289,-1-1-1,1 1 1,-1 0 0,1-1-1,-1 0 1,0 0-1,1 0 1,-1 0 0,0 0-1,0-1 1,0 1-1,0-1 1,0 0 0,0 0-1,0 0 1,0 0-1,-1-1 1,1 1 0,2-5-1,20-19-874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02:12.58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431 38 1248,'4'-11'2112,"-4"10"-2070,0 1 0,0-1 0,-1 1 0,1-1-1,0 1 1,-1-1 0,1 1 0,-1-1 0,1 1 0,0 0 0,-1-1 0,1 1 0,-1 0 0,1-1-1,-1 1 1,1 0 0,-1 0 0,1 0 0,-1-1 0,0 1 0,1 0 0,-1 0 0,1 0 0,-1 0-1,1 0 1,-1 0 0,1 0 0,-1 0 0,0 0 0,1 0 0,-1 0 0,1 0 0,-1 1 0,1-1 0,-1 0-1,1 0 1,-1 1 0,1-1 0,-1 0 0,1 0 0,-2 2 0,-14 19 9,8-12 49,1 0 1,-10 18-1,-35 76 638,19-35-438,-75 115 0,-43 37 52,148-216-362,1 1-1,-1-1 0,1 1 1,0 0-1,0 0 0,0 0 1,0 0-1,1 0 0,-1 9 1,2-13 18,0-1 0,0 0 0,1 0 1,-1 0-1,0 1 0,0-1 0,1 0 0,-1 0 1,0 0-1,0 0 0,1 0 0,-1 0 1,0 0-1,1 0 0,-1 0 0,0 0 0,1 0 1,-1 0-1,0 0 0,0 0 0,1 0 0,-1 0 1,0 0-1,1 0 0,-1 0 0,0 0 0,0 0 1,1 0-1,-1-1 0,0 1 2,8-4 15,-2 0 1,1 0-1,0-1 1,-1 0-1,0 0 1,0-1-1,9-11 1,-15 17-33,22-26-207,-1 0 0,25-42 0,28-64 275,-57 100-56,-15 28-26,-1 1 5,1 1 0,-1 0 0,0 0 0,0 0 0,1 0 0,-1 0 0,1 0 0,3-3 0,-5 5 13,0 0 0,0 0-1,0 0 1,1 0 0,-1 0 0,0-1 0,0 1 0,0 0 0,0 0-1,0 0 1,0 0 0,1 0 0,-1 0 0,0 0 0,0 0 0,0 0-1,0 0 1,1 0 0,-1 0 0,0 0 0,0 0 0,0 0 0,0 0-1,0 0 1,1 0 0,-1 0 0,0 0 0,0 0 0,0 0 0,0 0-1,0 0 1,1 1 0,-1-1 0,0 0 0,0 0 0,0 0 0,0 0-1,0 0 1,0 0 0,1 0 0,-1 1 0,0-1 0,0 0 0,0 0-1,0 0 1,0 0 0,0 0 0,0 1 0,1 11-41,-5 15 66,4-27-22,-39 147 511,18-71-441,-42 155 335,49-170-309,14-55 9,3-10-59,7-18-38,-9 19-7,76-156-490,-5 10 296,2-26 593,-74 175-398,0 0-1,0-1 1,0 1 0,0 0-1,0 0 1,0 0 0,0 0 0,0 0-1,1-1 1,-1 1 0,0 0 0,0 0-1,0 0 1,0 0 0,0 0 0,0 0-1,0-1 1,0 1 0,0 0 0,0 0-1,0 0 1,0 0 0,1 0 0,-1 0-1,0 0 1,0 0 0,0-1-1,0 1 1,0 0 0,0 0 0,1 0-1,-1 0 1,0 0 0,0 0 0,0 0-1,0 0 1,0 0 0,1 0 0,-1 0-1,0 0 1,0 0 0,0 0 0,0 0-1,0 0 1,1 0 0,-1 0 0,0 0-1,3 7 172,-3 2-127,1-1-1,-2 1 1,1 0 0,-1-1 0,0 1 0,-5 13 0,2 0 11,-52 340 145,39-238-105,10-74 47,-26 97 0,31-141-57,2-4-46,-1 0 0,1 0 1,-1 0-1,1 0 0,-1 0 1,0 0-1,0 0 0,0 0 1,0 0-1,-1-1 0,1 1 1,-3 2-1,4-4-41,0 0 1,0 0-1,0 0 0,0 0 0,0 0 0,-1 0 1,1 0-1,0 0 0,0 0 0,0 0 1,0 0-1,-1 0 0,1 0 0,0 0 1,0 0-1,0 0 0,0 0 0,0-1 0,-1 1 1,1 0-1,0 0 0,0 0 0,0 0 1,0 0-1,0 0 0,0 0 0,-1-1 1,1 1-1,0 0 0,0 0 0,0 0 0,0 0 1,0 0-1,0-1 0,0 1 0,0 0 1,0 0-1,0 0 0,0 0 0,0-1 1,0 1-1,0 0 0,0 0 0,0 0 1,0-1-1,0-4-17,-1 0 1,1 0 0,1 0-1,-1 0 1,3-9-1,-2 3-7,15-77-48,3 1 0,4 1 0,39-95 0,-61 178 55,0 0 0,1 0 0,-1 0 0,1 1-1,4-6 1,-6 8 15,0 0 1,0 0-1,0-1 0,0 1 0,1 0 0,-1 0 0,0 0 1,0 0-1,0 0 0,0 0 0,1-1 0,-1 1 0,0 0 0,0 0 1,0 0-1,0 0 0,1 0 0,-1 0 0,0 0 0,0 0 1,0 0-1,1 0 0,-1 0 0,0 0 0,0 0 0,1 0 1,-1 0-1,0 0 0,0 0 0,0 0 0,0 0 0,1 0 0,-1 1 1,1 0-1,-1-1 0,0 1 0,1 0 0,-1-1 0,0 1 0,0 0 0,1 0 0,-1-1 1,0 1-1,0 0 0,0 0 0,0 0 0,0 1 0,-2 30-47,-2 0 0,-7 34 0,6-35 57,2-15 24,-1 0 0,0 0 0,-1 0-1,-1-1 1,-14 27 0,17-37 2,0 0 1,0 1-1,0-1 0,-1-1 1,0 1-1,0 0 0,0-1 0,-1 0 1,0 0-1,1 0 0,-1-1 1,-1 0-1,1 0 0,0 0 1,-1 0-1,1-1 0,-1 0 1,-9 2-1,11-3-21,-1-1 0,1 0 0,0 0 0,-1 0 0,1-1 0,0 1 0,0-1 0,0 0 0,-1-1 0,1 1 0,0-1 0,0 1 0,1-1 0,-1 0 0,0-1 0,1 1 0,-1-1 0,1 1 0,0-1 0,-1 0 0,-4-7-1,-3-4-79,1 0 0,0-1-1,-15-29 1,16 22-97,3 7-19,4 12 129,1 5 50,1 42 173,1 52-200,0-92 23,-1 0-1,1 0 1,-1 0-1,1 0 1,1 0-1,-1 0 0,0 0 1,1 0-1,0-1 1,0 1-1,0-1 1,0 1-1,0-1 0,1 0 1,0 0-1,0 0 1,-1 0-1,2 0 1,-1-1-1,0 1 1,0-1-1,1 0 0,-1 0 1,1 0-1,0-1 1,0 1-1,-1-1 1,1 0-1,0 0 0,0 0 1,0 0-1,6-1 1,16 1 27,1-2 1,43-6-1,-43 3 51,0 2-1,40 1 0,-47 2-77,-9 1 29,0-2 0,0 1 0,0-1 0,12-2-1,-22 1-10,0 1-1,1 0 0,-1-1 1,0 1-1,0-1 0,1 0 1,-1 1-1,0-1 0,0 0 0,0 0 1,0 0-1,0 1 0,0-1 1,0 0-1,0-1 0,0 1 1,0 0-1,-1 0 0,1 0 1,0 0-1,-1-1 0,1 1 0,-1 0 1,1-2-1,1-4 36,-1 1 0,0-1 0,1-12 0,-2 9-42,4-34 155,9-198-198,-13 242 29,0-1 0,0 1 0,0 0 1,0-1-1,0 1 0,0-1 0,0 1 1,0 0-1,0-1 0,0 1 0,0 0 1,0-1-1,0 1 0,0-1 0,0 1 1,0 0-1,0-1 0,1 1 0,-1 0 1,0-1-1,0 1 0,0 0 0,1-1 1,-1 1-1,5 5-355,2-2 1075,-2-20-664,0-1 0,-1 1 0,-1-1 0,-1 0 0,0 0 0,-2-24 0,0 40-63,0 1 1,0-1-1,-1 0 1,1 1-1,0-1 1,-1 1-1,0-1 1,1 1-1,-1-1 1,0 1-1,0-1 1,1 1-1,-3-2 1,3 2-7,-1 0-1,0 0 1,1 0 0,-1 0 0,0 0 0,1 0 0,-1 0 0,1 0 0,0 0 0,-1 0-1,1-1 1,0 1 0,0 0 0,0 0 0,0-2 0,-3-10 116,-2-2 44,-4-25 0,2 7-13,5 27-36,-8-42-359,9 43 220,1 0 1,0 0-1,0 0 0,0 0 0,1 0 1,-1 1-1,1-1 0,2-5 0,0 0 151,-1 0-1,-1 0 0,2-20 0,-3 19-131,1-1 1,1 1-1,3-14 0,-3 15 14,0 0-1,0-14 1,4-15 125,-5 17 135,-1 12-50,0 10-196,0 0 0,-1 0 0,1-1 0,0 1 0,0 0 0,0 0 0,0 0-1,0-1 1,0 1 0,-1 0 0,1 0 0,0 0 0,0 0 0,0-1 0,0 1 0,-1 0 0,1 0 0,0 0 0,0 0 0,-1 0 0,1 0 0,0 0 0,0-1 0,0 1 0,-1 0 0,1 0 0,0 0 0,0 0 0,-1 0 0,1 0 0,0 0 0,-1 0 0,-13 1 50,-13 7 33,23-7-77,0 1 1,0-1-1,1 0 0,-1 0 1,0 0-1,0 0 1,-1-1-1,1 0 0,0 1 1,0-2-1,0 1 0,0 0 1,0-1-1,0 0 1,0 0-1,-7-2 0,0-2 7,-1 0 1,1-1-1,0 0 0,-12-9 0,11 7-8,-1 1 0,0 1 0,-1 0 0,0 1 0,-18-5 0,50 11-578,-8-1 520,0 0 0,12 2 0,12 3 12,-1-2 1,1-1-1,37-3 0,-14 0 325,-49 1-225,0-1 0,1-1 1,-1 1-1,11-5 0,-12 4-79,1 0-1,1 0 1,-1 1-1,10-1 1,-5 3-83,-11-1 143,0 0-1,0 0 0,1 1 1,-1-1-1,0-1 0,0 1 0,1 0 1,-1 0-1,0-1 0,0 0 1,5-1 175,-20 2-87,-8 1-84,-1 2 0,1 0 0,-24 7 0,-19 3 306,32-8-185,6 0-381,-28 0 1,45-5 203,-1 0 1,1 0 0,0-1 0,0-1 0,0 0 0,-16-4-1,-41-20-95,61 24-85,5-1-7,9 0-205,48-1 633,-9-2-138,20-4-455,-6-4 301,23-6 317,-66 19-293,-1 0-1,25 2 0,-8 0-45,-19 1 255,-16-2-154,0 0 1,0 0-1,1 0 0,-1 0 0,0 0 0,0 0 1,1 0-1,-1 0 0,0 0 0,0 0 0,0 0 1,1 0-1,-1 1 0,0-1 0,0 0 0,1 0 1,-1 0-1,0 0 0,0 0 0,0 0 0,0 0 1,1 1-1,-1-1 0,0 0 0,0 0 0,0 0 1,0 0-1,1 1 0,-1-1 0,0 0 0,0 0 1,0 0-1,0 1 0,0-1 0,0 0 0,0 0 1,0 1-1,0-1 0,0 0 0,0 1 0,-3 1 20,-1 0-1,0 0 1,0 0-1,0 0 1,0 0-1,0-1 1,-1 0-1,1 0 1,-6 1-1,4-1-3,1 0-1,0 0 1,0 1-1,0 0 1,-10 4-1,4 0-69,-1 0-1,0-1 1,0 0-1,-1-1 1,-16 4-1,15-6 273,1-1-1,0-1 1,-1 0 0,-17-3-1,17 2-214,1 0-1,0 1 1,-1 0-1,-16 3 1,12 0-92,-29 11 0,40-12-61,0 1 0,0 0-1,1 0 1,0 1 0,-1 0 0,1 0 0,-7 6-1,12-9-33,0 1-1,-1-1 0,1 1 1,0-1-1,-1 1 0,1 0 0,0-1 1,0 1-1,0 0 0,1 0 1,-1 0-1,0 0 0,1 0 0,-1 0 1,1 0-1,0 0 0,-1 0 1,1 0-1,0 0 0,0 0 0,0 0 1,1 0-1,-1 0 0,0 0 1,1 0-1,0 0 0,1 3 1,9 20-2702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2:24.63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15 576,'1'-2'219,"5"-3"-12,5-2 519,-11 18-198,3 4-11,-15 2-319,11-16-54,0 2 83,6-9 26,-4 4-432,-1 2 176,0-1 0,0 1 0,0-1 0,0 0 0,0 1 0,0-1 0,0 0 0,0 1 0,0-1 0,0 1 0,0-1 0,0 0 0,1 1 0,-1-1 1,0 1-1,0-1 0,1 1 0,-1-1 0,0 1 0,1-2 0,0 2 9,-9 3 517,11-6-533,-3 4 5,0-1 1,0 0 0,0 0-1,0 0 1,0 0-1,0 0 1,0 0-1,0 0 1,0 0 0,0 0-1,0 0 1,0 0-1,0 0 1,0 0-1,0 0 1,0 0 0,0 0-1,0 0 1,0 0-1,0 0 1,0 0-1,0 0 1,0 0 0,0 1-1,0-1 1,0 0-1,1 0 1,-1 0-1,0 0 1,0 0 0,0 0-1,0 0 1,0 0-1,0 0 1,0 0-1,0 0 1,0 0 0,0 0-1,0-1 1,0 6 9,-2 2 100,2-6-144,-1 0 1,1 0-1,0 0 1,-1 0-1,1 0 1,0 0-1,-1 0 1,1 0-1,0 1 1,0-1-1,0 2 1,15-8-826,-13 4 837,0 0 1,0 0-1,1-1 0,-1 1 1,0-1-1,0 0 0,-1 0 1,16-21 2730,-16 22-2662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02:14.93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69 61 1248,'0'-1'68,"0"0"0,-1 0 0,1 0 0,0 0 0,-1 0 0,1 1 0,-1-1 0,0 0 0,1 0 0,-1 1 0,0-1 0,1 0 0,-1 1 0,0-1 0,0 0 0,1 1-1,-1-1 1,0 1 0,0-1 0,0 1 0,0 0 0,0-1 0,0 1 0,0 0 0,0 0 0,0 0 0,0 0 0,0-1 0,0 1 0,-1 1 0,-12-3 828,-15-2 415,29 3-1317,0 1 0,-1 0-1,1-1 1,0 1 0,0 0-1,0 0 1,0-1 0,0 1-1,0 0 1,0-1 0,0 1-1,0 0 1,0-1-1,0 1 1,0 0 0,0 0-1,0-1 1,0 1 0,0 0-1,0-1 1,0 1 0,1 0-1,-1 0 1,0-1 0,0 1-1,3 0-10,0 0 1,1 1-1,-1-1 0,0 1 0,-1 0 0,1 0 1,0 0-1,0 0 0,0 1 0,2 1 0,28 21-6,-8-6-67,-14-11 80,2 1 463,0 0 0,1 0 0,22 2 1000,-36-10-1429,0-1 1,1-8 126,-1 8-71,-1-5 2,1 0-1,-1 0 1,0-1 0,-1 1-1,1 0 1,-1 0 0,0 1-1,-5-10 1,5 11-69,0 0 1,0 0 0,-1 0-1,0 1 1,0-1 0,0 1-1,0-1 1,0 1 0,-1 0-1,1 0 1,-1 1-1,-4-4 1,6 6-10,1-1-1,0 1 1,0-1-1,-1 1 1,1-1-1,0 1 1,0 0-1,-1 0 1,1-1-1,0 1 1,-1 0-1,1 0 1,0 1-1,-1-1 1,1 0-1,0 0 1,-1 0-1,1 1 1,-2 0-1,0 0 21,1 1 0,1-1 0,-1 1 0,0-1 0,0 1 0,0-1 0,1 1 0,-1 0-1,1 0 1,-2 3 0,-1 1 50,1 1-1,0 0 0,0 0 1,0 0-1,-2 14 0,4-19-95,1-1-1,0 1 1,0 0 0,0-1-1,0 1 1,0-1-1,0 1 1,0-1-1,1 1 1,-1-1-1,1 1 1,-1-1-1,1 1 1,-1-1 0,1 0-1,0 1 1,-1-1-1,1 0 1,0 0-1,0 1 1,0-1-1,0 0 1,0 0-1,0 0 1,1 0 0,-1 0-1,0 0 1,0 0-1,1-1 1,-1 1-1,1 0 1,-1-1-1,2 1 1,3 1-361,1 0 0,-1-1 0,1 0-1,-1 0 1,1 0 0,7-1 0,23 0-1222,3 0-1003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02:17.18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184 22 1312,'0'0'14,"0"0"1,0 0-1,0 0 1,0-1-1,0 1 0,0 0 1,0 0-1,0 0 0,0 0 1,0 0-1,0-1 1,0 1-1,-1 0 0,1 0 1,0-1 86,0 1-87,-1 0 0,1 0 1,0 0-1,0 0 0,0 0 1,0 0-1,0 0 1,-1 0-1,1-1 0,0 1 1,0 0-1,0 0 1,0 0-1,0 0 0,-1 0 1,1 0-1,0 0 1,0 0-1,0 0 0,0 0 1,0 0-1,-1 0 0,1 1 1,0-1-1,0 0 1,0 0-1,0 0 0,0 0 1,-1 0-1,1 0 1,0 1 62,-1-1-57,1 0 1,0 0 0,0 0 0,0 0 0,-1 0 0,1 0 0,0 0 0,0 0-1,0 0 1,-1 0 0,1 1 0,0-1 0,0 0 0,0 0 0,-1 0-1,1 0 1,0-1 0,0 1 0,0 0 0,-1 0 0,1 0 0,0 0 0,0 0-1,0 0 1,0 0 0,-1 0 0,1 0 0,-17-4 1920,13 1-1859,1 1-1,-1 1 1,0-1-1,0 0 1,0 1 0,0 0-1,0 0 1,0 0-1,0 1 1,-1-1-1,1 1 1,0 0 0,0 0-1,0 0 1,-1 1-1,-3 0 1,-26 5-59,28-6 106,-1 1 0,1 0 0,-10 3-1,4-2 18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02:24.15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409 271 992,'-13'-3'379,"13"3"-366,0 0 0,-1 0 1,1-1-1,0 1 0,0 0 1,-1 0-1,1 0 0,0 0 1,0 0-1,0 0 0,-1 0 0,1 0 1,0 0-1,0-1 0,0 1 1,-1 0-1,1 0 0,0 0 1,0-1-1,0 1 0,0 0 1,-1 0-1,1 0 0,0-1 1,0 1-1,0 0 0,0 0 1,0 0-1,0-1 0,0 1 1,0 0-1,0 0 0,0-1 1,0 1-1,0 0 0,0 0 0,0-1 1,0 1-1,0 0 0,0 0 1,0-1-1,0 1 0,0 0 1,0 0-1,0-1 0,0 1-1,1 0 0,-1 0-1,0-1 1,0 1 0,0 0-1,0 0 1,0 0-1,0-1 1,0 1 0,0 0-1,0 0 1,0-1 0,0 1-1,0 0 1,0 0-1,0 0 1,0-1 0,0 1-1,0 0 1,0 0 0,0 0-1,-1-1 1,1 1-1,0 0 1,0 0 0,0 0-1,0-1 1,0 1 0,0 0-1,-1 0 1,1 0-1,0 0 1,0 0 0,0-1-1,0 1 1,-1 0 0,1 0-1,0 0 1,0 0-1,0 0 1,-1 0 0,1 0-1,0 0 1,-1 0 0,1 0 260,0-1-236,0 1 0,0-1 1,0 0-1,1 1 1,-1-1-1,0 1 1,0-1-1,0 1 1,0-1-1,0 0 0,0 1 1,0-1-1,0 1 1,0-1-1,-1 1 1,1-2-1,0 2-14,0-1 1,-1 0-1,1 0 0,0 1 1,0-1-1,0 0 0,0 0 1,0 1-1,0-1 0,0 0 1,0 0-1,1 1 1,-1-1-1,0-1 0,13-28 1365,-12 27-1206,-1 1-1,1 0 1,-1-1 0,0 1 0,0-1 0,0 1-1,0-1 1,-1-3 0,1-3 197,0 9-373,0 0-5,0 0 0,0 0 0,0 0 0,0 0 0,0-1 0,0 1 0,0 0 0,0 0 0,0 0 0,0 0 0,0 0 0,0 0 0,0-1 0,0 1 0,0 0 0,0 0 0,0 0 0,0 0 0,0 0 0,0 0 0,0 0 0,0 0 0,0-1 0,0 1 0,-5 0 1931,-12 0-363,14 2-1534,0 0 0,1-1-1,0 1 1,-1 0 0,1 0 0,0 1 0,-4 4 0,-6 6 346,6-7-271,0 0 0,1 0 0,0 1 1,0 0-1,0 0 0,-6 15 1,-2 1 309,-76 147 3,70-133-444,-1 6 35,2 1 1,2 1 0,2 1 0,-12 66 0,-5 42 253,26-120-339,-14 43 0,1 3 322,16-66 53,3-12-292,-1-1-1,0 0 1,0 0-1,0 0 0,-1 0 1,1 0-1,0 0 1,0 0-1,-1 0 1,1 0-1,0 0 0,-1 0 1,1 0-1,-1 0 1,1 0-1,-1 0 0,-1 1 1,2-1-86,-1-1 73,1 0 1,0 0-1,0 0 0,0 0 0,0-1 0,0 1 1,0 0-1,0 0 0,0 0 0,0 0 0,0 0 1,0 0-1,0 0 0,0 0 0,0 0 0,0 0 0,0 0 1,0 0-1,-1-1 0,1 1 0,0 0 0,0 0 1,0 0-1,0 0 0,0 0 0,0 0 0,0 0 1,0 0-1,0 0 0,-1 0 0,1 0 0,0 0 0,0 0 1,0 0-1,0 0 0,0 0 0,0 0 0,0 0 1,0 0-1,0 0 0,-1 0 0,1 0 0,0 0 1,0 1-1,0-1 0,0 0 0,0 0 0,0 0 0,0 0 1,0 0-1,0 0 0,0 0 0,6-12-185,-4 9 201,-1 0-1,1 0 0,-1 0 1,0 0-1,2-5 1,24-81 173,1-2-401,-8 7 120,4 1-1,36-81 1,-50 137 243,9-38 0,-13 40-200,1 0 0,12-25-1,28-61-156,-7 7 380,-3 6-434,-11 41 262,-13 29 186,-12 21-160,0-3 98,-1 10-133,0 0 1,1 0-1,-1 0 0,0 0 0,0-1 0,0 1 0,0 0 0,0 0 0,0 0 0,1 0 0,-1 0 1,0 0-1,0 0 0,0 0 0,0 0 0,1 0 0,-1 0 0,0 0 0,0 0 0,0 0 0,0 0 1,1 0-1,-1 0 0,0 0 0,0 0 0,0 0 0,0 0 0,0 0 0,1 0 0,-1 0 0,0 0 0,0 0 1,0 0-1,0 0 0,0 0 0,1 0 0,-1 1 0,0-1 0,0 0 0,0 0 0,0 0 0,0 0 1,0 0-1,0 0 0,0 1 0,1-1 0,-1 0 0,0 0 0,0 0 0,0 0 0,0 0 0,0 1 1,0-1-1,4 6 17,0 1 0,0 0 0,-1-1-1,0 1 1,3 8 0,4 10 35,-5-12-39,0 0-1,-1 0 0,4 19 1,1 3-44,6 19-221,-5-14 243,3 0 0,18 41 0,-10-39 111,52 75 1,-4-23-318,-9-3 821,-55-82-577,0 0 1,-1 0-1,0 1 1,0-1-1,-1 1 1,0 0-1,-1 0 0,0 0 1,-1 0-1,0 0 1,0 14-1,3 50 615,1 12 144,-5-85-795,3 14 170,-3-14-149,0 0 0,1 1 1,-1-1-1,0 0 1,0 0-1,1 1 0,-1-1 1,1 0-1,-1 0 1,1 2-1,0-2 48,-1 1 155,0-2-242,0 0 0,0 0 0,0 1 0,0-1-1,0 0 1,0 1 0,0-1 0,0 0-1,0 0 1,0 1 0,0-1 0,0 0-1,0 1 1,0-1 0,0 0 0,0 0 0,0 1-1,0-1 1,1 0 0,-1 0 0,0 1-1,0-1 1,0 0 0,6 3-2238,-5-3 1704,0 0 0,1 1 0,-1-1 0,1 0 0,1 0 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02:25.62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 8 2976,'-2'-1'454,"-1"1"0,1-1 1,-1 1-1,1-1 0,-16 5 6901,34-3-6964,0 0 0,0 0 0,0-2 0,31-4-1,23-1-477,193 6 1154,-258 1-1046,1-1 1,-1 1 0,1 0-1,-1 1 1,6 1 0,-5-1 53,-1 0 0,1-1 0,-1 0 0,1 0 1,6 0-1,8-1-128,-19 0 245,-2 0-180,1 0 0,0 0 0,0 0 0,0 0 0,0 0 0,0 0 0,-1 0 0,1 0 0,0 0 0,0 0 0,0 0 0,0-1 1,0 1-1,-1 0 0,1 0 0,0 0 0,0 0 0,0 0 0,0 0 0,0 0 0,0-1 0,0 1 0,-1 0 0,1 0 0,0 0 1,0 0-1,0-1 0,0 1 0,0 0 0,0 0 0,0 0 0,0 0 0,0 0 0,0-1 0,0 1 0,0 0 0,0 0 0,0 0 1,0 0-1,0-1 0,0 1 0,0 0 0,0 0 0,0 0 0,0 0 0,1 0 0,-1-1 0,0 1 0,0 0 0,0 0 0,0 0 1,0 0-1,0 0 0,0 0 0,1-1 0,-1 1 0,0 0 0,0 0 0,0 0 0,0 0 0,0 0 0,1 0 0,-1 0 0,0 0 1,0 0-1,0 0 0,1 0 0,-5-1-499,-1 0 0,1 1 0,0 0 0,0 0 0,-7 1 0,0-1-2292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02:35.94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257 5 640,'-3'-3'87,"1"1"22,3 3-31,3 7 91,-5-8-33,-1 0 1,1 0 0,0 0 0,-1 0 0,1 1-1,0-1 1,0 0 0,0 1 0,-1-1 0,1 1-1,-1 0 1,-8 3-237,9-4 75,0 0 1,0 0 0,0 0-1,-1 0 1,1 0-1,0 1 1,0-1-1,0 1 1,0-1-1,-2 2 1,-4 1-22,4-2 192,1-1 1,-1 0-1,0 1 0,1-1 0,-1 0 0,1 0 0,-5-1 0,-1 1-67,-11 0 647,-4 0-353,11 0-227,-1 1 1,1-2-1,-1 0 0,1 0 0,-1-1 1,-18-6-1,29 7-114,-2 0 33,0 0 0,1-1 0,-1 1 0,0 1-1,-4-2 1,15 6-728,-1-2 591,0 0 0,0 0 1,0 0-1,8 1 1,6 1-684,9 2-114,5 0-923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02:39.02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61 10 224,'0'-2'-211,"-2"-6"1163,2 8-882,-1 0 0,0 0 0,1 0 0,-1 0 0,0 1 0,1-1 0,-1 0 0,0 0 0,1 1 0,-1-1 0,-2 2 280,2-1-280,-1 0-77,1 1 1,-1 0-1,1-1 1,-1 1-1,1 0 1,0 0-1,-1 0 1,0 4-1,1-4 81,-1 0 0,1 0 0,0 0 0,0 0 0,-1 0 0,1 0 1,-1-1-1,-3 4 0,-13 11-602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02:41.97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 64,'0'0'2208,"22"11"-2725,-15-10 546,-6-1-20,0 0 1,0 0-1,0 0 1,0 0-1,0 1 1,0-1-1,0 0 1,0 1-1,0-1 1,0 0-1,0 1 1,0 0-1,0-1 1,0 1-1,1 0 1,-2 0-7,0-1 1,0 0-1,0 0 0,1 0 1,-1 0-1,0 0 1,0 1-1,0-1 0,0 0 1,0 0-1,1 0 1,-1 0-1,0 0 0,0 0 1,0 0-1,1 0 1,-1 0-1,0 0 0,0 0 1,0 0-1,0 0 0,1 0 1,-1 0-1,0 0 1,0 0-1,0 0 0,1 0 1,-1 0-1,0 0 1,0 0-1,0 0 0,0 0 1,1 0-1,-1 0 0,0 0 1,0 0-1,0-1 1,0 1-1,1 0 0,-1 0 1,0 0-1,0 0 1,0-1-1,0 1-5,0 0 1,0 1-1,0-1 0,0 0 1,0 0-1,0 0 1,0 0-1,0 0 0,0 0 1,0 0-1,0 0 0,0 0 1,0 0-1,0 1 0,0-1 1,0 0-1,0 0 1,0 0-1,0 0 0,0 0 1,0 0-1,0 0 0,0 0 1,0 0-1,1 0 0,-1 0 1,0 1-1,0-1 1,0 0-1,0 0 0,0 0 1,0 0-1,0 0 0,0 0 1,0 0-1,0 0 0,0 0 1,0 0-1,1 0 1,-1 0-1,0 0 0,0 0 1,0 0-1,0 0 0,0 0 1,0 0-1,0 0 0,0 0 1,0 0-1,0 0 1,1 0-1,-1 0 0,0 0 1,0 0-1,0 0 0,0 0 1,0 0-1,0 0 0,0 0 1,0 0-1,0 0 1,0 0-1,0-1 0,1 1 1,-1 4 94,1-1 0,0 1 1,-1-1-1,0 1 0,0-1 1,0 0-1,0 1 0,-1-1 1,0 7-1,-2 0-65,4-9-33,-1-1 0,0 1 1,0-1-1,0 1 0,0-1 0,-1 1 1,1-1-1,0 1 0,0-1 0,0 1 0,0-1 1,0 1-1,-1-1 0,1 1 0,0-1 0,-1 1 1,0 1-98,1 26 641,0-27-651,0 0 105,1-1 1,-1 0-1,0 0 1,0 1-1,0-1 1,0 0-1,0 1 1,0-1-1,0 0 1,0 0-1,0 1 1,0-1-1,0 0 1,0 1-1,0-1 1,0 0-1,0 0 1,0 1-1,0-1 1,0 0-1,0 1 0,0-1 1,0 0-1,0 0 1,-1 1-1,1-1 1,0 0-1,0 0 1,0 1-1,-1-1 1,1 0-1,0 0 1,0 1-1,-9 13-84,7-11 132,-3 3 734,1-2-421,-9-2-368,12-2 24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02:50.55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 1 992,'-1'1'52,"0"1"0,1 0 1,0 0-1,-1 0 0,1-1 0,0 1 1,0 0-1,0 0 0,0 0 0,1 3 0,0 18 131,-10 10 159,6-22-191,0 1 1,1-1-1,0 1 0,-1 17 1,-2 194 419,3 0-662,6-233 134,-1 0-1,0-1 1,-1 1 0,0-1-1,1-17 1,13-160-230,-10 140 98,0-34 242,-6 80-184,0 0 0,1 0 0,-1 0 0,0 0 1,1 0-1,-1 0 0,1 0 0,-1 0 0,2-2 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02:52.41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8 130 576,'-8'19'229,"9"-30"-61,-1-1 0,1 1 0,1 0 0,0 0 0,4-13 0,-4 15-359,-2 9 189,0-1 0,0 0-1,0 1 1,0-1 0,0 1 0,1-1 0,-1 0 0,0 1-1,0-1 1,0 1 0,1-1 0,-1 1 0,0-1 0,0 1-1,1-1 1,-1 1 0,0-1 0,1 1 0,-1-1-1,1 1 1,-1-1 0,1 1 0,-1 0 0,1-1 0,-1 1-1,1 0 1,-1-1 0,1 1 0,-1 0 0,1 0 0,-1 0-1,1-1 1,0 1 0,-1 0 0,1 0 0,-1 0-1,1 0 1,0 0 0,-1 0 0,1 0 0,0 1 0,0-1 16,-1 0 1,0 0-1,1 0 1,-1 0 0,0 0-1,1 0 1,-1 0 0,0 0-1,0 0 1,1 0-1,-1 0 1,0 1 0,1-1-1,-1 0 1,0 0-1,0 0 1,1 1 0,-1-1-1,0 0 1,0 0-1,1 0 1,-1 1 0,0-1-1,0 0 1,0 1 0,0-1-1,1 0 1,-1 0-1,0 1 1,0 0 0,0 13 324,-7 15-257,6-29-92,-3 10 389,3-20 442,1 8-847,1-1 1,0 1 0,-1 0 0,1 0 0,0-1 0,0 1 0,0 0 0,1 0 0,-1 0 0,2-2 0,7-12 210,-8 12-170,-1 0 1,0-1-1,1 1 0,-2 0 1,1-1-1,0 1 0,-1-8 1,1 1-157,1 14 14,-1 17 11,-5 5-228,-1 38 0,5-44-931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02:53.75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19 166 992,'-5'-88'1253,"5"85"-1272,1 2 33,-1-1-1,0 0 0,0 1 1,0-1-1,0 0 0,0 1 1,0-1-1,0 0 0,-1 1 1,1-1-1,-1 1 0,1-1 1,-1 1-1,0-1 0,1 1 1,-1-1-1,0 1 1,-2-3-1,2 3-11,1 0 1,-1-1-1,0 1 1,1 0-1,-1 0 1,1-1-1,-1 1 1,1-1-1,0 1 1,0 0 0,-1-1-1,1 1 1,0-1-1,1-2 1,-2 4 1,1-1 0,0 0 0,0 0 0,0 1 1,0-1-1,0 0 0,0 0 0,0 1 1,0-1-1,0 0 0,1 0 0,-1 1 0,0-1 1,0 0-1,1 1 0,-1-1 0,0 0 0,1 1 1,-1-1-1,1 0 0,-1 1 0,1-1 1,-1 1-1,1-1 0,-1 1 0,1-1 0,0 1 1,0-1-1,9 5-884,-2 0-16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19:52:30.34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28 40 736,'4'25'3984,"3"-17"-4054,-1-9 311,-5 0-214,0 0-1,-1-1 0,1 1 0,0-1 0,0 1 0,-1-1 0,1 1 1,-1-1-1,1 1 0,-1-1 0,1-1 0,0-30 303,-2 20-45,0 7-239,-2 9 23,-3 12 102,5-10-33,0 0 0,0 0 0,-1 0 0,1 1 0,-5 5-1,4-5 2,-2 2 178,3-8-246,0-6-140,6-32 1147,-5 38-1072,0 0 0,0 0-1,-1-1 1,1 1 0,0 0 0,0 0-1,0-1 1,-1 1 0,1 0-1,0 0 1,0-1 0,0 1 0,-1 0-1,1 0 1,0 0 0,-1 0 0,1-1-1,0 1 1,0 0 0,-1 0 0,1 0-1,0 0 1,-1 0 0,1 0 0,0 0-1,-1 0 1,1 0 0,0 0 0,0 0-1,-1 0 1,1 0 0,0 0 0,-1 0-1,1 0 1,-1 0 0,1 3-27,0 0 0,-1 0 0,1-1 0,-1 1 0,0 0 0,-2 3 0,2-3 47,0 0 1,0 0 0,0 0 0,0 0 0,1 0 0,-1 6-1,-4 16-526,10-1 602,-5-22-198,-1-1-1,1 1 0,1-1 0,-1 1 1,0-1-1,0 1 0,0-1 0,1 0 1,-1 1-1,1-1 0,-1 0 0,2 3 1,21-52-3992,-12 29 2574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03:02.01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121 115 992,'-12'19'3250,"12"-23"-2943,-10-22 701,8 17-945,0 0-1,1 1 0,-1-14 1,1 15-45,1-1 0,-1 1 0,0 0 0,-1 0-1,-3-9 1,5 16-10,0 0 0,0 0 0,0 0 0,0-1 0,0 1 0,0 0 0,0 0 0,0 0 0,0 0 0,0 0 0,0-1-1,0 1 1,-1 0 0,1 0 0,0 0 0,0 0 0,0 0 0,0 0 0,0 0 0,0-1 0,-1 1 0,1 0 0,0 0-1,0 0 1,0 0 0,0 0 0,0 0 0,-1 0 0,1 0 0,0 0 0,0 0 0,0 0 0,0 0 0,-1 0 0,1 0-1,0 0 1,0 0 0,-1 0 0,-4 6 147,-2 10-80,-19 41 0,13-22 730,8-24-743,0 0 1,-3 12-1,3-15-363,2-2 282,3-5-115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0:24.37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161 0 992,'3'2'122,"-1"0"0,0 0 0,0 1-1,0-1 1,0 0 0,-1 1 0,1 0 0,0-1 0,-1 1 0,0 0-1,0 0 1,0 0 0,0-1 0,0 1 0,0 0 0,-1 0 0,0 1 0,1-1-1,-1 4 1,-1 2 32,0 0-1,0 0 1,-1 0-1,0 0 0,0-1 1,-5 10-1,0-2-75,0 0-1,-12 18 1,-23 19 514,40-50-552,0 0-1,0 0 1,0 0 0,0 0 0,-1 0 0,1-1 0,-1 1-1,0-1 1,1 0 0,-1 0 0,0 0 0,-1 0 0,1 0-1,-4 1 1,7-3-33,-1 0 0,1 1 0,0-1 0,0 0 0,-1 0 1,1 0-1,0 0 0,0 0 0,-1 0 0,1 0 0,0 0 0,-1 0 0,1 0 0,0 0 0,-1 0 0,1 0 0,0 0 0,0 0 0,-1 0 1,1 0-1,0 0 0,-1 0 0,1 0 0,0-1 0,0 1 0,-1 0 0,1 0 0,0 0 0,0 0 0,0-1 0,-1 1 0,1 0 0,0 0 0,0-1 1,-1-10-49,11-13 106,-8 20-5,1 0 1,-1 1-1,0-1 0,-1 0 1,1 0-1,-1-1 0,0 1 1,0 0-1,0 0 0,0-1 1,-1 1-1,0-8 0,0 11-44,0-1 0,0 1 1,-1 0-1,1 0 0,-1 0 0,1 0 0,-1 0 0,0 0 1,1 0-1,-1 0 0,0 1 0,1-1 0,-1 0 0,0 0 0,0 0 1,0 1-1,0-1 0,-2-1 0,-10-10 274,13 12-279,0-1 0,0 1 0,-1 0 0,1 0 0,0 0 0,0-1 0,0 1 0,-1 0 0,1 0 0,0 0 0,0 0 0,0-1 0,-1 1 0,1 0 0,0 0 0,0 0 0,-1 0 0,1 0 0,0 0 0,0 0 0,-1 0 0,1-1 0,0 1 0,0 0 0,-1 0 0,1 0 0,0 0 0,0 0 0,-1 1 0,1-1 0,0 0 0,-1 0 0,-7 7 86,-3 13-194,10-14 82,0 1 1,0-1-1,1 0 0,-1 0 0,1 1 0,2 7 1,-2 25 90,-4 19 10,5-60-43,-1-1-1,0 1 1,1 0 0,-1 0 0,0-1 0,0 1 0,0 0 0,-1-5 0,0-5-40,2-18-41,-1 13 30,0 0 0,0 0 1,-5-23-1,4 29 39,1 10-23,0-1-1,0 1 1,-1-1 0,1 1 0,0-1 0,-1 1-1,1-1 1,-2-2 0,1 62-179,2-57 155,-1-1 0,0 1-1,0-1 1,0 1-1,1-1 1,-1 1-1,0-1 1,0 1-1,1-1 1,-1 1 0,0-1-1,1 0 1,-1 1-1,1-1 1,-1 1-1,0-1 1,1 0-1,-1 1 1,1-1 0,-1 0-1,1 0 1,-1 0-1,1 1 1,-1-1-1,1 0 1,0 0-1,-1 0 1,1 0 0,2 1-108,-1-1 0,0 0 0,0 0 1,0 1-1,0-1 0,0-1 1,3 1-1,4-3-438,0 0 1,0-1-1,0 0 1,0-1-1,-1 1 1,10-9-1,10-12-1011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0:26.57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304 15 832,'-5'-13'1768,"5"11"-1680,-2 9-6,0-1 1,0 1-1,0-1 1,-1 12 0,-4 15 219,-12 20 131,-2-1 0,-2-1 1,-42 65-1,31-52-246,30-57-6,4-5-143,-1-1 0,1 1-1,-1-1 1,0 1 0,0-1 0,0 0 0,0 1 0,0-1 0,-2 2-1,3-2-37,0-1-1,0 0 0,0 0 0,0 0 1,0 0-1,-1 0 0,1 0 0,0 0 0,0 0 1,0 0-1,0 0 0,0 0 0,0 0 0,0 0 1,0 0-1,0 1 0,-1-1 0,1 0 0,0 0 1,0 0-1,0 0 0,0 0 0,0 0 0,0 0 1,0 0-1,-1 0 0,1 0 0,0 0 0,0 0 1,0-1-1,0 1 0,0 0 0,0 0 0,0 0 1,0 0-1,-1 0 0,1 0 0,0 0 1,0 0-1,0 0 0,0 0 0,0 0 0,0 0 1,0 0-1,0-1 0,0 1 0,0 0 0,0 0 1,0 0-1,-1 0 0,1 0 0,0 0 0,0 0 1,0 0-1,0-1 0,0 1 0,0 0 0,0 0 1,0 0-1,0 0 0,0 0 0,0-9-77,0 7 61,-2-33 205,-11-65 0,4 45 242,7 19-87,3 22-169,-1 14-172,0-1-1,0 0 0,0 0 1,0 1-1,0-1 1,-1 0-1,1 0 0,0 1 1,0-1-1,-1 0 0,1 0 1,0 1-1,-1-1 1,1 0-1,-1 0 0,-2 1-116,2 8 59,2 8 304,1 0 0,0 0 0,1 0 0,7 18 1,2 13-562,-11-39 374,1 0-1,0 0 1,1-1 0,6 15 0,-8-21 19,-2-2-62,1 0 0,0 0-1,-1-1 1,1 1 0,-1 0 0,1 0 0,-1 0 0,0 0 0,1-1 0,-2 0 0,-5-11-178,6 6 82,0-1 0,1 0 0,0-9 0,-1-16-613,0 30 617,-2-17-239,-8-30-1,10 45 316,-1 0-1,0-1 0,0 1 0,0 0 0,-1 0 0,0 1 1,0-1-1,0 0 0,0 1 0,-7-7 0,9 11 13,1-1 0,-1 1 0,1 0 0,-1-1 0,1 1 0,-1 0 0,1 0 0,-1-1 0,0 1 0,1 0-1,-1 0 1,1 0 0,-1 0 0,0 0 0,1 0 0,-1 0 0,0 0 0,1 0 0,-1 0 0,1 0 0,-1 0 0,0 0-1,1 0 1,-1 1 0,1-1 0,-1 0 0,1 0 0,-1 1 0,0-1 0,1 0 0,-1 1 0,1-1 0,0 0-1,-1 1 1,1-1 0,-1 1 0,1-1 0,0 1 0,-1-1 0,1 1 0,0-1 0,-1 1 0,1 0 0,0 0-1,-3 3 63,1 0-1,0 0 0,1 1 1,-2 5-1,-1 5-67,0-1 0,-1 25-1,4-35-42,1 0-1,0 0 1,0 0 0,0 0-1,1-1 1,0 1-1,-1 0 1,1 0-1,1-1 1,-1 1-1,0 0 1,1-1-1,0 0 1,0 1 0,4 5-1,-4-8-177,0 1 0,0-1 0,0 1 0,0-1 0,0 0 0,1 0 0,-1 0 0,0 0 0,1-1 0,-1 1 0,1 0 0,-1-1 0,1 0 0,4 0 0,-3 1-174,1-1 0,-1 0 0,1-1 0,-1 1 0,1-1 0,7-2 0,-10 2 301,0 0 0,1-1 1,-1 1-1,0-1 0,-1 1 0,1-1 0,0 0 0,2-2 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0:29.05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1 992,'1'1'71,"0"0"1,0-1-1,0 1 1,1 0-1,-1 0 1,-1 1-1,1-1 1,0 0-1,0 0 1,0 0-1,0 1 1,-1-1-1,1 0 1,-1 0-1,1 3 1,14 33-97,-9-22 325,-1-2-125,-2-5 51,0 1-1,1-1 1,0 0 0,0 0 0,7 8 0,-8-13-161,-1 1-1,0 0 0,1-1 1,-1 1-1,-1 0 1,1 0-1,0 0 0,-1 1 1,0-1-1,0 0 1,0 1-1,0 4 1,3 28 191,4-14 53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0:30.50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 90 992,'-5'-6'451,"5"6"-448,0 0 0,-1 0 0,1 0 0,0 0-1,0 0 1,0 0 0,0 0 0,0 0 0,-1 0 0,1 0 0,0 0-1,0 0 1,0-1 0,0 1 0,0 0 0,0 0 0,-1 0-1,1 0 1,0 0 0,0-1 0,0 1 0,0 0 0,0 0 0,0 0-1,0 0 1,0 0 0,0-1 0,0 1 0,0 0 0,0 0 0,0 0-1,0 0 1,0-1 0,0 1 0,0 0 0,0 0 0,0 0 0,0 0-1,0-1 1,0 1 0,0 0 0,0 0 0,0 0 0,0 0 0,0-1-1,0 1 1,0 0 0,1 0 0,-1 0 0,0 0 0,0 0 0,0 0-1,0-1 1,0 1 0,0 0 0,1 0 0,-1 0 0,0 0 0,0 0-1,0 0 1,0 0 0,1 0 0,-1 0 0,0 0 0,0 0 0,0 0-1,1 0 1,9-13 50,-9 11-41,1 0-1,-1 0 1,1 0-1,0 0 0,-1 0 1,1 1-1,2-3 0,-2 3 104,0-1 0,0 1 0,0-1-1,0 0 1,-1 0 0,1 0 0,-1 1 0,1-1-1,-1-1 1,0 1 0,0 0 0,0 0 0,0 0-1,0-1 1,0 1 0,-1 0 0,1-1 0,-1 1-1,1-1 1,-1-2 0,-13 5-1534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0:33.24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121 152 736,'-11'-3'473,"9"3"-433,0 0 0,0-1 0,0 1 0,1-1 1,-1 0-1,0 0 0,0 0 0,0 0 0,1 0 0,-1 0 0,-2-2 1,-4-5 239,-1 0 1,1-1 0,1 0-1,-1 0 1,2-1 0,-1 0-1,-8-19 1,7 19 45,7 9-295,0 1-1,0-1 1,0 0-1,0 0 1,0 0-1,0 0 0,1 0 1,-1 0-1,0 0 1,0-3 69,1 4-63,0-1-24,1 0 0,-1 0 1,0 0-1,1 1 0,-1-1 0,0 0 1,1 1-1,-1-1 0,1 0 0,-1 1 1,1-1-1,-1 0 0,1 1 0,0-1 1,-1 1-1,1-1 0,0 1 0,-1-1 1,1 1-1,0 0 0,0-1 0,-1 1 1,1 0-1,0-1 0,0 1 0,0 0 1,1 0 23,0-2-49,1 1 0,0 0 0,0 0 0,0 0 1,0 0-1,0 1 0,1 0 0,-1-1 1,0 1-1,0 0 0,0 0 0,0 1 0,0-1 1,0 1-1,0-1 0,0 1 0,0 0 1,0 0-1,0 0 0,0 1 0,0-1 0,0 1 1,4 2-1,63 50 103,-56-43 102,6 5-1149,-11-4-468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0:40.76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14 120 896,'-3'17'404,"1"32"0,2-32 346,-4 29 1,-1-4-217,5-39-493,0 0-1,0 1 1,1-1 0,-1 0-1,1 1 1,-1-1 0,1 0 0,0 0-1,1 0 1,1 4 0,-1-3 78,0 0 0,-1 0 0,1 0 1,-1 0-1,0 0 0,0 0 0,0 0 1,0 1-1,-1-1 0,0 5 0,5-18-246,3-36-300,-11-51 896,2 45-352,-1 24-448,4-40 1,0 45 36,-2 14-178,0 0-1,1 1 1,0-1 0,4-11-1,0 7-716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0:42.57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0 185 320,'4'0'1195,"10"-4"367,-13 3-1531,0 0 1,1 0-1,-1-1 0,0 1 0,0 0 1,0-1-1,0 1 0,0-1 0,0 1 1,0-1-1,0 1 0,-1-1 0,1 0 1,-1 1-1,1-1 0,-1 0 0,1 1 1,-1-1-1,0 0 0,0-2 0,5-13 240,-5 15-223,1 1 0,0-1 1,-1 0-1,1 1 0,-1-1 0,1 0 0,-1 0 0,0-2 0,2-6-84,-2 9 118,0 0 0,0 0 0,1 0 0,-1 0 0,0 0 0,0-1 0,0 1 0,0 0 0,-1 0 0,1 0 0,0 0 0,-1-3 0,-1 0 315,2 4-368,0-1 0,0 0 0,0 1 0,-1-1 0,1 1-1,0-1 1,-1 0 0,1 1 0,0-1 0,-1 1 0,1-1 0,-1 1-1,1-1 1,-1 1 0,1 0 0,-1-1 0,0 0 0,-1-6 159,2 7-184,0-1 0,0 1 0,0-1 0,0 1 0,0-1-1,0 1 1,0-1 0,0 1 0,0-1 0,0 1 0,-1-1-1,1 1 1,0-1 0,0 1 0,0 0 0,-1-1-1,1 1 1,-1-1 0,0-1-65,0 0 0,0-1 1,-1 1-1,1 0 0,1 0 0,-1-1 0,0 1 1,1-1-1,-2-3 0,0-6-520,-3-3-875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0:43.98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27 135 992,'-13'26'5482,"17"-67"-4164,-4 33-1369,0-1 0,-1 1 1,0 0-1,0 0 0,-4-16 1,3 18-400,0-1 1,0 1 0,-1-11-1,3 15 381,-1-14-1392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3T20:10:45.47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 3 224,'-4'-1'58,"3"1"-42,1 0 0,-1-1 0,0 1 0,0 0 0,1 0 0,-1 0 0,0 0 0,0 0 0,0 0 0,1 0 0,-1 0 0,0 0 1,0 0-1,1 1 0,-1-1 0,-1 1 133,2 14 411,1 17 780,0-19-1115,-1 0 0,0 0-1,-1 1 1,-4 23 0,3-30-195,1-1-1,0 1 1,1 0 0,-1-1 0,2 11 0,-1-2 255,0-14-194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C857-9238-475E-A88A-7E784B91EBA3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A18E-0AB1-4228-B89B-6A6C7E28B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244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C857-9238-475E-A88A-7E784B91EBA3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A18E-0AB1-4228-B89B-6A6C7E28B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310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C857-9238-475E-A88A-7E784B91EBA3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A18E-0AB1-4228-B89B-6A6C7E28B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855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C857-9238-475E-A88A-7E784B91EBA3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A18E-0AB1-4228-B89B-6A6C7E28B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049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C857-9238-475E-A88A-7E784B91EBA3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A18E-0AB1-4228-B89B-6A6C7E28B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137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C857-9238-475E-A88A-7E784B91EBA3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A18E-0AB1-4228-B89B-6A6C7E28B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578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C857-9238-475E-A88A-7E784B91EBA3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A18E-0AB1-4228-B89B-6A6C7E28B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664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C857-9238-475E-A88A-7E784B91EBA3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A18E-0AB1-4228-B89B-6A6C7E28B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780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C857-9238-475E-A88A-7E784B91EBA3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A18E-0AB1-4228-B89B-6A6C7E28B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845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C857-9238-475E-A88A-7E784B91EBA3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A18E-0AB1-4228-B89B-6A6C7E28B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064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C857-9238-475E-A88A-7E784B91EBA3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A18E-0AB1-4228-B89B-6A6C7E28B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481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5C857-9238-475E-A88A-7E784B91EBA3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9A18E-0AB1-4228-B89B-6A6C7E28B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329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customXml" Target="../ink/ink6.xml"/><Relationship Id="rId18" Type="http://schemas.openxmlformats.org/officeDocument/2006/relationships/image" Target="../media/image9.png"/><Relationship Id="rId26" Type="http://schemas.openxmlformats.org/officeDocument/2006/relationships/image" Target="../media/image13.png"/><Relationship Id="rId39" Type="http://schemas.openxmlformats.org/officeDocument/2006/relationships/customXml" Target="../ink/ink19.xml"/><Relationship Id="rId3" Type="http://schemas.openxmlformats.org/officeDocument/2006/relationships/customXml" Target="../ink/ink1.xml"/><Relationship Id="rId21" Type="http://schemas.openxmlformats.org/officeDocument/2006/relationships/customXml" Target="../ink/ink10.xml"/><Relationship Id="rId34" Type="http://schemas.openxmlformats.org/officeDocument/2006/relationships/image" Target="../media/image17.png"/><Relationship Id="rId42" Type="http://schemas.openxmlformats.org/officeDocument/2006/relationships/image" Target="../media/image21.png"/><Relationship Id="rId47" Type="http://schemas.openxmlformats.org/officeDocument/2006/relationships/customXml" Target="../ink/ink23.xml"/><Relationship Id="rId50" Type="http://schemas.openxmlformats.org/officeDocument/2006/relationships/image" Target="../media/image25.png"/><Relationship Id="rId7" Type="http://schemas.openxmlformats.org/officeDocument/2006/relationships/customXml" Target="../ink/ink3.xml"/><Relationship Id="rId12" Type="http://schemas.openxmlformats.org/officeDocument/2006/relationships/image" Target="../media/image6.png"/><Relationship Id="rId17" Type="http://schemas.openxmlformats.org/officeDocument/2006/relationships/customXml" Target="../ink/ink8.xml"/><Relationship Id="rId25" Type="http://schemas.openxmlformats.org/officeDocument/2006/relationships/customXml" Target="../ink/ink12.xml"/><Relationship Id="rId33" Type="http://schemas.openxmlformats.org/officeDocument/2006/relationships/customXml" Target="../ink/ink16.xml"/><Relationship Id="rId38" Type="http://schemas.openxmlformats.org/officeDocument/2006/relationships/image" Target="../media/image19.png"/><Relationship Id="rId46" Type="http://schemas.openxmlformats.org/officeDocument/2006/relationships/image" Target="../media/image23.png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29" Type="http://schemas.openxmlformats.org/officeDocument/2006/relationships/customXml" Target="../ink/ink14.xml"/><Relationship Id="rId41" Type="http://schemas.openxmlformats.org/officeDocument/2006/relationships/customXml" Target="../ink/ink20.xml"/><Relationship Id="rId54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customXml" Target="../ink/ink5.xml"/><Relationship Id="rId24" Type="http://schemas.openxmlformats.org/officeDocument/2006/relationships/image" Target="../media/image12.png"/><Relationship Id="rId32" Type="http://schemas.openxmlformats.org/officeDocument/2006/relationships/image" Target="../media/image16.png"/><Relationship Id="rId37" Type="http://schemas.openxmlformats.org/officeDocument/2006/relationships/customXml" Target="../ink/ink18.xml"/><Relationship Id="rId40" Type="http://schemas.openxmlformats.org/officeDocument/2006/relationships/image" Target="../media/image20.png"/><Relationship Id="rId45" Type="http://schemas.openxmlformats.org/officeDocument/2006/relationships/customXml" Target="../ink/ink22.xml"/><Relationship Id="rId53" Type="http://schemas.openxmlformats.org/officeDocument/2006/relationships/customXml" Target="../ink/ink26.xml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28" Type="http://schemas.openxmlformats.org/officeDocument/2006/relationships/image" Target="../media/image14.png"/><Relationship Id="rId36" Type="http://schemas.openxmlformats.org/officeDocument/2006/relationships/image" Target="../media/image18.png"/><Relationship Id="rId49" Type="http://schemas.openxmlformats.org/officeDocument/2006/relationships/customXml" Target="../ink/ink24.xml"/><Relationship Id="rId10" Type="http://schemas.openxmlformats.org/officeDocument/2006/relationships/image" Target="../media/image5.png"/><Relationship Id="rId19" Type="http://schemas.openxmlformats.org/officeDocument/2006/relationships/customXml" Target="../ink/ink9.xml"/><Relationship Id="rId31" Type="http://schemas.openxmlformats.org/officeDocument/2006/relationships/customXml" Target="../ink/ink15.xml"/><Relationship Id="rId44" Type="http://schemas.openxmlformats.org/officeDocument/2006/relationships/image" Target="../media/image22.png"/><Relationship Id="rId52" Type="http://schemas.openxmlformats.org/officeDocument/2006/relationships/image" Target="../media/image26.png"/><Relationship Id="rId4" Type="http://schemas.openxmlformats.org/officeDocument/2006/relationships/image" Target="../media/image2.png"/><Relationship Id="rId9" Type="http://schemas.openxmlformats.org/officeDocument/2006/relationships/customXml" Target="../ink/ink4.xml"/><Relationship Id="rId14" Type="http://schemas.openxmlformats.org/officeDocument/2006/relationships/image" Target="../media/image7.png"/><Relationship Id="rId22" Type="http://schemas.openxmlformats.org/officeDocument/2006/relationships/image" Target="../media/image11.png"/><Relationship Id="rId27" Type="http://schemas.openxmlformats.org/officeDocument/2006/relationships/customXml" Target="../ink/ink13.xml"/><Relationship Id="rId30" Type="http://schemas.openxmlformats.org/officeDocument/2006/relationships/image" Target="../media/image15.png"/><Relationship Id="rId35" Type="http://schemas.openxmlformats.org/officeDocument/2006/relationships/customXml" Target="../ink/ink17.xml"/><Relationship Id="rId43" Type="http://schemas.openxmlformats.org/officeDocument/2006/relationships/customXml" Target="../ink/ink21.xml"/><Relationship Id="rId48" Type="http://schemas.openxmlformats.org/officeDocument/2006/relationships/image" Target="../media/image24.png"/><Relationship Id="rId8" Type="http://schemas.openxmlformats.org/officeDocument/2006/relationships/image" Target="../media/image4.png"/><Relationship Id="rId51" Type="http://schemas.openxmlformats.org/officeDocument/2006/relationships/customXml" Target="../ink/ink25.xml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customXml" Target="../ink/ink37.xml"/><Relationship Id="rId117" Type="http://schemas.openxmlformats.org/officeDocument/2006/relationships/image" Target="../media/image87.png"/><Relationship Id="rId21" Type="http://schemas.openxmlformats.org/officeDocument/2006/relationships/image" Target="../media/image39.png"/><Relationship Id="rId42" Type="http://schemas.openxmlformats.org/officeDocument/2006/relationships/customXml" Target="../ink/ink45.xml"/><Relationship Id="rId47" Type="http://schemas.openxmlformats.org/officeDocument/2006/relationships/image" Target="../media/image52.png"/><Relationship Id="rId63" Type="http://schemas.openxmlformats.org/officeDocument/2006/relationships/image" Target="../media/image60.png"/><Relationship Id="rId68" Type="http://schemas.openxmlformats.org/officeDocument/2006/relationships/customXml" Target="../ink/ink58.xml"/><Relationship Id="rId84" Type="http://schemas.openxmlformats.org/officeDocument/2006/relationships/customXml" Target="../ink/ink66.xml"/><Relationship Id="rId89" Type="http://schemas.openxmlformats.org/officeDocument/2006/relationships/image" Target="../media/image73.png"/><Relationship Id="rId112" Type="http://schemas.openxmlformats.org/officeDocument/2006/relationships/customXml" Target="../ink/ink80.xml"/><Relationship Id="rId133" Type="http://schemas.openxmlformats.org/officeDocument/2006/relationships/image" Target="../media/image95.png"/><Relationship Id="rId16" Type="http://schemas.openxmlformats.org/officeDocument/2006/relationships/customXml" Target="../ink/ink32.xml"/><Relationship Id="rId107" Type="http://schemas.openxmlformats.org/officeDocument/2006/relationships/image" Target="../media/image82.png"/><Relationship Id="rId11" Type="http://schemas.openxmlformats.org/officeDocument/2006/relationships/image" Target="../media/image34.png"/><Relationship Id="rId32" Type="http://schemas.openxmlformats.org/officeDocument/2006/relationships/customXml" Target="../ink/ink40.xml"/><Relationship Id="rId37" Type="http://schemas.openxmlformats.org/officeDocument/2006/relationships/image" Target="../media/image47.png"/><Relationship Id="rId53" Type="http://schemas.openxmlformats.org/officeDocument/2006/relationships/image" Target="../media/image55.png"/><Relationship Id="rId58" Type="http://schemas.openxmlformats.org/officeDocument/2006/relationships/customXml" Target="../ink/ink53.xml"/><Relationship Id="rId74" Type="http://schemas.openxmlformats.org/officeDocument/2006/relationships/customXml" Target="../ink/ink61.xml"/><Relationship Id="rId79" Type="http://schemas.openxmlformats.org/officeDocument/2006/relationships/image" Target="../media/image68.png"/><Relationship Id="rId102" Type="http://schemas.openxmlformats.org/officeDocument/2006/relationships/customXml" Target="../ink/ink75.xml"/><Relationship Id="rId123" Type="http://schemas.openxmlformats.org/officeDocument/2006/relationships/image" Target="../media/image90.png"/><Relationship Id="rId128" Type="http://schemas.openxmlformats.org/officeDocument/2006/relationships/customXml" Target="../ink/ink88.xml"/><Relationship Id="rId5" Type="http://schemas.openxmlformats.org/officeDocument/2006/relationships/image" Target="../media/image31.png"/><Relationship Id="rId90" Type="http://schemas.openxmlformats.org/officeDocument/2006/relationships/customXml" Target="../ink/ink69.xml"/><Relationship Id="rId95" Type="http://schemas.openxmlformats.org/officeDocument/2006/relationships/image" Target="../media/image76.png"/><Relationship Id="rId14" Type="http://schemas.openxmlformats.org/officeDocument/2006/relationships/customXml" Target="../ink/ink31.xml"/><Relationship Id="rId22" Type="http://schemas.openxmlformats.org/officeDocument/2006/relationships/customXml" Target="../ink/ink35.xml"/><Relationship Id="rId27" Type="http://schemas.openxmlformats.org/officeDocument/2006/relationships/image" Target="../media/image42.png"/><Relationship Id="rId30" Type="http://schemas.openxmlformats.org/officeDocument/2006/relationships/customXml" Target="../ink/ink39.xml"/><Relationship Id="rId35" Type="http://schemas.openxmlformats.org/officeDocument/2006/relationships/image" Target="../media/image46.png"/><Relationship Id="rId43" Type="http://schemas.openxmlformats.org/officeDocument/2006/relationships/image" Target="../media/image50.png"/><Relationship Id="rId48" Type="http://schemas.openxmlformats.org/officeDocument/2006/relationships/customXml" Target="../ink/ink48.xml"/><Relationship Id="rId56" Type="http://schemas.openxmlformats.org/officeDocument/2006/relationships/customXml" Target="../ink/ink52.xml"/><Relationship Id="rId64" Type="http://schemas.openxmlformats.org/officeDocument/2006/relationships/customXml" Target="../ink/ink56.xml"/><Relationship Id="rId69" Type="http://schemas.openxmlformats.org/officeDocument/2006/relationships/image" Target="../media/image63.png"/><Relationship Id="rId77" Type="http://schemas.openxmlformats.org/officeDocument/2006/relationships/image" Target="../media/image67.png"/><Relationship Id="rId100" Type="http://schemas.openxmlformats.org/officeDocument/2006/relationships/customXml" Target="../ink/ink74.xml"/><Relationship Id="rId105" Type="http://schemas.openxmlformats.org/officeDocument/2006/relationships/image" Target="../media/image81.png"/><Relationship Id="rId113" Type="http://schemas.openxmlformats.org/officeDocument/2006/relationships/image" Target="../media/image85.png"/><Relationship Id="rId118" Type="http://schemas.openxmlformats.org/officeDocument/2006/relationships/customXml" Target="../ink/ink83.xml"/><Relationship Id="rId126" Type="http://schemas.openxmlformats.org/officeDocument/2006/relationships/customXml" Target="../ink/ink87.xml"/><Relationship Id="rId8" Type="http://schemas.openxmlformats.org/officeDocument/2006/relationships/customXml" Target="../ink/ink28.xml"/><Relationship Id="rId51" Type="http://schemas.openxmlformats.org/officeDocument/2006/relationships/image" Target="../media/image54.png"/><Relationship Id="rId72" Type="http://schemas.openxmlformats.org/officeDocument/2006/relationships/customXml" Target="../ink/ink60.xml"/><Relationship Id="rId80" Type="http://schemas.openxmlformats.org/officeDocument/2006/relationships/customXml" Target="../ink/ink64.xml"/><Relationship Id="rId85" Type="http://schemas.openxmlformats.org/officeDocument/2006/relationships/image" Target="../media/image71.png"/><Relationship Id="rId93" Type="http://schemas.openxmlformats.org/officeDocument/2006/relationships/image" Target="../media/image75.png"/><Relationship Id="rId98" Type="http://schemas.openxmlformats.org/officeDocument/2006/relationships/customXml" Target="../ink/ink73.xml"/><Relationship Id="rId121" Type="http://schemas.openxmlformats.org/officeDocument/2006/relationships/image" Target="../media/image89.png"/><Relationship Id="rId3" Type="http://schemas.openxmlformats.org/officeDocument/2006/relationships/image" Target="../media/image29.png"/><Relationship Id="rId12" Type="http://schemas.openxmlformats.org/officeDocument/2006/relationships/customXml" Target="../ink/ink30.xml"/><Relationship Id="rId17" Type="http://schemas.openxmlformats.org/officeDocument/2006/relationships/image" Target="../media/image37.png"/><Relationship Id="rId25" Type="http://schemas.openxmlformats.org/officeDocument/2006/relationships/image" Target="../media/image41.png"/><Relationship Id="rId33" Type="http://schemas.openxmlformats.org/officeDocument/2006/relationships/image" Target="../media/image45.png"/><Relationship Id="rId38" Type="http://schemas.openxmlformats.org/officeDocument/2006/relationships/customXml" Target="../ink/ink43.xml"/><Relationship Id="rId46" Type="http://schemas.openxmlformats.org/officeDocument/2006/relationships/customXml" Target="../ink/ink47.xml"/><Relationship Id="rId59" Type="http://schemas.openxmlformats.org/officeDocument/2006/relationships/image" Target="../media/image58.png"/><Relationship Id="rId67" Type="http://schemas.openxmlformats.org/officeDocument/2006/relationships/image" Target="../media/image62.png"/><Relationship Id="rId103" Type="http://schemas.openxmlformats.org/officeDocument/2006/relationships/image" Target="../media/image80.png"/><Relationship Id="rId108" Type="http://schemas.openxmlformats.org/officeDocument/2006/relationships/customXml" Target="../ink/ink78.xml"/><Relationship Id="rId116" Type="http://schemas.openxmlformats.org/officeDocument/2006/relationships/customXml" Target="../ink/ink82.xml"/><Relationship Id="rId124" Type="http://schemas.openxmlformats.org/officeDocument/2006/relationships/customXml" Target="../ink/ink86.xml"/><Relationship Id="rId129" Type="http://schemas.openxmlformats.org/officeDocument/2006/relationships/image" Target="../media/image93.png"/><Relationship Id="rId20" Type="http://schemas.openxmlformats.org/officeDocument/2006/relationships/customXml" Target="../ink/ink34.xml"/><Relationship Id="rId41" Type="http://schemas.openxmlformats.org/officeDocument/2006/relationships/image" Target="../media/image49.png"/><Relationship Id="rId54" Type="http://schemas.openxmlformats.org/officeDocument/2006/relationships/customXml" Target="../ink/ink51.xml"/><Relationship Id="rId62" Type="http://schemas.openxmlformats.org/officeDocument/2006/relationships/customXml" Target="../ink/ink55.xml"/><Relationship Id="rId70" Type="http://schemas.openxmlformats.org/officeDocument/2006/relationships/customXml" Target="../ink/ink59.xml"/><Relationship Id="rId75" Type="http://schemas.openxmlformats.org/officeDocument/2006/relationships/image" Target="../media/image66.png"/><Relationship Id="rId83" Type="http://schemas.openxmlformats.org/officeDocument/2006/relationships/image" Target="../media/image70.png"/><Relationship Id="rId88" Type="http://schemas.openxmlformats.org/officeDocument/2006/relationships/customXml" Target="../ink/ink68.xml"/><Relationship Id="rId91" Type="http://schemas.openxmlformats.org/officeDocument/2006/relationships/image" Target="../media/image74.png"/><Relationship Id="rId96" Type="http://schemas.openxmlformats.org/officeDocument/2006/relationships/customXml" Target="../ink/ink72.xml"/><Relationship Id="rId111" Type="http://schemas.openxmlformats.org/officeDocument/2006/relationships/image" Target="../media/image84.png"/><Relationship Id="rId132" Type="http://schemas.openxmlformats.org/officeDocument/2006/relationships/customXml" Target="../ink/ink90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7.xml"/><Relationship Id="rId15" Type="http://schemas.openxmlformats.org/officeDocument/2006/relationships/image" Target="../media/image36.png"/><Relationship Id="rId23" Type="http://schemas.openxmlformats.org/officeDocument/2006/relationships/image" Target="../media/image40.png"/><Relationship Id="rId28" Type="http://schemas.openxmlformats.org/officeDocument/2006/relationships/customXml" Target="../ink/ink38.xml"/><Relationship Id="rId36" Type="http://schemas.openxmlformats.org/officeDocument/2006/relationships/customXml" Target="../ink/ink42.xml"/><Relationship Id="rId49" Type="http://schemas.openxmlformats.org/officeDocument/2006/relationships/image" Target="../media/image53.png"/><Relationship Id="rId57" Type="http://schemas.openxmlformats.org/officeDocument/2006/relationships/image" Target="../media/image57.png"/><Relationship Id="rId106" Type="http://schemas.openxmlformats.org/officeDocument/2006/relationships/customXml" Target="../ink/ink77.xml"/><Relationship Id="rId114" Type="http://schemas.openxmlformats.org/officeDocument/2006/relationships/customXml" Target="../ink/ink81.xml"/><Relationship Id="rId119" Type="http://schemas.openxmlformats.org/officeDocument/2006/relationships/image" Target="../media/image88.png"/><Relationship Id="rId127" Type="http://schemas.openxmlformats.org/officeDocument/2006/relationships/image" Target="../media/image92.png"/><Relationship Id="rId10" Type="http://schemas.openxmlformats.org/officeDocument/2006/relationships/customXml" Target="../ink/ink29.xml"/><Relationship Id="rId31" Type="http://schemas.openxmlformats.org/officeDocument/2006/relationships/image" Target="../media/image44.png"/><Relationship Id="rId44" Type="http://schemas.openxmlformats.org/officeDocument/2006/relationships/customXml" Target="../ink/ink46.xml"/><Relationship Id="rId52" Type="http://schemas.openxmlformats.org/officeDocument/2006/relationships/customXml" Target="../ink/ink50.xml"/><Relationship Id="rId60" Type="http://schemas.openxmlformats.org/officeDocument/2006/relationships/customXml" Target="../ink/ink54.xml"/><Relationship Id="rId65" Type="http://schemas.openxmlformats.org/officeDocument/2006/relationships/image" Target="../media/image61.png"/><Relationship Id="rId73" Type="http://schemas.openxmlformats.org/officeDocument/2006/relationships/image" Target="../media/image65.png"/><Relationship Id="rId78" Type="http://schemas.openxmlformats.org/officeDocument/2006/relationships/customXml" Target="../ink/ink63.xml"/><Relationship Id="rId81" Type="http://schemas.openxmlformats.org/officeDocument/2006/relationships/image" Target="../media/image69.png"/><Relationship Id="rId86" Type="http://schemas.openxmlformats.org/officeDocument/2006/relationships/customXml" Target="../ink/ink67.xml"/><Relationship Id="rId94" Type="http://schemas.openxmlformats.org/officeDocument/2006/relationships/customXml" Target="../ink/ink71.xml"/><Relationship Id="rId99" Type="http://schemas.openxmlformats.org/officeDocument/2006/relationships/image" Target="../media/image78.png"/><Relationship Id="rId101" Type="http://schemas.openxmlformats.org/officeDocument/2006/relationships/image" Target="../media/image79.png"/><Relationship Id="rId122" Type="http://schemas.openxmlformats.org/officeDocument/2006/relationships/customXml" Target="../ink/ink85.xml"/><Relationship Id="rId130" Type="http://schemas.openxmlformats.org/officeDocument/2006/relationships/customXml" Target="../ink/ink89.xml"/><Relationship Id="rId4" Type="http://schemas.openxmlformats.org/officeDocument/2006/relationships/image" Target="../media/image30.png"/><Relationship Id="rId9" Type="http://schemas.openxmlformats.org/officeDocument/2006/relationships/image" Target="../media/image33.png"/><Relationship Id="rId13" Type="http://schemas.openxmlformats.org/officeDocument/2006/relationships/image" Target="../media/image35.png"/><Relationship Id="rId18" Type="http://schemas.openxmlformats.org/officeDocument/2006/relationships/customXml" Target="../ink/ink33.xml"/><Relationship Id="rId39" Type="http://schemas.openxmlformats.org/officeDocument/2006/relationships/image" Target="../media/image48.png"/><Relationship Id="rId109" Type="http://schemas.openxmlformats.org/officeDocument/2006/relationships/image" Target="../media/image83.png"/><Relationship Id="rId34" Type="http://schemas.openxmlformats.org/officeDocument/2006/relationships/customXml" Target="../ink/ink41.xml"/><Relationship Id="rId50" Type="http://schemas.openxmlformats.org/officeDocument/2006/relationships/customXml" Target="../ink/ink49.xml"/><Relationship Id="rId55" Type="http://schemas.openxmlformats.org/officeDocument/2006/relationships/image" Target="../media/image56.png"/><Relationship Id="rId76" Type="http://schemas.openxmlformats.org/officeDocument/2006/relationships/customXml" Target="../ink/ink62.xml"/><Relationship Id="rId97" Type="http://schemas.openxmlformats.org/officeDocument/2006/relationships/image" Target="../media/image77.png"/><Relationship Id="rId104" Type="http://schemas.openxmlformats.org/officeDocument/2006/relationships/customXml" Target="../ink/ink76.xml"/><Relationship Id="rId120" Type="http://schemas.openxmlformats.org/officeDocument/2006/relationships/customXml" Target="../ink/ink84.xml"/><Relationship Id="rId125" Type="http://schemas.openxmlformats.org/officeDocument/2006/relationships/image" Target="../media/image91.png"/><Relationship Id="rId7" Type="http://schemas.openxmlformats.org/officeDocument/2006/relationships/image" Target="../media/image32.png"/><Relationship Id="rId71" Type="http://schemas.openxmlformats.org/officeDocument/2006/relationships/image" Target="../media/image64.png"/><Relationship Id="rId92" Type="http://schemas.openxmlformats.org/officeDocument/2006/relationships/customXml" Target="../ink/ink70.xml"/><Relationship Id="rId2" Type="http://schemas.openxmlformats.org/officeDocument/2006/relationships/image" Target="../media/image28.png"/><Relationship Id="rId29" Type="http://schemas.openxmlformats.org/officeDocument/2006/relationships/image" Target="../media/image43.png"/><Relationship Id="rId24" Type="http://schemas.openxmlformats.org/officeDocument/2006/relationships/customXml" Target="../ink/ink36.xml"/><Relationship Id="rId40" Type="http://schemas.openxmlformats.org/officeDocument/2006/relationships/customXml" Target="../ink/ink44.xml"/><Relationship Id="rId45" Type="http://schemas.openxmlformats.org/officeDocument/2006/relationships/image" Target="../media/image51.png"/><Relationship Id="rId66" Type="http://schemas.openxmlformats.org/officeDocument/2006/relationships/customXml" Target="../ink/ink57.xml"/><Relationship Id="rId87" Type="http://schemas.openxmlformats.org/officeDocument/2006/relationships/image" Target="../media/image72.png"/><Relationship Id="rId110" Type="http://schemas.openxmlformats.org/officeDocument/2006/relationships/customXml" Target="../ink/ink79.xml"/><Relationship Id="rId115" Type="http://schemas.openxmlformats.org/officeDocument/2006/relationships/image" Target="../media/image86.png"/><Relationship Id="rId131" Type="http://schemas.openxmlformats.org/officeDocument/2006/relationships/image" Target="../media/image94.png"/><Relationship Id="rId61" Type="http://schemas.openxmlformats.org/officeDocument/2006/relationships/image" Target="../media/image59.png"/><Relationship Id="rId82" Type="http://schemas.openxmlformats.org/officeDocument/2006/relationships/customXml" Target="../ink/ink65.xml"/><Relationship Id="rId19" Type="http://schemas.openxmlformats.org/officeDocument/2006/relationships/image" Target="../media/image38.png"/></Relationships>
</file>

<file path=ppt/slides/_rels/slide4.xml.rels><?xml version="1.0" encoding="UTF-8" standalone="yes"?>
<Relationships xmlns="http://schemas.openxmlformats.org/package/2006/relationships"><Relationship Id="rId26" Type="http://schemas.openxmlformats.org/officeDocument/2006/relationships/image" Target="../media/image110.png"/><Relationship Id="rId117" Type="http://schemas.openxmlformats.org/officeDocument/2006/relationships/customXml" Target="../ink/ink146.xml"/><Relationship Id="rId21" Type="http://schemas.openxmlformats.org/officeDocument/2006/relationships/customXml" Target="../ink/ink98.xml"/><Relationship Id="rId42" Type="http://schemas.openxmlformats.org/officeDocument/2006/relationships/image" Target="../media/image118.png"/><Relationship Id="rId47" Type="http://schemas.openxmlformats.org/officeDocument/2006/relationships/customXml" Target="../ink/ink111.xml"/><Relationship Id="rId63" Type="http://schemas.openxmlformats.org/officeDocument/2006/relationships/customXml" Target="../ink/ink119.xml"/><Relationship Id="rId68" Type="http://schemas.openxmlformats.org/officeDocument/2006/relationships/image" Target="../media/image131.png"/><Relationship Id="rId84" Type="http://schemas.openxmlformats.org/officeDocument/2006/relationships/image" Target="../media/image139.png"/><Relationship Id="rId89" Type="http://schemas.openxmlformats.org/officeDocument/2006/relationships/customXml" Target="../ink/ink132.xml"/><Relationship Id="rId112" Type="http://schemas.openxmlformats.org/officeDocument/2006/relationships/image" Target="../media/image153.png"/><Relationship Id="rId133" Type="http://schemas.openxmlformats.org/officeDocument/2006/relationships/customXml" Target="../ink/ink154.xml"/><Relationship Id="rId138" Type="http://schemas.openxmlformats.org/officeDocument/2006/relationships/image" Target="../media/image166.png"/><Relationship Id="rId154" Type="http://schemas.openxmlformats.org/officeDocument/2006/relationships/image" Target="../media/image174.png"/><Relationship Id="rId16" Type="http://schemas.openxmlformats.org/officeDocument/2006/relationships/image" Target="../media/image105.png"/><Relationship Id="rId107" Type="http://schemas.openxmlformats.org/officeDocument/2006/relationships/customXml" Target="../ink/ink141.xml"/><Relationship Id="rId11" Type="http://schemas.openxmlformats.org/officeDocument/2006/relationships/customXml" Target="../ink/ink93.xml"/><Relationship Id="rId32" Type="http://schemas.openxmlformats.org/officeDocument/2006/relationships/image" Target="../media/image113.png"/><Relationship Id="rId37" Type="http://schemas.openxmlformats.org/officeDocument/2006/relationships/customXml" Target="../ink/ink106.xml"/><Relationship Id="rId53" Type="http://schemas.openxmlformats.org/officeDocument/2006/relationships/customXml" Target="../ink/ink114.xml"/><Relationship Id="rId58" Type="http://schemas.openxmlformats.org/officeDocument/2006/relationships/image" Target="../media/image126.png"/><Relationship Id="rId74" Type="http://schemas.openxmlformats.org/officeDocument/2006/relationships/image" Target="../media/image134.png"/><Relationship Id="rId79" Type="http://schemas.openxmlformats.org/officeDocument/2006/relationships/customXml" Target="../ink/ink127.xml"/><Relationship Id="rId102" Type="http://schemas.openxmlformats.org/officeDocument/2006/relationships/image" Target="../media/image148.png"/><Relationship Id="rId123" Type="http://schemas.openxmlformats.org/officeDocument/2006/relationships/customXml" Target="../ink/ink149.xml"/><Relationship Id="rId128" Type="http://schemas.openxmlformats.org/officeDocument/2006/relationships/image" Target="../media/image161.png"/><Relationship Id="rId144" Type="http://schemas.openxmlformats.org/officeDocument/2006/relationships/image" Target="../media/image169.png"/><Relationship Id="rId149" Type="http://schemas.openxmlformats.org/officeDocument/2006/relationships/customXml" Target="../ink/ink162.xml"/><Relationship Id="rId5" Type="http://schemas.openxmlformats.org/officeDocument/2006/relationships/image" Target="../media/image99.png"/><Relationship Id="rId90" Type="http://schemas.openxmlformats.org/officeDocument/2006/relationships/image" Target="../media/image142.png"/><Relationship Id="rId95" Type="http://schemas.openxmlformats.org/officeDocument/2006/relationships/customXml" Target="../ink/ink135.xml"/><Relationship Id="rId22" Type="http://schemas.openxmlformats.org/officeDocument/2006/relationships/image" Target="../media/image108.png"/><Relationship Id="rId27" Type="http://schemas.openxmlformats.org/officeDocument/2006/relationships/customXml" Target="../ink/ink101.xml"/><Relationship Id="rId43" Type="http://schemas.openxmlformats.org/officeDocument/2006/relationships/customXml" Target="../ink/ink109.xml"/><Relationship Id="rId48" Type="http://schemas.openxmlformats.org/officeDocument/2006/relationships/image" Target="../media/image121.png"/><Relationship Id="rId64" Type="http://schemas.openxmlformats.org/officeDocument/2006/relationships/image" Target="../media/image129.png"/><Relationship Id="rId69" Type="http://schemas.openxmlformats.org/officeDocument/2006/relationships/customXml" Target="../ink/ink122.xml"/><Relationship Id="rId113" Type="http://schemas.openxmlformats.org/officeDocument/2006/relationships/customXml" Target="../ink/ink144.xml"/><Relationship Id="rId118" Type="http://schemas.openxmlformats.org/officeDocument/2006/relationships/image" Target="../media/image156.png"/><Relationship Id="rId134" Type="http://schemas.openxmlformats.org/officeDocument/2006/relationships/image" Target="../media/image164.png"/><Relationship Id="rId139" Type="http://schemas.openxmlformats.org/officeDocument/2006/relationships/customXml" Target="../ink/ink157.xml"/><Relationship Id="rId80" Type="http://schemas.openxmlformats.org/officeDocument/2006/relationships/image" Target="../media/image137.png"/><Relationship Id="rId85" Type="http://schemas.openxmlformats.org/officeDocument/2006/relationships/customXml" Target="../ink/ink130.xml"/><Relationship Id="rId150" Type="http://schemas.openxmlformats.org/officeDocument/2006/relationships/image" Target="../media/image172.png"/><Relationship Id="rId155" Type="http://schemas.openxmlformats.org/officeDocument/2006/relationships/customXml" Target="../ink/ink165.xml"/><Relationship Id="rId12" Type="http://schemas.openxmlformats.org/officeDocument/2006/relationships/image" Target="../media/image103.png"/><Relationship Id="rId17" Type="http://schemas.openxmlformats.org/officeDocument/2006/relationships/customXml" Target="../ink/ink96.xml"/><Relationship Id="rId25" Type="http://schemas.openxmlformats.org/officeDocument/2006/relationships/customXml" Target="../ink/ink100.xml"/><Relationship Id="rId33" Type="http://schemas.openxmlformats.org/officeDocument/2006/relationships/customXml" Target="../ink/ink104.xml"/><Relationship Id="rId38" Type="http://schemas.openxmlformats.org/officeDocument/2006/relationships/image" Target="../media/image116.png"/><Relationship Id="rId46" Type="http://schemas.openxmlformats.org/officeDocument/2006/relationships/image" Target="../media/image120.png"/><Relationship Id="rId59" Type="http://schemas.openxmlformats.org/officeDocument/2006/relationships/customXml" Target="../ink/ink117.xml"/><Relationship Id="rId67" Type="http://schemas.openxmlformats.org/officeDocument/2006/relationships/customXml" Target="../ink/ink121.xml"/><Relationship Id="rId103" Type="http://schemas.openxmlformats.org/officeDocument/2006/relationships/customXml" Target="../ink/ink139.xml"/><Relationship Id="rId108" Type="http://schemas.openxmlformats.org/officeDocument/2006/relationships/image" Target="../media/image151.png"/><Relationship Id="rId116" Type="http://schemas.openxmlformats.org/officeDocument/2006/relationships/image" Target="../media/image155.png"/><Relationship Id="rId124" Type="http://schemas.openxmlformats.org/officeDocument/2006/relationships/image" Target="../media/image159.png"/><Relationship Id="rId129" Type="http://schemas.openxmlformats.org/officeDocument/2006/relationships/customXml" Target="../ink/ink152.xml"/><Relationship Id="rId137" Type="http://schemas.openxmlformats.org/officeDocument/2006/relationships/customXml" Target="../ink/ink156.xml"/><Relationship Id="rId20" Type="http://schemas.openxmlformats.org/officeDocument/2006/relationships/image" Target="../media/image107.png"/><Relationship Id="rId41" Type="http://schemas.openxmlformats.org/officeDocument/2006/relationships/customXml" Target="../ink/ink108.xml"/><Relationship Id="rId54" Type="http://schemas.openxmlformats.org/officeDocument/2006/relationships/image" Target="../media/image124.png"/><Relationship Id="rId62" Type="http://schemas.openxmlformats.org/officeDocument/2006/relationships/image" Target="../media/image128.png"/><Relationship Id="rId70" Type="http://schemas.openxmlformats.org/officeDocument/2006/relationships/image" Target="../media/image132.png"/><Relationship Id="rId75" Type="http://schemas.openxmlformats.org/officeDocument/2006/relationships/customXml" Target="../ink/ink125.xml"/><Relationship Id="rId83" Type="http://schemas.openxmlformats.org/officeDocument/2006/relationships/customXml" Target="../ink/ink129.xml"/><Relationship Id="rId88" Type="http://schemas.openxmlformats.org/officeDocument/2006/relationships/image" Target="../media/image141.png"/><Relationship Id="rId91" Type="http://schemas.openxmlformats.org/officeDocument/2006/relationships/customXml" Target="../ink/ink133.xml"/><Relationship Id="rId96" Type="http://schemas.openxmlformats.org/officeDocument/2006/relationships/image" Target="../media/image145.png"/><Relationship Id="rId111" Type="http://schemas.openxmlformats.org/officeDocument/2006/relationships/customXml" Target="../ink/ink143.xml"/><Relationship Id="rId132" Type="http://schemas.openxmlformats.org/officeDocument/2006/relationships/image" Target="../media/image163.png"/><Relationship Id="rId140" Type="http://schemas.openxmlformats.org/officeDocument/2006/relationships/image" Target="../media/image167.png"/><Relationship Id="rId145" Type="http://schemas.openxmlformats.org/officeDocument/2006/relationships/customXml" Target="../ink/ink160.xml"/><Relationship Id="rId153" Type="http://schemas.openxmlformats.org/officeDocument/2006/relationships/customXml" Target="../ink/ink16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15" Type="http://schemas.openxmlformats.org/officeDocument/2006/relationships/customXml" Target="../ink/ink95.xml"/><Relationship Id="rId23" Type="http://schemas.openxmlformats.org/officeDocument/2006/relationships/customXml" Target="../ink/ink99.xml"/><Relationship Id="rId28" Type="http://schemas.openxmlformats.org/officeDocument/2006/relationships/image" Target="../media/image111.png"/><Relationship Id="rId36" Type="http://schemas.openxmlformats.org/officeDocument/2006/relationships/image" Target="../media/image115.png"/><Relationship Id="rId49" Type="http://schemas.openxmlformats.org/officeDocument/2006/relationships/customXml" Target="../ink/ink112.xml"/><Relationship Id="rId57" Type="http://schemas.openxmlformats.org/officeDocument/2006/relationships/customXml" Target="../ink/ink116.xml"/><Relationship Id="rId106" Type="http://schemas.openxmlformats.org/officeDocument/2006/relationships/image" Target="../media/image150.png"/><Relationship Id="rId114" Type="http://schemas.openxmlformats.org/officeDocument/2006/relationships/image" Target="../media/image154.png"/><Relationship Id="rId119" Type="http://schemas.openxmlformats.org/officeDocument/2006/relationships/customXml" Target="../ink/ink147.xml"/><Relationship Id="rId127" Type="http://schemas.openxmlformats.org/officeDocument/2006/relationships/customXml" Target="../ink/ink151.xml"/><Relationship Id="rId10" Type="http://schemas.openxmlformats.org/officeDocument/2006/relationships/image" Target="../media/image102.png"/><Relationship Id="rId31" Type="http://schemas.openxmlformats.org/officeDocument/2006/relationships/customXml" Target="../ink/ink103.xml"/><Relationship Id="rId44" Type="http://schemas.openxmlformats.org/officeDocument/2006/relationships/image" Target="../media/image119.png"/><Relationship Id="rId52" Type="http://schemas.openxmlformats.org/officeDocument/2006/relationships/image" Target="../media/image123.png"/><Relationship Id="rId60" Type="http://schemas.openxmlformats.org/officeDocument/2006/relationships/image" Target="../media/image127.png"/><Relationship Id="rId65" Type="http://schemas.openxmlformats.org/officeDocument/2006/relationships/customXml" Target="../ink/ink120.xml"/><Relationship Id="rId73" Type="http://schemas.openxmlformats.org/officeDocument/2006/relationships/customXml" Target="../ink/ink124.xml"/><Relationship Id="rId78" Type="http://schemas.openxmlformats.org/officeDocument/2006/relationships/image" Target="../media/image136.png"/><Relationship Id="rId81" Type="http://schemas.openxmlformats.org/officeDocument/2006/relationships/customXml" Target="../ink/ink128.xml"/><Relationship Id="rId86" Type="http://schemas.openxmlformats.org/officeDocument/2006/relationships/image" Target="../media/image140.png"/><Relationship Id="rId94" Type="http://schemas.openxmlformats.org/officeDocument/2006/relationships/image" Target="../media/image144.png"/><Relationship Id="rId99" Type="http://schemas.openxmlformats.org/officeDocument/2006/relationships/customXml" Target="../ink/ink137.xml"/><Relationship Id="rId101" Type="http://schemas.openxmlformats.org/officeDocument/2006/relationships/customXml" Target="../ink/ink138.xml"/><Relationship Id="rId122" Type="http://schemas.openxmlformats.org/officeDocument/2006/relationships/image" Target="../media/image158.png"/><Relationship Id="rId130" Type="http://schemas.openxmlformats.org/officeDocument/2006/relationships/image" Target="../media/image162.png"/><Relationship Id="rId135" Type="http://schemas.openxmlformats.org/officeDocument/2006/relationships/customXml" Target="../ink/ink155.xml"/><Relationship Id="rId143" Type="http://schemas.openxmlformats.org/officeDocument/2006/relationships/customXml" Target="../ink/ink159.xml"/><Relationship Id="rId148" Type="http://schemas.openxmlformats.org/officeDocument/2006/relationships/image" Target="../media/image171.png"/><Relationship Id="rId151" Type="http://schemas.openxmlformats.org/officeDocument/2006/relationships/customXml" Target="../ink/ink163.xml"/><Relationship Id="rId156" Type="http://schemas.openxmlformats.org/officeDocument/2006/relationships/image" Target="../media/image175.png"/><Relationship Id="rId4" Type="http://schemas.openxmlformats.org/officeDocument/2006/relationships/image" Target="../media/image98.png"/><Relationship Id="rId9" Type="http://schemas.openxmlformats.org/officeDocument/2006/relationships/customXml" Target="../ink/ink92.xml"/><Relationship Id="rId13" Type="http://schemas.openxmlformats.org/officeDocument/2006/relationships/customXml" Target="../ink/ink94.xml"/><Relationship Id="rId18" Type="http://schemas.openxmlformats.org/officeDocument/2006/relationships/image" Target="../media/image106.png"/><Relationship Id="rId39" Type="http://schemas.openxmlformats.org/officeDocument/2006/relationships/customXml" Target="../ink/ink107.xml"/><Relationship Id="rId109" Type="http://schemas.openxmlformats.org/officeDocument/2006/relationships/customXml" Target="../ink/ink142.xml"/><Relationship Id="rId34" Type="http://schemas.openxmlformats.org/officeDocument/2006/relationships/image" Target="../media/image114.png"/><Relationship Id="rId50" Type="http://schemas.openxmlformats.org/officeDocument/2006/relationships/image" Target="../media/image122.png"/><Relationship Id="rId55" Type="http://schemas.openxmlformats.org/officeDocument/2006/relationships/customXml" Target="../ink/ink115.xml"/><Relationship Id="rId76" Type="http://schemas.openxmlformats.org/officeDocument/2006/relationships/image" Target="../media/image135.png"/><Relationship Id="rId97" Type="http://schemas.openxmlformats.org/officeDocument/2006/relationships/customXml" Target="../ink/ink136.xml"/><Relationship Id="rId104" Type="http://schemas.openxmlformats.org/officeDocument/2006/relationships/image" Target="../media/image149.png"/><Relationship Id="rId120" Type="http://schemas.openxmlformats.org/officeDocument/2006/relationships/image" Target="../media/image157.png"/><Relationship Id="rId125" Type="http://schemas.openxmlformats.org/officeDocument/2006/relationships/customXml" Target="../ink/ink150.xml"/><Relationship Id="rId141" Type="http://schemas.openxmlformats.org/officeDocument/2006/relationships/customXml" Target="../ink/ink158.xml"/><Relationship Id="rId146" Type="http://schemas.openxmlformats.org/officeDocument/2006/relationships/image" Target="../media/image170.png"/><Relationship Id="rId7" Type="http://schemas.openxmlformats.org/officeDocument/2006/relationships/customXml" Target="../ink/ink91.xml"/><Relationship Id="rId71" Type="http://schemas.openxmlformats.org/officeDocument/2006/relationships/customXml" Target="../ink/ink123.xml"/><Relationship Id="rId92" Type="http://schemas.openxmlformats.org/officeDocument/2006/relationships/image" Target="../media/image143.png"/><Relationship Id="rId2" Type="http://schemas.openxmlformats.org/officeDocument/2006/relationships/image" Target="../media/image96.png"/><Relationship Id="rId29" Type="http://schemas.openxmlformats.org/officeDocument/2006/relationships/customXml" Target="../ink/ink102.xml"/><Relationship Id="rId24" Type="http://schemas.openxmlformats.org/officeDocument/2006/relationships/image" Target="../media/image109.png"/><Relationship Id="rId40" Type="http://schemas.openxmlformats.org/officeDocument/2006/relationships/image" Target="../media/image117.png"/><Relationship Id="rId45" Type="http://schemas.openxmlformats.org/officeDocument/2006/relationships/customXml" Target="../ink/ink110.xml"/><Relationship Id="rId66" Type="http://schemas.openxmlformats.org/officeDocument/2006/relationships/image" Target="../media/image130.png"/><Relationship Id="rId87" Type="http://schemas.openxmlformats.org/officeDocument/2006/relationships/customXml" Target="../ink/ink131.xml"/><Relationship Id="rId110" Type="http://schemas.openxmlformats.org/officeDocument/2006/relationships/image" Target="../media/image152.png"/><Relationship Id="rId115" Type="http://schemas.openxmlformats.org/officeDocument/2006/relationships/customXml" Target="../ink/ink145.xml"/><Relationship Id="rId131" Type="http://schemas.openxmlformats.org/officeDocument/2006/relationships/customXml" Target="../ink/ink153.xml"/><Relationship Id="rId136" Type="http://schemas.openxmlformats.org/officeDocument/2006/relationships/image" Target="../media/image165.png"/><Relationship Id="rId61" Type="http://schemas.openxmlformats.org/officeDocument/2006/relationships/customXml" Target="../ink/ink118.xml"/><Relationship Id="rId82" Type="http://schemas.openxmlformats.org/officeDocument/2006/relationships/image" Target="../media/image138.png"/><Relationship Id="rId152" Type="http://schemas.openxmlformats.org/officeDocument/2006/relationships/image" Target="../media/image173.png"/><Relationship Id="rId19" Type="http://schemas.openxmlformats.org/officeDocument/2006/relationships/customXml" Target="../ink/ink97.xml"/><Relationship Id="rId14" Type="http://schemas.openxmlformats.org/officeDocument/2006/relationships/image" Target="../media/image104.png"/><Relationship Id="rId30" Type="http://schemas.openxmlformats.org/officeDocument/2006/relationships/image" Target="../media/image112.png"/><Relationship Id="rId35" Type="http://schemas.openxmlformats.org/officeDocument/2006/relationships/customXml" Target="../ink/ink105.xml"/><Relationship Id="rId56" Type="http://schemas.openxmlformats.org/officeDocument/2006/relationships/image" Target="../media/image125.png"/><Relationship Id="rId77" Type="http://schemas.openxmlformats.org/officeDocument/2006/relationships/customXml" Target="../ink/ink126.xml"/><Relationship Id="rId100" Type="http://schemas.openxmlformats.org/officeDocument/2006/relationships/image" Target="../media/image147.png"/><Relationship Id="rId105" Type="http://schemas.openxmlformats.org/officeDocument/2006/relationships/customXml" Target="../ink/ink140.xml"/><Relationship Id="rId126" Type="http://schemas.openxmlformats.org/officeDocument/2006/relationships/image" Target="../media/image160.png"/><Relationship Id="rId147" Type="http://schemas.openxmlformats.org/officeDocument/2006/relationships/customXml" Target="../ink/ink161.xml"/><Relationship Id="rId8" Type="http://schemas.openxmlformats.org/officeDocument/2006/relationships/image" Target="../media/image101.png"/><Relationship Id="rId51" Type="http://schemas.openxmlformats.org/officeDocument/2006/relationships/customXml" Target="../ink/ink113.xml"/><Relationship Id="rId72" Type="http://schemas.openxmlformats.org/officeDocument/2006/relationships/image" Target="../media/image133.png"/><Relationship Id="rId93" Type="http://schemas.openxmlformats.org/officeDocument/2006/relationships/customXml" Target="../ink/ink134.xml"/><Relationship Id="rId98" Type="http://schemas.openxmlformats.org/officeDocument/2006/relationships/image" Target="../media/image146.png"/><Relationship Id="rId121" Type="http://schemas.openxmlformats.org/officeDocument/2006/relationships/customXml" Target="../ink/ink148.xml"/><Relationship Id="rId142" Type="http://schemas.openxmlformats.org/officeDocument/2006/relationships/image" Target="../media/image168.png"/><Relationship Id="rId3" Type="http://schemas.openxmlformats.org/officeDocument/2006/relationships/image" Target="../media/image97.pn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82.png"/><Relationship Id="rId18" Type="http://schemas.openxmlformats.org/officeDocument/2006/relationships/customXml" Target="../ink/ink172.xml"/><Relationship Id="rId26" Type="http://schemas.openxmlformats.org/officeDocument/2006/relationships/customXml" Target="../ink/ink176.xml"/><Relationship Id="rId39" Type="http://schemas.openxmlformats.org/officeDocument/2006/relationships/image" Target="../media/image195.png"/><Relationship Id="rId3" Type="http://schemas.openxmlformats.org/officeDocument/2006/relationships/image" Target="../media/image177.png"/><Relationship Id="rId21" Type="http://schemas.openxmlformats.org/officeDocument/2006/relationships/image" Target="../media/image186.png"/><Relationship Id="rId34" Type="http://schemas.openxmlformats.org/officeDocument/2006/relationships/customXml" Target="../ink/ink180.xml"/><Relationship Id="rId42" Type="http://schemas.openxmlformats.org/officeDocument/2006/relationships/customXml" Target="../ink/ink184.xml"/><Relationship Id="rId47" Type="http://schemas.openxmlformats.org/officeDocument/2006/relationships/image" Target="../media/image199.png"/><Relationship Id="rId50" Type="http://schemas.openxmlformats.org/officeDocument/2006/relationships/customXml" Target="../ink/ink188.xml"/><Relationship Id="rId7" Type="http://schemas.openxmlformats.org/officeDocument/2006/relationships/image" Target="../media/image179.png"/><Relationship Id="rId12" Type="http://schemas.openxmlformats.org/officeDocument/2006/relationships/customXml" Target="../ink/ink169.xml"/><Relationship Id="rId17" Type="http://schemas.openxmlformats.org/officeDocument/2006/relationships/image" Target="../media/image184.png"/><Relationship Id="rId25" Type="http://schemas.openxmlformats.org/officeDocument/2006/relationships/image" Target="../media/image188.png"/><Relationship Id="rId33" Type="http://schemas.openxmlformats.org/officeDocument/2006/relationships/image" Target="../media/image192.png"/><Relationship Id="rId38" Type="http://schemas.openxmlformats.org/officeDocument/2006/relationships/customXml" Target="../ink/ink182.xml"/><Relationship Id="rId46" Type="http://schemas.openxmlformats.org/officeDocument/2006/relationships/customXml" Target="../ink/ink186.xml"/><Relationship Id="rId2" Type="http://schemas.openxmlformats.org/officeDocument/2006/relationships/image" Target="../media/image176.png"/><Relationship Id="rId16" Type="http://schemas.openxmlformats.org/officeDocument/2006/relationships/customXml" Target="../ink/ink171.xml"/><Relationship Id="rId20" Type="http://schemas.openxmlformats.org/officeDocument/2006/relationships/customXml" Target="../ink/ink173.xml"/><Relationship Id="rId29" Type="http://schemas.openxmlformats.org/officeDocument/2006/relationships/image" Target="../media/image190.png"/><Relationship Id="rId41" Type="http://schemas.openxmlformats.org/officeDocument/2006/relationships/image" Target="../media/image196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66.xml"/><Relationship Id="rId11" Type="http://schemas.openxmlformats.org/officeDocument/2006/relationships/image" Target="../media/image181.png"/><Relationship Id="rId24" Type="http://schemas.openxmlformats.org/officeDocument/2006/relationships/customXml" Target="../ink/ink175.xml"/><Relationship Id="rId32" Type="http://schemas.openxmlformats.org/officeDocument/2006/relationships/customXml" Target="../ink/ink179.xml"/><Relationship Id="rId37" Type="http://schemas.openxmlformats.org/officeDocument/2006/relationships/image" Target="../media/image194.png"/><Relationship Id="rId40" Type="http://schemas.openxmlformats.org/officeDocument/2006/relationships/customXml" Target="../ink/ink183.xml"/><Relationship Id="rId45" Type="http://schemas.openxmlformats.org/officeDocument/2006/relationships/image" Target="../media/image198.png"/><Relationship Id="rId5" Type="http://schemas.openxmlformats.org/officeDocument/2006/relationships/image" Target="../media/image100.png"/><Relationship Id="rId15" Type="http://schemas.openxmlformats.org/officeDocument/2006/relationships/image" Target="../media/image183.png"/><Relationship Id="rId23" Type="http://schemas.openxmlformats.org/officeDocument/2006/relationships/image" Target="../media/image187.png"/><Relationship Id="rId28" Type="http://schemas.openxmlformats.org/officeDocument/2006/relationships/customXml" Target="../ink/ink177.xml"/><Relationship Id="rId36" Type="http://schemas.openxmlformats.org/officeDocument/2006/relationships/customXml" Target="../ink/ink181.xml"/><Relationship Id="rId49" Type="http://schemas.openxmlformats.org/officeDocument/2006/relationships/image" Target="../media/image200.png"/><Relationship Id="rId10" Type="http://schemas.openxmlformats.org/officeDocument/2006/relationships/customXml" Target="../ink/ink168.xml"/><Relationship Id="rId19" Type="http://schemas.openxmlformats.org/officeDocument/2006/relationships/image" Target="../media/image185.png"/><Relationship Id="rId31" Type="http://schemas.openxmlformats.org/officeDocument/2006/relationships/image" Target="../media/image191.png"/><Relationship Id="rId44" Type="http://schemas.openxmlformats.org/officeDocument/2006/relationships/customXml" Target="../ink/ink185.xml"/><Relationship Id="rId4" Type="http://schemas.openxmlformats.org/officeDocument/2006/relationships/image" Target="../media/image178.png"/><Relationship Id="rId9" Type="http://schemas.openxmlformats.org/officeDocument/2006/relationships/image" Target="../media/image180.png"/><Relationship Id="rId14" Type="http://schemas.openxmlformats.org/officeDocument/2006/relationships/customXml" Target="../ink/ink170.xml"/><Relationship Id="rId22" Type="http://schemas.openxmlformats.org/officeDocument/2006/relationships/customXml" Target="../ink/ink174.xml"/><Relationship Id="rId27" Type="http://schemas.openxmlformats.org/officeDocument/2006/relationships/image" Target="../media/image189.png"/><Relationship Id="rId30" Type="http://schemas.openxmlformats.org/officeDocument/2006/relationships/customXml" Target="../ink/ink178.xml"/><Relationship Id="rId35" Type="http://schemas.openxmlformats.org/officeDocument/2006/relationships/image" Target="../media/image193.png"/><Relationship Id="rId43" Type="http://schemas.openxmlformats.org/officeDocument/2006/relationships/image" Target="../media/image197.png"/><Relationship Id="rId48" Type="http://schemas.openxmlformats.org/officeDocument/2006/relationships/customXml" Target="../ink/ink187.xml"/><Relationship Id="rId8" Type="http://schemas.openxmlformats.org/officeDocument/2006/relationships/customXml" Target="../ink/ink167.xml"/><Relationship Id="rId51" Type="http://schemas.openxmlformats.org/officeDocument/2006/relationships/image" Target="../media/image201.png"/></Relationships>
</file>

<file path=ppt/slides/_rels/slide6.xml.rels><?xml version="1.0" encoding="UTF-8" standalone="yes"?>
<Relationships xmlns="http://schemas.openxmlformats.org/package/2006/relationships"><Relationship Id="rId26" Type="http://schemas.openxmlformats.org/officeDocument/2006/relationships/customXml" Target="../ink/ink200.xml"/><Relationship Id="rId21" Type="http://schemas.openxmlformats.org/officeDocument/2006/relationships/image" Target="../media/image206.png"/><Relationship Id="rId42" Type="http://schemas.openxmlformats.org/officeDocument/2006/relationships/customXml" Target="../ink/ink208.xml"/><Relationship Id="rId47" Type="http://schemas.openxmlformats.org/officeDocument/2006/relationships/image" Target="../media/image219.png"/><Relationship Id="rId63" Type="http://schemas.openxmlformats.org/officeDocument/2006/relationships/image" Target="../media/image227.png"/><Relationship Id="rId68" Type="http://schemas.openxmlformats.org/officeDocument/2006/relationships/customXml" Target="../ink/ink221.xml"/><Relationship Id="rId84" Type="http://schemas.openxmlformats.org/officeDocument/2006/relationships/customXml" Target="../ink/ink229.xml"/><Relationship Id="rId89" Type="http://schemas.openxmlformats.org/officeDocument/2006/relationships/image" Target="../media/image240.png"/><Relationship Id="rId7" Type="http://schemas.openxmlformats.org/officeDocument/2006/relationships/image" Target="../media/image189.png"/><Relationship Id="rId71" Type="http://schemas.openxmlformats.org/officeDocument/2006/relationships/image" Target="../media/image231.png"/><Relationship Id="rId92" Type="http://schemas.openxmlformats.org/officeDocument/2006/relationships/customXml" Target="../ink/ink233.xml"/><Relationship Id="rId2" Type="http://schemas.openxmlformats.org/officeDocument/2006/relationships/image" Target="../media/image202.png"/><Relationship Id="rId16" Type="http://schemas.openxmlformats.org/officeDocument/2006/relationships/customXml" Target="../ink/ink195.xml"/><Relationship Id="rId29" Type="http://schemas.openxmlformats.org/officeDocument/2006/relationships/image" Target="../media/image210.png"/><Relationship Id="rId11" Type="http://schemas.openxmlformats.org/officeDocument/2006/relationships/image" Target="../media/image191.png"/><Relationship Id="rId24" Type="http://schemas.openxmlformats.org/officeDocument/2006/relationships/customXml" Target="../ink/ink199.xml"/><Relationship Id="rId32" Type="http://schemas.openxmlformats.org/officeDocument/2006/relationships/customXml" Target="../ink/ink203.xml"/><Relationship Id="rId37" Type="http://schemas.openxmlformats.org/officeDocument/2006/relationships/image" Target="../media/image214.png"/><Relationship Id="rId40" Type="http://schemas.openxmlformats.org/officeDocument/2006/relationships/customXml" Target="../ink/ink207.xml"/><Relationship Id="rId45" Type="http://schemas.openxmlformats.org/officeDocument/2006/relationships/image" Target="../media/image218.png"/><Relationship Id="rId53" Type="http://schemas.openxmlformats.org/officeDocument/2006/relationships/image" Target="../media/image222.png"/><Relationship Id="rId58" Type="http://schemas.openxmlformats.org/officeDocument/2006/relationships/customXml" Target="../ink/ink216.xml"/><Relationship Id="rId66" Type="http://schemas.openxmlformats.org/officeDocument/2006/relationships/customXml" Target="../ink/ink220.xml"/><Relationship Id="rId74" Type="http://schemas.openxmlformats.org/officeDocument/2006/relationships/customXml" Target="../ink/ink224.xml"/><Relationship Id="rId79" Type="http://schemas.openxmlformats.org/officeDocument/2006/relationships/image" Target="../media/image235.png"/><Relationship Id="rId87" Type="http://schemas.openxmlformats.org/officeDocument/2006/relationships/image" Target="../media/image239.png"/><Relationship Id="rId102" Type="http://schemas.openxmlformats.org/officeDocument/2006/relationships/customXml" Target="../ink/ink238.xml"/><Relationship Id="rId5" Type="http://schemas.openxmlformats.org/officeDocument/2006/relationships/image" Target="../media/image203.png"/><Relationship Id="rId61" Type="http://schemas.openxmlformats.org/officeDocument/2006/relationships/image" Target="../media/image226.png"/><Relationship Id="rId82" Type="http://schemas.openxmlformats.org/officeDocument/2006/relationships/customXml" Target="../ink/ink228.xml"/><Relationship Id="rId90" Type="http://schemas.openxmlformats.org/officeDocument/2006/relationships/customXml" Target="../ink/ink232.xml"/><Relationship Id="rId95" Type="http://schemas.openxmlformats.org/officeDocument/2006/relationships/image" Target="../media/image243.png"/><Relationship Id="rId19" Type="http://schemas.openxmlformats.org/officeDocument/2006/relationships/image" Target="../media/image205.png"/><Relationship Id="rId14" Type="http://schemas.openxmlformats.org/officeDocument/2006/relationships/customXml" Target="../ink/ink194.xml"/><Relationship Id="rId22" Type="http://schemas.openxmlformats.org/officeDocument/2006/relationships/customXml" Target="../ink/ink198.xml"/><Relationship Id="rId27" Type="http://schemas.openxmlformats.org/officeDocument/2006/relationships/image" Target="../media/image209.png"/><Relationship Id="rId30" Type="http://schemas.openxmlformats.org/officeDocument/2006/relationships/customXml" Target="../ink/ink202.xml"/><Relationship Id="rId35" Type="http://schemas.openxmlformats.org/officeDocument/2006/relationships/image" Target="../media/image213.png"/><Relationship Id="rId43" Type="http://schemas.openxmlformats.org/officeDocument/2006/relationships/image" Target="../media/image217.png"/><Relationship Id="rId48" Type="http://schemas.openxmlformats.org/officeDocument/2006/relationships/customXml" Target="../ink/ink211.xml"/><Relationship Id="rId56" Type="http://schemas.openxmlformats.org/officeDocument/2006/relationships/customXml" Target="../ink/ink215.xml"/><Relationship Id="rId64" Type="http://schemas.openxmlformats.org/officeDocument/2006/relationships/customXml" Target="../ink/ink219.xml"/><Relationship Id="rId69" Type="http://schemas.openxmlformats.org/officeDocument/2006/relationships/image" Target="../media/image230.png"/><Relationship Id="rId77" Type="http://schemas.openxmlformats.org/officeDocument/2006/relationships/image" Target="../media/image234.png"/><Relationship Id="rId100" Type="http://schemas.openxmlformats.org/officeDocument/2006/relationships/customXml" Target="../ink/ink237.xml"/><Relationship Id="rId8" Type="http://schemas.openxmlformats.org/officeDocument/2006/relationships/customXml" Target="../ink/ink191.xml"/><Relationship Id="rId51" Type="http://schemas.openxmlformats.org/officeDocument/2006/relationships/image" Target="../media/image221.png"/><Relationship Id="rId72" Type="http://schemas.openxmlformats.org/officeDocument/2006/relationships/customXml" Target="../ink/ink223.xml"/><Relationship Id="rId80" Type="http://schemas.openxmlformats.org/officeDocument/2006/relationships/customXml" Target="../ink/ink227.xml"/><Relationship Id="rId85" Type="http://schemas.openxmlformats.org/officeDocument/2006/relationships/image" Target="../media/image238.png"/><Relationship Id="rId93" Type="http://schemas.openxmlformats.org/officeDocument/2006/relationships/image" Target="../media/image242.png"/><Relationship Id="rId98" Type="http://schemas.openxmlformats.org/officeDocument/2006/relationships/customXml" Target="../ink/ink236.xml"/><Relationship Id="rId3" Type="http://schemas.openxmlformats.org/officeDocument/2006/relationships/image" Target="../media/image178.png"/><Relationship Id="rId12" Type="http://schemas.openxmlformats.org/officeDocument/2006/relationships/customXml" Target="../ink/ink193.xml"/><Relationship Id="rId17" Type="http://schemas.openxmlformats.org/officeDocument/2006/relationships/image" Target="../media/image204.png"/><Relationship Id="rId25" Type="http://schemas.openxmlformats.org/officeDocument/2006/relationships/image" Target="../media/image208.png"/><Relationship Id="rId33" Type="http://schemas.openxmlformats.org/officeDocument/2006/relationships/image" Target="../media/image212.png"/><Relationship Id="rId38" Type="http://schemas.openxmlformats.org/officeDocument/2006/relationships/customXml" Target="../ink/ink206.xml"/><Relationship Id="rId46" Type="http://schemas.openxmlformats.org/officeDocument/2006/relationships/customXml" Target="../ink/ink210.xml"/><Relationship Id="rId59" Type="http://schemas.openxmlformats.org/officeDocument/2006/relationships/image" Target="../media/image225.png"/><Relationship Id="rId67" Type="http://schemas.openxmlformats.org/officeDocument/2006/relationships/image" Target="../media/image229.png"/><Relationship Id="rId103" Type="http://schemas.openxmlformats.org/officeDocument/2006/relationships/image" Target="../media/image247.png"/><Relationship Id="rId20" Type="http://schemas.openxmlformats.org/officeDocument/2006/relationships/customXml" Target="../ink/ink197.xml"/><Relationship Id="rId41" Type="http://schemas.openxmlformats.org/officeDocument/2006/relationships/image" Target="../media/image216.png"/><Relationship Id="rId54" Type="http://schemas.openxmlformats.org/officeDocument/2006/relationships/customXml" Target="../ink/ink214.xml"/><Relationship Id="rId62" Type="http://schemas.openxmlformats.org/officeDocument/2006/relationships/customXml" Target="../ink/ink218.xml"/><Relationship Id="rId70" Type="http://schemas.openxmlformats.org/officeDocument/2006/relationships/customXml" Target="../ink/ink222.xml"/><Relationship Id="rId75" Type="http://schemas.openxmlformats.org/officeDocument/2006/relationships/image" Target="../media/image233.png"/><Relationship Id="rId83" Type="http://schemas.openxmlformats.org/officeDocument/2006/relationships/image" Target="../media/image237.png"/><Relationship Id="rId88" Type="http://schemas.openxmlformats.org/officeDocument/2006/relationships/customXml" Target="../ink/ink231.xml"/><Relationship Id="rId91" Type="http://schemas.openxmlformats.org/officeDocument/2006/relationships/image" Target="../media/image241.png"/><Relationship Id="rId96" Type="http://schemas.openxmlformats.org/officeDocument/2006/relationships/customXml" Target="../ink/ink235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90.xml"/><Relationship Id="rId15" Type="http://schemas.openxmlformats.org/officeDocument/2006/relationships/image" Target="../media/image193.png"/><Relationship Id="rId23" Type="http://schemas.openxmlformats.org/officeDocument/2006/relationships/image" Target="../media/image207.png"/><Relationship Id="rId28" Type="http://schemas.openxmlformats.org/officeDocument/2006/relationships/customXml" Target="../ink/ink201.xml"/><Relationship Id="rId36" Type="http://schemas.openxmlformats.org/officeDocument/2006/relationships/customXml" Target="../ink/ink205.xml"/><Relationship Id="rId49" Type="http://schemas.openxmlformats.org/officeDocument/2006/relationships/image" Target="../media/image220.png"/><Relationship Id="rId57" Type="http://schemas.openxmlformats.org/officeDocument/2006/relationships/image" Target="../media/image224.png"/><Relationship Id="rId10" Type="http://schemas.openxmlformats.org/officeDocument/2006/relationships/customXml" Target="../ink/ink192.xml"/><Relationship Id="rId31" Type="http://schemas.openxmlformats.org/officeDocument/2006/relationships/image" Target="../media/image211.png"/><Relationship Id="rId44" Type="http://schemas.openxmlformats.org/officeDocument/2006/relationships/customXml" Target="../ink/ink209.xml"/><Relationship Id="rId52" Type="http://schemas.openxmlformats.org/officeDocument/2006/relationships/customXml" Target="../ink/ink213.xml"/><Relationship Id="rId60" Type="http://schemas.openxmlformats.org/officeDocument/2006/relationships/customXml" Target="../ink/ink217.xml"/><Relationship Id="rId65" Type="http://schemas.openxmlformats.org/officeDocument/2006/relationships/image" Target="../media/image228.png"/><Relationship Id="rId73" Type="http://schemas.openxmlformats.org/officeDocument/2006/relationships/image" Target="../media/image232.png"/><Relationship Id="rId78" Type="http://schemas.openxmlformats.org/officeDocument/2006/relationships/customXml" Target="../ink/ink226.xml"/><Relationship Id="rId81" Type="http://schemas.openxmlformats.org/officeDocument/2006/relationships/image" Target="../media/image236.png"/><Relationship Id="rId86" Type="http://schemas.openxmlformats.org/officeDocument/2006/relationships/customXml" Target="../ink/ink230.xml"/><Relationship Id="rId94" Type="http://schemas.openxmlformats.org/officeDocument/2006/relationships/customXml" Target="../ink/ink234.xml"/><Relationship Id="rId99" Type="http://schemas.openxmlformats.org/officeDocument/2006/relationships/image" Target="../media/image245.png"/><Relationship Id="rId101" Type="http://schemas.openxmlformats.org/officeDocument/2006/relationships/image" Target="../media/image246.png"/><Relationship Id="rId4" Type="http://schemas.openxmlformats.org/officeDocument/2006/relationships/customXml" Target="../ink/ink189.xml"/><Relationship Id="rId9" Type="http://schemas.openxmlformats.org/officeDocument/2006/relationships/image" Target="../media/image190.png"/><Relationship Id="rId13" Type="http://schemas.openxmlformats.org/officeDocument/2006/relationships/image" Target="../media/image192.png"/><Relationship Id="rId18" Type="http://schemas.openxmlformats.org/officeDocument/2006/relationships/customXml" Target="../ink/ink196.xml"/><Relationship Id="rId39" Type="http://schemas.openxmlformats.org/officeDocument/2006/relationships/image" Target="../media/image215.png"/><Relationship Id="rId34" Type="http://schemas.openxmlformats.org/officeDocument/2006/relationships/customXml" Target="../ink/ink204.xml"/><Relationship Id="rId50" Type="http://schemas.openxmlformats.org/officeDocument/2006/relationships/customXml" Target="../ink/ink212.xml"/><Relationship Id="rId55" Type="http://schemas.openxmlformats.org/officeDocument/2006/relationships/image" Target="../media/image223.png"/><Relationship Id="rId76" Type="http://schemas.openxmlformats.org/officeDocument/2006/relationships/customXml" Target="../ink/ink225.xml"/><Relationship Id="rId97" Type="http://schemas.openxmlformats.org/officeDocument/2006/relationships/image" Target="../media/image244.png"/></Relationships>
</file>

<file path=ppt/slides/_rels/slide7.xml.rels><?xml version="1.0" encoding="UTF-8" standalone="yes"?>
<Relationships xmlns="http://schemas.openxmlformats.org/package/2006/relationships"><Relationship Id="rId26" Type="http://schemas.openxmlformats.org/officeDocument/2006/relationships/image" Target="../media/image261.png"/><Relationship Id="rId117" Type="http://schemas.openxmlformats.org/officeDocument/2006/relationships/customXml" Target="../ink/ink295.xml"/><Relationship Id="rId21" Type="http://schemas.openxmlformats.org/officeDocument/2006/relationships/customXml" Target="../ink/ink247.xml"/><Relationship Id="rId42" Type="http://schemas.openxmlformats.org/officeDocument/2006/relationships/image" Target="../media/image269.png"/><Relationship Id="rId47" Type="http://schemas.openxmlformats.org/officeDocument/2006/relationships/customXml" Target="../ink/ink260.xml"/><Relationship Id="rId63" Type="http://schemas.openxmlformats.org/officeDocument/2006/relationships/customXml" Target="../ink/ink268.xml"/><Relationship Id="rId68" Type="http://schemas.openxmlformats.org/officeDocument/2006/relationships/image" Target="../media/image282.png"/><Relationship Id="rId84" Type="http://schemas.openxmlformats.org/officeDocument/2006/relationships/image" Target="../media/image290.png"/><Relationship Id="rId89" Type="http://schemas.openxmlformats.org/officeDocument/2006/relationships/customXml" Target="../ink/ink281.xml"/><Relationship Id="rId112" Type="http://schemas.openxmlformats.org/officeDocument/2006/relationships/image" Target="../media/image304.png"/><Relationship Id="rId133" Type="http://schemas.openxmlformats.org/officeDocument/2006/relationships/customXml" Target="../ink/ink303.xml"/><Relationship Id="rId138" Type="http://schemas.openxmlformats.org/officeDocument/2006/relationships/image" Target="../media/image317.png"/><Relationship Id="rId154" Type="http://schemas.openxmlformats.org/officeDocument/2006/relationships/image" Target="../media/image325.png"/><Relationship Id="rId159" Type="http://schemas.openxmlformats.org/officeDocument/2006/relationships/customXml" Target="../ink/ink316.xml"/><Relationship Id="rId170" Type="http://schemas.openxmlformats.org/officeDocument/2006/relationships/image" Target="../media/image333.png"/><Relationship Id="rId16" Type="http://schemas.openxmlformats.org/officeDocument/2006/relationships/image" Target="../media/image256.png"/><Relationship Id="rId107" Type="http://schemas.openxmlformats.org/officeDocument/2006/relationships/customXml" Target="../ink/ink290.xml"/><Relationship Id="rId11" Type="http://schemas.openxmlformats.org/officeDocument/2006/relationships/customXml" Target="../ink/ink242.xml"/><Relationship Id="rId32" Type="http://schemas.openxmlformats.org/officeDocument/2006/relationships/image" Target="../media/image264.png"/><Relationship Id="rId37" Type="http://schemas.openxmlformats.org/officeDocument/2006/relationships/customXml" Target="../ink/ink255.xml"/><Relationship Id="rId53" Type="http://schemas.openxmlformats.org/officeDocument/2006/relationships/customXml" Target="../ink/ink263.xml"/><Relationship Id="rId58" Type="http://schemas.openxmlformats.org/officeDocument/2006/relationships/image" Target="../media/image277.png"/><Relationship Id="rId74" Type="http://schemas.openxmlformats.org/officeDocument/2006/relationships/image" Target="../media/image285.png"/><Relationship Id="rId79" Type="http://schemas.openxmlformats.org/officeDocument/2006/relationships/customXml" Target="../ink/ink276.xml"/><Relationship Id="rId102" Type="http://schemas.openxmlformats.org/officeDocument/2006/relationships/image" Target="../media/image299.png"/><Relationship Id="rId123" Type="http://schemas.openxmlformats.org/officeDocument/2006/relationships/customXml" Target="../ink/ink298.xml"/><Relationship Id="rId128" Type="http://schemas.openxmlformats.org/officeDocument/2006/relationships/image" Target="../media/image312.png"/><Relationship Id="rId144" Type="http://schemas.openxmlformats.org/officeDocument/2006/relationships/image" Target="../media/image320.png"/><Relationship Id="rId149" Type="http://schemas.openxmlformats.org/officeDocument/2006/relationships/customXml" Target="../ink/ink311.xml"/><Relationship Id="rId5" Type="http://schemas.openxmlformats.org/officeDocument/2006/relationships/customXml" Target="../ink/ink239.xml"/><Relationship Id="rId90" Type="http://schemas.openxmlformats.org/officeDocument/2006/relationships/image" Target="../media/image293.png"/><Relationship Id="rId95" Type="http://schemas.openxmlformats.org/officeDocument/2006/relationships/customXml" Target="../ink/ink284.xml"/><Relationship Id="rId160" Type="http://schemas.openxmlformats.org/officeDocument/2006/relationships/image" Target="../media/image328.png"/><Relationship Id="rId165" Type="http://schemas.openxmlformats.org/officeDocument/2006/relationships/customXml" Target="../ink/ink319.xml"/><Relationship Id="rId22" Type="http://schemas.openxmlformats.org/officeDocument/2006/relationships/image" Target="../media/image259.png"/><Relationship Id="rId27" Type="http://schemas.openxmlformats.org/officeDocument/2006/relationships/customXml" Target="../ink/ink250.xml"/><Relationship Id="rId43" Type="http://schemas.openxmlformats.org/officeDocument/2006/relationships/customXml" Target="../ink/ink258.xml"/><Relationship Id="rId48" Type="http://schemas.openxmlformats.org/officeDocument/2006/relationships/image" Target="../media/image272.png"/><Relationship Id="rId64" Type="http://schemas.openxmlformats.org/officeDocument/2006/relationships/image" Target="../media/image280.png"/><Relationship Id="rId69" Type="http://schemas.openxmlformats.org/officeDocument/2006/relationships/customXml" Target="../ink/ink271.xml"/><Relationship Id="rId113" Type="http://schemas.openxmlformats.org/officeDocument/2006/relationships/customXml" Target="../ink/ink293.xml"/><Relationship Id="rId118" Type="http://schemas.openxmlformats.org/officeDocument/2006/relationships/image" Target="../media/image307.png"/><Relationship Id="rId134" Type="http://schemas.openxmlformats.org/officeDocument/2006/relationships/image" Target="../media/image315.png"/><Relationship Id="rId139" Type="http://schemas.openxmlformats.org/officeDocument/2006/relationships/customXml" Target="../ink/ink306.xml"/><Relationship Id="rId80" Type="http://schemas.openxmlformats.org/officeDocument/2006/relationships/image" Target="../media/image288.png"/><Relationship Id="rId85" Type="http://schemas.openxmlformats.org/officeDocument/2006/relationships/customXml" Target="../ink/ink279.xml"/><Relationship Id="rId150" Type="http://schemas.openxmlformats.org/officeDocument/2006/relationships/image" Target="../media/image323.png"/><Relationship Id="rId155" Type="http://schemas.openxmlformats.org/officeDocument/2006/relationships/customXml" Target="../ink/ink314.xml"/><Relationship Id="rId171" Type="http://schemas.openxmlformats.org/officeDocument/2006/relationships/customXml" Target="../ink/ink322.xml"/><Relationship Id="rId12" Type="http://schemas.openxmlformats.org/officeDocument/2006/relationships/image" Target="../media/image254.png"/><Relationship Id="rId17" Type="http://schemas.openxmlformats.org/officeDocument/2006/relationships/customXml" Target="../ink/ink245.xml"/><Relationship Id="rId33" Type="http://schemas.openxmlformats.org/officeDocument/2006/relationships/customXml" Target="../ink/ink253.xml"/><Relationship Id="rId38" Type="http://schemas.openxmlformats.org/officeDocument/2006/relationships/image" Target="../media/image267.png"/><Relationship Id="rId59" Type="http://schemas.openxmlformats.org/officeDocument/2006/relationships/customXml" Target="../ink/ink266.xml"/><Relationship Id="rId103" Type="http://schemas.openxmlformats.org/officeDocument/2006/relationships/customXml" Target="../ink/ink288.xml"/><Relationship Id="rId108" Type="http://schemas.openxmlformats.org/officeDocument/2006/relationships/image" Target="../media/image302.png"/><Relationship Id="rId124" Type="http://schemas.openxmlformats.org/officeDocument/2006/relationships/image" Target="../media/image310.png"/><Relationship Id="rId129" Type="http://schemas.openxmlformats.org/officeDocument/2006/relationships/customXml" Target="../ink/ink301.xml"/><Relationship Id="rId54" Type="http://schemas.openxmlformats.org/officeDocument/2006/relationships/image" Target="../media/image275.png"/><Relationship Id="rId70" Type="http://schemas.openxmlformats.org/officeDocument/2006/relationships/image" Target="../media/image283.png"/><Relationship Id="rId75" Type="http://schemas.openxmlformats.org/officeDocument/2006/relationships/customXml" Target="../ink/ink274.xml"/><Relationship Id="rId91" Type="http://schemas.openxmlformats.org/officeDocument/2006/relationships/customXml" Target="../ink/ink282.xml"/><Relationship Id="rId96" Type="http://schemas.openxmlformats.org/officeDocument/2006/relationships/image" Target="../media/image296.png"/><Relationship Id="rId140" Type="http://schemas.openxmlformats.org/officeDocument/2006/relationships/image" Target="../media/image318.png"/><Relationship Id="rId145" Type="http://schemas.openxmlformats.org/officeDocument/2006/relationships/customXml" Target="../ink/ink309.xml"/><Relationship Id="rId161" Type="http://schemas.openxmlformats.org/officeDocument/2006/relationships/customXml" Target="../ink/ink317.xml"/><Relationship Id="rId166" Type="http://schemas.openxmlformats.org/officeDocument/2006/relationships/image" Target="../media/image3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1.png"/><Relationship Id="rId15" Type="http://schemas.openxmlformats.org/officeDocument/2006/relationships/customXml" Target="../ink/ink244.xml"/><Relationship Id="rId23" Type="http://schemas.openxmlformats.org/officeDocument/2006/relationships/customXml" Target="../ink/ink248.xml"/><Relationship Id="rId28" Type="http://schemas.openxmlformats.org/officeDocument/2006/relationships/image" Target="../media/image262.png"/><Relationship Id="rId36" Type="http://schemas.openxmlformats.org/officeDocument/2006/relationships/image" Target="../media/image266.png"/><Relationship Id="rId49" Type="http://schemas.openxmlformats.org/officeDocument/2006/relationships/customXml" Target="../ink/ink261.xml"/><Relationship Id="rId57" Type="http://schemas.openxmlformats.org/officeDocument/2006/relationships/customXml" Target="../ink/ink265.xml"/><Relationship Id="rId106" Type="http://schemas.openxmlformats.org/officeDocument/2006/relationships/image" Target="../media/image301.png"/><Relationship Id="rId114" Type="http://schemas.openxmlformats.org/officeDocument/2006/relationships/image" Target="../media/image305.png"/><Relationship Id="rId119" Type="http://schemas.openxmlformats.org/officeDocument/2006/relationships/customXml" Target="../ink/ink296.xml"/><Relationship Id="rId127" Type="http://schemas.openxmlformats.org/officeDocument/2006/relationships/customXml" Target="../ink/ink300.xml"/><Relationship Id="rId10" Type="http://schemas.openxmlformats.org/officeDocument/2006/relationships/image" Target="../media/image253.png"/><Relationship Id="rId31" Type="http://schemas.openxmlformats.org/officeDocument/2006/relationships/customXml" Target="../ink/ink252.xml"/><Relationship Id="rId44" Type="http://schemas.openxmlformats.org/officeDocument/2006/relationships/image" Target="../media/image270.png"/><Relationship Id="rId52" Type="http://schemas.openxmlformats.org/officeDocument/2006/relationships/image" Target="../media/image274.png"/><Relationship Id="rId60" Type="http://schemas.openxmlformats.org/officeDocument/2006/relationships/image" Target="../media/image278.png"/><Relationship Id="rId65" Type="http://schemas.openxmlformats.org/officeDocument/2006/relationships/customXml" Target="../ink/ink269.xml"/><Relationship Id="rId73" Type="http://schemas.openxmlformats.org/officeDocument/2006/relationships/customXml" Target="../ink/ink273.xml"/><Relationship Id="rId78" Type="http://schemas.openxmlformats.org/officeDocument/2006/relationships/image" Target="../media/image287.png"/><Relationship Id="rId81" Type="http://schemas.openxmlformats.org/officeDocument/2006/relationships/customXml" Target="../ink/ink277.xml"/><Relationship Id="rId86" Type="http://schemas.openxmlformats.org/officeDocument/2006/relationships/image" Target="../media/image291.png"/><Relationship Id="rId94" Type="http://schemas.openxmlformats.org/officeDocument/2006/relationships/image" Target="../media/image295.png"/><Relationship Id="rId99" Type="http://schemas.openxmlformats.org/officeDocument/2006/relationships/customXml" Target="../ink/ink286.xml"/><Relationship Id="rId101" Type="http://schemas.openxmlformats.org/officeDocument/2006/relationships/customXml" Target="../ink/ink287.xml"/><Relationship Id="rId122" Type="http://schemas.openxmlformats.org/officeDocument/2006/relationships/image" Target="../media/image309.png"/><Relationship Id="rId130" Type="http://schemas.openxmlformats.org/officeDocument/2006/relationships/image" Target="../media/image313.png"/><Relationship Id="rId135" Type="http://schemas.openxmlformats.org/officeDocument/2006/relationships/customXml" Target="../ink/ink304.xml"/><Relationship Id="rId143" Type="http://schemas.openxmlformats.org/officeDocument/2006/relationships/customXml" Target="../ink/ink308.xml"/><Relationship Id="rId148" Type="http://schemas.openxmlformats.org/officeDocument/2006/relationships/image" Target="../media/image322.png"/><Relationship Id="rId151" Type="http://schemas.openxmlformats.org/officeDocument/2006/relationships/customXml" Target="../ink/ink312.xml"/><Relationship Id="rId156" Type="http://schemas.openxmlformats.org/officeDocument/2006/relationships/image" Target="../media/image326.png"/><Relationship Id="rId164" Type="http://schemas.openxmlformats.org/officeDocument/2006/relationships/image" Target="../media/image330.png"/><Relationship Id="rId169" Type="http://schemas.openxmlformats.org/officeDocument/2006/relationships/customXml" Target="../ink/ink321.xml"/><Relationship Id="rId4" Type="http://schemas.openxmlformats.org/officeDocument/2006/relationships/image" Target="../media/image250.png"/><Relationship Id="rId9" Type="http://schemas.openxmlformats.org/officeDocument/2006/relationships/customXml" Target="../ink/ink241.xml"/><Relationship Id="rId172" Type="http://schemas.openxmlformats.org/officeDocument/2006/relationships/image" Target="../media/image334.png"/><Relationship Id="rId13" Type="http://schemas.openxmlformats.org/officeDocument/2006/relationships/customXml" Target="../ink/ink243.xml"/><Relationship Id="rId18" Type="http://schemas.openxmlformats.org/officeDocument/2006/relationships/image" Target="../media/image257.png"/><Relationship Id="rId39" Type="http://schemas.openxmlformats.org/officeDocument/2006/relationships/customXml" Target="../ink/ink256.xml"/><Relationship Id="rId109" Type="http://schemas.openxmlformats.org/officeDocument/2006/relationships/customXml" Target="../ink/ink291.xml"/><Relationship Id="rId34" Type="http://schemas.openxmlformats.org/officeDocument/2006/relationships/image" Target="../media/image265.png"/><Relationship Id="rId50" Type="http://schemas.openxmlformats.org/officeDocument/2006/relationships/image" Target="../media/image273.png"/><Relationship Id="rId55" Type="http://schemas.openxmlformats.org/officeDocument/2006/relationships/customXml" Target="../ink/ink264.xml"/><Relationship Id="rId76" Type="http://schemas.openxmlformats.org/officeDocument/2006/relationships/image" Target="../media/image286.png"/><Relationship Id="rId97" Type="http://schemas.openxmlformats.org/officeDocument/2006/relationships/customXml" Target="../ink/ink285.xml"/><Relationship Id="rId104" Type="http://schemas.openxmlformats.org/officeDocument/2006/relationships/image" Target="../media/image300.png"/><Relationship Id="rId120" Type="http://schemas.openxmlformats.org/officeDocument/2006/relationships/image" Target="../media/image308.png"/><Relationship Id="rId125" Type="http://schemas.openxmlformats.org/officeDocument/2006/relationships/customXml" Target="../ink/ink299.xml"/><Relationship Id="rId141" Type="http://schemas.openxmlformats.org/officeDocument/2006/relationships/customXml" Target="../ink/ink307.xml"/><Relationship Id="rId146" Type="http://schemas.openxmlformats.org/officeDocument/2006/relationships/image" Target="../media/image321.png"/><Relationship Id="rId167" Type="http://schemas.openxmlformats.org/officeDocument/2006/relationships/customXml" Target="../ink/ink320.xml"/><Relationship Id="rId7" Type="http://schemas.openxmlformats.org/officeDocument/2006/relationships/customXml" Target="../ink/ink240.xml"/><Relationship Id="rId71" Type="http://schemas.openxmlformats.org/officeDocument/2006/relationships/customXml" Target="../ink/ink272.xml"/><Relationship Id="rId92" Type="http://schemas.openxmlformats.org/officeDocument/2006/relationships/image" Target="../media/image294.png"/><Relationship Id="rId162" Type="http://schemas.openxmlformats.org/officeDocument/2006/relationships/image" Target="../media/image329.png"/><Relationship Id="rId2" Type="http://schemas.openxmlformats.org/officeDocument/2006/relationships/image" Target="../media/image248.png"/><Relationship Id="rId29" Type="http://schemas.openxmlformats.org/officeDocument/2006/relationships/customXml" Target="../ink/ink251.xml"/><Relationship Id="rId24" Type="http://schemas.openxmlformats.org/officeDocument/2006/relationships/image" Target="../media/image260.png"/><Relationship Id="rId40" Type="http://schemas.openxmlformats.org/officeDocument/2006/relationships/image" Target="../media/image268.png"/><Relationship Id="rId45" Type="http://schemas.openxmlformats.org/officeDocument/2006/relationships/customXml" Target="../ink/ink259.xml"/><Relationship Id="rId66" Type="http://schemas.openxmlformats.org/officeDocument/2006/relationships/image" Target="../media/image281.png"/><Relationship Id="rId87" Type="http://schemas.openxmlformats.org/officeDocument/2006/relationships/customXml" Target="../ink/ink280.xml"/><Relationship Id="rId110" Type="http://schemas.openxmlformats.org/officeDocument/2006/relationships/image" Target="../media/image303.png"/><Relationship Id="rId115" Type="http://schemas.openxmlformats.org/officeDocument/2006/relationships/customXml" Target="../ink/ink294.xml"/><Relationship Id="rId131" Type="http://schemas.openxmlformats.org/officeDocument/2006/relationships/customXml" Target="../ink/ink302.xml"/><Relationship Id="rId136" Type="http://schemas.openxmlformats.org/officeDocument/2006/relationships/image" Target="../media/image316.png"/><Relationship Id="rId157" Type="http://schemas.openxmlformats.org/officeDocument/2006/relationships/customXml" Target="../ink/ink315.xml"/><Relationship Id="rId61" Type="http://schemas.openxmlformats.org/officeDocument/2006/relationships/customXml" Target="../ink/ink267.xml"/><Relationship Id="rId82" Type="http://schemas.openxmlformats.org/officeDocument/2006/relationships/image" Target="../media/image289.png"/><Relationship Id="rId152" Type="http://schemas.openxmlformats.org/officeDocument/2006/relationships/image" Target="../media/image324.png"/><Relationship Id="rId19" Type="http://schemas.openxmlformats.org/officeDocument/2006/relationships/customXml" Target="../ink/ink246.xml"/><Relationship Id="rId14" Type="http://schemas.openxmlformats.org/officeDocument/2006/relationships/image" Target="../media/image255.png"/><Relationship Id="rId30" Type="http://schemas.openxmlformats.org/officeDocument/2006/relationships/image" Target="../media/image263.png"/><Relationship Id="rId35" Type="http://schemas.openxmlformats.org/officeDocument/2006/relationships/customXml" Target="../ink/ink254.xml"/><Relationship Id="rId56" Type="http://schemas.openxmlformats.org/officeDocument/2006/relationships/image" Target="../media/image276.png"/><Relationship Id="rId77" Type="http://schemas.openxmlformats.org/officeDocument/2006/relationships/customXml" Target="../ink/ink275.xml"/><Relationship Id="rId100" Type="http://schemas.openxmlformats.org/officeDocument/2006/relationships/image" Target="../media/image298.png"/><Relationship Id="rId105" Type="http://schemas.openxmlformats.org/officeDocument/2006/relationships/customXml" Target="../ink/ink289.xml"/><Relationship Id="rId126" Type="http://schemas.openxmlformats.org/officeDocument/2006/relationships/image" Target="../media/image311.png"/><Relationship Id="rId147" Type="http://schemas.openxmlformats.org/officeDocument/2006/relationships/customXml" Target="../ink/ink310.xml"/><Relationship Id="rId168" Type="http://schemas.openxmlformats.org/officeDocument/2006/relationships/image" Target="../media/image332.png"/><Relationship Id="rId8" Type="http://schemas.openxmlformats.org/officeDocument/2006/relationships/image" Target="../media/image252.png"/><Relationship Id="rId51" Type="http://schemas.openxmlformats.org/officeDocument/2006/relationships/customXml" Target="../ink/ink262.xml"/><Relationship Id="rId72" Type="http://schemas.openxmlformats.org/officeDocument/2006/relationships/image" Target="../media/image284.png"/><Relationship Id="rId93" Type="http://schemas.openxmlformats.org/officeDocument/2006/relationships/customXml" Target="../ink/ink283.xml"/><Relationship Id="rId98" Type="http://schemas.openxmlformats.org/officeDocument/2006/relationships/image" Target="../media/image297.png"/><Relationship Id="rId121" Type="http://schemas.openxmlformats.org/officeDocument/2006/relationships/customXml" Target="../ink/ink297.xml"/><Relationship Id="rId142" Type="http://schemas.openxmlformats.org/officeDocument/2006/relationships/image" Target="../media/image319.png"/><Relationship Id="rId163" Type="http://schemas.openxmlformats.org/officeDocument/2006/relationships/customXml" Target="../ink/ink318.xml"/><Relationship Id="rId3" Type="http://schemas.openxmlformats.org/officeDocument/2006/relationships/image" Target="../media/image249.png"/><Relationship Id="rId25" Type="http://schemas.openxmlformats.org/officeDocument/2006/relationships/customXml" Target="../ink/ink249.xml"/><Relationship Id="rId46" Type="http://schemas.openxmlformats.org/officeDocument/2006/relationships/image" Target="../media/image271.png"/><Relationship Id="rId67" Type="http://schemas.openxmlformats.org/officeDocument/2006/relationships/customXml" Target="../ink/ink270.xml"/><Relationship Id="rId116" Type="http://schemas.openxmlformats.org/officeDocument/2006/relationships/image" Target="../media/image306.png"/><Relationship Id="rId137" Type="http://schemas.openxmlformats.org/officeDocument/2006/relationships/customXml" Target="../ink/ink305.xml"/><Relationship Id="rId158" Type="http://schemas.openxmlformats.org/officeDocument/2006/relationships/image" Target="../media/image327.png"/><Relationship Id="rId20" Type="http://schemas.openxmlformats.org/officeDocument/2006/relationships/image" Target="../media/image258.png"/><Relationship Id="rId41" Type="http://schemas.openxmlformats.org/officeDocument/2006/relationships/customXml" Target="../ink/ink257.xml"/><Relationship Id="rId62" Type="http://schemas.openxmlformats.org/officeDocument/2006/relationships/image" Target="../media/image279.png"/><Relationship Id="rId83" Type="http://schemas.openxmlformats.org/officeDocument/2006/relationships/customXml" Target="../ink/ink278.xml"/><Relationship Id="rId88" Type="http://schemas.openxmlformats.org/officeDocument/2006/relationships/image" Target="../media/image292.png"/><Relationship Id="rId111" Type="http://schemas.openxmlformats.org/officeDocument/2006/relationships/customXml" Target="../ink/ink292.xml"/><Relationship Id="rId132" Type="http://schemas.openxmlformats.org/officeDocument/2006/relationships/image" Target="../media/image314.png"/><Relationship Id="rId153" Type="http://schemas.openxmlformats.org/officeDocument/2006/relationships/customXml" Target="../ink/ink313.xml"/></Relationships>
</file>

<file path=ppt/slides/_rels/slide8.xml.rels><?xml version="1.0" encoding="UTF-8" standalone="yes"?>
<Relationships xmlns="http://schemas.openxmlformats.org/package/2006/relationships"><Relationship Id="rId26" Type="http://schemas.openxmlformats.org/officeDocument/2006/relationships/customXml" Target="../ink/ink333.xml"/><Relationship Id="rId117" Type="http://schemas.openxmlformats.org/officeDocument/2006/relationships/image" Target="../media/image395.png"/><Relationship Id="rId21" Type="http://schemas.openxmlformats.org/officeDocument/2006/relationships/image" Target="../media/image345.png"/><Relationship Id="rId42" Type="http://schemas.openxmlformats.org/officeDocument/2006/relationships/customXml" Target="../ink/ink341.xml"/><Relationship Id="rId47" Type="http://schemas.openxmlformats.org/officeDocument/2006/relationships/image" Target="../media/image359.png"/><Relationship Id="rId63" Type="http://schemas.openxmlformats.org/officeDocument/2006/relationships/image" Target="../media/image367.png"/><Relationship Id="rId68" Type="http://schemas.openxmlformats.org/officeDocument/2006/relationships/customXml" Target="../ink/ink354.xml"/><Relationship Id="rId84" Type="http://schemas.openxmlformats.org/officeDocument/2006/relationships/customXml" Target="../ink/ink362.xml"/><Relationship Id="rId89" Type="http://schemas.openxmlformats.org/officeDocument/2006/relationships/image" Target="../media/image380.png"/><Relationship Id="rId112" Type="http://schemas.openxmlformats.org/officeDocument/2006/relationships/customXml" Target="../ink/ink375.xml"/><Relationship Id="rId133" Type="http://schemas.openxmlformats.org/officeDocument/2006/relationships/image" Target="../media/image403.png"/><Relationship Id="rId138" Type="http://schemas.openxmlformats.org/officeDocument/2006/relationships/customXml" Target="../ink/ink388.xml"/><Relationship Id="rId16" Type="http://schemas.openxmlformats.org/officeDocument/2006/relationships/customXml" Target="../ink/ink329.xml"/><Relationship Id="rId107" Type="http://schemas.openxmlformats.org/officeDocument/2006/relationships/image" Target="../media/image390.png"/><Relationship Id="rId11" Type="http://schemas.openxmlformats.org/officeDocument/2006/relationships/image" Target="../media/image340.png"/><Relationship Id="rId32" Type="http://schemas.openxmlformats.org/officeDocument/2006/relationships/customXml" Target="../ink/ink336.xml"/><Relationship Id="rId37" Type="http://schemas.openxmlformats.org/officeDocument/2006/relationships/image" Target="../media/image354.png"/><Relationship Id="rId53" Type="http://schemas.openxmlformats.org/officeDocument/2006/relationships/image" Target="../media/image362.png"/><Relationship Id="rId58" Type="http://schemas.openxmlformats.org/officeDocument/2006/relationships/customXml" Target="../ink/ink349.xml"/><Relationship Id="rId74" Type="http://schemas.openxmlformats.org/officeDocument/2006/relationships/customXml" Target="../ink/ink357.xml"/><Relationship Id="rId79" Type="http://schemas.openxmlformats.org/officeDocument/2006/relationships/image" Target="../media/image375.png"/><Relationship Id="rId102" Type="http://schemas.openxmlformats.org/officeDocument/2006/relationships/customXml" Target="../ink/ink370.xml"/><Relationship Id="rId123" Type="http://schemas.openxmlformats.org/officeDocument/2006/relationships/image" Target="../media/image398.png"/><Relationship Id="rId128" Type="http://schemas.openxmlformats.org/officeDocument/2006/relationships/customXml" Target="../ink/ink383.xml"/><Relationship Id="rId5" Type="http://schemas.openxmlformats.org/officeDocument/2006/relationships/customXml" Target="../ink/ink324.xml"/><Relationship Id="rId90" Type="http://schemas.openxmlformats.org/officeDocument/2006/relationships/image" Target="../media/image381.png"/><Relationship Id="rId95" Type="http://schemas.openxmlformats.org/officeDocument/2006/relationships/image" Target="../media/image384.png"/><Relationship Id="rId22" Type="http://schemas.openxmlformats.org/officeDocument/2006/relationships/customXml" Target="../ink/ink332.xml"/><Relationship Id="rId27" Type="http://schemas.openxmlformats.org/officeDocument/2006/relationships/image" Target="../media/image349.png"/><Relationship Id="rId43" Type="http://schemas.openxmlformats.org/officeDocument/2006/relationships/image" Target="../media/image357.png"/><Relationship Id="rId48" Type="http://schemas.openxmlformats.org/officeDocument/2006/relationships/customXml" Target="../ink/ink344.xml"/><Relationship Id="rId64" Type="http://schemas.openxmlformats.org/officeDocument/2006/relationships/customXml" Target="../ink/ink352.xml"/><Relationship Id="rId69" Type="http://schemas.openxmlformats.org/officeDocument/2006/relationships/image" Target="../media/image370.png"/><Relationship Id="rId113" Type="http://schemas.openxmlformats.org/officeDocument/2006/relationships/image" Target="../media/image393.png"/><Relationship Id="rId118" Type="http://schemas.openxmlformats.org/officeDocument/2006/relationships/customXml" Target="../ink/ink378.xml"/><Relationship Id="rId134" Type="http://schemas.openxmlformats.org/officeDocument/2006/relationships/customXml" Target="../ink/ink386.xml"/><Relationship Id="rId139" Type="http://schemas.openxmlformats.org/officeDocument/2006/relationships/image" Target="../media/image406.png"/><Relationship Id="rId8" Type="http://schemas.openxmlformats.org/officeDocument/2006/relationships/image" Target="../media/image338.png"/><Relationship Id="rId51" Type="http://schemas.openxmlformats.org/officeDocument/2006/relationships/image" Target="../media/image361.png"/><Relationship Id="rId72" Type="http://schemas.openxmlformats.org/officeDocument/2006/relationships/customXml" Target="../ink/ink356.xml"/><Relationship Id="rId80" Type="http://schemas.openxmlformats.org/officeDocument/2006/relationships/customXml" Target="../ink/ink360.xml"/><Relationship Id="rId85" Type="http://schemas.openxmlformats.org/officeDocument/2006/relationships/image" Target="../media/image378.png"/><Relationship Id="rId93" Type="http://schemas.openxmlformats.org/officeDocument/2006/relationships/image" Target="../media/image383.png"/><Relationship Id="rId98" Type="http://schemas.openxmlformats.org/officeDocument/2006/relationships/customXml" Target="../ink/ink368.xml"/><Relationship Id="rId121" Type="http://schemas.openxmlformats.org/officeDocument/2006/relationships/image" Target="../media/image397.png"/><Relationship Id="rId3" Type="http://schemas.openxmlformats.org/officeDocument/2006/relationships/customXml" Target="../ink/ink323.xml"/><Relationship Id="rId12" Type="http://schemas.openxmlformats.org/officeDocument/2006/relationships/customXml" Target="../ink/ink327.xml"/><Relationship Id="rId17" Type="http://schemas.openxmlformats.org/officeDocument/2006/relationships/image" Target="../media/image343.png"/><Relationship Id="rId25" Type="http://schemas.openxmlformats.org/officeDocument/2006/relationships/image" Target="../media/image348.png"/><Relationship Id="rId33" Type="http://schemas.openxmlformats.org/officeDocument/2006/relationships/image" Target="../media/image352.png"/><Relationship Id="rId38" Type="http://schemas.openxmlformats.org/officeDocument/2006/relationships/customXml" Target="../ink/ink339.xml"/><Relationship Id="rId46" Type="http://schemas.openxmlformats.org/officeDocument/2006/relationships/customXml" Target="../ink/ink343.xml"/><Relationship Id="rId59" Type="http://schemas.openxmlformats.org/officeDocument/2006/relationships/image" Target="../media/image365.png"/><Relationship Id="rId67" Type="http://schemas.openxmlformats.org/officeDocument/2006/relationships/image" Target="../media/image369.png"/><Relationship Id="rId103" Type="http://schemas.openxmlformats.org/officeDocument/2006/relationships/image" Target="../media/image388.png"/><Relationship Id="rId108" Type="http://schemas.openxmlformats.org/officeDocument/2006/relationships/customXml" Target="../ink/ink373.xml"/><Relationship Id="rId116" Type="http://schemas.openxmlformats.org/officeDocument/2006/relationships/customXml" Target="../ink/ink377.xml"/><Relationship Id="rId124" Type="http://schemas.openxmlformats.org/officeDocument/2006/relationships/customXml" Target="../ink/ink381.xml"/><Relationship Id="rId129" Type="http://schemas.openxmlformats.org/officeDocument/2006/relationships/image" Target="../media/image401.png"/><Relationship Id="rId137" Type="http://schemas.openxmlformats.org/officeDocument/2006/relationships/image" Target="../media/image405.png"/><Relationship Id="rId20" Type="http://schemas.openxmlformats.org/officeDocument/2006/relationships/customXml" Target="../ink/ink331.xml"/><Relationship Id="rId41" Type="http://schemas.openxmlformats.org/officeDocument/2006/relationships/image" Target="../media/image356.png"/><Relationship Id="rId54" Type="http://schemas.openxmlformats.org/officeDocument/2006/relationships/customXml" Target="../ink/ink347.xml"/><Relationship Id="rId62" Type="http://schemas.openxmlformats.org/officeDocument/2006/relationships/customXml" Target="../ink/ink351.xml"/><Relationship Id="rId70" Type="http://schemas.openxmlformats.org/officeDocument/2006/relationships/customXml" Target="../ink/ink355.xml"/><Relationship Id="rId75" Type="http://schemas.openxmlformats.org/officeDocument/2006/relationships/image" Target="../media/image373.png"/><Relationship Id="rId83" Type="http://schemas.openxmlformats.org/officeDocument/2006/relationships/image" Target="../media/image377.png"/><Relationship Id="rId88" Type="http://schemas.openxmlformats.org/officeDocument/2006/relationships/customXml" Target="../ink/ink364.xml"/><Relationship Id="rId91" Type="http://schemas.openxmlformats.org/officeDocument/2006/relationships/image" Target="../media/image382.png"/><Relationship Id="rId96" Type="http://schemas.openxmlformats.org/officeDocument/2006/relationships/customXml" Target="../ink/ink367.xml"/><Relationship Id="rId111" Type="http://schemas.openxmlformats.org/officeDocument/2006/relationships/image" Target="../media/image392.png"/><Relationship Id="rId132" Type="http://schemas.openxmlformats.org/officeDocument/2006/relationships/customXml" Target="../ink/ink385.xml"/><Relationship Id="rId140" Type="http://schemas.openxmlformats.org/officeDocument/2006/relationships/customXml" Target="../ink/ink38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7.png"/><Relationship Id="rId15" Type="http://schemas.openxmlformats.org/officeDocument/2006/relationships/image" Target="../media/image342.png"/><Relationship Id="rId23" Type="http://schemas.openxmlformats.org/officeDocument/2006/relationships/image" Target="../media/image346.png"/><Relationship Id="rId28" Type="http://schemas.openxmlformats.org/officeDocument/2006/relationships/customXml" Target="../ink/ink334.xml"/><Relationship Id="rId36" Type="http://schemas.openxmlformats.org/officeDocument/2006/relationships/customXml" Target="../ink/ink338.xml"/><Relationship Id="rId49" Type="http://schemas.openxmlformats.org/officeDocument/2006/relationships/image" Target="../media/image360.png"/><Relationship Id="rId57" Type="http://schemas.openxmlformats.org/officeDocument/2006/relationships/image" Target="../media/image364.png"/><Relationship Id="rId106" Type="http://schemas.openxmlformats.org/officeDocument/2006/relationships/customXml" Target="../ink/ink372.xml"/><Relationship Id="rId114" Type="http://schemas.openxmlformats.org/officeDocument/2006/relationships/customXml" Target="../ink/ink376.xml"/><Relationship Id="rId119" Type="http://schemas.openxmlformats.org/officeDocument/2006/relationships/image" Target="../media/image396.png"/><Relationship Id="rId127" Type="http://schemas.openxmlformats.org/officeDocument/2006/relationships/image" Target="../media/image400.png"/><Relationship Id="rId10" Type="http://schemas.openxmlformats.org/officeDocument/2006/relationships/customXml" Target="../ink/ink326.xml"/><Relationship Id="rId31" Type="http://schemas.openxmlformats.org/officeDocument/2006/relationships/image" Target="../media/image351.png"/><Relationship Id="rId44" Type="http://schemas.openxmlformats.org/officeDocument/2006/relationships/customXml" Target="../ink/ink342.xml"/><Relationship Id="rId52" Type="http://schemas.openxmlformats.org/officeDocument/2006/relationships/customXml" Target="../ink/ink346.xml"/><Relationship Id="rId60" Type="http://schemas.openxmlformats.org/officeDocument/2006/relationships/customXml" Target="../ink/ink350.xml"/><Relationship Id="rId65" Type="http://schemas.openxmlformats.org/officeDocument/2006/relationships/image" Target="../media/image368.png"/><Relationship Id="rId73" Type="http://schemas.openxmlformats.org/officeDocument/2006/relationships/image" Target="../media/image372.png"/><Relationship Id="rId78" Type="http://schemas.openxmlformats.org/officeDocument/2006/relationships/customXml" Target="../ink/ink359.xml"/><Relationship Id="rId81" Type="http://schemas.openxmlformats.org/officeDocument/2006/relationships/image" Target="../media/image376.png"/><Relationship Id="rId86" Type="http://schemas.openxmlformats.org/officeDocument/2006/relationships/customXml" Target="../ink/ink363.xml"/><Relationship Id="rId94" Type="http://schemas.openxmlformats.org/officeDocument/2006/relationships/customXml" Target="../ink/ink366.xml"/><Relationship Id="rId99" Type="http://schemas.openxmlformats.org/officeDocument/2006/relationships/image" Target="../media/image386.png"/><Relationship Id="rId101" Type="http://schemas.openxmlformats.org/officeDocument/2006/relationships/image" Target="../media/image387.png"/><Relationship Id="rId122" Type="http://schemas.openxmlformats.org/officeDocument/2006/relationships/customXml" Target="../ink/ink380.xml"/><Relationship Id="rId130" Type="http://schemas.openxmlformats.org/officeDocument/2006/relationships/customXml" Target="../ink/ink384.xml"/><Relationship Id="rId135" Type="http://schemas.openxmlformats.org/officeDocument/2006/relationships/image" Target="../media/image404.png"/><Relationship Id="rId4" Type="http://schemas.openxmlformats.org/officeDocument/2006/relationships/image" Target="../media/image336.png"/><Relationship Id="rId9" Type="http://schemas.openxmlformats.org/officeDocument/2006/relationships/image" Target="../media/image339.png"/><Relationship Id="rId13" Type="http://schemas.openxmlformats.org/officeDocument/2006/relationships/image" Target="../media/image341.png"/><Relationship Id="rId18" Type="http://schemas.openxmlformats.org/officeDocument/2006/relationships/customXml" Target="../ink/ink330.xml"/><Relationship Id="rId39" Type="http://schemas.openxmlformats.org/officeDocument/2006/relationships/image" Target="../media/image355.png"/><Relationship Id="rId109" Type="http://schemas.openxmlformats.org/officeDocument/2006/relationships/image" Target="../media/image391.png"/><Relationship Id="rId34" Type="http://schemas.openxmlformats.org/officeDocument/2006/relationships/customXml" Target="../ink/ink337.xml"/><Relationship Id="rId50" Type="http://schemas.openxmlformats.org/officeDocument/2006/relationships/customXml" Target="../ink/ink345.xml"/><Relationship Id="rId55" Type="http://schemas.openxmlformats.org/officeDocument/2006/relationships/image" Target="../media/image363.png"/><Relationship Id="rId76" Type="http://schemas.openxmlformats.org/officeDocument/2006/relationships/customXml" Target="../ink/ink358.xml"/><Relationship Id="rId97" Type="http://schemas.openxmlformats.org/officeDocument/2006/relationships/image" Target="../media/image385.png"/><Relationship Id="rId104" Type="http://schemas.openxmlformats.org/officeDocument/2006/relationships/customXml" Target="../ink/ink371.xml"/><Relationship Id="rId120" Type="http://schemas.openxmlformats.org/officeDocument/2006/relationships/customXml" Target="../ink/ink379.xml"/><Relationship Id="rId125" Type="http://schemas.openxmlformats.org/officeDocument/2006/relationships/image" Target="../media/image399.png"/><Relationship Id="rId141" Type="http://schemas.openxmlformats.org/officeDocument/2006/relationships/image" Target="../media/image407.png"/><Relationship Id="rId7" Type="http://schemas.openxmlformats.org/officeDocument/2006/relationships/customXml" Target="../ink/ink325.xml"/><Relationship Id="rId71" Type="http://schemas.openxmlformats.org/officeDocument/2006/relationships/image" Target="../media/image371.png"/><Relationship Id="rId92" Type="http://schemas.openxmlformats.org/officeDocument/2006/relationships/customXml" Target="../ink/ink365.xml"/><Relationship Id="rId2" Type="http://schemas.openxmlformats.org/officeDocument/2006/relationships/image" Target="../media/image335.png"/><Relationship Id="rId29" Type="http://schemas.openxmlformats.org/officeDocument/2006/relationships/image" Target="../media/image350.png"/><Relationship Id="rId24" Type="http://schemas.openxmlformats.org/officeDocument/2006/relationships/image" Target="../media/image347.png"/><Relationship Id="rId40" Type="http://schemas.openxmlformats.org/officeDocument/2006/relationships/customXml" Target="../ink/ink340.xml"/><Relationship Id="rId45" Type="http://schemas.openxmlformats.org/officeDocument/2006/relationships/image" Target="../media/image358.png"/><Relationship Id="rId66" Type="http://schemas.openxmlformats.org/officeDocument/2006/relationships/customXml" Target="../ink/ink353.xml"/><Relationship Id="rId87" Type="http://schemas.openxmlformats.org/officeDocument/2006/relationships/image" Target="../media/image379.png"/><Relationship Id="rId110" Type="http://schemas.openxmlformats.org/officeDocument/2006/relationships/customXml" Target="../ink/ink374.xml"/><Relationship Id="rId115" Type="http://schemas.openxmlformats.org/officeDocument/2006/relationships/image" Target="../media/image394.png"/><Relationship Id="rId131" Type="http://schemas.openxmlformats.org/officeDocument/2006/relationships/image" Target="../media/image402.png"/><Relationship Id="rId136" Type="http://schemas.openxmlformats.org/officeDocument/2006/relationships/customXml" Target="../ink/ink387.xml"/><Relationship Id="rId61" Type="http://schemas.openxmlformats.org/officeDocument/2006/relationships/image" Target="../media/image366.png"/><Relationship Id="rId82" Type="http://schemas.openxmlformats.org/officeDocument/2006/relationships/customXml" Target="../ink/ink361.xml"/><Relationship Id="rId19" Type="http://schemas.openxmlformats.org/officeDocument/2006/relationships/image" Target="../media/image344.png"/><Relationship Id="rId14" Type="http://schemas.openxmlformats.org/officeDocument/2006/relationships/customXml" Target="../ink/ink328.xml"/><Relationship Id="rId30" Type="http://schemas.openxmlformats.org/officeDocument/2006/relationships/customXml" Target="../ink/ink335.xml"/><Relationship Id="rId35" Type="http://schemas.openxmlformats.org/officeDocument/2006/relationships/image" Target="../media/image353.png"/><Relationship Id="rId56" Type="http://schemas.openxmlformats.org/officeDocument/2006/relationships/customXml" Target="../ink/ink348.xml"/><Relationship Id="rId77" Type="http://schemas.openxmlformats.org/officeDocument/2006/relationships/image" Target="../media/image374.png"/><Relationship Id="rId100" Type="http://schemas.openxmlformats.org/officeDocument/2006/relationships/customXml" Target="../ink/ink369.xml"/><Relationship Id="rId105" Type="http://schemas.openxmlformats.org/officeDocument/2006/relationships/image" Target="../media/image389.png"/><Relationship Id="rId126" Type="http://schemas.openxmlformats.org/officeDocument/2006/relationships/customXml" Target="../ink/ink382.xml"/></Relationships>
</file>

<file path=ppt/slides/_rels/slide9.xml.rels><?xml version="1.0" encoding="UTF-8" standalone="yes"?>
<Relationships xmlns="http://schemas.openxmlformats.org/package/2006/relationships"><Relationship Id="rId26" Type="http://schemas.openxmlformats.org/officeDocument/2006/relationships/image" Target="../media/image413.png"/><Relationship Id="rId21" Type="http://schemas.openxmlformats.org/officeDocument/2006/relationships/customXml" Target="../ink/ink399.xml"/><Relationship Id="rId42" Type="http://schemas.openxmlformats.org/officeDocument/2006/relationships/image" Target="../media/image421.png"/><Relationship Id="rId47" Type="http://schemas.openxmlformats.org/officeDocument/2006/relationships/image" Target="../media/image424.png"/><Relationship Id="rId63" Type="http://schemas.openxmlformats.org/officeDocument/2006/relationships/image" Target="../media/image432.png"/><Relationship Id="rId68" Type="http://schemas.openxmlformats.org/officeDocument/2006/relationships/customXml" Target="../ink/ink422.xml"/><Relationship Id="rId84" Type="http://schemas.openxmlformats.org/officeDocument/2006/relationships/customXml" Target="../ink/ink430.xml"/><Relationship Id="rId89" Type="http://schemas.openxmlformats.org/officeDocument/2006/relationships/image" Target="../media/image445.png"/><Relationship Id="rId7" Type="http://schemas.openxmlformats.org/officeDocument/2006/relationships/customXml" Target="../ink/ink392.xml"/><Relationship Id="rId71" Type="http://schemas.openxmlformats.org/officeDocument/2006/relationships/image" Target="../media/image436.png"/><Relationship Id="rId92" Type="http://schemas.openxmlformats.org/officeDocument/2006/relationships/customXml" Target="../ink/ink434.xml"/><Relationship Id="rId2" Type="http://schemas.openxmlformats.org/officeDocument/2006/relationships/image" Target="../media/image339.png"/><Relationship Id="rId16" Type="http://schemas.openxmlformats.org/officeDocument/2006/relationships/image" Target="../media/image408.png"/><Relationship Id="rId29" Type="http://schemas.openxmlformats.org/officeDocument/2006/relationships/customXml" Target="../ink/ink403.xml"/><Relationship Id="rId107" Type="http://schemas.openxmlformats.org/officeDocument/2006/relationships/image" Target="../media/image454.png"/><Relationship Id="rId11" Type="http://schemas.openxmlformats.org/officeDocument/2006/relationships/customXml" Target="../ink/ink394.xml"/><Relationship Id="rId24" Type="http://schemas.openxmlformats.org/officeDocument/2006/relationships/image" Target="../media/image412.png"/><Relationship Id="rId32" Type="http://schemas.openxmlformats.org/officeDocument/2006/relationships/image" Target="../media/image416.png"/><Relationship Id="rId37" Type="http://schemas.openxmlformats.org/officeDocument/2006/relationships/customXml" Target="../ink/ink407.xml"/><Relationship Id="rId40" Type="http://schemas.openxmlformats.org/officeDocument/2006/relationships/image" Target="../media/image420.png"/><Relationship Id="rId45" Type="http://schemas.openxmlformats.org/officeDocument/2006/relationships/image" Target="../media/image423.png"/><Relationship Id="rId53" Type="http://schemas.openxmlformats.org/officeDocument/2006/relationships/image" Target="../media/image427.png"/><Relationship Id="rId58" Type="http://schemas.openxmlformats.org/officeDocument/2006/relationships/customXml" Target="../ink/ink417.xml"/><Relationship Id="rId66" Type="http://schemas.openxmlformats.org/officeDocument/2006/relationships/customXml" Target="../ink/ink421.xml"/><Relationship Id="rId74" Type="http://schemas.openxmlformats.org/officeDocument/2006/relationships/customXml" Target="../ink/ink425.xml"/><Relationship Id="rId79" Type="http://schemas.openxmlformats.org/officeDocument/2006/relationships/image" Target="../media/image440.png"/><Relationship Id="rId87" Type="http://schemas.openxmlformats.org/officeDocument/2006/relationships/image" Target="../media/image444.png"/><Relationship Id="rId102" Type="http://schemas.openxmlformats.org/officeDocument/2006/relationships/customXml" Target="../ink/ink439.xml"/><Relationship Id="rId5" Type="http://schemas.openxmlformats.org/officeDocument/2006/relationships/customXml" Target="../ink/ink391.xml"/><Relationship Id="rId61" Type="http://schemas.openxmlformats.org/officeDocument/2006/relationships/image" Target="../media/image431.png"/><Relationship Id="rId82" Type="http://schemas.openxmlformats.org/officeDocument/2006/relationships/customXml" Target="../ink/ink429.xml"/><Relationship Id="rId90" Type="http://schemas.openxmlformats.org/officeDocument/2006/relationships/customXml" Target="../ink/ink433.xml"/><Relationship Id="rId95" Type="http://schemas.openxmlformats.org/officeDocument/2006/relationships/image" Target="../media/image448.png"/><Relationship Id="rId19" Type="http://schemas.openxmlformats.org/officeDocument/2006/relationships/customXml" Target="../ink/ink398.xml"/><Relationship Id="rId14" Type="http://schemas.openxmlformats.org/officeDocument/2006/relationships/image" Target="../media/image345.png"/><Relationship Id="rId22" Type="http://schemas.openxmlformats.org/officeDocument/2006/relationships/image" Target="../media/image411.png"/><Relationship Id="rId27" Type="http://schemas.openxmlformats.org/officeDocument/2006/relationships/customXml" Target="../ink/ink402.xml"/><Relationship Id="rId30" Type="http://schemas.openxmlformats.org/officeDocument/2006/relationships/image" Target="../media/image415.png"/><Relationship Id="rId35" Type="http://schemas.openxmlformats.org/officeDocument/2006/relationships/customXml" Target="../ink/ink406.xml"/><Relationship Id="rId43" Type="http://schemas.openxmlformats.org/officeDocument/2006/relationships/customXml" Target="../ink/ink410.xml"/><Relationship Id="rId48" Type="http://schemas.openxmlformats.org/officeDocument/2006/relationships/customXml" Target="../ink/ink412.xml"/><Relationship Id="rId56" Type="http://schemas.openxmlformats.org/officeDocument/2006/relationships/customXml" Target="../ink/ink416.xml"/><Relationship Id="rId64" Type="http://schemas.openxmlformats.org/officeDocument/2006/relationships/customXml" Target="../ink/ink420.xml"/><Relationship Id="rId69" Type="http://schemas.openxmlformats.org/officeDocument/2006/relationships/image" Target="../media/image435.png"/><Relationship Id="rId77" Type="http://schemas.openxmlformats.org/officeDocument/2006/relationships/image" Target="../media/image439.png"/><Relationship Id="rId100" Type="http://schemas.openxmlformats.org/officeDocument/2006/relationships/customXml" Target="../ink/ink438.xml"/><Relationship Id="rId105" Type="http://schemas.openxmlformats.org/officeDocument/2006/relationships/image" Target="../media/image453.png"/><Relationship Id="rId8" Type="http://schemas.openxmlformats.org/officeDocument/2006/relationships/image" Target="../media/image342.png"/><Relationship Id="rId51" Type="http://schemas.openxmlformats.org/officeDocument/2006/relationships/image" Target="../media/image426.png"/><Relationship Id="rId72" Type="http://schemas.openxmlformats.org/officeDocument/2006/relationships/customXml" Target="../ink/ink424.xml"/><Relationship Id="rId80" Type="http://schemas.openxmlformats.org/officeDocument/2006/relationships/customXml" Target="../ink/ink428.xml"/><Relationship Id="rId85" Type="http://schemas.openxmlformats.org/officeDocument/2006/relationships/image" Target="../media/image443.png"/><Relationship Id="rId93" Type="http://schemas.openxmlformats.org/officeDocument/2006/relationships/image" Target="../media/image447.png"/><Relationship Id="rId98" Type="http://schemas.openxmlformats.org/officeDocument/2006/relationships/customXml" Target="../ink/ink437.xml"/><Relationship Id="rId3" Type="http://schemas.openxmlformats.org/officeDocument/2006/relationships/customXml" Target="../ink/ink390.xml"/><Relationship Id="rId12" Type="http://schemas.openxmlformats.org/officeDocument/2006/relationships/image" Target="../media/image344.png"/><Relationship Id="rId17" Type="http://schemas.openxmlformats.org/officeDocument/2006/relationships/customXml" Target="../ink/ink397.xml"/><Relationship Id="rId25" Type="http://schemas.openxmlformats.org/officeDocument/2006/relationships/customXml" Target="../ink/ink401.xml"/><Relationship Id="rId33" Type="http://schemas.openxmlformats.org/officeDocument/2006/relationships/customXml" Target="../ink/ink405.xml"/><Relationship Id="rId38" Type="http://schemas.openxmlformats.org/officeDocument/2006/relationships/image" Target="../media/image419.png"/><Relationship Id="rId46" Type="http://schemas.openxmlformats.org/officeDocument/2006/relationships/customXml" Target="../ink/ink411.xml"/><Relationship Id="rId59" Type="http://schemas.openxmlformats.org/officeDocument/2006/relationships/image" Target="../media/image430.png"/><Relationship Id="rId67" Type="http://schemas.openxmlformats.org/officeDocument/2006/relationships/image" Target="../media/image434.png"/><Relationship Id="rId103" Type="http://schemas.openxmlformats.org/officeDocument/2006/relationships/image" Target="../media/image452.png"/><Relationship Id="rId20" Type="http://schemas.openxmlformats.org/officeDocument/2006/relationships/image" Target="../media/image410.png"/><Relationship Id="rId41" Type="http://schemas.openxmlformats.org/officeDocument/2006/relationships/customXml" Target="../ink/ink409.xml"/><Relationship Id="rId54" Type="http://schemas.openxmlformats.org/officeDocument/2006/relationships/customXml" Target="../ink/ink415.xml"/><Relationship Id="rId62" Type="http://schemas.openxmlformats.org/officeDocument/2006/relationships/customXml" Target="../ink/ink419.xml"/><Relationship Id="rId70" Type="http://schemas.openxmlformats.org/officeDocument/2006/relationships/customXml" Target="../ink/ink423.xml"/><Relationship Id="rId75" Type="http://schemas.openxmlformats.org/officeDocument/2006/relationships/image" Target="../media/image438.png"/><Relationship Id="rId83" Type="http://schemas.openxmlformats.org/officeDocument/2006/relationships/image" Target="../media/image442.png"/><Relationship Id="rId88" Type="http://schemas.openxmlformats.org/officeDocument/2006/relationships/customXml" Target="../ink/ink432.xml"/><Relationship Id="rId91" Type="http://schemas.openxmlformats.org/officeDocument/2006/relationships/image" Target="../media/image446.png"/><Relationship Id="rId96" Type="http://schemas.openxmlformats.org/officeDocument/2006/relationships/customXml" Target="../ink/ink43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1.png"/><Relationship Id="rId15" Type="http://schemas.openxmlformats.org/officeDocument/2006/relationships/customXml" Target="../ink/ink396.xml"/><Relationship Id="rId23" Type="http://schemas.openxmlformats.org/officeDocument/2006/relationships/customXml" Target="../ink/ink400.xml"/><Relationship Id="rId28" Type="http://schemas.openxmlformats.org/officeDocument/2006/relationships/image" Target="../media/image414.png"/><Relationship Id="rId36" Type="http://schemas.openxmlformats.org/officeDocument/2006/relationships/image" Target="../media/image418.png"/><Relationship Id="rId49" Type="http://schemas.openxmlformats.org/officeDocument/2006/relationships/image" Target="../media/image425.png"/><Relationship Id="rId57" Type="http://schemas.openxmlformats.org/officeDocument/2006/relationships/image" Target="../media/image429.png"/><Relationship Id="rId106" Type="http://schemas.openxmlformats.org/officeDocument/2006/relationships/customXml" Target="../ink/ink441.xml"/><Relationship Id="rId10" Type="http://schemas.openxmlformats.org/officeDocument/2006/relationships/image" Target="../media/image343.png"/><Relationship Id="rId31" Type="http://schemas.openxmlformats.org/officeDocument/2006/relationships/customXml" Target="../ink/ink404.xml"/><Relationship Id="rId44" Type="http://schemas.openxmlformats.org/officeDocument/2006/relationships/image" Target="../media/image422.png"/><Relationship Id="rId52" Type="http://schemas.openxmlformats.org/officeDocument/2006/relationships/customXml" Target="../ink/ink414.xml"/><Relationship Id="rId60" Type="http://schemas.openxmlformats.org/officeDocument/2006/relationships/customXml" Target="../ink/ink418.xml"/><Relationship Id="rId65" Type="http://schemas.openxmlformats.org/officeDocument/2006/relationships/image" Target="../media/image433.png"/><Relationship Id="rId73" Type="http://schemas.openxmlformats.org/officeDocument/2006/relationships/image" Target="../media/image437.png"/><Relationship Id="rId78" Type="http://schemas.openxmlformats.org/officeDocument/2006/relationships/customXml" Target="../ink/ink427.xml"/><Relationship Id="rId81" Type="http://schemas.openxmlformats.org/officeDocument/2006/relationships/image" Target="../media/image441.png"/><Relationship Id="rId86" Type="http://schemas.openxmlformats.org/officeDocument/2006/relationships/customXml" Target="../ink/ink431.xml"/><Relationship Id="rId94" Type="http://schemas.openxmlformats.org/officeDocument/2006/relationships/customXml" Target="../ink/ink435.xml"/><Relationship Id="rId99" Type="http://schemas.openxmlformats.org/officeDocument/2006/relationships/image" Target="../media/image450.png"/><Relationship Id="rId101" Type="http://schemas.openxmlformats.org/officeDocument/2006/relationships/image" Target="../media/image451.png"/><Relationship Id="rId4" Type="http://schemas.openxmlformats.org/officeDocument/2006/relationships/image" Target="../media/image340.png"/><Relationship Id="rId9" Type="http://schemas.openxmlformats.org/officeDocument/2006/relationships/customXml" Target="../ink/ink393.xml"/><Relationship Id="rId13" Type="http://schemas.openxmlformats.org/officeDocument/2006/relationships/customXml" Target="../ink/ink395.xml"/><Relationship Id="rId18" Type="http://schemas.openxmlformats.org/officeDocument/2006/relationships/image" Target="../media/image409.png"/><Relationship Id="rId39" Type="http://schemas.openxmlformats.org/officeDocument/2006/relationships/customXml" Target="../ink/ink408.xml"/><Relationship Id="rId34" Type="http://schemas.openxmlformats.org/officeDocument/2006/relationships/image" Target="../media/image417.png"/><Relationship Id="rId50" Type="http://schemas.openxmlformats.org/officeDocument/2006/relationships/customXml" Target="../ink/ink413.xml"/><Relationship Id="rId55" Type="http://schemas.openxmlformats.org/officeDocument/2006/relationships/image" Target="../media/image428.png"/><Relationship Id="rId76" Type="http://schemas.openxmlformats.org/officeDocument/2006/relationships/customXml" Target="../ink/ink426.xml"/><Relationship Id="rId97" Type="http://schemas.openxmlformats.org/officeDocument/2006/relationships/image" Target="../media/image449.png"/><Relationship Id="rId104" Type="http://schemas.openxmlformats.org/officeDocument/2006/relationships/customXml" Target="../ink/ink4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wave equation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LL2 Section 46</a:t>
            </a:r>
          </a:p>
        </p:txBody>
      </p:sp>
    </p:spTree>
    <p:extLst>
      <p:ext uri="{BB962C8B-B14F-4D97-AF65-F5344CB8AC3E}">
        <p14:creationId xmlns:p14="http://schemas.microsoft.com/office/powerpoint/2010/main" val="3504249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80" t="23474"/>
          <a:stretch/>
        </p:blipFill>
        <p:spPr bwMode="auto">
          <a:xfrm>
            <a:off x="1981200" y="1235214"/>
            <a:ext cx="5018333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81200" y="3886200"/>
            <a:ext cx="58761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These have non-zero solutions.</a:t>
            </a:r>
          </a:p>
          <a:p>
            <a:r>
              <a:rPr lang="en-US" sz="2000" dirty="0"/>
              <a:t>Thus, electromagnetic fields can exist without charges.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69CFFB-850D-4C45-AEDE-222BA97AE4B7}"/>
              </a:ext>
            </a:extLst>
          </p:cNvPr>
          <p:cNvSpPr txBox="1"/>
          <p:nvPr/>
        </p:nvSpPr>
        <p:spPr>
          <a:xfrm>
            <a:off x="114300" y="152400"/>
            <a:ext cx="8915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1.  Electromagnetic field in vacuum is determined by Maxwell’s equations with </a:t>
            </a:r>
            <a:r>
              <a:rPr lang="en-US" sz="1800" i="1" dirty="0">
                <a:latin typeface="Symbol" panose="05050102010706020507" pitchFamily="18" charset="2"/>
              </a:rPr>
              <a:t>r</a:t>
            </a:r>
            <a:r>
              <a:rPr lang="en-US" sz="1800" dirty="0"/>
              <a:t> = 0 and </a:t>
            </a:r>
            <a:r>
              <a:rPr lang="en-US" sz="1800" b="1" i="1" dirty="0"/>
              <a:t>j</a:t>
            </a:r>
            <a:r>
              <a:rPr lang="en-US" sz="1800" dirty="0"/>
              <a:t> = 0.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534A0200-A7C2-4F46-A1A7-63BD18B33DF2}"/>
                  </a:ext>
                </a:extLst>
              </p14:cNvPr>
              <p14:cNvContentPartPr/>
              <p14:nvPr/>
            </p14:nvContentPartPr>
            <p14:xfrm>
              <a:off x="3952757" y="1413943"/>
              <a:ext cx="86760" cy="13644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534A0200-A7C2-4F46-A1A7-63BD18B33DF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90117" y="1350943"/>
                <a:ext cx="212400" cy="262080"/>
              </a:xfrm>
              <a:prstGeom prst="rect">
                <a:avLst/>
              </a:prstGeom>
            </p:spPr>
          </p:pic>
        </mc:Fallback>
      </mc:AlternateContent>
      <p:grpSp>
        <p:nvGrpSpPr>
          <p:cNvPr id="9" name="Group 8">
            <a:extLst>
              <a:ext uri="{FF2B5EF4-FFF2-40B4-BE49-F238E27FC236}">
                <a16:creationId xmlns:a16="http://schemas.microsoft.com/office/drawing/2014/main" id="{AC1EB065-8A14-431F-A788-70290E10B677}"/>
              </a:ext>
            </a:extLst>
          </p:cNvPr>
          <p:cNvGrpSpPr/>
          <p:nvPr/>
        </p:nvGrpSpPr>
        <p:grpSpPr>
          <a:xfrm>
            <a:off x="4391957" y="1382623"/>
            <a:ext cx="192600" cy="181800"/>
            <a:chOff x="4391957" y="1382623"/>
            <a:chExt cx="192600" cy="181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0118BF49-FAA6-4A1C-955E-2C1506CE5D31}"/>
                    </a:ext>
                  </a:extLst>
                </p14:cNvPr>
                <p14:cNvContentPartPr/>
                <p14:nvPr/>
              </p14:nvContentPartPr>
              <p14:xfrm>
                <a:off x="4534877" y="1382623"/>
                <a:ext cx="49680" cy="18180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0118BF49-FAA6-4A1C-955E-2C1506CE5D31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4472237" y="1319623"/>
                  <a:ext cx="175320" cy="30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F339AD59-3450-42B4-A9AD-3425D4E1FC68}"/>
                    </a:ext>
                  </a:extLst>
                </p14:cNvPr>
                <p14:cNvContentPartPr/>
                <p14:nvPr/>
              </p14:nvContentPartPr>
              <p14:xfrm>
                <a:off x="4391957" y="1462183"/>
                <a:ext cx="68760" cy="9036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F339AD59-3450-42B4-A9AD-3425D4E1FC68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4329317" y="1399183"/>
                  <a:ext cx="194400" cy="216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78CF3EBD-26C0-47F4-9557-E282AE8FBE0D}"/>
                  </a:ext>
                </a:extLst>
              </p14:cNvPr>
              <p14:cNvContentPartPr/>
              <p14:nvPr/>
            </p14:nvContentPartPr>
            <p14:xfrm>
              <a:off x="3054917" y="1836223"/>
              <a:ext cx="204840" cy="3348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78CF3EBD-26C0-47F4-9557-E282AE8FBE0D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992277" y="1773583"/>
                <a:ext cx="330480" cy="15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31A76269-CD3F-46B0-A508-8ED0DAEE1EBD}"/>
                  </a:ext>
                </a:extLst>
              </p14:cNvPr>
              <p14:cNvContentPartPr/>
              <p14:nvPr/>
            </p14:nvContentPartPr>
            <p14:xfrm>
              <a:off x="2909477" y="1192183"/>
              <a:ext cx="66960" cy="993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31A76269-CD3F-46B0-A508-8ED0DAEE1EBD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846477" y="1129183"/>
                <a:ext cx="192600" cy="22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9CE0F33C-9A60-477B-ADD4-FBAE6ADAE8F1}"/>
                  </a:ext>
                </a:extLst>
              </p14:cNvPr>
              <p14:cNvContentPartPr/>
              <p14:nvPr/>
            </p14:nvContentPartPr>
            <p14:xfrm>
              <a:off x="2478917" y="2516623"/>
              <a:ext cx="24840" cy="1728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9CE0F33C-9A60-477B-ADD4-FBAE6ADAE8F1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415917" y="2453983"/>
                <a:ext cx="150480" cy="14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69FDF834-9B7E-4131-83B8-4BEE8AD87603}"/>
                  </a:ext>
                </a:extLst>
              </p14:cNvPr>
              <p14:cNvContentPartPr/>
              <p14:nvPr/>
            </p14:nvContentPartPr>
            <p14:xfrm>
              <a:off x="2301077" y="2768623"/>
              <a:ext cx="34920" cy="6156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69FDF834-9B7E-4131-83B8-4BEE8AD87603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238437" y="2705623"/>
                <a:ext cx="160560" cy="18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A94AE0A8-D5D6-44EC-BC5C-73763A6FD789}"/>
                  </a:ext>
                </a:extLst>
              </p14:cNvPr>
              <p14:cNvContentPartPr/>
              <p14:nvPr/>
            </p14:nvContentPartPr>
            <p14:xfrm>
              <a:off x="3838637" y="2955823"/>
              <a:ext cx="20880" cy="1980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A94AE0A8-D5D6-44EC-BC5C-73763A6FD789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3775637" y="2893183"/>
                <a:ext cx="146520" cy="14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D1440CB0-4BD8-4511-BB2E-2DB9FDBD8B0B}"/>
                  </a:ext>
                </a:extLst>
              </p14:cNvPr>
              <p14:cNvContentPartPr/>
              <p14:nvPr/>
            </p14:nvContentPartPr>
            <p14:xfrm>
              <a:off x="6214277" y="2315023"/>
              <a:ext cx="19440" cy="5112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D1440CB0-4BD8-4511-BB2E-2DB9FDBD8B0B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151637" y="2252383"/>
                <a:ext cx="145080" cy="17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F259DA92-0EDB-463D-88EC-4C1C6877DF4E}"/>
                  </a:ext>
                </a:extLst>
              </p14:cNvPr>
              <p14:cNvContentPartPr/>
              <p14:nvPr/>
            </p14:nvContentPartPr>
            <p14:xfrm>
              <a:off x="6403997" y="2569543"/>
              <a:ext cx="8280" cy="2916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F259DA92-0EDB-463D-88EC-4C1C6877DF4E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6341357" y="2506543"/>
                <a:ext cx="133920" cy="15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3DAB1BAA-8933-43D0-B149-134179E7EE18}"/>
                  </a:ext>
                </a:extLst>
              </p14:cNvPr>
              <p14:cNvContentPartPr/>
              <p14:nvPr/>
            </p14:nvContentPartPr>
            <p14:xfrm>
              <a:off x="5485997" y="1498183"/>
              <a:ext cx="23400" cy="114840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3DAB1BAA-8933-43D0-B149-134179E7EE18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5422997" y="1435543"/>
                <a:ext cx="149040" cy="24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A221327A-9F6C-470B-9FA8-3300D0B5D87E}"/>
                  </a:ext>
                </a:extLst>
              </p14:cNvPr>
              <p14:cNvContentPartPr/>
              <p14:nvPr/>
            </p14:nvContentPartPr>
            <p14:xfrm>
              <a:off x="2184077" y="1955743"/>
              <a:ext cx="21240" cy="36360"/>
            </p14:xfrm>
          </p:contentPart>
        </mc:Choice>
        <mc:Fallback xmlns=""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A221327A-9F6C-470B-9FA8-3300D0B5D87E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2121077" y="1892743"/>
                <a:ext cx="146880" cy="16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983FE1F6-DA77-4FE6-B45C-11FA14884F19}"/>
                  </a:ext>
                </a:extLst>
              </p14:cNvPr>
              <p14:cNvContentPartPr/>
              <p14:nvPr/>
            </p14:nvContentPartPr>
            <p14:xfrm>
              <a:off x="2512037" y="1635703"/>
              <a:ext cx="37800" cy="68040"/>
            </p14:xfrm>
          </p:contentPart>
        </mc:Choice>
        <mc:Fallback xmlns=""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983FE1F6-DA77-4FE6-B45C-11FA14884F19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2449397" y="1573063"/>
                <a:ext cx="163440" cy="193680"/>
              </a:xfrm>
              <a:prstGeom prst="rect">
                <a:avLst/>
              </a:prstGeom>
            </p:spPr>
          </p:pic>
        </mc:Fallback>
      </mc:AlternateContent>
      <p:grpSp>
        <p:nvGrpSpPr>
          <p:cNvPr id="1034" name="Group 1033">
            <a:extLst>
              <a:ext uri="{FF2B5EF4-FFF2-40B4-BE49-F238E27FC236}">
                <a16:creationId xmlns:a16="http://schemas.microsoft.com/office/drawing/2014/main" id="{1B500844-90C0-4088-AD12-99583681DB1D}"/>
              </a:ext>
            </a:extLst>
          </p:cNvPr>
          <p:cNvGrpSpPr/>
          <p:nvPr/>
        </p:nvGrpSpPr>
        <p:grpSpPr>
          <a:xfrm>
            <a:off x="3358757" y="2669263"/>
            <a:ext cx="338400" cy="279360"/>
            <a:chOff x="3358757" y="2669263"/>
            <a:chExt cx="338400" cy="279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606E4F9D-7817-4CD2-9DED-6F4F863EAF7E}"/>
                    </a:ext>
                  </a:extLst>
                </p14:cNvPr>
                <p14:cNvContentPartPr/>
                <p14:nvPr/>
              </p14:nvContentPartPr>
              <p14:xfrm>
                <a:off x="3599597" y="2791303"/>
                <a:ext cx="82440" cy="4176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606E4F9D-7817-4CD2-9DED-6F4F863EAF7E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3536957" y="2728663"/>
                  <a:ext cx="208080" cy="16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27B03900-BF70-41DE-9C4A-58BAF5A3B7A7}"/>
                    </a:ext>
                  </a:extLst>
                </p14:cNvPr>
                <p14:cNvContentPartPr/>
                <p14:nvPr/>
              </p14:nvContentPartPr>
              <p14:xfrm>
                <a:off x="3617597" y="2813623"/>
                <a:ext cx="24120" cy="4464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27B03900-BF70-41DE-9C4A-58BAF5A3B7A7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3554957" y="2750983"/>
                  <a:ext cx="149760" cy="17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C786DEC6-E8D2-46BE-8C35-470BDEDE4DB7}"/>
                    </a:ext>
                  </a:extLst>
                </p14:cNvPr>
                <p14:cNvContentPartPr/>
                <p14:nvPr/>
              </p14:nvContentPartPr>
              <p14:xfrm>
                <a:off x="3686717" y="2807863"/>
                <a:ext cx="10440" cy="14076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C786DEC6-E8D2-46BE-8C35-470BDEDE4DB7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3624077" y="2745223"/>
                  <a:ext cx="136080" cy="26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5BC7C261-BF1B-4AC9-BF65-603AB08BA53C}"/>
                    </a:ext>
                  </a:extLst>
                </p14:cNvPr>
                <p14:cNvContentPartPr/>
                <p14:nvPr/>
              </p14:nvContentPartPr>
              <p14:xfrm>
                <a:off x="3604277" y="2838463"/>
                <a:ext cx="20520" cy="1332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5BC7C261-BF1B-4AC9-BF65-603AB08BA53C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3541277" y="2775463"/>
                  <a:ext cx="146160" cy="13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BCC1AA9B-323B-4932-B062-F7C29A00ABB6}"/>
                    </a:ext>
                  </a:extLst>
                </p14:cNvPr>
                <p14:cNvContentPartPr/>
                <p14:nvPr/>
              </p14:nvContentPartPr>
              <p14:xfrm>
                <a:off x="3619757" y="2820463"/>
                <a:ext cx="19440" cy="1584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BCC1AA9B-323B-4932-B062-F7C29A00ABB6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3556757" y="2757823"/>
                  <a:ext cx="145080" cy="14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1024" name="Ink 1023">
                  <a:extLst>
                    <a:ext uri="{FF2B5EF4-FFF2-40B4-BE49-F238E27FC236}">
                      <a16:creationId xmlns:a16="http://schemas.microsoft.com/office/drawing/2014/main" id="{AF8A0368-62CB-4538-8E87-3E9886A405A2}"/>
                    </a:ext>
                  </a:extLst>
                </p14:cNvPr>
                <p14:cNvContentPartPr/>
                <p14:nvPr/>
              </p14:nvContentPartPr>
              <p14:xfrm>
                <a:off x="3586637" y="2820463"/>
                <a:ext cx="21240" cy="24840"/>
              </p14:xfrm>
            </p:contentPart>
          </mc:Choice>
          <mc:Fallback xmlns="">
            <p:pic>
              <p:nvPicPr>
                <p:cNvPr id="1024" name="Ink 1023">
                  <a:extLst>
                    <a:ext uri="{FF2B5EF4-FFF2-40B4-BE49-F238E27FC236}">
                      <a16:creationId xmlns:a16="http://schemas.microsoft.com/office/drawing/2014/main" id="{AF8A0368-62CB-4538-8E87-3E9886A405A2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3523997" y="2757823"/>
                  <a:ext cx="146880" cy="15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1025" name="Ink 1024">
                  <a:extLst>
                    <a:ext uri="{FF2B5EF4-FFF2-40B4-BE49-F238E27FC236}">
                      <a16:creationId xmlns:a16="http://schemas.microsoft.com/office/drawing/2014/main" id="{3CE3DA28-A0BB-4DE8-B2E6-BD01A6E58FE3}"/>
                    </a:ext>
                  </a:extLst>
                </p14:cNvPr>
                <p14:cNvContentPartPr/>
                <p14:nvPr/>
              </p14:nvContentPartPr>
              <p14:xfrm>
                <a:off x="3576557" y="2809663"/>
                <a:ext cx="39240" cy="62640"/>
              </p14:xfrm>
            </p:contentPart>
          </mc:Choice>
          <mc:Fallback xmlns="">
            <p:pic>
              <p:nvPicPr>
                <p:cNvPr id="1025" name="Ink 1024">
                  <a:extLst>
                    <a:ext uri="{FF2B5EF4-FFF2-40B4-BE49-F238E27FC236}">
                      <a16:creationId xmlns:a16="http://schemas.microsoft.com/office/drawing/2014/main" id="{3CE3DA28-A0BB-4DE8-B2E6-BD01A6E58FE3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3513917" y="2746663"/>
                  <a:ext cx="164880" cy="18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1033" name="Ink 1032">
                  <a:extLst>
                    <a:ext uri="{FF2B5EF4-FFF2-40B4-BE49-F238E27FC236}">
                      <a16:creationId xmlns:a16="http://schemas.microsoft.com/office/drawing/2014/main" id="{20EFDA12-1EC7-4927-A2C5-08759516B8EC}"/>
                    </a:ext>
                  </a:extLst>
                </p14:cNvPr>
                <p14:cNvContentPartPr/>
                <p14:nvPr/>
              </p14:nvContentPartPr>
              <p14:xfrm>
                <a:off x="3358757" y="2669263"/>
                <a:ext cx="65880" cy="87840"/>
              </p14:xfrm>
            </p:contentPart>
          </mc:Choice>
          <mc:Fallback xmlns="">
            <p:pic>
              <p:nvPicPr>
                <p:cNvPr id="1033" name="Ink 1032">
                  <a:extLst>
                    <a:ext uri="{FF2B5EF4-FFF2-40B4-BE49-F238E27FC236}">
                      <a16:creationId xmlns:a16="http://schemas.microsoft.com/office/drawing/2014/main" id="{20EFDA12-1EC7-4927-A2C5-08759516B8EC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3296117" y="2606263"/>
                  <a:ext cx="191520" cy="213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36" name="Group 1035">
            <a:extLst>
              <a:ext uri="{FF2B5EF4-FFF2-40B4-BE49-F238E27FC236}">
                <a16:creationId xmlns:a16="http://schemas.microsoft.com/office/drawing/2014/main" id="{C9A363C9-39D5-4DD1-9F3C-9F32AED51A3D}"/>
              </a:ext>
            </a:extLst>
          </p:cNvPr>
          <p:cNvGrpSpPr/>
          <p:nvPr/>
        </p:nvGrpSpPr>
        <p:grpSpPr>
          <a:xfrm>
            <a:off x="3709397" y="2465863"/>
            <a:ext cx="177840" cy="222840"/>
            <a:chOff x="3709397" y="2465863"/>
            <a:chExt cx="177840" cy="222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569517ED-2D40-4826-813A-1282C970B434}"/>
                    </a:ext>
                  </a:extLst>
                </p14:cNvPr>
                <p14:cNvContentPartPr/>
                <p14:nvPr/>
              </p14:nvContentPartPr>
              <p14:xfrm>
                <a:off x="3875717" y="2487103"/>
                <a:ext cx="1440" cy="252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569517ED-2D40-4826-813A-1282C970B434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3813077" y="2424103"/>
                  <a:ext cx="127080" cy="12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57B93295-67A4-47B7-8462-F53441B39440}"/>
                    </a:ext>
                  </a:extLst>
                </p14:cNvPr>
                <p14:cNvContentPartPr/>
                <p14:nvPr/>
              </p14:nvContentPartPr>
              <p14:xfrm>
                <a:off x="3877517" y="2488183"/>
                <a:ext cx="7920" cy="468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57B93295-67A4-47B7-8462-F53441B39440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3814877" y="2425183"/>
                  <a:ext cx="133560" cy="13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8005C961-4507-41C8-AAD3-6DF637158897}"/>
                    </a:ext>
                  </a:extLst>
                </p14:cNvPr>
                <p14:cNvContentPartPr/>
                <p14:nvPr/>
              </p14:nvContentPartPr>
              <p14:xfrm>
                <a:off x="3881837" y="2465863"/>
                <a:ext cx="5400" cy="720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8005C961-4507-41C8-AAD3-6DF637158897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3819197" y="2402863"/>
                  <a:ext cx="131040" cy="13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1035" name="Ink 1034">
                  <a:extLst>
                    <a:ext uri="{FF2B5EF4-FFF2-40B4-BE49-F238E27FC236}">
                      <a16:creationId xmlns:a16="http://schemas.microsoft.com/office/drawing/2014/main" id="{45694731-BC74-4194-B8A4-ECC769D47BE4}"/>
                    </a:ext>
                  </a:extLst>
                </p14:cNvPr>
                <p14:cNvContentPartPr/>
                <p14:nvPr/>
              </p14:nvContentPartPr>
              <p14:xfrm>
                <a:off x="3709397" y="2559823"/>
                <a:ext cx="51480" cy="128880"/>
              </p14:xfrm>
            </p:contentPart>
          </mc:Choice>
          <mc:Fallback xmlns="">
            <p:pic>
              <p:nvPicPr>
                <p:cNvPr id="1035" name="Ink 1034">
                  <a:extLst>
                    <a:ext uri="{FF2B5EF4-FFF2-40B4-BE49-F238E27FC236}">
                      <a16:creationId xmlns:a16="http://schemas.microsoft.com/office/drawing/2014/main" id="{45694731-BC74-4194-B8A4-ECC769D47BE4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3646757" y="2496823"/>
                  <a:ext cx="177120" cy="2545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3">
            <p14:nvContentPartPr>
              <p14:cNvPr id="1037" name="Ink 1036">
                <a:extLst>
                  <a:ext uri="{FF2B5EF4-FFF2-40B4-BE49-F238E27FC236}">
                    <a16:creationId xmlns:a16="http://schemas.microsoft.com/office/drawing/2014/main" id="{5F7781EF-8566-4703-83B3-F3024758DAF3}"/>
                  </a:ext>
                </a:extLst>
              </p14:cNvPr>
              <p14:cNvContentPartPr/>
              <p14:nvPr/>
            </p14:nvContentPartPr>
            <p14:xfrm>
              <a:off x="3582317" y="2298823"/>
              <a:ext cx="38880" cy="16920"/>
            </p14:xfrm>
          </p:contentPart>
        </mc:Choice>
        <mc:Fallback xmlns="">
          <p:pic>
            <p:nvPicPr>
              <p:cNvPr id="1037" name="Ink 1036">
                <a:extLst>
                  <a:ext uri="{FF2B5EF4-FFF2-40B4-BE49-F238E27FC236}">
                    <a16:creationId xmlns:a16="http://schemas.microsoft.com/office/drawing/2014/main" id="{5F7781EF-8566-4703-83B3-F3024758DAF3}"/>
                  </a:ext>
                </a:extLst>
              </p:cNvPr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3519677" y="2236183"/>
                <a:ext cx="164520" cy="142560"/>
              </a:xfrm>
              <a:prstGeom prst="rect">
                <a:avLst/>
              </a:prstGeom>
            </p:spPr>
          </p:pic>
        </mc:Fallback>
      </mc:AlternateContent>
      <p:sp>
        <p:nvSpPr>
          <p:cNvPr id="1038" name="TextBox 1037">
            <a:extLst>
              <a:ext uri="{FF2B5EF4-FFF2-40B4-BE49-F238E27FC236}">
                <a16:creationId xmlns:a16="http://schemas.microsoft.com/office/drawing/2014/main" id="{8978F6E6-0A7D-473D-A969-7072ED1C4E6B}"/>
              </a:ext>
            </a:extLst>
          </p:cNvPr>
          <p:cNvSpPr txBox="1"/>
          <p:nvPr/>
        </p:nvSpPr>
        <p:spPr>
          <a:xfrm>
            <a:off x="298307" y="5489420"/>
            <a:ext cx="8572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2.  Electromagnetic fields in vacuum in the absence of charges are </a:t>
            </a:r>
            <a:r>
              <a:rPr lang="en-US" i="1" dirty="0"/>
              <a:t>electromagnetic waves.</a:t>
            </a:r>
          </a:p>
        </p:txBody>
      </p:sp>
    </p:spTree>
    <p:extLst>
      <p:ext uri="{BB962C8B-B14F-4D97-AF65-F5344CB8AC3E}">
        <p14:creationId xmlns:p14="http://schemas.microsoft.com/office/powerpoint/2010/main" val="1886250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58" t="28379" r="44533" b="31358"/>
          <a:stretch/>
        </p:blipFill>
        <p:spPr bwMode="auto">
          <a:xfrm>
            <a:off x="2762510" y="1528299"/>
            <a:ext cx="2287116" cy="949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063" r="39693"/>
          <a:stretch/>
        </p:blipFill>
        <p:spPr bwMode="auto">
          <a:xfrm>
            <a:off x="5054631" y="4834097"/>
            <a:ext cx="2514600" cy="1347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43000" y="1101697"/>
            <a:ext cx="18910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Suppose instead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69" t="28379" b="25989"/>
          <a:stretch/>
        </p:blipFill>
        <p:spPr bwMode="auto">
          <a:xfrm>
            <a:off x="2347983" y="2863210"/>
            <a:ext cx="3018027" cy="1162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43000" y="2735920"/>
            <a:ext cx="7072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Then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8474" y="4125810"/>
            <a:ext cx="78070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These constant-field equations, without charge or current, have only a trivial solution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736191" y="4868666"/>
            <a:ext cx="2052637" cy="1162546"/>
            <a:chOff x="4414838" y="3162300"/>
            <a:chExt cx="985837" cy="5334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4838" y="3267075"/>
              <a:ext cx="314325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600" y="3162300"/>
              <a:ext cx="600075" cy="53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0D0692F2-D01F-4608-9473-CD261AC43F37}"/>
              </a:ext>
            </a:extLst>
          </p:cNvPr>
          <p:cNvSpPr txBox="1"/>
          <p:nvPr/>
        </p:nvSpPr>
        <p:spPr>
          <a:xfrm>
            <a:off x="533400" y="233408"/>
            <a:ext cx="5791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3.  Such electromagnetic fields must be time-varying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EE3C3C61-AF82-4181-8251-EFAA73451BE0}"/>
                  </a:ext>
                </a:extLst>
              </p14:cNvPr>
              <p14:cNvContentPartPr/>
              <p14:nvPr/>
            </p14:nvContentPartPr>
            <p14:xfrm>
              <a:off x="2883557" y="1661263"/>
              <a:ext cx="92880" cy="117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EE3C3C61-AF82-4181-8251-EFAA73451BE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820917" y="1598263"/>
                <a:ext cx="218520" cy="243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4" name="Group 13">
            <a:extLst>
              <a:ext uri="{FF2B5EF4-FFF2-40B4-BE49-F238E27FC236}">
                <a16:creationId xmlns:a16="http://schemas.microsoft.com/office/drawing/2014/main" id="{088EEF27-1FFC-40DF-8E9C-5CCB7629756C}"/>
              </a:ext>
            </a:extLst>
          </p:cNvPr>
          <p:cNvGrpSpPr/>
          <p:nvPr/>
        </p:nvGrpSpPr>
        <p:grpSpPr>
          <a:xfrm>
            <a:off x="2917037" y="2113063"/>
            <a:ext cx="54720" cy="30960"/>
            <a:chOff x="2917037" y="2113063"/>
            <a:chExt cx="54720" cy="30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CC35541D-259B-4F68-A80C-FA9BD010056D}"/>
                    </a:ext>
                  </a:extLst>
                </p14:cNvPr>
                <p14:cNvContentPartPr/>
                <p14:nvPr/>
              </p14:nvContentPartPr>
              <p14:xfrm>
                <a:off x="2920637" y="2113063"/>
                <a:ext cx="4680" cy="180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CC35541D-259B-4F68-A80C-FA9BD010056D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857637" y="2050063"/>
                  <a:ext cx="130320" cy="12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D46EF189-18E3-48DF-9AFE-FFC8DCD53245}"/>
                    </a:ext>
                  </a:extLst>
                </p14:cNvPr>
                <p14:cNvContentPartPr/>
                <p14:nvPr/>
              </p14:nvContentPartPr>
              <p14:xfrm>
                <a:off x="2917037" y="2132143"/>
                <a:ext cx="21960" cy="900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D46EF189-18E3-48DF-9AFE-FFC8DCD53245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854037" y="2069503"/>
                  <a:ext cx="147600" cy="13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84EC44D3-AF8B-41A3-83DA-917ADD977E34}"/>
                    </a:ext>
                  </a:extLst>
                </p14:cNvPr>
                <p14:cNvContentPartPr/>
                <p14:nvPr/>
              </p14:nvContentPartPr>
              <p14:xfrm>
                <a:off x="2945117" y="2138623"/>
                <a:ext cx="26640" cy="540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84EC44D3-AF8B-41A3-83DA-917ADD977E34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882117" y="2075983"/>
                  <a:ext cx="152280" cy="1310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3C04C4CB-5350-453B-BAB9-9341F0E8679D}"/>
                  </a:ext>
                </a:extLst>
              </p14:cNvPr>
              <p14:cNvContentPartPr/>
              <p14:nvPr/>
            </p14:nvContentPartPr>
            <p14:xfrm>
              <a:off x="3180917" y="2019463"/>
              <a:ext cx="127080" cy="1656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3C04C4CB-5350-453B-BAB9-9341F0E8679D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118277" y="1956463"/>
                <a:ext cx="252720" cy="14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851E6182-3D82-4483-9777-85C8E6E42BAE}"/>
                  </a:ext>
                </a:extLst>
              </p14:cNvPr>
              <p14:cNvContentPartPr/>
              <p14:nvPr/>
            </p14:nvContentPartPr>
            <p14:xfrm>
              <a:off x="3248957" y="2246623"/>
              <a:ext cx="37440" cy="8064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851E6182-3D82-4483-9777-85C8E6E42BAE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186317" y="2183983"/>
                <a:ext cx="163080" cy="206280"/>
              </a:xfrm>
              <a:prstGeom prst="rect">
                <a:avLst/>
              </a:prstGeom>
            </p:spPr>
          </p:pic>
        </mc:Fallback>
      </mc:AlternateContent>
      <p:grpSp>
        <p:nvGrpSpPr>
          <p:cNvPr id="19" name="Group 18">
            <a:extLst>
              <a:ext uri="{FF2B5EF4-FFF2-40B4-BE49-F238E27FC236}">
                <a16:creationId xmlns:a16="http://schemas.microsoft.com/office/drawing/2014/main" id="{05398DD0-6C8B-4971-9A96-0C90C256DBC8}"/>
              </a:ext>
            </a:extLst>
          </p:cNvPr>
          <p:cNvGrpSpPr/>
          <p:nvPr/>
        </p:nvGrpSpPr>
        <p:grpSpPr>
          <a:xfrm>
            <a:off x="3856997" y="1669903"/>
            <a:ext cx="96480" cy="166320"/>
            <a:chOff x="3856997" y="1669903"/>
            <a:chExt cx="96480" cy="166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B3DC9501-0B8C-48D9-B4B6-BCF6A134CAAB}"/>
                    </a:ext>
                  </a:extLst>
                </p14:cNvPr>
                <p14:cNvContentPartPr/>
                <p14:nvPr/>
              </p14:nvContentPartPr>
              <p14:xfrm>
                <a:off x="3856997" y="1669903"/>
                <a:ext cx="67320" cy="16632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B3DC9501-0B8C-48D9-B4B6-BCF6A134CAAB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793997" y="1607263"/>
                  <a:ext cx="192960" cy="29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0F645A9F-C3AD-47AE-8B25-D8775BD43AAC}"/>
                    </a:ext>
                  </a:extLst>
                </p14:cNvPr>
                <p14:cNvContentPartPr/>
                <p14:nvPr/>
              </p14:nvContentPartPr>
              <p14:xfrm>
                <a:off x="3918917" y="1793383"/>
                <a:ext cx="34560" cy="2340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0F645A9F-C3AD-47AE-8B25-D8775BD43AAC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3856277" y="1730743"/>
                  <a:ext cx="160200" cy="1490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583D4A70-77D1-4B6D-B4B3-C106B881F550}"/>
                  </a:ext>
                </a:extLst>
              </p14:cNvPr>
              <p14:cNvContentPartPr/>
              <p14:nvPr/>
            </p14:nvContentPartPr>
            <p14:xfrm>
              <a:off x="3886517" y="2190103"/>
              <a:ext cx="20520" cy="6660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583D4A70-77D1-4B6D-B4B3-C106B881F550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823877" y="2127463"/>
                <a:ext cx="146160" cy="19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516C75D0-A974-47D4-8DEF-8842D9C33A4B}"/>
                  </a:ext>
                </a:extLst>
              </p14:cNvPr>
              <p14:cNvContentPartPr/>
              <p14:nvPr/>
            </p14:nvContentPartPr>
            <p14:xfrm>
              <a:off x="4790117" y="1844503"/>
              <a:ext cx="39960" cy="14220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516C75D0-A974-47D4-8DEF-8842D9C33A4B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4727117" y="1781503"/>
                <a:ext cx="165600" cy="26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2E8C2335-AE53-4835-9E70-9D2A12CB7B7D}"/>
                  </a:ext>
                </a:extLst>
              </p14:cNvPr>
              <p14:cNvContentPartPr/>
              <p14:nvPr/>
            </p14:nvContentPartPr>
            <p14:xfrm>
              <a:off x="5043557" y="1519063"/>
              <a:ext cx="85680" cy="9792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2E8C2335-AE53-4835-9E70-9D2A12CB7B7D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980557" y="1456063"/>
                <a:ext cx="211320" cy="22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30E0C8B1-44A5-4BF6-8BCF-F57994D12786}"/>
                  </a:ext>
                </a:extLst>
              </p14:cNvPr>
              <p14:cNvContentPartPr/>
              <p14:nvPr/>
            </p14:nvContentPartPr>
            <p14:xfrm>
              <a:off x="4177757" y="3580063"/>
              <a:ext cx="195840" cy="1296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30E0C8B1-44A5-4BF6-8BCF-F57994D12786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4160117" y="3562423"/>
                <a:ext cx="231480" cy="4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3EE75641-B9C2-462D-969F-834C83C39282}"/>
                  </a:ext>
                </a:extLst>
              </p14:cNvPr>
              <p14:cNvContentPartPr/>
              <p14:nvPr/>
            </p14:nvContentPartPr>
            <p14:xfrm>
              <a:off x="4863557" y="3015943"/>
              <a:ext cx="306720" cy="23112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3EE75641-B9C2-462D-969F-834C83C39282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4800557" y="2952943"/>
                <a:ext cx="432360" cy="35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FAD60946-4C84-4244-8B87-C7EB95C12F26}"/>
                  </a:ext>
                </a:extLst>
              </p14:cNvPr>
              <p14:cNvContentPartPr/>
              <p14:nvPr/>
            </p14:nvContentPartPr>
            <p14:xfrm>
              <a:off x="4938077" y="3594103"/>
              <a:ext cx="347760" cy="27396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FAD60946-4C84-4244-8B87-C7EB95C12F26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4875077" y="3531103"/>
                <a:ext cx="473400" cy="399600"/>
              </a:xfrm>
              <a:prstGeom prst="rect">
                <a:avLst/>
              </a:prstGeom>
            </p:spPr>
          </p:pic>
        </mc:Fallback>
      </mc:AlternateContent>
      <p:grpSp>
        <p:nvGrpSpPr>
          <p:cNvPr id="31" name="Group 30">
            <a:extLst>
              <a:ext uri="{FF2B5EF4-FFF2-40B4-BE49-F238E27FC236}">
                <a16:creationId xmlns:a16="http://schemas.microsoft.com/office/drawing/2014/main" id="{FDE9AA8C-C252-4BC4-ADBA-8413167E72BE}"/>
              </a:ext>
            </a:extLst>
          </p:cNvPr>
          <p:cNvGrpSpPr/>
          <p:nvPr/>
        </p:nvGrpSpPr>
        <p:grpSpPr>
          <a:xfrm>
            <a:off x="4997117" y="2971663"/>
            <a:ext cx="344520" cy="211320"/>
            <a:chOff x="4997117" y="2971663"/>
            <a:chExt cx="344520" cy="211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BDAAF688-C6D2-4AE5-B91A-A0DD44A7D97C}"/>
                    </a:ext>
                  </a:extLst>
                </p14:cNvPr>
                <p14:cNvContentPartPr/>
                <p14:nvPr/>
              </p14:nvContentPartPr>
              <p14:xfrm>
                <a:off x="4997117" y="3039343"/>
                <a:ext cx="3960" cy="612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BDAAF688-C6D2-4AE5-B91A-A0DD44A7D97C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4979117" y="3021703"/>
                  <a:ext cx="39600" cy="4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56589E79-DFAC-446D-958A-418224B17A65}"/>
                    </a:ext>
                  </a:extLst>
                </p14:cNvPr>
                <p14:cNvContentPartPr/>
                <p14:nvPr/>
              </p14:nvContentPartPr>
              <p14:xfrm>
                <a:off x="5006117" y="3017383"/>
                <a:ext cx="113040" cy="1836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56589E79-DFAC-446D-958A-418224B17A65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4988477" y="2999743"/>
                  <a:ext cx="14868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7024112C-19E5-4E6E-9691-070B1D6FE830}"/>
                    </a:ext>
                  </a:extLst>
                </p14:cNvPr>
                <p14:cNvContentPartPr/>
                <p14:nvPr/>
              </p14:nvContentPartPr>
              <p14:xfrm>
                <a:off x="5016917" y="3105943"/>
                <a:ext cx="97200" cy="1656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7024112C-19E5-4E6E-9691-070B1D6FE830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4999277" y="3088303"/>
                  <a:ext cx="132840" cy="5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927F59DF-66C1-4C31-B7A5-5EDE8C0879BF}"/>
                    </a:ext>
                  </a:extLst>
                </p14:cNvPr>
                <p14:cNvContentPartPr/>
                <p14:nvPr/>
              </p14:nvContentPartPr>
              <p14:xfrm>
                <a:off x="5220317" y="2971663"/>
                <a:ext cx="121320" cy="21132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927F59DF-66C1-4C31-B7A5-5EDE8C0879BF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5202677" y="2954023"/>
                  <a:ext cx="156960" cy="246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53" name="Group 2052">
            <a:extLst>
              <a:ext uri="{FF2B5EF4-FFF2-40B4-BE49-F238E27FC236}">
                <a16:creationId xmlns:a16="http://schemas.microsoft.com/office/drawing/2014/main" id="{38BDCC05-4E3E-4E34-A5EC-91ACA1F713AB}"/>
              </a:ext>
            </a:extLst>
          </p:cNvPr>
          <p:cNvGrpSpPr/>
          <p:nvPr/>
        </p:nvGrpSpPr>
        <p:grpSpPr>
          <a:xfrm>
            <a:off x="5046797" y="3615343"/>
            <a:ext cx="418320" cy="185400"/>
            <a:chOff x="5046797" y="3615343"/>
            <a:chExt cx="418320" cy="185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2048" name="Ink 2047">
                  <a:extLst>
                    <a:ext uri="{FF2B5EF4-FFF2-40B4-BE49-F238E27FC236}">
                      <a16:creationId xmlns:a16="http://schemas.microsoft.com/office/drawing/2014/main" id="{26AD8888-8137-44DD-8EFD-53B18BDDD71B}"/>
                    </a:ext>
                  </a:extLst>
                </p14:cNvPr>
                <p14:cNvContentPartPr/>
                <p14:nvPr/>
              </p14:nvContentPartPr>
              <p14:xfrm>
                <a:off x="5046797" y="3679063"/>
                <a:ext cx="181440" cy="15480"/>
              </p14:xfrm>
            </p:contentPart>
          </mc:Choice>
          <mc:Fallback xmlns="">
            <p:pic>
              <p:nvPicPr>
                <p:cNvPr id="2048" name="Ink 2047">
                  <a:extLst>
                    <a:ext uri="{FF2B5EF4-FFF2-40B4-BE49-F238E27FC236}">
                      <a16:creationId xmlns:a16="http://schemas.microsoft.com/office/drawing/2014/main" id="{26AD8888-8137-44DD-8EFD-53B18BDDD71B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5029157" y="3661423"/>
                  <a:ext cx="217080" cy="5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2049" name="Ink 2048">
                  <a:extLst>
                    <a:ext uri="{FF2B5EF4-FFF2-40B4-BE49-F238E27FC236}">
                      <a16:creationId xmlns:a16="http://schemas.microsoft.com/office/drawing/2014/main" id="{6FF4B65C-9D6C-4EFA-A901-A906E8B313FB}"/>
                    </a:ext>
                  </a:extLst>
                </p14:cNvPr>
                <p14:cNvContentPartPr/>
                <p14:nvPr/>
              </p14:nvContentPartPr>
              <p14:xfrm>
                <a:off x="5057597" y="3747463"/>
                <a:ext cx="176760" cy="9720"/>
              </p14:xfrm>
            </p:contentPart>
          </mc:Choice>
          <mc:Fallback xmlns="">
            <p:pic>
              <p:nvPicPr>
                <p:cNvPr id="2049" name="Ink 2048">
                  <a:extLst>
                    <a:ext uri="{FF2B5EF4-FFF2-40B4-BE49-F238E27FC236}">
                      <a16:creationId xmlns:a16="http://schemas.microsoft.com/office/drawing/2014/main" id="{6FF4B65C-9D6C-4EFA-A901-A906E8B313FB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5039957" y="3729823"/>
                  <a:ext cx="212400" cy="4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2052" name="Ink 2051">
                  <a:extLst>
                    <a:ext uri="{FF2B5EF4-FFF2-40B4-BE49-F238E27FC236}">
                      <a16:creationId xmlns:a16="http://schemas.microsoft.com/office/drawing/2014/main" id="{D32857FE-E32E-43E0-8C63-D3569846E103}"/>
                    </a:ext>
                  </a:extLst>
                </p14:cNvPr>
                <p14:cNvContentPartPr/>
                <p14:nvPr/>
              </p14:nvContentPartPr>
              <p14:xfrm>
                <a:off x="5296277" y="3615343"/>
                <a:ext cx="168840" cy="185400"/>
              </p14:xfrm>
            </p:contentPart>
          </mc:Choice>
          <mc:Fallback xmlns="">
            <p:pic>
              <p:nvPicPr>
                <p:cNvPr id="2052" name="Ink 2051">
                  <a:extLst>
                    <a:ext uri="{FF2B5EF4-FFF2-40B4-BE49-F238E27FC236}">
                      <a16:creationId xmlns:a16="http://schemas.microsoft.com/office/drawing/2014/main" id="{D32857FE-E32E-43E0-8C63-D3569846E103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5278277" y="3597703"/>
                  <a:ext cx="204480" cy="2210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2054" name="Ink 2053">
                <a:extLst>
                  <a:ext uri="{FF2B5EF4-FFF2-40B4-BE49-F238E27FC236}">
                    <a16:creationId xmlns:a16="http://schemas.microsoft.com/office/drawing/2014/main" id="{E7D48C07-190A-4F18-AD07-5F72E83ED03B}"/>
                  </a:ext>
                </a:extLst>
              </p14:cNvPr>
              <p14:cNvContentPartPr/>
              <p14:nvPr/>
            </p14:nvContentPartPr>
            <p14:xfrm>
              <a:off x="3053837" y="4868400"/>
              <a:ext cx="88920" cy="68760"/>
            </p14:xfrm>
          </p:contentPart>
        </mc:Choice>
        <mc:Fallback xmlns="">
          <p:pic>
            <p:nvPicPr>
              <p:cNvPr id="2054" name="Ink 2053">
                <a:extLst>
                  <a:ext uri="{FF2B5EF4-FFF2-40B4-BE49-F238E27FC236}">
                    <a16:creationId xmlns:a16="http://schemas.microsoft.com/office/drawing/2014/main" id="{E7D48C07-190A-4F18-AD07-5F72E83ED03B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2990837" y="4805400"/>
                <a:ext cx="214560" cy="19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2055" name="Ink 2054">
                <a:extLst>
                  <a:ext uri="{FF2B5EF4-FFF2-40B4-BE49-F238E27FC236}">
                    <a16:creationId xmlns:a16="http://schemas.microsoft.com/office/drawing/2014/main" id="{4FA5CEC1-FF76-44A4-99CE-B470D088B015}"/>
                  </a:ext>
                </a:extLst>
              </p14:cNvPr>
              <p14:cNvContentPartPr/>
              <p14:nvPr/>
            </p14:nvContentPartPr>
            <p14:xfrm>
              <a:off x="3171557" y="4913040"/>
              <a:ext cx="351000" cy="279720"/>
            </p14:xfrm>
          </p:contentPart>
        </mc:Choice>
        <mc:Fallback xmlns="">
          <p:pic>
            <p:nvPicPr>
              <p:cNvPr id="2055" name="Ink 2054">
                <a:extLst>
                  <a:ext uri="{FF2B5EF4-FFF2-40B4-BE49-F238E27FC236}">
                    <a16:creationId xmlns:a16="http://schemas.microsoft.com/office/drawing/2014/main" id="{4FA5CEC1-FF76-44A4-99CE-B470D088B015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3108557" y="4850400"/>
                <a:ext cx="476640" cy="40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">
            <p14:nvContentPartPr>
              <p14:cNvPr id="2056" name="Ink 2055">
                <a:extLst>
                  <a:ext uri="{FF2B5EF4-FFF2-40B4-BE49-F238E27FC236}">
                    <a16:creationId xmlns:a16="http://schemas.microsoft.com/office/drawing/2014/main" id="{4B4DC496-36C2-4C51-9540-51239924E380}"/>
                  </a:ext>
                </a:extLst>
              </p14:cNvPr>
              <p14:cNvContentPartPr/>
              <p14:nvPr/>
            </p14:nvContentPartPr>
            <p14:xfrm>
              <a:off x="2817317" y="5288520"/>
              <a:ext cx="40680" cy="152640"/>
            </p14:xfrm>
          </p:contentPart>
        </mc:Choice>
        <mc:Fallback xmlns="">
          <p:pic>
            <p:nvPicPr>
              <p:cNvPr id="2056" name="Ink 2055">
                <a:extLst>
                  <a:ext uri="{FF2B5EF4-FFF2-40B4-BE49-F238E27FC236}">
                    <a16:creationId xmlns:a16="http://schemas.microsoft.com/office/drawing/2014/main" id="{4B4DC496-36C2-4C51-9540-51239924E380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2754677" y="5225880"/>
                <a:ext cx="166320" cy="27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">
            <p14:nvContentPartPr>
              <p14:cNvPr id="2057" name="Ink 2056">
                <a:extLst>
                  <a:ext uri="{FF2B5EF4-FFF2-40B4-BE49-F238E27FC236}">
                    <a16:creationId xmlns:a16="http://schemas.microsoft.com/office/drawing/2014/main" id="{E7C3BD80-5021-481E-B912-5B9A4522C828}"/>
                  </a:ext>
                </a:extLst>
              </p14:cNvPr>
              <p14:cNvContentPartPr/>
              <p14:nvPr/>
            </p14:nvContentPartPr>
            <p14:xfrm>
              <a:off x="3619757" y="5194560"/>
              <a:ext cx="126000" cy="56520"/>
            </p14:xfrm>
          </p:contentPart>
        </mc:Choice>
        <mc:Fallback xmlns="">
          <p:pic>
            <p:nvPicPr>
              <p:cNvPr id="2057" name="Ink 2056">
                <a:extLst>
                  <a:ext uri="{FF2B5EF4-FFF2-40B4-BE49-F238E27FC236}">
                    <a16:creationId xmlns:a16="http://schemas.microsoft.com/office/drawing/2014/main" id="{E7C3BD80-5021-481E-B912-5B9A4522C828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3556757" y="5131560"/>
                <a:ext cx="251640" cy="18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">
            <p14:nvContentPartPr>
              <p14:cNvPr id="2058" name="Ink 2057">
                <a:extLst>
                  <a:ext uri="{FF2B5EF4-FFF2-40B4-BE49-F238E27FC236}">
                    <a16:creationId xmlns:a16="http://schemas.microsoft.com/office/drawing/2014/main" id="{71493545-BF31-470C-9FB3-A07A6F4C7F49}"/>
                  </a:ext>
                </a:extLst>
              </p14:cNvPr>
              <p14:cNvContentPartPr/>
              <p14:nvPr/>
            </p14:nvContentPartPr>
            <p14:xfrm>
              <a:off x="3573677" y="4920600"/>
              <a:ext cx="56520" cy="105840"/>
            </p14:xfrm>
          </p:contentPart>
        </mc:Choice>
        <mc:Fallback xmlns="">
          <p:pic>
            <p:nvPicPr>
              <p:cNvPr id="2058" name="Ink 2057">
                <a:extLst>
                  <a:ext uri="{FF2B5EF4-FFF2-40B4-BE49-F238E27FC236}">
                    <a16:creationId xmlns:a16="http://schemas.microsoft.com/office/drawing/2014/main" id="{71493545-BF31-470C-9FB3-A07A6F4C7F49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3511037" y="4857600"/>
                <a:ext cx="182160" cy="231480"/>
              </a:xfrm>
              <a:prstGeom prst="rect">
                <a:avLst/>
              </a:prstGeom>
            </p:spPr>
          </p:pic>
        </mc:Fallback>
      </mc:AlternateContent>
      <p:grpSp>
        <p:nvGrpSpPr>
          <p:cNvPr id="2061" name="Group 2060">
            <a:extLst>
              <a:ext uri="{FF2B5EF4-FFF2-40B4-BE49-F238E27FC236}">
                <a16:creationId xmlns:a16="http://schemas.microsoft.com/office/drawing/2014/main" id="{BA85CE82-4B7F-490E-860C-BCC8BA9FF07E}"/>
              </a:ext>
            </a:extLst>
          </p:cNvPr>
          <p:cNvGrpSpPr/>
          <p:nvPr/>
        </p:nvGrpSpPr>
        <p:grpSpPr>
          <a:xfrm>
            <a:off x="2688797" y="4724400"/>
            <a:ext cx="464400" cy="719640"/>
            <a:chOff x="2688797" y="5071903"/>
            <a:chExt cx="464400" cy="719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2059" name="Ink 2058">
                  <a:extLst>
                    <a:ext uri="{FF2B5EF4-FFF2-40B4-BE49-F238E27FC236}">
                      <a16:creationId xmlns:a16="http://schemas.microsoft.com/office/drawing/2014/main" id="{1BA0CD5D-A148-44D6-934C-DC78DBE12D00}"/>
                    </a:ext>
                  </a:extLst>
                </p14:cNvPr>
                <p14:cNvContentPartPr/>
                <p14:nvPr/>
              </p14:nvContentPartPr>
              <p14:xfrm>
                <a:off x="2859077" y="5274223"/>
                <a:ext cx="294120" cy="517320"/>
              </p14:xfrm>
            </p:contentPart>
          </mc:Choice>
          <mc:Fallback xmlns="">
            <p:pic>
              <p:nvPicPr>
                <p:cNvPr id="2059" name="Ink 2058">
                  <a:extLst>
                    <a:ext uri="{FF2B5EF4-FFF2-40B4-BE49-F238E27FC236}">
                      <a16:creationId xmlns:a16="http://schemas.microsoft.com/office/drawing/2014/main" id="{1BA0CD5D-A148-44D6-934C-DC78DBE12D00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2841437" y="5256583"/>
                  <a:ext cx="329760" cy="55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2060" name="Ink 2059">
                  <a:extLst>
                    <a:ext uri="{FF2B5EF4-FFF2-40B4-BE49-F238E27FC236}">
                      <a16:creationId xmlns:a16="http://schemas.microsoft.com/office/drawing/2014/main" id="{10A3C3E8-28A7-4096-8121-83C0B4562715}"/>
                    </a:ext>
                  </a:extLst>
                </p14:cNvPr>
                <p14:cNvContentPartPr/>
                <p14:nvPr/>
              </p14:nvContentPartPr>
              <p14:xfrm>
                <a:off x="2688797" y="5071903"/>
                <a:ext cx="159480" cy="195840"/>
              </p14:xfrm>
            </p:contentPart>
          </mc:Choice>
          <mc:Fallback xmlns="">
            <p:pic>
              <p:nvPicPr>
                <p:cNvPr id="2060" name="Ink 2059">
                  <a:extLst>
                    <a:ext uri="{FF2B5EF4-FFF2-40B4-BE49-F238E27FC236}">
                      <a16:creationId xmlns:a16="http://schemas.microsoft.com/office/drawing/2014/main" id="{10A3C3E8-28A7-4096-8121-83C0B4562715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2670797" y="5054263"/>
                  <a:ext cx="195120" cy="231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62">
            <p14:nvContentPartPr>
              <p14:cNvPr id="2070" name="Ink 2069">
                <a:extLst>
                  <a:ext uri="{FF2B5EF4-FFF2-40B4-BE49-F238E27FC236}">
                    <a16:creationId xmlns:a16="http://schemas.microsoft.com/office/drawing/2014/main" id="{875DFBB6-BEC7-4B37-8E68-C950E60627B8}"/>
                  </a:ext>
                </a:extLst>
              </p14:cNvPr>
              <p14:cNvContentPartPr/>
              <p14:nvPr/>
            </p14:nvContentPartPr>
            <p14:xfrm>
              <a:off x="6572117" y="5255400"/>
              <a:ext cx="222480" cy="296640"/>
            </p14:xfrm>
          </p:contentPart>
        </mc:Choice>
        <mc:Fallback xmlns="">
          <p:pic>
            <p:nvPicPr>
              <p:cNvPr id="2070" name="Ink 2069">
                <a:extLst>
                  <a:ext uri="{FF2B5EF4-FFF2-40B4-BE49-F238E27FC236}">
                    <a16:creationId xmlns:a16="http://schemas.microsoft.com/office/drawing/2014/main" id="{875DFBB6-BEC7-4B37-8E68-C950E60627B8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6509477" y="5192400"/>
                <a:ext cx="348120" cy="42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4">
            <p14:nvContentPartPr>
              <p14:cNvPr id="2071" name="Ink 2070">
                <a:extLst>
                  <a:ext uri="{FF2B5EF4-FFF2-40B4-BE49-F238E27FC236}">
                    <a16:creationId xmlns:a16="http://schemas.microsoft.com/office/drawing/2014/main" id="{75756225-2835-428E-A4CD-8A4FE9F9F02A}"/>
                  </a:ext>
                </a:extLst>
              </p14:cNvPr>
              <p14:cNvContentPartPr/>
              <p14:nvPr/>
            </p14:nvContentPartPr>
            <p14:xfrm>
              <a:off x="6954077" y="4964160"/>
              <a:ext cx="446040" cy="279000"/>
            </p14:xfrm>
          </p:contentPart>
        </mc:Choice>
        <mc:Fallback xmlns="">
          <p:pic>
            <p:nvPicPr>
              <p:cNvPr id="2071" name="Ink 2070">
                <a:extLst>
                  <a:ext uri="{FF2B5EF4-FFF2-40B4-BE49-F238E27FC236}">
                    <a16:creationId xmlns:a16="http://schemas.microsoft.com/office/drawing/2014/main" id="{75756225-2835-428E-A4CD-8A4FE9F9F02A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6891437" y="4901160"/>
                <a:ext cx="571680" cy="40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6">
            <p14:nvContentPartPr>
              <p14:cNvPr id="2072" name="Ink 2071">
                <a:extLst>
                  <a:ext uri="{FF2B5EF4-FFF2-40B4-BE49-F238E27FC236}">
                    <a16:creationId xmlns:a16="http://schemas.microsoft.com/office/drawing/2014/main" id="{A23D4FDC-7A39-4E8E-A90C-4A7B2EF01311}"/>
                  </a:ext>
                </a:extLst>
              </p14:cNvPr>
              <p14:cNvContentPartPr/>
              <p14:nvPr/>
            </p14:nvContentPartPr>
            <p14:xfrm>
              <a:off x="7177637" y="5718360"/>
              <a:ext cx="86400" cy="81000"/>
            </p14:xfrm>
          </p:contentPart>
        </mc:Choice>
        <mc:Fallback xmlns="">
          <p:pic>
            <p:nvPicPr>
              <p:cNvPr id="2072" name="Ink 2071">
                <a:extLst>
                  <a:ext uri="{FF2B5EF4-FFF2-40B4-BE49-F238E27FC236}">
                    <a16:creationId xmlns:a16="http://schemas.microsoft.com/office/drawing/2014/main" id="{A23D4FDC-7A39-4E8E-A90C-4A7B2EF01311}"/>
                  </a:ext>
                </a:extLst>
              </p:cNvPr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7114637" y="5655360"/>
                <a:ext cx="212040" cy="20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8">
            <p14:nvContentPartPr>
              <p14:cNvPr id="2076" name="Ink 2075">
                <a:extLst>
                  <a:ext uri="{FF2B5EF4-FFF2-40B4-BE49-F238E27FC236}">
                    <a16:creationId xmlns:a16="http://schemas.microsoft.com/office/drawing/2014/main" id="{FDBE6149-F9EF-4BFD-BC60-7882C7850169}"/>
                  </a:ext>
                </a:extLst>
              </p14:cNvPr>
              <p14:cNvContentPartPr/>
              <p14:nvPr/>
            </p14:nvContentPartPr>
            <p14:xfrm>
              <a:off x="7230557" y="5663280"/>
              <a:ext cx="71640" cy="37440"/>
            </p14:xfrm>
          </p:contentPart>
        </mc:Choice>
        <mc:Fallback xmlns="">
          <p:pic>
            <p:nvPicPr>
              <p:cNvPr id="2076" name="Ink 2075">
                <a:extLst>
                  <a:ext uri="{FF2B5EF4-FFF2-40B4-BE49-F238E27FC236}">
                    <a16:creationId xmlns:a16="http://schemas.microsoft.com/office/drawing/2014/main" id="{FDBE6149-F9EF-4BFD-BC60-7882C7850169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7167557" y="5600640"/>
                <a:ext cx="197280" cy="163080"/>
              </a:xfrm>
              <a:prstGeom prst="rect">
                <a:avLst/>
              </a:prstGeom>
            </p:spPr>
          </p:pic>
        </mc:Fallback>
      </mc:AlternateContent>
      <p:grpSp>
        <p:nvGrpSpPr>
          <p:cNvPr id="1028" name="Group 1027">
            <a:extLst>
              <a:ext uri="{FF2B5EF4-FFF2-40B4-BE49-F238E27FC236}">
                <a16:creationId xmlns:a16="http://schemas.microsoft.com/office/drawing/2014/main" id="{406828DB-11DA-4182-A874-7908237A9A31}"/>
              </a:ext>
            </a:extLst>
          </p:cNvPr>
          <p:cNvGrpSpPr/>
          <p:nvPr/>
        </p:nvGrpSpPr>
        <p:grpSpPr>
          <a:xfrm>
            <a:off x="6248837" y="4971360"/>
            <a:ext cx="322560" cy="889560"/>
            <a:chOff x="6248837" y="5318863"/>
            <a:chExt cx="322560" cy="889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2078" name="Ink 2077">
                  <a:extLst>
                    <a:ext uri="{FF2B5EF4-FFF2-40B4-BE49-F238E27FC236}">
                      <a16:creationId xmlns:a16="http://schemas.microsoft.com/office/drawing/2014/main" id="{DA17B25A-306D-4F38-AE4B-0197562B9728}"/>
                    </a:ext>
                  </a:extLst>
                </p14:cNvPr>
                <p14:cNvContentPartPr/>
                <p14:nvPr/>
              </p14:nvContentPartPr>
              <p14:xfrm>
                <a:off x="6248837" y="5538103"/>
                <a:ext cx="55800" cy="9360"/>
              </p14:xfrm>
            </p:contentPart>
          </mc:Choice>
          <mc:Fallback xmlns="">
            <p:pic>
              <p:nvPicPr>
                <p:cNvPr id="2078" name="Ink 2077">
                  <a:extLst>
                    <a:ext uri="{FF2B5EF4-FFF2-40B4-BE49-F238E27FC236}">
                      <a16:creationId xmlns:a16="http://schemas.microsoft.com/office/drawing/2014/main" id="{DA17B25A-306D-4F38-AE4B-0197562B9728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6185837" y="5475463"/>
                  <a:ext cx="181440" cy="13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2079" name="Ink 2078">
                  <a:extLst>
                    <a:ext uri="{FF2B5EF4-FFF2-40B4-BE49-F238E27FC236}">
                      <a16:creationId xmlns:a16="http://schemas.microsoft.com/office/drawing/2014/main" id="{D36B9CC3-54CD-4681-9631-7B4F6EEF0A30}"/>
                    </a:ext>
                  </a:extLst>
                </p14:cNvPr>
                <p14:cNvContentPartPr/>
                <p14:nvPr/>
              </p14:nvContentPartPr>
              <p14:xfrm>
                <a:off x="6514157" y="5318863"/>
                <a:ext cx="57240" cy="56520"/>
              </p14:xfrm>
            </p:contentPart>
          </mc:Choice>
          <mc:Fallback xmlns="">
            <p:pic>
              <p:nvPicPr>
                <p:cNvPr id="2079" name="Ink 2078">
                  <a:extLst>
                    <a:ext uri="{FF2B5EF4-FFF2-40B4-BE49-F238E27FC236}">
                      <a16:creationId xmlns:a16="http://schemas.microsoft.com/office/drawing/2014/main" id="{D36B9CC3-54CD-4681-9631-7B4F6EEF0A30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6451517" y="5256223"/>
                  <a:ext cx="182880" cy="18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1024" name="Ink 1023">
                  <a:extLst>
                    <a:ext uri="{FF2B5EF4-FFF2-40B4-BE49-F238E27FC236}">
                      <a16:creationId xmlns:a16="http://schemas.microsoft.com/office/drawing/2014/main" id="{8F1ABD99-3277-4F13-8797-A56C4CC535C5}"/>
                    </a:ext>
                  </a:extLst>
                </p14:cNvPr>
                <p14:cNvContentPartPr/>
                <p14:nvPr/>
              </p14:nvContentPartPr>
              <p14:xfrm>
                <a:off x="6349637" y="6090343"/>
                <a:ext cx="121320" cy="118080"/>
              </p14:xfrm>
            </p:contentPart>
          </mc:Choice>
          <mc:Fallback xmlns="">
            <p:pic>
              <p:nvPicPr>
                <p:cNvPr id="1024" name="Ink 1023">
                  <a:extLst>
                    <a:ext uri="{FF2B5EF4-FFF2-40B4-BE49-F238E27FC236}">
                      <a16:creationId xmlns:a16="http://schemas.microsoft.com/office/drawing/2014/main" id="{8F1ABD99-3277-4F13-8797-A56C4CC535C5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6286997" y="6027343"/>
                  <a:ext cx="246960" cy="24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1025" name="Ink 1024">
                  <a:extLst>
                    <a:ext uri="{FF2B5EF4-FFF2-40B4-BE49-F238E27FC236}">
                      <a16:creationId xmlns:a16="http://schemas.microsoft.com/office/drawing/2014/main" id="{4D801288-1F73-422F-9A9B-9697561A6B7E}"/>
                    </a:ext>
                  </a:extLst>
                </p14:cNvPr>
                <p14:cNvContentPartPr/>
                <p14:nvPr/>
              </p14:nvContentPartPr>
              <p14:xfrm>
                <a:off x="6420917" y="5348743"/>
                <a:ext cx="133920" cy="752760"/>
              </p14:xfrm>
            </p:contentPart>
          </mc:Choice>
          <mc:Fallback xmlns="">
            <p:pic>
              <p:nvPicPr>
                <p:cNvPr id="1025" name="Ink 1024">
                  <a:extLst>
                    <a:ext uri="{FF2B5EF4-FFF2-40B4-BE49-F238E27FC236}">
                      <a16:creationId xmlns:a16="http://schemas.microsoft.com/office/drawing/2014/main" id="{4D801288-1F73-422F-9A9B-9697561A6B7E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6357917" y="5286103"/>
                  <a:ext cx="259560" cy="8784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78">
            <p14:nvContentPartPr>
              <p14:cNvPr id="1029" name="Ink 1028">
                <a:extLst>
                  <a:ext uri="{FF2B5EF4-FFF2-40B4-BE49-F238E27FC236}">
                    <a16:creationId xmlns:a16="http://schemas.microsoft.com/office/drawing/2014/main" id="{EA4B6769-9FA7-4031-BDF9-9BD7E9F3C387}"/>
                  </a:ext>
                </a:extLst>
              </p14:cNvPr>
              <p14:cNvContentPartPr/>
              <p14:nvPr/>
            </p14:nvContentPartPr>
            <p14:xfrm>
              <a:off x="6383477" y="5044080"/>
              <a:ext cx="153000" cy="1024560"/>
            </p14:xfrm>
          </p:contentPart>
        </mc:Choice>
        <mc:Fallback xmlns="">
          <p:pic>
            <p:nvPicPr>
              <p:cNvPr id="1029" name="Ink 1028">
                <a:extLst>
                  <a:ext uri="{FF2B5EF4-FFF2-40B4-BE49-F238E27FC236}">
                    <a16:creationId xmlns:a16="http://schemas.microsoft.com/office/drawing/2014/main" id="{EA4B6769-9FA7-4031-BDF9-9BD7E9F3C387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6365837" y="5026440"/>
                <a:ext cx="188640" cy="1060200"/>
              </a:xfrm>
              <a:prstGeom prst="rect">
                <a:avLst/>
              </a:prstGeom>
            </p:spPr>
          </p:pic>
        </mc:Fallback>
      </mc:AlternateContent>
      <p:grpSp>
        <p:nvGrpSpPr>
          <p:cNvPr id="1032" name="Group 1031">
            <a:extLst>
              <a:ext uri="{FF2B5EF4-FFF2-40B4-BE49-F238E27FC236}">
                <a16:creationId xmlns:a16="http://schemas.microsoft.com/office/drawing/2014/main" id="{F4FD706F-EEC4-402E-8A88-E808076C8885}"/>
              </a:ext>
            </a:extLst>
          </p:cNvPr>
          <p:cNvGrpSpPr/>
          <p:nvPr/>
        </p:nvGrpSpPr>
        <p:grpSpPr>
          <a:xfrm>
            <a:off x="6659957" y="4946160"/>
            <a:ext cx="868680" cy="416520"/>
            <a:chOff x="6659957" y="5293663"/>
            <a:chExt cx="868680" cy="416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1030" name="Ink 1029">
                  <a:extLst>
                    <a:ext uri="{FF2B5EF4-FFF2-40B4-BE49-F238E27FC236}">
                      <a16:creationId xmlns:a16="http://schemas.microsoft.com/office/drawing/2014/main" id="{AACDB584-4D63-4FC8-B6C5-E3FB7E3C0531}"/>
                    </a:ext>
                  </a:extLst>
                </p14:cNvPr>
                <p14:cNvContentPartPr/>
                <p14:nvPr/>
              </p14:nvContentPartPr>
              <p14:xfrm>
                <a:off x="6659957" y="5443423"/>
                <a:ext cx="706680" cy="266760"/>
              </p14:xfrm>
            </p:contentPart>
          </mc:Choice>
          <mc:Fallback xmlns="">
            <p:pic>
              <p:nvPicPr>
                <p:cNvPr id="1030" name="Ink 1029">
                  <a:extLst>
                    <a:ext uri="{FF2B5EF4-FFF2-40B4-BE49-F238E27FC236}">
                      <a16:creationId xmlns:a16="http://schemas.microsoft.com/office/drawing/2014/main" id="{AACDB584-4D63-4FC8-B6C5-E3FB7E3C0531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6641957" y="5425783"/>
                  <a:ext cx="742320" cy="30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1031" name="Ink 1030">
                  <a:extLst>
                    <a:ext uri="{FF2B5EF4-FFF2-40B4-BE49-F238E27FC236}">
                      <a16:creationId xmlns:a16="http://schemas.microsoft.com/office/drawing/2014/main" id="{FDDBDAAD-B224-486B-AD90-A71440A25115}"/>
                    </a:ext>
                  </a:extLst>
                </p14:cNvPr>
                <p14:cNvContentPartPr/>
                <p14:nvPr/>
              </p14:nvContentPartPr>
              <p14:xfrm>
                <a:off x="7404077" y="5293663"/>
                <a:ext cx="124560" cy="186120"/>
              </p14:xfrm>
            </p:contentPart>
          </mc:Choice>
          <mc:Fallback xmlns="">
            <p:pic>
              <p:nvPicPr>
                <p:cNvPr id="1031" name="Ink 1030">
                  <a:extLst>
                    <a:ext uri="{FF2B5EF4-FFF2-40B4-BE49-F238E27FC236}">
                      <a16:creationId xmlns:a16="http://schemas.microsoft.com/office/drawing/2014/main" id="{FDDBDAAD-B224-486B-AD90-A71440A25115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7386437" y="5276023"/>
                  <a:ext cx="160200" cy="221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36" name="Group 1035">
            <a:extLst>
              <a:ext uri="{FF2B5EF4-FFF2-40B4-BE49-F238E27FC236}">
                <a16:creationId xmlns:a16="http://schemas.microsoft.com/office/drawing/2014/main" id="{F9B68B98-1D4D-49EC-90D7-FBA90E0CF5D1}"/>
              </a:ext>
            </a:extLst>
          </p:cNvPr>
          <p:cNvGrpSpPr/>
          <p:nvPr/>
        </p:nvGrpSpPr>
        <p:grpSpPr>
          <a:xfrm>
            <a:off x="7132637" y="5205360"/>
            <a:ext cx="482760" cy="244800"/>
            <a:chOff x="7132637" y="5552863"/>
            <a:chExt cx="482760" cy="244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2073" name="Ink 2072">
                  <a:extLst>
                    <a:ext uri="{FF2B5EF4-FFF2-40B4-BE49-F238E27FC236}">
                      <a16:creationId xmlns:a16="http://schemas.microsoft.com/office/drawing/2014/main" id="{2870DBB6-4CBE-4724-95B5-443C3DEE470C}"/>
                    </a:ext>
                  </a:extLst>
                </p14:cNvPr>
                <p14:cNvContentPartPr/>
                <p14:nvPr/>
              </p14:nvContentPartPr>
              <p14:xfrm>
                <a:off x="7443317" y="5552863"/>
                <a:ext cx="119520" cy="40680"/>
              </p14:xfrm>
            </p:contentPart>
          </mc:Choice>
          <mc:Fallback xmlns="">
            <p:pic>
              <p:nvPicPr>
                <p:cNvPr id="2073" name="Ink 2072">
                  <a:extLst>
                    <a:ext uri="{FF2B5EF4-FFF2-40B4-BE49-F238E27FC236}">
                      <a16:creationId xmlns:a16="http://schemas.microsoft.com/office/drawing/2014/main" id="{2870DBB6-4CBE-4724-95B5-443C3DEE470C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7380317" y="5489863"/>
                  <a:ext cx="245160" cy="16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2074" name="Ink 2073">
                  <a:extLst>
                    <a:ext uri="{FF2B5EF4-FFF2-40B4-BE49-F238E27FC236}">
                      <a16:creationId xmlns:a16="http://schemas.microsoft.com/office/drawing/2014/main" id="{F031EE28-72D1-489D-AE03-D6092EA7CFCE}"/>
                    </a:ext>
                  </a:extLst>
                </p14:cNvPr>
                <p14:cNvContentPartPr/>
                <p14:nvPr/>
              </p14:nvContentPartPr>
              <p14:xfrm>
                <a:off x="7142357" y="5603983"/>
                <a:ext cx="51480" cy="33480"/>
              </p14:xfrm>
            </p:contentPart>
          </mc:Choice>
          <mc:Fallback xmlns="">
            <p:pic>
              <p:nvPicPr>
                <p:cNvPr id="2074" name="Ink 2073">
                  <a:extLst>
                    <a:ext uri="{FF2B5EF4-FFF2-40B4-BE49-F238E27FC236}">
                      <a16:creationId xmlns:a16="http://schemas.microsoft.com/office/drawing/2014/main" id="{F031EE28-72D1-489D-AE03-D6092EA7CFCE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7079717" y="5540983"/>
                  <a:ext cx="177120" cy="15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2077" name="Ink 2076">
                  <a:extLst>
                    <a:ext uri="{FF2B5EF4-FFF2-40B4-BE49-F238E27FC236}">
                      <a16:creationId xmlns:a16="http://schemas.microsoft.com/office/drawing/2014/main" id="{704C7922-6D5B-4CC2-A186-6FAFCDD8BE24}"/>
                    </a:ext>
                  </a:extLst>
                </p14:cNvPr>
                <p14:cNvContentPartPr/>
                <p14:nvPr/>
              </p14:nvContentPartPr>
              <p14:xfrm>
                <a:off x="7533317" y="5744023"/>
                <a:ext cx="82080" cy="53640"/>
              </p14:xfrm>
            </p:contentPart>
          </mc:Choice>
          <mc:Fallback xmlns="">
            <p:pic>
              <p:nvPicPr>
                <p:cNvPr id="2077" name="Ink 2076">
                  <a:extLst>
                    <a:ext uri="{FF2B5EF4-FFF2-40B4-BE49-F238E27FC236}">
                      <a16:creationId xmlns:a16="http://schemas.microsoft.com/office/drawing/2014/main" id="{704C7922-6D5B-4CC2-A186-6FAFCDD8BE24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7470677" y="5681023"/>
                  <a:ext cx="207720" cy="17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1033" name="Ink 1032">
                  <a:extLst>
                    <a:ext uri="{FF2B5EF4-FFF2-40B4-BE49-F238E27FC236}">
                      <a16:creationId xmlns:a16="http://schemas.microsoft.com/office/drawing/2014/main" id="{FD5DEFA0-1ED1-4EF5-91F5-4B39EDE068C9}"/>
                    </a:ext>
                  </a:extLst>
                </p14:cNvPr>
                <p14:cNvContentPartPr/>
                <p14:nvPr/>
              </p14:nvContentPartPr>
              <p14:xfrm>
                <a:off x="7142357" y="5637103"/>
                <a:ext cx="62280" cy="93960"/>
              </p14:xfrm>
            </p:contentPart>
          </mc:Choice>
          <mc:Fallback xmlns="">
            <p:pic>
              <p:nvPicPr>
                <p:cNvPr id="1033" name="Ink 1032">
                  <a:extLst>
                    <a:ext uri="{FF2B5EF4-FFF2-40B4-BE49-F238E27FC236}">
                      <a16:creationId xmlns:a16="http://schemas.microsoft.com/office/drawing/2014/main" id="{FD5DEFA0-1ED1-4EF5-91F5-4B39EDE068C9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7079717" y="5574103"/>
                  <a:ext cx="187920" cy="21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1034" name="Ink 1033">
                  <a:extLst>
                    <a:ext uri="{FF2B5EF4-FFF2-40B4-BE49-F238E27FC236}">
                      <a16:creationId xmlns:a16="http://schemas.microsoft.com/office/drawing/2014/main" id="{A3A791DE-B9D5-4ADD-AB9E-572745261721}"/>
                    </a:ext>
                  </a:extLst>
                </p14:cNvPr>
                <p14:cNvContentPartPr/>
                <p14:nvPr/>
              </p14:nvContentPartPr>
              <p14:xfrm>
                <a:off x="7134797" y="5642143"/>
                <a:ext cx="41760" cy="46080"/>
              </p14:xfrm>
            </p:contentPart>
          </mc:Choice>
          <mc:Fallback xmlns="">
            <p:pic>
              <p:nvPicPr>
                <p:cNvPr id="1034" name="Ink 1033">
                  <a:extLst>
                    <a:ext uri="{FF2B5EF4-FFF2-40B4-BE49-F238E27FC236}">
                      <a16:creationId xmlns:a16="http://schemas.microsoft.com/office/drawing/2014/main" id="{A3A791DE-B9D5-4ADD-AB9E-572745261721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7071797" y="5579503"/>
                  <a:ext cx="167400" cy="17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1035" name="Ink 1034">
                  <a:extLst>
                    <a:ext uri="{FF2B5EF4-FFF2-40B4-BE49-F238E27FC236}">
                      <a16:creationId xmlns:a16="http://schemas.microsoft.com/office/drawing/2014/main" id="{EAF2C25F-8004-4C6E-9A6C-E6B4CCA9A241}"/>
                    </a:ext>
                  </a:extLst>
                </p14:cNvPr>
                <p14:cNvContentPartPr/>
                <p14:nvPr/>
              </p14:nvContentPartPr>
              <p14:xfrm>
                <a:off x="7132637" y="5688223"/>
                <a:ext cx="36360" cy="34920"/>
              </p14:xfrm>
            </p:contentPart>
          </mc:Choice>
          <mc:Fallback xmlns="">
            <p:pic>
              <p:nvPicPr>
                <p:cNvPr id="1035" name="Ink 1034">
                  <a:extLst>
                    <a:ext uri="{FF2B5EF4-FFF2-40B4-BE49-F238E27FC236}">
                      <a16:creationId xmlns:a16="http://schemas.microsoft.com/office/drawing/2014/main" id="{EAF2C25F-8004-4C6E-9A6C-E6B4CCA9A241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7069997" y="5625223"/>
                  <a:ext cx="162000" cy="160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96">
            <p14:nvContentPartPr>
              <p14:cNvPr id="1037" name="Ink 1036">
                <a:extLst>
                  <a:ext uri="{FF2B5EF4-FFF2-40B4-BE49-F238E27FC236}">
                    <a16:creationId xmlns:a16="http://schemas.microsoft.com/office/drawing/2014/main" id="{360E525E-2F8E-43A4-9E9E-886FC9C5FD37}"/>
                  </a:ext>
                </a:extLst>
              </p14:cNvPr>
              <p14:cNvContentPartPr/>
              <p14:nvPr/>
            </p14:nvContentPartPr>
            <p14:xfrm>
              <a:off x="3256877" y="5271240"/>
              <a:ext cx="83880" cy="61200"/>
            </p14:xfrm>
          </p:contentPart>
        </mc:Choice>
        <mc:Fallback xmlns="">
          <p:pic>
            <p:nvPicPr>
              <p:cNvPr id="1037" name="Ink 1036">
                <a:extLst>
                  <a:ext uri="{FF2B5EF4-FFF2-40B4-BE49-F238E27FC236}">
                    <a16:creationId xmlns:a16="http://schemas.microsoft.com/office/drawing/2014/main" id="{360E525E-2F8E-43A4-9E9E-886FC9C5FD37}"/>
                  </a:ext>
                </a:extLst>
              </p:cNvPr>
              <p:cNvPicPr/>
              <p:nvPr/>
            </p:nvPicPr>
            <p:blipFill>
              <a:blip r:embed="rId97"/>
              <a:stretch>
                <a:fillRect/>
              </a:stretch>
            </p:blipFill>
            <p:spPr>
              <a:xfrm>
                <a:off x="3193877" y="5208240"/>
                <a:ext cx="209520" cy="18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8">
            <p14:nvContentPartPr>
              <p14:cNvPr id="1038" name="Ink 1037">
                <a:extLst>
                  <a:ext uri="{FF2B5EF4-FFF2-40B4-BE49-F238E27FC236}">
                    <a16:creationId xmlns:a16="http://schemas.microsoft.com/office/drawing/2014/main" id="{04C8609F-C8E1-4A6A-832C-B729EF6CE05A}"/>
                  </a:ext>
                </a:extLst>
              </p14:cNvPr>
              <p14:cNvContentPartPr/>
              <p14:nvPr/>
            </p14:nvContentPartPr>
            <p14:xfrm>
              <a:off x="3342557" y="5660400"/>
              <a:ext cx="38520" cy="41760"/>
            </p14:xfrm>
          </p:contentPart>
        </mc:Choice>
        <mc:Fallback xmlns="">
          <p:pic>
            <p:nvPicPr>
              <p:cNvPr id="1038" name="Ink 1037">
                <a:extLst>
                  <a:ext uri="{FF2B5EF4-FFF2-40B4-BE49-F238E27FC236}">
                    <a16:creationId xmlns:a16="http://schemas.microsoft.com/office/drawing/2014/main" id="{04C8609F-C8E1-4A6A-832C-B729EF6CE05A}"/>
                  </a:ext>
                </a:extLst>
              </p:cNvPr>
              <p:cNvPicPr/>
              <p:nvPr/>
            </p:nvPicPr>
            <p:blipFill>
              <a:blip r:embed="rId99"/>
              <a:stretch>
                <a:fillRect/>
              </a:stretch>
            </p:blipFill>
            <p:spPr>
              <a:xfrm>
                <a:off x="3279557" y="5597760"/>
                <a:ext cx="164160" cy="167400"/>
              </a:xfrm>
              <a:prstGeom prst="rect">
                <a:avLst/>
              </a:prstGeom>
            </p:spPr>
          </p:pic>
        </mc:Fallback>
      </mc:AlternateContent>
      <p:grpSp>
        <p:nvGrpSpPr>
          <p:cNvPr id="1040" name="Group 1039">
            <a:extLst>
              <a:ext uri="{FF2B5EF4-FFF2-40B4-BE49-F238E27FC236}">
                <a16:creationId xmlns:a16="http://schemas.microsoft.com/office/drawing/2014/main" id="{959AA859-5335-4D6D-B9E8-BD2D68BB00A2}"/>
              </a:ext>
            </a:extLst>
          </p:cNvPr>
          <p:cNvGrpSpPr/>
          <p:nvPr/>
        </p:nvGrpSpPr>
        <p:grpSpPr>
          <a:xfrm>
            <a:off x="5524517" y="5225160"/>
            <a:ext cx="454680" cy="461520"/>
            <a:chOff x="5524517" y="5572663"/>
            <a:chExt cx="454680" cy="461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2065" name="Ink 2064">
                  <a:extLst>
                    <a:ext uri="{FF2B5EF4-FFF2-40B4-BE49-F238E27FC236}">
                      <a16:creationId xmlns:a16="http://schemas.microsoft.com/office/drawing/2014/main" id="{61C5D1AA-076E-4F2D-AC9A-73C57F7FF8B0}"/>
                    </a:ext>
                  </a:extLst>
                </p14:cNvPr>
                <p14:cNvContentPartPr/>
                <p14:nvPr/>
              </p14:nvContentPartPr>
              <p14:xfrm>
                <a:off x="5524517" y="6005383"/>
                <a:ext cx="454680" cy="28800"/>
              </p14:xfrm>
            </p:contentPart>
          </mc:Choice>
          <mc:Fallback xmlns="">
            <p:pic>
              <p:nvPicPr>
                <p:cNvPr id="2065" name="Ink 2064">
                  <a:extLst>
                    <a:ext uri="{FF2B5EF4-FFF2-40B4-BE49-F238E27FC236}">
                      <a16:creationId xmlns:a16="http://schemas.microsoft.com/office/drawing/2014/main" id="{61C5D1AA-076E-4F2D-AC9A-73C57F7FF8B0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5461517" y="5942383"/>
                  <a:ext cx="580320" cy="15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2062" name="Ink 2061">
                  <a:extLst>
                    <a:ext uri="{FF2B5EF4-FFF2-40B4-BE49-F238E27FC236}">
                      <a16:creationId xmlns:a16="http://schemas.microsoft.com/office/drawing/2014/main" id="{EBC33C8A-EB5B-47EA-BF4D-9706D5EA73BB}"/>
                    </a:ext>
                  </a:extLst>
                </p14:cNvPr>
                <p14:cNvContentPartPr/>
                <p14:nvPr/>
              </p14:nvContentPartPr>
              <p14:xfrm>
                <a:off x="5549717" y="5573383"/>
                <a:ext cx="105840" cy="191880"/>
              </p14:xfrm>
            </p:contentPart>
          </mc:Choice>
          <mc:Fallback xmlns="">
            <p:pic>
              <p:nvPicPr>
                <p:cNvPr id="2062" name="Ink 2061">
                  <a:extLst>
                    <a:ext uri="{FF2B5EF4-FFF2-40B4-BE49-F238E27FC236}">
                      <a16:creationId xmlns:a16="http://schemas.microsoft.com/office/drawing/2014/main" id="{EBC33C8A-EB5B-47EA-BF4D-9706D5EA73BB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5486717" y="5510743"/>
                  <a:ext cx="231480" cy="31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2063" name="Ink 2062">
                  <a:extLst>
                    <a:ext uri="{FF2B5EF4-FFF2-40B4-BE49-F238E27FC236}">
                      <a16:creationId xmlns:a16="http://schemas.microsoft.com/office/drawing/2014/main" id="{A3229A36-A478-48C1-B3A8-D153A54F1EFD}"/>
                    </a:ext>
                  </a:extLst>
                </p14:cNvPr>
                <p14:cNvContentPartPr/>
                <p14:nvPr/>
              </p14:nvContentPartPr>
              <p14:xfrm>
                <a:off x="5597237" y="5616583"/>
                <a:ext cx="63000" cy="155520"/>
              </p14:xfrm>
            </p:contentPart>
          </mc:Choice>
          <mc:Fallback xmlns="">
            <p:pic>
              <p:nvPicPr>
                <p:cNvPr id="2063" name="Ink 2062">
                  <a:extLst>
                    <a:ext uri="{FF2B5EF4-FFF2-40B4-BE49-F238E27FC236}">
                      <a16:creationId xmlns:a16="http://schemas.microsoft.com/office/drawing/2014/main" id="{A3229A36-A478-48C1-B3A8-D153A54F1EFD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5534237" y="5553583"/>
                  <a:ext cx="188640" cy="28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2066" name="Ink 2065">
                  <a:extLst>
                    <a:ext uri="{FF2B5EF4-FFF2-40B4-BE49-F238E27FC236}">
                      <a16:creationId xmlns:a16="http://schemas.microsoft.com/office/drawing/2014/main" id="{AEA4C896-13D2-47BC-8F77-05810A65A8F8}"/>
                    </a:ext>
                  </a:extLst>
                </p14:cNvPr>
                <p14:cNvContentPartPr/>
                <p14:nvPr/>
              </p14:nvContentPartPr>
              <p14:xfrm>
                <a:off x="5815397" y="5763823"/>
                <a:ext cx="61200" cy="81720"/>
              </p14:xfrm>
            </p:contentPart>
          </mc:Choice>
          <mc:Fallback xmlns="">
            <p:pic>
              <p:nvPicPr>
                <p:cNvPr id="2066" name="Ink 2065">
                  <a:extLst>
                    <a:ext uri="{FF2B5EF4-FFF2-40B4-BE49-F238E27FC236}">
                      <a16:creationId xmlns:a16="http://schemas.microsoft.com/office/drawing/2014/main" id="{AEA4C896-13D2-47BC-8F77-05810A65A8F8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5752757" y="5700823"/>
                  <a:ext cx="186840" cy="20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2068" name="Ink 2067">
                  <a:extLst>
                    <a:ext uri="{FF2B5EF4-FFF2-40B4-BE49-F238E27FC236}">
                      <a16:creationId xmlns:a16="http://schemas.microsoft.com/office/drawing/2014/main" id="{315CF342-4169-411E-A161-67E3DAA09068}"/>
                    </a:ext>
                  </a:extLst>
                </p14:cNvPr>
                <p14:cNvContentPartPr/>
                <p14:nvPr/>
              </p14:nvContentPartPr>
              <p14:xfrm>
                <a:off x="5887757" y="5623423"/>
                <a:ext cx="63360" cy="148680"/>
              </p14:xfrm>
            </p:contentPart>
          </mc:Choice>
          <mc:Fallback xmlns="">
            <p:pic>
              <p:nvPicPr>
                <p:cNvPr id="2068" name="Ink 2067">
                  <a:extLst>
                    <a:ext uri="{FF2B5EF4-FFF2-40B4-BE49-F238E27FC236}">
                      <a16:creationId xmlns:a16="http://schemas.microsoft.com/office/drawing/2014/main" id="{315CF342-4169-411E-A161-67E3DAA09068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5824757" y="5560423"/>
                  <a:ext cx="189000" cy="27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1039" name="Ink 1038">
                  <a:extLst>
                    <a:ext uri="{FF2B5EF4-FFF2-40B4-BE49-F238E27FC236}">
                      <a16:creationId xmlns:a16="http://schemas.microsoft.com/office/drawing/2014/main" id="{163A2F29-E5A8-422A-83F4-B00A23AAF459}"/>
                    </a:ext>
                  </a:extLst>
                </p14:cNvPr>
                <p14:cNvContentPartPr/>
                <p14:nvPr/>
              </p14:nvContentPartPr>
              <p14:xfrm>
                <a:off x="5600477" y="5572663"/>
                <a:ext cx="254880" cy="441360"/>
              </p14:xfrm>
            </p:contentPart>
          </mc:Choice>
          <mc:Fallback xmlns="">
            <p:pic>
              <p:nvPicPr>
                <p:cNvPr id="1039" name="Ink 1038">
                  <a:extLst>
                    <a:ext uri="{FF2B5EF4-FFF2-40B4-BE49-F238E27FC236}">
                      <a16:creationId xmlns:a16="http://schemas.microsoft.com/office/drawing/2014/main" id="{163A2F29-E5A8-422A-83F4-B00A23AAF459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5537837" y="5510023"/>
                  <a:ext cx="380520" cy="567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12">
            <p14:nvContentPartPr>
              <p14:cNvPr id="1041" name="Ink 1040">
                <a:extLst>
                  <a:ext uri="{FF2B5EF4-FFF2-40B4-BE49-F238E27FC236}">
                    <a16:creationId xmlns:a16="http://schemas.microsoft.com/office/drawing/2014/main" id="{BE2DF7D3-9C0B-491D-9FF3-FC65A79E62A5}"/>
                  </a:ext>
                </a:extLst>
              </p14:cNvPr>
              <p14:cNvContentPartPr/>
              <p14:nvPr/>
            </p14:nvContentPartPr>
            <p14:xfrm>
              <a:off x="6090437" y="5945880"/>
              <a:ext cx="74880" cy="46800"/>
            </p14:xfrm>
          </p:contentPart>
        </mc:Choice>
        <mc:Fallback xmlns="">
          <p:pic>
            <p:nvPicPr>
              <p:cNvPr id="1041" name="Ink 1040">
                <a:extLst>
                  <a:ext uri="{FF2B5EF4-FFF2-40B4-BE49-F238E27FC236}">
                    <a16:creationId xmlns:a16="http://schemas.microsoft.com/office/drawing/2014/main" id="{BE2DF7D3-9C0B-491D-9FF3-FC65A79E62A5}"/>
                  </a:ext>
                </a:extLst>
              </p:cNvPr>
              <p:cNvPicPr/>
              <p:nvPr/>
            </p:nvPicPr>
            <p:blipFill>
              <a:blip r:embed="rId113"/>
              <a:stretch>
                <a:fillRect/>
              </a:stretch>
            </p:blipFill>
            <p:spPr>
              <a:xfrm>
                <a:off x="6027797" y="5882880"/>
                <a:ext cx="200520" cy="17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4">
            <p14:nvContentPartPr>
              <p14:cNvPr id="1042" name="Ink 1041">
                <a:extLst>
                  <a:ext uri="{FF2B5EF4-FFF2-40B4-BE49-F238E27FC236}">
                    <a16:creationId xmlns:a16="http://schemas.microsoft.com/office/drawing/2014/main" id="{DF3EEC00-E2DA-4702-BBCE-111FA363E943}"/>
                  </a:ext>
                </a:extLst>
              </p14:cNvPr>
              <p14:cNvContentPartPr/>
              <p14:nvPr/>
            </p14:nvContentPartPr>
            <p14:xfrm>
              <a:off x="6163877" y="5613600"/>
              <a:ext cx="66240" cy="7920"/>
            </p14:xfrm>
          </p:contentPart>
        </mc:Choice>
        <mc:Fallback xmlns="">
          <p:pic>
            <p:nvPicPr>
              <p:cNvPr id="1042" name="Ink 1041">
                <a:extLst>
                  <a:ext uri="{FF2B5EF4-FFF2-40B4-BE49-F238E27FC236}">
                    <a16:creationId xmlns:a16="http://schemas.microsoft.com/office/drawing/2014/main" id="{DF3EEC00-E2DA-4702-BBCE-111FA363E943}"/>
                  </a:ext>
                </a:extLst>
              </p:cNvPr>
              <p:cNvPicPr/>
              <p:nvPr/>
            </p:nvPicPr>
            <p:blipFill>
              <a:blip r:embed="rId115"/>
              <a:stretch>
                <a:fillRect/>
              </a:stretch>
            </p:blipFill>
            <p:spPr>
              <a:xfrm>
                <a:off x="6101237" y="5550960"/>
                <a:ext cx="191880" cy="133560"/>
              </a:xfrm>
              <a:prstGeom prst="rect">
                <a:avLst/>
              </a:prstGeom>
            </p:spPr>
          </p:pic>
        </mc:Fallback>
      </mc:AlternateContent>
      <p:grpSp>
        <p:nvGrpSpPr>
          <p:cNvPr id="1045" name="Group 1044">
            <a:extLst>
              <a:ext uri="{FF2B5EF4-FFF2-40B4-BE49-F238E27FC236}">
                <a16:creationId xmlns:a16="http://schemas.microsoft.com/office/drawing/2014/main" id="{DF14F606-5165-4105-BADB-D5435613EC92}"/>
              </a:ext>
            </a:extLst>
          </p:cNvPr>
          <p:cNvGrpSpPr/>
          <p:nvPr/>
        </p:nvGrpSpPr>
        <p:grpSpPr>
          <a:xfrm>
            <a:off x="5526317" y="5269080"/>
            <a:ext cx="300960" cy="416160"/>
            <a:chOff x="5526317" y="5616583"/>
            <a:chExt cx="300960" cy="416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1043" name="Ink 1042">
                  <a:extLst>
                    <a:ext uri="{FF2B5EF4-FFF2-40B4-BE49-F238E27FC236}">
                      <a16:creationId xmlns:a16="http://schemas.microsoft.com/office/drawing/2014/main" id="{F84EC971-36F4-4DD0-A954-4C3FF3F2851D}"/>
                    </a:ext>
                  </a:extLst>
                </p14:cNvPr>
                <p14:cNvContentPartPr/>
                <p14:nvPr/>
              </p14:nvContentPartPr>
              <p14:xfrm>
                <a:off x="5526317" y="5616583"/>
                <a:ext cx="300960" cy="416160"/>
              </p14:xfrm>
            </p:contentPart>
          </mc:Choice>
          <mc:Fallback xmlns="">
            <p:pic>
              <p:nvPicPr>
                <p:cNvPr id="1043" name="Ink 1042">
                  <a:extLst>
                    <a:ext uri="{FF2B5EF4-FFF2-40B4-BE49-F238E27FC236}">
                      <a16:creationId xmlns:a16="http://schemas.microsoft.com/office/drawing/2014/main" id="{F84EC971-36F4-4DD0-A954-4C3FF3F2851D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5508677" y="5598943"/>
                  <a:ext cx="336600" cy="45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1044" name="Ink 1043">
                  <a:extLst>
                    <a:ext uri="{FF2B5EF4-FFF2-40B4-BE49-F238E27FC236}">
                      <a16:creationId xmlns:a16="http://schemas.microsoft.com/office/drawing/2014/main" id="{4DFFECE5-FC1F-46CC-9153-6DD2C2968015}"/>
                    </a:ext>
                  </a:extLst>
                </p14:cNvPr>
                <p14:cNvContentPartPr/>
                <p14:nvPr/>
              </p14:nvContentPartPr>
              <p14:xfrm>
                <a:off x="5587877" y="5828623"/>
                <a:ext cx="195840" cy="6120"/>
              </p14:xfrm>
            </p:contentPart>
          </mc:Choice>
          <mc:Fallback xmlns="">
            <p:pic>
              <p:nvPicPr>
                <p:cNvPr id="1044" name="Ink 1043">
                  <a:extLst>
                    <a:ext uri="{FF2B5EF4-FFF2-40B4-BE49-F238E27FC236}">
                      <a16:creationId xmlns:a16="http://schemas.microsoft.com/office/drawing/2014/main" id="{4DFFECE5-FC1F-46CC-9153-6DD2C2968015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5570237" y="5810623"/>
                  <a:ext cx="231480" cy="417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20">
            <p14:nvContentPartPr>
              <p14:cNvPr id="1046" name="Ink 1045">
                <a:extLst>
                  <a:ext uri="{FF2B5EF4-FFF2-40B4-BE49-F238E27FC236}">
                    <a16:creationId xmlns:a16="http://schemas.microsoft.com/office/drawing/2014/main" id="{2CC30D90-6669-4365-8A99-59EA32F96EA2}"/>
                  </a:ext>
                </a:extLst>
              </p14:cNvPr>
              <p14:cNvContentPartPr/>
              <p14:nvPr/>
            </p14:nvContentPartPr>
            <p14:xfrm>
              <a:off x="3030797" y="3946183"/>
              <a:ext cx="92880" cy="13320"/>
            </p14:xfrm>
          </p:contentPart>
        </mc:Choice>
        <mc:Fallback xmlns="">
          <p:pic>
            <p:nvPicPr>
              <p:cNvPr id="1046" name="Ink 1045">
                <a:extLst>
                  <a:ext uri="{FF2B5EF4-FFF2-40B4-BE49-F238E27FC236}">
                    <a16:creationId xmlns:a16="http://schemas.microsoft.com/office/drawing/2014/main" id="{2CC30D90-6669-4365-8A99-59EA32F96EA2}"/>
                  </a:ext>
                </a:extLst>
              </p:cNvPr>
              <p:cNvPicPr/>
              <p:nvPr/>
            </p:nvPicPr>
            <p:blipFill>
              <a:blip r:embed="rId121"/>
              <a:stretch>
                <a:fillRect/>
              </a:stretch>
            </p:blipFill>
            <p:spPr>
              <a:xfrm>
                <a:off x="2967797" y="3883183"/>
                <a:ext cx="218520" cy="138960"/>
              </a:xfrm>
              <a:prstGeom prst="rect">
                <a:avLst/>
              </a:prstGeom>
            </p:spPr>
          </p:pic>
        </mc:Fallback>
      </mc:AlternateContent>
      <p:grpSp>
        <p:nvGrpSpPr>
          <p:cNvPr id="1049" name="Group 1048">
            <a:extLst>
              <a:ext uri="{FF2B5EF4-FFF2-40B4-BE49-F238E27FC236}">
                <a16:creationId xmlns:a16="http://schemas.microsoft.com/office/drawing/2014/main" id="{6C7C3BF9-8BD5-44A4-95D2-5CF9C534C3BA}"/>
              </a:ext>
            </a:extLst>
          </p:cNvPr>
          <p:cNvGrpSpPr/>
          <p:nvPr/>
        </p:nvGrpSpPr>
        <p:grpSpPr>
          <a:xfrm>
            <a:off x="3032237" y="3692743"/>
            <a:ext cx="23400" cy="54360"/>
            <a:chOff x="3032237" y="3692743"/>
            <a:chExt cx="23400" cy="54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1047" name="Ink 1046">
                  <a:extLst>
                    <a:ext uri="{FF2B5EF4-FFF2-40B4-BE49-F238E27FC236}">
                      <a16:creationId xmlns:a16="http://schemas.microsoft.com/office/drawing/2014/main" id="{515CCD82-7FF3-46B0-A45D-B9E4B630ED8E}"/>
                    </a:ext>
                  </a:extLst>
                </p14:cNvPr>
                <p14:cNvContentPartPr/>
                <p14:nvPr/>
              </p14:nvContentPartPr>
              <p14:xfrm>
                <a:off x="3033317" y="3700303"/>
                <a:ext cx="22320" cy="22320"/>
              </p14:xfrm>
            </p:contentPart>
          </mc:Choice>
          <mc:Fallback xmlns="">
            <p:pic>
              <p:nvPicPr>
                <p:cNvPr id="1047" name="Ink 1046">
                  <a:extLst>
                    <a:ext uri="{FF2B5EF4-FFF2-40B4-BE49-F238E27FC236}">
                      <a16:creationId xmlns:a16="http://schemas.microsoft.com/office/drawing/2014/main" id="{515CCD82-7FF3-46B0-A45D-B9E4B630ED8E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2970317" y="3637303"/>
                  <a:ext cx="147960" cy="14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1048" name="Ink 1047">
                  <a:extLst>
                    <a:ext uri="{FF2B5EF4-FFF2-40B4-BE49-F238E27FC236}">
                      <a16:creationId xmlns:a16="http://schemas.microsoft.com/office/drawing/2014/main" id="{641E3848-7668-41EB-BF46-1B9A48813FB2}"/>
                    </a:ext>
                  </a:extLst>
                </p14:cNvPr>
                <p14:cNvContentPartPr/>
                <p14:nvPr/>
              </p14:nvContentPartPr>
              <p14:xfrm>
                <a:off x="3032237" y="3692743"/>
                <a:ext cx="21600" cy="54360"/>
              </p14:xfrm>
            </p:contentPart>
          </mc:Choice>
          <mc:Fallback xmlns="">
            <p:pic>
              <p:nvPicPr>
                <p:cNvPr id="1048" name="Ink 1047">
                  <a:extLst>
                    <a:ext uri="{FF2B5EF4-FFF2-40B4-BE49-F238E27FC236}">
                      <a16:creationId xmlns:a16="http://schemas.microsoft.com/office/drawing/2014/main" id="{641E3848-7668-41EB-BF46-1B9A48813FB2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2969237" y="3630103"/>
                  <a:ext cx="147240" cy="180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26">
            <p14:nvContentPartPr>
              <p14:cNvPr id="1050" name="Ink 1049">
                <a:extLst>
                  <a:ext uri="{FF2B5EF4-FFF2-40B4-BE49-F238E27FC236}">
                    <a16:creationId xmlns:a16="http://schemas.microsoft.com/office/drawing/2014/main" id="{0DE483F7-5324-45D2-8CFC-5A4F87BF48B9}"/>
                  </a:ext>
                </a:extLst>
              </p14:cNvPr>
              <p14:cNvContentPartPr/>
              <p14:nvPr/>
            </p14:nvContentPartPr>
            <p14:xfrm>
              <a:off x="2434997" y="3675103"/>
              <a:ext cx="18360" cy="216360"/>
            </p14:xfrm>
          </p:contentPart>
        </mc:Choice>
        <mc:Fallback xmlns="">
          <p:pic>
            <p:nvPicPr>
              <p:cNvPr id="1050" name="Ink 1049">
                <a:extLst>
                  <a:ext uri="{FF2B5EF4-FFF2-40B4-BE49-F238E27FC236}">
                    <a16:creationId xmlns:a16="http://schemas.microsoft.com/office/drawing/2014/main" id="{0DE483F7-5324-45D2-8CFC-5A4F87BF48B9}"/>
                  </a:ext>
                </a:extLst>
              </p:cNvPr>
              <p:cNvPicPr/>
              <p:nvPr/>
            </p:nvPicPr>
            <p:blipFill>
              <a:blip r:embed="rId127"/>
              <a:stretch>
                <a:fillRect/>
              </a:stretch>
            </p:blipFill>
            <p:spPr>
              <a:xfrm>
                <a:off x="2372357" y="3612463"/>
                <a:ext cx="144000" cy="342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053" name="Group 1052">
            <a:extLst>
              <a:ext uri="{FF2B5EF4-FFF2-40B4-BE49-F238E27FC236}">
                <a16:creationId xmlns:a16="http://schemas.microsoft.com/office/drawing/2014/main" id="{F1E110F8-6B61-4E3F-9450-75C1F0D05917}"/>
              </a:ext>
            </a:extLst>
          </p:cNvPr>
          <p:cNvGrpSpPr/>
          <p:nvPr/>
        </p:nvGrpSpPr>
        <p:grpSpPr>
          <a:xfrm>
            <a:off x="2518157" y="3101263"/>
            <a:ext cx="27000" cy="91800"/>
            <a:chOff x="2518157" y="3101263"/>
            <a:chExt cx="27000" cy="91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1051" name="Ink 1050">
                  <a:extLst>
                    <a:ext uri="{FF2B5EF4-FFF2-40B4-BE49-F238E27FC236}">
                      <a16:creationId xmlns:a16="http://schemas.microsoft.com/office/drawing/2014/main" id="{C447B1B9-4399-4FE7-B2D6-F2B159E9BD7B}"/>
                    </a:ext>
                  </a:extLst>
                </p14:cNvPr>
                <p14:cNvContentPartPr/>
                <p14:nvPr/>
              </p14:nvContentPartPr>
              <p14:xfrm>
                <a:off x="2523197" y="3139063"/>
                <a:ext cx="21960" cy="54000"/>
              </p14:xfrm>
            </p:contentPart>
          </mc:Choice>
          <mc:Fallback xmlns="">
            <p:pic>
              <p:nvPicPr>
                <p:cNvPr id="1051" name="Ink 1050">
                  <a:extLst>
                    <a:ext uri="{FF2B5EF4-FFF2-40B4-BE49-F238E27FC236}">
                      <a16:creationId xmlns:a16="http://schemas.microsoft.com/office/drawing/2014/main" id="{C447B1B9-4399-4FE7-B2D6-F2B159E9BD7B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2460197" y="3076063"/>
                  <a:ext cx="147600" cy="17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1052" name="Ink 1051">
                  <a:extLst>
                    <a:ext uri="{FF2B5EF4-FFF2-40B4-BE49-F238E27FC236}">
                      <a16:creationId xmlns:a16="http://schemas.microsoft.com/office/drawing/2014/main" id="{C148C5C1-80D1-4DDA-AB1E-183A376E7E58}"/>
                    </a:ext>
                  </a:extLst>
                </p14:cNvPr>
                <p14:cNvContentPartPr/>
                <p14:nvPr/>
              </p14:nvContentPartPr>
              <p14:xfrm>
                <a:off x="2518157" y="3101263"/>
                <a:ext cx="10080" cy="60120"/>
              </p14:xfrm>
            </p:contentPart>
          </mc:Choice>
          <mc:Fallback xmlns="">
            <p:pic>
              <p:nvPicPr>
                <p:cNvPr id="1052" name="Ink 1051">
                  <a:extLst>
                    <a:ext uri="{FF2B5EF4-FFF2-40B4-BE49-F238E27FC236}">
                      <a16:creationId xmlns:a16="http://schemas.microsoft.com/office/drawing/2014/main" id="{C148C5C1-80D1-4DDA-AB1E-183A376E7E58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2455157" y="3038623"/>
                  <a:ext cx="135720" cy="1857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32">
            <p14:nvContentPartPr>
              <p14:cNvPr id="1054" name="Ink 1053">
                <a:extLst>
                  <a:ext uri="{FF2B5EF4-FFF2-40B4-BE49-F238E27FC236}">
                    <a16:creationId xmlns:a16="http://schemas.microsoft.com/office/drawing/2014/main" id="{AA8E68DD-4EC3-4448-B5C4-321B98FF3E82}"/>
                  </a:ext>
                </a:extLst>
              </p14:cNvPr>
              <p14:cNvContentPartPr/>
              <p14:nvPr/>
            </p14:nvContentPartPr>
            <p14:xfrm>
              <a:off x="4860677" y="2936383"/>
              <a:ext cx="43920" cy="63360"/>
            </p14:xfrm>
          </p:contentPart>
        </mc:Choice>
        <mc:Fallback xmlns="">
          <p:pic>
            <p:nvPicPr>
              <p:cNvPr id="1054" name="Ink 1053">
                <a:extLst>
                  <a:ext uri="{FF2B5EF4-FFF2-40B4-BE49-F238E27FC236}">
                    <a16:creationId xmlns:a16="http://schemas.microsoft.com/office/drawing/2014/main" id="{AA8E68DD-4EC3-4448-B5C4-321B98FF3E82}"/>
                  </a:ext>
                </a:extLst>
              </p:cNvPr>
              <p:cNvPicPr/>
              <p:nvPr/>
            </p:nvPicPr>
            <p:blipFill>
              <a:blip r:embed="rId133"/>
              <a:stretch>
                <a:fillRect/>
              </a:stretch>
            </p:blipFill>
            <p:spPr>
              <a:xfrm>
                <a:off x="4797677" y="2873743"/>
                <a:ext cx="169560" cy="189000"/>
              </a:xfrm>
              <a:prstGeom prst="rect">
                <a:avLst/>
              </a:prstGeom>
            </p:spPr>
          </p:pic>
        </mc:Fallback>
      </mc:AlternateContent>
      <p:sp>
        <p:nvSpPr>
          <p:cNvPr id="95" name="TextBox 94">
            <a:extLst>
              <a:ext uri="{FF2B5EF4-FFF2-40B4-BE49-F238E27FC236}">
                <a16:creationId xmlns:a16="http://schemas.microsoft.com/office/drawing/2014/main" id="{A374F6A9-5970-41A4-964E-4D492D20C8BD}"/>
              </a:ext>
            </a:extLst>
          </p:cNvPr>
          <p:cNvSpPr txBox="1"/>
          <p:nvPr/>
        </p:nvSpPr>
        <p:spPr>
          <a:xfrm>
            <a:off x="609599" y="6232643"/>
            <a:ext cx="792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4. What are the potentials for the actual time-dependent fields?  </a:t>
            </a:r>
          </a:p>
        </p:txBody>
      </p:sp>
    </p:spTree>
    <p:extLst>
      <p:ext uri="{BB962C8B-B14F-4D97-AF65-F5344CB8AC3E}">
        <p14:creationId xmlns:p14="http://schemas.microsoft.com/office/powerpoint/2010/main" val="1538023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42" t="46436" r="15055" b="30707"/>
          <a:stretch/>
        </p:blipFill>
        <p:spPr bwMode="auto">
          <a:xfrm>
            <a:off x="1834877" y="3626514"/>
            <a:ext cx="5188512" cy="852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914400" y="4572000"/>
            <a:ext cx="16002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26993" y="884180"/>
            <a:ext cx="73034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First condition:  </a:t>
            </a:r>
            <a:r>
              <a:rPr lang="en-US" sz="2000" dirty="0">
                <a:latin typeface="Symbol" panose="05050102010706020507" pitchFamily="18" charset="2"/>
              </a:rPr>
              <a:t>f</a:t>
            </a:r>
            <a:r>
              <a:rPr lang="en-US" sz="2000" dirty="0"/>
              <a:t> = 0.  This choice is always possible, see section 19. 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489994"/>
            <a:ext cx="3214594" cy="558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207" y="2600264"/>
            <a:ext cx="1541856" cy="558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521661"/>
            <a:ext cx="2097066" cy="796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44"/>
          <a:stretch/>
        </p:blipFill>
        <p:spPr bwMode="auto">
          <a:xfrm>
            <a:off x="1452604" y="5180434"/>
            <a:ext cx="4818866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4E71E61-D82D-4BC3-ADAC-041F1B8EC898}"/>
              </a:ext>
            </a:extLst>
          </p:cNvPr>
          <p:cNvSpPr txBox="1"/>
          <p:nvPr/>
        </p:nvSpPr>
        <p:spPr>
          <a:xfrm>
            <a:off x="76200" y="180202"/>
            <a:ext cx="90678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5.  The potentials </a:t>
            </a:r>
            <a:r>
              <a:rPr lang="en-US" sz="2000" dirty="0">
                <a:latin typeface="Symbol" panose="05050102010706020507" pitchFamily="18" charset="2"/>
              </a:rPr>
              <a:t>f</a:t>
            </a:r>
            <a:r>
              <a:rPr lang="en-US" sz="2000" dirty="0"/>
              <a:t> and A are not unique. They are subject to auxiliary conditions.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41336266-E7CF-4DEA-BC96-DA2B59E54668}"/>
                  </a:ext>
                </a:extLst>
              </p14:cNvPr>
              <p14:cNvContentPartPr/>
              <p14:nvPr/>
            </p14:nvContentPartPr>
            <p14:xfrm>
              <a:off x="3707957" y="1743703"/>
              <a:ext cx="67320" cy="11916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41336266-E7CF-4DEA-BC96-DA2B59E54668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644957" y="1680703"/>
                <a:ext cx="192960" cy="24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D283262C-718B-468F-A448-7336651E3C57}"/>
                  </a:ext>
                </a:extLst>
              </p14:cNvPr>
              <p14:cNvContentPartPr/>
              <p14:nvPr/>
            </p14:nvContentPartPr>
            <p14:xfrm>
              <a:off x="4183877" y="1705183"/>
              <a:ext cx="109440" cy="15768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D283262C-718B-468F-A448-7336651E3C57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121237" y="1642183"/>
                <a:ext cx="235080" cy="28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04F0EABB-FED9-4FAB-AD55-F514EFA478F8}"/>
                  </a:ext>
                </a:extLst>
              </p14:cNvPr>
              <p14:cNvContentPartPr/>
              <p14:nvPr/>
            </p14:nvContentPartPr>
            <p14:xfrm>
              <a:off x="3865997" y="1885543"/>
              <a:ext cx="37440" cy="939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04F0EABB-FED9-4FAB-AD55-F514EFA478F8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803357" y="1822903"/>
                <a:ext cx="163080" cy="21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B9189DDF-7B7C-4FF5-817C-183FE22B0DE6}"/>
                  </a:ext>
                </a:extLst>
              </p14:cNvPr>
              <p14:cNvContentPartPr/>
              <p14:nvPr/>
            </p14:nvContentPartPr>
            <p14:xfrm>
              <a:off x="3862037" y="2220343"/>
              <a:ext cx="19800" cy="3240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B9189DDF-7B7C-4FF5-817C-183FE22B0DE6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799397" y="2157703"/>
                <a:ext cx="145440" cy="15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562746CB-5C84-4A25-A64B-51D1D2AD41B2}"/>
                  </a:ext>
                </a:extLst>
              </p14:cNvPr>
              <p14:cNvContentPartPr/>
              <p14:nvPr/>
            </p14:nvContentPartPr>
            <p14:xfrm>
              <a:off x="3542357" y="2207023"/>
              <a:ext cx="74880" cy="5508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562746CB-5C84-4A25-A64B-51D1D2AD41B2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3479357" y="2144023"/>
                <a:ext cx="200520" cy="180720"/>
              </a:xfrm>
              <a:prstGeom prst="rect">
                <a:avLst/>
              </a:prstGeom>
            </p:spPr>
          </p:pic>
        </mc:Fallback>
      </mc:AlternateContent>
      <p:grpSp>
        <p:nvGrpSpPr>
          <p:cNvPr id="20" name="Group 19">
            <a:extLst>
              <a:ext uri="{FF2B5EF4-FFF2-40B4-BE49-F238E27FC236}">
                <a16:creationId xmlns:a16="http://schemas.microsoft.com/office/drawing/2014/main" id="{A58F9EED-6700-477E-B55E-AFE1A8A8334B}"/>
              </a:ext>
            </a:extLst>
          </p:cNvPr>
          <p:cNvGrpSpPr/>
          <p:nvPr/>
        </p:nvGrpSpPr>
        <p:grpSpPr>
          <a:xfrm>
            <a:off x="4851317" y="2145823"/>
            <a:ext cx="170280" cy="142560"/>
            <a:chOff x="4851317" y="2145823"/>
            <a:chExt cx="170280" cy="142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29EF16D9-4D79-410C-82BA-B2401BDD194F}"/>
                    </a:ext>
                  </a:extLst>
                </p14:cNvPr>
                <p14:cNvContentPartPr/>
                <p14:nvPr/>
              </p14:nvContentPartPr>
              <p14:xfrm>
                <a:off x="4851317" y="2151583"/>
                <a:ext cx="16200" cy="13680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29EF16D9-4D79-410C-82BA-B2401BDD194F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4788317" y="2088943"/>
                  <a:ext cx="141840" cy="26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E038875B-90BD-4959-BAF5-93DA424E7F73}"/>
                    </a:ext>
                  </a:extLst>
                </p14:cNvPr>
                <p14:cNvContentPartPr/>
                <p14:nvPr/>
              </p14:nvContentPartPr>
              <p14:xfrm>
                <a:off x="5005037" y="2145823"/>
                <a:ext cx="16560" cy="6696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E038875B-90BD-4959-BAF5-93DA424E7F73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4942037" y="2083183"/>
                  <a:ext cx="142200" cy="192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02DA2E82-87DA-4ADB-8B82-ADD6608CDF96}"/>
                  </a:ext>
                </a:extLst>
              </p14:cNvPr>
              <p14:cNvContentPartPr/>
              <p14:nvPr/>
            </p14:nvContentPartPr>
            <p14:xfrm>
              <a:off x="5059037" y="1710223"/>
              <a:ext cx="10080" cy="5796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02DA2E82-87DA-4ADB-8B82-ADD6608CDF96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4996037" y="1647583"/>
                <a:ext cx="135720" cy="183600"/>
              </a:xfrm>
              <a:prstGeom prst="rect">
                <a:avLst/>
              </a:prstGeom>
            </p:spPr>
          </p:pic>
        </mc:Fallback>
      </mc:AlternateContent>
      <p:grpSp>
        <p:nvGrpSpPr>
          <p:cNvPr id="26" name="Group 25">
            <a:extLst>
              <a:ext uri="{FF2B5EF4-FFF2-40B4-BE49-F238E27FC236}">
                <a16:creationId xmlns:a16="http://schemas.microsoft.com/office/drawing/2014/main" id="{E8D184EE-FE3E-46D9-B3AB-58A0E3C796F1}"/>
              </a:ext>
            </a:extLst>
          </p:cNvPr>
          <p:cNvGrpSpPr/>
          <p:nvPr/>
        </p:nvGrpSpPr>
        <p:grpSpPr>
          <a:xfrm>
            <a:off x="5475197" y="1539943"/>
            <a:ext cx="20160" cy="74160"/>
            <a:chOff x="5475197" y="1539943"/>
            <a:chExt cx="20160" cy="74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DD5F9BA0-E483-4946-A36C-B338C1E032D9}"/>
                    </a:ext>
                  </a:extLst>
                </p14:cNvPr>
                <p14:cNvContentPartPr/>
                <p14:nvPr/>
              </p14:nvContentPartPr>
              <p14:xfrm>
                <a:off x="5485637" y="1539943"/>
                <a:ext cx="9720" cy="7416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DD5F9BA0-E483-4946-A36C-B338C1E032D9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5422637" y="1477303"/>
                  <a:ext cx="135360" cy="19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270EDC9D-A0E4-4EAA-825E-778E9B5BF732}"/>
                    </a:ext>
                  </a:extLst>
                </p14:cNvPr>
                <p14:cNvContentPartPr/>
                <p14:nvPr/>
              </p14:nvContentPartPr>
              <p14:xfrm>
                <a:off x="5479157" y="1559023"/>
                <a:ext cx="12600" cy="4680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270EDC9D-A0E4-4EAA-825E-778E9B5BF732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5416517" y="1496023"/>
                  <a:ext cx="138240" cy="17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834C9A2D-BD4D-4F0A-9052-D177BCF901EE}"/>
                    </a:ext>
                  </a:extLst>
                </p14:cNvPr>
                <p14:cNvContentPartPr/>
                <p14:nvPr/>
              </p14:nvContentPartPr>
              <p14:xfrm>
                <a:off x="5475197" y="1566943"/>
                <a:ext cx="13320" cy="2736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834C9A2D-BD4D-4F0A-9052-D177BCF901EE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5412197" y="1504303"/>
                  <a:ext cx="138960" cy="153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8639DB05-4F15-4912-89DE-B8F1DAEE8B2A}"/>
              </a:ext>
            </a:extLst>
          </p:cNvPr>
          <p:cNvGrpSpPr/>
          <p:nvPr/>
        </p:nvGrpSpPr>
        <p:grpSpPr>
          <a:xfrm>
            <a:off x="5337677" y="2203783"/>
            <a:ext cx="75240" cy="92880"/>
            <a:chOff x="5337677" y="2203783"/>
            <a:chExt cx="75240" cy="92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3D813674-76E3-4D6C-A823-A5767E060831}"/>
                    </a:ext>
                  </a:extLst>
                </p14:cNvPr>
                <p14:cNvContentPartPr/>
                <p14:nvPr/>
              </p14:nvContentPartPr>
              <p14:xfrm>
                <a:off x="5337677" y="2256703"/>
                <a:ext cx="27360" cy="3996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3D813674-76E3-4D6C-A823-A5767E060831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5274677" y="2194063"/>
                  <a:ext cx="153000" cy="16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C7D8FE60-B96E-45C5-8E0F-507BED9167B1}"/>
                    </a:ext>
                  </a:extLst>
                </p14:cNvPr>
                <p14:cNvContentPartPr/>
                <p14:nvPr/>
              </p14:nvContentPartPr>
              <p14:xfrm>
                <a:off x="5383397" y="2203783"/>
                <a:ext cx="29520" cy="4464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C7D8FE60-B96E-45C5-8E0F-507BED9167B1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5320397" y="2140783"/>
                  <a:ext cx="155160" cy="170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9BD44A21-8B6D-496B-928A-32D724A0C0F3}"/>
              </a:ext>
            </a:extLst>
          </p:cNvPr>
          <p:cNvGrpSpPr/>
          <p:nvPr/>
        </p:nvGrpSpPr>
        <p:grpSpPr>
          <a:xfrm>
            <a:off x="4691477" y="1849543"/>
            <a:ext cx="144720" cy="84600"/>
            <a:chOff x="4691477" y="1849543"/>
            <a:chExt cx="144720" cy="84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D95BA536-9B03-4CD5-B35E-259121E00945}"/>
                    </a:ext>
                  </a:extLst>
                </p14:cNvPr>
                <p14:cNvContentPartPr/>
                <p14:nvPr/>
              </p14:nvContentPartPr>
              <p14:xfrm>
                <a:off x="4691477" y="1849543"/>
                <a:ext cx="6840" cy="3960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D95BA536-9B03-4CD5-B35E-259121E00945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4628837" y="1786543"/>
                  <a:ext cx="132480" cy="16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A8ED97D9-16FE-496E-A368-F1609A087DF4}"/>
                    </a:ext>
                  </a:extLst>
                </p14:cNvPr>
                <p14:cNvContentPartPr/>
                <p14:nvPr/>
              </p14:nvContentPartPr>
              <p14:xfrm>
                <a:off x="4700837" y="1883383"/>
                <a:ext cx="11160" cy="5076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A8ED97D9-16FE-496E-A368-F1609A087DF4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4637837" y="1820743"/>
                  <a:ext cx="136800" cy="17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94F51E39-B4B8-4047-881C-F4D9A4B78D1C}"/>
                    </a:ext>
                  </a:extLst>
                </p14:cNvPr>
                <p14:cNvContentPartPr/>
                <p14:nvPr/>
              </p14:nvContentPartPr>
              <p14:xfrm>
                <a:off x="4752317" y="1925503"/>
                <a:ext cx="83880" cy="864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94F51E39-B4B8-4047-881C-F4D9A4B78D1C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4689317" y="1862503"/>
                  <a:ext cx="209520" cy="134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C6071D90-915D-45B3-BEA3-D2DB9A4F351C}"/>
                  </a:ext>
                </a:extLst>
              </p14:cNvPr>
              <p14:cNvContentPartPr/>
              <p14:nvPr/>
            </p14:nvContentPartPr>
            <p14:xfrm>
              <a:off x="7589117" y="2533543"/>
              <a:ext cx="21960" cy="19800"/>
            </p14:xfrm>
          </p:contentPart>
        </mc:Choice>
        <mc:Fallback xmlns=""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C6071D90-915D-45B3-BEA3-D2DB9A4F351C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7526477" y="2470903"/>
                <a:ext cx="147600" cy="14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2048" name="Ink 2047">
                <a:extLst>
                  <a:ext uri="{FF2B5EF4-FFF2-40B4-BE49-F238E27FC236}">
                    <a16:creationId xmlns:a16="http://schemas.microsoft.com/office/drawing/2014/main" id="{5B7BE988-849E-4AB0-A808-71D37DE1E3A6}"/>
                  </a:ext>
                </a:extLst>
              </p14:cNvPr>
              <p14:cNvContentPartPr/>
              <p14:nvPr/>
            </p14:nvContentPartPr>
            <p14:xfrm>
              <a:off x="7562477" y="2809663"/>
              <a:ext cx="43920" cy="56520"/>
            </p14:xfrm>
          </p:contentPart>
        </mc:Choice>
        <mc:Fallback xmlns="">
          <p:pic>
            <p:nvPicPr>
              <p:cNvPr id="2048" name="Ink 2047">
                <a:extLst>
                  <a:ext uri="{FF2B5EF4-FFF2-40B4-BE49-F238E27FC236}">
                    <a16:creationId xmlns:a16="http://schemas.microsoft.com/office/drawing/2014/main" id="{5B7BE988-849E-4AB0-A808-71D37DE1E3A6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7499837" y="2746663"/>
                <a:ext cx="169560" cy="18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">
            <p14:nvContentPartPr>
              <p14:cNvPr id="2049" name="Ink 2048">
                <a:extLst>
                  <a:ext uri="{FF2B5EF4-FFF2-40B4-BE49-F238E27FC236}">
                    <a16:creationId xmlns:a16="http://schemas.microsoft.com/office/drawing/2014/main" id="{7442A6E8-28C2-4BEA-B675-F9907CDA4F25}"/>
                  </a:ext>
                </a:extLst>
              </p14:cNvPr>
              <p14:cNvContentPartPr/>
              <p14:nvPr/>
            </p14:nvContentPartPr>
            <p14:xfrm>
              <a:off x="7595237" y="2580343"/>
              <a:ext cx="14040" cy="14040"/>
            </p14:xfrm>
          </p:contentPart>
        </mc:Choice>
        <mc:Fallback xmlns="">
          <p:pic>
            <p:nvPicPr>
              <p:cNvPr id="2049" name="Ink 2048">
                <a:extLst>
                  <a:ext uri="{FF2B5EF4-FFF2-40B4-BE49-F238E27FC236}">
                    <a16:creationId xmlns:a16="http://schemas.microsoft.com/office/drawing/2014/main" id="{7442A6E8-28C2-4BEA-B675-F9907CDA4F25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7532237" y="2517703"/>
                <a:ext cx="139680" cy="13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5">
            <p14:nvContentPartPr>
              <p14:cNvPr id="2054" name="Ink 2053">
                <a:extLst>
                  <a:ext uri="{FF2B5EF4-FFF2-40B4-BE49-F238E27FC236}">
                    <a16:creationId xmlns:a16="http://schemas.microsoft.com/office/drawing/2014/main" id="{FFB50646-4ED5-47CF-9314-8A93CD950CCE}"/>
                  </a:ext>
                </a:extLst>
              </p14:cNvPr>
              <p14:cNvContentPartPr/>
              <p14:nvPr/>
            </p14:nvContentPartPr>
            <p14:xfrm>
              <a:off x="8603237" y="2519503"/>
              <a:ext cx="18720" cy="24840"/>
            </p14:xfrm>
          </p:contentPart>
        </mc:Choice>
        <mc:Fallback xmlns="">
          <p:pic>
            <p:nvPicPr>
              <p:cNvPr id="2054" name="Ink 2053">
                <a:extLst>
                  <a:ext uri="{FF2B5EF4-FFF2-40B4-BE49-F238E27FC236}">
                    <a16:creationId xmlns:a16="http://schemas.microsoft.com/office/drawing/2014/main" id="{FFB50646-4ED5-47CF-9314-8A93CD950CCE}"/>
                  </a:ext>
                </a:extLst>
              </p:cNvPr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8540237" y="2456863"/>
                <a:ext cx="144360" cy="150480"/>
              </a:xfrm>
              <a:prstGeom prst="rect">
                <a:avLst/>
              </a:prstGeom>
            </p:spPr>
          </p:pic>
        </mc:Fallback>
      </mc:AlternateContent>
      <p:grpSp>
        <p:nvGrpSpPr>
          <p:cNvPr id="2057" name="Group 2056">
            <a:extLst>
              <a:ext uri="{FF2B5EF4-FFF2-40B4-BE49-F238E27FC236}">
                <a16:creationId xmlns:a16="http://schemas.microsoft.com/office/drawing/2014/main" id="{A064F8B0-45F9-4E85-9581-304A924E7EE7}"/>
              </a:ext>
            </a:extLst>
          </p:cNvPr>
          <p:cNvGrpSpPr/>
          <p:nvPr/>
        </p:nvGrpSpPr>
        <p:grpSpPr>
          <a:xfrm>
            <a:off x="8418917" y="2610583"/>
            <a:ext cx="27720" cy="178200"/>
            <a:chOff x="8418917" y="2610583"/>
            <a:chExt cx="27720" cy="178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2055" name="Ink 2054">
                  <a:extLst>
                    <a:ext uri="{FF2B5EF4-FFF2-40B4-BE49-F238E27FC236}">
                      <a16:creationId xmlns:a16="http://schemas.microsoft.com/office/drawing/2014/main" id="{A815EAE9-7A90-436B-9F58-8D858D0488E3}"/>
                    </a:ext>
                  </a:extLst>
                </p14:cNvPr>
                <p14:cNvContentPartPr/>
                <p14:nvPr/>
              </p14:nvContentPartPr>
              <p14:xfrm>
                <a:off x="8430797" y="2771863"/>
                <a:ext cx="15840" cy="16920"/>
              </p14:xfrm>
            </p:contentPart>
          </mc:Choice>
          <mc:Fallback xmlns="">
            <p:pic>
              <p:nvPicPr>
                <p:cNvPr id="2055" name="Ink 2054">
                  <a:extLst>
                    <a:ext uri="{FF2B5EF4-FFF2-40B4-BE49-F238E27FC236}">
                      <a16:creationId xmlns:a16="http://schemas.microsoft.com/office/drawing/2014/main" id="{A815EAE9-7A90-436B-9F58-8D858D0488E3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8368157" y="2708863"/>
                  <a:ext cx="141480" cy="14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2056" name="Ink 2055">
                  <a:extLst>
                    <a:ext uri="{FF2B5EF4-FFF2-40B4-BE49-F238E27FC236}">
                      <a16:creationId xmlns:a16="http://schemas.microsoft.com/office/drawing/2014/main" id="{509B618F-CB0C-4BC4-AF9C-48AD1B6B0365}"/>
                    </a:ext>
                  </a:extLst>
                </p14:cNvPr>
                <p14:cNvContentPartPr/>
                <p14:nvPr/>
              </p14:nvContentPartPr>
              <p14:xfrm>
                <a:off x="8418917" y="2610583"/>
                <a:ext cx="11880" cy="153360"/>
              </p14:xfrm>
            </p:contentPart>
          </mc:Choice>
          <mc:Fallback xmlns="">
            <p:pic>
              <p:nvPicPr>
                <p:cNvPr id="2056" name="Ink 2055">
                  <a:extLst>
                    <a:ext uri="{FF2B5EF4-FFF2-40B4-BE49-F238E27FC236}">
                      <a16:creationId xmlns:a16="http://schemas.microsoft.com/office/drawing/2014/main" id="{509B618F-CB0C-4BC4-AF9C-48AD1B6B0365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8355917" y="2547943"/>
                  <a:ext cx="137520" cy="279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1">
            <p14:nvContentPartPr>
              <p14:cNvPr id="2058" name="Ink 2057">
                <a:extLst>
                  <a:ext uri="{FF2B5EF4-FFF2-40B4-BE49-F238E27FC236}">
                    <a16:creationId xmlns:a16="http://schemas.microsoft.com/office/drawing/2014/main" id="{AF1E4CF1-B2A7-4C70-81AE-D8B2C6713252}"/>
                  </a:ext>
                </a:extLst>
              </p14:cNvPr>
              <p14:cNvContentPartPr/>
              <p14:nvPr/>
            </p14:nvContentPartPr>
            <p14:xfrm>
              <a:off x="8584517" y="2832703"/>
              <a:ext cx="33120" cy="124560"/>
            </p14:xfrm>
          </p:contentPart>
        </mc:Choice>
        <mc:Fallback xmlns="">
          <p:pic>
            <p:nvPicPr>
              <p:cNvPr id="2058" name="Ink 2057">
                <a:extLst>
                  <a:ext uri="{FF2B5EF4-FFF2-40B4-BE49-F238E27FC236}">
                    <a16:creationId xmlns:a16="http://schemas.microsoft.com/office/drawing/2014/main" id="{AF1E4CF1-B2A7-4C70-81AE-D8B2C6713252}"/>
                  </a:ext>
                </a:extLst>
              </p:cNvPr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8521517" y="2769703"/>
                <a:ext cx="158760" cy="25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3">
            <p14:nvContentPartPr>
              <p14:cNvPr id="2059" name="Ink 2058">
                <a:extLst>
                  <a:ext uri="{FF2B5EF4-FFF2-40B4-BE49-F238E27FC236}">
                    <a16:creationId xmlns:a16="http://schemas.microsoft.com/office/drawing/2014/main" id="{0F6BBC10-4B7E-43B4-9178-D8567DCC7EA7}"/>
                  </a:ext>
                </a:extLst>
              </p14:cNvPr>
              <p14:cNvContentPartPr/>
              <p14:nvPr/>
            </p14:nvContentPartPr>
            <p14:xfrm>
              <a:off x="8768837" y="2522383"/>
              <a:ext cx="20880" cy="13680"/>
            </p14:xfrm>
          </p:contentPart>
        </mc:Choice>
        <mc:Fallback xmlns="">
          <p:pic>
            <p:nvPicPr>
              <p:cNvPr id="2059" name="Ink 2058">
                <a:extLst>
                  <a:ext uri="{FF2B5EF4-FFF2-40B4-BE49-F238E27FC236}">
                    <a16:creationId xmlns:a16="http://schemas.microsoft.com/office/drawing/2014/main" id="{0F6BBC10-4B7E-43B4-9178-D8567DCC7EA7}"/>
                  </a:ext>
                </a:extLst>
              </p:cNvPr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8706197" y="2459743"/>
                <a:ext cx="146520" cy="139320"/>
              </a:xfrm>
              <a:prstGeom prst="rect">
                <a:avLst/>
              </a:prstGeom>
            </p:spPr>
          </p:pic>
        </mc:Fallback>
      </mc:AlternateContent>
      <p:grpSp>
        <p:nvGrpSpPr>
          <p:cNvPr id="2062" name="Group 2061">
            <a:extLst>
              <a:ext uri="{FF2B5EF4-FFF2-40B4-BE49-F238E27FC236}">
                <a16:creationId xmlns:a16="http://schemas.microsoft.com/office/drawing/2014/main" id="{17053B4F-B6C4-4626-AD67-0CFE8F376CAE}"/>
              </a:ext>
            </a:extLst>
          </p:cNvPr>
          <p:cNvGrpSpPr/>
          <p:nvPr/>
        </p:nvGrpSpPr>
        <p:grpSpPr>
          <a:xfrm>
            <a:off x="8958197" y="2981743"/>
            <a:ext cx="61200" cy="40320"/>
            <a:chOff x="8958197" y="2981743"/>
            <a:chExt cx="61200" cy="40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2060" name="Ink 2059">
                  <a:extLst>
                    <a:ext uri="{FF2B5EF4-FFF2-40B4-BE49-F238E27FC236}">
                      <a16:creationId xmlns:a16="http://schemas.microsoft.com/office/drawing/2014/main" id="{6C178707-2A8E-4895-B293-A05B9220AF38}"/>
                    </a:ext>
                  </a:extLst>
                </p14:cNvPr>
                <p14:cNvContentPartPr/>
                <p14:nvPr/>
              </p14:nvContentPartPr>
              <p14:xfrm>
                <a:off x="9011117" y="2996503"/>
                <a:ext cx="8280" cy="2160"/>
              </p14:xfrm>
            </p:contentPart>
          </mc:Choice>
          <mc:Fallback xmlns="">
            <p:pic>
              <p:nvPicPr>
                <p:cNvPr id="2060" name="Ink 2059">
                  <a:extLst>
                    <a:ext uri="{FF2B5EF4-FFF2-40B4-BE49-F238E27FC236}">
                      <a16:creationId xmlns:a16="http://schemas.microsoft.com/office/drawing/2014/main" id="{6C178707-2A8E-4895-B293-A05B9220AF38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8948117" y="2933503"/>
                  <a:ext cx="133920" cy="12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">
              <p14:nvContentPartPr>
                <p14:cNvPr id="2061" name="Ink 2060">
                  <a:extLst>
                    <a:ext uri="{FF2B5EF4-FFF2-40B4-BE49-F238E27FC236}">
                      <a16:creationId xmlns:a16="http://schemas.microsoft.com/office/drawing/2014/main" id="{8ECE418C-ABA7-4B75-AF68-22760A43F4BF}"/>
                    </a:ext>
                  </a:extLst>
                </p14:cNvPr>
                <p14:cNvContentPartPr/>
                <p14:nvPr/>
              </p14:nvContentPartPr>
              <p14:xfrm>
                <a:off x="8958197" y="2981743"/>
                <a:ext cx="57240" cy="40320"/>
              </p14:xfrm>
            </p:contentPart>
          </mc:Choice>
          <mc:Fallback xmlns="">
            <p:pic>
              <p:nvPicPr>
                <p:cNvPr id="2061" name="Ink 2060">
                  <a:extLst>
                    <a:ext uri="{FF2B5EF4-FFF2-40B4-BE49-F238E27FC236}">
                      <a16:creationId xmlns:a16="http://schemas.microsoft.com/office/drawing/2014/main" id="{8ECE418C-ABA7-4B75-AF68-22760A43F4BF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8895557" y="2919103"/>
                  <a:ext cx="182880" cy="165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66" name="Group 2065">
            <a:extLst>
              <a:ext uri="{FF2B5EF4-FFF2-40B4-BE49-F238E27FC236}">
                <a16:creationId xmlns:a16="http://schemas.microsoft.com/office/drawing/2014/main" id="{043BB73A-208E-47E8-8BF2-9FD0E2764A6D}"/>
              </a:ext>
            </a:extLst>
          </p:cNvPr>
          <p:cNvGrpSpPr/>
          <p:nvPr/>
        </p:nvGrpSpPr>
        <p:grpSpPr>
          <a:xfrm>
            <a:off x="8697917" y="2819743"/>
            <a:ext cx="40680" cy="64080"/>
            <a:chOff x="8697917" y="2819743"/>
            <a:chExt cx="40680" cy="64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9">
              <p14:nvContentPartPr>
                <p14:cNvPr id="2063" name="Ink 2062">
                  <a:extLst>
                    <a:ext uri="{FF2B5EF4-FFF2-40B4-BE49-F238E27FC236}">
                      <a16:creationId xmlns:a16="http://schemas.microsoft.com/office/drawing/2014/main" id="{907C9895-1374-46D8-B221-7E64C088E4CF}"/>
                    </a:ext>
                  </a:extLst>
                </p14:cNvPr>
                <p14:cNvContentPartPr/>
                <p14:nvPr/>
              </p14:nvContentPartPr>
              <p14:xfrm>
                <a:off x="8697917" y="2853223"/>
                <a:ext cx="2160" cy="30600"/>
              </p14:xfrm>
            </p:contentPart>
          </mc:Choice>
          <mc:Fallback xmlns="">
            <p:pic>
              <p:nvPicPr>
                <p:cNvPr id="2063" name="Ink 2062">
                  <a:extLst>
                    <a:ext uri="{FF2B5EF4-FFF2-40B4-BE49-F238E27FC236}">
                      <a16:creationId xmlns:a16="http://schemas.microsoft.com/office/drawing/2014/main" id="{907C9895-1374-46D8-B221-7E64C088E4CF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8635277" y="2790223"/>
                  <a:ext cx="127800" cy="15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">
              <p14:nvContentPartPr>
                <p14:cNvPr id="2064" name="Ink 2063">
                  <a:extLst>
                    <a:ext uri="{FF2B5EF4-FFF2-40B4-BE49-F238E27FC236}">
                      <a16:creationId xmlns:a16="http://schemas.microsoft.com/office/drawing/2014/main" id="{A9BB0294-B38A-4DAE-A998-D906E6CF807A}"/>
                    </a:ext>
                  </a:extLst>
                </p14:cNvPr>
                <p14:cNvContentPartPr/>
                <p14:nvPr/>
              </p14:nvContentPartPr>
              <p14:xfrm>
                <a:off x="8716277" y="2819743"/>
                <a:ext cx="6480" cy="15840"/>
              </p14:xfrm>
            </p:contentPart>
          </mc:Choice>
          <mc:Fallback xmlns="">
            <p:pic>
              <p:nvPicPr>
                <p:cNvPr id="2064" name="Ink 2063">
                  <a:extLst>
                    <a:ext uri="{FF2B5EF4-FFF2-40B4-BE49-F238E27FC236}">
                      <a16:creationId xmlns:a16="http://schemas.microsoft.com/office/drawing/2014/main" id="{A9BB0294-B38A-4DAE-A998-D906E6CF807A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8653637" y="2757103"/>
                  <a:ext cx="132120" cy="14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">
              <p14:nvContentPartPr>
                <p14:cNvPr id="2065" name="Ink 2064">
                  <a:extLst>
                    <a:ext uri="{FF2B5EF4-FFF2-40B4-BE49-F238E27FC236}">
                      <a16:creationId xmlns:a16="http://schemas.microsoft.com/office/drawing/2014/main" id="{51FE9E7A-CC68-4FCB-B95C-378DC4E41F35}"/>
                    </a:ext>
                  </a:extLst>
                </p14:cNvPr>
                <p14:cNvContentPartPr/>
                <p14:nvPr/>
              </p14:nvContentPartPr>
              <p14:xfrm>
                <a:off x="8735357" y="2843503"/>
                <a:ext cx="3240" cy="3240"/>
              </p14:xfrm>
            </p:contentPart>
          </mc:Choice>
          <mc:Fallback xmlns="">
            <p:pic>
              <p:nvPicPr>
                <p:cNvPr id="2065" name="Ink 2064">
                  <a:extLst>
                    <a:ext uri="{FF2B5EF4-FFF2-40B4-BE49-F238E27FC236}">
                      <a16:creationId xmlns:a16="http://schemas.microsoft.com/office/drawing/2014/main" id="{51FE9E7A-CC68-4FCB-B95C-378DC4E41F35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8672357" y="2780503"/>
                  <a:ext cx="128880" cy="128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65">
            <p14:nvContentPartPr>
              <p14:cNvPr id="2067" name="Ink 2066">
                <a:extLst>
                  <a:ext uri="{FF2B5EF4-FFF2-40B4-BE49-F238E27FC236}">
                    <a16:creationId xmlns:a16="http://schemas.microsoft.com/office/drawing/2014/main" id="{2CBFE410-8F4F-4A3B-AB39-00D9CA8D20F3}"/>
                  </a:ext>
                </a:extLst>
              </p14:cNvPr>
              <p14:cNvContentPartPr/>
              <p14:nvPr/>
            </p14:nvContentPartPr>
            <p14:xfrm>
              <a:off x="6515237" y="2405743"/>
              <a:ext cx="67320" cy="119160"/>
            </p14:xfrm>
          </p:contentPart>
        </mc:Choice>
        <mc:Fallback xmlns="">
          <p:pic>
            <p:nvPicPr>
              <p:cNvPr id="2067" name="Ink 2066">
                <a:extLst>
                  <a:ext uri="{FF2B5EF4-FFF2-40B4-BE49-F238E27FC236}">
                    <a16:creationId xmlns:a16="http://schemas.microsoft.com/office/drawing/2014/main" id="{2CBFE410-8F4F-4A3B-AB39-00D9CA8D20F3}"/>
                  </a:ext>
                </a:extLst>
              </p:cNvPr>
              <p:cNvPicPr/>
              <p:nvPr/>
            </p:nvPicPr>
            <p:blipFill>
              <a:blip r:embed="rId66"/>
              <a:stretch>
                <a:fillRect/>
              </a:stretch>
            </p:blipFill>
            <p:spPr>
              <a:xfrm>
                <a:off x="6452597" y="2342743"/>
                <a:ext cx="192960" cy="24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7">
            <p14:nvContentPartPr>
              <p14:cNvPr id="2068" name="Ink 2067">
                <a:extLst>
                  <a:ext uri="{FF2B5EF4-FFF2-40B4-BE49-F238E27FC236}">
                    <a16:creationId xmlns:a16="http://schemas.microsoft.com/office/drawing/2014/main" id="{B6E3BD96-E9AF-475E-9CE1-EF3DFAADC7ED}"/>
                  </a:ext>
                </a:extLst>
              </p14:cNvPr>
              <p14:cNvContentPartPr/>
              <p14:nvPr/>
            </p14:nvContentPartPr>
            <p14:xfrm>
              <a:off x="810677" y="2551903"/>
              <a:ext cx="129960" cy="51120"/>
            </p14:xfrm>
          </p:contentPart>
        </mc:Choice>
        <mc:Fallback xmlns="">
          <p:pic>
            <p:nvPicPr>
              <p:cNvPr id="2068" name="Ink 2067">
                <a:extLst>
                  <a:ext uri="{FF2B5EF4-FFF2-40B4-BE49-F238E27FC236}">
                    <a16:creationId xmlns:a16="http://schemas.microsoft.com/office/drawing/2014/main" id="{B6E3BD96-E9AF-475E-9CE1-EF3DFAADC7ED}"/>
                  </a:ext>
                </a:extLst>
              </p:cNvPr>
              <p:cNvPicPr/>
              <p:nvPr/>
            </p:nvPicPr>
            <p:blipFill>
              <a:blip r:embed="rId68"/>
              <a:stretch>
                <a:fillRect/>
              </a:stretch>
            </p:blipFill>
            <p:spPr>
              <a:xfrm>
                <a:off x="747677" y="2488903"/>
                <a:ext cx="255600" cy="17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9">
            <p14:nvContentPartPr>
              <p14:cNvPr id="2069" name="Ink 2068">
                <a:extLst>
                  <a:ext uri="{FF2B5EF4-FFF2-40B4-BE49-F238E27FC236}">
                    <a16:creationId xmlns:a16="http://schemas.microsoft.com/office/drawing/2014/main" id="{9FE722D5-3E29-46CE-B3A6-3B34A3FD5E77}"/>
                  </a:ext>
                </a:extLst>
              </p14:cNvPr>
              <p14:cNvContentPartPr/>
              <p14:nvPr/>
            </p14:nvContentPartPr>
            <p14:xfrm>
              <a:off x="2399357" y="2559103"/>
              <a:ext cx="38880" cy="51840"/>
            </p14:xfrm>
          </p:contentPart>
        </mc:Choice>
        <mc:Fallback xmlns="">
          <p:pic>
            <p:nvPicPr>
              <p:cNvPr id="2069" name="Ink 2068">
                <a:extLst>
                  <a:ext uri="{FF2B5EF4-FFF2-40B4-BE49-F238E27FC236}">
                    <a16:creationId xmlns:a16="http://schemas.microsoft.com/office/drawing/2014/main" id="{9FE722D5-3E29-46CE-B3A6-3B34A3FD5E77}"/>
                  </a:ext>
                </a:extLst>
              </p:cNvPr>
              <p:cNvPicPr/>
              <p:nvPr/>
            </p:nvPicPr>
            <p:blipFill>
              <a:blip r:embed="rId70"/>
              <a:stretch>
                <a:fillRect/>
              </a:stretch>
            </p:blipFill>
            <p:spPr>
              <a:xfrm>
                <a:off x="2336357" y="2496463"/>
                <a:ext cx="164520" cy="17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1">
            <p14:nvContentPartPr>
              <p14:cNvPr id="2070" name="Ink 2069">
                <a:extLst>
                  <a:ext uri="{FF2B5EF4-FFF2-40B4-BE49-F238E27FC236}">
                    <a16:creationId xmlns:a16="http://schemas.microsoft.com/office/drawing/2014/main" id="{46EC7E2E-21C8-4662-9D40-F52AAF4C4A90}"/>
                  </a:ext>
                </a:extLst>
              </p14:cNvPr>
              <p14:cNvContentPartPr/>
              <p14:nvPr/>
            </p14:nvContentPartPr>
            <p14:xfrm>
              <a:off x="1774757" y="2541103"/>
              <a:ext cx="60120" cy="190080"/>
            </p14:xfrm>
          </p:contentPart>
        </mc:Choice>
        <mc:Fallback xmlns="">
          <p:pic>
            <p:nvPicPr>
              <p:cNvPr id="2070" name="Ink 2069">
                <a:extLst>
                  <a:ext uri="{FF2B5EF4-FFF2-40B4-BE49-F238E27FC236}">
                    <a16:creationId xmlns:a16="http://schemas.microsoft.com/office/drawing/2014/main" id="{46EC7E2E-21C8-4662-9D40-F52AAF4C4A90}"/>
                  </a:ext>
                </a:extLst>
              </p:cNvPr>
              <p:cNvPicPr/>
              <p:nvPr/>
            </p:nvPicPr>
            <p:blipFill>
              <a:blip r:embed="rId72"/>
              <a:stretch>
                <a:fillRect/>
              </a:stretch>
            </p:blipFill>
            <p:spPr>
              <a:xfrm>
                <a:off x="1711757" y="2478103"/>
                <a:ext cx="185760" cy="31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3">
            <p14:nvContentPartPr>
              <p14:cNvPr id="2072" name="Ink 2071">
                <a:extLst>
                  <a:ext uri="{FF2B5EF4-FFF2-40B4-BE49-F238E27FC236}">
                    <a16:creationId xmlns:a16="http://schemas.microsoft.com/office/drawing/2014/main" id="{E2F52D9A-1FAD-4E4F-BCD3-39183C98A381}"/>
                  </a:ext>
                </a:extLst>
              </p14:cNvPr>
              <p14:cNvContentPartPr/>
              <p14:nvPr/>
            </p14:nvContentPartPr>
            <p14:xfrm>
              <a:off x="834797" y="3090823"/>
              <a:ext cx="140760" cy="52200"/>
            </p14:xfrm>
          </p:contentPart>
        </mc:Choice>
        <mc:Fallback xmlns="">
          <p:pic>
            <p:nvPicPr>
              <p:cNvPr id="2072" name="Ink 2071">
                <a:extLst>
                  <a:ext uri="{FF2B5EF4-FFF2-40B4-BE49-F238E27FC236}">
                    <a16:creationId xmlns:a16="http://schemas.microsoft.com/office/drawing/2014/main" id="{E2F52D9A-1FAD-4E4F-BCD3-39183C98A381}"/>
                  </a:ext>
                </a:extLst>
              </p:cNvPr>
              <p:cNvPicPr/>
              <p:nvPr/>
            </p:nvPicPr>
            <p:blipFill>
              <a:blip r:embed="rId74"/>
              <a:stretch>
                <a:fillRect/>
              </a:stretch>
            </p:blipFill>
            <p:spPr>
              <a:xfrm>
                <a:off x="771797" y="3027823"/>
                <a:ext cx="266400" cy="17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5">
            <p14:nvContentPartPr>
              <p14:cNvPr id="2073" name="Ink 2072">
                <a:extLst>
                  <a:ext uri="{FF2B5EF4-FFF2-40B4-BE49-F238E27FC236}">
                    <a16:creationId xmlns:a16="http://schemas.microsoft.com/office/drawing/2014/main" id="{89758939-B88A-47A0-AAC1-9B977ECFE89A}"/>
                  </a:ext>
                </a:extLst>
              </p14:cNvPr>
              <p14:cNvContentPartPr/>
              <p14:nvPr/>
            </p14:nvContentPartPr>
            <p14:xfrm>
              <a:off x="821477" y="2514463"/>
              <a:ext cx="95040" cy="135000"/>
            </p14:xfrm>
          </p:contentPart>
        </mc:Choice>
        <mc:Fallback xmlns="">
          <p:pic>
            <p:nvPicPr>
              <p:cNvPr id="2073" name="Ink 2072">
                <a:extLst>
                  <a:ext uri="{FF2B5EF4-FFF2-40B4-BE49-F238E27FC236}">
                    <a16:creationId xmlns:a16="http://schemas.microsoft.com/office/drawing/2014/main" id="{89758939-B88A-47A0-AAC1-9B977ECFE89A}"/>
                  </a:ext>
                </a:extLst>
              </p:cNvPr>
              <p:cNvPicPr/>
              <p:nvPr/>
            </p:nvPicPr>
            <p:blipFill>
              <a:blip r:embed="rId76"/>
              <a:stretch>
                <a:fillRect/>
              </a:stretch>
            </p:blipFill>
            <p:spPr>
              <a:xfrm>
                <a:off x="758477" y="2451823"/>
                <a:ext cx="220680" cy="260640"/>
              </a:xfrm>
              <a:prstGeom prst="rect">
                <a:avLst/>
              </a:prstGeom>
            </p:spPr>
          </p:pic>
        </mc:Fallback>
      </mc:AlternateContent>
      <p:grpSp>
        <p:nvGrpSpPr>
          <p:cNvPr id="2076" name="Group 2075">
            <a:extLst>
              <a:ext uri="{FF2B5EF4-FFF2-40B4-BE49-F238E27FC236}">
                <a16:creationId xmlns:a16="http://schemas.microsoft.com/office/drawing/2014/main" id="{0DE68895-6E5A-443B-90E1-7C292171EA5F}"/>
              </a:ext>
            </a:extLst>
          </p:cNvPr>
          <p:cNvGrpSpPr/>
          <p:nvPr/>
        </p:nvGrpSpPr>
        <p:grpSpPr>
          <a:xfrm>
            <a:off x="1219997" y="2555863"/>
            <a:ext cx="36360" cy="144720"/>
            <a:chOff x="1219997" y="2555863"/>
            <a:chExt cx="36360" cy="144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7">
              <p14:nvContentPartPr>
                <p14:cNvPr id="2074" name="Ink 2073">
                  <a:extLst>
                    <a:ext uri="{FF2B5EF4-FFF2-40B4-BE49-F238E27FC236}">
                      <a16:creationId xmlns:a16="http://schemas.microsoft.com/office/drawing/2014/main" id="{5D76F796-9FE8-4C45-8429-6C123B962014}"/>
                    </a:ext>
                  </a:extLst>
                </p14:cNvPr>
                <p14:cNvContentPartPr/>
                <p14:nvPr/>
              </p14:nvContentPartPr>
              <p14:xfrm>
                <a:off x="1223957" y="2555863"/>
                <a:ext cx="32400" cy="144720"/>
              </p14:xfrm>
            </p:contentPart>
          </mc:Choice>
          <mc:Fallback xmlns="">
            <p:pic>
              <p:nvPicPr>
                <p:cNvPr id="2074" name="Ink 2073">
                  <a:extLst>
                    <a:ext uri="{FF2B5EF4-FFF2-40B4-BE49-F238E27FC236}">
                      <a16:creationId xmlns:a16="http://schemas.microsoft.com/office/drawing/2014/main" id="{5D76F796-9FE8-4C45-8429-6C123B962014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1160957" y="2492863"/>
                  <a:ext cx="158040" cy="27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9">
              <p14:nvContentPartPr>
                <p14:cNvPr id="2075" name="Ink 2074">
                  <a:extLst>
                    <a:ext uri="{FF2B5EF4-FFF2-40B4-BE49-F238E27FC236}">
                      <a16:creationId xmlns:a16="http://schemas.microsoft.com/office/drawing/2014/main" id="{D31DBFF0-A089-498A-8AA6-51E3466BBA6C}"/>
                    </a:ext>
                  </a:extLst>
                </p14:cNvPr>
                <p14:cNvContentPartPr/>
                <p14:nvPr/>
              </p14:nvContentPartPr>
              <p14:xfrm>
                <a:off x="1219997" y="2608063"/>
                <a:ext cx="11520" cy="84240"/>
              </p14:xfrm>
            </p:contentPart>
          </mc:Choice>
          <mc:Fallback xmlns="">
            <p:pic>
              <p:nvPicPr>
                <p:cNvPr id="2075" name="Ink 2074">
                  <a:extLst>
                    <a:ext uri="{FF2B5EF4-FFF2-40B4-BE49-F238E27FC236}">
                      <a16:creationId xmlns:a16="http://schemas.microsoft.com/office/drawing/2014/main" id="{D31DBFF0-A089-498A-8AA6-51E3466BBA6C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1157357" y="2545063"/>
                  <a:ext cx="137160" cy="209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81">
            <p14:nvContentPartPr>
              <p14:cNvPr id="2077" name="Ink 2076">
                <a:extLst>
                  <a:ext uri="{FF2B5EF4-FFF2-40B4-BE49-F238E27FC236}">
                    <a16:creationId xmlns:a16="http://schemas.microsoft.com/office/drawing/2014/main" id="{2DAF0EFC-6659-403A-8F89-ECDAD650CA76}"/>
                  </a:ext>
                </a:extLst>
              </p14:cNvPr>
              <p14:cNvContentPartPr/>
              <p14:nvPr/>
            </p14:nvContentPartPr>
            <p14:xfrm>
              <a:off x="2036117" y="2733343"/>
              <a:ext cx="42120" cy="50040"/>
            </p14:xfrm>
          </p:contentPart>
        </mc:Choice>
        <mc:Fallback xmlns="">
          <p:pic>
            <p:nvPicPr>
              <p:cNvPr id="2077" name="Ink 2076">
                <a:extLst>
                  <a:ext uri="{FF2B5EF4-FFF2-40B4-BE49-F238E27FC236}">
                    <a16:creationId xmlns:a16="http://schemas.microsoft.com/office/drawing/2014/main" id="{2DAF0EFC-6659-403A-8F89-ECDAD650CA76}"/>
                  </a:ext>
                </a:extLst>
              </p:cNvPr>
              <p:cNvPicPr/>
              <p:nvPr/>
            </p:nvPicPr>
            <p:blipFill>
              <a:blip r:embed="rId82"/>
              <a:stretch>
                <a:fillRect/>
              </a:stretch>
            </p:blipFill>
            <p:spPr>
              <a:xfrm>
                <a:off x="1973117" y="2670703"/>
                <a:ext cx="167760" cy="17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3">
            <p14:nvContentPartPr>
              <p14:cNvPr id="2078" name="Ink 2077">
                <a:extLst>
                  <a:ext uri="{FF2B5EF4-FFF2-40B4-BE49-F238E27FC236}">
                    <a16:creationId xmlns:a16="http://schemas.microsoft.com/office/drawing/2014/main" id="{1A5873D4-4DC0-4843-9D54-9164C988F3BF}"/>
                  </a:ext>
                </a:extLst>
              </p14:cNvPr>
              <p14:cNvContentPartPr/>
              <p14:nvPr/>
            </p14:nvContentPartPr>
            <p14:xfrm>
              <a:off x="5449997" y="1791583"/>
              <a:ext cx="3198240" cy="560520"/>
            </p14:xfrm>
          </p:contentPart>
        </mc:Choice>
        <mc:Fallback xmlns="">
          <p:pic>
            <p:nvPicPr>
              <p:cNvPr id="2078" name="Ink 2077">
                <a:extLst>
                  <a:ext uri="{FF2B5EF4-FFF2-40B4-BE49-F238E27FC236}">
                    <a16:creationId xmlns:a16="http://schemas.microsoft.com/office/drawing/2014/main" id="{1A5873D4-4DC0-4843-9D54-9164C988F3BF}"/>
                  </a:ext>
                </a:extLst>
              </p:cNvPr>
              <p:cNvPicPr/>
              <p:nvPr/>
            </p:nvPicPr>
            <p:blipFill>
              <a:blip r:embed="rId84"/>
              <a:stretch>
                <a:fillRect/>
              </a:stretch>
            </p:blipFill>
            <p:spPr>
              <a:xfrm>
                <a:off x="5432357" y="1773943"/>
                <a:ext cx="3233880" cy="59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5">
            <p14:nvContentPartPr>
              <p14:cNvPr id="2079" name="Ink 2078">
                <a:extLst>
                  <a:ext uri="{FF2B5EF4-FFF2-40B4-BE49-F238E27FC236}">
                    <a16:creationId xmlns:a16="http://schemas.microsoft.com/office/drawing/2014/main" id="{EF325991-2280-44D6-A3D7-7556C4BFC006}"/>
                  </a:ext>
                </a:extLst>
              </p14:cNvPr>
              <p14:cNvContentPartPr/>
              <p14:nvPr/>
            </p14:nvContentPartPr>
            <p14:xfrm>
              <a:off x="2593037" y="2275423"/>
              <a:ext cx="1501560" cy="563040"/>
            </p14:xfrm>
          </p:contentPart>
        </mc:Choice>
        <mc:Fallback xmlns="">
          <p:pic>
            <p:nvPicPr>
              <p:cNvPr id="2079" name="Ink 2078">
                <a:extLst>
                  <a:ext uri="{FF2B5EF4-FFF2-40B4-BE49-F238E27FC236}">
                    <a16:creationId xmlns:a16="http://schemas.microsoft.com/office/drawing/2014/main" id="{EF325991-2280-44D6-A3D7-7556C4BFC006}"/>
                  </a:ext>
                </a:extLst>
              </p:cNvPr>
              <p:cNvPicPr/>
              <p:nvPr/>
            </p:nvPicPr>
            <p:blipFill>
              <a:blip r:embed="rId86"/>
              <a:stretch>
                <a:fillRect/>
              </a:stretch>
            </p:blipFill>
            <p:spPr>
              <a:xfrm>
                <a:off x="2575397" y="2257783"/>
                <a:ext cx="1537200" cy="598680"/>
              </a:xfrm>
              <a:prstGeom prst="rect">
                <a:avLst/>
              </a:prstGeom>
            </p:spPr>
          </p:pic>
        </mc:Fallback>
      </mc:AlternateContent>
      <p:grpSp>
        <p:nvGrpSpPr>
          <p:cNvPr id="3078" name="Group 3077">
            <a:extLst>
              <a:ext uri="{FF2B5EF4-FFF2-40B4-BE49-F238E27FC236}">
                <a16:creationId xmlns:a16="http://schemas.microsoft.com/office/drawing/2014/main" id="{511F02FF-1CD3-41FD-8897-CA9E9D65E2B7}"/>
              </a:ext>
            </a:extLst>
          </p:cNvPr>
          <p:cNvGrpSpPr/>
          <p:nvPr/>
        </p:nvGrpSpPr>
        <p:grpSpPr>
          <a:xfrm>
            <a:off x="1749917" y="3977143"/>
            <a:ext cx="364320" cy="177120"/>
            <a:chOff x="1749917" y="3977143"/>
            <a:chExt cx="364320" cy="177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7">
              <p14:nvContentPartPr>
                <p14:cNvPr id="3073" name="Ink 3072">
                  <a:extLst>
                    <a:ext uri="{FF2B5EF4-FFF2-40B4-BE49-F238E27FC236}">
                      <a16:creationId xmlns:a16="http://schemas.microsoft.com/office/drawing/2014/main" id="{A3F78129-470F-41E0-8CBE-BF55FA29A183}"/>
                    </a:ext>
                  </a:extLst>
                </p14:cNvPr>
                <p14:cNvContentPartPr/>
                <p14:nvPr/>
              </p14:nvContentPartPr>
              <p14:xfrm>
                <a:off x="1749917" y="3982903"/>
                <a:ext cx="139320" cy="171360"/>
              </p14:xfrm>
            </p:contentPart>
          </mc:Choice>
          <mc:Fallback xmlns="">
            <p:pic>
              <p:nvPicPr>
                <p:cNvPr id="3073" name="Ink 3072">
                  <a:extLst>
                    <a:ext uri="{FF2B5EF4-FFF2-40B4-BE49-F238E27FC236}">
                      <a16:creationId xmlns:a16="http://schemas.microsoft.com/office/drawing/2014/main" id="{A3F78129-470F-41E0-8CBE-BF55FA29A183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1686917" y="3919903"/>
                  <a:ext cx="264960" cy="29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9">
              <p14:nvContentPartPr>
                <p14:cNvPr id="3075" name="Ink 3074">
                  <a:extLst>
                    <a:ext uri="{FF2B5EF4-FFF2-40B4-BE49-F238E27FC236}">
                      <a16:creationId xmlns:a16="http://schemas.microsoft.com/office/drawing/2014/main" id="{671E195C-EC41-4A20-B6D8-14418185BCD8}"/>
                    </a:ext>
                  </a:extLst>
                </p14:cNvPr>
                <p14:cNvContentPartPr/>
                <p14:nvPr/>
              </p14:nvContentPartPr>
              <p14:xfrm>
                <a:off x="2026397" y="3980023"/>
                <a:ext cx="64440" cy="141480"/>
              </p14:xfrm>
            </p:contentPart>
          </mc:Choice>
          <mc:Fallback xmlns="">
            <p:pic>
              <p:nvPicPr>
                <p:cNvPr id="3075" name="Ink 3074">
                  <a:extLst>
                    <a:ext uri="{FF2B5EF4-FFF2-40B4-BE49-F238E27FC236}">
                      <a16:creationId xmlns:a16="http://schemas.microsoft.com/office/drawing/2014/main" id="{671E195C-EC41-4A20-B6D8-14418185BCD8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1963397" y="3917383"/>
                  <a:ext cx="190080" cy="26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1">
              <p14:nvContentPartPr>
                <p14:cNvPr id="3077" name="Ink 3076">
                  <a:extLst>
                    <a:ext uri="{FF2B5EF4-FFF2-40B4-BE49-F238E27FC236}">
                      <a16:creationId xmlns:a16="http://schemas.microsoft.com/office/drawing/2014/main" id="{9F5C40B2-0A87-4337-AEA9-FE72AB6E0C46}"/>
                    </a:ext>
                  </a:extLst>
                </p14:cNvPr>
                <p14:cNvContentPartPr/>
                <p14:nvPr/>
              </p14:nvContentPartPr>
              <p14:xfrm>
                <a:off x="2077157" y="3977143"/>
                <a:ext cx="37080" cy="39600"/>
              </p14:xfrm>
            </p:contentPart>
          </mc:Choice>
          <mc:Fallback xmlns="">
            <p:pic>
              <p:nvPicPr>
                <p:cNvPr id="3077" name="Ink 3076">
                  <a:extLst>
                    <a:ext uri="{FF2B5EF4-FFF2-40B4-BE49-F238E27FC236}">
                      <a16:creationId xmlns:a16="http://schemas.microsoft.com/office/drawing/2014/main" id="{9F5C40B2-0A87-4337-AEA9-FE72AB6E0C46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2014157" y="3914503"/>
                  <a:ext cx="162720" cy="165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93">
            <p14:nvContentPartPr>
              <p14:cNvPr id="3079" name="Ink 3078">
                <a:extLst>
                  <a:ext uri="{FF2B5EF4-FFF2-40B4-BE49-F238E27FC236}">
                    <a16:creationId xmlns:a16="http://schemas.microsoft.com/office/drawing/2014/main" id="{0E861A44-FB71-4B55-85B1-843CA5512A30}"/>
                  </a:ext>
                </a:extLst>
              </p14:cNvPr>
              <p14:cNvContentPartPr/>
              <p14:nvPr/>
            </p14:nvContentPartPr>
            <p14:xfrm>
              <a:off x="2805437" y="4182343"/>
              <a:ext cx="69840" cy="205560"/>
            </p14:xfrm>
          </p:contentPart>
        </mc:Choice>
        <mc:Fallback xmlns="">
          <p:pic>
            <p:nvPicPr>
              <p:cNvPr id="3079" name="Ink 3078">
                <a:extLst>
                  <a:ext uri="{FF2B5EF4-FFF2-40B4-BE49-F238E27FC236}">
                    <a16:creationId xmlns:a16="http://schemas.microsoft.com/office/drawing/2014/main" id="{0E861A44-FB71-4B55-85B1-843CA5512A30}"/>
                  </a:ext>
                </a:extLst>
              </p:cNvPr>
              <p:cNvPicPr/>
              <p:nvPr/>
            </p:nvPicPr>
            <p:blipFill>
              <a:blip r:embed="rId94"/>
              <a:stretch>
                <a:fillRect/>
              </a:stretch>
            </p:blipFill>
            <p:spPr>
              <a:xfrm>
                <a:off x="2742797" y="4119703"/>
                <a:ext cx="195480" cy="33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5">
            <p14:nvContentPartPr>
              <p14:cNvPr id="3080" name="Ink 3079">
                <a:extLst>
                  <a:ext uri="{FF2B5EF4-FFF2-40B4-BE49-F238E27FC236}">
                    <a16:creationId xmlns:a16="http://schemas.microsoft.com/office/drawing/2014/main" id="{2807AAFC-F1ED-42F2-B282-FCAAA7918178}"/>
                  </a:ext>
                </a:extLst>
              </p14:cNvPr>
              <p14:cNvContentPartPr/>
              <p14:nvPr/>
            </p14:nvContentPartPr>
            <p14:xfrm>
              <a:off x="3206837" y="3763303"/>
              <a:ext cx="59400" cy="184320"/>
            </p14:xfrm>
          </p:contentPart>
        </mc:Choice>
        <mc:Fallback xmlns="">
          <p:pic>
            <p:nvPicPr>
              <p:cNvPr id="3080" name="Ink 3079">
                <a:extLst>
                  <a:ext uri="{FF2B5EF4-FFF2-40B4-BE49-F238E27FC236}">
                    <a16:creationId xmlns:a16="http://schemas.microsoft.com/office/drawing/2014/main" id="{2807AAFC-F1ED-42F2-B282-FCAAA7918178}"/>
                  </a:ext>
                </a:extLst>
              </p:cNvPr>
              <p:cNvPicPr/>
              <p:nvPr/>
            </p:nvPicPr>
            <p:blipFill>
              <a:blip r:embed="rId96"/>
              <a:stretch>
                <a:fillRect/>
              </a:stretch>
            </p:blipFill>
            <p:spPr>
              <a:xfrm>
                <a:off x="3144197" y="3700663"/>
                <a:ext cx="185040" cy="30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7">
            <p14:nvContentPartPr>
              <p14:cNvPr id="3081" name="Ink 3080">
                <a:extLst>
                  <a:ext uri="{FF2B5EF4-FFF2-40B4-BE49-F238E27FC236}">
                    <a16:creationId xmlns:a16="http://schemas.microsoft.com/office/drawing/2014/main" id="{FAAA59CC-7E81-413D-91B4-77B143E46561}"/>
                  </a:ext>
                </a:extLst>
              </p14:cNvPr>
              <p14:cNvContentPartPr/>
              <p14:nvPr/>
            </p14:nvContentPartPr>
            <p14:xfrm>
              <a:off x="3233477" y="4235263"/>
              <a:ext cx="45720" cy="124200"/>
            </p14:xfrm>
          </p:contentPart>
        </mc:Choice>
        <mc:Fallback xmlns="">
          <p:pic>
            <p:nvPicPr>
              <p:cNvPr id="3081" name="Ink 3080">
                <a:extLst>
                  <a:ext uri="{FF2B5EF4-FFF2-40B4-BE49-F238E27FC236}">
                    <a16:creationId xmlns:a16="http://schemas.microsoft.com/office/drawing/2014/main" id="{FAAA59CC-7E81-413D-91B4-77B143E46561}"/>
                  </a:ext>
                </a:extLst>
              </p:cNvPr>
              <p:cNvPicPr/>
              <p:nvPr/>
            </p:nvPicPr>
            <p:blipFill>
              <a:blip r:embed="rId98"/>
              <a:stretch>
                <a:fillRect/>
              </a:stretch>
            </p:blipFill>
            <p:spPr>
              <a:xfrm>
                <a:off x="3170477" y="4172263"/>
                <a:ext cx="171360" cy="249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9">
            <p14:nvContentPartPr>
              <p14:cNvPr id="3082" name="Ink 3081">
                <a:extLst>
                  <a:ext uri="{FF2B5EF4-FFF2-40B4-BE49-F238E27FC236}">
                    <a16:creationId xmlns:a16="http://schemas.microsoft.com/office/drawing/2014/main" id="{01D985DC-5A07-4610-BD23-87F6A92EFF87}"/>
                  </a:ext>
                </a:extLst>
              </p14:cNvPr>
              <p14:cNvContentPartPr/>
              <p14:nvPr/>
            </p14:nvContentPartPr>
            <p14:xfrm>
              <a:off x="3455237" y="3970303"/>
              <a:ext cx="6840" cy="53640"/>
            </p14:xfrm>
          </p:contentPart>
        </mc:Choice>
        <mc:Fallback xmlns="">
          <p:pic>
            <p:nvPicPr>
              <p:cNvPr id="3082" name="Ink 3081">
                <a:extLst>
                  <a:ext uri="{FF2B5EF4-FFF2-40B4-BE49-F238E27FC236}">
                    <a16:creationId xmlns:a16="http://schemas.microsoft.com/office/drawing/2014/main" id="{01D985DC-5A07-4610-BD23-87F6A92EFF87}"/>
                  </a:ext>
                </a:extLst>
              </p:cNvPr>
              <p:cNvPicPr/>
              <p:nvPr/>
            </p:nvPicPr>
            <p:blipFill>
              <a:blip r:embed="rId100"/>
              <a:stretch>
                <a:fillRect/>
              </a:stretch>
            </p:blipFill>
            <p:spPr>
              <a:xfrm>
                <a:off x="3392237" y="3907663"/>
                <a:ext cx="132480" cy="179280"/>
              </a:xfrm>
              <a:prstGeom prst="rect">
                <a:avLst/>
              </a:prstGeom>
            </p:spPr>
          </p:pic>
        </mc:Fallback>
      </mc:AlternateContent>
      <p:grpSp>
        <p:nvGrpSpPr>
          <p:cNvPr id="3087" name="Group 3086">
            <a:extLst>
              <a:ext uri="{FF2B5EF4-FFF2-40B4-BE49-F238E27FC236}">
                <a16:creationId xmlns:a16="http://schemas.microsoft.com/office/drawing/2014/main" id="{152C3BFD-A286-4DAE-9707-C4199F70A02D}"/>
              </a:ext>
            </a:extLst>
          </p:cNvPr>
          <p:cNvGrpSpPr/>
          <p:nvPr/>
        </p:nvGrpSpPr>
        <p:grpSpPr>
          <a:xfrm>
            <a:off x="3808757" y="3763663"/>
            <a:ext cx="135720" cy="173160"/>
            <a:chOff x="3808757" y="3763663"/>
            <a:chExt cx="135720" cy="173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1">
              <p14:nvContentPartPr>
                <p14:cNvPr id="3083" name="Ink 3082">
                  <a:extLst>
                    <a:ext uri="{FF2B5EF4-FFF2-40B4-BE49-F238E27FC236}">
                      <a16:creationId xmlns:a16="http://schemas.microsoft.com/office/drawing/2014/main" id="{C293A481-5ABC-42F2-A37E-297EA9C4109F}"/>
                    </a:ext>
                  </a:extLst>
                </p14:cNvPr>
                <p14:cNvContentPartPr/>
                <p14:nvPr/>
              </p14:nvContentPartPr>
              <p14:xfrm>
                <a:off x="3808757" y="3909463"/>
                <a:ext cx="4320" cy="27360"/>
              </p14:xfrm>
            </p:contentPart>
          </mc:Choice>
          <mc:Fallback xmlns="">
            <p:pic>
              <p:nvPicPr>
                <p:cNvPr id="3083" name="Ink 3082">
                  <a:extLst>
                    <a:ext uri="{FF2B5EF4-FFF2-40B4-BE49-F238E27FC236}">
                      <a16:creationId xmlns:a16="http://schemas.microsoft.com/office/drawing/2014/main" id="{C293A481-5ABC-42F2-A37E-297EA9C4109F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3745757" y="3846823"/>
                  <a:ext cx="129960" cy="15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3">
              <p14:nvContentPartPr>
                <p14:cNvPr id="3084" name="Ink 3083">
                  <a:extLst>
                    <a:ext uri="{FF2B5EF4-FFF2-40B4-BE49-F238E27FC236}">
                      <a16:creationId xmlns:a16="http://schemas.microsoft.com/office/drawing/2014/main" id="{D1003547-250C-4ED0-A344-CEA440CC9BE5}"/>
                    </a:ext>
                  </a:extLst>
                </p14:cNvPr>
                <p14:cNvContentPartPr/>
                <p14:nvPr/>
              </p14:nvContentPartPr>
              <p14:xfrm>
                <a:off x="3839717" y="3763663"/>
                <a:ext cx="104760" cy="44280"/>
              </p14:xfrm>
            </p:contentPart>
          </mc:Choice>
          <mc:Fallback xmlns="">
            <p:pic>
              <p:nvPicPr>
                <p:cNvPr id="3084" name="Ink 3083">
                  <a:extLst>
                    <a:ext uri="{FF2B5EF4-FFF2-40B4-BE49-F238E27FC236}">
                      <a16:creationId xmlns:a16="http://schemas.microsoft.com/office/drawing/2014/main" id="{D1003547-250C-4ED0-A344-CEA440CC9BE5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3777077" y="3700663"/>
                  <a:ext cx="230400" cy="16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5">
              <p14:nvContentPartPr>
                <p14:cNvPr id="3086" name="Ink 3085">
                  <a:extLst>
                    <a:ext uri="{FF2B5EF4-FFF2-40B4-BE49-F238E27FC236}">
                      <a16:creationId xmlns:a16="http://schemas.microsoft.com/office/drawing/2014/main" id="{B1D97F6B-164E-488F-9071-79E98B87EAA1}"/>
                    </a:ext>
                  </a:extLst>
                </p14:cNvPr>
                <p14:cNvContentPartPr/>
                <p14:nvPr/>
              </p14:nvContentPartPr>
              <p14:xfrm>
                <a:off x="3876797" y="3765463"/>
                <a:ext cx="37800" cy="90000"/>
              </p14:xfrm>
            </p:contentPart>
          </mc:Choice>
          <mc:Fallback xmlns="">
            <p:pic>
              <p:nvPicPr>
                <p:cNvPr id="3086" name="Ink 3085">
                  <a:extLst>
                    <a:ext uri="{FF2B5EF4-FFF2-40B4-BE49-F238E27FC236}">
                      <a16:creationId xmlns:a16="http://schemas.microsoft.com/office/drawing/2014/main" id="{B1D97F6B-164E-488F-9071-79E98B87EAA1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3814157" y="3702463"/>
                  <a:ext cx="163440" cy="215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90" name="Group 3089">
            <a:extLst>
              <a:ext uri="{FF2B5EF4-FFF2-40B4-BE49-F238E27FC236}">
                <a16:creationId xmlns:a16="http://schemas.microsoft.com/office/drawing/2014/main" id="{BCE9D5DE-D482-4D30-9ADE-76FEE2B5E038}"/>
              </a:ext>
            </a:extLst>
          </p:cNvPr>
          <p:cNvGrpSpPr/>
          <p:nvPr/>
        </p:nvGrpSpPr>
        <p:grpSpPr>
          <a:xfrm>
            <a:off x="4774637" y="3766183"/>
            <a:ext cx="301680" cy="119160"/>
            <a:chOff x="4774637" y="3766183"/>
            <a:chExt cx="301680" cy="119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7">
              <p14:nvContentPartPr>
                <p14:cNvPr id="3088" name="Ink 3087">
                  <a:extLst>
                    <a:ext uri="{FF2B5EF4-FFF2-40B4-BE49-F238E27FC236}">
                      <a16:creationId xmlns:a16="http://schemas.microsoft.com/office/drawing/2014/main" id="{EC0378A6-BDA8-47ED-9830-D0FA90023CD2}"/>
                    </a:ext>
                  </a:extLst>
                </p14:cNvPr>
                <p14:cNvContentPartPr/>
                <p14:nvPr/>
              </p14:nvContentPartPr>
              <p14:xfrm>
                <a:off x="4774637" y="3766183"/>
                <a:ext cx="25560" cy="75960"/>
              </p14:xfrm>
            </p:contentPart>
          </mc:Choice>
          <mc:Fallback xmlns="">
            <p:pic>
              <p:nvPicPr>
                <p:cNvPr id="3088" name="Ink 3087">
                  <a:extLst>
                    <a:ext uri="{FF2B5EF4-FFF2-40B4-BE49-F238E27FC236}">
                      <a16:creationId xmlns:a16="http://schemas.microsoft.com/office/drawing/2014/main" id="{EC0378A6-BDA8-47ED-9830-D0FA90023CD2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4711997" y="3703543"/>
                  <a:ext cx="151200" cy="20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9">
              <p14:nvContentPartPr>
                <p14:cNvPr id="3089" name="Ink 3088">
                  <a:extLst>
                    <a:ext uri="{FF2B5EF4-FFF2-40B4-BE49-F238E27FC236}">
                      <a16:creationId xmlns:a16="http://schemas.microsoft.com/office/drawing/2014/main" id="{56114ACC-70DC-4AB9-AF1B-CFA73BE7A629}"/>
                    </a:ext>
                  </a:extLst>
                </p14:cNvPr>
                <p14:cNvContentPartPr/>
                <p14:nvPr/>
              </p14:nvContentPartPr>
              <p14:xfrm>
                <a:off x="5011157" y="3787063"/>
                <a:ext cx="65160" cy="98280"/>
              </p14:xfrm>
            </p:contentPart>
          </mc:Choice>
          <mc:Fallback xmlns="">
            <p:pic>
              <p:nvPicPr>
                <p:cNvPr id="3089" name="Ink 3088">
                  <a:extLst>
                    <a:ext uri="{FF2B5EF4-FFF2-40B4-BE49-F238E27FC236}">
                      <a16:creationId xmlns:a16="http://schemas.microsoft.com/office/drawing/2014/main" id="{56114ACC-70DC-4AB9-AF1B-CFA73BE7A629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4948517" y="3724063"/>
                  <a:ext cx="190800" cy="223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11">
            <p14:nvContentPartPr>
              <p14:cNvPr id="3094" name="Ink 3093">
                <a:extLst>
                  <a:ext uri="{FF2B5EF4-FFF2-40B4-BE49-F238E27FC236}">
                    <a16:creationId xmlns:a16="http://schemas.microsoft.com/office/drawing/2014/main" id="{98AEB1F8-F892-4766-A62A-A2643836A8F2}"/>
                  </a:ext>
                </a:extLst>
              </p14:cNvPr>
              <p14:cNvContentPartPr/>
              <p14:nvPr/>
            </p14:nvContentPartPr>
            <p14:xfrm>
              <a:off x="6481397" y="4429303"/>
              <a:ext cx="75960" cy="105120"/>
            </p14:xfrm>
          </p:contentPart>
        </mc:Choice>
        <mc:Fallback xmlns="">
          <p:pic>
            <p:nvPicPr>
              <p:cNvPr id="3094" name="Ink 3093">
                <a:extLst>
                  <a:ext uri="{FF2B5EF4-FFF2-40B4-BE49-F238E27FC236}">
                    <a16:creationId xmlns:a16="http://schemas.microsoft.com/office/drawing/2014/main" id="{98AEB1F8-F892-4766-A62A-A2643836A8F2}"/>
                  </a:ext>
                </a:extLst>
              </p:cNvPr>
              <p:cNvPicPr/>
              <p:nvPr/>
            </p:nvPicPr>
            <p:blipFill>
              <a:blip r:embed="rId112"/>
              <a:stretch>
                <a:fillRect/>
              </a:stretch>
            </p:blipFill>
            <p:spPr>
              <a:xfrm>
                <a:off x="6418757" y="4366663"/>
                <a:ext cx="201600" cy="230760"/>
              </a:xfrm>
              <a:prstGeom prst="rect">
                <a:avLst/>
              </a:prstGeom>
            </p:spPr>
          </p:pic>
        </mc:Fallback>
      </mc:AlternateContent>
      <p:grpSp>
        <p:nvGrpSpPr>
          <p:cNvPr id="3100" name="Group 3099">
            <a:extLst>
              <a:ext uri="{FF2B5EF4-FFF2-40B4-BE49-F238E27FC236}">
                <a16:creationId xmlns:a16="http://schemas.microsoft.com/office/drawing/2014/main" id="{0A78A6A4-BDB2-41E4-8CC3-D60FD338E8D0}"/>
              </a:ext>
            </a:extLst>
          </p:cNvPr>
          <p:cNvGrpSpPr/>
          <p:nvPr/>
        </p:nvGrpSpPr>
        <p:grpSpPr>
          <a:xfrm>
            <a:off x="6540797" y="3600943"/>
            <a:ext cx="94680" cy="95040"/>
            <a:chOff x="6540797" y="3600943"/>
            <a:chExt cx="94680" cy="95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3">
              <p14:nvContentPartPr>
                <p14:cNvPr id="3097" name="Ink 3096">
                  <a:extLst>
                    <a:ext uri="{FF2B5EF4-FFF2-40B4-BE49-F238E27FC236}">
                      <a16:creationId xmlns:a16="http://schemas.microsoft.com/office/drawing/2014/main" id="{99CFDA1D-B97B-43CB-9C35-AD6F0FF85AF0}"/>
                    </a:ext>
                  </a:extLst>
                </p14:cNvPr>
                <p14:cNvContentPartPr/>
                <p14:nvPr/>
              </p14:nvContentPartPr>
              <p14:xfrm>
                <a:off x="6553037" y="3600943"/>
                <a:ext cx="82440" cy="95040"/>
              </p14:xfrm>
            </p:contentPart>
          </mc:Choice>
          <mc:Fallback xmlns="">
            <p:pic>
              <p:nvPicPr>
                <p:cNvPr id="3097" name="Ink 3096">
                  <a:extLst>
                    <a:ext uri="{FF2B5EF4-FFF2-40B4-BE49-F238E27FC236}">
                      <a16:creationId xmlns:a16="http://schemas.microsoft.com/office/drawing/2014/main" id="{99CFDA1D-B97B-43CB-9C35-AD6F0FF85AF0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6490037" y="3537943"/>
                  <a:ext cx="208080" cy="22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5">
              <p14:nvContentPartPr>
                <p14:cNvPr id="3098" name="Ink 3097">
                  <a:extLst>
                    <a:ext uri="{FF2B5EF4-FFF2-40B4-BE49-F238E27FC236}">
                      <a16:creationId xmlns:a16="http://schemas.microsoft.com/office/drawing/2014/main" id="{C5D9C62E-F2A5-4005-9F1D-7E3025CB33D2}"/>
                    </a:ext>
                  </a:extLst>
                </p14:cNvPr>
                <p14:cNvContentPartPr/>
                <p14:nvPr/>
              </p14:nvContentPartPr>
              <p14:xfrm>
                <a:off x="6540797" y="3632263"/>
                <a:ext cx="42120" cy="59040"/>
              </p14:xfrm>
            </p:contentPart>
          </mc:Choice>
          <mc:Fallback xmlns="">
            <p:pic>
              <p:nvPicPr>
                <p:cNvPr id="3098" name="Ink 3097">
                  <a:extLst>
                    <a:ext uri="{FF2B5EF4-FFF2-40B4-BE49-F238E27FC236}">
                      <a16:creationId xmlns:a16="http://schemas.microsoft.com/office/drawing/2014/main" id="{C5D9C62E-F2A5-4005-9F1D-7E3025CB33D2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6477797" y="3569263"/>
                  <a:ext cx="167760" cy="184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17">
            <p14:nvContentPartPr>
              <p14:cNvPr id="3099" name="Ink 3098">
                <a:extLst>
                  <a:ext uri="{FF2B5EF4-FFF2-40B4-BE49-F238E27FC236}">
                    <a16:creationId xmlns:a16="http://schemas.microsoft.com/office/drawing/2014/main" id="{040782F9-E3A0-4A5C-87CC-13584EE30E5E}"/>
                  </a:ext>
                </a:extLst>
              </p14:cNvPr>
              <p14:cNvContentPartPr/>
              <p14:nvPr/>
            </p14:nvContentPartPr>
            <p14:xfrm>
              <a:off x="5513717" y="3661063"/>
              <a:ext cx="59040" cy="27000"/>
            </p14:xfrm>
          </p:contentPart>
        </mc:Choice>
        <mc:Fallback xmlns="">
          <p:pic>
            <p:nvPicPr>
              <p:cNvPr id="3099" name="Ink 3098">
                <a:extLst>
                  <a:ext uri="{FF2B5EF4-FFF2-40B4-BE49-F238E27FC236}">
                    <a16:creationId xmlns:a16="http://schemas.microsoft.com/office/drawing/2014/main" id="{040782F9-E3A0-4A5C-87CC-13584EE30E5E}"/>
                  </a:ext>
                </a:extLst>
              </p:cNvPr>
              <p:cNvPicPr/>
              <p:nvPr/>
            </p:nvPicPr>
            <p:blipFill>
              <a:blip r:embed="rId118"/>
              <a:stretch>
                <a:fillRect/>
              </a:stretch>
            </p:blipFill>
            <p:spPr>
              <a:xfrm>
                <a:off x="5451077" y="3598423"/>
                <a:ext cx="184680" cy="152640"/>
              </a:xfrm>
              <a:prstGeom prst="rect">
                <a:avLst/>
              </a:prstGeom>
            </p:spPr>
          </p:pic>
        </mc:Fallback>
      </mc:AlternateContent>
      <p:grpSp>
        <p:nvGrpSpPr>
          <p:cNvPr id="3107" name="Group 3106">
            <a:extLst>
              <a:ext uri="{FF2B5EF4-FFF2-40B4-BE49-F238E27FC236}">
                <a16:creationId xmlns:a16="http://schemas.microsoft.com/office/drawing/2014/main" id="{8F0F5954-29ED-492B-B6C8-EE86DCBE3926}"/>
              </a:ext>
            </a:extLst>
          </p:cNvPr>
          <p:cNvGrpSpPr/>
          <p:nvPr/>
        </p:nvGrpSpPr>
        <p:grpSpPr>
          <a:xfrm>
            <a:off x="5314997" y="3987943"/>
            <a:ext cx="402120" cy="555840"/>
            <a:chOff x="5314997" y="3987943"/>
            <a:chExt cx="402120" cy="555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9">
              <p14:nvContentPartPr>
                <p14:cNvPr id="3091" name="Ink 3090">
                  <a:extLst>
                    <a:ext uri="{FF2B5EF4-FFF2-40B4-BE49-F238E27FC236}">
                      <a16:creationId xmlns:a16="http://schemas.microsoft.com/office/drawing/2014/main" id="{1B35B69D-3324-4D19-B833-B11D73E06C78}"/>
                    </a:ext>
                  </a:extLst>
                </p14:cNvPr>
                <p14:cNvContentPartPr/>
                <p14:nvPr/>
              </p14:nvContentPartPr>
              <p14:xfrm>
                <a:off x="5695157" y="4399063"/>
                <a:ext cx="5040" cy="7200"/>
              </p14:xfrm>
            </p:contentPart>
          </mc:Choice>
          <mc:Fallback xmlns="">
            <p:pic>
              <p:nvPicPr>
                <p:cNvPr id="3091" name="Ink 3090">
                  <a:extLst>
                    <a:ext uri="{FF2B5EF4-FFF2-40B4-BE49-F238E27FC236}">
                      <a16:creationId xmlns:a16="http://schemas.microsoft.com/office/drawing/2014/main" id="{1B35B69D-3324-4D19-B833-B11D73E06C78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5632157" y="4336063"/>
                  <a:ext cx="130680" cy="13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1">
              <p14:nvContentPartPr>
                <p14:cNvPr id="3092" name="Ink 3091">
                  <a:extLst>
                    <a:ext uri="{FF2B5EF4-FFF2-40B4-BE49-F238E27FC236}">
                      <a16:creationId xmlns:a16="http://schemas.microsoft.com/office/drawing/2014/main" id="{B807FDC5-696F-493C-9916-518AB1D59546}"/>
                    </a:ext>
                  </a:extLst>
                </p14:cNvPr>
                <p14:cNvContentPartPr/>
                <p14:nvPr/>
              </p14:nvContentPartPr>
              <p14:xfrm>
                <a:off x="5507957" y="4387543"/>
                <a:ext cx="203040" cy="156240"/>
              </p14:xfrm>
            </p:contentPart>
          </mc:Choice>
          <mc:Fallback xmlns="">
            <p:pic>
              <p:nvPicPr>
                <p:cNvPr id="3092" name="Ink 3091">
                  <a:extLst>
                    <a:ext uri="{FF2B5EF4-FFF2-40B4-BE49-F238E27FC236}">
                      <a16:creationId xmlns:a16="http://schemas.microsoft.com/office/drawing/2014/main" id="{B807FDC5-696F-493C-9916-518AB1D59546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5444957" y="4324903"/>
                  <a:ext cx="328680" cy="28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3">
              <p14:nvContentPartPr>
                <p14:cNvPr id="3095" name="Ink 3094">
                  <a:extLst>
                    <a:ext uri="{FF2B5EF4-FFF2-40B4-BE49-F238E27FC236}">
                      <a16:creationId xmlns:a16="http://schemas.microsoft.com/office/drawing/2014/main" id="{CAAE4B3A-1680-444B-8869-8B71291E30B7}"/>
                    </a:ext>
                  </a:extLst>
                </p14:cNvPr>
                <p14:cNvContentPartPr/>
                <p14:nvPr/>
              </p14:nvContentPartPr>
              <p14:xfrm>
                <a:off x="5583557" y="4423903"/>
                <a:ext cx="133560" cy="109080"/>
              </p14:xfrm>
            </p:contentPart>
          </mc:Choice>
          <mc:Fallback xmlns="">
            <p:pic>
              <p:nvPicPr>
                <p:cNvPr id="3095" name="Ink 3094">
                  <a:extLst>
                    <a:ext uri="{FF2B5EF4-FFF2-40B4-BE49-F238E27FC236}">
                      <a16:creationId xmlns:a16="http://schemas.microsoft.com/office/drawing/2014/main" id="{CAAE4B3A-1680-444B-8869-8B71291E30B7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5520557" y="4361263"/>
                  <a:ext cx="259200" cy="23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5">
              <p14:nvContentPartPr>
                <p14:cNvPr id="3101" name="Ink 3100">
                  <a:extLst>
                    <a:ext uri="{FF2B5EF4-FFF2-40B4-BE49-F238E27FC236}">
                      <a16:creationId xmlns:a16="http://schemas.microsoft.com/office/drawing/2014/main" id="{B436B314-7FC2-4B49-99C4-D13048E6A704}"/>
                    </a:ext>
                  </a:extLst>
                </p14:cNvPr>
                <p14:cNvContentPartPr/>
                <p14:nvPr/>
              </p14:nvContentPartPr>
              <p14:xfrm>
                <a:off x="5532437" y="3994783"/>
                <a:ext cx="105120" cy="157320"/>
              </p14:xfrm>
            </p:contentPart>
          </mc:Choice>
          <mc:Fallback xmlns="">
            <p:pic>
              <p:nvPicPr>
                <p:cNvPr id="3101" name="Ink 3100">
                  <a:extLst>
                    <a:ext uri="{FF2B5EF4-FFF2-40B4-BE49-F238E27FC236}">
                      <a16:creationId xmlns:a16="http://schemas.microsoft.com/office/drawing/2014/main" id="{B436B314-7FC2-4B49-99C4-D13048E6A704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5469437" y="3932143"/>
                  <a:ext cx="230760" cy="28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7">
              <p14:nvContentPartPr>
                <p14:cNvPr id="3102" name="Ink 3101">
                  <a:extLst>
                    <a:ext uri="{FF2B5EF4-FFF2-40B4-BE49-F238E27FC236}">
                      <a16:creationId xmlns:a16="http://schemas.microsoft.com/office/drawing/2014/main" id="{FC02BC66-6124-4AE7-BF53-1E3EF3C8DD9F}"/>
                    </a:ext>
                  </a:extLst>
                </p14:cNvPr>
                <p14:cNvContentPartPr/>
                <p14:nvPr/>
              </p14:nvContentPartPr>
              <p14:xfrm>
                <a:off x="5577077" y="3987943"/>
                <a:ext cx="133920" cy="143640"/>
              </p14:xfrm>
            </p:contentPart>
          </mc:Choice>
          <mc:Fallback xmlns="">
            <p:pic>
              <p:nvPicPr>
                <p:cNvPr id="3102" name="Ink 3101">
                  <a:extLst>
                    <a:ext uri="{FF2B5EF4-FFF2-40B4-BE49-F238E27FC236}">
                      <a16:creationId xmlns:a16="http://schemas.microsoft.com/office/drawing/2014/main" id="{FC02BC66-6124-4AE7-BF53-1E3EF3C8DD9F}"/>
                    </a:ext>
                  </a:extLst>
                </p:cNvPr>
                <p:cNvPicPr/>
                <p:nvPr/>
              </p:nvPicPr>
              <p:blipFill>
                <a:blip r:embed="rId128"/>
                <a:stretch>
                  <a:fillRect/>
                </a:stretch>
              </p:blipFill>
              <p:spPr>
                <a:xfrm>
                  <a:off x="5514437" y="3925303"/>
                  <a:ext cx="259560" cy="26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9">
              <p14:nvContentPartPr>
                <p14:cNvPr id="3104" name="Ink 3103">
                  <a:extLst>
                    <a:ext uri="{FF2B5EF4-FFF2-40B4-BE49-F238E27FC236}">
                      <a16:creationId xmlns:a16="http://schemas.microsoft.com/office/drawing/2014/main" id="{2317CB28-061F-4DAF-BF6D-7D68C0708165}"/>
                    </a:ext>
                  </a:extLst>
                </p14:cNvPr>
                <p14:cNvContentPartPr/>
                <p14:nvPr/>
              </p14:nvContentPartPr>
              <p14:xfrm>
                <a:off x="5332277" y="4187383"/>
                <a:ext cx="43560" cy="106920"/>
              </p14:xfrm>
            </p:contentPart>
          </mc:Choice>
          <mc:Fallback xmlns="">
            <p:pic>
              <p:nvPicPr>
                <p:cNvPr id="3104" name="Ink 3103">
                  <a:extLst>
                    <a:ext uri="{FF2B5EF4-FFF2-40B4-BE49-F238E27FC236}">
                      <a16:creationId xmlns:a16="http://schemas.microsoft.com/office/drawing/2014/main" id="{2317CB28-061F-4DAF-BF6D-7D68C0708165}"/>
                    </a:ext>
                  </a:extLst>
                </p:cNvPr>
                <p:cNvPicPr/>
                <p:nvPr/>
              </p:nvPicPr>
              <p:blipFill>
                <a:blip r:embed="rId130"/>
                <a:stretch>
                  <a:fillRect/>
                </a:stretch>
              </p:blipFill>
              <p:spPr>
                <a:xfrm>
                  <a:off x="5269637" y="4124383"/>
                  <a:ext cx="169200" cy="23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1">
              <p14:nvContentPartPr>
                <p14:cNvPr id="3106" name="Ink 3105">
                  <a:extLst>
                    <a:ext uri="{FF2B5EF4-FFF2-40B4-BE49-F238E27FC236}">
                      <a16:creationId xmlns:a16="http://schemas.microsoft.com/office/drawing/2014/main" id="{A733A30D-1904-45A1-8E34-9A94DA2531C2}"/>
                    </a:ext>
                  </a:extLst>
                </p14:cNvPr>
                <p14:cNvContentPartPr/>
                <p14:nvPr/>
              </p14:nvContentPartPr>
              <p14:xfrm>
                <a:off x="5314997" y="4331743"/>
                <a:ext cx="15840" cy="59040"/>
              </p14:xfrm>
            </p:contentPart>
          </mc:Choice>
          <mc:Fallback xmlns="">
            <p:pic>
              <p:nvPicPr>
                <p:cNvPr id="3106" name="Ink 3105">
                  <a:extLst>
                    <a:ext uri="{FF2B5EF4-FFF2-40B4-BE49-F238E27FC236}">
                      <a16:creationId xmlns:a16="http://schemas.microsoft.com/office/drawing/2014/main" id="{A733A30D-1904-45A1-8E34-9A94DA2531C2}"/>
                    </a:ext>
                  </a:extLst>
                </p:cNvPr>
                <p:cNvPicPr/>
                <p:nvPr/>
              </p:nvPicPr>
              <p:blipFill>
                <a:blip r:embed="rId132"/>
                <a:stretch>
                  <a:fillRect/>
                </a:stretch>
              </p:blipFill>
              <p:spPr>
                <a:xfrm>
                  <a:off x="5252357" y="4269103"/>
                  <a:ext cx="141480" cy="184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33">
            <p14:nvContentPartPr>
              <p14:cNvPr id="3108" name="Ink 3107">
                <a:extLst>
                  <a:ext uri="{FF2B5EF4-FFF2-40B4-BE49-F238E27FC236}">
                    <a16:creationId xmlns:a16="http://schemas.microsoft.com/office/drawing/2014/main" id="{64C58A68-BFA5-4816-B415-B8E78B02D315}"/>
                  </a:ext>
                </a:extLst>
              </p14:cNvPr>
              <p14:cNvContentPartPr/>
              <p14:nvPr/>
            </p14:nvContentPartPr>
            <p14:xfrm>
              <a:off x="4803077" y="4315903"/>
              <a:ext cx="34200" cy="98280"/>
            </p14:xfrm>
          </p:contentPart>
        </mc:Choice>
        <mc:Fallback xmlns="">
          <p:pic>
            <p:nvPicPr>
              <p:cNvPr id="3108" name="Ink 3107">
                <a:extLst>
                  <a:ext uri="{FF2B5EF4-FFF2-40B4-BE49-F238E27FC236}">
                    <a16:creationId xmlns:a16="http://schemas.microsoft.com/office/drawing/2014/main" id="{64C58A68-BFA5-4816-B415-B8E78B02D315}"/>
                  </a:ext>
                </a:extLst>
              </p:cNvPr>
              <p:cNvPicPr/>
              <p:nvPr/>
            </p:nvPicPr>
            <p:blipFill>
              <a:blip r:embed="rId134"/>
              <a:stretch>
                <a:fillRect/>
              </a:stretch>
            </p:blipFill>
            <p:spPr>
              <a:xfrm>
                <a:off x="4740437" y="4253263"/>
                <a:ext cx="159840" cy="22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5">
            <p14:nvContentPartPr>
              <p14:cNvPr id="3109" name="Ink 3108">
                <a:extLst>
                  <a:ext uri="{FF2B5EF4-FFF2-40B4-BE49-F238E27FC236}">
                    <a16:creationId xmlns:a16="http://schemas.microsoft.com/office/drawing/2014/main" id="{C31B23F4-06D9-4750-9000-CEF0E09C6A3D}"/>
                  </a:ext>
                </a:extLst>
              </p14:cNvPr>
              <p14:cNvContentPartPr/>
              <p14:nvPr/>
            </p14:nvContentPartPr>
            <p14:xfrm>
              <a:off x="5513357" y="5278183"/>
              <a:ext cx="47160" cy="74520"/>
            </p14:xfrm>
          </p:contentPart>
        </mc:Choice>
        <mc:Fallback xmlns="">
          <p:pic>
            <p:nvPicPr>
              <p:cNvPr id="3109" name="Ink 3108">
                <a:extLst>
                  <a:ext uri="{FF2B5EF4-FFF2-40B4-BE49-F238E27FC236}">
                    <a16:creationId xmlns:a16="http://schemas.microsoft.com/office/drawing/2014/main" id="{C31B23F4-06D9-4750-9000-CEF0E09C6A3D}"/>
                  </a:ext>
                </a:extLst>
              </p:cNvPr>
              <p:cNvPicPr/>
              <p:nvPr/>
            </p:nvPicPr>
            <p:blipFill>
              <a:blip r:embed="rId136"/>
              <a:stretch>
                <a:fillRect/>
              </a:stretch>
            </p:blipFill>
            <p:spPr>
              <a:xfrm>
                <a:off x="5450717" y="5215543"/>
                <a:ext cx="172800" cy="200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7">
            <p14:nvContentPartPr>
              <p14:cNvPr id="3110" name="Ink 3109">
                <a:extLst>
                  <a:ext uri="{FF2B5EF4-FFF2-40B4-BE49-F238E27FC236}">
                    <a16:creationId xmlns:a16="http://schemas.microsoft.com/office/drawing/2014/main" id="{40D073EC-1943-4FA4-9219-2BE172BDBAA4}"/>
                  </a:ext>
                </a:extLst>
              </p14:cNvPr>
              <p14:cNvContentPartPr/>
              <p14:nvPr/>
            </p14:nvContentPartPr>
            <p14:xfrm>
              <a:off x="5894237" y="5289703"/>
              <a:ext cx="6840" cy="103680"/>
            </p14:xfrm>
          </p:contentPart>
        </mc:Choice>
        <mc:Fallback xmlns="">
          <p:pic>
            <p:nvPicPr>
              <p:cNvPr id="3110" name="Ink 3109">
                <a:extLst>
                  <a:ext uri="{FF2B5EF4-FFF2-40B4-BE49-F238E27FC236}">
                    <a16:creationId xmlns:a16="http://schemas.microsoft.com/office/drawing/2014/main" id="{40D073EC-1943-4FA4-9219-2BE172BDBAA4}"/>
                  </a:ext>
                </a:extLst>
              </p:cNvPr>
              <p:cNvPicPr/>
              <p:nvPr/>
            </p:nvPicPr>
            <p:blipFill>
              <a:blip r:embed="rId138"/>
              <a:stretch>
                <a:fillRect/>
              </a:stretch>
            </p:blipFill>
            <p:spPr>
              <a:xfrm>
                <a:off x="5831597" y="5227063"/>
                <a:ext cx="132480" cy="229320"/>
              </a:xfrm>
              <a:prstGeom prst="rect">
                <a:avLst/>
              </a:prstGeom>
            </p:spPr>
          </p:pic>
        </mc:Fallback>
      </mc:AlternateContent>
      <p:grpSp>
        <p:nvGrpSpPr>
          <p:cNvPr id="3113" name="Group 3112">
            <a:extLst>
              <a:ext uri="{FF2B5EF4-FFF2-40B4-BE49-F238E27FC236}">
                <a16:creationId xmlns:a16="http://schemas.microsoft.com/office/drawing/2014/main" id="{D983DEEA-8C6A-4ABB-9267-959DB52A30C3}"/>
              </a:ext>
            </a:extLst>
          </p:cNvPr>
          <p:cNvGrpSpPr/>
          <p:nvPr/>
        </p:nvGrpSpPr>
        <p:grpSpPr>
          <a:xfrm>
            <a:off x="6223637" y="5816023"/>
            <a:ext cx="14400" cy="111600"/>
            <a:chOff x="6223637" y="5816023"/>
            <a:chExt cx="14400" cy="111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9">
              <p14:nvContentPartPr>
                <p14:cNvPr id="3111" name="Ink 3110">
                  <a:extLst>
                    <a:ext uri="{FF2B5EF4-FFF2-40B4-BE49-F238E27FC236}">
                      <a16:creationId xmlns:a16="http://schemas.microsoft.com/office/drawing/2014/main" id="{BD41EA85-C914-4E37-9132-45D24C004819}"/>
                    </a:ext>
                  </a:extLst>
                </p14:cNvPr>
                <p14:cNvContentPartPr/>
                <p14:nvPr/>
              </p14:nvContentPartPr>
              <p14:xfrm>
                <a:off x="6228677" y="5817463"/>
                <a:ext cx="9360" cy="110160"/>
              </p14:xfrm>
            </p:contentPart>
          </mc:Choice>
          <mc:Fallback xmlns="">
            <p:pic>
              <p:nvPicPr>
                <p:cNvPr id="3111" name="Ink 3110">
                  <a:extLst>
                    <a:ext uri="{FF2B5EF4-FFF2-40B4-BE49-F238E27FC236}">
                      <a16:creationId xmlns:a16="http://schemas.microsoft.com/office/drawing/2014/main" id="{BD41EA85-C914-4E37-9132-45D24C004819}"/>
                    </a:ext>
                  </a:extLst>
                </p:cNvPr>
                <p:cNvPicPr/>
                <p:nvPr/>
              </p:nvPicPr>
              <p:blipFill>
                <a:blip r:embed="rId140"/>
                <a:stretch>
                  <a:fillRect/>
                </a:stretch>
              </p:blipFill>
              <p:spPr>
                <a:xfrm>
                  <a:off x="6166037" y="5754823"/>
                  <a:ext cx="135000" cy="23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1">
              <p14:nvContentPartPr>
                <p14:cNvPr id="3112" name="Ink 3111">
                  <a:extLst>
                    <a:ext uri="{FF2B5EF4-FFF2-40B4-BE49-F238E27FC236}">
                      <a16:creationId xmlns:a16="http://schemas.microsoft.com/office/drawing/2014/main" id="{16DA4B02-24C7-4AA1-BAD9-CE246633F422}"/>
                    </a:ext>
                  </a:extLst>
                </p14:cNvPr>
                <p14:cNvContentPartPr/>
                <p14:nvPr/>
              </p14:nvContentPartPr>
              <p14:xfrm>
                <a:off x="6223637" y="5816023"/>
                <a:ext cx="3600" cy="80640"/>
              </p14:xfrm>
            </p:contentPart>
          </mc:Choice>
          <mc:Fallback xmlns="">
            <p:pic>
              <p:nvPicPr>
                <p:cNvPr id="3112" name="Ink 3111">
                  <a:extLst>
                    <a:ext uri="{FF2B5EF4-FFF2-40B4-BE49-F238E27FC236}">
                      <a16:creationId xmlns:a16="http://schemas.microsoft.com/office/drawing/2014/main" id="{16DA4B02-24C7-4AA1-BAD9-CE246633F422}"/>
                    </a:ext>
                  </a:extLst>
                </p:cNvPr>
                <p:cNvPicPr/>
                <p:nvPr/>
              </p:nvPicPr>
              <p:blipFill>
                <a:blip r:embed="rId142"/>
                <a:stretch>
                  <a:fillRect/>
                </a:stretch>
              </p:blipFill>
              <p:spPr>
                <a:xfrm>
                  <a:off x="6160997" y="5753023"/>
                  <a:ext cx="129240" cy="206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43">
            <p14:nvContentPartPr>
              <p14:cNvPr id="3114" name="Ink 3113">
                <a:extLst>
                  <a:ext uri="{FF2B5EF4-FFF2-40B4-BE49-F238E27FC236}">
                    <a16:creationId xmlns:a16="http://schemas.microsoft.com/office/drawing/2014/main" id="{D851E37F-F831-4DEA-852E-D79C426DAD36}"/>
                  </a:ext>
                </a:extLst>
              </p14:cNvPr>
              <p14:cNvContentPartPr/>
              <p14:nvPr/>
            </p14:nvContentPartPr>
            <p14:xfrm>
              <a:off x="5931317" y="6024463"/>
              <a:ext cx="38520" cy="100080"/>
            </p14:xfrm>
          </p:contentPart>
        </mc:Choice>
        <mc:Fallback xmlns="">
          <p:pic>
            <p:nvPicPr>
              <p:cNvPr id="3114" name="Ink 3113">
                <a:extLst>
                  <a:ext uri="{FF2B5EF4-FFF2-40B4-BE49-F238E27FC236}">
                    <a16:creationId xmlns:a16="http://schemas.microsoft.com/office/drawing/2014/main" id="{D851E37F-F831-4DEA-852E-D79C426DAD36}"/>
                  </a:ext>
                </a:extLst>
              </p:cNvPr>
              <p:cNvPicPr/>
              <p:nvPr/>
            </p:nvPicPr>
            <p:blipFill>
              <a:blip r:embed="rId144"/>
              <a:stretch>
                <a:fillRect/>
              </a:stretch>
            </p:blipFill>
            <p:spPr>
              <a:xfrm>
                <a:off x="5868677" y="5961823"/>
                <a:ext cx="164160" cy="22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5">
            <p14:nvContentPartPr>
              <p14:cNvPr id="3115" name="Ink 3114">
                <a:extLst>
                  <a:ext uri="{FF2B5EF4-FFF2-40B4-BE49-F238E27FC236}">
                    <a16:creationId xmlns:a16="http://schemas.microsoft.com/office/drawing/2014/main" id="{11D8C370-D957-470C-AC0F-8AF3822353B1}"/>
                  </a:ext>
                </a:extLst>
              </p14:cNvPr>
              <p14:cNvContentPartPr/>
              <p14:nvPr/>
            </p14:nvContentPartPr>
            <p14:xfrm>
              <a:off x="5545037" y="5843023"/>
              <a:ext cx="14040" cy="25920"/>
            </p14:xfrm>
          </p:contentPart>
        </mc:Choice>
        <mc:Fallback xmlns="">
          <p:pic>
            <p:nvPicPr>
              <p:cNvPr id="3115" name="Ink 3114">
                <a:extLst>
                  <a:ext uri="{FF2B5EF4-FFF2-40B4-BE49-F238E27FC236}">
                    <a16:creationId xmlns:a16="http://schemas.microsoft.com/office/drawing/2014/main" id="{11D8C370-D957-470C-AC0F-8AF3822353B1}"/>
                  </a:ext>
                </a:extLst>
              </p:cNvPr>
              <p:cNvPicPr/>
              <p:nvPr/>
            </p:nvPicPr>
            <p:blipFill>
              <a:blip r:embed="rId146"/>
              <a:stretch>
                <a:fillRect/>
              </a:stretch>
            </p:blipFill>
            <p:spPr>
              <a:xfrm>
                <a:off x="5482397" y="5780383"/>
                <a:ext cx="139680" cy="15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7">
            <p14:nvContentPartPr>
              <p14:cNvPr id="3116" name="Ink 3115">
                <a:extLst>
                  <a:ext uri="{FF2B5EF4-FFF2-40B4-BE49-F238E27FC236}">
                    <a16:creationId xmlns:a16="http://schemas.microsoft.com/office/drawing/2014/main" id="{C136F9FE-D202-4F0D-8B42-F8F1CD26C178}"/>
                  </a:ext>
                </a:extLst>
              </p14:cNvPr>
              <p14:cNvContentPartPr/>
              <p14:nvPr/>
            </p14:nvContentPartPr>
            <p14:xfrm>
              <a:off x="6208877" y="5596783"/>
              <a:ext cx="45000" cy="108000"/>
            </p14:xfrm>
          </p:contentPart>
        </mc:Choice>
        <mc:Fallback xmlns="">
          <p:pic>
            <p:nvPicPr>
              <p:cNvPr id="3116" name="Ink 3115">
                <a:extLst>
                  <a:ext uri="{FF2B5EF4-FFF2-40B4-BE49-F238E27FC236}">
                    <a16:creationId xmlns:a16="http://schemas.microsoft.com/office/drawing/2014/main" id="{C136F9FE-D202-4F0D-8B42-F8F1CD26C178}"/>
                  </a:ext>
                </a:extLst>
              </p:cNvPr>
              <p:cNvPicPr/>
              <p:nvPr/>
            </p:nvPicPr>
            <p:blipFill>
              <a:blip r:embed="rId148"/>
              <a:stretch>
                <a:fillRect/>
              </a:stretch>
            </p:blipFill>
            <p:spPr>
              <a:xfrm>
                <a:off x="6146237" y="5534143"/>
                <a:ext cx="170640" cy="23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9">
            <p14:nvContentPartPr>
              <p14:cNvPr id="3117" name="Ink 3116">
                <a:extLst>
                  <a:ext uri="{FF2B5EF4-FFF2-40B4-BE49-F238E27FC236}">
                    <a16:creationId xmlns:a16="http://schemas.microsoft.com/office/drawing/2014/main" id="{851E78B9-BA44-4BC5-AA0B-5F7E48A8C524}"/>
                  </a:ext>
                </a:extLst>
              </p14:cNvPr>
              <p14:cNvContentPartPr/>
              <p14:nvPr/>
            </p14:nvContentPartPr>
            <p14:xfrm>
              <a:off x="5085317" y="5537383"/>
              <a:ext cx="109080" cy="12600"/>
            </p14:xfrm>
          </p:contentPart>
        </mc:Choice>
        <mc:Fallback xmlns="">
          <p:pic>
            <p:nvPicPr>
              <p:cNvPr id="3117" name="Ink 3116">
                <a:extLst>
                  <a:ext uri="{FF2B5EF4-FFF2-40B4-BE49-F238E27FC236}">
                    <a16:creationId xmlns:a16="http://schemas.microsoft.com/office/drawing/2014/main" id="{851E78B9-BA44-4BC5-AA0B-5F7E48A8C524}"/>
                  </a:ext>
                </a:extLst>
              </p:cNvPr>
              <p:cNvPicPr/>
              <p:nvPr/>
            </p:nvPicPr>
            <p:blipFill>
              <a:blip r:embed="rId150"/>
              <a:stretch>
                <a:fillRect/>
              </a:stretch>
            </p:blipFill>
            <p:spPr>
              <a:xfrm>
                <a:off x="5022677" y="5474383"/>
                <a:ext cx="234720" cy="138240"/>
              </a:xfrm>
              <a:prstGeom prst="rect">
                <a:avLst/>
              </a:prstGeom>
            </p:spPr>
          </p:pic>
        </mc:Fallback>
      </mc:AlternateContent>
      <p:grpSp>
        <p:nvGrpSpPr>
          <p:cNvPr id="3120" name="Group 3119">
            <a:extLst>
              <a:ext uri="{FF2B5EF4-FFF2-40B4-BE49-F238E27FC236}">
                <a16:creationId xmlns:a16="http://schemas.microsoft.com/office/drawing/2014/main" id="{DE001216-822D-4B5E-84A8-9EF6221AB563}"/>
              </a:ext>
            </a:extLst>
          </p:cNvPr>
          <p:cNvGrpSpPr/>
          <p:nvPr/>
        </p:nvGrpSpPr>
        <p:grpSpPr>
          <a:xfrm>
            <a:off x="5085317" y="5825743"/>
            <a:ext cx="104760" cy="117720"/>
            <a:chOff x="5085317" y="5825743"/>
            <a:chExt cx="104760" cy="117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1">
              <p14:nvContentPartPr>
                <p14:cNvPr id="3118" name="Ink 3117">
                  <a:extLst>
                    <a:ext uri="{FF2B5EF4-FFF2-40B4-BE49-F238E27FC236}">
                      <a16:creationId xmlns:a16="http://schemas.microsoft.com/office/drawing/2014/main" id="{76429561-E04F-4D5E-8613-49611C3CBEB2}"/>
                    </a:ext>
                  </a:extLst>
                </p14:cNvPr>
                <p14:cNvContentPartPr/>
                <p14:nvPr/>
              </p14:nvContentPartPr>
              <p14:xfrm>
                <a:off x="5085317" y="5825743"/>
                <a:ext cx="19440" cy="10440"/>
              </p14:xfrm>
            </p:contentPart>
          </mc:Choice>
          <mc:Fallback xmlns="">
            <p:pic>
              <p:nvPicPr>
                <p:cNvPr id="3118" name="Ink 3117">
                  <a:extLst>
                    <a:ext uri="{FF2B5EF4-FFF2-40B4-BE49-F238E27FC236}">
                      <a16:creationId xmlns:a16="http://schemas.microsoft.com/office/drawing/2014/main" id="{76429561-E04F-4D5E-8613-49611C3CBEB2}"/>
                    </a:ext>
                  </a:extLst>
                </p:cNvPr>
                <p:cNvPicPr/>
                <p:nvPr/>
              </p:nvPicPr>
              <p:blipFill>
                <a:blip r:embed="rId152"/>
                <a:stretch>
                  <a:fillRect/>
                </a:stretch>
              </p:blipFill>
              <p:spPr>
                <a:xfrm>
                  <a:off x="5022317" y="5762743"/>
                  <a:ext cx="145080" cy="13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3">
              <p14:nvContentPartPr>
                <p14:cNvPr id="3119" name="Ink 3118">
                  <a:extLst>
                    <a:ext uri="{FF2B5EF4-FFF2-40B4-BE49-F238E27FC236}">
                      <a16:creationId xmlns:a16="http://schemas.microsoft.com/office/drawing/2014/main" id="{1F6960B7-4AE0-4C57-9DF7-6836E60DB0E0}"/>
                    </a:ext>
                  </a:extLst>
                </p14:cNvPr>
                <p14:cNvContentPartPr/>
                <p14:nvPr/>
              </p14:nvContentPartPr>
              <p14:xfrm>
                <a:off x="5132117" y="5922583"/>
                <a:ext cx="57960" cy="20880"/>
              </p14:xfrm>
            </p:contentPart>
          </mc:Choice>
          <mc:Fallback xmlns="">
            <p:pic>
              <p:nvPicPr>
                <p:cNvPr id="3119" name="Ink 3118">
                  <a:extLst>
                    <a:ext uri="{FF2B5EF4-FFF2-40B4-BE49-F238E27FC236}">
                      <a16:creationId xmlns:a16="http://schemas.microsoft.com/office/drawing/2014/main" id="{1F6960B7-4AE0-4C57-9DF7-6836E60DB0E0}"/>
                    </a:ext>
                  </a:extLst>
                </p:cNvPr>
                <p:cNvPicPr/>
                <p:nvPr/>
              </p:nvPicPr>
              <p:blipFill>
                <a:blip r:embed="rId154"/>
                <a:stretch>
                  <a:fillRect/>
                </a:stretch>
              </p:blipFill>
              <p:spPr>
                <a:xfrm>
                  <a:off x="5069477" y="5859583"/>
                  <a:ext cx="183600" cy="1465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55">
            <p14:nvContentPartPr>
              <p14:cNvPr id="3121" name="Ink 3120">
                <a:extLst>
                  <a:ext uri="{FF2B5EF4-FFF2-40B4-BE49-F238E27FC236}">
                    <a16:creationId xmlns:a16="http://schemas.microsoft.com/office/drawing/2014/main" id="{DBB0CBCB-6137-4969-9E77-9E1D8F38A58B}"/>
                  </a:ext>
                </a:extLst>
              </p14:cNvPr>
              <p14:cNvContentPartPr/>
              <p14:nvPr/>
            </p14:nvContentPartPr>
            <p14:xfrm>
              <a:off x="4603637" y="5507503"/>
              <a:ext cx="20160" cy="62280"/>
            </p14:xfrm>
          </p:contentPart>
        </mc:Choice>
        <mc:Fallback xmlns="">
          <p:pic>
            <p:nvPicPr>
              <p:cNvPr id="3121" name="Ink 3120">
                <a:extLst>
                  <a:ext uri="{FF2B5EF4-FFF2-40B4-BE49-F238E27FC236}">
                    <a16:creationId xmlns:a16="http://schemas.microsoft.com/office/drawing/2014/main" id="{DBB0CBCB-6137-4969-9E77-9E1D8F38A58B}"/>
                  </a:ext>
                </a:extLst>
              </p:cNvPr>
              <p:cNvPicPr/>
              <p:nvPr/>
            </p:nvPicPr>
            <p:blipFill>
              <a:blip r:embed="rId156"/>
              <a:stretch>
                <a:fillRect/>
              </a:stretch>
            </p:blipFill>
            <p:spPr>
              <a:xfrm>
                <a:off x="4540997" y="5444863"/>
                <a:ext cx="145800" cy="187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47809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799" y="981630"/>
            <a:ext cx="1783117" cy="452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29200" y="1069578"/>
            <a:ext cx="3581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, where f is time independent (so that </a:t>
            </a:r>
            <a:r>
              <a:rPr lang="en-US" sz="2000" dirty="0">
                <a:latin typeface="Symbol" panose="05050102010706020507" pitchFamily="18" charset="2"/>
              </a:rPr>
              <a:t>f</a:t>
            </a:r>
            <a:r>
              <a:rPr lang="en-US" sz="2000" dirty="0"/>
              <a:t> doesn’t change), does not change </a:t>
            </a:r>
            <a:r>
              <a:rPr lang="en-US" sz="2000" b="1" dirty="0"/>
              <a:t>E</a:t>
            </a:r>
            <a:r>
              <a:rPr lang="en-US" sz="2000" dirty="0"/>
              <a:t> or </a:t>
            </a:r>
            <a:r>
              <a:rPr lang="en-US" sz="2000" b="1" dirty="0"/>
              <a:t>H</a:t>
            </a:r>
            <a:r>
              <a:rPr lang="en-US" sz="2000" dirty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8539" y="1059718"/>
            <a:ext cx="23384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The gauge transform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9425" y="2261883"/>
            <a:ext cx="50658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Second condition (Coulomb Gauge):   div </a:t>
            </a:r>
            <a:r>
              <a:rPr lang="en-US" sz="2000" b="1" dirty="0"/>
              <a:t>A</a:t>
            </a:r>
            <a:r>
              <a:rPr lang="en-US" sz="2000" dirty="0"/>
              <a:t> = 0.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43600" y="2971800"/>
            <a:ext cx="304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Shows that div </a:t>
            </a:r>
            <a:r>
              <a:rPr lang="en-US" sz="2000" b="1" dirty="0"/>
              <a:t>A</a:t>
            </a:r>
            <a:r>
              <a:rPr lang="en-US" sz="2000" dirty="0"/>
              <a:t> is a function only of coordinates.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2082" y="4122703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Thus, we can always make div </a:t>
            </a:r>
            <a:r>
              <a:rPr lang="en-US" sz="2000" b="1" dirty="0"/>
              <a:t>A</a:t>
            </a:r>
            <a:r>
              <a:rPr lang="en-US" sz="2000" dirty="0"/>
              <a:t> = 0 by transform </a:t>
            </a:r>
          </a:p>
          <a:p>
            <a:r>
              <a:rPr lang="en-US" sz="2000" dirty="0"/>
              <a:t>where df/dt = 0. 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75" y="4139504"/>
            <a:ext cx="1447800" cy="367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926423"/>
            <a:ext cx="4221784" cy="673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1892" y="5812695"/>
            <a:ext cx="2438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5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44"/>
          <a:stretch/>
        </p:blipFill>
        <p:spPr bwMode="auto">
          <a:xfrm>
            <a:off x="1998998" y="4944328"/>
            <a:ext cx="3505757" cy="720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167202" y="5845314"/>
            <a:ext cx="23228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d’Alembert</a:t>
            </a:r>
            <a:r>
              <a:rPr lang="en-US" sz="2000" dirty="0"/>
              <a:t> equation</a:t>
            </a:r>
          </a:p>
          <a:p>
            <a:r>
              <a:rPr lang="en-US" sz="2000" dirty="0"/>
              <a:t>Wave equation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08BDB4D-F4AD-4483-BC77-793004B6916C}"/>
              </a:ext>
            </a:extLst>
          </p:cNvPr>
          <p:cNvSpPr txBox="1"/>
          <p:nvPr/>
        </p:nvSpPr>
        <p:spPr>
          <a:xfrm>
            <a:off x="588539" y="375007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6. </a:t>
            </a:r>
            <a:r>
              <a:rPr lang="en-US" sz="2000" b="1" i="1" dirty="0"/>
              <a:t>A</a:t>
            </a:r>
            <a:r>
              <a:rPr lang="en-US" sz="2000" dirty="0"/>
              <a:t> is still not unique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DEDA72C6-A6A6-492D-B515-E5FF9D17E303}"/>
                  </a:ext>
                </a:extLst>
              </p14:cNvPr>
              <p14:cNvContentPartPr/>
              <p14:nvPr/>
            </p14:nvContentPartPr>
            <p14:xfrm>
              <a:off x="4305557" y="3061663"/>
              <a:ext cx="29880" cy="9792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DEDA72C6-A6A6-492D-B515-E5FF9D17E30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242557" y="2999023"/>
                <a:ext cx="155520" cy="22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FAAF4A12-1CB1-442A-965C-C90684433CF6}"/>
                  </a:ext>
                </a:extLst>
              </p14:cNvPr>
              <p14:cNvContentPartPr/>
              <p14:nvPr/>
            </p14:nvContentPartPr>
            <p14:xfrm>
              <a:off x="4267757" y="3406903"/>
              <a:ext cx="27000" cy="1188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FAAF4A12-1CB1-442A-965C-C90684433CF6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205117" y="3344263"/>
                <a:ext cx="152640" cy="137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188BD9E6-39D8-47C5-9E28-CF369A40FCD3}"/>
                  </a:ext>
                </a:extLst>
              </p14:cNvPr>
              <p14:cNvContentPartPr/>
              <p14:nvPr/>
            </p14:nvContentPartPr>
            <p14:xfrm>
              <a:off x="3502037" y="3031063"/>
              <a:ext cx="34200" cy="1944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188BD9E6-39D8-47C5-9E28-CF369A40FCD3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439397" y="2968423"/>
                <a:ext cx="159840" cy="145080"/>
              </a:xfrm>
              <a:prstGeom prst="rect">
                <a:avLst/>
              </a:prstGeom>
            </p:spPr>
          </p:pic>
        </mc:Fallback>
      </mc:AlternateContent>
      <p:grpSp>
        <p:nvGrpSpPr>
          <p:cNvPr id="21" name="Group 20">
            <a:extLst>
              <a:ext uri="{FF2B5EF4-FFF2-40B4-BE49-F238E27FC236}">
                <a16:creationId xmlns:a16="http://schemas.microsoft.com/office/drawing/2014/main" id="{F0AA0AF7-08FD-4FFC-8007-A3BA50E3E279}"/>
              </a:ext>
            </a:extLst>
          </p:cNvPr>
          <p:cNvGrpSpPr/>
          <p:nvPr/>
        </p:nvGrpSpPr>
        <p:grpSpPr>
          <a:xfrm>
            <a:off x="3751877" y="3297463"/>
            <a:ext cx="92520" cy="27720"/>
            <a:chOff x="3751877" y="3297463"/>
            <a:chExt cx="92520" cy="27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8AF58904-4765-420A-AF6C-32C6435434CB}"/>
                    </a:ext>
                  </a:extLst>
                </p14:cNvPr>
                <p14:cNvContentPartPr/>
                <p14:nvPr/>
              </p14:nvContentPartPr>
              <p14:xfrm>
                <a:off x="3770237" y="3310063"/>
                <a:ext cx="74160" cy="1512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8AF58904-4765-420A-AF6C-32C6435434CB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707597" y="3247063"/>
                  <a:ext cx="199800" cy="14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C3A16F0F-523C-4347-918C-F0CA2549633A}"/>
                    </a:ext>
                  </a:extLst>
                </p14:cNvPr>
                <p14:cNvContentPartPr/>
                <p14:nvPr/>
              </p14:nvContentPartPr>
              <p14:xfrm>
                <a:off x="3751877" y="3297463"/>
                <a:ext cx="85320" cy="2700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C3A16F0F-523C-4347-918C-F0CA2549633A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689237" y="3234463"/>
                  <a:ext cx="210960" cy="152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9DF04430-3B1F-49EE-A863-46828D81A096}"/>
                  </a:ext>
                </a:extLst>
              </p14:cNvPr>
              <p14:cNvContentPartPr/>
              <p14:nvPr/>
            </p14:nvContentPartPr>
            <p14:xfrm>
              <a:off x="3807677" y="3476743"/>
              <a:ext cx="71640" cy="5832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9DF04430-3B1F-49EE-A863-46828D81A096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744677" y="3414103"/>
                <a:ext cx="197280" cy="183960"/>
              </a:xfrm>
              <a:prstGeom prst="rect">
                <a:avLst/>
              </a:prstGeom>
            </p:spPr>
          </p:pic>
        </mc:Fallback>
      </mc:AlternateContent>
      <p:grpSp>
        <p:nvGrpSpPr>
          <p:cNvPr id="26" name="Group 25">
            <a:extLst>
              <a:ext uri="{FF2B5EF4-FFF2-40B4-BE49-F238E27FC236}">
                <a16:creationId xmlns:a16="http://schemas.microsoft.com/office/drawing/2014/main" id="{76527074-785C-41B9-9373-E667145B1A97}"/>
              </a:ext>
            </a:extLst>
          </p:cNvPr>
          <p:cNvGrpSpPr/>
          <p:nvPr/>
        </p:nvGrpSpPr>
        <p:grpSpPr>
          <a:xfrm>
            <a:off x="4930877" y="4986583"/>
            <a:ext cx="86400" cy="93960"/>
            <a:chOff x="4930877" y="4986583"/>
            <a:chExt cx="86400" cy="93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5A1212AA-FE25-474F-A836-CF05620AFDD5}"/>
                    </a:ext>
                  </a:extLst>
                </p14:cNvPr>
                <p14:cNvContentPartPr/>
                <p14:nvPr/>
              </p14:nvContentPartPr>
              <p14:xfrm>
                <a:off x="4974077" y="4986583"/>
                <a:ext cx="43200" cy="9396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5A1212AA-FE25-474F-A836-CF05620AFDD5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4911077" y="4923583"/>
                  <a:ext cx="168840" cy="21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3D599831-55E4-44C2-AFA3-0E9F9FC18931}"/>
                    </a:ext>
                  </a:extLst>
                </p14:cNvPr>
                <p14:cNvContentPartPr/>
                <p14:nvPr/>
              </p14:nvContentPartPr>
              <p14:xfrm>
                <a:off x="4930877" y="5038423"/>
                <a:ext cx="23040" cy="864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3D599831-55E4-44C2-AFA3-0E9F9FC18931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4867877" y="4975783"/>
                  <a:ext cx="148680" cy="134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F24A9FB0-77DF-46AE-85F0-52BF4351B1CE}"/>
              </a:ext>
            </a:extLst>
          </p:cNvPr>
          <p:cNvGrpSpPr/>
          <p:nvPr/>
        </p:nvGrpSpPr>
        <p:grpSpPr>
          <a:xfrm>
            <a:off x="3358037" y="4780663"/>
            <a:ext cx="979560" cy="619920"/>
            <a:chOff x="3358037" y="4780663"/>
            <a:chExt cx="979560" cy="619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9B8989AC-7C0A-4A96-9DA3-10A6E98D073A}"/>
                    </a:ext>
                  </a:extLst>
                </p14:cNvPr>
                <p14:cNvContentPartPr/>
                <p14:nvPr/>
              </p14:nvContentPartPr>
              <p14:xfrm>
                <a:off x="3358037" y="4913863"/>
                <a:ext cx="831600" cy="48672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9B8989AC-7C0A-4A96-9DA3-10A6E98D073A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3340037" y="4896223"/>
                  <a:ext cx="867240" cy="52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AD933917-B446-4781-A8BC-FC7482DCFA8D}"/>
                    </a:ext>
                  </a:extLst>
                </p14:cNvPr>
                <p14:cNvContentPartPr/>
                <p14:nvPr/>
              </p14:nvContentPartPr>
              <p14:xfrm>
                <a:off x="4210157" y="4780663"/>
                <a:ext cx="127440" cy="13176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AD933917-B446-4781-A8BC-FC7482DCFA8D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4192517" y="4762663"/>
                  <a:ext cx="163080" cy="167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73" name="Group 3072">
            <a:extLst>
              <a:ext uri="{FF2B5EF4-FFF2-40B4-BE49-F238E27FC236}">
                <a16:creationId xmlns:a16="http://schemas.microsoft.com/office/drawing/2014/main" id="{C83AE817-38D5-4B49-851F-A1A845F7A054}"/>
              </a:ext>
            </a:extLst>
          </p:cNvPr>
          <p:cNvGrpSpPr/>
          <p:nvPr/>
        </p:nvGrpSpPr>
        <p:grpSpPr>
          <a:xfrm>
            <a:off x="4229237" y="6399583"/>
            <a:ext cx="101520" cy="266040"/>
            <a:chOff x="4229237" y="6399583"/>
            <a:chExt cx="101520" cy="266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81FC0E1E-5C7D-4625-B780-56E36E5A3C72}"/>
                    </a:ext>
                  </a:extLst>
                </p14:cNvPr>
                <p14:cNvContentPartPr/>
                <p14:nvPr/>
              </p14:nvContentPartPr>
              <p14:xfrm>
                <a:off x="4260557" y="6444583"/>
                <a:ext cx="70200" cy="21312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81FC0E1E-5C7D-4625-B780-56E36E5A3C72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4197557" y="6381583"/>
                  <a:ext cx="195840" cy="33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17335603-1C1E-41BD-814F-4FEE61DC3B53}"/>
                    </a:ext>
                  </a:extLst>
                </p14:cNvPr>
                <p14:cNvContentPartPr/>
                <p14:nvPr/>
              </p14:nvContentPartPr>
              <p14:xfrm>
                <a:off x="4229237" y="6399583"/>
                <a:ext cx="79560" cy="26604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17335603-1C1E-41BD-814F-4FEE61DC3B53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4166597" y="6336583"/>
                  <a:ext cx="205200" cy="391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3072" name="Ink 3071">
                <a:extLst>
                  <a:ext uri="{FF2B5EF4-FFF2-40B4-BE49-F238E27FC236}">
                    <a16:creationId xmlns:a16="http://schemas.microsoft.com/office/drawing/2014/main" id="{7E0A4A41-B894-46E3-A02A-0A25AAF70A98}"/>
                  </a:ext>
                </a:extLst>
              </p14:cNvPr>
              <p14:cNvContentPartPr/>
              <p14:nvPr/>
            </p14:nvContentPartPr>
            <p14:xfrm>
              <a:off x="3893717" y="6498583"/>
              <a:ext cx="14760" cy="15840"/>
            </p14:xfrm>
          </p:contentPart>
        </mc:Choice>
        <mc:Fallback xmlns="">
          <p:pic>
            <p:nvPicPr>
              <p:cNvPr id="3072" name="Ink 3071">
                <a:extLst>
                  <a:ext uri="{FF2B5EF4-FFF2-40B4-BE49-F238E27FC236}">
                    <a16:creationId xmlns:a16="http://schemas.microsoft.com/office/drawing/2014/main" id="{7E0A4A41-B894-46E3-A02A-0A25AAF70A98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3830717" y="6435583"/>
                <a:ext cx="140400" cy="14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3077" name="Ink 3076">
                <a:extLst>
                  <a:ext uri="{FF2B5EF4-FFF2-40B4-BE49-F238E27FC236}">
                    <a16:creationId xmlns:a16="http://schemas.microsoft.com/office/drawing/2014/main" id="{4DAD99FD-00EF-48C6-988A-4083534B3397}"/>
                  </a:ext>
                </a:extLst>
              </p14:cNvPr>
              <p14:cNvContentPartPr/>
              <p14:nvPr/>
            </p14:nvContentPartPr>
            <p14:xfrm>
              <a:off x="3858797" y="5960023"/>
              <a:ext cx="48600" cy="34560"/>
            </p14:xfrm>
          </p:contentPart>
        </mc:Choice>
        <mc:Fallback xmlns="">
          <p:pic>
            <p:nvPicPr>
              <p:cNvPr id="3077" name="Ink 3076">
                <a:extLst>
                  <a:ext uri="{FF2B5EF4-FFF2-40B4-BE49-F238E27FC236}">
                    <a16:creationId xmlns:a16="http://schemas.microsoft.com/office/drawing/2014/main" id="{4DAD99FD-00EF-48C6-988A-4083534B3397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3795797" y="5897023"/>
                <a:ext cx="174240" cy="16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3078" name="Ink 3077">
                <a:extLst>
                  <a:ext uri="{FF2B5EF4-FFF2-40B4-BE49-F238E27FC236}">
                    <a16:creationId xmlns:a16="http://schemas.microsoft.com/office/drawing/2014/main" id="{F2DC668C-ACBC-4520-A99F-DFF32F293435}"/>
                  </a:ext>
                </a:extLst>
              </p14:cNvPr>
              <p14:cNvContentPartPr/>
              <p14:nvPr/>
            </p14:nvContentPartPr>
            <p14:xfrm>
              <a:off x="4645037" y="6135703"/>
              <a:ext cx="28440" cy="72720"/>
            </p14:xfrm>
          </p:contentPart>
        </mc:Choice>
        <mc:Fallback xmlns="">
          <p:pic>
            <p:nvPicPr>
              <p:cNvPr id="3078" name="Ink 3077">
                <a:extLst>
                  <a:ext uri="{FF2B5EF4-FFF2-40B4-BE49-F238E27FC236}">
                    <a16:creationId xmlns:a16="http://schemas.microsoft.com/office/drawing/2014/main" id="{F2DC668C-ACBC-4520-A99F-DFF32F293435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4582397" y="6073063"/>
                <a:ext cx="154080" cy="198360"/>
              </a:xfrm>
              <a:prstGeom prst="rect">
                <a:avLst/>
              </a:prstGeom>
            </p:spPr>
          </p:pic>
        </mc:Fallback>
      </mc:AlternateContent>
      <p:grpSp>
        <p:nvGrpSpPr>
          <p:cNvPr id="3085" name="Group 3084">
            <a:extLst>
              <a:ext uri="{FF2B5EF4-FFF2-40B4-BE49-F238E27FC236}">
                <a16:creationId xmlns:a16="http://schemas.microsoft.com/office/drawing/2014/main" id="{B76772B8-2DE5-4462-BC60-3C90CB7CB77F}"/>
              </a:ext>
            </a:extLst>
          </p:cNvPr>
          <p:cNvGrpSpPr/>
          <p:nvPr/>
        </p:nvGrpSpPr>
        <p:grpSpPr>
          <a:xfrm>
            <a:off x="3056717" y="1217769"/>
            <a:ext cx="263160" cy="242640"/>
            <a:chOff x="3056717" y="1217769"/>
            <a:chExt cx="263160" cy="242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3083" name="Ink 3082">
                  <a:extLst>
                    <a:ext uri="{FF2B5EF4-FFF2-40B4-BE49-F238E27FC236}">
                      <a16:creationId xmlns:a16="http://schemas.microsoft.com/office/drawing/2014/main" id="{C7D663B8-8AE9-4D07-A6E5-18E4433EA10F}"/>
                    </a:ext>
                  </a:extLst>
                </p14:cNvPr>
                <p14:cNvContentPartPr/>
                <p14:nvPr/>
              </p14:nvContentPartPr>
              <p14:xfrm>
                <a:off x="3262997" y="1217769"/>
                <a:ext cx="56880" cy="169920"/>
              </p14:xfrm>
            </p:contentPart>
          </mc:Choice>
          <mc:Fallback xmlns="">
            <p:pic>
              <p:nvPicPr>
                <p:cNvPr id="3083" name="Ink 3082">
                  <a:extLst>
                    <a:ext uri="{FF2B5EF4-FFF2-40B4-BE49-F238E27FC236}">
                      <a16:creationId xmlns:a16="http://schemas.microsoft.com/office/drawing/2014/main" id="{C7D663B8-8AE9-4D07-A6E5-18E4433EA10F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3199997" y="1154769"/>
                  <a:ext cx="182520" cy="29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3084" name="Ink 3083">
                  <a:extLst>
                    <a:ext uri="{FF2B5EF4-FFF2-40B4-BE49-F238E27FC236}">
                      <a16:creationId xmlns:a16="http://schemas.microsoft.com/office/drawing/2014/main" id="{0F78611E-E1D7-4D67-9A9C-3E096B675D0F}"/>
                    </a:ext>
                  </a:extLst>
                </p14:cNvPr>
                <p14:cNvContentPartPr/>
                <p14:nvPr/>
              </p14:nvContentPartPr>
              <p14:xfrm>
                <a:off x="3056717" y="1421529"/>
                <a:ext cx="56160" cy="38880"/>
              </p14:xfrm>
            </p:contentPart>
          </mc:Choice>
          <mc:Fallback xmlns="">
            <p:pic>
              <p:nvPicPr>
                <p:cNvPr id="3084" name="Ink 3083">
                  <a:extLst>
                    <a:ext uri="{FF2B5EF4-FFF2-40B4-BE49-F238E27FC236}">
                      <a16:creationId xmlns:a16="http://schemas.microsoft.com/office/drawing/2014/main" id="{0F78611E-E1D7-4D67-9A9C-3E096B675D0F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2994077" y="1358529"/>
                  <a:ext cx="181800" cy="1645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3086" name="Ink 3085">
                <a:extLst>
                  <a:ext uri="{FF2B5EF4-FFF2-40B4-BE49-F238E27FC236}">
                    <a16:creationId xmlns:a16="http://schemas.microsoft.com/office/drawing/2014/main" id="{F1CAB443-146E-4B43-B444-171C69756A28}"/>
                  </a:ext>
                </a:extLst>
              </p14:cNvPr>
              <p14:cNvContentPartPr/>
              <p14:nvPr/>
            </p14:nvContentPartPr>
            <p14:xfrm>
              <a:off x="3897677" y="1311369"/>
              <a:ext cx="54360" cy="80640"/>
            </p14:xfrm>
          </p:contentPart>
        </mc:Choice>
        <mc:Fallback xmlns="">
          <p:pic>
            <p:nvPicPr>
              <p:cNvPr id="3086" name="Ink 3085">
                <a:extLst>
                  <a:ext uri="{FF2B5EF4-FFF2-40B4-BE49-F238E27FC236}">
                    <a16:creationId xmlns:a16="http://schemas.microsoft.com/office/drawing/2014/main" id="{F1CAB443-146E-4B43-B444-171C69756A28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3835037" y="1248369"/>
                <a:ext cx="180000" cy="20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3087" name="Ink 3086">
                <a:extLst>
                  <a:ext uri="{FF2B5EF4-FFF2-40B4-BE49-F238E27FC236}">
                    <a16:creationId xmlns:a16="http://schemas.microsoft.com/office/drawing/2014/main" id="{6D2E1C3C-62B6-427C-A3B0-C7DF401556D6}"/>
                  </a:ext>
                </a:extLst>
              </p14:cNvPr>
              <p14:cNvContentPartPr/>
              <p14:nvPr/>
            </p14:nvContentPartPr>
            <p14:xfrm>
              <a:off x="4247957" y="1116969"/>
              <a:ext cx="3960" cy="5040"/>
            </p14:xfrm>
          </p:contentPart>
        </mc:Choice>
        <mc:Fallback xmlns="">
          <p:pic>
            <p:nvPicPr>
              <p:cNvPr id="3087" name="Ink 3086">
                <a:extLst>
                  <a:ext uri="{FF2B5EF4-FFF2-40B4-BE49-F238E27FC236}">
                    <a16:creationId xmlns:a16="http://schemas.microsoft.com/office/drawing/2014/main" id="{6D2E1C3C-62B6-427C-A3B0-C7DF401556D6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4184957" y="1053969"/>
                <a:ext cx="129600" cy="13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3089" name="Ink 3088">
                <a:extLst>
                  <a:ext uri="{FF2B5EF4-FFF2-40B4-BE49-F238E27FC236}">
                    <a16:creationId xmlns:a16="http://schemas.microsoft.com/office/drawing/2014/main" id="{96F6A4D9-8026-40A6-95DB-33C17A9A6FB7}"/>
                  </a:ext>
                </a:extLst>
              </p14:cNvPr>
              <p14:cNvContentPartPr/>
              <p14:nvPr/>
            </p14:nvContentPartPr>
            <p14:xfrm>
              <a:off x="4520837" y="1255929"/>
              <a:ext cx="14400" cy="85680"/>
            </p14:xfrm>
          </p:contentPart>
        </mc:Choice>
        <mc:Fallback xmlns="">
          <p:pic>
            <p:nvPicPr>
              <p:cNvPr id="3089" name="Ink 3088">
                <a:extLst>
                  <a:ext uri="{FF2B5EF4-FFF2-40B4-BE49-F238E27FC236}">
                    <a16:creationId xmlns:a16="http://schemas.microsoft.com/office/drawing/2014/main" id="{96F6A4D9-8026-40A6-95DB-33C17A9A6FB7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4457837" y="1193289"/>
                <a:ext cx="140040" cy="211320"/>
              </a:xfrm>
              <a:prstGeom prst="rect">
                <a:avLst/>
              </a:prstGeom>
            </p:spPr>
          </p:pic>
        </mc:Fallback>
      </mc:AlternateContent>
      <p:grpSp>
        <p:nvGrpSpPr>
          <p:cNvPr id="3091" name="Group 3090">
            <a:extLst>
              <a:ext uri="{FF2B5EF4-FFF2-40B4-BE49-F238E27FC236}">
                <a16:creationId xmlns:a16="http://schemas.microsoft.com/office/drawing/2014/main" id="{9E1AF2BD-847F-4EDC-9250-DD3292BBCE41}"/>
              </a:ext>
            </a:extLst>
          </p:cNvPr>
          <p:cNvGrpSpPr/>
          <p:nvPr/>
        </p:nvGrpSpPr>
        <p:grpSpPr>
          <a:xfrm>
            <a:off x="4731077" y="1212009"/>
            <a:ext cx="52560" cy="122040"/>
            <a:chOff x="4731077" y="1212009"/>
            <a:chExt cx="52560" cy="122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3088" name="Ink 3087">
                  <a:extLst>
                    <a:ext uri="{FF2B5EF4-FFF2-40B4-BE49-F238E27FC236}">
                      <a16:creationId xmlns:a16="http://schemas.microsoft.com/office/drawing/2014/main" id="{6E1AA2F4-82CF-4E12-B277-63BCA5867E3E}"/>
                    </a:ext>
                  </a:extLst>
                </p14:cNvPr>
                <p14:cNvContentPartPr/>
                <p14:nvPr/>
              </p14:nvContentPartPr>
              <p14:xfrm>
                <a:off x="4767797" y="1225689"/>
                <a:ext cx="15840" cy="95040"/>
              </p14:xfrm>
            </p:contentPart>
          </mc:Choice>
          <mc:Fallback xmlns="">
            <p:pic>
              <p:nvPicPr>
                <p:cNvPr id="3088" name="Ink 3087">
                  <a:extLst>
                    <a:ext uri="{FF2B5EF4-FFF2-40B4-BE49-F238E27FC236}">
                      <a16:creationId xmlns:a16="http://schemas.microsoft.com/office/drawing/2014/main" id="{6E1AA2F4-82CF-4E12-B277-63BCA5867E3E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4704797" y="1163049"/>
                  <a:ext cx="141480" cy="22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090" name="Ink 3089">
                  <a:extLst>
                    <a:ext uri="{FF2B5EF4-FFF2-40B4-BE49-F238E27FC236}">
                      <a16:creationId xmlns:a16="http://schemas.microsoft.com/office/drawing/2014/main" id="{7BCAC814-B4F7-4B68-A12C-926FB83D740E}"/>
                    </a:ext>
                  </a:extLst>
                </p14:cNvPr>
                <p14:cNvContentPartPr/>
                <p14:nvPr/>
              </p14:nvContentPartPr>
              <p14:xfrm>
                <a:off x="4731077" y="1212009"/>
                <a:ext cx="19800" cy="122040"/>
              </p14:xfrm>
            </p:contentPart>
          </mc:Choice>
          <mc:Fallback xmlns="">
            <p:pic>
              <p:nvPicPr>
                <p:cNvPr id="3090" name="Ink 3089">
                  <a:extLst>
                    <a:ext uri="{FF2B5EF4-FFF2-40B4-BE49-F238E27FC236}">
                      <a16:creationId xmlns:a16="http://schemas.microsoft.com/office/drawing/2014/main" id="{7BCAC814-B4F7-4B68-A12C-926FB83D740E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4668077" y="1149009"/>
                  <a:ext cx="145440" cy="247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3092" name="Ink 3091">
                <a:extLst>
                  <a:ext uri="{FF2B5EF4-FFF2-40B4-BE49-F238E27FC236}">
                    <a16:creationId xmlns:a16="http://schemas.microsoft.com/office/drawing/2014/main" id="{5C2F85C3-307F-484C-83B6-0D25ACE22D26}"/>
                  </a:ext>
                </a:extLst>
              </p14:cNvPr>
              <p14:cNvContentPartPr/>
              <p14:nvPr/>
            </p14:nvContentPartPr>
            <p14:xfrm>
              <a:off x="3556037" y="3066729"/>
              <a:ext cx="12960" cy="10440"/>
            </p14:xfrm>
          </p:contentPart>
        </mc:Choice>
        <mc:Fallback xmlns="">
          <p:pic>
            <p:nvPicPr>
              <p:cNvPr id="3092" name="Ink 3091">
                <a:extLst>
                  <a:ext uri="{FF2B5EF4-FFF2-40B4-BE49-F238E27FC236}">
                    <a16:creationId xmlns:a16="http://schemas.microsoft.com/office/drawing/2014/main" id="{5C2F85C3-307F-484C-83B6-0D25ACE22D26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3493037" y="3003729"/>
                <a:ext cx="138600" cy="136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50600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25" t="39637"/>
          <a:stretch/>
        </p:blipFill>
        <p:spPr bwMode="auto">
          <a:xfrm>
            <a:off x="899044" y="2690112"/>
            <a:ext cx="7345911" cy="1190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200" y="1524000"/>
            <a:ext cx="26670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err="1"/>
              <a:t>d’Alembertian</a:t>
            </a:r>
            <a:r>
              <a:rPr lang="en-US" sz="2000" dirty="0"/>
              <a:t> operator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5699" y="4925844"/>
            <a:ext cx="66213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8.  </a:t>
            </a:r>
            <a:r>
              <a:rPr lang="en-US" sz="2400" b="1" dirty="0"/>
              <a:t>E</a:t>
            </a:r>
            <a:r>
              <a:rPr lang="en-US" sz="2400" dirty="0"/>
              <a:t> and </a:t>
            </a:r>
            <a:r>
              <a:rPr lang="en-US" sz="2400" b="1" dirty="0"/>
              <a:t>H</a:t>
            </a:r>
            <a:r>
              <a:rPr lang="en-US" sz="2400" dirty="0"/>
              <a:t> obey the same equation</a:t>
            </a:r>
          </a:p>
          <a:p>
            <a:r>
              <a:rPr lang="en-US" sz="2400" dirty="0"/>
              <a:t>(Apply operators </a:t>
            </a:r>
            <a:r>
              <a:rPr lang="en-US" sz="2400" b="1" dirty="0"/>
              <a:t>curl</a:t>
            </a:r>
            <a:r>
              <a:rPr lang="en-US" sz="2400" dirty="0"/>
              <a:t> or d/</a:t>
            </a:r>
            <a:r>
              <a:rPr lang="en-US" sz="2400" dirty="0" err="1"/>
              <a:t>dt</a:t>
            </a:r>
            <a:r>
              <a:rPr lang="en-US" sz="2400" dirty="0"/>
              <a:t> to the equation for </a:t>
            </a:r>
            <a:r>
              <a:rPr lang="en-US" sz="2400" b="1" dirty="0"/>
              <a:t>A</a:t>
            </a:r>
            <a:r>
              <a:rPr lang="en-US" sz="2400" dirty="0"/>
              <a:t>.)</a:t>
            </a: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E12FA13F-6929-42D0-99E3-3E0ED4B979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8690" y="341248"/>
            <a:ext cx="2438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F3B9FD5-B65E-4F8F-94DC-A1118AAD3175}"/>
              </a:ext>
            </a:extLst>
          </p:cNvPr>
          <p:cNvSpPr txBox="1"/>
          <p:nvPr/>
        </p:nvSpPr>
        <p:spPr>
          <a:xfrm>
            <a:off x="5334000" y="373867"/>
            <a:ext cx="23228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d’Alembert</a:t>
            </a:r>
            <a:r>
              <a:rPr lang="en-US" sz="2000" dirty="0"/>
              <a:t> equation</a:t>
            </a:r>
          </a:p>
          <a:p>
            <a:r>
              <a:rPr lang="en-US" sz="2000" dirty="0"/>
              <a:t>Wave equation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DA0F3C06-6667-4BD3-8B06-2181C7B710C9}"/>
                  </a:ext>
                </a:extLst>
              </p14:cNvPr>
              <p14:cNvContentPartPr/>
              <p14:nvPr/>
            </p14:nvContentPartPr>
            <p14:xfrm>
              <a:off x="5449755" y="94016"/>
              <a:ext cx="37080" cy="7884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DA0F3C06-6667-4BD3-8B06-2181C7B710C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387115" y="31016"/>
                <a:ext cx="162720" cy="204480"/>
              </a:xfrm>
              <a:prstGeom prst="rect">
                <a:avLst/>
              </a:prstGeom>
            </p:spPr>
          </p:pic>
        </mc:Fallback>
      </mc:AlternateContent>
      <p:grpSp>
        <p:nvGrpSpPr>
          <p:cNvPr id="9" name="Group 8">
            <a:extLst>
              <a:ext uri="{FF2B5EF4-FFF2-40B4-BE49-F238E27FC236}">
                <a16:creationId xmlns:a16="http://schemas.microsoft.com/office/drawing/2014/main" id="{812A5382-4358-47BA-B9D3-DE855AFBB5B4}"/>
              </a:ext>
            </a:extLst>
          </p:cNvPr>
          <p:cNvGrpSpPr/>
          <p:nvPr/>
        </p:nvGrpSpPr>
        <p:grpSpPr>
          <a:xfrm>
            <a:off x="4396035" y="928136"/>
            <a:ext cx="101520" cy="266040"/>
            <a:chOff x="4229237" y="6399583"/>
            <a:chExt cx="101520" cy="266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034343D8-324E-4574-A671-3AAECB8C5030}"/>
                    </a:ext>
                  </a:extLst>
                </p14:cNvPr>
                <p14:cNvContentPartPr/>
                <p14:nvPr/>
              </p14:nvContentPartPr>
              <p14:xfrm>
                <a:off x="4260557" y="6444583"/>
                <a:ext cx="70200" cy="21312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034343D8-324E-4574-A671-3AAECB8C5030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197557" y="6381583"/>
                  <a:ext cx="195840" cy="33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C40BC2B8-2666-4FFA-98BA-C588846F1409}"/>
                    </a:ext>
                  </a:extLst>
                </p14:cNvPr>
                <p14:cNvContentPartPr/>
                <p14:nvPr/>
              </p14:nvContentPartPr>
              <p14:xfrm>
                <a:off x="4229237" y="6399583"/>
                <a:ext cx="79560" cy="26604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C40BC2B8-2666-4FFA-98BA-C588846F1409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166597" y="6336583"/>
                  <a:ext cx="205200" cy="391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794B7892-A4CA-4516-9FE1-0ED487DCE749}"/>
                  </a:ext>
                </a:extLst>
              </p14:cNvPr>
              <p14:cNvContentPartPr/>
              <p14:nvPr/>
            </p14:nvContentPartPr>
            <p14:xfrm>
              <a:off x="4060515" y="1027136"/>
              <a:ext cx="14760" cy="1584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794B7892-A4CA-4516-9FE1-0ED487DCE749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997515" y="964136"/>
                <a:ext cx="140400" cy="14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82AECC0B-3753-47B7-A187-F2B8B06DBE1E}"/>
                  </a:ext>
                </a:extLst>
              </p14:cNvPr>
              <p14:cNvContentPartPr/>
              <p14:nvPr/>
            </p14:nvContentPartPr>
            <p14:xfrm>
              <a:off x="4025595" y="488576"/>
              <a:ext cx="48600" cy="3456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82AECC0B-3753-47B7-A187-F2B8B06DBE1E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962595" y="425576"/>
                <a:ext cx="174240" cy="16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FF0F053B-6008-4CDC-8560-5AC4BB1503C4}"/>
                  </a:ext>
                </a:extLst>
              </p14:cNvPr>
              <p14:cNvContentPartPr/>
              <p14:nvPr/>
            </p14:nvContentPartPr>
            <p14:xfrm>
              <a:off x="4811835" y="664256"/>
              <a:ext cx="28440" cy="7272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FF0F053B-6008-4CDC-8560-5AC4BB1503C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749195" y="601616"/>
                <a:ext cx="154080" cy="19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D03AB6DD-349B-40DE-A1F6-906A06410B1A}"/>
                  </a:ext>
                </a:extLst>
              </p14:cNvPr>
              <p14:cNvContentPartPr/>
              <p14:nvPr/>
            </p14:nvContentPartPr>
            <p14:xfrm>
              <a:off x="2318115" y="272936"/>
              <a:ext cx="49320" cy="91620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D03AB6DD-349B-40DE-A1F6-906A06410B1A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264475" y="164936"/>
                <a:ext cx="156960" cy="113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9FAF8279-F934-4B81-A2B2-FF2FC2ECF933}"/>
                  </a:ext>
                </a:extLst>
              </p14:cNvPr>
              <p14:cNvContentPartPr/>
              <p14:nvPr/>
            </p14:nvContentPartPr>
            <p14:xfrm>
              <a:off x="2365635" y="198416"/>
              <a:ext cx="2896560" cy="101952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9FAF8279-F934-4B81-A2B2-FF2FC2ECF933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311635" y="90416"/>
                <a:ext cx="3004200" cy="123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DD6406AC-15D0-4831-BA53-EA1647F8D5F4}"/>
                  </a:ext>
                </a:extLst>
              </p14:cNvPr>
              <p14:cNvContentPartPr/>
              <p14:nvPr/>
            </p14:nvContentPartPr>
            <p14:xfrm>
              <a:off x="2329995" y="1224270"/>
              <a:ext cx="2899440" cy="5904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DD6406AC-15D0-4831-BA53-EA1647F8D5F4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276355" y="1116270"/>
                <a:ext cx="3007080" cy="274680"/>
              </a:xfrm>
              <a:prstGeom prst="rect">
                <a:avLst/>
              </a:prstGeom>
            </p:spPr>
          </p:pic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DF893611-C099-4544-93DA-F0B15F9A6831}"/>
              </a:ext>
            </a:extLst>
          </p:cNvPr>
          <p:cNvSpPr txBox="1"/>
          <p:nvPr/>
        </p:nvSpPr>
        <p:spPr>
          <a:xfrm>
            <a:off x="862913" y="488576"/>
            <a:ext cx="3786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7.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D20C3A5-B5A8-4EB1-99AD-C622020CF180}"/>
                  </a:ext>
                </a:extLst>
              </p14:cNvPr>
              <p14:cNvContentPartPr/>
              <p14:nvPr/>
            </p14:nvContentPartPr>
            <p14:xfrm>
              <a:off x="6410117" y="2549023"/>
              <a:ext cx="22680" cy="10882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D20C3A5-B5A8-4EB1-99AD-C622020CF180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356477" y="2441023"/>
                <a:ext cx="130320" cy="130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DE7A5D4-6AF9-41F6-87EA-64261FBABB88}"/>
                  </a:ext>
                </a:extLst>
              </p14:cNvPr>
              <p14:cNvContentPartPr/>
              <p14:nvPr/>
            </p14:nvContentPartPr>
            <p14:xfrm>
              <a:off x="6415157" y="2415463"/>
              <a:ext cx="1950480" cy="12862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DE7A5D4-6AF9-41F6-87EA-64261FBABB88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361157" y="2307823"/>
                <a:ext cx="2058120" cy="150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7FAF22AD-73AB-4998-8DE0-E975058F174E}"/>
                  </a:ext>
                </a:extLst>
              </p14:cNvPr>
              <p14:cNvContentPartPr/>
              <p14:nvPr/>
            </p14:nvContentPartPr>
            <p14:xfrm>
              <a:off x="6352517" y="3589063"/>
              <a:ext cx="1988640" cy="19152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7FAF22AD-73AB-4998-8DE0-E975058F174E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6298877" y="3481063"/>
                <a:ext cx="2096280" cy="40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29C15C4A-9BD4-444C-83AD-B5FE17E025D8}"/>
                  </a:ext>
                </a:extLst>
              </p14:cNvPr>
              <p14:cNvContentPartPr/>
              <p14:nvPr/>
            </p14:nvContentPartPr>
            <p14:xfrm>
              <a:off x="1506917" y="2695183"/>
              <a:ext cx="172440" cy="4932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29C15C4A-9BD4-444C-83AD-B5FE17E025D8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444277" y="2632543"/>
                <a:ext cx="298080" cy="174960"/>
              </a:xfrm>
              <a:prstGeom prst="rect">
                <a:avLst/>
              </a:prstGeom>
            </p:spPr>
          </p:pic>
        </mc:Fallback>
      </mc:AlternateContent>
      <p:grpSp>
        <p:nvGrpSpPr>
          <p:cNvPr id="23" name="Group 22">
            <a:extLst>
              <a:ext uri="{FF2B5EF4-FFF2-40B4-BE49-F238E27FC236}">
                <a16:creationId xmlns:a16="http://schemas.microsoft.com/office/drawing/2014/main" id="{F0BA036F-E58C-41A0-8A6F-2A0ACE4F7744}"/>
              </a:ext>
            </a:extLst>
          </p:cNvPr>
          <p:cNvGrpSpPr/>
          <p:nvPr/>
        </p:nvGrpSpPr>
        <p:grpSpPr>
          <a:xfrm>
            <a:off x="2360477" y="2864743"/>
            <a:ext cx="42840" cy="85680"/>
            <a:chOff x="2360477" y="2864743"/>
            <a:chExt cx="42840" cy="85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C5AB63A2-CF0C-4260-8EA4-231A53DD2214}"/>
                    </a:ext>
                  </a:extLst>
                </p14:cNvPr>
                <p14:cNvContentPartPr/>
                <p14:nvPr/>
              </p14:nvContentPartPr>
              <p14:xfrm>
                <a:off x="2360477" y="2919103"/>
                <a:ext cx="42840" cy="3132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C5AB63A2-CF0C-4260-8EA4-231A53DD2214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2297477" y="2856103"/>
                  <a:ext cx="168480" cy="15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BE90A288-0821-4E0B-BE55-DC11742C80B0}"/>
                    </a:ext>
                  </a:extLst>
                </p14:cNvPr>
                <p14:cNvContentPartPr/>
                <p14:nvPr/>
              </p14:nvContentPartPr>
              <p14:xfrm>
                <a:off x="2364437" y="2864743"/>
                <a:ext cx="24480" cy="6408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BE90A288-0821-4E0B-BE55-DC11742C80B0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2301797" y="2801743"/>
                  <a:ext cx="150120" cy="189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7BDD94D8-2E5D-40DA-B1D1-D5DBB9CDC500}"/>
              </a:ext>
            </a:extLst>
          </p:cNvPr>
          <p:cNvGrpSpPr/>
          <p:nvPr/>
        </p:nvGrpSpPr>
        <p:grpSpPr>
          <a:xfrm>
            <a:off x="2182637" y="3349663"/>
            <a:ext cx="58320" cy="83520"/>
            <a:chOff x="2182637" y="3349663"/>
            <a:chExt cx="58320" cy="83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C618EA69-08D8-4FB8-9C1F-1C8853A04342}"/>
                    </a:ext>
                  </a:extLst>
                </p14:cNvPr>
                <p14:cNvContentPartPr/>
                <p14:nvPr/>
              </p14:nvContentPartPr>
              <p14:xfrm>
                <a:off x="2182637" y="3349663"/>
                <a:ext cx="48960" cy="5040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C618EA69-08D8-4FB8-9C1F-1C8853A04342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2119997" y="3286663"/>
                  <a:ext cx="174600" cy="17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85588319-589F-4FC5-BE90-DAF623CFAB60}"/>
                    </a:ext>
                  </a:extLst>
                </p14:cNvPr>
                <p14:cNvContentPartPr/>
                <p14:nvPr/>
              </p14:nvContentPartPr>
              <p14:xfrm>
                <a:off x="2197757" y="3429943"/>
                <a:ext cx="29520" cy="324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85588319-589F-4FC5-BE90-DAF623CFAB60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2134757" y="3366943"/>
                  <a:ext cx="155160" cy="12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7347ACE4-DBFF-4933-AFF0-AA0C5B436890}"/>
                    </a:ext>
                  </a:extLst>
                </p14:cNvPr>
                <p14:cNvContentPartPr/>
                <p14:nvPr/>
              </p14:nvContentPartPr>
              <p14:xfrm>
                <a:off x="2218637" y="3413023"/>
                <a:ext cx="22320" cy="2016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7347ACE4-DBFF-4933-AFF0-AA0C5B436890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2155997" y="3350383"/>
                  <a:ext cx="147960" cy="145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1025" name="Ink 1024">
                <a:extLst>
                  <a:ext uri="{FF2B5EF4-FFF2-40B4-BE49-F238E27FC236}">
                    <a16:creationId xmlns:a16="http://schemas.microsoft.com/office/drawing/2014/main" id="{70B61A27-0EF7-4155-BB88-4AB5BF0DC76B}"/>
                  </a:ext>
                </a:extLst>
              </p14:cNvPr>
              <p14:cNvContentPartPr/>
              <p14:nvPr/>
            </p14:nvContentPartPr>
            <p14:xfrm>
              <a:off x="2920997" y="3348583"/>
              <a:ext cx="5040" cy="89640"/>
            </p14:xfrm>
          </p:contentPart>
        </mc:Choice>
        <mc:Fallback xmlns="">
          <p:pic>
            <p:nvPicPr>
              <p:cNvPr id="1025" name="Ink 1024">
                <a:extLst>
                  <a:ext uri="{FF2B5EF4-FFF2-40B4-BE49-F238E27FC236}">
                    <a16:creationId xmlns:a16="http://schemas.microsoft.com/office/drawing/2014/main" id="{70B61A27-0EF7-4155-BB88-4AB5BF0DC76B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2858357" y="3285583"/>
                <a:ext cx="130680" cy="215280"/>
              </a:xfrm>
              <a:prstGeom prst="rect">
                <a:avLst/>
              </a:prstGeom>
            </p:spPr>
          </p:pic>
        </mc:Fallback>
      </mc:AlternateContent>
      <p:grpSp>
        <p:nvGrpSpPr>
          <p:cNvPr id="1029" name="Group 1028">
            <a:extLst>
              <a:ext uri="{FF2B5EF4-FFF2-40B4-BE49-F238E27FC236}">
                <a16:creationId xmlns:a16="http://schemas.microsoft.com/office/drawing/2014/main" id="{4203469A-349C-4403-BCD6-DCD30E950622}"/>
              </a:ext>
            </a:extLst>
          </p:cNvPr>
          <p:cNvGrpSpPr/>
          <p:nvPr/>
        </p:nvGrpSpPr>
        <p:grpSpPr>
          <a:xfrm>
            <a:off x="2684477" y="3364063"/>
            <a:ext cx="110520" cy="110520"/>
            <a:chOff x="2684477" y="3364063"/>
            <a:chExt cx="110520" cy="110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8C718F76-A8A4-4695-9686-2F351D6F45EF}"/>
                    </a:ext>
                  </a:extLst>
                </p14:cNvPr>
                <p14:cNvContentPartPr/>
                <p14:nvPr/>
              </p14:nvContentPartPr>
              <p14:xfrm>
                <a:off x="2684477" y="3403303"/>
                <a:ext cx="47160" cy="3528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8C718F76-A8A4-4695-9686-2F351D6F45EF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2621837" y="3340663"/>
                  <a:ext cx="172800" cy="16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9CE74ACF-056E-40AC-936C-D523D00563D5}"/>
                    </a:ext>
                  </a:extLst>
                </p14:cNvPr>
                <p14:cNvContentPartPr/>
                <p14:nvPr/>
              </p14:nvContentPartPr>
              <p14:xfrm>
                <a:off x="2699597" y="3408343"/>
                <a:ext cx="95400" cy="6624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9CE74ACF-056E-40AC-936C-D523D00563D5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2636957" y="3345343"/>
                  <a:ext cx="221040" cy="19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FDA15105-68C5-439D-9365-090A7D10C0C8}"/>
                    </a:ext>
                  </a:extLst>
                </p14:cNvPr>
                <p14:cNvContentPartPr/>
                <p14:nvPr/>
              </p14:nvContentPartPr>
              <p14:xfrm>
                <a:off x="2712557" y="3364063"/>
                <a:ext cx="11160" cy="8388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FDA15105-68C5-439D-9365-090A7D10C0C8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2649917" y="3301063"/>
                  <a:ext cx="136800" cy="20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1027" name="Ink 1026">
                  <a:extLst>
                    <a:ext uri="{FF2B5EF4-FFF2-40B4-BE49-F238E27FC236}">
                      <a16:creationId xmlns:a16="http://schemas.microsoft.com/office/drawing/2014/main" id="{49B2B089-2B83-4D24-B455-E4635B3E7039}"/>
                    </a:ext>
                  </a:extLst>
                </p14:cNvPr>
                <p14:cNvContentPartPr/>
                <p14:nvPr/>
              </p14:nvContentPartPr>
              <p14:xfrm>
                <a:off x="2687717" y="3458383"/>
                <a:ext cx="3240" cy="3240"/>
              </p14:xfrm>
            </p:contentPart>
          </mc:Choice>
          <mc:Fallback xmlns="">
            <p:pic>
              <p:nvPicPr>
                <p:cNvPr id="1027" name="Ink 1026">
                  <a:extLst>
                    <a:ext uri="{FF2B5EF4-FFF2-40B4-BE49-F238E27FC236}">
                      <a16:creationId xmlns:a16="http://schemas.microsoft.com/office/drawing/2014/main" id="{49B2B089-2B83-4D24-B455-E4635B3E7039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2624717" y="3395743"/>
                  <a:ext cx="128880" cy="12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1028" name="Ink 1027">
                  <a:extLst>
                    <a:ext uri="{FF2B5EF4-FFF2-40B4-BE49-F238E27FC236}">
                      <a16:creationId xmlns:a16="http://schemas.microsoft.com/office/drawing/2014/main" id="{9E34D527-6B9F-4AF5-B0CD-DED500B2BE64}"/>
                    </a:ext>
                  </a:extLst>
                </p14:cNvPr>
                <p14:cNvContentPartPr/>
                <p14:nvPr/>
              </p14:nvContentPartPr>
              <p14:xfrm>
                <a:off x="2687717" y="3461263"/>
                <a:ext cx="12240" cy="12960"/>
              </p14:xfrm>
            </p:contentPart>
          </mc:Choice>
          <mc:Fallback xmlns="">
            <p:pic>
              <p:nvPicPr>
                <p:cNvPr id="1028" name="Ink 1027">
                  <a:extLst>
                    <a:ext uri="{FF2B5EF4-FFF2-40B4-BE49-F238E27FC236}">
                      <a16:creationId xmlns:a16="http://schemas.microsoft.com/office/drawing/2014/main" id="{9E34D527-6B9F-4AF5-B0CD-DED500B2BE64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2624717" y="3398623"/>
                  <a:ext cx="137880" cy="138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2">
            <p14:nvContentPartPr>
              <p14:cNvPr id="1030" name="Ink 1029">
                <a:extLst>
                  <a:ext uri="{FF2B5EF4-FFF2-40B4-BE49-F238E27FC236}">
                    <a16:creationId xmlns:a16="http://schemas.microsoft.com/office/drawing/2014/main" id="{0EDA4F90-6D60-45E0-B548-B90AAFE8D67C}"/>
                  </a:ext>
                </a:extLst>
              </p14:cNvPr>
              <p14:cNvContentPartPr/>
              <p14:nvPr/>
            </p14:nvContentPartPr>
            <p14:xfrm>
              <a:off x="3839717" y="3266863"/>
              <a:ext cx="35280" cy="20880"/>
            </p14:xfrm>
          </p:contentPart>
        </mc:Choice>
        <mc:Fallback xmlns="">
          <p:pic>
            <p:nvPicPr>
              <p:cNvPr id="1030" name="Ink 1029">
                <a:extLst>
                  <a:ext uri="{FF2B5EF4-FFF2-40B4-BE49-F238E27FC236}">
                    <a16:creationId xmlns:a16="http://schemas.microsoft.com/office/drawing/2014/main" id="{0EDA4F90-6D60-45E0-B548-B90AAFE8D67C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3776717" y="3204223"/>
                <a:ext cx="160920" cy="14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">
            <p14:nvContentPartPr>
              <p14:cNvPr id="1031" name="Ink 1030">
                <a:extLst>
                  <a:ext uri="{FF2B5EF4-FFF2-40B4-BE49-F238E27FC236}">
                    <a16:creationId xmlns:a16="http://schemas.microsoft.com/office/drawing/2014/main" id="{47B45F17-3B51-494F-A0BC-BB574316D79A}"/>
                  </a:ext>
                </a:extLst>
              </p14:cNvPr>
              <p14:cNvContentPartPr/>
              <p14:nvPr/>
            </p14:nvContentPartPr>
            <p14:xfrm>
              <a:off x="4620197" y="2740183"/>
              <a:ext cx="56160" cy="24120"/>
            </p14:xfrm>
          </p:contentPart>
        </mc:Choice>
        <mc:Fallback xmlns="">
          <p:pic>
            <p:nvPicPr>
              <p:cNvPr id="1031" name="Ink 1030">
                <a:extLst>
                  <a:ext uri="{FF2B5EF4-FFF2-40B4-BE49-F238E27FC236}">
                    <a16:creationId xmlns:a16="http://schemas.microsoft.com/office/drawing/2014/main" id="{47B45F17-3B51-494F-A0BC-BB574316D79A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4557557" y="2677543"/>
                <a:ext cx="181800" cy="14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">
            <p14:nvContentPartPr>
              <p14:cNvPr id="1032" name="Ink 1031">
                <a:extLst>
                  <a:ext uri="{FF2B5EF4-FFF2-40B4-BE49-F238E27FC236}">
                    <a16:creationId xmlns:a16="http://schemas.microsoft.com/office/drawing/2014/main" id="{D234A072-66E1-46E6-84FF-68A3D502BAC6}"/>
                  </a:ext>
                </a:extLst>
              </p14:cNvPr>
              <p14:cNvContentPartPr/>
              <p14:nvPr/>
            </p14:nvContentPartPr>
            <p14:xfrm>
              <a:off x="4994957" y="2781583"/>
              <a:ext cx="41400" cy="68040"/>
            </p14:xfrm>
          </p:contentPart>
        </mc:Choice>
        <mc:Fallback xmlns="">
          <p:pic>
            <p:nvPicPr>
              <p:cNvPr id="1032" name="Ink 1031">
                <a:extLst>
                  <a:ext uri="{FF2B5EF4-FFF2-40B4-BE49-F238E27FC236}">
                    <a16:creationId xmlns:a16="http://schemas.microsoft.com/office/drawing/2014/main" id="{D234A072-66E1-46E6-84FF-68A3D502BAC6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4932317" y="2718583"/>
                <a:ext cx="167040" cy="19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8">
            <p14:nvContentPartPr>
              <p14:cNvPr id="1033" name="Ink 1032">
                <a:extLst>
                  <a:ext uri="{FF2B5EF4-FFF2-40B4-BE49-F238E27FC236}">
                    <a16:creationId xmlns:a16="http://schemas.microsoft.com/office/drawing/2014/main" id="{ACE97C83-9C5C-4253-896A-A5C1CB0A700F}"/>
                  </a:ext>
                </a:extLst>
              </p14:cNvPr>
              <p14:cNvContentPartPr/>
              <p14:nvPr/>
            </p14:nvContentPartPr>
            <p14:xfrm>
              <a:off x="5217077" y="3441463"/>
              <a:ext cx="98280" cy="76680"/>
            </p14:xfrm>
          </p:contentPart>
        </mc:Choice>
        <mc:Fallback xmlns="">
          <p:pic>
            <p:nvPicPr>
              <p:cNvPr id="1033" name="Ink 1032">
                <a:extLst>
                  <a:ext uri="{FF2B5EF4-FFF2-40B4-BE49-F238E27FC236}">
                    <a16:creationId xmlns:a16="http://schemas.microsoft.com/office/drawing/2014/main" id="{ACE97C83-9C5C-4253-896A-A5C1CB0A700F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5154437" y="3378823"/>
                <a:ext cx="223920" cy="20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0">
            <p14:nvContentPartPr>
              <p14:cNvPr id="1037" name="Ink 1036">
                <a:extLst>
                  <a:ext uri="{FF2B5EF4-FFF2-40B4-BE49-F238E27FC236}">
                    <a16:creationId xmlns:a16="http://schemas.microsoft.com/office/drawing/2014/main" id="{75AAB802-6E47-4AF0-8199-64A7B8D9C518}"/>
                  </a:ext>
                </a:extLst>
              </p14:cNvPr>
              <p14:cNvContentPartPr/>
              <p14:nvPr/>
            </p14:nvContentPartPr>
            <p14:xfrm>
              <a:off x="4924037" y="3240583"/>
              <a:ext cx="97920" cy="101520"/>
            </p14:xfrm>
          </p:contentPart>
        </mc:Choice>
        <mc:Fallback xmlns="">
          <p:pic>
            <p:nvPicPr>
              <p:cNvPr id="1037" name="Ink 1036">
                <a:extLst>
                  <a:ext uri="{FF2B5EF4-FFF2-40B4-BE49-F238E27FC236}">
                    <a16:creationId xmlns:a16="http://schemas.microsoft.com/office/drawing/2014/main" id="{75AAB802-6E47-4AF0-8199-64A7B8D9C518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4906397" y="3222583"/>
                <a:ext cx="133560" cy="137160"/>
              </a:xfrm>
              <a:prstGeom prst="rect">
                <a:avLst/>
              </a:prstGeom>
            </p:spPr>
          </p:pic>
        </mc:Fallback>
      </mc:AlternateContent>
      <p:grpSp>
        <p:nvGrpSpPr>
          <p:cNvPr id="1041" name="Group 1040">
            <a:extLst>
              <a:ext uri="{FF2B5EF4-FFF2-40B4-BE49-F238E27FC236}">
                <a16:creationId xmlns:a16="http://schemas.microsoft.com/office/drawing/2014/main" id="{F1D117B1-0C2B-454D-A203-A47EBDA6BFEB}"/>
              </a:ext>
            </a:extLst>
          </p:cNvPr>
          <p:cNvGrpSpPr/>
          <p:nvPr/>
        </p:nvGrpSpPr>
        <p:grpSpPr>
          <a:xfrm>
            <a:off x="4469717" y="3207103"/>
            <a:ext cx="273240" cy="272520"/>
            <a:chOff x="4469717" y="3207103"/>
            <a:chExt cx="273240" cy="272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1038" name="Ink 1037">
                  <a:extLst>
                    <a:ext uri="{FF2B5EF4-FFF2-40B4-BE49-F238E27FC236}">
                      <a16:creationId xmlns:a16="http://schemas.microsoft.com/office/drawing/2014/main" id="{42ED9D2D-05EC-48C8-8D33-30E0914ECC72}"/>
                    </a:ext>
                  </a:extLst>
                </p14:cNvPr>
                <p14:cNvContentPartPr/>
                <p14:nvPr/>
              </p14:nvContentPartPr>
              <p14:xfrm>
                <a:off x="4619117" y="3207103"/>
                <a:ext cx="49680" cy="46440"/>
              </p14:xfrm>
            </p:contentPart>
          </mc:Choice>
          <mc:Fallback xmlns="">
            <p:pic>
              <p:nvPicPr>
                <p:cNvPr id="1038" name="Ink 1037">
                  <a:extLst>
                    <a:ext uri="{FF2B5EF4-FFF2-40B4-BE49-F238E27FC236}">
                      <a16:creationId xmlns:a16="http://schemas.microsoft.com/office/drawing/2014/main" id="{42ED9D2D-05EC-48C8-8D33-30E0914ECC72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4556117" y="3144463"/>
                  <a:ext cx="175320" cy="17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1039" name="Ink 1038">
                  <a:extLst>
                    <a:ext uri="{FF2B5EF4-FFF2-40B4-BE49-F238E27FC236}">
                      <a16:creationId xmlns:a16="http://schemas.microsoft.com/office/drawing/2014/main" id="{2180212E-CE0E-4166-8A53-2D28D349B0D3}"/>
                    </a:ext>
                  </a:extLst>
                </p14:cNvPr>
                <p14:cNvContentPartPr/>
                <p14:nvPr/>
              </p14:nvContentPartPr>
              <p14:xfrm>
                <a:off x="4700837" y="3427063"/>
                <a:ext cx="42120" cy="41760"/>
              </p14:xfrm>
            </p:contentPart>
          </mc:Choice>
          <mc:Fallback xmlns="">
            <p:pic>
              <p:nvPicPr>
                <p:cNvPr id="1039" name="Ink 1038">
                  <a:extLst>
                    <a:ext uri="{FF2B5EF4-FFF2-40B4-BE49-F238E27FC236}">
                      <a16:creationId xmlns:a16="http://schemas.microsoft.com/office/drawing/2014/main" id="{2180212E-CE0E-4166-8A53-2D28D349B0D3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4638197" y="3364063"/>
                  <a:ext cx="167760" cy="16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1040" name="Ink 1039">
                  <a:extLst>
                    <a:ext uri="{FF2B5EF4-FFF2-40B4-BE49-F238E27FC236}">
                      <a16:creationId xmlns:a16="http://schemas.microsoft.com/office/drawing/2014/main" id="{02A9C551-3980-4F94-AF40-0D9105A39714}"/>
                    </a:ext>
                  </a:extLst>
                </p14:cNvPr>
                <p14:cNvContentPartPr/>
                <p14:nvPr/>
              </p14:nvContentPartPr>
              <p14:xfrm>
                <a:off x="4469717" y="3249223"/>
                <a:ext cx="226800" cy="230400"/>
              </p14:xfrm>
            </p:contentPart>
          </mc:Choice>
          <mc:Fallback xmlns="">
            <p:pic>
              <p:nvPicPr>
                <p:cNvPr id="1040" name="Ink 1039">
                  <a:extLst>
                    <a:ext uri="{FF2B5EF4-FFF2-40B4-BE49-F238E27FC236}">
                      <a16:creationId xmlns:a16="http://schemas.microsoft.com/office/drawing/2014/main" id="{02A9C551-3980-4F94-AF40-0D9105A39714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4406717" y="3186583"/>
                  <a:ext cx="352440" cy="3560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68">
            <p14:nvContentPartPr>
              <p14:cNvPr id="1042" name="Ink 1041">
                <a:extLst>
                  <a:ext uri="{FF2B5EF4-FFF2-40B4-BE49-F238E27FC236}">
                    <a16:creationId xmlns:a16="http://schemas.microsoft.com/office/drawing/2014/main" id="{04C6D95B-E2EE-48A2-B072-C919B11F2EBF}"/>
                  </a:ext>
                </a:extLst>
              </p14:cNvPr>
              <p14:cNvContentPartPr/>
              <p14:nvPr/>
            </p14:nvContentPartPr>
            <p14:xfrm>
              <a:off x="4528757" y="3235183"/>
              <a:ext cx="87120" cy="139680"/>
            </p14:xfrm>
          </p:contentPart>
        </mc:Choice>
        <mc:Fallback xmlns="">
          <p:pic>
            <p:nvPicPr>
              <p:cNvPr id="1042" name="Ink 1041">
                <a:extLst>
                  <a:ext uri="{FF2B5EF4-FFF2-40B4-BE49-F238E27FC236}">
                    <a16:creationId xmlns:a16="http://schemas.microsoft.com/office/drawing/2014/main" id="{04C6D95B-E2EE-48A2-B072-C919B11F2EBF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4510757" y="3217543"/>
                <a:ext cx="122760" cy="175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0">
            <p14:nvContentPartPr>
              <p14:cNvPr id="1043" name="Ink 1042">
                <a:extLst>
                  <a:ext uri="{FF2B5EF4-FFF2-40B4-BE49-F238E27FC236}">
                    <a16:creationId xmlns:a16="http://schemas.microsoft.com/office/drawing/2014/main" id="{E12A9399-336A-4918-94A7-F6153B5B3FB8}"/>
                  </a:ext>
                </a:extLst>
              </p14:cNvPr>
              <p14:cNvContentPartPr/>
              <p14:nvPr/>
            </p14:nvContentPartPr>
            <p14:xfrm>
              <a:off x="5265317" y="2987143"/>
              <a:ext cx="128880" cy="127080"/>
            </p14:xfrm>
          </p:contentPart>
        </mc:Choice>
        <mc:Fallback xmlns="">
          <p:pic>
            <p:nvPicPr>
              <p:cNvPr id="1043" name="Ink 1042">
                <a:extLst>
                  <a:ext uri="{FF2B5EF4-FFF2-40B4-BE49-F238E27FC236}">
                    <a16:creationId xmlns:a16="http://schemas.microsoft.com/office/drawing/2014/main" id="{E12A9399-336A-4918-94A7-F6153B5B3FB8}"/>
                  </a:ext>
                </a:extLst>
              </p:cNvPr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5202317" y="2924503"/>
                <a:ext cx="254520" cy="252720"/>
              </a:xfrm>
              <a:prstGeom prst="rect">
                <a:avLst/>
              </a:prstGeom>
            </p:spPr>
          </p:pic>
        </mc:Fallback>
      </mc:AlternateContent>
      <p:grpSp>
        <p:nvGrpSpPr>
          <p:cNvPr id="1047" name="Group 1046">
            <a:extLst>
              <a:ext uri="{FF2B5EF4-FFF2-40B4-BE49-F238E27FC236}">
                <a16:creationId xmlns:a16="http://schemas.microsoft.com/office/drawing/2014/main" id="{1E6AB5A3-04B0-42A4-9BBD-937F6B5E024A}"/>
              </a:ext>
            </a:extLst>
          </p:cNvPr>
          <p:cNvGrpSpPr/>
          <p:nvPr/>
        </p:nvGrpSpPr>
        <p:grpSpPr>
          <a:xfrm>
            <a:off x="4900637" y="3256063"/>
            <a:ext cx="169560" cy="83160"/>
            <a:chOff x="4900637" y="3256063"/>
            <a:chExt cx="169560" cy="83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1034" name="Ink 1033">
                  <a:extLst>
                    <a:ext uri="{FF2B5EF4-FFF2-40B4-BE49-F238E27FC236}">
                      <a16:creationId xmlns:a16="http://schemas.microsoft.com/office/drawing/2014/main" id="{06CC3B11-2C11-48DC-B5EB-A40C70299FA0}"/>
                    </a:ext>
                  </a:extLst>
                </p14:cNvPr>
                <p14:cNvContentPartPr/>
                <p14:nvPr/>
              </p14:nvContentPartPr>
              <p14:xfrm>
                <a:off x="4932317" y="3258943"/>
                <a:ext cx="54360" cy="58320"/>
              </p14:xfrm>
            </p:contentPart>
          </mc:Choice>
          <mc:Fallback xmlns="">
            <p:pic>
              <p:nvPicPr>
                <p:cNvPr id="1034" name="Ink 1033">
                  <a:extLst>
                    <a:ext uri="{FF2B5EF4-FFF2-40B4-BE49-F238E27FC236}">
                      <a16:creationId xmlns:a16="http://schemas.microsoft.com/office/drawing/2014/main" id="{06CC3B11-2C11-48DC-B5EB-A40C70299FA0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4869317" y="3196303"/>
                  <a:ext cx="180000" cy="18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1035" name="Ink 1034">
                  <a:extLst>
                    <a:ext uri="{FF2B5EF4-FFF2-40B4-BE49-F238E27FC236}">
                      <a16:creationId xmlns:a16="http://schemas.microsoft.com/office/drawing/2014/main" id="{234FD256-8DEB-44C1-995D-9A88673C5779}"/>
                    </a:ext>
                  </a:extLst>
                </p14:cNvPr>
                <p14:cNvContentPartPr/>
                <p14:nvPr/>
              </p14:nvContentPartPr>
              <p14:xfrm>
                <a:off x="4900637" y="3256063"/>
                <a:ext cx="104760" cy="81720"/>
              </p14:xfrm>
            </p:contentPart>
          </mc:Choice>
          <mc:Fallback xmlns="">
            <p:pic>
              <p:nvPicPr>
                <p:cNvPr id="1035" name="Ink 1034">
                  <a:extLst>
                    <a:ext uri="{FF2B5EF4-FFF2-40B4-BE49-F238E27FC236}">
                      <a16:creationId xmlns:a16="http://schemas.microsoft.com/office/drawing/2014/main" id="{234FD256-8DEB-44C1-995D-9A88673C5779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4837997" y="3193423"/>
                  <a:ext cx="230400" cy="20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1046" name="Ink 1045">
                  <a:extLst>
                    <a:ext uri="{FF2B5EF4-FFF2-40B4-BE49-F238E27FC236}">
                      <a16:creationId xmlns:a16="http://schemas.microsoft.com/office/drawing/2014/main" id="{BCF50488-36FC-4EE6-9209-5183F098F185}"/>
                    </a:ext>
                  </a:extLst>
                </p14:cNvPr>
                <p14:cNvContentPartPr/>
                <p14:nvPr/>
              </p14:nvContentPartPr>
              <p14:xfrm>
                <a:off x="5059037" y="3304303"/>
                <a:ext cx="11160" cy="34920"/>
              </p14:xfrm>
            </p:contentPart>
          </mc:Choice>
          <mc:Fallback xmlns="">
            <p:pic>
              <p:nvPicPr>
                <p:cNvPr id="1046" name="Ink 1045">
                  <a:extLst>
                    <a:ext uri="{FF2B5EF4-FFF2-40B4-BE49-F238E27FC236}">
                      <a16:creationId xmlns:a16="http://schemas.microsoft.com/office/drawing/2014/main" id="{BCF50488-36FC-4EE6-9209-5183F098F185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4996037" y="3241303"/>
                  <a:ext cx="136800" cy="160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78">
            <p14:nvContentPartPr>
              <p14:cNvPr id="1048" name="Ink 1047">
                <a:extLst>
                  <a:ext uri="{FF2B5EF4-FFF2-40B4-BE49-F238E27FC236}">
                    <a16:creationId xmlns:a16="http://schemas.microsoft.com/office/drawing/2014/main" id="{EED25C71-6B30-4649-9BDB-2A0F464CDAAF}"/>
                  </a:ext>
                </a:extLst>
              </p14:cNvPr>
              <p14:cNvContentPartPr/>
              <p14:nvPr/>
            </p14:nvContentPartPr>
            <p14:xfrm>
              <a:off x="4919717" y="3216823"/>
              <a:ext cx="107640" cy="107280"/>
            </p14:xfrm>
          </p:contentPart>
        </mc:Choice>
        <mc:Fallback xmlns="">
          <p:pic>
            <p:nvPicPr>
              <p:cNvPr id="1048" name="Ink 1047">
                <a:extLst>
                  <a:ext uri="{FF2B5EF4-FFF2-40B4-BE49-F238E27FC236}">
                    <a16:creationId xmlns:a16="http://schemas.microsoft.com/office/drawing/2014/main" id="{EED25C71-6B30-4649-9BDB-2A0F464CDAAF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4901717" y="3198823"/>
                <a:ext cx="143280" cy="14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0">
            <p14:nvContentPartPr>
              <p14:cNvPr id="1049" name="Ink 1048">
                <a:extLst>
                  <a:ext uri="{FF2B5EF4-FFF2-40B4-BE49-F238E27FC236}">
                    <a16:creationId xmlns:a16="http://schemas.microsoft.com/office/drawing/2014/main" id="{AB44E6D4-28B4-4155-B7CB-8F6820CE792B}"/>
                  </a:ext>
                </a:extLst>
              </p14:cNvPr>
              <p14:cNvContentPartPr/>
              <p14:nvPr/>
            </p14:nvContentPartPr>
            <p14:xfrm>
              <a:off x="7433597" y="2672503"/>
              <a:ext cx="51840" cy="169200"/>
            </p14:xfrm>
          </p:contentPart>
        </mc:Choice>
        <mc:Fallback xmlns="">
          <p:pic>
            <p:nvPicPr>
              <p:cNvPr id="1049" name="Ink 1048">
                <a:extLst>
                  <a:ext uri="{FF2B5EF4-FFF2-40B4-BE49-F238E27FC236}">
                    <a16:creationId xmlns:a16="http://schemas.microsoft.com/office/drawing/2014/main" id="{AB44E6D4-28B4-4155-B7CB-8F6820CE792B}"/>
                  </a:ext>
                </a:extLst>
              </p:cNvPr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7370597" y="2609863"/>
                <a:ext cx="177480" cy="294840"/>
              </a:xfrm>
              <a:prstGeom prst="rect">
                <a:avLst/>
              </a:prstGeom>
            </p:spPr>
          </p:pic>
        </mc:Fallback>
      </mc:AlternateContent>
      <p:grpSp>
        <p:nvGrpSpPr>
          <p:cNvPr id="1059" name="Group 1058">
            <a:extLst>
              <a:ext uri="{FF2B5EF4-FFF2-40B4-BE49-F238E27FC236}">
                <a16:creationId xmlns:a16="http://schemas.microsoft.com/office/drawing/2014/main" id="{F62B944E-6446-4DA4-8926-9726D81E07C3}"/>
              </a:ext>
            </a:extLst>
          </p:cNvPr>
          <p:cNvGrpSpPr/>
          <p:nvPr/>
        </p:nvGrpSpPr>
        <p:grpSpPr>
          <a:xfrm>
            <a:off x="7399397" y="2951143"/>
            <a:ext cx="181800" cy="241200"/>
            <a:chOff x="7399397" y="2951143"/>
            <a:chExt cx="181800" cy="241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1050" name="Ink 1049">
                  <a:extLst>
                    <a:ext uri="{FF2B5EF4-FFF2-40B4-BE49-F238E27FC236}">
                      <a16:creationId xmlns:a16="http://schemas.microsoft.com/office/drawing/2014/main" id="{3D257922-F1BA-4A49-B1FD-8753792257A4}"/>
                    </a:ext>
                  </a:extLst>
                </p14:cNvPr>
                <p14:cNvContentPartPr/>
                <p14:nvPr/>
              </p14:nvContentPartPr>
              <p14:xfrm>
                <a:off x="7463477" y="3019903"/>
                <a:ext cx="73080" cy="149040"/>
              </p14:xfrm>
            </p:contentPart>
          </mc:Choice>
          <mc:Fallback xmlns="">
            <p:pic>
              <p:nvPicPr>
                <p:cNvPr id="1050" name="Ink 1049">
                  <a:extLst>
                    <a:ext uri="{FF2B5EF4-FFF2-40B4-BE49-F238E27FC236}">
                      <a16:creationId xmlns:a16="http://schemas.microsoft.com/office/drawing/2014/main" id="{3D257922-F1BA-4A49-B1FD-8753792257A4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7400477" y="2956903"/>
                  <a:ext cx="198720" cy="27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1051" name="Ink 1050">
                  <a:extLst>
                    <a:ext uri="{FF2B5EF4-FFF2-40B4-BE49-F238E27FC236}">
                      <a16:creationId xmlns:a16="http://schemas.microsoft.com/office/drawing/2014/main" id="{3056361F-A8C2-4870-8D4A-4A1DE6857195}"/>
                    </a:ext>
                  </a:extLst>
                </p14:cNvPr>
                <p14:cNvContentPartPr/>
                <p14:nvPr/>
              </p14:nvContentPartPr>
              <p14:xfrm>
                <a:off x="7514237" y="3033583"/>
                <a:ext cx="22320" cy="29520"/>
              </p14:xfrm>
            </p:contentPart>
          </mc:Choice>
          <mc:Fallback xmlns="">
            <p:pic>
              <p:nvPicPr>
                <p:cNvPr id="1051" name="Ink 1050">
                  <a:extLst>
                    <a:ext uri="{FF2B5EF4-FFF2-40B4-BE49-F238E27FC236}">
                      <a16:creationId xmlns:a16="http://schemas.microsoft.com/office/drawing/2014/main" id="{3056361F-A8C2-4870-8D4A-4A1DE6857195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7451597" y="2970943"/>
                  <a:ext cx="147960" cy="15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1053" name="Ink 1052">
                  <a:extLst>
                    <a:ext uri="{FF2B5EF4-FFF2-40B4-BE49-F238E27FC236}">
                      <a16:creationId xmlns:a16="http://schemas.microsoft.com/office/drawing/2014/main" id="{D731EEA6-E0DD-4F53-A53E-30D629120CB0}"/>
                    </a:ext>
                  </a:extLst>
                </p14:cNvPr>
                <p14:cNvContentPartPr/>
                <p14:nvPr/>
              </p14:nvContentPartPr>
              <p14:xfrm>
                <a:off x="7514237" y="3021703"/>
                <a:ext cx="20520" cy="132840"/>
              </p14:xfrm>
            </p:contentPart>
          </mc:Choice>
          <mc:Fallback xmlns="">
            <p:pic>
              <p:nvPicPr>
                <p:cNvPr id="1053" name="Ink 1052">
                  <a:extLst>
                    <a:ext uri="{FF2B5EF4-FFF2-40B4-BE49-F238E27FC236}">
                      <a16:creationId xmlns:a16="http://schemas.microsoft.com/office/drawing/2014/main" id="{D731EEA6-E0DD-4F53-A53E-30D629120CB0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7451597" y="2959063"/>
                  <a:ext cx="146160" cy="25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1054" name="Ink 1053">
                  <a:extLst>
                    <a:ext uri="{FF2B5EF4-FFF2-40B4-BE49-F238E27FC236}">
                      <a16:creationId xmlns:a16="http://schemas.microsoft.com/office/drawing/2014/main" id="{D80C9F37-84F5-44FC-BB93-6462081789AD}"/>
                    </a:ext>
                  </a:extLst>
                </p14:cNvPr>
                <p14:cNvContentPartPr/>
                <p14:nvPr/>
              </p14:nvContentPartPr>
              <p14:xfrm>
                <a:off x="7548797" y="3022063"/>
                <a:ext cx="32400" cy="144360"/>
              </p14:xfrm>
            </p:contentPart>
          </mc:Choice>
          <mc:Fallback xmlns="">
            <p:pic>
              <p:nvPicPr>
                <p:cNvPr id="1054" name="Ink 1053">
                  <a:extLst>
                    <a:ext uri="{FF2B5EF4-FFF2-40B4-BE49-F238E27FC236}">
                      <a16:creationId xmlns:a16="http://schemas.microsoft.com/office/drawing/2014/main" id="{D80C9F37-84F5-44FC-BB93-6462081789AD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7485797" y="2959423"/>
                  <a:ext cx="158040" cy="27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1056" name="Ink 1055">
                  <a:extLst>
                    <a:ext uri="{FF2B5EF4-FFF2-40B4-BE49-F238E27FC236}">
                      <a16:creationId xmlns:a16="http://schemas.microsoft.com/office/drawing/2014/main" id="{E7368EBD-D0F8-4A30-BF19-C006789B9D09}"/>
                    </a:ext>
                  </a:extLst>
                </p14:cNvPr>
                <p14:cNvContentPartPr/>
                <p14:nvPr/>
              </p14:nvContentPartPr>
              <p14:xfrm>
                <a:off x="7533317" y="2951143"/>
                <a:ext cx="27720" cy="69480"/>
              </p14:xfrm>
            </p:contentPart>
          </mc:Choice>
          <mc:Fallback xmlns="">
            <p:pic>
              <p:nvPicPr>
                <p:cNvPr id="1056" name="Ink 1055">
                  <a:extLst>
                    <a:ext uri="{FF2B5EF4-FFF2-40B4-BE49-F238E27FC236}">
                      <a16:creationId xmlns:a16="http://schemas.microsoft.com/office/drawing/2014/main" id="{E7368EBD-D0F8-4A30-BF19-C006789B9D09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7470317" y="2888143"/>
                  <a:ext cx="153360" cy="19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1058" name="Ink 1057">
                  <a:extLst>
                    <a:ext uri="{FF2B5EF4-FFF2-40B4-BE49-F238E27FC236}">
                      <a16:creationId xmlns:a16="http://schemas.microsoft.com/office/drawing/2014/main" id="{938F29F6-64F9-4A55-A015-A766D3E7B6F2}"/>
                    </a:ext>
                  </a:extLst>
                </p14:cNvPr>
                <p14:cNvContentPartPr/>
                <p14:nvPr/>
              </p14:nvContentPartPr>
              <p14:xfrm>
                <a:off x="7399397" y="3036103"/>
                <a:ext cx="36000" cy="156240"/>
              </p14:xfrm>
            </p:contentPart>
          </mc:Choice>
          <mc:Fallback xmlns="">
            <p:pic>
              <p:nvPicPr>
                <p:cNvPr id="1058" name="Ink 1057">
                  <a:extLst>
                    <a:ext uri="{FF2B5EF4-FFF2-40B4-BE49-F238E27FC236}">
                      <a16:creationId xmlns:a16="http://schemas.microsoft.com/office/drawing/2014/main" id="{938F29F6-64F9-4A55-A015-A766D3E7B6F2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7336757" y="2973463"/>
                  <a:ext cx="161640" cy="281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68" name="Group 1067">
            <a:extLst>
              <a:ext uri="{FF2B5EF4-FFF2-40B4-BE49-F238E27FC236}">
                <a16:creationId xmlns:a16="http://schemas.microsoft.com/office/drawing/2014/main" id="{96A4D634-90B5-4C65-9B4A-8935F3B4E029}"/>
              </a:ext>
            </a:extLst>
          </p:cNvPr>
          <p:cNvGrpSpPr/>
          <p:nvPr/>
        </p:nvGrpSpPr>
        <p:grpSpPr>
          <a:xfrm>
            <a:off x="6257117" y="3073903"/>
            <a:ext cx="88560" cy="74880"/>
            <a:chOff x="6257117" y="3073903"/>
            <a:chExt cx="88560" cy="74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1060" name="Ink 1059">
                  <a:extLst>
                    <a:ext uri="{FF2B5EF4-FFF2-40B4-BE49-F238E27FC236}">
                      <a16:creationId xmlns:a16="http://schemas.microsoft.com/office/drawing/2014/main" id="{4B1D73A8-53F3-456A-95E2-0F85FC127154}"/>
                    </a:ext>
                  </a:extLst>
                </p14:cNvPr>
                <p14:cNvContentPartPr/>
                <p14:nvPr/>
              </p14:nvContentPartPr>
              <p14:xfrm>
                <a:off x="6257117" y="3093343"/>
                <a:ext cx="16560" cy="55440"/>
              </p14:xfrm>
            </p:contentPart>
          </mc:Choice>
          <mc:Fallback xmlns="">
            <p:pic>
              <p:nvPicPr>
                <p:cNvPr id="1060" name="Ink 1059">
                  <a:extLst>
                    <a:ext uri="{FF2B5EF4-FFF2-40B4-BE49-F238E27FC236}">
                      <a16:creationId xmlns:a16="http://schemas.microsoft.com/office/drawing/2014/main" id="{4B1D73A8-53F3-456A-95E2-0F85FC127154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6194477" y="3030703"/>
                  <a:ext cx="14220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1061" name="Ink 1060">
                  <a:extLst>
                    <a:ext uri="{FF2B5EF4-FFF2-40B4-BE49-F238E27FC236}">
                      <a16:creationId xmlns:a16="http://schemas.microsoft.com/office/drawing/2014/main" id="{24FC1F81-F75D-4E6D-9ABC-47D532C9EA9F}"/>
                    </a:ext>
                  </a:extLst>
                </p14:cNvPr>
                <p14:cNvContentPartPr/>
                <p14:nvPr/>
              </p14:nvContentPartPr>
              <p14:xfrm>
                <a:off x="6266117" y="3110983"/>
                <a:ext cx="14040" cy="14040"/>
              </p14:xfrm>
            </p:contentPart>
          </mc:Choice>
          <mc:Fallback xmlns="">
            <p:pic>
              <p:nvPicPr>
                <p:cNvPr id="1061" name="Ink 1060">
                  <a:extLst>
                    <a:ext uri="{FF2B5EF4-FFF2-40B4-BE49-F238E27FC236}">
                      <a16:creationId xmlns:a16="http://schemas.microsoft.com/office/drawing/2014/main" id="{24FC1F81-F75D-4E6D-9ABC-47D532C9EA9F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6203117" y="3048343"/>
                  <a:ext cx="139680" cy="13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1063" name="Ink 1062">
                  <a:extLst>
                    <a:ext uri="{FF2B5EF4-FFF2-40B4-BE49-F238E27FC236}">
                      <a16:creationId xmlns:a16="http://schemas.microsoft.com/office/drawing/2014/main" id="{47DF0070-C708-4B5A-8618-14860D220ED9}"/>
                    </a:ext>
                  </a:extLst>
                </p14:cNvPr>
                <p14:cNvContentPartPr/>
                <p14:nvPr/>
              </p14:nvContentPartPr>
              <p14:xfrm>
                <a:off x="6279797" y="3104143"/>
                <a:ext cx="12960" cy="19800"/>
              </p14:xfrm>
            </p:contentPart>
          </mc:Choice>
          <mc:Fallback xmlns="">
            <p:pic>
              <p:nvPicPr>
                <p:cNvPr id="1063" name="Ink 1062">
                  <a:extLst>
                    <a:ext uri="{FF2B5EF4-FFF2-40B4-BE49-F238E27FC236}">
                      <a16:creationId xmlns:a16="http://schemas.microsoft.com/office/drawing/2014/main" id="{47DF0070-C708-4B5A-8618-14860D220ED9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6216797" y="3041503"/>
                  <a:ext cx="138600" cy="14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1065" name="Ink 1064">
                  <a:extLst>
                    <a:ext uri="{FF2B5EF4-FFF2-40B4-BE49-F238E27FC236}">
                      <a16:creationId xmlns:a16="http://schemas.microsoft.com/office/drawing/2014/main" id="{DAFDF680-C217-4315-A53E-C634CD47A30C}"/>
                    </a:ext>
                  </a:extLst>
                </p14:cNvPr>
                <p14:cNvContentPartPr/>
                <p14:nvPr/>
              </p14:nvContentPartPr>
              <p14:xfrm>
                <a:off x="6288797" y="3077863"/>
                <a:ext cx="3960" cy="35280"/>
              </p14:xfrm>
            </p:contentPart>
          </mc:Choice>
          <mc:Fallback xmlns="">
            <p:pic>
              <p:nvPicPr>
                <p:cNvPr id="1065" name="Ink 1064">
                  <a:extLst>
                    <a:ext uri="{FF2B5EF4-FFF2-40B4-BE49-F238E27FC236}">
                      <a16:creationId xmlns:a16="http://schemas.microsoft.com/office/drawing/2014/main" id="{DAFDF680-C217-4315-A53E-C634CD47A30C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6226157" y="3015223"/>
                  <a:ext cx="129600" cy="16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1067" name="Ink 1066">
                  <a:extLst>
                    <a:ext uri="{FF2B5EF4-FFF2-40B4-BE49-F238E27FC236}">
                      <a16:creationId xmlns:a16="http://schemas.microsoft.com/office/drawing/2014/main" id="{945D930F-C81D-4FC8-85FA-6DC830565710}"/>
                    </a:ext>
                  </a:extLst>
                </p14:cNvPr>
                <p14:cNvContentPartPr/>
                <p14:nvPr/>
              </p14:nvContentPartPr>
              <p14:xfrm>
                <a:off x="6325157" y="3073903"/>
                <a:ext cx="20520" cy="20880"/>
              </p14:xfrm>
            </p:contentPart>
          </mc:Choice>
          <mc:Fallback xmlns="">
            <p:pic>
              <p:nvPicPr>
                <p:cNvPr id="1067" name="Ink 1066">
                  <a:extLst>
                    <a:ext uri="{FF2B5EF4-FFF2-40B4-BE49-F238E27FC236}">
                      <a16:creationId xmlns:a16="http://schemas.microsoft.com/office/drawing/2014/main" id="{945D930F-C81D-4FC8-85FA-6DC830565710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6262157" y="3010903"/>
                  <a:ext cx="146160" cy="1465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361686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61" t="28341" r="53539"/>
          <a:stretch/>
        </p:blipFill>
        <p:spPr bwMode="auto">
          <a:xfrm>
            <a:off x="1447800" y="722497"/>
            <a:ext cx="2209800" cy="1511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514600"/>
            <a:ext cx="3060569" cy="1668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874"/>
          <a:stretch/>
        </p:blipFill>
        <p:spPr bwMode="auto">
          <a:xfrm>
            <a:off x="4572000" y="4282899"/>
            <a:ext cx="4608779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38200" y="304800"/>
            <a:ext cx="1898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9.  4D derivation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FFD63CC6-E11F-4945-8F9B-80294656606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819" t="28341"/>
          <a:stretch/>
        </p:blipFill>
        <p:spPr bwMode="auto">
          <a:xfrm>
            <a:off x="1143000" y="2749272"/>
            <a:ext cx="2181392" cy="1511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E42225A3-3226-4BA1-949E-8B6D95CED8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67" t="50157"/>
          <a:stretch/>
        </p:blipFill>
        <p:spPr bwMode="auto">
          <a:xfrm>
            <a:off x="76200" y="5181600"/>
            <a:ext cx="4227779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5F51AB1-8706-43C0-9627-A668C16871F6}"/>
                  </a:ext>
                </a:extLst>
              </p14:cNvPr>
              <p14:cNvContentPartPr/>
              <p14:nvPr/>
            </p14:nvContentPartPr>
            <p14:xfrm>
              <a:off x="3069317" y="3425623"/>
              <a:ext cx="84240" cy="75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5F51AB1-8706-43C0-9627-A668C16871F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006677" y="3362623"/>
                <a:ext cx="209880" cy="201240"/>
              </a:xfrm>
              <a:prstGeom prst="rect">
                <a:avLst/>
              </a:prstGeom>
            </p:spPr>
          </p:pic>
        </mc:Fallback>
      </mc:AlternateContent>
      <p:grpSp>
        <p:nvGrpSpPr>
          <p:cNvPr id="11" name="Group 10">
            <a:extLst>
              <a:ext uri="{FF2B5EF4-FFF2-40B4-BE49-F238E27FC236}">
                <a16:creationId xmlns:a16="http://schemas.microsoft.com/office/drawing/2014/main" id="{C29FD5DF-EBD4-4AAF-8F3B-ABB68DB3112B}"/>
              </a:ext>
            </a:extLst>
          </p:cNvPr>
          <p:cNvGrpSpPr/>
          <p:nvPr/>
        </p:nvGrpSpPr>
        <p:grpSpPr>
          <a:xfrm>
            <a:off x="2823437" y="3221863"/>
            <a:ext cx="277200" cy="484200"/>
            <a:chOff x="2823437" y="3221863"/>
            <a:chExt cx="277200" cy="484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A9DF764C-C1BB-44F6-9742-5EDF7578D609}"/>
                    </a:ext>
                  </a:extLst>
                </p14:cNvPr>
                <p14:cNvContentPartPr/>
                <p14:nvPr/>
              </p14:nvContentPartPr>
              <p14:xfrm>
                <a:off x="2908037" y="3221863"/>
                <a:ext cx="192600" cy="16812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A9DF764C-C1BB-44F6-9742-5EDF7578D609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2845037" y="3158863"/>
                  <a:ext cx="318240" cy="29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86F2C90D-57FA-44F0-B2AB-5BE7DBE7D686}"/>
                    </a:ext>
                  </a:extLst>
                </p14:cNvPr>
                <p14:cNvContentPartPr/>
                <p14:nvPr/>
              </p14:nvContentPartPr>
              <p14:xfrm>
                <a:off x="2823437" y="3248143"/>
                <a:ext cx="41040" cy="45792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86F2C90D-57FA-44F0-B2AB-5BE7DBE7D686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760797" y="3185143"/>
                  <a:ext cx="166680" cy="583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B24CF9C-DCCE-43AC-8347-86B364DA0061}"/>
              </a:ext>
            </a:extLst>
          </p:cNvPr>
          <p:cNvGrpSpPr/>
          <p:nvPr/>
        </p:nvGrpSpPr>
        <p:grpSpPr>
          <a:xfrm>
            <a:off x="2192717" y="3288103"/>
            <a:ext cx="273240" cy="428400"/>
            <a:chOff x="2192717" y="3288103"/>
            <a:chExt cx="273240" cy="428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581BC94C-BA13-482C-924C-EE78CD39D02F}"/>
                    </a:ext>
                  </a:extLst>
                </p14:cNvPr>
                <p14:cNvContentPartPr/>
                <p14:nvPr/>
              </p14:nvContentPartPr>
              <p14:xfrm>
                <a:off x="2433197" y="3320863"/>
                <a:ext cx="9360" cy="144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581BC94C-BA13-482C-924C-EE78CD39D02F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2370197" y="3258223"/>
                  <a:ext cx="135000" cy="12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EFAABC8D-6C59-4571-8F25-01A8CA59AF10}"/>
                    </a:ext>
                  </a:extLst>
                </p14:cNvPr>
                <p14:cNvContentPartPr/>
                <p14:nvPr/>
              </p14:nvContentPartPr>
              <p14:xfrm>
                <a:off x="2450117" y="3321943"/>
                <a:ext cx="15840" cy="39456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EFAABC8D-6C59-4571-8F25-01A8CA59AF10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2387477" y="3259303"/>
                  <a:ext cx="141480" cy="52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6F182CFC-C64E-426B-9ADA-F17FD2A86688}"/>
                    </a:ext>
                  </a:extLst>
                </p14:cNvPr>
                <p14:cNvContentPartPr/>
                <p14:nvPr/>
              </p14:nvContentPartPr>
              <p14:xfrm>
                <a:off x="2192717" y="3288103"/>
                <a:ext cx="56160" cy="34848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6F182CFC-C64E-426B-9ADA-F17FD2A86688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129717" y="3225463"/>
                  <a:ext cx="181800" cy="4741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F5603AB3-EB8E-40E3-BC19-BBA8AFE46DE8}"/>
                  </a:ext>
                </a:extLst>
              </p14:cNvPr>
              <p14:cNvContentPartPr/>
              <p14:nvPr/>
            </p14:nvContentPartPr>
            <p14:xfrm>
              <a:off x="1390997" y="3059143"/>
              <a:ext cx="42120" cy="12276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F5603AB3-EB8E-40E3-BC19-BBA8AFE46DE8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328357" y="2996143"/>
                <a:ext cx="167760" cy="248400"/>
              </a:xfrm>
              <a:prstGeom prst="rect">
                <a:avLst/>
              </a:prstGeom>
            </p:spPr>
          </p:pic>
        </mc:Fallback>
      </mc:AlternateContent>
      <p:grpSp>
        <p:nvGrpSpPr>
          <p:cNvPr id="17" name="Group 16">
            <a:extLst>
              <a:ext uri="{FF2B5EF4-FFF2-40B4-BE49-F238E27FC236}">
                <a16:creationId xmlns:a16="http://schemas.microsoft.com/office/drawing/2014/main" id="{507E26B6-BE42-44B3-925A-F171EBC18C65}"/>
              </a:ext>
            </a:extLst>
          </p:cNvPr>
          <p:cNvGrpSpPr/>
          <p:nvPr/>
        </p:nvGrpSpPr>
        <p:grpSpPr>
          <a:xfrm>
            <a:off x="1275077" y="3765823"/>
            <a:ext cx="193680" cy="52560"/>
            <a:chOff x="1275077" y="3765823"/>
            <a:chExt cx="193680" cy="52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5BED1CC6-C52B-4726-996D-003A6974BB2C}"/>
                    </a:ext>
                  </a:extLst>
                </p14:cNvPr>
                <p14:cNvContentPartPr/>
                <p14:nvPr/>
              </p14:nvContentPartPr>
              <p14:xfrm>
                <a:off x="1275077" y="3765823"/>
                <a:ext cx="130320" cy="3636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5BED1CC6-C52B-4726-996D-003A6974BB2C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1212077" y="3703183"/>
                  <a:ext cx="255960" cy="16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93BAA353-13CD-400D-8FF2-1ADF27250134}"/>
                    </a:ext>
                  </a:extLst>
                </p14:cNvPr>
                <p14:cNvContentPartPr/>
                <p14:nvPr/>
              </p14:nvContentPartPr>
              <p14:xfrm>
                <a:off x="1425917" y="3784183"/>
                <a:ext cx="42840" cy="3420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93BAA353-13CD-400D-8FF2-1ADF27250134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1363277" y="3721183"/>
                  <a:ext cx="168480" cy="159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9A39531D-ED94-4E2B-B566-5A808DAE544E}"/>
                  </a:ext>
                </a:extLst>
              </p14:cNvPr>
              <p14:cNvContentPartPr/>
              <p14:nvPr/>
            </p14:nvContentPartPr>
            <p14:xfrm>
              <a:off x="5348837" y="3330943"/>
              <a:ext cx="168480" cy="5292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9A39531D-ED94-4E2B-B566-5A808DAE544E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5286197" y="3267943"/>
                <a:ext cx="294120" cy="17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68FC52C3-3678-45AC-8FD8-D9DDF2AC1811}"/>
                  </a:ext>
                </a:extLst>
              </p14:cNvPr>
              <p14:cNvContentPartPr/>
              <p14:nvPr/>
            </p14:nvContentPartPr>
            <p14:xfrm>
              <a:off x="6008717" y="3232303"/>
              <a:ext cx="139680" cy="2772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68FC52C3-3678-45AC-8FD8-D9DDF2AC1811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5945717" y="3169663"/>
                <a:ext cx="265320" cy="153360"/>
              </a:xfrm>
              <a:prstGeom prst="rect">
                <a:avLst/>
              </a:prstGeom>
            </p:spPr>
          </p:pic>
        </mc:Fallback>
      </mc:AlternateContent>
      <p:grpSp>
        <p:nvGrpSpPr>
          <p:cNvPr id="23" name="Group 22">
            <a:extLst>
              <a:ext uri="{FF2B5EF4-FFF2-40B4-BE49-F238E27FC236}">
                <a16:creationId xmlns:a16="http://schemas.microsoft.com/office/drawing/2014/main" id="{962AE241-533B-4950-A8A6-F87B8F370601}"/>
              </a:ext>
            </a:extLst>
          </p:cNvPr>
          <p:cNvGrpSpPr/>
          <p:nvPr/>
        </p:nvGrpSpPr>
        <p:grpSpPr>
          <a:xfrm>
            <a:off x="5944997" y="2744143"/>
            <a:ext cx="237240" cy="47520"/>
            <a:chOff x="5944997" y="2744143"/>
            <a:chExt cx="237240" cy="47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C8D24229-B500-4526-B84C-C92FE886CC86}"/>
                    </a:ext>
                  </a:extLst>
                </p14:cNvPr>
                <p14:cNvContentPartPr/>
                <p14:nvPr/>
              </p14:nvContentPartPr>
              <p14:xfrm>
                <a:off x="5944997" y="2744143"/>
                <a:ext cx="237240" cy="4752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C8D24229-B500-4526-B84C-C92FE886CC86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5882357" y="2681503"/>
                  <a:ext cx="362880" cy="17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43D80085-139D-4E37-82E1-9A92F6BF63DC}"/>
                    </a:ext>
                  </a:extLst>
                </p14:cNvPr>
                <p14:cNvContentPartPr/>
                <p14:nvPr/>
              </p14:nvContentPartPr>
              <p14:xfrm>
                <a:off x="6024197" y="2776543"/>
                <a:ext cx="34200" cy="540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43D80085-139D-4E37-82E1-9A92F6BF63DC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5961197" y="2713543"/>
                  <a:ext cx="159840" cy="1310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8BE330F2-48CC-4E8C-A3D1-D91CE45320CA}"/>
                  </a:ext>
                </a:extLst>
              </p14:cNvPr>
              <p14:cNvContentPartPr/>
              <p14:nvPr/>
            </p14:nvContentPartPr>
            <p14:xfrm>
              <a:off x="5449997" y="3005503"/>
              <a:ext cx="26640" cy="4320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8BE330F2-48CC-4E8C-A3D1-D91CE45320CA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5386997" y="2942503"/>
                <a:ext cx="152280" cy="12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E7282654-B1B2-4E10-B6F4-E025025BAE21}"/>
                  </a:ext>
                </a:extLst>
              </p14:cNvPr>
              <p14:cNvContentPartPr/>
              <p14:nvPr/>
            </p14:nvContentPartPr>
            <p14:xfrm>
              <a:off x="7643477" y="4012783"/>
              <a:ext cx="68400" cy="91800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E7282654-B1B2-4E10-B6F4-E025025BAE21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580837" y="3949783"/>
                <a:ext cx="194040" cy="21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B2EB131A-C5EF-4662-A164-34A9360FCF8E}"/>
                  </a:ext>
                </a:extLst>
              </p14:cNvPr>
              <p14:cNvContentPartPr/>
              <p14:nvPr/>
            </p14:nvContentPartPr>
            <p14:xfrm>
              <a:off x="6942557" y="3597703"/>
              <a:ext cx="73800" cy="51480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B2EB131A-C5EF-4662-A164-34A9360FCF8E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6879557" y="3535063"/>
                <a:ext cx="199440" cy="17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2049" name="Ink 2048">
                <a:extLst>
                  <a:ext uri="{FF2B5EF4-FFF2-40B4-BE49-F238E27FC236}">
                    <a16:creationId xmlns:a16="http://schemas.microsoft.com/office/drawing/2014/main" id="{BC5FE549-508B-43FE-B5E1-DD13649298EC}"/>
                  </a:ext>
                </a:extLst>
              </p14:cNvPr>
              <p14:cNvContentPartPr/>
              <p14:nvPr/>
            </p14:nvContentPartPr>
            <p14:xfrm>
              <a:off x="7214717" y="3982903"/>
              <a:ext cx="24120" cy="72000"/>
            </p14:xfrm>
          </p:contentPart>
        </mc:Choice>
        <mc:Fallback>
          <p:pic>
            <p:nvPicPr>
              <p:cNvPr id="2049" name="Ink 2048">
                <a:extLst>
                  <a:ext uri="{FF2B5EF4-FFF2-40B4-BE49-F238E27FC236}">
                    <a16:creationId xmlns:a16="http://schemas.microsoft.com/office/drawing/2014/main" id="{BC5FE549-508B-43FE-B5E1-DD13649298EC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7152077" y="3919903"/>
                <a:ext cx="149760" cy="19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2053" name="Ink 2052">
                <a:extLst>
                  <a:ext uri="{FF2B5EF4-FFF2-40B4-BE49-F238E27FC236}">
                    <a16:creationId xmlns:a16="http://schemas.microsoft.com/office/drawing/2014/main" id="{19C1B0B3-1CEB-4605-B11A-13B105929D2F}"/>
                  </a:ext>
                </a:extLst>
              </p14:cNvPr>
              <p14:cNvContentPartPr/>
              <p14:nvPr/>
            </p14:nvContentPartPr>
            <p14:xfrm>
              <a:off x="6338837" y="3815503"/>
              <a:ext cx="24840" cy="46440"/>
            </p14:xfrm>
          </p:contentPart>
        </mc:Choice>
        <mc:Fallback>
          <p:pic>
            <p:nvPicPr>
              <p:cNvPr id="2053" name="Ink 2052">
                <a:extLst>
                  <a:ext uri="{FF2B5EF4-FFF2-40B4-BE49-F238E27FC236}">
                    <a16:creationId xmlns:a16="http://schemas.microsoft.com/office/drawing/2014/main" id="{19C1B0B3-1CEB-4605-B11A-13B105929D2F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6275837" y="3752863"/>
                <a:ext cx="150480" cy="17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2054" name="Ink 2053">
                <a:extLst>
                  <a:ext uri="{FF2B5EF4-FFF2-40B4-BE49-F238E27FC236}">
                    <a16:creationId xmlns:a16="http://schemas.microsoft.com/office/drawing/2014/main" id="{DD8789D4-A67D-45F4-9B35-E7FE6ED54A8A}"/>
                  </a:ext>
                </a:extLst>
              </p14:cNvPr>
              <p14:cNvContentPartPr/>
              <p14:nvPr/>
            </p14:nvContentPartPr>
            <p14:xfrm>
              <a:off x="5896757" y="4540543"/>
              <a:ext cx="60840" cy="93240"/>
            </p14:xfrm>
          </p:contentPart>
        </mc:Choice>
        <mc:Fallback>
          <p:pic>
            <p:nvPicPr>
              <p:cNvPr id="2054" name="Ink 2053">
                <a:extLst>
                  <a:ext uri="{FF2B5EF4-FFF2-40B4-BE49-F238E27FC236}">
                    <a16:creationId xmlns:a16="http://schemas.microsoft.com/office/drawing/2014/main" id="{DD8789D4-A67D-45F4-9B35-E7FE6ED54A8A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5834117" y="4477903"/>
                <a:ext cx="186480" cy="21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3">
            <p14:nvContentPartPr>
              <p14:cNvPr id="2055" name="Ink 2054">
                <a:extLst>
                  <a:ext uri="{FF2B5EF4-FFF2-40B4-BE49-F238E27FC236}">
                    <a16:creationId xmlns:a16="http://schemas.microsoft.com/office/drawing/2014/main" id="{79A0B855-2E8B-42FA-A209-0F9747760E52}"/>
                  </a:ext>
                </a:extLst>
              </p14:cNvPr>
              <p14:cNvContentPartPr/>
              <p14:nvPr/>
            </p14:nvContentPartPr>
            <p14:xfrm>
              <a:off x="7142357" y="4431823"/>
              <a:ext cx="52920" cy="95400"/>
            </p14:xfrm>
          </p:contentPart>
        </mc:Choice>
        <mc:Fallback>
          <p:pic>
            <p:nvPicPr>
              <p:cNvPr id="2055" name="Ink 2054">
                <a:extLst>
                  <a:ext uri="{FF2B5EF4-FFF2-40B4-BE49-F238E27FC236}">
                    <a16:creationId xmlns:a16="http://schemas.microsoft.com/office/drawing/2014/main" id="{79A0B855-2E8B-42FA-A209-0F9747760E52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7079717" y="4368823"/>
                <a:ext cx="178560" cy="22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5">
            <p14:nvContentPartPr>
              <p14:cNvPr id="2056" name="Ink 2055">
                <a:extLst>
                  <a:ext uri="{FF2B5EF4-FFF2-40B4-BE49-F238E27FC236}">
                    <a16:creationId xmlns:a16="http://schemas.microsoft.com/office/drawing/2014/main" id="{489F707A-2722-4201-B4BA-4F10DB7A514D}"/>
                  </a:ext>
                </a:extLst>
              </p14:cNvPr>
              <p14:cNvContentPartPr/>
              <p14:nvPr/>
            </p14:nvContentPartPr>
            <p14:xfrm>
              <a:off x="5352437" y="5167303"/>
              <a:ext cx="203400" cy="166680"/>
            </p14:xfrm>
          </p:contentPart>
        </mc:Choice>
        <mc:Fallback>
          <p:pic>
            <p:nvPicPr>
              <p:cNvPr id="2056" name="Ink 2055">
                <a:extLst>
                  <a:ext uri="{FF2B5EF4-FFF2-40B4-BE49-F238E27FC236}">
                    <a16:creationId xmlns:a16="http://schemas.microsoft.com/office/drawing/2014/main" id="{489F707A-2722-4201-B4BA-4F10DB7A514D}"/>
                  </a:ext>
                </a:extLst>
              </p:cNvPr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5289437" y="5104663"/>
                <a:ext cx="329040" cy="29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7">
            <p14:nvContentPartPr>
              <p14:cNvPr id="2057" name="Ink 2056">
                <a:extLst>
                  <a:ext uri="{FF2B5EF4-FFF2-40B4-BE49-F238E27FC236}">
                    <a16:creationId xmlns:a16="http://schemas.microsoft.com/office/drawing/2014/main" id="{6BA36DEA-CC0F-4EB2-B35C-A9030E62E18E}"/>
                  </a:ext>
                </a:extLst>
              </p14:cNvPr>
              <p14:cNvContentPartPr/>
              <p14:nvPr/>
            </p14:nvContentPartPr>
            <p14:xfrm>
              <a:off x="7565717" y="5413543"/>
              <a:ext cx="78120" cy="35280"/>
            </p14:xfrm>
          </p:contentPart>
        </mc:Choice>
        <mc:Fallback>
          <p:pic>
            <p:nvPicPr>
              <p:cNvPr id="2057" name="Ink 2056">
                <a:extLst>
                  <a:ext uri="{FF2B5EF4-FFF2-40B4-BE49-F238E27FC236}">
                    <a16:creationId xmlns:a16="http://schemas.microsoft.com/office/drawing/2014/main" id="{6BA36DEA-CC0F-4EB2-B35C-A9030E62E18E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7502717" y="5350543"/>
                <a:ext cx="203760" cy="16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9">
            <p14:nvContentPartPr>
              <p14:cNvPr id="2058" name="Ink 2057">
                <a:extLst>
                  <a:ext uri="{FF2B5EF4-FFF2-40B4-BE49-F238E27FC236}">
                    <a16:creationId xmlns:a16="http://schemas.microsoft.com/office/drawing/2014/main" id="{AE69DA99-AC4F-492E-A499-6E837520A67E}"/>
                  </a:ext>
                </a:extLst>
              </p14:cNvPr>
              <p14:cNvContentPartPr/>
              <p14:nvPr/>
            </p14:nvContentPartPr>
            <p14:xfrm>
              <a:off x="8849477" y="4909903"/>
              <a:ext cx="140400" cy="102960"/>
            </p14:xfrm>
          </p:contentPart>
        </mc:Choice>
        <mc:Fallback>
          <p:pic>
            <p:nvPicPr>
              <p:cNvPr id="2058" name="Ink 2057">
                <a:extLst>
                  <a:ext uri="{FF2B5EF4-FFF2-40B4-BE49-F238E27FC236}">
                    <a16:creationId xmlns:a16="http://schemas.microsoft.com/office/drawing/2014/main" id="{AE69DA99-AC4F-492E-A499-6E837520A67E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8786837" y="4846903"/>
                <a:ext cx="266040" cy="22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1">
            <p14:nvContentPartPr>
              <p14:cNvPr id="2059" name="Ink 2058">
                <a:extLst>
                  <a:ext uri="{FF2B5EF4-FFF2-40B4-BE49-F238E27FC236}">
                    <a16:creationId xmlns:a16="http://schemas.microsoft.com/office/drawing/2014/main" id="{B1A849D2-E2BB-4FFB-A933-D312774C4F15}"/>
                  </a:ext>
                </a:extLst>
              </p14:cNvPr>
              <p14:cNvContentPartPr/>
              <p14:nvPr/>
            </p14:nvContentPartPr>
            <p14:xfrm>
              <a:off x="8959997" y="4373143"/>
              <a:ext cx="59400" cy="27000"/>
            </p14:xfrm>
          </p:contentPart>
        </mc:Choice>
        <mc:Fallback>
          <p:pic>
            <p:nvPicPr>
              <p:cNvPr id="2059" name="Ink 2058">
                <a:extLst>
                  <a:ext uri="{FF2B5EF4-FFF2-40B4-BE49-F238E27FC236}">
                    <a16:creationId xmlns:a16="http://schemas.microsoft.com/office/drawing/2014/main" id="{B1A849D2-E2BB-4FFB-A933-D312774C4F15}"/>
                  </a:ext>
                </a:extLst>
              </p:cNvPr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8896997" y="4310503"/>
                <a:ext cx="185040" cy="15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3">
            <p14:nvContentPartPr>
              <p14:cNvPr id="2060" name="Ink 2059">
                <a:extLst>
                  <a:ext uri="{FF2B5EF4-FFF2-40B4-BE49-F238E27FC236}">
                    <a16:creationId xmlns:a16="http://schemas.microsoft.com/office/drawing/2014/main" id="{46D93452-C1C8-4E76-B70E-4FE4200BFED2}"/>
                  </a:ext>
                </a:extLst>
              </p14:cNvPr>
              <p14:cNvContentPartPr/>
              <p14:nvPr/>
            </p14:nvContentPartPr>
            <p14:xfrm>
              <a:off x="8197157" y="4419583"/>
              <a:ext cx="136800" cy="20880"/>
            </p14:xfrm>
          </p:contentPart>
        </mc:Choice>
        <mc:Fallback>
          <p:pic>
            <p:nvPicPr>
              <p:cNvPr id="2060" name="Ink 2059">
                <a:extLst>
                  <a:ext uri="{FF2B5EF4-FFF2-40B4-BE49-F238E27FC236}">
                    <a16:creationId xmlns:a16="http://schemas.microsoft.com/office/drawing/2014/main" id="{46D93452-C1C8-4E76-B70E-4FE4200BFED2}"/>
                  </a:ext>
                </a:extLst>
              </p:cNvPr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8134157" y="4356943"/>
                <a:ext cx="262440" cy="14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5">
            <p14:nvContentPartPr>
              <p14:cNvPr id="2061" name="Ink 2060">
                <a:extLst>
                  <a:ext uri="{FF2B5EF4-FFF2-40B4-BE49-F238E27FC236}">
                    <a16:creationId xmlns:a16="http://schemas.microsoft.com/office/drawing/2014/main" id="{F164ED2C-26A2-471C-9881-7947AD9B2F55}"/>
                  </a:ext>
                </a:extLst>
              </p14:cNvPr>
              <p14:cNvContentPartPr/>
              <p14:nvPr/>
            </p14:nvContentPartPr>
            <p14:xfrm>
              <a:off x="8862437" y="4888663"/>
              <a:ext cx="127440" cy="22320"/>
            </p14:xfrm>
          </p:contentPart>
        </mc:Choice>
        <mc:Fallback>
          <p:pic>
            <p:nvPicPr>
              <p:cNvPr id="2061" name="Ink 2060">
                <a:extLst>
                  <a:ext uri="{FF2B5EF4-FFF2-40B4-BE49-F238E27FC236}">
                    <a16:creationId xmlns:a16="http://schemas.microsoft.com/office/drawing/2014/main" id="{F164ED2C-26A2-471C-9881-7947AD9B2F55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8799797" y="4825663"/>
                <a:ext cx="253080" cy="14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7">
            <p14:nvContentPartPr>
              <p14:cNvPr id="2062" name="Ink 2061">
                <a:extLst>
                  <a:ext uri="{FF2B5EF4-FFF2-40B4-BE49-F238E27FC236}">
                    <a16:creationId xmlns:a16="http://schemas.microsoft.com/office/drawing/2014/main" id="{39E60EDF-13F1-4F59-A957-5EB61022D516}"/>
                  </a:ext>
                </a:extLst>
              </p14:cNvPr>
              <p14:cNvContentPartPr/>
              <p14:nvPr/>
            </p14:nvContentPartPr>
            <p14:xfrm>
              <a:off x="8808077" y="4627663"/>
              <a:ext cx="31320" cy="14040"/>
            </p14:xfrm>
          </p:contentPart>
        </mc:Choice>
        <mc:Fallback>
          <p:pic>
            <p:nvPicPr>
              <p:cNvPr id="2062" name="Ink 2061">
                <a:extLst>
                  <a:ext uri="{FF2B5EF4-FFF2-40B4-BE49-F238E27FC236}">
                    <a16:creationId xmlns:a16="http://schemas.microsoft.com/office/drawing/2014/main" id="{39E60EDF-13F1-4F59-A957-5EB61022D516}"/>
                  </a:ext>
                </a:extLst>
              </p:cNvPr>
              <p:cNvPicPr/>
              <p:nvPr/>
            </p:nvPicPr>
            <p:blipFill>
              <a:blip r:embed="rId58"/>
              <a:stretch>
                <a:fillRect/>
              </a:stretch>
            </p:blipFill>
            <p:spPr>
              <a:xfrm>
                <a:off x="8745437" y="4565023"/>
                <a:ext cx="156960" cy="139680"/>
              </a:xfrm>
              <a:prstGeom prst="rect">
                <a:avLst/>
              </a:prstGeom>
            </p:spPr>
          </p:pic>
        </mc:Fallback>
      </mc:AlternateContent>
      <p:grpSp>
        <p:nvGrpSpPr>
          <p:cNvPr id="2067" name="Group 2066">
            <a:extLst>
              <a:ext uri="{FF2B5EF4-FFF2-40B4-BE49-F238E27FC236}">
                <a16:creationId xmlns:a16="http://schemas.microsoft.com/office/drawing/2014/main" id="{3A2ABFBB-6528-46DE-ABC2-CE1677B81104}"/>
              </a:ext>
            </a:extLst>
          </p:cNvPr>
          <p:cNvGrpSpPr/>
          <p:nvPr/>
        </p:nvGrpSpPr>
        <p:grpSpPr>
          <a:xfrm>
            <a:off x="6921317" y="4788583"/>
            <a:ext cx="164160" cy="316080"/>
            <a:chOff x="6921317" y="4788583"/>
            <a:chExt cx="164160" cy="316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2063" name="Ink 2062">
                  <a:extLst>
                    <a:ext uri="{FF2B5EF4-FFF2-40B4-BE49-F238E27FC236}">
                      <a16:creationId xmlns:a16="http://schemas.microsoft.com/office/drawing/2014/main" id="{82C8A895-96CC-4438-9E8E-6777DE2AE6B3}"/>
                    </a:ext>
                  </a:extLst>
                </p14:cNvPr>
                <p14:cNvContentPartPr/>
                <p14:nvPr/>
              </p14:nvContentPartPr>
              <p14:xfrm>
                <a:off x="7030757" y="5071903"/>
                <a:ext cx="22320" cy="20880"/>
              </p14:xfrm>
            </p:contentPart>
          </mc:Choice>
          <mc:Fallback>
            <p:pic>
              <p:nvPicPr>
                <p:cNvPr id="2063" name="Ink 2062">
                  <a:extLst>
                    <a:ext uri="{FF2B5EF4-FFF2-40B4-BE49-F238E27FC236}">
                      <a16:creationId xmlns:a16="http://schemas.microsoft.com/office/drawing/2014/main" id="{82C8A895-96CC-4438-9E8E-6777DE2AE6B3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6967757" y="5009263"/>
                  <a:ext cx="147960" cy="14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2064" name="Ink 2063">
                  <a:extLst>
                    <a:ext uri="{FF2B5EF4-FFF2-40B4-BE49-F238E27FC236}">
                      <a16:creationId xmlns:a16="http://schemas.microsoft.com/office/drawing/2014/main" id="{98921B69-4608-4E1D-A36E-51A2868CF917}"/>
                    </a:ext>
                  </a:extLst>
                </p14:cNvPr>
                <p14:cNvContentPartPr/>
                <p14:nvPr/>
              </p14:nvContentPartPr>
              <p14:xfrm>
                <a:off x="7059917" y="5081263"/>
                <a:ext cx="25560" cy="23400"/>
              </p14:xfrm>
            </p:contentPart>
          </mc:Choice>
          <mc:Fallback>
            <p:pic>
              <p:nvPicPr>
                <p:cNvPr id="2064" name="Ink 2063">
                  <a:extLst>
                    <a:ext uri="{FF2B5EF4-FFF2-40B4-BE49-F238E27FC236}">
                      <a16:creationId xmlns:a16="http://schemas.microsoft.com/office/drawing/2014/main" id="{98921B69-4608-4E1D-A36E-51A2868CF917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6996917" y="5018623"/>
                  <a:ext cx="151200" cy="14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2066" name="Ink 2065">
                  <a:extLst>
                    <a:ext uri="{FF2B5EF4-FFF2-40B4-BE49-F238E27FC236}">
                      <a16:creationId xmlns:a16="http://schemas.microsoft.com/office/drawing/2014/main" id="{0C29D258-E4B3-4BBE-849A-5186D40521CB}"/>
                    </a:ext>
                  </a:extLst>
                </p14:cNvPr>
                <p14:cNvContentPartPr/>
                <p14:nvPr/>
              </p14:nvContentPartPr>
              <p14:xfrm>
                <a:off x="6921317" y="4788583"/>
                <a:ext cx="13320" cy="204480"/>
              </p14:xfrm>
            </p:contentPart>
          </mc:Choice>
          <mc:Fallback>
            <p:pic>
              <p:nvPicPr>
                <p:cNvPr id="2066" name="Ink 2065">
                  <a:extLst>
                    <a:ext uri="{FF2B5EF4-FFF2-40B4-BE49-F238E27FC236}">
                      <a16:creationId xmlns:a16="http://schemas.microsoft.com/office/drawing/2014/main" id="{0C29D258-E4B3-4BBE-849A-5186D40521CB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6858317" y="4725943"/>
                  <a:ext cx="138960" cy="3301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65">
            <p14:nvContentPartPr>
              <p14:cNvPr id="2068" name="Ink 2067">
                <a:extLst>
                  <a:ext uri="{FF2B5EF4-FFF2-40B4-BE49-F238E27FC236}">
                    <a16:creationId xmlns:a16="http://schemas.microsoft.com/office/drawing/2014/main" id="{891D8115-44DC-4B16-BE44-F95EA7EA31EE}"/>
                  </a:ext>
                </a:extLst>
              </p14:cNvPr>
              <p14:cNvContentPartPr/>
              <p14:nvPr/>
            </p14:nvContentPartPr>
            <p14:xfrm>
              <a:off x="6630437" y="4779583"/>
              <a:ext cx="23400" cy="242640"/>
            </p14:xfrm>
          </p:contentPart>
        </mc:Choice>
        <mc:Fallback>
          <p:pic>
            <p:nvPicPr>
              <p:cNvPr id="2068" name="Ink 2067">
                <a:extLst>
                  <a:ext uri="{FF2B5EF4-FFF2-40B4-BE49-F238E27FC236}">
                    <a16:creationId xmlns:a16="http://schemas.microsoft.com/office/drawing/2014/main" id="{891D8115-44DC-4B16-BE44-F95EA7EA31EE}"/>
                  </a:ext>
                </a:extLst>
              </p:cNvPr>
              <p:cNvPicPr/>
              <p:nvPr/>
            </p:nvPicPr>
            <p:blipFill>
              <a:blip r:embed="rId66"/>
              <a:stretch>
                <a:fillRect/>
              </a:stretch>
            </p:blipFill>
            <p:spPr>
              <a:xfrm>
                <a:off x="6567797" y="4716943"/>
                <a:ext cx="149040" cy="368280"/>
              </a:xfrm>
              <a:prstGeom prst="rect">
                <a:avLst/>
              </a:prstGeom>
            </p:spPr>
          </p:pic>
        </mc:Fallback>
      </mc:AlternateContent>
      <p:grpSp>
        <p:nvGrpSpPr>
          <p:cNvPr id="2071" name="Group 2070">
            <a:extLst>
              <a:ext uri="{FF2B5EF4-FFF2-40B4-BE49-F238E27FC236}">
                <a16:creationId xmlns:a16="http://schemas.microsoft.com/office/drawing/2014/main" id="{75EF91CB-BD7A-40C5-BCA3-0C9D2EF67004}"/>
              </a:ext>
            </a:extLst>
          </p:cNvPr>
          <p:cNvGrpSpPr/>
          <p:nvPr/>
        </p:nvGrpSpPr>
        <p:grpSpPr>
          <a:xfrm>
            <a:off x="5839517" y="4921423"/>
            <a:ext cx="112320" cy="231840"/>
            <a:chOff x="5839517" y="4921423"/>
            <a:chExt cx="112320" cy="231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2069" name="Ink 2068">
                  <a:extLst>
                    <a:ext uri="{FF2B5EF4-FFF2-40B4-BE49-F238E27FC236}">
                      <a16:creationId xmlns:a16="http://schemas.microsoft.com/office/drawing/2014/main" id="{CAB04ADE-6A1B-4766-9C9F-2602A61D53E9}"/>
                    </a:ext>
                  </a:extLst>
                </p14:cNvPr>
                <p14:cNvContentPartPr/>
                <p14:nvPr/>
              </p14:nvContentPartPr>
              <p14:xfrm>
                <a:off x="5839517" y="5098543"/>
                <a:ext cx="112320" cy="54720"/>
              </p14:xfrm>
            </p:contentPart>
          </mc:Choice>
          <mc:Fallback>
            <p:pic>
              <p:nvPicPr>
                <p:cNvPr id="2069" name="Ink 2068">
                  <a:extLst>
                    <a:ext uri="{FF2B5EF4-FFF2-40B4-BE49-F238E27FC236}">
                      <a16:creationId xmlns:a16="http://schemas.microsoft.com/office/drawing/2014/main" id="{CAB04ADE-6A1B-4766-9C9F-2602A61D53E9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5776877" y="5035543"/>
                  <a:ext cx="237960" cy="18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2070" name="Ink 2069">
                  <a:extLst>
                    <a:ext uri="{FF2B5EF4-FFF2-40B4-BE49-F238E27FC236}">
                      <a16:creationId xmlns:a16="http://schemas.microsoft.com/office/drawing/2014/main" id="{D84AD3AA-5E8A-4504-A400-0CA68B24304D}"/>
                    </a:ext>
                  </a:extLst>
                </p14:cNvPr>
                <p14:cNvContentPartPr/>
                <p14:nvPr/>
              </p14:nvContentPartPr>
              <p14:xfrm>
                <a:off x="5840597" y="4921423"/>
                <a:ext cx="11520" cy="113400"/>
              </p14:xfrm>
            </p:contentPart>
          </mc:Choice>
          <mc:Fallback>
            <p:pic>
              <p:nvPicPr>
                <p:cNvPr id="2070" name="Ink 2069">
                  <a:extLst>
                    <a:ext uri="{FF2B5EF4-FFF2-40B4-BE49-F238E27FC236}">
                      <a16:creationId xmlns:a16="http://schemas.microsoft.com/office/drawing/2014/main" id="{D84AD3AA-5E8A-4504-A400-0CA68B24304D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5777957" y="4858783"/>
                  <a:ext cx="137160" cy="239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73" name="Group 2072">
            <a:extLst>
              <a:ext uri="{FF2B5EF4-FFF2-40B4-BE49-F238E27FC236}">
                <a16:creationId xmlns:a16="http://schemas.microsoft.com/office/drawing/2014/main" id="{D672D423-F9BF-4074-A235-A0777926D426}"/>
              </a:ext>
            </a:extLst>
          </p:cNvPr>
          <p:cNvGrpSpPr/>
          <p:nvPr/>
        </p:nvGrpSpPr>
        <p:grpSpPr>
          <a:xfrm>
            <a:off x="5357117" y="3181183"/>
            <a:ext cx="123480" cy="163440"/>
            <a:chOff x="5357117" y="3181183"/>
            <a:chExt cx="123480" cy="163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AB8B5CB0-812D-4D75-82E9-7E5A37391284}"/>
                    </a:ext>
                  </a:extLst>
                </p14:cNvPr>
                <p14:cNvContentPartPr/>
                <p14:nvPr/>
              </p14:nvContentPartPr>
              <p14:xfrm>
                <a:off x="5442437" y="3200623"/>
                <a:ext cx="36000" cy="4032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AB8B5CB0-812D-4D75-82E9-7E5A37391284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5379437" y="3137623"/>
                  <a:ext cx="161640" cy="16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7517BF61-E2C8-4D73-AF44-BDFDD80B5F82}"/>
                    </a:ext>
                  </a:extLst>
                </p14:cNvPr>
                <p14:cNvContentPartPr/>
                <p14:nvPr/>
              </p14:nvContentPartPr>
              <p14:xfrm>
                <a:off x="5462237" y="3181183"/>
                <a:ext cx="18360" cy="7344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7517BF61-E2C8-4D73-AF44-BDFDD80B5F82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5399237" y="3118543"/>
                  <a:ext cx="144000" cy="19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5">
              <p14:nvContentPartPr>
                <p14:cNvPr id="2072" name="Ink 2071">
                  <a:extLst>
                    <a:ext uri="{FF2B5EF4-FFF2-40B4-BE49-F238E27FC236}">
                      <a16:creationId xmlns:a16="http://schemas.microsoft.com/office/drawing/2014/main" id="{E7E0B263-B881-4819-8BCE-DCC2A6C1400B}"/>
                    </a:ext>
                  </a:extLst>
                </p14:cNvPr>
                <p14:cNvContentPartPr/>
                <p14:nvPr/>
              </p14:nvContentPartPr>
              <p14:xfrm>
                <a:off x="5357117" y="3325903"/>
                <a:ext cx="81000" cy="18720"/>
              </p14:xfrm>
            </p:contentPart>
          </mc:Choice>
          <mc:Fallback>
            <p:pic>
              <p:nvPicPr>
                <p:cNvPr id="2072" name="Ink 2071">
                  <a:extLst>
                    <a:ext uri="{FF2B5EF4-FFF2-40B4-BE49-F238E27FC236}">
                      <a16:creationId xmlns:a16="http://schemas.microsoft.com/office/drawing/2014/main" id="{E7E0B263-B881-4819-8BCE-DCC2A6C1400B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5294477" y="3263263"/>
                  <a:ext cx="206640" cy="144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76" name="Group 2075">
            <a:extLst>
              <a:ext uri="{FF2B5EF4-FFF2-40B4-BE49-F238E27FC236}">
                <a16:creationId xmlns:a16="http://schemas.microsoft.com/office/drawing/2014/main" id="{4E7E0984-30B4-4FB7-8961-8FAF29E42D95}"/>
              </a:ext>
            </a:extLst>
          </p:cNvPr>
          <p:cNvGrpSpPr/>
          <p:nvPr/>
        </p:nvGrpSpPr>
        <p:grpSpPr>
          <a:xfrm>
            <a:off x="1411517" y="2978863"/>
            <a:ext cx="48240" cy="135720"/>
            <a:chOff x="1411517" y="2978863"/>
            <a:chExt cx="48240" cy="135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2074" name="Ink 2073">
                  <a:extLst>
                    <a:ext uri="{FF2B5EF4-FFF2-40B4-BE49-F238E27FC236}">
                      <a16:creationId xmlns:a16="http://schemas.microsoft.com/office/drawing/2014/main" id="{9855DD84-2CB7-4981-9655-2A4A5B75957C}"/>
                    </a:ext>
                  </a:extLst>
                </p14:cNvPr>
                <p14:cNvContentPartPr/>
                <p14:nvPr/>
              </p14:nvContentPartPr>
              <p14:xfrm>
                <a:off x="1420877" y="3008023"/>
                <a:ext cx="35280" cy="106560"/>
              </p14:xfrm>
            </p:contentPart>
          </mc:Choice>
          <mc:Fallback>
            <p:pic>
              <p:nvPicPr>
                <p:cNvPr id="2074" name="Ink 2073">
                  <a:extLst>
                    <a:ext uri="{FF2B5EF4-FFF2-40B4-BE49-F238E27FC236}">
                      <a16:creationId xmlns:a16="http://schemas.microsoft.com/office/drawing/2014/main" id="{9855DD84-2CB7-4981-9655-2A4A5B75957C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1358237" y="2945023"/>
                  <a:ext cx="160920" cy="23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2075" name="Ink 2074">
                  <a:extLst>
                    <a:ext uri="{FF2B5EF4-FFF2-40B4-BE49-F238E27FC236}">
                      <a16:creationId xmlns:a16="http://schemas.microsoft.com/office/drawing/2014/main" id="{E2DB1B4F-AB28-4B4A-9321-1ED365D7BD94}"/>
                    </a:ext>
                  </a:extLst>
                </p14:cNvPr>
                <p14:cNvContentPartPr/>
                <p14:nvPr/>
              </p14:nvContentPartPr>
              <p14:xfrm>
                <a:off x="1411517" y="2978863"/>
                <a:ext cx="48240" cy="103320"/>
              </p14:xfrm>
            </p:contentPart>
          </mc:Choice>
          <mc:Fallback>
            <p:pic>
              <p:nvPicPr>
                <p:cNvPr id="2075" name="Ink 2074">
                  <a:extLst>
                    <a:ext uri="{FF2B5EF4-FFF2-40B4-BE49-F238E27FC236}">
                      <a16:creationId xmlns:a16="http://schemas.microsoft.com/office/drawing/2014/main" id="{E2DB1B4F-AB28-4B4A-9321-1ED365D7BD94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1348877" y="2915863"/>
                  <a:ext cx="173880" cy="228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81">
            <p14:nvContentPartPr>
              <p14:cNvPr id="2077" name="Ink 2076">
                <a:extLst>
                  <a:ext uri="{FF2B5EF4-FFF2-40B4-BE49-F238E27FC236}">
                    <a16:creationId xmlns:a16="http://schemas.microsoft.com/office/drawing/2014/main" id="{82608A0B-5D4B-4228-B0C3-97BB910F2251}"/>
                  </a:ext>
                </a:extLst>
              </p14:cNvPr>
              <p14:cNvContentPartPr/>
              <p14:nvPr/>
            </p14:nvContentPartPr>
            <p14:xfrm>
              <a:off x="3166877" y="872503"/>
              <a:ext cx="832680" cy="1254960"/>
            </p14:xfrm>
          </p:contentPart>
        </mc:Choice>
        <mc:Fallback>
          <p:pic>
            <p:nvPicPr>
              <p:cNvPr id="2077" name="Ink 2076">
                <a:extLst>
                  <a:ext uri="{FF2B5EF4-FFF2-40B4-BE49-F238E27FC236}">
                    <a16:creationId xmlns:a16="http://schemas.microsoft.com/office/drawing/2014/main" id="{82608A0B-5D4B-4228-B0C3-97BB910F2251}"/>
                  </a:ext>
                </a:extLst>
              </p:cNvPr>
              <p:cNvPicPr/>
              <p:nvPr/>
            </p:nvPicPr>
            <p:blipFill>
              <a:blip r:embed="rId82"/>
              <a:stretch>
                <a:fillRect/>
              </a:stretch>
            </p:blipFill>
            <p:spPr>
              <a:xfrm>
                <a:off x="3149237" y="854503"/>
                <a:ext cx="868320" cy="1290600"/>
              </a:xfrm>
              <a:prstGeom prst="rect">
                <a:avLst/>
              </a:prstGeom>
            </p:spPr>
          </p:pic>
        </mc:Fallback>
      </mc:AlternateContent>
      <p:grpSp>
        <p:nvGrpSpPr>
          <p:cNvPr id="2080" name="Group 2079">
            <a:extLst>
              <a:ext uri="{FF2B5EF4-FFF2-40B4-BE49-F238E27FC236}">
                <a16:creationId xmlns:a16="http://schemas.microsoft.com/office/drawing/2014/main" id="{3DCA113F-4C54-4EEC-8433-3791D9BEB824}"/>
              </a:ext>
            </a:extLst>
          </p:cNvPr>
          <p:cNvGrpSpPr/>
          <p:nvPr/>
        </p:nvGrpSpPr>
        <p:grpSpPr>
          <a:xfrm>
            <a:off x="2674757" y="1688623"/>
            <a:ext cx="1457280" cy="1490760"/>
            <a:chOff x="2674757" y="1688623"/>
            <a:chExt cx="1457280" cy="14907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3">
              <p14:nvContentPartPr>
                <p14:cNvPr id="2078" name="Ink 2077">
                  <a:extLst>
                    <a:ext uri="{FF2B5EF4-FFF2-40B4-BE49-F238E27FC236}">
                      <a16:creationId xmlns:a16="http://schemas.microsoft.com/office/drawing/2014/main" id="{83C116C0-25AC-47FD-B160-5CE76184B2FF}"/>
                    </a:ext>
                  </a:extLst>
                </p14:cNvPr>
                <p14:cNvContentPartPr/>
                <p14:nvPr/>
              </p14:nvContentPartPr>
              <p14:xfrm>
                <a:off x="2674757" y="1688623"/>
                <a:ext cx="1457280" cy="1490760"/>
              </p14:xfrm>
            </p:contentPart>
          </mc:Choice>
          <mc:Fallback>
            <p:pic>
              <p:nvPicPr>
                <p:cNvPr id="2078" name="Ink 2077">
                  <a:extLst>
                    <a:ext uri="{FF2B5EF4-FFF2-40B4-BE49-F238E27FC236}">
                      <a16:creationId xmlns:a16="http://schemas.microsoft.com/office/drawing/2014/main" id="{83C116C0-25AC-47FD-B160-5CE76184B2FF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2656757" y="1670623"/>
                  <a:ext cx="1492920" cy="152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5">
              <p14:nvContentPartPr>
                <p14:cNvPr id="2079" name="Ink 2078">
                  <a:extLst>
                    <a:ext uri="{FF2B5EF4-FFF2-40B4-BE49-F238E27FC236}">
                      <a16:creationId xmlns:a16="http://schemas.microsoft.com/office/drawing/2014/main" id="{EB4826FD-4B0C-468C-9D5D-0D97093C6817}"/>
                    </a:ext>
                  </a:extLst>
                </p14:cNvPr>
                <p14:cNvContentPartPr/>
                <p14:nvPr/>
              </p14:nvContentPartPr>
              <p14:xfrm>
                <a:off x="2706437" y="2995423"/>
                <a:ext cx="131760" cy="173520"/>
              </p14:xfrm>
            </p:contentPart>
          </mc:Choice>
          <mc:Fallback>
            <p:pic>
              <p:nvPicPr>
                <p:cNvPr id="2079" name="Ink 2078">
                  <a:extLst>
                    <a:ext uri="{FF2B5EF4-FFF2-40B4-BE49-F238E27FC236}">
                      <a16:creationId xmlns:a16="http://schemas.microsoft.com/office/drawing/2014/main" id="{EB4826FD-4B0C-468C-9D5D-0D97093C6817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2688437" y="2977423"/>
                  <a:ext cx="167400" cy="209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87">
            <p14:nvContentPartPr>
              <p14:cNvPr id="2082" name="Ink 2081">
                <a:extLst>
                  <a:ext uri="{FF2B5EF4-FFF2-40B4-BE49-F238E27FC236}">
                    <a16:creationId xmlns:a16="http://schemas.microsoft.com/office/drawing/2014/main" id="{63810436-21B9-43A7-9997-ACADEF221F05}"/>
                  </a:ext>
                </a:extLst>
              </p14:cNvPr>
              <p14:cNvContentPartPr/>
              <p14:nvPr/>
            </p14:nvContentPartPr>
            <p14:xfrm>
              <a:off x="1960157" y="3251383"/>
              <a:ext cx="2523600" cy="1597320"/>
            </p14:xfrm>
          </p:contentPart>
        </mc:Choice>
        <mc:Fallback>
          <p:pic>
            <p:nvPicPr>
              <p:cNvPr id="2082" name="Ink 2081">
                <a:extLst>
                  <a:ext uri="{FF2B5EF4-FFF2-40B4-BE49-F238E27FC236}">
                    <a16:creationId xmlns:a16="http://schemas.microsoft.com/office/drawing/2014/main" id="{63810436-21B9-43A7-9997-ACADEF221F05}"/>
                  </a:ext>
                </a:extLst>
              </p:cNvPr>
              <p:cNvPicPr/>
              <p:nvPr/>
            </p:nvPicPr>
            <p:blipFill>
              <a:blip r:embed="rId88"/>
              <a:stretch>
                <a:fillRect/>
              </a:stretch>
            </p:blipFill>
            <p:spPr>
              <a:xfrm>
                <a:off x="1942517" y="3233743"/>
                <a:ext cx="2559240" cy="1632960"/>
              </a:xfrm>
              <a:prstGeom prst="rect">
                <a:avLst/>
              </a:prstGeom>
            </p:spPr>
          </p:pic>
        </mc:Fallback>
      </mc:AlternateContent>
      <p:grpSp>
        <p:nvGrpSpPr>
          <p:cNvPr id="2088" name="Group 2087">
            <a:extLst>
              <a:ext uri="{FF2B5EF4-FFF2-40B4-BE49-F238E27FC236}">
                <a16:creationId xmlns:a16="http://schemas.microsoft.com/office/drawing/2014/main" id="{C47C180A-763E-485C-A7E4-A3C94982A169}"/>
              </a:ext>
            </a:extLst>
          </p:cNvPr>
          <p:cNvGrpSpPr/>
          <p:nvPr/>
        </p:nvGrpSpPr>
        <p:grpSpPr>
          <a:xfrm>
            <a:off x="1046837" y="5548903"/>
            <a:ext cx="220320" cy="179280"/>
            <a:chOff x="1046837" y="5548903"/>
            <a:chExt cx="220320" cy="179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9">
              <p14:nvContentPartPr>
                <p14:cNvPr id="2086" name="Ink 2085">
                  <a:extLst>
                    <a:ext uri="{FF2B5EF4-FFF2-40B4-BE49-F238E27FC236}">
                      <a16:creationId xmlns:a16="http://schemas.microsoft.com/office/drawing/2014/main" id="{F06E95C4-89C8-4F84-A639-4B511397D3AD}"/>
                    </a:ext>
                  </a:extLst>
                </p14:cNvPr>
                <p14:cNvContentPartPr/>
                <p14:nvPr/>
              </p14:nvContentPartPr>
              <p14:xfrm>
                <a:off x="1190477" y="5548903"/>
                <a:ext cx="76680" cy="89640"/>
              </p14:xfrm>
            </p:contentPart>
          </mc:Choice>
          <mc:Fallback>
            <p:pic>
              <p:nvPicPr>
                <p:cNvPr id="2086" name="Ink 2085">
                  <a:extLst>
                    <a:ext uri="{FF2B5EF4-FFF2-40B4-BE49-F238E27FC236}">
                      <a16:creationId xmlns:a16="http://schemas.microsoft.com/office/drawing/2014/main" id="{F06E95C4-89C8-4F84-A639-4B511397D3AD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1127837" y="5485903"/>
                  <a:ext cx="202320" cy="21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1">
              <p14:nvContentPartPr>
                <p14:cNvPr id="2087" name="Ink 2086">
                  <a:extLst>
                    <a:ext uri="{FF2B5EF4-FFF2-40B4-BE49-F238E27FC236}">
                      <a16:creationId xmlns:a16="http://schemas.microsoft.com/office/drawing/2014/main" id="{D5A761C9-A92B-4695-B022-2E68C2CAEEBE}"/>
                    </a:ext>
                  </a:extLst>
                </p14:cNvPr>
                <p14:cNvContentPartPr/>
                <p14:nvPr/>
              </p14:nvContentPartPr>
              <p14:xfrm>
                <a:off x="1046837" y="5609383"/>
                <a:ext cx="92880" cy="118800"/>
              </p14:xfrm>
            </p:contentPart>
          </mc:Choice>
          <mc:Fallback>
            <p:pic>
              <p:nvPicPr>
                <p:cNvPr id="2087" name="Ink 2086">
                  <a:extLst>
                    <a:ext uri="{FF2B5EF4-FFF2-40B4-BE49-F238E27FC236}">
                      <a16:creationId xmlns:a16="http://schemas.microsoft.com/office/drawing/2014/main" id="{D5A761C9-A92B-4695-B022-2E68C2CAEEBE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984197" y="5546743"/>
                  <a:ext cx="218520" cy="244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91" name="Group 2090">
            <a:extLst>
              <a:ext uri="{FF2B5EF4-FFF2-40B4-BE49-F238E27FC236}">
                <a16:creationId xmlns:a16="http://schemas.microsoft.com/office/drawing/2014/main" id="{49B474C0-A83F-4FD7-8938-A64F3CF5E2F9}"/>
              </a:ext>
            </a:extLst>
          </p:cNvPr>
          <p:cNvGrpSpPr/>
          <p:nvPr/>
        </p:nvGrpSpPr>
        <p:grpSpPr>
          <a:xfrm>
            <a:off x="1063757" y="5246863"/>
            <a:ext cx="136800" cy="98280"/>
            <a:chOff x="1063757" y="5246863"/>
            <a:chExt cx="136800" cy="98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3">
              <p14:nvContentPartPr>
                <p14:cNvPr id="2089" name="Ink 2088">
                  <a:extLst>
                    <a:ext uri="{FF2B5EF4-FFF2-40B4-BE49-F238E27FC236}">
                      <a16:creationId xmlns:a16="http://schemas.microsoft.com/office/drawing/2014/main" id="{D2799484-96E9-4CAF-8D55-70CBA087EE19}"/>
                    </a:ext>
                  </a:extLst>
                </p14:cNvPr>
                <p14:cNvContentPartPr/>
                <p14:nvPr/>
              </p14:nvContentPartPr>
              <p14:xfrm>
                <a:off x="1154837" y="5296543"/>
                <a:ext cx="31680" cy="48600"/>
              </p14:xfrm>
            </p:contentPart>
          </mc:Choice>
          <mc:Fallback>
            <p:pic>
              <p:nvPicPr>
                <p:cNvPr id="2089" name="Ink 2088">
                  <a:extLst>
                    <a:ext uri="{FF2B5EF4-FFF2-40B4-BE49-F238E27FC236}">
                      <a16:creationId xmlns:a16="http://schemas.microsoft.com/office/drawing/2014/main" id="{D2799484-96E9-4CAF-8D55-70CBA087EE19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1091837" y="5233903"/>
                  <a:ext cx="157320" cy="17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5">
              <p14:nvContentPartPr>
                <p14:cNvPr id="2090" name="Ink 2089">
                  <a:extLst>
                    <a:ext uri="{FF2B5EF4-FFF2-40B4-BE49-F238E27FC236}">
                      <a16:creationId xmlns:a16="http://schemas.microsoft.com/office/drawing/2014/main" id="{A2BF65FC-E3D2-40BA-B36B-216545550326}"/>
                    </a:ext>
                  </a:extLst>
                </p14:cNvPr>
                <p14:cNvContentPartPr/>
                <p14:nvPr/>
              </p14:nvContentPartPr>
              <p14:xfrm>
                <a:off x="1063757" y="5246863"/>
                <a:ext cx="136800" cy="51840"/>
              </p14:xfrm>
            </p:contentPart>
          </mc:Choice>
          <mc:Fallback>
            <p:pic>
              <p:nvPicPr>
                <p:cNvPr id="2090" name="Ink 2089">
                  <a:extLst>
                    <a:ext uri="{FF2B5EF4-FFF2-40B4-BE49-F238E27FC236}">
                      <a16:creationId xmlns:a16="http://schemas.microsoft.com/office/drawing/2014/main" id="{A2BF65FC-E3D2-40BA-B36B-216545550326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1001117" y="5183863"/>
                  <a:ext cx="262440" cy="177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97">
            <p14:nvContentPartPr>
              <p14:cNvPr id="2092" name="Ink 2091">
                <a:extLst>
                  <a:ext uri="{FF2B5EF4-FFF2-40B4-BE49-F238E27FC236}">
                    <a16:creationId xmlns:a16="http://schemas.microsoft.com/office/drawing/2014/main" id="{FD199257-B4C3-4DA3-A374-1919F1140A09}"/>
                  </a:ext>
                </a:extLst>
              </p14:cNvPr>
              <p14:cNvContentPartPr/>
              <p14:nvPr/>
            </p14:nvContentPartPr>
            <p14:xfrm>
              <a:off x="313157" y="6206263"/>
              <a:ext cx="54720" cy="66960"/>
            </p14:xfrm>
          </p:contentPart>
        </mc:Choice>
        <mc:Fallback>
          <p:pic>
            <p:nvPicPr>
              <p:cNvPr id="2092" name="Ink 2091">
                <a:extLst>
                  <a:ext uri="{FF2B5EF4-FFF2-40B4-BE49-F238E27FC236}">
                    <a16:creationId xmlns:a16="http://schemas.microsoft.com/office/drawing/2014/main" id="{FD199257-B4C3-4DA3-A374-1919F1140A09}"/>
                  </a:ext>
                </a:extLst>
              </p:cNvPr>
              <p:cNvPicPr/>
              <p:nvPr/>
            </p:nvPicPr>
            <p:blipFill>
              <a:blip r:embed="rId98"/>
              <a:stretch>
                <a:fillRect/>
              </a:stretch>
            </p:blipFill>
            <p:spPr>
              <a:xfrm>
                <a:off x="250157" y="6143263"/>
                <a:ext cx="180360" cy="19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9">
            <p14:nvContentPartPr>
              <p14:cNvPr id="2093" name="Ink 2092">
                <a:extLst>
                  <a:ext uri="{FF2B5EF4-FFF2-40B4-BE49-F238E27FC236}">
                    <a16:creationId xmlns:a16="http://schemas.microsoft.com/office/drawing/2014/main" id="{8E3A2AEF-D840-4AB8-A176-7C10DDF96D92}"/>
                  </a:ext>
                </a:extLst>
              </p14:cNvPr>
              <p14:cNvContentPartPr/>
              <p14:nvPr/>
            </p14:nvContentPartPr>
            <p14:xfrm>
              <a:off x="952877" y="6107983"/>
              <a:ext cx="46080" cy="109440"/>
            </p14:xfrm>
          </p:contentPart>
        </mc:Choice>
        <mc:Fallback>
          <p:pic>
            <p:nvPicPr>
              <p:cNvPr id="2093" name="Ink 2092">
                <a:extLst>
                  <a:ext uri="{FF2B5EF4-FFF2-40B4-BE49-F238E27FC236}">
                    <a16:creationId xmlns:a16="http://schemas.microsoft.com/office/drawing/2014/main" id="{8E3A2AEF-D840-4AB8-A176-7C10DDF96D92}"/>
                  </a:ext>
                </a:extLst>
              </p:cNvPr>
              <p:cNvPicPr/>
              <p:nvPr/>
            </p:nvPicPr>
            <p:blipFill>
              <a:blip r:embed="rId100"/>
              <a:stretch>
                <a:fillRect/>
              </a:stretch>
            </p:blipFill>
            <p:spPr>
              <a:xfrm>
                <a:off x="890237" y="6045343"/>
                <a:ext cx="171720" cy="23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1">
            <p14:nvContentPartPr>
              <p14:cNvPr id="2094" name="Ink 2093">
                <a:extLst>
                  <a:ext uri="{FF2B5EF4-FFF2-40B4-BE49-F238E27FC236}">
                    <a16:creationId xmlns:a16="http://schemas.microsoft.com/office/drawing/2014/main" id="{3959762C-1BED-4945-8EA1-4C675B19D875}"/>
                  </a:ext>
                </a:extLst>
              </p14:cNvPr>
              <p14:cNvContentPartPr/>
              <p14:nvPr/>
            </p14:nvContentPartPr>
            <p14:xfrm>
              <a:off x="484877" y="5424703"/>
              <a:ext cx="42120" cy="67680"/>
            </p14:xfrm>
          </p:contentPart>
        </mc:Choice>
        <mc:Fallback>
          <p:pic>
            <p:nvPicPr>
              <p:cNvPr id="2094" name="Ink 2093">
                <a:extLst>
                  <a:ext uri="{FF2B5EF4-FFF2-40B4-BE49-F238E27FC236}">
                    <a16:creationId xmlns:a16="http://schemas.microsoft.com/office/drawing/2014/main" id="{3959762C-1BED-4945-8EA1-4C675B19D875}"/>
                  </a:ext>
                </a:extLst>
              </p:cNvPr>
              <p:cNvPicPr/>
              <p:nvPr/>
            </p:nvPicPr>
            <p:blipFill>
              <a:blip r:embed="rId102"/>
              <a:stretch>
                <a:fillRect/>
              </a:stretch>
            </p:blipFill>
            <p:spPr>
              <a:xfrm>
                <a:off x="422237" y="5362063"/>
                <a:ext cx="167760" cy="193320"/>
              </a:xfrm>
              <a:prstGeom prst="rect">
                <a:avLst/>
              </a:prstGeom>
            </p:spPr>
          </p:pic>
        </mc:Fallback>
      </mc:AlternateContent>
      <p:grpSp>
        <p:nvGrpSpPr>
          <p:cNvPr id="2097" name="Group 2096">
            <a:extLst>
              <a:ext uri="{FF2B5EF4-FFF2-40B4-BE49-F238E27FC236}">
                <a16:creationId xmlns:a16="http://schemas.microsoft.com/office/drawing/2014/main" id="{703E3D5C-674E-4D60-9661-ED4D2C75D732}"/>
              </a:ext>
            </a:extLst>
          </p:cNvPr>
          <p:cNvGrpSpPr/>
          <p:nvPr/>
        </p:nvGrpSpPr>
        <p:grpSpPr>
          <a:xfrm>
            <a:off x="2042237" y="5331103"/>
            <a:ext cx="133920" cy="240480"/>
            <a:chOff x="2042237" y="5331103"/>
            <a:chExt cx="133920" cy="240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3">
              <p14:nvContentPartPr>
                <p14:cNvPr id="2083" name="Ink 2082">
                  <a:extLst>
                    <a:ext uri="{FF2B5EF4-FFF2-40B4-BE49-F238E27FC236}">
                      <a16:creationId xmlns:a16="http://schemas.microsoft.com/office/drawing/2014/main" id="{347AF3A5-D4E5-4A95-96EB-10FF669C61D4}"/>
                    </a:ext>
                  </a:extLst>
                </p14:cNvPr>
                <p14:cNvContentPartPr/>
                <p14:nvPr/>
              </p14:nvContentPartPr>
              <p14:xfrm>
                <a:off x="2164997" y="5387263"/>
                <a:ext cx="5040" cy="9000"/>
              </p14:xfrm>
            </p:contentPart>
          </mc:Choice>
          <mc:Fallback>
            <p:pic>
              <p:nvPicPr>
                <p:cNvPr id="2083" name="Ink 2082">
                  <a:extLst>
                    <a:ext uri="{FF2B5EF4-FFF2-40B4-BE49-F238E27FC236}">
                      <a16:creationId xmlns:a16="http://schemas.microsoft.com/office/drawing/2014/main" id="{347AF3A5-D4E5-4A95-96EB-10FF669C61D4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2101997" y="5324263"/>
                  <a:ext cx="130680" cy="13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5">
              <p14:nvContentPartPr>
                <p14:cNvPr id="2084" name="Ink 2083">
                  <a:extLst>
                    <a:ext uri="{FF2B5EF4-FFF2-40B4-BE49-F238E27FC236}">
                      <a16:creationId xmlns:a16="http://schemas.microsoft.com/office/drawing/2014/main" id="{A22D0625-2E73-4E7F-B640-4867FA939A75}"/>
                    </a:ext>
                  </a:extLst>
                </p14:cNvPr>
                <p14:cNvContentPartPr/>
                <p14:nvPr/>
              </p14:nvContentPartPr>
              <p14:xfrm>
                <a:off x="2042237" y="5331103"/>
                <a:ext cx="107640" cy="240480"/>
              </p14:xfrm>
            </p:contentPart>
          </mc:Choice>
          <mc:Fallback>
            <p:pic>
              <p:nvPicPr>
                <p:cNvPr id="2084" name="Ink 2083">
                  <a:extLst>
                    <a:ext uri="{FF2B5EF4-FFF2-40B4-BE49-F238E27FC236}">
                      <a16:creationId xmlns:a16="http://schemas.microsoft.com/office/drawing/2014/main" id="{A22D0625-2E73-4E7F-B640-4867FA939A75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1979237" y="5268103"/>
                  <a:ext cx="233280" cy="36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7">
              <p14:nvContentPartPr>
                <p14:cNvPr id="2095" name="Ink 2094">
                  <a:extLst>
                    <a:ext uri="{FF2B5EF4-FFF2-40B4-BE49-F238E27FC236}">
                      <a16:creationId xmlns:a16="http://schemas.microsoft.com/office/drawing/2014/main" id="{CE2EBCE7-019F-4965-B475-71957FFFA009}"/>
                    </a:ext>
                  </a:extLst>
                </p14:cNvPr>
                <p14:cNvContentPartPr/>
                <p14:nvPr/>
              </p14:nvContentPartPr>
              <p14:xfrm>
                <a:off x="2110637" y="5454943"/>
                <a:ext cx="54720" cy="105120"/>
              </p14:xfrm>
            </p:contentPart>
          </mc:Choice>
          <mc:Fallback>
            <p:pic>
              <p:nvPicPr>
                <p:cNvPr id="2095" name="Ink 2094">
                  <a:extLst>
                    <a:ext uri="{FF2B5EF4-FFF2-40B4-BE49-F238E27FC236}">
                      <a16:creationId xmlns:a16="http://schemas.microsoft.com/office/drawing/2014/main" id="{CE2EBCE7-019F-4965-B475-71957FFFA009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2047997" y="5391943"/>
                  <a:ext cx="180360" cy="23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9">
              <p14:nvContentPartPr>
                <p14:cNvPr id="2096" name="Ink 2095">
                  <a:extLst>
                    <a:ext uri="{FF2B5EF4-FFF2-40B4-BE49-F238E27FC236}">
                      <a16:creationId xmlns:a16="http://schemas.microsoft.com/office/drawing/2014/main" id="{B7581687-2FF5-41B7-A4E5-72F1911466B6}"/>
                    </a:ext>
                  </a:extLst>
                </p14:cNvPr>
                <p14:cNvContentPartPr/>
                <p14:nvPr/>
              </p14:nvContentPartPr>
              <p14:xfrm>
                <a:off x="2160317" y="5475463"/>
                <a:ext cx="15840" cy="78840"/>
              </p14:xfrm>
            </p:contentPart>
          </mc:Choice>
          <mc:Fallback>
            <p:pic>
              <p:nvPicPr>
                <p:cNvPr id="2096" name="Ink 2095">
                  <a:extLst>
                    <a:ext uri="{FF2B5EF4-FFF2-40B4-BE49-F238E27FC236}">
                      <a16:creationId xmlns:a16="http://schemas.microsoft.com/office/drawing/2014/main" id="{B7581687-2FF5-41B7-A4E5-72F1911466B6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2097677" y="5412463"/>
                  <a:ext cx="141480" cy="204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11">
            <p14:nvContentPartPr>
              <p14:cNvPr id="2103" name="Ink 2102">
                <a:extLst>
                  <a:ext uri="{FF2B5EF4-FFF2-40B4-BE49-F238E27FC236}">
                    <a16:creationId xmlns:a16="http://schemas.microsoft.com/office/drawing/2014/main" id="{2D4E283A-15F2-42B3-BA6B-2E19A4E0DD86}"/>
                  </a:ext>
                </a:extLst>
              </p14:cNvPr>
              <p14:cNvContentPartPr/>
              <p14:nvPr/>
            </p14:nvContentPartPr>
            <p14:xfrm>
              <a:off x="2873837" y="6458623"/>
              <a:ext cx="45360" cy="47880"/>
            </p14:xfrm>
          </p:contentPart>
        </mc:Choice>
        <mc:Fallback>
          <p:pic>
            <p:nvPicPr>
              <p:cNvPr id="2103" name="Ink 2102">
                <a:extLst>
                  <a:ext uri="{FF2B5EF4-FFF2-40B4-BE49-F238E27FC236}">
                    <a16:creationId xmlns:a16="http://schemas.microsoft.com/office/drawing/2014/main" id="{2D4E283A-15F2-42B3-BA6B-2E19A4E0DD86}"/>
                  </a:ext>
                </a:extLst>
              </p:cNvPr>
              <p:cNvPicPr/>
              <p:nvPr/>
            </p:nvPicPr>
            <p:blipFill>
              <a:blip r:embed="rId112"/>
              <a:stretch>
                <a:fillRect/>
              </a:stretch>
            </p:blipFill>
            <p:spPr>
              <a:xfrm>
                <a:off x="2811197" y="6395983"/>
                <a:ext cx="171000" cy="17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3">
            <p14:nvContentPartPr>
              <p14:cNvPr id="2108" name="Ink 2107">
                <a:extLst>
                  <a:ext uri="{FF2B5EF4-FFF2-40B4-BE49-F238E27FC236}">
                    <a16:creationId xmlns:a16="http://schemas.microsoft.com/office/drawing/2014/main" id="{012D1A5D-CAED-47C1-8877-BE3273AC3AC7}"/>
                  </a:ext>
                </a:extLst>
              </p14:cNvPr>
              <p14:cNvContentPartPr/>
              <p14:nvPr/>
            </p14:nvContentPartPr>
            <p14:xfrm>
              <a:off x="2103797" y="6051103"/>
              <a:ext cx="37080" cy="66240"/>
            </p14:xfrm>
          </p:contentPart>
        </mc:Choice>
        <mc:Fallback>
          <p:pic>
            <p:nvPicPr>
              <p:cNvPr id="2108" name="Ink 2107">
                <a:extLst>
                  <a:ext uri="{FF2B5EF4-FFF2-40B4-BE49-F238E27FC236}">
                    <a16:creationId xmlns:a16="http://schemas.microsoft.com/office/drawing/2014/main" id="{012D1A5D-CAED-47C1-8877-BE3273AC3AC7}"/>
                  </a:ext>
                </a:extLst>
              </p:cNvPr>
              <p:cNvPicPr/>
              <p:nvPr/>
            </p:nvPicPr>
            <p:blipFill>
              <a:blip r:embed="rId114"/>
              <a:stretch>
                <a:fillRect/>
              </a:stretch>
            </p:blipFill>
            <p:spPr>
              <a:xfrm>
                <a:off x="2041157" y="5988103"/>
                <a:ext cx="162720" cy="19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5">
            <p14:nvContentPartPr>
              <p14:cNvPr id="2110" name="Ink 2109">
                <a:extLst>
                  <a:ext uri="{FF2B5EF4-FFF2-40B4-BE49-F238E27FC236}">
                    <a16:creationId xmlns:a16="http://schemas.microsoft.com/office/drawing/2014/main" id="{E40BF98E-B1E5-4539-9B44-0F2157353A3E}"/>
                  </a:ext>
                </a:extLst>
              </p14:cNvPr>
              <p14:cNvContentPartPr/>
              <p14:nvPr/>
            </p14:nvContentPartPr>
            <p14:xfrm>
              <a:off x="959717" y="6044983"/>
              <a:ext cx="90000" cy="18000"/>
            </p14:xfrm>
          </p:contentPart>
        </mc:Choice>
        <mc:Fallback>
          <p:pic>
            <p:nvPicPr>
              <p:cNvPr id="2110" name="Ink 2109">
                <a:extLst>
                  <a:ext uri="{FF2B5EF4-FFF2-40B4-BE49-F238E27FC236}">
                    <a16:creationId xmlns:a16="http://schemas.microsoft.com/office/drawing/2014/main" id="{E40BF98E-B1E5-4539-9B44-0F2157353A3E}"/>
                  </a:ext>
                </a:extLst>
              </p:cNvPr>
              <p:cNvPicPr/>
              <p:nvPr/>
            </p:nvPicPr>
            <p:blipFill>
              <a:blip r:embed="rId116"/>
              <a:stretch>
                <a:fillRect/>
              </a:stretch>
            </p:blipFill>
            <p:spPr>
              <a:xfrm>
                <a:off x="897077" y="5982343"/>
                <a:ext cx="215640" cy="14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7">
            <p14:nvContentPartPr>
              <p14:cNvPr id="2111" name="Ink 2110">
                <a:extLst>
                  <a:ext uri="{FF2B5EF4-FFF2-40B4-BE49-F238E27FC236}">
                    <a16:creationId xmlns:a16="http://schemas.microsoft.com/office/drawing/2014/main" id="{6B82200F-763E-4410-9D05-935E8E3E7478}"/>
                  </a:ext>
                </a:extLst>
              </p14:cNvPr>
              <p14:cNvContentPartPr/>
              <p14:nvPr/>
            </p14:nvContentPartPr>
            <p14:xfrm>
              <a:off x="2685917" y="6196543"/>
              <a:ext cx="16200" cy="18720"/>
            </p14:xfrm>
          </p:contentPart>
        </mc:Choice>
        <mc:Fallback>
          <p:pic>
            <p:nvPicPr>
              <p:cNvPr id="2111" name="Ink 2110">
                <a:extLst>
                  <a:ext uri="{FF2B5EF4-FFF2-40B4-BE49-F238E27FC236}">
                    <a16:creationId xmlns:a16="http://schemas.microsoft.com/office/drawing/2014/main" id="{6B82200F-763E-4410-9D05-935E8E3E7478}"/>
                  </a:ext>
                </a:extLst>
              </p:cNvPr>
              <p:cNvPicPr/>
              <p:nvPr/>
            </p:nvPicPr>
            <p:blipFill>
              <a:blip r:embed="rId118"/>
              <a:stretch>
                <a:fillRect/>
              </a:stretch>
            </p:blipFill>
            <p:spPr>
              <a:xfrm>
                <a:off x="2622917" y="6133543"/>
                <a:ext cx="141840" cy="14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9">
            <p14:nvContentPartPr>
              <p14:cNvPr id="2113" name="Ink 2112">
                <a:extLst>
                  <a:ext uri="{FF2B5EF4-FFF2-40B4-BE49-F238E27FC236}">
                    <a16:creationId xmlns:a16="http://schemas.microsoft.com/office/drawing/2014/main" id="{CF60B457-B043-4A61-B1C5-F06F6686F0C1}"/>
                  </a:ext>
                </a:extLst>
              </p14:cNvPr>
              <p14:cNvContentPartPr/>
              <p14:nvPr/>
            </p14:nvContentPartPr>
            <p14:xfrm>
              <a:off x="2604557" y="6579943"/>
              <a:ext cx="61920" cy="66240"/>
            </p14:xfrm>
          </p:contentPart>
        </mc:Choice>
        <mc:Fallback>
          <p:pic>
            <p:nvPicPr>
              <p:cNvPr id="2113" name="Ink 2112">
                <a:extLst>
                  <a:ext uri="{FF2B5EF4-FFF2-40B4-BE49-F238E27FC236}">
                    <a16:creationId xmlns:a16="http://schemas.microsoft.com/office/drawing/2014/main" id="{CF60B457-B043-4A61-B1C5-F06F6686F0C1}"/>
                  </a:ext>
                </a:extLst>
              </p:cNvPr>
              <p:cNvPicPr/>
              <p:nvPr/>
            </p:nvPicPr>
            <p:blipFill>
              <a:blip r:embed="rId120"/>
              <a:stretch>
                <a:fillRect/>
              </a:stretch>
            </p:blipFill>
            <p:spPr>
              <a:xfrm>
                <a:off x="2541557" y="6517303"/>
                <a:ext cx="187560" cy="19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1">
            <p14:nvContentPartPr>
              <p14:cNvPr id="2114" name="Ink 2113">
                <a:extLst>
                  <a:ext uri="{FF2B5EF4-FFF2-40B4-BE49-F238E27FC236}">
                    <a16:creationId xmlns:a16="http://schemas.microsoft.com/office/drawing/2014/main" id="{D3E8E8B9-A5F2-4FB9-A523-0BDC4D56C832}"/>
                  </a:ext>
                </a:extLst>
              </p14:cNvPr>
              <p14:cNvContentPartPr/>
              <p14:nvPr/>
            </p14:nvContentPartPr>
            <p14:xfrm>
              <a:off x="1321157" y="6243343"/>
              <a:ext cx="29520" cy="58320"/>
            </p14:xfrm>
          </p:contentPart>
        </mc:Choice>
        <mc:Fallback>
          <p:pic>
            <p:nvPicPr>
              <p:cNvPr id="2114" name="Ink 2113">
                <a:extLst>
                  <a:ext uri="{FF2B5EF4-FFF2-40B4-BE49-F238E27FC236}">
                    <a16:creationId xmlns:a16="http://schemas.microsoft.com/office/drawing/2014/main" id="{D3E8E8B9-A5F2-4FB9-A523-0BDC4D56C832}"/>
                  </a:ext>
                </a:extLst>
              </p:cNvPr>
              <p:cNvPicPr/>
              <p:nvPr/>
            </p:nvPicPr>
            <p:blipFill>
              <a:blip r:embed="rId122"/>
              <a:stretch>
                <a:fillRect/>
              </a:stretch>
            </p:blipFill>
            <p:spPr>
              <a:xfrm>
                <a:off x="1258517" y="6180703"/>
                <a:ext cx="155160" cy="18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3">
            <p14:nvContentPartPr>
              <p14:cNvPr id="2107" name="Ink 2106">
                <a:extLst>
                  <a:ext uri="{FF2B5EF4-FFF2-40B4-BE49-F238E27FC236}">
                    <a16:creationId xmlns:a16="http://schemas.microsoft.com/office/drawing/2014/main" id="{7AF753C9-7936-4FDC-A64C-85A08C40763A}"/>
                  </a:ext>
                </a:extLst>
              </p14:cNvPr>
              <p14:cNvContentPartPr/>
              <p14:nvPr/>
            </p14:nvContentPartPr>
            <p14:xfrm>
              <a:off x="2316557" y="6249103"/>
              <a:ext cx="28800" cy="10440"/>
            </p14:xfrm>
          </p:contentPart>
        </mc:Choice>
        <mc:Fallback>
          <p:pic>
            <p:nvPicPr>
              <p:cNvPr id="2107" name="Ink 2106">
                <a:extLst>
                  <a:ext uri="{FF2B5EF4-FFF2-40B4-BE49-F238E27FC236}">
                    <a16:creationId xmlns:a16="http://schemas.microsoft.com/office/drawing/2014/main" id="{7AF753C9-7936-4FDC-A64C-85A08C40763A}"/>
                  </a:ext>
                </a:extLst>
              </p:cNvPr>
              <p:cNvPicPr/>
              <p:nvPr/>
            </p:nvPicPr>
            <p:blipFill>
              <a:blip r:embed="rId124"/>
              <a:stretch>
                <a:fillRect/>
              </a:stretch>
            </p:blipFill>
            <p:spPr>
              <a:xfrm>
                <a:off x="2253917" y="6186463"/>
                <a:ext cx="154440" cy="13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5">
            <p14:nvContentPartPr>
              <p14:cNvPr id="2098" name="Ink 2097">
                <a:extLst>
                  <a:ext uri="{FF2B5EF4-FFF2-40B4-BE49-F238E27FC236}">
                    <a16:creationId xmlns:a16="http://schemas.microsoft.com/office/drawing/2014/main" id="{B1261B8E-B03F-49B3-BACE-954F1B5A6453}"/>
                  </a:ext>
                </a:extLst>
              </p14:cNvPr>
              <p14:cNvContentPartPr/>
              <p14:nvPr/>
            </p14:nvContentPartPr>
            <p14:xfrm>
              <a:off x="2148077" y="6099343"/>
              <a:ext cx="37800" cy="109080"/>
            </p14:xfrm>
          </p:contentPart>
        </mc:Choice>
        <mc:Fallback>
          <p:pic>
            <p:nvPicPr>
              <p:cNvPr id="2098" name="Ink 2097">
                <a:extLst>
                  <a:ext uri="{FF2B5EF4-FFF2-40B4-BE49-F238E27FC236}">
                    <a16:creationId xmlns:a16="http://schemas.microsoft.com/office/drawing/2014/main" id="{B1261B8E-B03F-49B3-BACE-954F1B5A6453}"/>
                  </a:ext>
                </a:extLst>
              </p:cNvPr>
              <p:cNvPicPr/>
              <p:nvPr/>
            </p:nvPicPr>
            <p:blipFill>
              <a:blip r:embed="rId126"/>
              <a:stretch>
                <a:fillRect/>
              </a:stretch>
            </p:blipFill>
            <p:spPr>
              <a:xfrm>
                <a:off x="2085077" y="6036343"/>
                <a:ext cx="163440" cy="23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7">
            <p14:nvContentPartPr>
              <p14:cNvPr id="2099" name="Ink 2098">
                <a:extLst>
                  <a:ext uri="{FF2B5EF4-FFF2-40B4-BE49-F238E27FC236}">
                    <a16:creationId xmlns:a16="http://schemas.microsoft.com/office/drawing/2014/main" id="{90BE9413-380D-48E6-8528-CF62E1C8A296}"/>
                  </a:ext>
                </a:extLst>
              </p14:cNvPr>
              <p14:cNvContentPartPr/>
              <p14:nvPr/>
            </p14:nvContentPartPr>
            <p14:xfrm>
              <a:off x="1874837" y="6011143"/>
              <a:ext cx="425160" cy="57960"/>
            </p14:xfrm>
          </p:contentPart>
        </mc:Choice>
        <mc:Fallback>
          <p:pic>
            <p:nvPicPr>
              <p:cNvPr id="2099" name="Ink 2098">
                <a:extLst>
                  <a:ext uri="{FF2B5EF4-FFF2-40B4-BE49-F238E27FC236}">
                    <a16:creationId xmlns:a16="http://schemas.microsoft.com/office/drawing/2014/main" id="{90BE9413-380D-48E6-8528-CF62E1C8A296}"/>
                  </a:ext>
                </a:extLst>
              </p:cNvPr>
              <p:cNvPicPr/>
              <p:nvPr/>
            </p:nvPicPr>
            <p:blipFill>
              <a:blip r:embed="rId128"/>
              <a:stretch>
                <a:fillRect/>
              </a:stretch>
            </p:blipFill>
            <p:spPr>
              <a:xfrm>
                <a:off x="1812197" y="5948143"/>
                <a:ext cx="550800" cy="18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9">
            <p14:nvContentPartPr>
              <p14:cNvPr id="2101" name="Ink 2100">
                <a:extLst>
                  <a:ext uri="{FF2B5EF4-FFF2-40B4-BE49-F238E27FC236}">
                    <a16:creationId xmlns:a16="http://schemas.microsoft.com/office/drawing/2014/main" id="{55CFBD57-CD13-49ED-8574-E08330798F9D}"/>
                  </a:ext>
                </a:extLst>
              </p14:cNvPr>
              <p14:cNvContentPartPr/>
              <p14:nvPr/>
            </p14:nvContentPartPr>
            <p14:xfrm>
              <a:off x="1993997" y="5905663"/>
              <a:ext cx="20520" cy="120240"/>
            </p14:xfrm>
          </p:contentPart>
        </mc:Choice>
        <mc:Fallback>
          <p:pic>
            <p:nvPicPr>
              <p:cNvPr id="2101" name="Ink 2100">
                <a:extLst>
                  <a:ext uri="{FF2B5EF4-FFF2-40B4-BE49-F238E27FC236}">
                    <a16:creationId xmlns:a16="http://schemas.microsoft.com/office/drawing/2014/main" id="{55CFBD57-CD13-49ED-8574-E08330798F9D}"/>
                  </a:ext>
                </a:extLst>
              </p:cNvPr>
              <p:cNvPicPr/>
              <p:nvPr/>
            </p:nvPicPr>
            <p:blipFill>
              <a:blip r:embed="rId130"/>
              <a:stretch>
                <a:fillRect/>
              </a:stretch>
            </p:blipFill>
            <p:spPr>
              <a:xfrm>
                <a:off x="1931357" y="5842663"/>
                <a:ext cx="146160" cy="24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1">
            <p14:nvContentPartPr>
              <p14:cNvPr id="2117" name="Ink 2116">
                <a:extLst>
                  <a:ext uri="{FF2B5EF4-FFF2-40B4-BE49-F238E27FC236}">
                    <a16:creationId xmlns:a16="http://schemas.microsoft.com/office/drawing/2014/main" id="{BDF3E157-B2DF-4615-8D80-A92BE053F71B}"/>
                  </a:ext>
                </a:extLst>
              </p14:cNvPr>
              <p14:cNvContentPartPr/>
              <p14:nvPr/>
            </p14:nvContentPartPr>
            <p14:xfrm>
              <a:off x="2526077" y="6320743"/>
              <a:ext cx="5760" cy="8640"/>
            </p14:xfrm>
          </p:contentPart>
        </mc:Choice>
        <mc:Fallback>
          <p:pic>
            <p:nvPicPr>
              <p:cNvPr id="2117" name="Ink 2116">
                <a:extLst>
                  <a:ext uri="{FF2B5EF4-FFF2-40B4-BE49-F238E27FC236}">
                    <a16:creationId xmlns:a16="http://schemas.microsoft.com/office/drawing/2014/main" id="{BDF3E157-B2DF-4615-8D80-A92BE053F71B}"/>
                  </a:ext>
                </a:extLst>
              </p:cNvPr>
              <p:cNvPicPr/>
              <p:nvPr/>
            </p:nvPicPr>
            <p:blipFill>
              <a:blip r:embed="rId132"/>
              <a:stretch>
                <a:fillRect/>
              </a:stretch>
            </p:blipFill>
            <p:spPr>
              <a:xfrm>
                <a:off x="2463077" y="6257743"/>
                <a:ext cx="131400" cy="134280"/>
              </a:xfrm>
              <a:prstGeom prst="rect">
                <a:avLst/>
              </a:prstGeom>
            </p:spPr>
          </p:pic>
        </mc:Fallback>
      </mc:AlternateContent>
      <p:grpSp>
        <p:nvGrpSpPr>
          <p:cNvPr id="2122" name="Group 2121">
            <a:extLst>
              <a:ext uri="{FF2B5EF4-FFF2-40B4-BE49-F238E27FC236}">
                <a16:creationId xmlns:a16="http://schemas.microsoft.com/office/drawing/2014/main" id="{8481C75A-A044-4216-9CD0-859A1733A8F9}"/>
              </a:ext>
            </a:extLst>
          </p:cNvPr>
          <p:cNvGrpSpPr/>
          <p:nvPr/>
        </p:nvGrpSpPr>
        <p:grpSpPr>
          <a:xfrm>
            <a:off x="2636957" y="6057223"/>
            <a:ext cx="269280" cy="236520"/>
            <a:chOff x="2636957" y="6057223"/>
            <a:chExt cx="269280" cy="236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3">
              <p14:nvContentPartPr>
                <p14:cNvPr id="2104" name="Ink 2103">
                  <a:extLst>
                    <a:ext uri="{FF2B5EF4-FFF2-40B4-BE49-F238E27FC236}">
                      <a16:creationId xmlns:a16="http://schemas.microsoft.com/office/drawing/2014/main" id="{CE5FD07A-8158-4E6A-A01A-70234EB8E016}"/>
                    </a:ext>
                  </a:extLst>
                </p14:cNvPr>
                <p14:cNvContentPartPr/>
                <p14:nvPr/>
              </p14:nvContentPartPr>
              <p14:xfrm>
                <a:off x="2673317" y="6057223"/>
                <a:ext cx="41040" cy="97200"/>
              </p14:xfrm>
            </p:contentPart>
          </mc:Choice>
          <mc:Fallback>
            <p:pic>
              <p:nvPicPr>
                <p:cNvPr id="2104" name="Ink 2103">
                  <a:extLst>
                    <a:ext uri="{FF2B5EF4-FFF2-40B4-BE49-F238E27FC236}">
                      <a16:creationId xmlns:a16="http://schemas.microsoft.com/office/drawing/2014/main" id="{CE5FD07A-8158-4E6A-A01A-70234EB8E016}"/>
                    </a:ext>
                  </a:extLst>
                </p:cNvPr>
                <p:cNvPicPr/>
                <p:nvPr/>
              </p:nvPicPr>
              <p:blipFill>
                <a:blip r:embed="rId134"/>
                <a:stretch>
                  <a:fillRect/>
                </a:stretch>
              </p:blipFill>
              <p:spPr>
                <a:xfrm>
                  <a:off x="2610677" y="5994223"/>
                  <a:ext cx="166680" cy="22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5">
              <p14:nvContentPartPr>
                <p14:cNvPr id="2105" name="Ink 2104">
                  <a:extLst>
                    <a:ext uri="{FF2B5EF4-FFF2-40B4-BE49-F238E27FC236}">
                      <a16:creationId xmlns:a16="http://schemas.microsoft.com/office/drawing/2014/main" id="{B6A2A402-022F-41D3-BA10-081E86D94B0B}"/>
                    </a:ext>
                  </a:extLst>
                </p14:cNvPr>
                <p14:cNvContentPartPr/>
                <p14:nvPr/>
              </p14:nvContentPartPr>
              <p14:xfrm>
                <a:off x="2636957" y="6186103"/>
                <a:ext cx="47520" cy="39960"/>
              </p14:xfrm>
            </p:contentPart>
          </mc:Choice>
          <mc:Fallback>
            <p:pic>
              <p:nvPicPr>
                <p:cNvPr id="2105" name="Ink 2104">
                  <a:extLst>
                    <a:ext uri="{FF2B5EF4-FFF2-40B4-BE49-F238E27FC236}">
                      <a16:creationId xmlns:a16="http://schemas.microsoft.com/office/drawing/2014/main" id="{B6A2A402-022F-41D3-BA10-081E86D94B0B}"/>
                    </a:ext>
                  </a:extLst>
                </p:cNvPr>
                <p:cNvPicPr/>
                <p:nvPr/>
              </p:nvPicPr>
              <p:blipFill>
                <a:blip r:embed="rId136"/>
                <a:stretch>
                  <a:fillRect/>
                </a:stretch>
              </p:blipFill>
              <p:spPr>
                <a:xfrm>
                  <a:off x="2574317" y="6123103"/>
                  <a:ext cx="173160" cy="16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7">
              <p14:nvContentPartPr>
                <p14:cNvPr id="2119" name="Ink 2118">
                  <a:extLst>
                    <a:ext uri="{FF2B5EF4-FFF2-40B4-BE49-F238E27FC236}">
                      <a16:creationId xmlns:a16="http://schemas.microsoft.com/office/drawing/2014/main" id="{AFF2D424-1281-4AE6-AB40-4C5BEA7E8934}"/>
                    </a:ext>
                  </a:extLst>
                </p14:cNvPr>
                <p14:cNvContentPartPr/>
                <p14:nvPr/>
              </p14:nvContentPartPr>
              <p14:xfrm>
                <a:off x="2892557" y="6172783"/>
                <a:ext cx="13680" cy="120960"/>
              </p14:xfrm>
            </p:contentPart>
          </mc:Choice>
          <mc:Fallback>
            <p:pic>
              <p:nvPicPr>
                <p:cNvPr id="2119" name="Ink 2118">
                  <a:extLst>
                    <a:ext uri="{FF2B5EF4-FFF2-40B4-BE49-F238E27FC236}">
                      <a16:creationId xmlns:a16="http://schemas.microsoft.com/office/drawing/2014/main" id="{AFF2D424-1281-4AE6-AB40-4C5BEA7E8934}"/>
                    </a:ext>
                  </a:extLst>
                </p:cNvPr>
                <p:cNvPicPr/>
                <p:nvPr/>
              </p:nvPicPr>
              <p:blipFill>
                <a:blip r:embed="rId138"/>
                <a:stretch>
                  <a:fillRect/>
                </a:stretch>
              </p:blipFill>
              <p:spPr>
                <a:xfrm>
                  <a:off x="2829557" y="6109783"/>
                  <a:ext cx="139320" cy="24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9">
              <p14:nvContentPartPr>
                <p14:cNvPr id="2121" name="Ink 2120">
                  <a:extLst>
                    <a:ext uri="{FF2B5EF4-FFF2-40B4-BE49-F238E27FC236}">
                      <a16:creationId xmlns:a16="http://schemas.microsoft.com/office/drawing/2014/main" id="{1094CCDC-F378-4F80-9FFE-67F762D6E8E5}"/>
                    </a:ext>
                  </a:extLst>
                </p14:cNvPr>
                <p14:cNvContentPartPr/>
                <p14:nvPr/>
              </p14:nvContentPartPr>
              <p14:xfrm>
                <a:off x="2898317" y="6112663"/>
                <a:ext cx="5040" cy="125640"/>
              </p14:xfrm>
            </p:contentPart>
          </mc:Choice>
          <mc:Fallback>
            <p:pic>
              <p:nvPicPr>
                <p:cNvPr id="2121" name="Ink 2120">
                  <a:extLst>
                    <a:ext uri="{FF2B5EF4-FFF2-40B4-BE49-F238E27FC236}">
                      <a16:creationId xmlns:a16="http://schemas.microsoft.com/office/drawing/2014/main" id="{1094CCDC-F378-4F80-9FFE-67F762D6E8E5}"/>
                    </a:ext>
                  </a:extLst>
                </p:cNvPr>
                <p:cNvPicPr/>
                <p:nvPr/>
              </p:nvPicPr>
              <p:blipFill>
                <a:blip r:embed="rId140"/>
                <a:stretch>
                  <a:fillRect/>
                </a:stretch>
              </p:blipFill>
              <p:spPr>
                <a:xfrm>
                  <a:off x="2835677" y="6050023"/>
                  <a:ext cx="130680" cy="251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41">
            <p14:nvContentPartPr>
              <p14:cNvPr id="2123" name="Ink 2122">
                <a:extLst>
                  <a:ext uri="{FF2B5EF4-FFF2-40B4-BE49-F238E27FC236}">
                    <a16:creationId xmlns:a16="http://schemas.microsoft.com/office/drawing/2014/main" id="{AD684409-655F-4852-933D-6B62C293A5A2}"/>
                  </a:ext>
                </a:extLst>
              </p14:cNvPr>
              <p14:cNvContentPartPr/>
              <p14:nvPr/>
            </p14:nvContentPartPr>
            <p14:xfrm>
              <a:off x="2844317" y="6449263"/>
              <a:ext cx="72000" cy="11520"/>
            </p14:xfrm>
          </p:contentPart>
        </mc:Choice>
        <mc:Fallback>
          <p:pic>
            <p:nvPicPr>
              <p:cNvPr id="2123" name="Ink 2122">
                <a:extLst>
                  <a:ext uri="{FF2B5EF4-FFF2-40B4-BE49-F238E27FC236}">
                    <a16:creationId xmlns:a16="http://schemas.microsoft.com/office/drawing/2014/main" id="{AD684409-655F-4852-933D-6B62C293A5A2}"/>
                  </a:ext>
                </a:extLst>
              </p:cNvPr>
              <p:cNvPicPr/>
              <p:nvPr/>
            </p:nvPicPr>
            <p:blipFill>
              <a:blip r:embed="rId142"/>
              <a:stretch>
                <a:fillRect/>
              </a:stretch>
            </p:blipFill>
            <p:spPr>
              <a:xfrm>
                <a:off x="2781317" y="6386263"/>
                <a:ext cx="197640" cy="13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3">
            <p14:nvContentPartPr>
              <p14:cNvPr id="2124" name="Ink 2123">
                <a:extLst>
                  <a:ext uri="{FF2B5EF4-FFF2-40B4-BE49-F238E27FC236}">
                    <a16:creationId xmlns:a16="http://schemas.microsoft.com/office/drawing/2014/main" id="{F482B7B9-3181-43A0-863B-BEB958E4694A}"/>
                  </a:ext>
                </a:extLst>
              </p14:cNvPr>
              <p14:cNvContentPartPr/>
              <p14:nvPr/>
            </p14:nvContentPartPr>
            <p14:xfrm>
              <a:off x="2861597" y="5470063"/>
              <a:ext cx="59040" cy="70560"/>
            </p14:xfrm>
          </p:contentPart>
        </mc:Choice>
        <mc:Fallback>
          <p:pic>
            <p:nvPicPr>
              <p:cNvPr id="2124" name="Ink 2123">
                <a:extLst>
                  <a:ext uri="{FF2B5EF4-FFF2-40B4-BE49-F238E27FC236}">
                    <a16:creationId xmlns:a16="http://schemas.microsoft.com/office/drawing/2014/main" id="{F482B7B9-3181-43A0-863B-BEB958E4694A}"/>
                  </a:ext>
                </a:extLst>
              </p:cNvPr>
              <p:cNvPicPr/>
              <p:nvPr/>
            </p:nvPicPr>
            <p:blipFill>
              <a:blip r:embed="rId144"/>
              <a:stretch>
                <a:fillRect/>
              </a:stretch>
            </p:blipFill>
            <p:spPr>
              <a:xfrm>
                <a:off x="2798957" y="5407423"/>
                <a:ext cx="184680" cy="196200"/>
              </a:xfrm>
              <a:prstGeom prst="rect">
                <a:avLst/>
              </a:prstGeom>
            </p:spPr>
          </p:pic>
        </mc:Fallback>
      </mc:AlternateContent>
      <p:grpSp>
        <p:nvGrpSpPr>
          <p:cNvPr id="2129" name="Group 2128">
            <a:extLst>
              <a:ext uri="{FF2B5EF4-FFF2-40B4-BE49-F238E27FC236}">
                <a16:creationId xmlns:a16="http://schemas.microsoft.com/office/drawing/2014/main" id="{66733094-A2F5-43C9-AEBA-9A9572128E4A}"/>
              </a:ext>
            </a:extLst>
          </p:cNvPr>
          <p:cNvGrpSpPr/>
          <p:nvPr/>
        </p:nvGrpSpPr>
        <p:grpSpPr>
          <a:xfrm>
            <a:off x="3371717" y="5657623"/>
            <a:ext cx="64080" cy="491040"/>
            <a:chOff x="3371717" y="5657623"/>
            <a:chExt cx="64080" cy="491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5">
              <p14:nvContentPartPr>
                <p14:cNvPr id="2125" name="Ink 2124">
                  <a:extLst>
                    <a:ext uri="{FF2B5EF4-FFF2-40B4-BE49-F238E27FC236}">
                      <a16:creationId xmlns:a16="http://schemas.microsoft.com/office/drawing/2014/main" id="{0D435B8B-FA33-4909-95C1-D48BFB7CEF03}"/>
                    </a:ext>
                  </a:extLst>
                </p14:cNvPr>
                <p14:cNvContentPartPr/>
                <p14:nvPr/>
              </p14:nvContentPartPr>
              <p14:xfrm>
                <a:off x="3371717" y="5752303"/>
                <a:ext cx="31320" cy="291240"/>
              </p14:xfrm>
            </p:contentPart>
          </mc:Choice>
          <mc:Fallback>
            <p:pic>
              <p:nvPicPr>
                <p:cNvPr id="2125" name="Ink 2124">
                  <a:extLst>
                    <a:ext uri="{FF2B5EF4-FFF2-40B4-BE49-F238E27FC236}">
                      <a16:creationId xmlns:a16="http://schemas.microsoft.com/office/drawing/2014/main" id="{0D435B8B-FA33-4909-95C1-D48BFB7CEF03}"/>
                    </a:ext>
                  </a:extLst>
                </p:cNvPr>
                <p:cNvPicPr/>
                <p:nvPr/>
              </p:nvPicPr>
              <p:blipFill>
                <a:blip r:embed="rId146"/>
                <a:stretch>
                  <a:fillRect/>
                </a:stretch>
              </p:blipFill>
              <p:spPr>
                <a:xfrm>
                  <a:off x="3308717" y="5689663"/>
                  <a:ext cx="156960" cy="41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7">
              <p14:nvContentPartPr>
                <p14:cNvPr id="2126" name="Ink 2125">
                  <a:extLst>
                    <a:ext uri="{FF2B5EF4-FFF2-40B4-BE49-F238E27FC236}">
                      <a16:creationId xmlns:a16="http://schemas.microsoft.com/office/drawing/2014/main" id="{E83EFCF9-23E2-4A6D-B2A4-2785CE111168}"/>
                    </a:ext>
                  </a:extLst>
                </p14:cNvPr>
                <p14:cNvContentPartPr/>
                <p14:nvPr/>
              </p14:nvContentPartPr>
              <p14:xfrm>
                <a:off x="3391157" y="5683903"/>
                <a:ext cx="30600" cy="399960"/>
              </p14:xfrm>
            </p:contentPart>
          </mc:Choice>
          <mc:Fallback>
            <p:pic>
              <p:nvPicPr>
                <p:cNvPr id="2126" name="Ink 2125">
                  <a:extLst>
                    <a:ext uri="{FF2B5EF4-FFF2-40B4-BE49-F238E27FC236}">
                      <a16:creationId xmlns:a16="http://schemas.microsoft.com/office/drawing/2014/main" id="{E83EFCF9-23E2-4A6D-B2A4-2785CE111168}"/>
                    </a:ext>
                  </a:extLst>
                </p:cNvPr>
                <p:cNvPicPr/>
                <p:nvPr/>
              </p:nvPicPr>
              <p:blipFill>
                <a:blip r:embed="rId148"/>
                <a:stretch>
                  <a:fillRect/>
                </a:stretch>
              </p:blipFill>
              <p:spPr>
                <a:xfrm>
                  <a:off x="3328517" y="5621263"/>
                  <a:ext cx="156240" cy="52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9">
              <p14:nvContentPartPr>
                <p14:cNvPr id="2128" name="Ink 2127">
                  <a:extLst>
                    <a:ext uri="{FF2B5EF4-FFF2-40B4-BE49-F238E27FC236}">
                      <a16:creationId xmlns:a16="http://schemas.microsoft.com/office/drawing/2014/main" id="{F746E23E-65F3-4A32-8ACA-B34BC2A6EBA6}"/>
                    </a:ext>
                  </a:extLst>
                </p14:cNvPr>
                <p14:cNvContentPartPr/>
                <p14:nvPr/>
              </p14:nvContentPartPr>
              <p14:xfrm>
                <a:off x="3395837" y="5657623"/>
                <a:ext cx="39960" cy="491040"/>
              </p14:xfrm>
            </p:contentPart>
          </mc:Choice>
          <mc:Fallback>
            <p:pic>
              <p:nvPicPr>
                <p:cNvPr id="2128" name="Ink 2127">
                  <a:extLst>
                    <a:ext uri="{FF2B5EF4-FFF2-40B4-BE49-F238E27FC236}">
                      <a16:creationId xmlns:a16="http://schemas.microsoft.com/office/drawing/2014/main" id="{F746E23E-65F3-4A32-8ACA-B34BC2A6EBA6}"/>
                    </a:ext>
                  </a:extLst>
                </p:cNvPr>
                <p:cNvPicPr/>
                <p:nvPr/>
              </p:nvPicPr>
              <p:blipFill>
                <a:blip r:embed="rId150"/>
                <a:stretch>
                  <a:fillRect/>
                </a:stretch>
              </p:blipFill>
              <p:spPr>
                <a:xfrm>
                  <a:off x="3332837" y="5594983"/>
                  <a:ext cx="165600" cy="616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51">
            <p14:nvContentPartPr>
              <p14:cNvPr id="2130" name="Ink 2129">
                <a:extLst>
                  <a:ext uri="{FF2B5EF4-FFF2-40B4-BE49-F238E27FC236}">
                    <a16:creationId xmlns:a16="http://schemas.microsoft.com/office/drawing/2014/main" id="{D3D88D99-2C69-4F12-A92C-217337D0AD1C}"/>
                  </a:ext>
                </a:extLst>
              </p14:cNvPr>
              <p14:cNvContentPartPr/>
              <p14:nvPr/>
            </p14:nvContentPartPr>
            <p14:xfrm>
              <a:off x="8818157" y="4820983"/>
              <a:ext cx="4680" cy="49680"/>
            </p14:xfrm>
          </p:contentPart>
        </mc:Choice>
        <mc:Fallback>
          <p:pic>
            <p:nvPicPr>
              <p:cNvPr id="2130" name="Ink 2129">
                <a:extLst>
                  <a:ext uri="{FF2B5EF4-FFF2-40B4-BE49-F238E27FC236}">
                    <a16:creationId xmlns:a16="http://schemas.microsoft.com/office/drawing/2014/main" id="{D3D88D99-2C69-4F12-A92C-217337D0AD1C}"/>
                  </a:ext>
                </a:extLst>
              </p:cNvPr>
              <p:cNvPicPr/>
              <p:nvPr/>
            </p:nvPicPr>
            <p:blipFill>
              <a:blip r:embed="rId152"/>
              <a:stretch>
                <a:fillRect/>
              </a:stretch>
            </p:blipFill>
            <p:spPr>
              <a:xfrm>
                <a:off x="8755157" y="4757983"/>
                <a:ext cx="130320" cy="175320"/>
              </a:xfrm>
              <a:prstGeom prst="rect">
                <a:avLst/>
              </a:prstGeom>
            </p:spPr>
          </p:pic>
        </mc:Fallback>
      </mc:AlternateContent>
      <p:grpSp>
        <p:nvGrpSpPr>
          <p:cNvPr id="2137" name="Group 2136">
            <a:extLst>
              <a:ext uri="{FF2B5EF4-FFF2-40B4-BE49-F238E27FC236}">
                <a16:creationId xmlns:a16="http://schemas.microsoft.com/office/drawing/2014/main" id="{8E96FD2A-D95B-4601-A40F-428568835CEA}"/>
              </a:ext>
            </a:extLst>
          </p:cNvPr>
          <p:cNvGrpSpPr/>
          <p:nvPr/>
        </p:nvGrpSpPr>
        <p:grpSpPr>
          <a:xfrm>
            <a:off x="7356197" y="3563503"/>
            <a:ext cx="304200" cy="237600"/>
            <a:chOff x="7356197" y="3563503"/>
            <a:chExt cx="304200" cy="237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3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223614F9-CF1F-4F35-8BD5-9691EB92C056}"/>
                    </a:ext>
                  </a:extLst>
                </p14:cNvPr>
                <p14:cNvContentPartPr/>
                <p14:nvPr/>
              </p14:nvContentPartPr>
              <p14:xfrm>
                <a:off x="7581197" y="3665023"/>
                <a:ext cx="79200" cy="6408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223614F9-CF1F-4F35-8BD5-9691EB92C056}"/>
                    </a:ext>
                  </a:extLst>
                </p:cNvPr>
                <p:cNvPicPr/>
                <p:nvPr/>
              </p:nvPicPr>
              <p:blipFill>
                <a:blip r:embed="rId154"/>
                <a:stretch>
                  <a:fillRect/>
                </a:stretch>
              </p:blipFill>
              <p:spPr>
                <a:xfrm>
                  <a:off x="7518197" y="3602383"/>
                  <a:ext cx="204840" cy="18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5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E7CED0B1-9EC9-4DDC-9689-8F03A10A4C29}"/>
                    </a:ext>
                  </a:extLst>
                </p14:cNvPr>
                <p14:cNvContentPartPr/>
                <p14:nvPr/>
              </p14:nvContentPartPr>
              <p14:xfrm>
                <a:off x="7628357" y="3729463"/>
                <a:ext cx="18000" cy="5760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E7CED0B1-9EC9-4DDC-9689-8F03A10A4C29}"/>
                    </a:ext>
                  </a:extLst>
                </p:cNvPr>
                <p:cNvPicPr/>
                <p:nvPr/>
              </p:nvPicPr>
              <p:blipFill>
                <a:blip r:embed="rId156"/>
                <a:stretch>
                  <a:fillRect/>
                </a:stretch>
              </p:blipFill>
              <p:spPr>
                <a:xfrm>
                  <a:off x="7565717" y="3666823"/>
                  <a:ext cx="143640" cy="18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7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EB38859D-E7B7-4D02-8692-B300068297AE}"/>
                    </a:ext>
                  </a:extLst>
                </p14:cNvPr>
                <p14:cNvContentPartPr/>
                <p14:nvPr/>
              </p14:nvContentPartPr>
              <p14:xfrm>
                <a:off x="7627637" y="3563503"/>
                <a:ext cx="21600" cy="5544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EB38859D-E7B7-4D02-8692-B300068297AE}"/>
                    </a:ext>
                  </a:extLst>
                </p:cNvPr>
                <p:cNvPicPr/>
                <p:nvPr/>
              </p:nvPicPr>
              <p:blipFill>
                <a:blip r:embed="rId158"/>
                <a:stretch>
                  <a:fillRect/>
                </a:stretch>
              </p:blipFill>
              <p:spPr>
                <a:xfrm>
                  <a:off x="7564997" y="3500503"/>
                  <a:ext cx="14724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9">
              <p14:nvContentPartPr>
                <p14:cNvPr id="2131" name="Ink 2130">
                  <a:extLst>
                    <a:ext uri="{FF2B5EF4-FFF2-40B4-BE49-F238E27FC236}">
                      <a16:creationId xmlns:a16="http://schemas.microsoft.com/office/drawing/2014/main" id="{3D7984B4-3BEE-476C-BA3E-1583943E5AA4}"/>
                    </a:ext>
                  </a:extLst>
                </p14:cNvPr>
                <p14:cNvContentPartPr/>
                <p14:nvPr/>
              </p14:nvContentPartPr>
              <p14:xfrm>
                <a:off x="7613597" y="3750703"/>
                <a:ext cx="3960" cy="2160"/>
              </p14:xfrm>
            </p:contentPart>
          </mc:Choice>
          <mc:Fallback>
            <p:pic>
              <p:nvPicPr>
                <p:cNvPr id="2131" name="Ink 2130">
                  <a:extLst>
                    <a:ext uri="{FF2B5EF4-FFF2-40B4-BE49-F238E27FC236}">
                      <a16:creationId xmlns:a16="http://schemas.microsoft.com/office/drawing/2014/main" id="{3D7984B4-3BEE-476C-BA3E-1583943E5AA4}"/>
                    </a:ext>
                  </a:extLst>
                </p:cNvPr>
                <p:cNvPicPr/>
                <p:nvPr/>
              </p:nvPicPr>
              <p:blipFill>
                <a:blip r:embed="rId160"/>
                <a:stretch>
                  <a:fillRect/>
                </a:stretch>
              </p:blipFill>
              <p:spPr>
                <a:xfrm>
                  <a:off x="7550597" y="3688063"/>
                  <a:ext cx="129600" cy="12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1">
              <p14:nvContentPartPr>
                <p14:cNvPr id="2132" name="Ink 2131">
                  <a:extLst>
                    <a:ext uri="{FF2B5EF4-FFF2-40B4-BE49-F238E27FC236}">
                      <a16:creationId xmlns:a16="http://schemas.microsoft.com/office/drawing/2014/main" id="{16CCCCBA-2700-46BB-894E-B6B39A528917}"/>
                    </a:ext>
                  </a:extLst>
                </p14:cNvPr>
                <p14:cNvContentPartPr/>
                <p14:nvPr/>
              </p14:nvContentPartPr>
              <p14:xfrm>
                <a:off x="7619717" y="3749623"/>
                <a:ext cx="3960" cy="1440"/>
              </p14:xfrm>
            </p:contentPart>
          </mc:Choice>
          <mc:Fallback>
            <p:pic>
              <p:nvPicPr>
                <p:cNvPr id="2132" name="Ink 2131">
                  <a:extLst>
                    <a:ext uri="{FF2B5EF4-FFF2-40B4-BE49-F238E27FC236}">
                      <a16:creationId xmlns:a16="http://schemas.microsoft.com/office/drawing/2014/main" id="{16CCCCBA-2700-46BB-894E-B6B39A528917}"/>
                    </a:ext>
                  </a:extLst>
                </p:cNvPr>
                <p:cNvPicPr/>
                <p:nvPr/>
              </p:nvPicPr>
              <p:blipFill>
                <a:blip r:embed="rId162"/>
                <a:stretch>
                  <a:fillRect/>
                </a:stretch>
              </p:blipFill>
              <p:spPr>
                <a:xfrm>
                  <a:off x="7557077" y="3686983"/>
                  <a:ext cx="129600" cy="12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3">
              <p14:nvContentPartPr>
                <p14:cNvPr id="2133" name="Ink 2132">
                  <a:extLst>
                    <a:ext uri="{FF2B5EF4-FFF2-40B4-BE49-F238E27FC236}">
                      <a16:creationId xmlns:a16="http://schemas.microsoft.com/office/drawing/2014/main" id="{3E2E047F-428B-4363-98E0-2DAB913D3A64}"/>
                    </a:ext>
                  </a:extLst>
                </p14:cNvPr>
                <p14:cNvContentPartPr/>
                <p14:nvPr/>
              </p14:nvContentPartPr>
              <p14:xfrm>
                <a:off x="7454117" y="3751423"/>
                <a:ext cx="165960" cy="41400"/>
              </p14:xfrm>
            </p:contentPart>
          </mc:Choice>
          <mc:Fallback>
            <p:pic>
              <p:nvPicPr>
                <p:cNvPr id="2133" name="Ink 2132">
                  <a:extLst>
                    <a:ext uri="{FF2B5EF4-FFF2-40B4-BE49-F238E27FC236}">
                      <a16:creationId xmlns:a16="http://schemas.microsoft.com/office/drawing/2014/main" id="{3E2E047F-428B-4363-98E0-2DAB913D3A64}"/>
                    </a:ext>
                  </a:extLst>
                </p:cNvPr>
                <p:cNvPicPr/>
                <p:nvPr/>
              </p:nvPicPr>
              <p:blipFill>
                <a:blip r:embed="rId164"/>
                <a:stretch>
                  <a:fillRect/>
                </a:stretch>
              </p:blipFill>
              <p:spPr>
                <a:xfrm>
                  <a:off x="7391117" y="3688423"/>
                  <a:ext cx="291600" cy="16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5">
              <p14:nvContentPartPr>
                <p14:cNvPr id="2135" name="Ink 2134">
                  <a:extLst>
                    <a:ext uri="{FF2B5EF4-FFF2-40B4-BE49-F238E27FC236}">
                      <a16:creationId xmlns:a16="http://schemas.microsoft.com/office/drawing/2014/main" id="{F1D920FF-A564-4008-B80F-922DD57EEA2C}"/>
                    </a:ext>
                  </a:extLst>
                </p14:cNvPr>
                <p14:cNvContentPartPr/>
                <p14:nvPr/>
              </p14:nvContentPartPr>
              <p14:xfrm>
                <a:off x="7356197" y="3798943"/>
                <a:ext cx="3960" cy="2160"/>
              </p14:xfrm>
            </p:contentPart>
          </mc:Choice>
          <mc:Fallback>
            <p:pic>
              <p:nvPicPr>
                <p:cNvPr id="2135" name="Ink 2134">
                  <a:extLst>
                    <a:ext uri="{FF2B5EF4-FFF2-40B4-BE49-F238E27FC236}">
                      <a16:creationId xmlns:a16="http://schemas.microsoft.com/office/drawing/2014/main" id="{F1D920FF-A564-4008-B80F-922DD57EEA2C}"/>
                    </a:ext>
                  </a:extLst>
                </p:cNvPr>
                <p:cNvPicPr/>
                <p:nvPr/>
              </p:nvPicPr>
              <p:blipFill>
                <a:blip r:embed="rId166"/>
                <a:stretch>
                  <a:fillRect/>
                </a:stretch>
              </p:blipFill>
              <p:spPr>
                <a:xfrm>
                  <a:off x="7293197" y="3735943"/>
                  <a:ext cx="129600" cy="12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7">
              <p14:nvContentPartPr>
                <p14:cNvPr id="2136" name="Ink 2135">
                  <a:extLst>
                    <a:ext uri="{FF2B5EF4-FFF2-40B4-BE49-F238E27FC236}">
                      <a16:creationId xmlns:a16="http://schemas.microsoft.com/office/drawing/2014/main" id="{2FFF716B-D4BB-4B8A-B36C-804FA8E02D9E}"/>
                    </a:ext>
                  </a:extLst>
                </p14:cNvPr>
                <p14:cNvContentPartPr/>
                <p14:nvPr/>
              </p14:nvContentPartPr>
              <p14:xfrm>
                <a:off x="7368797" y="3710743"/>
                <a:ext cx="18720" cy="74880"/>
              </p14:xfrm>
            </p:contentPart>
          </mc:Choice>
          <mc:Fallback>
            <p:pic>
              <p:nvPicPr>
                <p:cNvPr id="2136" name="Ink 2135">
                  <a:extLst>
                    <a:ext uri="{FF2B5EF4-FFF2-40B4-BE49-F238E27FC236}">
                      <a16:creationId xmlns:a16="http://schemas.microsoft.com/office/drawing/2014/main" id="{2FFF716B-D4BB-4B8A-B36C-804FA8E02D9E}"/>
                    </a:ext>
                  </a:extLst>
                </p:cNvPr>
                <p:cNvPicPr/>
                <p:nvPr/>
              </p:nvPicPr>
              <p:blipFill>
                <a:blip r:embed="rId168"/>
                <a:stretch>
                  <a:fillRect/>
                </a:stretch>
              </p:blipFill>
              <p:spPr>
                <a:xfrm>
                  <a:off x="7306157" y="3648103"/>
                  <a:ext cx="144360" cy="200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40" name="Group 2139">
            <a:extLst>
              <a:ext uri="{FF2B5EF4-FFF2-40B4-BE49-F238E27FC236}">
                <a16:creationId xmlns:a16="http://schemas.microsoft.com/office/drawing/2014/main" id="{4EDD9A5D-9FFA-465A-A52A-CD6EF9554BD9}"/>
              </a:ext>
            </a:extLst>
          </p:cNvPr>
          <p:cNvGrpSpPr/>
          <p:nvPr/>
        </p:nvGrpSpPr>
        <p:grpSpPr>
          <a:xfrm>
            <a:off x="6982877" y="4129063"/>
            <a:ext cx="172080" cy="60840"/>
            <a:chOff x="6982877" y="4129063"/>
            <a:chExt cx="172080" cy="60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9">
              <p14:nvContentPartPr>
                <p14:cNvPr id="2138" name="Ink 2137">
                  <a:extLst>
                    <a:ext uri="{FF2B5EF4-FFF2-40B4-BE49-F238E27FC236}">
                      <a16:creationId xmlns:a16="http://schemas.microsoft.com/office/drawing/2014/main" id="{E6ABB1A4-ED62-4985-B8D2-FC5FED8D40F1}"/>
                    </a:ext>
                  </a:extLst>
                </p14:cNvPr>
                <p14:cNvContentPartPr/>
                <p14:nvPr/>
              </p14:nvContentPartPr>
              <p14:xfrm>
                <a:off x="6982877" y="4157863"/>
                <a:ext cx="172080" cy="32040"/>
              </p14:xfrm>
            </p:contentPart>
          </mc:Choice>
          <mc:Fallback>
            <p:pic>
              <p:nvPicPr>
                <p:cNvPr id="2138" name="Ink 2137">
                  <a:extLst>
                    <a:ext uri="{FF2B5EF4-FFF2-40B4-BE49-F238E27FC236}">
                      <a16:creationId xmlns:a16="http://schemas.microsoft.com/office/drawing/2014/main" id="{E6ABB1A4-ED62-4985-B8D2-FC5FED8D40F1}"/>
                    </a:ext>
                  </a:extLst>
                </p:cNvPr>
                <p:cNvPicPr/>
                <p:nvPr/>
              </p:nvPicPr>
              <p:blipFill>
                <a:blip r:embed="rId170"/>
                <a:stretch>
                  <a:fillRect/>
                </a:stretch>
              </p:blipFill>
              <p:spPr>
                <a:xfrm>
                  <a:off x="6919877" y="4094863"/>
                  <a:ext cx="297720" cy="15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1">
              <p14:nvContentPartPr>
                <p14:cNvPr id="2139" name="Ink 2138">
                  <a:extLst>
                    <a:ext uri="{FF2B5EF4-FFF2-40B4-BE49-F238E27FC236}">
                      <a16:creationId xmlns:a16="http://schemas.microsoft.com/office/drawing/2014/main" id="{EEC897FE-4300-436E-9B8B-C7840F88CF50}"/>
                    </a:ext>
                  </a:extLst>
                </p14:cNvPr>
                <p14:cNvContentPartPr/>
                <p14:nvPr/>
              </p14:nvContentPartPr>
              <p14:xfrm>
                <a:off x="7032197" y="4129063"/>
                <a:ext cx="119160" cy="30240"/>
              </p14:xfrm>
            </p:contentPart>
          </mc:Choice>
          <mc:Fallback>
            <p:pic>
              <p:nvPicPr>
                <p:cNvPr id="2139" name="Ink 2138">
                  <a:extLst>
                    <a:ext uri="{FF2B5EF4-FFF2-40B4-BE49-F238E27FC236}">
                      <a16:creationId xmlns:a16="http://schemas.microsoft.com/office/drawing/2014/main" id="{EEC897FE-4300-436E-9B8B-C7840F88CF50}"/>
                    </a:ext>
                  </a:extLst>
                </p:cNvPr>
                <p:cNvPicPr/>
                <p:nvPr/>
              </p:nvPicPr>
              <p:blipFill>
                <a:blip r:embed="rId172"/>
                <a:stretch>
                  <a:fillRect/>
                </a:stretch>
              </p:blipFill>
              <p:spPr>
                <a:xfrm>
                  <a:off x="6969197" y="4066063"/>
                  <a:ext cx="244800" cy="1558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327754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91681" y="739914"/>
            <a:ext cx="20042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Lorentz condition</a:t>
            </a:r>
          </a:p>
          <a:p>
            <a:r>
              <a:rPr lang="en-US" sz="2000" dirty="0"/>
              <a:t>Lorentz gauge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449542"/>
            <a:ext cx="191452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4169" y="2449641"/>
            <a:ext cx="7010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Lorentz gauge is more general than Coulomb gauge:</a:t>
            </a:r>
          </a:p>
          <a:p>
            <a:r>
              <a:rPr lang="en-US" sz="2000" dirty="0"/>
              <a:t>Potentials that satisfy Coulomb gauge also satisfy Lorentz gauge,</a:t>
            </a:r>
          </a:p>
          <a:p>
            <a:r>
              <a:rPr lang="en-US" sz="2000" dirty="0"/>
              <a:t>But not vice versa. </a:t>
            </a:r>
          </a:p>
          <a:p>
            <a:r>
              <a:rPr lang="en-US" sz="2000" dirty="0"/>
              <a:t>Coulomb gauge is valid only in one reference frame.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4169" y="2033138"/>
            <a:ext cx="6978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4D divergence:  Makes a 4-scalar, which is </a:t>
            </a:r>
            <a:r>
              <a:rPr lang="en-US" sz="2000" dirty="0" err="1"/>
              <a:t>relativistically</a:t>
            </a:r>
            <a:r>
              <a:rPr lang="en-US" sz="2000" dirty="0"/>
              <a:t> invariant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EC0F6C-56D6-485D-AF29-D6819FEBF989}"/>
              </a:ext>
            </a:extLst>
          </p:cNvPr>
          <p:cNvSpPr txBox="1"/>
          <p:nvPr/>
        </p:nvSpPr>
        <p:spPr>
          <a:xfrm>
            <a:off x="228600" y="109076"/>
            <a:ext cx="78486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10.   </a:t>
            </a:r>
            <a:r>
              <a:rPr lang="en-US" sz="2000" i="1" dirty="0"/>
              <a:t>A</a:t>
            </a:r>
            <a:r>
              <a:rPr lang="en-US" sz="2000" i="1" baseline="30000" dirty="0"/>
              <a:t>i</a:t>
            </a:r>
            <a:r>
              <a:rPr lang="en-US" sz="2000" dirty="0"/>
              <a:t> is not unique.   Impose an additional condition.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D6BF23C-2E95-4D56-A9F9-5660BFCC6BCB}"/>
              </a:ext>
            </a:extLst>
          </p:cNvPr>
          <p:cNvGrpSpPr/>
          <p:nvPr/>
        </p:nvGrpSpPr>
        <p:grpSpPr>
          <a:xfrm>
            <a:off x="1501157" y="1422583"/>
            <a:ext cx="313560" cy="409680"/>
            <a:chOff x="1501157" y="1422583"/>
            <a:chExt cx="313560" cy="409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860E9AA6-7EF7-4A0F-A851-C07E69808153}"/>
                    </a:ext>
                  </a:extLst>
                </p14:cNvPr>
                <p14:cNvContentPartPr/>
                <p14:nvPr/>
              </p14:nvContentPartPr>
              <p14:xfrm>
                <a:off x="1545797" y="1422583"/>
                <a:ext cx="70200" cy="12060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860E9AA6-7EF7-4A0F-A851-C07E69808153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482797" y="1359943"/>
                  <a:ext cx="195840" cy="24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EE085257-2BE8-4FB7-85B3-7D9597202DC3}"/>
                    </a:ext>
                  </a:extLst>
                </p14:cNvPr>
                <p14:cNvContentPartPr/>
                <p14:nvPr/>
              </p14:nvContentPartPr>
              <p14:xfrm>
                <a:off x="1724717" y="1510063"/>
                <a:ext cx="90000" cy="11700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EE085257-2BE8-4FB7-85B3-7D9597202DC3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1661717" y="1447423"/>
                  <a:ext cx="215640" cy="24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BDC33DA4-96B1-49C5-A03D-C5E6B3C25F1A}"/>
                    </a:ext>
                  </a:extLst>
                </p14:cNvPr>
                <p14:cNvContentPartPr/>
                <p14:nvPr/>
              </p14:nvContentPartPr>
              <p14:xfrm>
                <a:off x="1501157" y="1700503"/>
                <a:ext cx="97920" cy="13176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BDC33DA4-96B1-49C5-A03D-C5E6B3C25F1A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438517" y="1637863"/>
                  <a:ext cx="223560" cy="25740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73" t="20997" r="72989" b="49305"/>
          <a:stretch/>
        </p:blipFill>
        <p:spPr bwMode="auto">
          <a:xfrm>
            <a:off x="1215459" y="596338"/>
            <a:ext cx="1234298" cy="1154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136BA72B-903E-459A-8396-75636BA20ED4}"/>
              </a:ext>
            </a:extLst>
          </p:cNvPr>
          <p:cNvGrpSpPr/>
          <p:nvPr/>
        </p:nvGrpSpPr>
        <p:grpSpPr>
          <a:xfrm>
            <a:off x="1271117" y="901663"/>
            <a:ext cx="36000" cy="27360"/>
            <a:chOff x="1271117" y="901663"/>
            <a:chExt cx="36000" cy="27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64E0B9EE-FD6A-4562-8F10-64B5B87C8E54}"/>
                    </a:ext>
                  </a:extLst>
                </p14:cNvPr>
                <p14:cNvContentPartPr/>
                <p14:nvPr/>
              </p14:nvContentPartPr>
              <p14:xfrm>
                <a:off x="1271117" y="904903"/>
                <a:ext cx="36000" cy="2412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64E0B9EE-FD6A-4562-8F10-64B5B87C8E54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208477" y="841903"/>
                  <a:ext cx="161640" cy="14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0E589907-50EE-4A25-9326-31401F0DAF96}"/>
                    </a:ext>
                  </a:extLst>
                </p14:cNvPr>
                <p14:cNvContentPartPr/>
                <p14:nvPr/>
              </p14:nvContentPartPr>
              <p14:xfrm>
                <a:off x="1280477" y="901663"/>
                <a:ext cx="26640" cy="2736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0E589907-50EE-4A25-9326-31401F0DAF96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217837" y="838663"/>
                  <a:ext cx="152280" cy="153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F9AF7D28-8474-4912-AB0E-85ABF730B41B}"/>
                  </a:ext>
                </a:extLst>
              </p14:cNvPr>
              <p14:cNvContentPartPr/>
              <p14:nvPr/>
            </p14:nvContentPartPr>
            <p14:xfrm>
              <a:off x="2303597" y="1020463"/>
              <a:ext cx="86400" cy="37368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F9AF7D28-8474-4912-AB0E-85ABF730B41B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240597" y="957463"/>
                <a:ext cx="212040" cy="49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A67EC236-775C-454F-9D99-801261C78824}"/>
                  </a:ext>
                </a:extLst>
              </p14:cNvPr>
              <p14:cNvContentPartPr/>
              <p14:nvPr/>
            </p14:nvContentPartPr>
            <p14:xfrm>
              <a:off x="1870877" y="902743"/>
              <a:ext cx="89640" cy="57240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A67EC236-775C-454F-9D99-801261C78824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808237" y="839743"/>
                <a:ext cx="215280" cy="18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CF3B87E1-77D6-4D72-8700-58758AB4697F}"/>
                  </a:ext>
                </a:extLst>
              </p14:cNvPr>
              <p14:cNvContentPartPr/>
              <p14:nvPr/>
            </p14:nvContentPartPr>
            <p14:xfrm>
              <a:off x="1516637" y="1182463"/>
              <a:ext cx="60480" cy="648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CF3B87E1-77D6-4D72-8700-58758AB4697F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453997" y="1119463"/>
                <a:ext cx="186120" cy="13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877F6556-51A6-4544-8767-CFD912754F18}"/>
                  </a:ext>
                </a:extLst>
              </p14:cNvPr>
              <p14:cNvContentPartPr/>
              <p14:nvPr/>
            </p14:nvContentPartPr>
            <p14:xfrm>
              <a:off x="1739477" y="1001383"/>
              <a:ext cx="42120" cy="5616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877F6556-51A6-4544-8767-CFD912754F18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676837" y="938383"/>
                <a:ext cx="167760" cy="181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4106" name="Ink 4105">
                <a:extLst>
                  <a:ext uri="{FF2B5EF4-FFF2-40B4-BE49-F238E27FC236}">
                    <a16:creationId xmlns:a16="http://schemas.microsoft.com/office/drawing/2014/main" id="{98D6E3AA-5857-4937-A450-EC3698DF0D00}"/>
                  </a:ext>
                </a:extLst>
              </p14:cNvPr>
              <p14:cNvContentPartPr/>
              <p14:nvPr/>
            </p14:nvContentPartPr>
            <p14:xfrm>
              <a:off x="532757" y="1277143"/>
              <a:ext cx="582120" cy="587160"/>
            </p14:xfrm>
          </p:contentPart>
        </mc:Choice>
        <mc:Fallback>
          <p:pic>
            <p:nvPicPr>
              <p:cNvPr id="4106" name="Ink 4105">
                <a:extLst>
                  <a:ext uri="{FF2B5EF4-FFF2-40B4-BE49-F238E27FC236}">
                    <a16:creationId xmlns:a16="http://schemas.microsoft.com/office/drawing/2014/main" id="{98D6E3AA-5857-4937-A450-EC3698DF0D00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15117" y="1259143"/>
                <a:ext cx="617760" cy="622800"/>
              </a:xfrm>
              <a:prstGeom prst="rect">
                <a:avLst/>
              </a:prstGeom>
            </p:spPr>
          </p:pic>
        </mc:Fallback>
      </mc:AlternateContent>
      <p:pic>
        <p:nvPicPr>
          <p:cNvPr id="44" name="Picture 6">
            <a:extLst>
              <a:ext uri="{FF2B5EF4-FFF2-40B4-BE49-F238E27FC236}">
                <a16:creationId xmlns:a16="http://schemas.microsoft.com/office/drawing/2014/main" id="{C9D53C75-B5A2-4F72-8FC1-54152F26F4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3603" y="4114935"/>
            <a:ext cx="3365586" cy="136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2">
            <a:extLst>
              <a:ext uri="{FF2B5EF4-FFF2-40B4-BE49-F238E27FC236}">
                <a16:creationId xmlns:a16="http://schemas.microsoft.com/office/drawing/2014/main" id="{4F34ED54-BF53-4B00-A0BE-8BCEB4DFA7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11" b="27602"/>
          <a:stretch/>
        </p:blipFill>
        <p:spPr bwMode="auto">
          <a:xfrm>
            <a:off x="1190474" y="4313312"/>
            <a:ext cx="1143517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7" name="TextBox 4106">
            <a:extLst>
              <a:ext uri="{FF2B5EF4-FFF2-40B4-BE49-F238E27FC236}">
                <a16:creationId xmlns:a16="http://schemas.microsoft.com/office/drawing/2014/main" id="{4413C0F3-074C-41DA-B0E0-A3B998F253B0}"/>
              </a:ext>
            </a:extLst>
          </p:cNvPr>
          <p:cNvSpPr txBox="1"/>
          <p:nvPr/>
        </p:nvSpPr>
        <p:spPr>
          <a:xfrm>
            <a:off x="152400" y="3868960"/>
            <a:ext cx="5453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Sub     Lorentz condition     into             4D wave equation</a:t>
            </a:r>
          </a:p>
        </p:txBody>
      </p:sp>
      <p:grpSp>
        <p:nvGrpSpPr>
          <p:cNvPr id="4111" name="Group 4110">
            <a:extLst>
              <a:ext uri="{FF2B5EF4-FFF2-40B4-BE49-F238E27FC236}">
                <a16:creationId xmlns:a16="http://schemas.microsoft.com/office/drawing/2014/main" id="{115322CD-DC4B-491A-9735-B6DBDD098576}"/>
              </a:ext>
            </a:extLst>
          </p:cNvPr>
          <p:cNvGrpSpPr/>
          <p:nvPr/>
        </p:nvGrpSpPr>
        <p:grpSpPr>
          <a:xfrm>
            <a:off x="1146197" y="5059303"/>
            <a:ext cx="786600" cy="238680"/>
            <a:chOff x="1146197" y="5059303"/>
            <a:chExt cx="786600" cy="238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4109" name="Ink 4108">
                  <a:extLst>
                    <a:ext uri="{FF2B5EF4-FFF2-40B4-BE49-F238E27FC236}">
                      <a16:creationId xmlns:a16="http://schemas.microsoft.com/office/drawing/2014/main" id="{BB0F9DF4-5279-4045-99D5-3FA9F3326176}"/>
                    </a:ext>
                  </a:extLst>
                </p14:cNvPr>
                <p14:cNvContentPartPr/>
                <p14:nvPr/>
              </p14:nvContentPartPr>
              <p14:xfrm>
                <a:off x="1146197" y="5171263"/>
                <a:ext cx="786600" cy="126720"/>
              </p14:xfrm>
            </p:contentPart>
          </mc:Choice>
          <mc:Fallback>
            <p:pic>
              <p:nvPicPr>
                <p:cNvPr id="4109" name="Ink 4108">
                  <a:extLst>
                    <a:ext uri="{FF2B5EF4-FFF2-40B4-BE49-F238E27FC236}">
                      <a16:creationId xmlns:a16="http://schemas.microsoft.com/office/drawing/2014/main" id="{BB0F9DF4-5279-4045-99D5-3FA9F3326176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1083197" y="5108623"/>
                  <a:ext cx="912240" cy="25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4110" name="Ink 4109">
                  <a:extLst>
                    <a:ext uri="{FF2B5EF4-FFF2-40B4-BE49-F238E27FC236}">
                      <a16:creationId xmlns:a16="http://schemas.microsoft.com/office/drawing/2014/main" id="{67D33CE9-AE1F-4619-82C6-907152022C63}"/>
                    </a:ext>
                  </a:extLst>
                </p14:cNvPr>
                <p14:cNvContentPartPr/>
                <p14:nvPr/>
              </p14:nvContentPartPr>
              <p14:xfrm>
                <a:off x="1383077" y="5059303"/>
                <a:ext cx="33120" cy="37440"/>
              </p14:xfrm>
            </p:contentPart>
          </mc:Choice>
          <mc:Fallback>
            <p:pic>
              <p:nvPicPr>
                <p:cNvPr id="4110" name="Ink 4109">
                  <a:extLst>
                    <a:ext uri="{FF2B5EF4-FFF2-40B4-BE49-F238E27FC236}">
                      <a16:creationId xmlns:a16="http://schemas.microsoft.com/office/drawing/2014/main" id="{67D33CE9-AE1F-4619-82C6-907152022C63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1320437" y="4996663"/>
                  <a:ext cx="158760" cy="163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114" name="Group 4113">
            <a:extLst>
              <a:ext uri="{FF2B5EF4-FFF2-40B4-BE49-F238E27FC236}">
                <a16:creationId xmlns:a16="http://schemas.microsoft.com/office/drawing/2014/main" id="{5D81B31C-5D37-4779-B99B-D21539B53239}"/>
              </a:ext>
            </a:extLst>
          </p:cNvPr>
          <p:cNvGrpSpPr/>
          <p:nvPr/>
        </p:nvGrpSpPr>
        <p:grpSpPr>
          <a:xfrm>
            <a:off x="1195877" y="4547743"/>
            <a:ext cx="248400" cy="300240"/>
            <a:chOff x="1195877" y="4547743"/>
            <a:chExt cx="248400" cy="300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4112" name="Ink 4111">
                  <a:extLst>
                    <a:ext uri="{FF2B5EF4-FFF2-40B4-BE49-F238E27FC236}">
                      <a16:creationId xmlns:a16="http://schemas.microsoft.com/office/drawing/2014/main" id="{0E2EFCE2-8A60-4122-9DB6-7B73E76E4559}"/>
                    </a:ext>
                  </a:extLst>
                </p14:cNvPr>
                <p14:cNvContentPartPr/>
                <p14:nvPr/>
              </p14:nvContentPartPr>
              <p14:xfrm>
                <a:off x="1195877" y="4547743"/>
                <a:ext cx="21240" cy="167400"/>
              </p14:xfrm>
            </p:contentPart>
          </mc:Choice>
          <mc:Fallback>
            <p:pic>
              <p:nvPicPr>
                <p:cNvPr id="4112" name="Ink 4111">
                  <a:extLst>
                    <a:ext uri="{FF2B5EF4-FFF2-40B4-BE49-F238E27FC236}">
                      <a16:creationId xmlns:a16="http://schemas.microsoft.com/office/drawing/2014/main" id="{0E2EFCE2-8A60-4122-9DB6-7B73E76E4559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1132877" y="4485103"/>
                  <a:ext cx="146880" cy="29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4113" name="Ink 4112">
                  <a:extLst>
                    <a:ext uri="{FF2B5EF4-FFF2-40B4-BE49-F238E27FC236}">
                      <a16:creationId xmlns:a16="http://schemas.microsoft.com/office/drawing/2014/main" id="{666CB1EC-53FC-46AC-BC7F-0A2EF21755C8}"/>
                    </a:ext>
                  </a:extLst>
                </p14:cNvPr>
                <p14:cNvContentPartPr/>
                <p14:nvPr/>
              </p14:nvContentPartPr>
              <p14:xfrm>
                <a:off x="1360037" y="4838623"/>
                <a:ext cx="84240" cy="9360"/>
              </p14:xfrm>
            </p:contentPart>
          </mc:Choice>
          <mc:Fallback>
            <p:pic>
              <p:nvPicPr>
                <p:cNvPr id="4113" name="Ink 4112">
                  <a:extLst>
                    <a:ext uri="{FF2B5EF4-FFF2-40B4-BE49-F238E27FC236}">
                      <a16:creationId xmlns:a16="http://schemas.microsoft.com/office/drawing/2014/main" id="{666CB1EC-53FC-46AC-BC7F-0A2EF21755C8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1297037" y="4775983"/>
                  <a:ext cx="209880" cy="135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117" name="Group 4116">
            <a:extLst>
              <a:ext uri="{FF2B5EF4-FFF2-40B4-BE49-F238E27FC236}">
                <a16:creationId xmlns:a16="http://schemas.microsoft.com/office/drawing/2014/main" id="{A57F8A4F-D337-4427-B993-3BC363A42DB9}"/>
              </a:ext>
            </a:extLst>
          </p:cNvPr>
          <p:cNvGrpSpPr/>
          <p:nvPr/>
        </p:nvGrpSpPr>
        <p:grpSpPr>
          <a:xfrm>
            <a:off x="1691957" y="4987663"/>
            <a:ext cx="38880" cy="37440"/>
            <a:chOff x="1691957" y="4987663"/>
            <a:chExt cx="38880" cy="37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4115" name="Ink 4114">
                  <a:extLst>
                    <a:ext uri="{FF2B5EF4-FFF2-40B4-BE49-F238E27FC236}">
                      <a16:creationId xmlns:a16="http://schemas.microsoft.com/office/drawing/2014/main" id="{D87B5C06-6701-4E4A-91AD-80A329F15800}"/>
                    </a:ext>
                  </a:extLst>
                </p14:cNvPr>
                <p14:cNvContentPartPr/>
                <p14:nvPr/>
              </p14:nvContentPartPr>
              <p14:xfrm>
                <a:off x="1691957" y="5022223"/>
                <a:ext cx="3240" cy="1440"/>
              </p14:xfrm>
            </p:contentPart>
          </mc:Choice>
          <mc:Fallback>
            <p:pic>
              <p:nvPicPr>
                <p:cNvPr id="4115" name="Ink 4114">
                  <a:extLst>
                    <a:ext uri="{FF2B5EF4-FFF2-40B4-BE49-F238E27FC236}">
                      <a16:creationId xmlns:a16="http://schemas.microsoft.com/office/drawing/2014/main" id="{D87B5C06-6701-4E4A-91AD-80A329F15800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1629317" y="4959223"/>
                  <a:ext cx="128880" cy="12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4116" name="Ink 4115">
                  <a:extLst>
                    <a:ext uri="{FF2B5EF4-FFF2-40B4-BE49-F238E27FC236}">
                      <a16:creationId xmlns:a16="http://schemas.microsoft.com/office/drawing/2014/main" id="{0C0B651A-6C9C-42C8-A823-4097CA2D6D2A}"/>
                    </a:ext>
                  </a:extLst>
                </p14:cNvPr>
                <p14:cNvContentPartPr/>
                <p14:nvPr/>
              </p14:nvContentPartPr>
              <p14:xfrm>
                <a:off x="1728677" y="4987663"/>
                <a:ext cx="2160" cy="37440"/>
              </p14:xfrm>
            </p:contentPart>
          </mc:Choice>
          <mc:Fallback>
            <p:pic>
              <p:nvPicPr>
                <p:cNvPr id="4116" name="Ink 4115">
                  <a:extLst>
                    <a:ext uri="{FF2B5EF4-FFF2-40B4-BE49-F238E27FC236}">
                      <a16:creationId xmlns:a16="http://schemas.microsoft.com/office/drawing/2014/main" id="{0C0B651A-6C9C-42C8-A823-4097CA2D6D2A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1666037" y="4925023"/>
                  <a:ext cx="127800" cy="163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4118" name="Ink 4117">
                <a:extLst>
                  <a:ext uri="{FF2B5EF4-FFF2-40B4-BE49-F238E27FC236}">
                    <a16:creationId xmlns:a16="http://schemas.microsoft.com/office/drawing/2014/main" id="{FFF1F48C-1747-4D77-A940-254AF25FE529}"/>
                  </a:ext>
                </a:extLst>
              </p14:cNvPr>
              <p14:cNvContentPartPr/>
              <p14:nvPr/>
            </p14:nvContentPartPr>
            <p14:xfrm>
              <a:off x="2085797" y="4677703"/>
              <a:ext cx="31320" cy="227880"/>
            </p14:xfrm>
          </p:contentPart>
        </mc:Choice>
        <mc:Fallback>
          <p:pic>
            <p:nvPicPr>
              <p:cNvPr id="4118" name="Ink 4117">
                <a:extLst>
                  <a:ext uri="{FF2B5EF4-FFF2-40B4-BE49-F238E27FC236}">
                    <a16:creationId xmlns:a16="http://schemas.microsoft.com/office/drawing/2014/main" id="{FFF1F48C-1747-4D77-A940-254AF25FE529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2023157" y="4614703"/>
                <a:ext cx="156960" cy="353520"/>
              </a:xfrm>
              <a:prstGeom prst="rect">
                <a:avLst/>
              </a:prstGeom>
            </p:spPr>
          </p:pic>
        </mc:Fallback>
      </mc:AlternateContent>
      <p:grpSp>
        <p:nvGrpSpPr>
          <p:cNvPr id="4121" name="Group 4120">
            <a:extLst>
              <a:ext uri="{FF2B5EF4-FFF2-40B4-BE49-F238E27FC236}">
                <a16:creationId xmlns:a16="http://schemas.microsoft.com/office/drawing/2014/main" id="{FE3B400F-C9E0-4526-9664-96C11C310ADA}"/>
              </a:ext>
            </a:extLst>
          </p:cNvPr>
          <p:cNvGrpSpPr/>
          <p:nvPr/>
        </p:nvGrpSpPr>
        <p:grpSpPr>
          <a:xfrm>
            <a:off x="3728400" y="4396183"/>
            <a:ext cx="61200" cy="26640"/>
            <a:chOff x="3878597" y="4396183"/>
            <a:chExt cx="61200" cy="26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4119" name="Ink 4118">
                  <a:extLst>
                    <a:ext uri="{FF2B5EF4-FFF2-40B4-BE49-F238E27FC236}">
                      <a16:creationId xmlns:a16="http://schemas.microsoft.com/office/drawing/2014/main" id="{6A29A1C1-9317-4FF8-BB00-F102E4DE8A17}"/>
                    </a:ext>
                  </a:extLst>
                </p14:cNvPr>
                <p14:cNvContentPartPr/>
                <p14:nvPr/>
              </p14:nvContentPartPr>
              <p14:xfrm>
                <a:off x="3878597" y="4406983"/>
                <a:ext cx="17640" cy="6120"/>
              </p14:xfrm>
            </p:contentPart>
          </mc:Choice>
          <mc:Fallback>
            <p:pic>
              <p:nvPicPr>
                <p:cNvPr id="4119" name="Ink 4118">
                  <a:extLst>
                    <a:ext uri="{FF2B5EF4-FFF2-40B4-BE49-F238E27FC236}">
                      <a16:creationId xmlns:a16="http://schemas.microsoft.com/office/drawing/2014/main" id="{6A29A1C1-9317-4FF8-BB00-F102E4DE8A17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3815957" y="4344343"/>
                  <a:ext cx="143280" cy="13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4120" name="Ink 4119">
                  <a:extLst>
                    <a:ext uri="{FF2B5EF4-FFF2-40B4-BE49-F238E27FC236}">
                      <a16:creationId xmlns:a16="http://schemas.microsoft.com/office/drawing/2014/main" id="{0E52D0B4-095C-4806-959D-90061AAA3221}"/>
                    </a:ext>
                  </a:extLst>
                </p14:cNvPr>
                <p14:cNvContentPartPr/>
                <p14:nvPr/>
              </p14:nvContentPartPr>
              <p14:xfrm>
                <a:off x="3902357" y="4396183"/>
                <a:ext cx="37440" cy="26640"/>
              </p14:xfrm>
            </p:contentPart>
          </mc:Choice>
          <mc:Fallback>
            <p:pic>
              <p:nvPicPr>
                <p:cNvPr id="4120" name="Ink 4119">
                  <a:extLst>
                    <a:ext uri="{FF2B5EF4-FFF2-40B4-BE49-F238E27FC236}">
                      <a16:creationId xmlns:a16="http://schemas.microsoft.com/office/drawing/2014/main" id="{0E52D0B4-095C-4806-959D-90061AAA3221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3839717" y="4333543"/>
                  <a:ext cx="163080" cy="152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4122" name="Ink 4121">
                <a:extLst>
                  <a:ext uri="{FF2B5EF4-FFF2-40B4-BE49-F238E27FC236}">
                    <a16:creationId xmlns:a16="http://schemas.microsoft.com/office/drawing/2014/main" id="{F334A2B0-D28A-45CA-8203-A5F69CD17E22}"/>
                  </a:ext>
                </a:extLst>
              </p14:cNvPr>
              <p14:cNvContentPartPr/>
              <p14:nvPr/>
            </p14:nvContentPartPr>
            <p14:xfrm>
              <a:off x="5114040" y="4400143"/>
              <a:ext cx="34560" cy="34920"/>
            </p14:xfrm>
          </p:contentPart>
        </mc:Choice>
        <mc:Fallback>
          <p:pic>
            <p:nvPicPr>
              <p:cNvPr id="4122" name="Ink 4121">
                <a:extLst>
                  <a:ext uri="{FF2B5EF4-FFF2-40B4-BE49-F238E27FC236}">
                    <a16:creationId xmlns:a16="http://schemas.microsoft.com/office/drawing/2014/main" id="{F334A2B0-D28A-45CA-8203-A5F69CD17E22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5051040" y="4337143"/>
                <a:ext cx="160200" cy="16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4123" name="Ink 4122">
                <a:extLst>
                  <a:ext uri="{FF2B5EF4-FFF2-40B4-BE49-F238E27FC236}">
                    <a16:creationId xmlns:a16="http://schemas.microsoft.com/office/drawing/2014/main" id="{69D3D2C1-0F7C-4915-9E2D-EFCE9CE248B4}"/>
                  </a:ext>
                </a:extLst>
              </p14:cNvPr>
              <p14:cNvContentPartPr/>
              <p14:nvPr/>
            </p14:nvContentPartPr>
            <p14:xfrm>
              <a:off x="3615720" y="4998463"/>
              <a:ext cx="27720" cy="92520"/>
            </p14:xfrm>
          </p:contentPart>
        </mc:Choice>
        <mc:Fallback>
          <p:pic>
            <p:nvPicPr>
              <p:cNvPr id="4123" name="Ink 4122">
                <a:extLst>
                  <a:ext uri="{FF2B5EF4-FFF2-40B4-BE49-F238E27FC236}">
                    <a16:creationId xmlns:a16="http://schemas.microsoft.com/office/drawing/2014/main" id="{69D3D2C1-0F7C-4915-9E2D-EFCE9CE248B4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3552720" y="4935823"/>
                <a:ext cx="153360" cy="218160"/>
              </a:xfrm>
              <a:prstGeom prst="rect">
                <a:avLst/>
              </a:prstGeom>
            </p:spPr>
          </p:pic>
        </mc:Fallback>
      </mc:AlternateContent>
      <p:grpSp>
        <p:nvGrpSpPr>
          <p:cNvPr id="4127" name="Group 4126">
            <a:extLst>
              <a:ext uri="{FF2B5EF4-FFF2-40B4-BE49-F238E27FC236}">
                <a16:creationId xmlns:a16="http://schemas.microsoft.com/office/drawing/2014/main" id="{8BDCEF76-7531-49C5-BB02-1439D33AE9D2}"/>
              </a:ext>
            </a:extLst>
          </p:cNvPr>
          <p:cNvGrpSpPr/>
          <p:nvPr/>
        </p:nvGrpSpPr>
        <p:grpSpPr>
          <a:xfrm>
            <a:off x="5132400" y="4910263"/>
            <a:ext cx="46440" cy="129600"/>
            <a:chOff x="5282597" y="4910263"/>
            <a:chExt cx="46440" cy="129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4124" name="Ink 4123">
                  <a:extLst>
                    <a:ext uri="{FF2B5EF4-FFF2-40B4-BE49-F238E27FC236}">
                      <a16:creationId xmlns:a16="http://schemas.microsoft.com/office/drawing/2014/main" id="{16688C9A-1DFE-47EA-A329-A709F376C190}"/>
                    </a:ext>
                  </a:extLst>
                </p14:cNvPr>
                <p14:cNvContentPartPr/>
                <p14:nvPr/>
              </p14:nvContentPartPr>
              <p14:xfrm>
                <a:off x="5282597" y="4910263"/>
                <a:ext cx="19440" cy="111240"/>
              </p14:xfrm>
            </p:contentPart>
          </mc:Choice>
          <mc:Fallback>
            <p:pic>
              <p:nvPicPr>
                <p:cNvPr id="4124" name="Ink 4123">
                  <a:extLst>
                    <a:ext uri="{FF2B5EF4-FFF2-40B4-BE49-F238E27FC236}">
                      <a16:creationId xmlns:a16="http://schemas.microsoft.com/office/drawing/2014/main" id="{16688C9A-1DFE-47EA-A329-A709F376C190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5219597" y="4847263"/>
                  <a:ext cx="145080" cy="23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4125" name="Ink 4124">
                  <a:extLst>
                    <a:ext uri="{FF2B5EF4-FFF2-40B4-BE49-F238E27FC236}">
                      <a16:creationId xmlns:a16="http://schemas.microsoft.com/office/drawing/2014/main" id="{CD6555C0-FB6D-498E-8438-5598A8645E57}"/>
                    </a:ext>
                  </a:extLst>
                </p14:cNvPr>
                <p14:cNvContentPartPr/>
                <p14:nvPr/>
              </p14:nvContentPartPr>
              <p14:xfrm>
                <a:off x="5317877" y="5002423"/>
                <a:ext cx="11160" cy="37440"/>
              </p14:xfrm>
            </p:contentPart>
          </mc:Choice>
          <mc:Fallback>
            <p:pic>
              <p:nvPicPr>
                <p:cNvPr id="4125" name="Ink 4124">
                  <a:extLst>
                    <a:ext uri="{FF2B5EF4-FFF2-40B4-BE49-F238E27FC236}">
                      <a16:creationId xmlns:a16="http://schemas.microsoft.com/office/drawing/2014/main" id="{CD6555C0-FB6D-498E-8438-5598A8645E57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5255237" y="4939783"/>
                  <a:ext cx="136800" cy="163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4126" name="Ink 4125">
                <a:extLst>
                  <a:ext uri="{FF2B5EF4-FFF2-40B4-BE49-F238E27FC236}">
                    <a16:creationId xmlns:a16="http://schemas.microsoft.com/office/drawing/2014/main" id="{C8FB8AB5-4957-4BC5-BB10-7B909D01F5B7}"/>
                  </a:ext>
                </a:extLst>
              </p14:cNvPr>
              <p14:cNvContentPartPr/>
              <p14:nvPr/>
            </p14:nvContentPartPr>
            <p14:xfrm>
              <a:off x="5615880" y="4943383"/>
              <a:ext cx="33120" cy="29160"/>
            </p14:xfrm>
          </p:contentPart>
        </mc:Choice>
        <mc:Fallback>
          <p:pic>
            <p:nvPicPr>
              <p:cNvPr id="4126" name="Ink 4125">
                <a:extLst>
                  <a:ext uri="{FF2B5EF4-FFF2-40B4-BE49-F238E27FC236}">
                    <a16:creationId xmlns:a16="http://schemas.microsoft.com/office/drawing/2014/main" id="{C8FB8AB5-4957-4BC5-BB10-7B909D01F5B7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5553240" y="4880743"/>
                <a:ext cx="158760" cy="15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64DCEE41-07FB-4CAD-8301-B8964ADBB780}"/>
                  </a:ext>
                </a:extLst>
              </p14:cNvPr>
              <p14:cNvContentPartPr/>
              <p14:nvPr/>
            </p14:nvContentPartPr>
            <p14:xfrm>
              <a:off x="5808840" y="5027623"/>
              <a:ext cx="18720" cy="46440"/>
            </p14:xfrm>
          </p:contentPart>
        </mc:Choice>
        <mc:Fallback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64DCEE41-07FB-4CAD-8301-B8964ADBB780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5746200" y="4964983"/>
                <a:ext cx="144360" cy="172080"/>
              </a:xfrm>
              <a:prstGeom prst="rect">
                <a:avLst/>
              </a:prstGeom>
            </p:spPr>
          </p:pic>
        </mc:Fallback>
      </mc:AlternateContent>
      <p:grpSp>
        <p:nvGrpSpPr>
          <p:cNvPr id="37" name="Group 36">
            <a:extLst>
              <a:ext uri="{FF2B5EF4-FFF2-40B4-BE49-F238E27FC236}">
                <a16:creationId xmlns:a16="http://schemas.microsoft.com/office/drawing/2014/main" id="{20697C95-A139-4326-B5B1-FD7DC1470F10}"/>
              </a:ext>
            </a:extLst>
          </p:cNvPr>
          <p:cNvGrpSpPr/>
          <p:nvPr/>
        </p:nvGrpSpPr>
        <p:grpSpPr>
          <a:xfrm>
            <a:off x="4074720" y="4985863"/>
            <a:ext cx="434160" cy="127800"/>
            <a:chOff x="4224917" y="4985863"/>
            <a:chExt cx="434160" cy="127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DBCDD52E-606C-4FEB-96DB-A63A79AA7A68}"/>
                    </a:ext>
                  </a:extLst>
                </p14:cNvPr>
                <p14:cNvContentPartPr/>
                <p14:nvPr/>
              </p14:nvContentPartPr>
              <p14:xfrm>
                <a:off x="4588877" y="5069383"/>
                <a:ext cx="70200" cy="4428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DBCDD52E-606C-4FEB-96DB-A63A79AA7A68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4526237" y="5006743"/>
                  <a:ext cx="195840" cy="16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93F79FF6-2694-4DBB-8FE0-8D1A38E2979D}"/>
                    </a:ext>
                  </a:extLst>
                </p14:cNvPr>
                <p14:cNvContentPartPr/>
                <p14:nvPr/>
              </p14:nvContentPartPr>
              <p14:xfrm>
                <a:off x="4450277" y="5036983"/>
                <a:ext cx="37080" cy="5112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93F79FF6-2694-4DBB-8FE0-8D1A38E2979D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4387637" y="4973983"/>
                  <a:ext cx="162720" cy="17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87E5765F-BB06-43F7-B3CF-BA2A348C44FB}"/>
                    </a:ext>
                  </a:extLst>
                </p14:cNvPr>
                <p14:cNvContentPartPr/>
                <p14:nvPr/>
              </p14:nvContentPartPr>
              <p14:xfrm>
                <a:off x="4224917" y="4985863"/>
                <a:ext cx="68400" cy="3096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87E5765F-BB06-43F7-B3CF-BA2A348C44FB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4162277" y="4922863"/>
                  <a:ext cx="194040" cy="156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62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E8B21600-A447-43F6-B500-0EE1A1972B23}"/>
                  </a:ext>
                </a:extLst>
              </p14:cNvPr>
              <p14:cNvContentPartPr/>
              <p14:nvPr/>
            </p14:nvContentPartPr>
            <p14:xfrm>
              <a:off x="4022520" y="4685623"/>
              <a:ext cx="42120" cy="23760"/>
            </p14:xfrm>
          </p:contentPart>
        </mc:Choice>
        <mc:Fallback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E8B21600-A447-43F6-B500-0EE1A1972B23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3959880" y="4622983"/>
                <a:ext cx="167760" cy="14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4">
            <p14:nvContentPartPr>
              <p14:cNvPr id="39" name="Ink 38">
                <a:extLst>
                  <a:ext uri="{FF2B5EF4-FFF2-40B4-BE49-F238E27FC236}">
                    <a16:creationId xmlns:a16="http://schemas.microsoft.com/office/drawing/2014/main" id="{8540615C-D034-4B1F-A6AC-7019DE8401C1}"/>
                  </a:ext>
                </a:extLst>
              </p14:cNvPr>
              <p14:cNvContentPartPr/>
              <p14:nvPr/>
            </p14:nvContentPartPr>
            <p14:xfrm>
              <a:off x="5441280" y="4759063"/>
              <a:ext cx="88560" cy="18720"/>
            </p14:xfrm>
          </p:contentPart>
        </mc:Choice>
        <mc:Fallback>
          <p:pic>
            <p:nvPicPr>
              <p:cNvPr id="39" name="Ink 38">
                <a:extLst>
                  <a:ext uri="{FF2B5EF4-FFF2-40B4-BE49-F238E27FC236}">
                    <a16:creationId xmlns:a16="http://schemas.microsoft.com/office/drawing/2014/main" id="{8540615C-D034-4B1F-A6AC-7019DE8401C1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5378280" y="4696063"/>
                <a:ext cx="214200" cy="14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6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6FFC5997-F167-48A5-A598-9DA7AE739A5B}"/>
                  </a:ext>
                </a:extLst>
              </p14:cNvPr>
              <p14:cNvContentPartPr/>
              <p14:nvPr/>
            </p14:nvContentPartPr>
            <p14:xfrm>
              <a:off x="6132840" y="5049583"/>
              <a:ext cx="37440" cy="20880"/>
            </p14:xfrm>
          </p:contentPart>
        </mc:Choice>
        <mc:Fallback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6FFC5997-F167-48A5-A598-9DA7AE739A5B}"/>
                  </a:ext>
                </a:extLst>
              </p:cNvPr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6069840" y="4986583"/>
                <a:ext cx="163080" cy="14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8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B4CCCDFF-7190-4274-88F3-EFBCCCAF2B15}"/>
                  </a:ext>
                </a:extLst>
              </p14:cNvPr>
              <p14:cNvContentPartPr/>
              <p14:nvPr/>
            </p14:nvContentPartPr>
            <p14:xfrm>
              <a:off x="6489600" y="4674823"/>
              <a:ext cx="28440" cy="200160"/>
            </p14:xfrm>
          </p:contentPart>
        </mc:Choice>
        <mc:Fallback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B4CCCDFF-7190-4274-88F3-EFBCCCAF2B15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6426600" y="4611823"/>
                <a:ext cx="154080" cy="32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0">
            <p14:nvContentPartPr>
              <p14:cNvPr id="42" name="Ink 41">
                <a:extLst>
                  <a:ext uri="{FF2B5EF4-FFF2-40B4-BE49-F238E27FC236}">
                    <a16:creationId xmlns:a16="http://schemas.microsoft.com/office/drawing/2014/main" id="{EC6710C8-D6BD-4756-AABD-2A9E54E899B7}"/>
                  </a:ext>
                </a:extLst>
              </p14:cNvPr>
              <p14:cNvContentPartPr/>
              <p14:nvPr/>
            </p14:nvContentPartPr>
            <p14:xfrm>
              <a:off x="4240320" y="4251103"/>
              <a:ext cx="77760" cy="35280"/>
            </p14:xfrm>
          </p:contentPart>
        </mc:Choice>
        <mc:Fallback>
          <p:pic>
            <p:nvPicPr>
              <p:cNvPr id="42" name="Ink 41">
                <a:extLst>
                  <a:ext uri="{FF2B5EF4-FFF2-40B4-BE49-F238E27FC236}">
                    <a16:creationId xmlns:a16="http://schemas.microsoft.com/office/drawing/2014/main" id="{EC6710C8-D6BD-4756-AABD-2A9E54E899B7}"/>
                  </a:ext>
                </a:extLst>
              </p:cNvPr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4177680" y="4188463"/>
                <a:ext cx="203400" cy="160920"/>
              </a:xfrm>
              <a:prstGeom prst="rect">
                <a:avLst/>
              </a:prstGeom>
            </p:spPr>
          </p:pic>
        </mc:Fallback>
      </mc:AlternateContent>
      <p:grpSp>
        <p:nvGrpSpPr>
          <p:cNvPr id="47" name="Group 46">
            <a:extLst>
              <a:ext uri="{FF2B5EF4-FFF2-40B4-BE49-F238E27FC236}">
                <a16:creationId xmlns:a16="http://schemas.microsoft.com/office/drawing/2014/main" id="{FAC156BF-2D2B-4423-8C67-41AFFF08D5AF}"/>
              </a:ext>
            </a:extLst>
          </p:cNvPr>
          <p:cNvGrpSpPr/>
          <p:nvPr/>
        </p:nvGrpSpPr>
        <p:grpSpPr>
          <a:xfrm>
            <a:off x="4211160" y="4543423"/>
            <a:ext cx="23400" cy="25920"/>
            <a:chOff x="4361357" y="4543423"/>
            <a:chExt cx="23400" cy="25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DC86C978-439C-42D3-919F-316B8424945B}"/>
                    </a:ext>
                  </a:extLst>
                </p14:cNvPr>
                <p14:cNvContentPartPr/>
                <p14:nvPr/>
              </p14:nvContentPartPr>
              <p14:xfrm>
                <a:off x="4361357" y="4543423"/>
                <a:ext cx="7920" cy="2592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DC86C978-439C-42D3-919F-316B8424945B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4298357" y="4480423"/>
                  <a:ext cx="133560" cy="15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17E0BFF3-117B-4277-9765-4F0B9347C9A6}"/>
                    </a:ext>
                  </a:extLst>
                </p14:cNvPr>
                <p14:cNvContentPartPr/>
                <p14:nvPr/>
              </p14:nvContentPartPr>
              <p14:xfrm>
                <a:off x="4371077" y="4556383"/>
                <a:ext cx="13680" cy="828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17E0BFF3-117B-4277-9765-4F0B9347C9A6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4308077" y="4493383"/>
                  <a:ext cx="139320" cy="133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76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F8C1ABA8-E0FB-4C99-92B2-599E0BB42B35}"/>
                  </a:ext>
                </a:extLst>
              </p14:cNvPr>
              <p14:cNvContentPartPr/>
              <p14:nvPr/>
            </p14:nvContentPartPr>
            <p14:xfrm>
              <a:off x="1622117" y="4327423"/>
              <a:ext cx="75960" cy="10800"/>
            </p14:xfrm>
          </p:contentPart>
        </mc:Choice>
        <mc:Fallback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F8C1ABA8-E0FB-4C99-92B2-599E0BB42B35}"/>
                  </a:ext>
                </a:extLst>
              </p:cNvPr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1559477" y="4264423"/>
                <a:ext cx="201600" cy="13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8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1819C855-6860-49C2-9FA6-3994E099C35D}"/>
                  </a:ext>
                </a:extLst>
              </p14:cNvPr>
              <p14:cNvContentPartPr/>
              <p14:nvPr/>
            </p14:nvContentPartPr>
            <p14:xfrm>
              <a:off x="4016760" y="4347943"/>
              <a:ext cx="351360" cy="303840"/>
            </p14:xfrm>
          </p:contentPart>
        </mc:Choice>
        <mc:Fallback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1819C855-6860-49C2-9FA6-3994E099C35D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3963120" y="4240303"/>
                <a:ext cx="459000" cy="519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0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CF3B7C7C-7EA1-47FC-BEE9-F8D1EE18BFC3}"/>
                  </a:ext>
                </a:extLst>
              </p14:cNvPr>
              <p14:cNvContentPartPr/>
              <p14:nvPr/>
            </p14:nvContentPartPr>
            <p14:xfrm>
              <a:off x="4143120" y="4872823"/>
              <a:ext cx="443520" cy="444240"/>
            </p14:xfrm>
          </p:contentPart>
        </mc:Choice>
        <mc:Fallback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CF3B7C7C-7EA1-47FC-BEE9-F8D1EE18BFC3}"/>
                  </a:ext>
                </a:extLst>
              </p:cNvPr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4089480" y="4764823"/>
                <a:ext cx="551160" cy="65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2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4BC59442-5929-48BF-967F-78AFC587F407}"/>
                  </a:ext>
                </a:extLst>
              </p14:cNvPr>
              <p14:cNvContentPartPr/>
              <p14:nvPr/>
            </p14:nvContentPartPr>
            <p14:xfrm>
              <a:off x="3933240" y="4358743"/>
              <a:ext cx="462960" cy="310680"/>
            </p14:xfrm>
          </p:contentPart>
        </mc:Choice>
        <mc:Fallback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4BC59442-5929-48BF-967F-78AFC587F407}"/>
                  </a:ext>
                </a:extLst>
              </p:cNvPr>
              <p:cNvPicPr/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3879240" y="4250743"/>
                <a:ext cx="570600" cy="52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4">
            <p14:nvContentPartPr>
              <p14:cNvPr id="52" name="Ink 51">
                <a:extLst>
                  <a:ext uri="{FF2B5EF4-FFF2-40B4-BE49-F238E27FC236}">
                    <a16:creationId xmlns:a16="http://schemas.microsoft.com/office/drawing/2014/main" id="{C5393661-BA24-4EE7-B64F-E48740EC9A08}"/>
                  </a:ext>
                </a:extLst>
              </p14:cNvPr>
              <p14:cNvContentPartPr/>
              <p14:nvPr/>
            </p14:nvContentPartPr>
            <p14:xfrm>
              <a:off x="4164000" y="5070103"/>
              <a:ext cx="446760" cy="272880"/>
            </p14:xfrm>
          </p:contentPart>
        </mc:Choice>
        <mc:Fallback>
          <p:pic>
            <p:nvPicPr>
              <p:cNvPr id="52" name="Ink 51">
                <a:extLst>
                  <a:ext uri="{FF2B5EF4-FFF2-40B4-BE49-F238E27FC236}">
                    <a16:creationId xmlns:a16="http://schemas.microsoft.com/office/drawing/2014/main" id="{C5393661-BA24-4EE7-B64F-E48740EC9A08}"/>
                  </a:ext>
                </a:extLst>
              </p:cNvPr>
              <p:cNvPicPr/>
              <p:nvPr/>
            </p:nvPicPr>
            <p:blipFill>
              <a:blip r:embed="rId85"/>
              <a:stretch>
                <a:fillRect/>
              </a:stretch>
            </p:blipFill>
            <p:spPr>
              <a:xfrm>
                <a:off x="4110360" y="4962463"/>
                <a:ext cx="554400" cy="48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6">
            <p14:nvContentPartPr>
              <p14:cNvPr id="53" name="Ink 52">
                <a:extLst>
                  <a:ext uri="{FF2B5EF4-FFF2-40B4-BE49-F238E27FC236}">
                    <a16:creationId xmlns:a16="http://schemas.microsoft.com/office/drawing/2014/main" id="{372D781C-D3C6-4800-A957-9B5A44BC28EA}"/>
                  </a:ext>
                </a:extLst>
              </p14:cNvPr>
              <p14:cNvContentPartPr/>
              <p14:nvPr/>
            </p14:nvContentPartPr>
            <p14:xfrm>
              <a:off x="3975720" y="4665103"/>
              <a:ext cx="473400" cy="258480"/>
            </p14:xfrm>
          </p:contentPart>
        </mc:Choice>
        <mc:Fallback>
          <p:pic>
            <p:nvPicPr>
              <p:cNvPr id="53" name="Ink 52">
                <a:extLst>
                  <a:ext uri="{FF2B5EF4-FFF2-40B4-BE49-F238E27FC236}">
                    <a16:creationId xmlns:a16="http://schemas.microsoft.com/office/drawing/2014/main" id="{372D781C-D3C6-4800-A957-9B5A44BC28EA}"/>
                  </a:ext>
                </a:extLst>
              </p:cNvPr>
              <p:cNvPicPr/>
              <p:nvPr/>
            </p:nvPicPr>
            <p:blipFill>
              <a:blip r:embed="rId87"/>
              <a:stretch>
                <a:fillRect/>
              </a:stretch>
            </p:blipFill>
            <p:spPr>
              <a:xfrm>
                <a:off x="3921720" y="4557103"/>
                <a:ext cx="581040" cy="47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8">
            <p14:nvContentPartPr>
              <p14:cNvPr id="54" name="Ink 53">
                <a:extLst>
                  <a:ext uri="{FF2B5EF4-FFF2-40B4-BE49-F238E27FC236}">
                    <a16:creationId xmlns:a16="http://schemas.microsoft.com/office/drawing/2014/main" id="{D42BD60B-9011-4EC5-A5C8-8DB2C9B1BDA4}"/>
                  </a:ext>
                </a:extLst>
              </p14:cNvPr>
              <p14:cNvContentPartPr/>
              <p14:nvPr/>
            </p14:nvContentPartPr>
            <p14:xfrm>
              <a:off x="2362200" y="4651063"/>
              <a:ext cx="1553400" cy="175320"/>
            </p14:xfrm>
          </p:contentPart>
        </mc:Choice>
        <mc:Fallback>
          <p:pic>
            <p:nvPicPr>
              <p:cNvPr id="54" name="Ink 53">
                <a:extLst>
                  <a:ext uri="{FF2B5EF4-FFF2-40B4-BE49-F238E27FC236}">
                    <a16:creationId xmlns:a16="http://schemas.microsoft.com/office/drawing/2014/main" id="{D42BD60B-9011-4EC5-A5C8-8DB2C9B1BDA4}"/>
                  </a:ext>
                </a:extLst>
              </p:cNvPr>
              <p:cNvPicPr/>
              <p:nvPr/>
            </p:nvPicPr>
            <p:blipFill>
              <a:blip r:embed="rId89"/>
              <a:stretch>
                <a:fillRect/>
              </a:stretch>
            </p:blipFill>
            <p:spPr>
              <a:xfrm>
                <a:off x="2344200" y="4633063"/>
                <a:ext cx="1589040" cy="210960"/>
              </a:xfrm>
              <a:prstGeom prst="rect">
                <a:avLst/>
              </a:prstGeom>
            </p:spPr>
          </p:pic>
        </mc:Fallback>
      </mc:AlternateContent>
      <p:pic>
        <p:nvPicPr>
          <p:cNvPr id="88" name="Picture 4">
            <a:extLst>
              <a:ext uri="{FF2B5EF4-FFF2-40B4-BE49-F238E27FC236}">
                <a16:creationId xmlns:a16="http://schemas.microsoft.com/office/drawing/2014/main" id="{D204A094-AE38-47B6-9736-3C89F33BC1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5465379"/>
            <a:ext cx="22669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9" name="Picture 5">
            <a:extLst>
              <a:ext uri="{FF2B5EF4-FFF2-40B4-BE49-F238E27FC236}">
                <a16:creationId xmlns:a16="http://schemas.microsoft.com/office/drawing/2014/main" id="{E69F77E4-2988-42D9-A5B9-5E0F2A794A6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22"/>
          <a:stretch/>
        </p:blipFill>
        <p:spPr bwMode="auto">
          <a:xfrm>
            <a:off x="7116738" y="5852330"/>
            <a:ext cx="1920924" cy="896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92">
            <p14:nvContentPartPr>
              <p14:cNvPr id="55" name="Ink 54">
                <a:extLst>
                  <a:ext uri="{FF2B5EF4-FFF2-40B4-BE49-F238E27FC236}">
                    <a16:creationId xmlns:a16="http://schemas.microsoft.com/office/drawing/2014/main" id="{A6AEA09B-2DA3-4426-B828-F7DBA9347939}"/>
                  </a:ext>
                </a:extLst>
              </p14:cNvPr>
              <p14:cNvContentPartPr/>
              <p14:nvPr/>
            </p14:nvContentPartPr>
            <p14:xfrm>
              <a:off x="4745117" y="5447023"/>
              <a:ext cx="2176920" cy="1268640"/>
            </p14:xfrm>
          </p:contentPart>
        </mc:Choice>
        <mc:Fallback>
          <p:pic>
            <p:nvPicPr>
              <p:cNvPr id="55" name="Ink 54">
                <a:extLst>
                  <a:ext uri="{FF2B5EF4-FFF2-40B4-BE49-F238E27FC236}">
                    <a16:creationId xmlns:a16="http://schemas.microsoft.com/office/drawing/2014/main" id="{A6AEA09B-2DA3-4426-B828-F7DBA9347939}"/>
                  </a:ext>
                </a:extLst>
              </p:cNvPr>
              <p:cNvPicPr/>
              <p:nvPr/>
            </p:nvPicPr>
            <p:blipFill>
              <a:blip r:embed="rId93"/>
              <a:stretch>
                <a:fillRect/>
              </a:stretch>
            </p:blipFill>
            <p:spPr>
              <a:xfrm>
                <a:off x="4682117" y="5384023"/>
                <a:ext cx="2302560" cy="1394280"/>
              </a:xfrm>
              <a:prstGeom prst="rect">
                <a:avLst/>
              </a:prstGeom>
            </p:spPr>
          </p:pic>
        </mc:Fallback>
      </mc:AlternateContent>
      <p:grpSp>
        <p:nvGrpSpPr>
          <p:cNvPr id="60" name="Group 59">
            <a:extLst>
              <a:ext uri="{FF2B5EF4-FFF2-40B4-BE49-F238E27FC236}">
                <a16:creationId xmlns:a16="http://schemas.microsoft.com/office/drawing/2014/main" id="{860B87F0-4630-46B1-99F0-45F075DD6979}"/>
              </a:ext>
            </a:extLst>
          </p:cNvPr>
          <p:cNvGrpSpPr/>
          <p:nvPr/>
        </p:nvGrpSpPr>
        <p:grpSpPr>
          <a:xfrm>
            <a:off x="5325437" y="5451343"/>
            <a:ext cx="673920" cy="282600"/>
            <a:chOff x="5325437" y="5451343"/>
            <a:chExt cx="673920" cy="282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1130C4EC-2C7D-4808-B4A4-998C440DC305}"/>
                    </a:ext>
                  </a:extLst>
                </p14:cNvPr>
                <p14:cNvContentPartPr/>
                <p14:nvPr/>
              </p14:nvContentPartPr>
              <p14:xfrm>
                <a:off x="5325437" y="5471143"/>
                <a:ext cx="438480" cy="7380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1130C4EC-2C7D-4808-B4A4-998C440DC305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5262437" y="5408503"/>
                  <a:ext cx="564120" cy="19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0BF4E6A3-751F-4C51-A367-39FF677210F7}"/>
                    </a:ext>
                  </a:extLst>
                </p14:cNvPr>
                <p14:cNvContentPartPr/>
                <p14:nvPr/>
              </p14:nvContentPartPr>
              <p14:xfrm>
                <a:off x="5770757" y="5466823"/>
                <a:ext cx="30240" cy="73800"/>
              </p14:xfrm>
            </p:contentPart>
          </mc:Choice>
          <mc:Fallback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0BF4E6A3-751F-4C51-A367-39FF677210F7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5707757" y="5404183"/>
                  <a:ext cx="155880" cy="19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FA80ADD6-56C2-4FA0-8DCA-AF3AD4D7DA8B}"/>
                    </a:ext>
                  </a:extLst>
                </p14:cNvPr>
                <p14:cNvContentPartPr/>
                <p14:nvPr/>
              </p14:nvContentPartPr>
              <p14:xfrm>
                <a:off x="5885957" y="5451343"/>
                <a:ext cx="113400" cy="20520"/>
              </p14:xfrm>
            </p:contentPart>
          </mc:Choice>
          <mc:Fallback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FA80ADD6-56C2-4FA0-8DCA-AF3AD4D7DA8B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5822957" y="5388703"/>
                  <a:ext cx="239040" cy="14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7736CE20-CDD3-4100-A31E-CB3BFE298C3F}"/>
                    </a:ext>
                  </a:extLst>
                </p14:cNvPr>
                <p14:cNvContentPartPr/>
                <p14:nvPr/>
              </p14:nvContentPartPr>
              <p14:xfrm>
                <a:off x="5930957" y="5633143"/>
                <a:ext cx="50040" cy="10080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7736CE20-CDD3-4100-A31E-CB3BFE298C3F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5868317" y="5570143"/>
                  <a:ext cx="175680" cy="2264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02">
            <p14:nvContentPartPr>
              <p14:cNvPr id="61" name="Ink 60">
                <a:extLst>
                  <a:ext uri="{FF2B5EF4-FFF2-40B4-BE49-F238E27FC236}">
                    <a16:creationId xmlns:a16="http://schemas.microsoft.com/office/drawing/2014/main" id="{AAE355B2-B543-4F8A-B9CC-0E63A7435C93}"/>
                  </a:ext>
                </a:extLst>
              </p14:cNvPr>
              <p14:cNvContentPartPr/>
              <p14:nvPr/>
            </p14:nvContentPartPr>
            <p14:xfrm>
              <a:off x="5950037" y="6237583"/>
              <a:ext cx="97560" cy="19800"/>
            </p14:xfrm>
          </p:contentPart>
        </mc:Choice>
        <mc:Fallback>
          <p:pic>
            <p:nvPicPr>
              <p:cNvPr id="61" name="Ink 60">
                <a:extLst>
                  <a:ext uri="{FF2B5EF4-FFF2-40B4-BE49-F238E27FC236}">
                    <a16:creationId xmlns:a16="http://schemas.microsoft.com/office/drawing/2014/main" id="{AAE355B2-B543-4F8A-B9CC-0E63A7435C93}"/>
                  </a:ext>
                </a:extLst>
              </p:cNvPr>
              <p:cNvPicPr/>
              <p:nvPr/>
            </p:nvPicPr>
            <p:blipFill>
              <a:blip r:embed="rId103"/>
              <a:stretch>
                <a:fillRect/>
              </a:stretch>
            </p:blipFill>
            <p:spPr>
              <a:xfrm>
                <a:off x="5887037" y="6174943"/>
                <a:ext cx="223200" cy="14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4">
            <p14:nvContentPartPr>
              <p14:cNvPr id="62" name="Ink 61">
                <a:extLst>
                  <a:ext uri="{FF2B5EF4-FFF2-40B4-BE49-F238E27FC236}">
                    <a16:creationId xmlns:a16="http://schemas.microsoft.com/office/drawing/2014/main" id="{FBEB1244-C358-4B01-BE89-A91E6942E01E}"/>
                  </a:ext>
                </a:extLst>
              </p14:cNvPr>
              <p14:cNvContentPartPr/>
              <p14:nvPr/>
            </p14:nvContentPartPr>
            <p14:xfrm>
              <a:off x="4989557" y="6188623"/>
              <a:ext cx="60480" cy="28080"/>
            </p14:xfrm>
          </p:contentPart>
        </mc:Choice>
        <mc:Fallback>
          <p:pic>
            <p:nvPicPr>
              <p:cNvPr id="62" name="Ink 61">
                <a:extLst>
                  <a:ext uri="{FF2B5EF4-FFF2-40B4-BE49-F238E27FC236}">
                    <a16:creationId xmlns:a16="http://schemas.microsoft.com/office/drawing/2014/main" id="{FBEB1244-C358-4B01-BE89-A91E6942E01E}"/>
                  </a:ext>
                </a:extLst>
              </p:cNvPr>
              <p:cNvPicPr/>
              <p:nvPr/>
            </p:nvPicPr>
            <p:blipFill>
              <a:blip r:embed="rId105"/>
              <a:stretch>
                <a:fillRect/>
              </a:stretch>
            </p:blipFill>
            <p:spPr>
              <a:xfrm>
                <a:off x="4926557" y="6125983"/>
                <a:ext cx="186120" cy="15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6">
            <p14:nvContentPartPr>
              <p14:cNvPr id="63" name="Ink 62">
                <a:extLst>
                  <a:ext uri="{FF2B5EF4-FFF2-40B4-BE49-F238E27FC236}">
                    <a16:creationId xmlns:a16="http://schemas.microsoft.com/office/drawing/2014/main" id="{94432FC6-B870-48AB-A0FA-BB82F9AC3EFB}"/>
                  </a:ext>
                </a:extLst>
              </p14:cNvPr>
              <p14:cNvContentPartPr/>
              <p14:nvPr/>
            </p14:nvContentPartPr>
            <p14:xfrm>
              <a:off x="5544677" y="6043543"/>
              <a:ext cx="141480" cy="27000"/>
            </p14:xfrm>
          </p:contentPart>
        </mc:Choice>
        <mc:Fallback>
          <p:pic>
            <p:nvPicPr>
              <p:cNvPr id="63" name="Ink 62">
                <a:extLst>
                  <a:ext uri="{FF2B5EF4-FFF2-40B4-BE49-F238E27FC236}">
                    <a16:creationId xmlns:a16="http://schemas.microsoft.com/office/drawing/2014/main" id="{94432FC6-B870-48AB-A0FA-BB82F9AC3EFB}"/>
                  </a:ext>
                </a:extLst>
              </p:cNvPr>
              <p:cNvPicPr/>
              <p:nvPr/>
            </p:nvPicPr>
            <p:blipFill>
              <a:blip r:embed="rId107"/>
              <a:stretch>
                <a:fillRect/>
              </a:stretch>
            </p:blipFill>
            <p:spPr>
              <a:xfrm>
                <a:off x="5481677" y="5980543"/>
                <a:ext cx="267120" cy="15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8">
            <p14:nvContentPartPr>
              <p14:cNvPr id="64" name="Ink 63">
                <a:extLst>
                  <a:ext uri="{FF2B5EF4-FFF2-40B4-BE49-F238E27FC236}">
                    <a16:creationId xmlns:a16="http://schemas.microsoft.com/office/drawing/2014/main" id="{D9DA69B6-910A-4FC9-8E80-2FD64FA3970B}"/>
                  </a:ext>
                </a:extLst>
              </p14:cNvPr>
              <p14:cNvContentPartPr/>
              <p14:nvPr/>
            </p14:nvContentPartPr>
            <p14:xfrm>
              <a:off x="5238317" y="5763823"/>
              <a:ext cx="44640" cy="27720"/>
            </p14:xfrm>
          </p:contentPart>
        </mc:Choice>
        <mc:Fallback>
          <p:pic>
            <p:nvPicPr>
              <p:cNvPr id="64" name="Ink 63">
                <a:extLst>
                  <a:ext uri="{FF2B5EF4-FFF2-40B4-BE49-F238E27FC236}">
                    <a16:creationId xmlns:a16="http://schemas.microsoft.com/office/drawing/2014/main" id="{D9DA69B6-910A-4FC9-8E80-2FD64FA3970B}"/>
                  </a:ext>
                </a:extLst>
              </p:cNvPr>
              <p:cNvPicPr/>
              <p:nvPr/>
            </p:nvPicPr>
            <p:blipFill>
              <a:blip r:embed="rId109"/>
              <a:stretch>
                <a:fillRect/>
              </a:stretch>
            </p:blipFill>
            <p:spPr>
              <a:xfrm>
                <a:off x="5175677" y="5700823"/>
                <a:ext cx="170280" cy="153360"/>
              </a:xfrm>
              <a:prstGeom prst="rect">
                <a:avLst/>
              </a:prstGeom>
            </p:spPr>
          </p:pic>
        </mc:Fallback>
      </mc:AlternateContent>
      <p:grpSp>
        <p:nvGrpSpPr>
          <p:cNvPr id="67" name="Group 66">
            <a:extLst>
              <a:ext uri="{FF2B5EF4-FFF2-40B4-BE49-F238E27FC236}">
                <a16:creationId xmlns:a16="http://schemas.microsoft.com/office/drawing/2014/main" id="{77094537-B676-4C77-8FB2-D034192D57BC}"/>
              </a:ext>
            </a:extLst>
          </p:cNvPr>
          <p:cNvGrpSpPr/>
          <p:nvPr/>
        </p:nvGrpSpPr>
        <p:grpSpPr>
          <a:xfrm>
            <a:off x="5577077" y="6043543"/>
            <a:ext cx="85680" cy="76680"/>
            <a:chOff x="5577077" y="6043543"/>
            <a:chExt cx="85680" cy="76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983ED862-044C-4EEA-B603-4AA4195D2BBF}"/>
                    </a:ext>
                  </a:extLst>
                </p14:cNvPr>
                <p14:cNvContentPartPr/>
                <p14:nvPr/>
              </p14:nvContentPartPr>
              <p14:xfrm>
                <a:off x="5577077" y="6107623"/>
                <a:ext cx="85680" cy="12600"/>
              </p14:xfrm>
            </p:contentPart>
          </mc:Choice>
          <mc:Fallback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983ED862-044C-4EEA-B603-4AA4195D2BBF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5514077" y="6044983"/>
                  <a:ext cx="211320" cy="13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C1C16FDE-AA5C-40C9-B76C-D5EB47C2015B}"/>
                    </a:ext>
                  </a:extLst>
                </p14:cNvPr>
                <p14:cNvContentPartPr/>
                <p14:nvPr/>
              </p14:nvContentPartPr>
              <p14:xfrm>
                <a:off x="5609837" y="6043543"/>
                <a:ext cx="32760" cy="15840"/>
              </p14:xfrm>
            </p:contentPart>
          </mc:Choice>
          <mc:Fallback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C1C16FDE-AA5C-40C9-B76C-D5EB47C2015B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5547197" y="5980543"/>
                  <a:ext cx="158400" cy="141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14">
            <p14:nvContentPartPr>
              <p14:cNvPr id="68" name="Ink 67">
                <a:extLst>
                  <a:ext uri="{FF2B5EF4-FFF2-40B4-BE49-F238E27FC236}">
                    <a16:creationId xmlns:a16="http://schemas.microsoft.com/office/drawing/2014/main" id="{4743B06F-DFBE-46B0-99B4-E040823D7C92}"/>
                  </a:ext>
                </a:extLst>
              </p14:cNvPr>
              <p14:cNvContentPartPr/>
              <p14:nvPr/>
            </p14:nvContentPartPr>
            <p14:xfrm>
              <a:off x="6216077" y="6003583"/>
              <a:ext cx="28440" cy="128880"/>
            </p14:xfrm>
          </p:contentPart>
        </mc:Choice>
        <mc:Fallback>
          <p:pic>
            <p:nvPicPr>
              <p:cNvPr id="68" name="Ink 67">
                <a:extLst>
                  <a:ext uri="{FF2B5EF4-FFF2-40B4-BE49-F238E27FC236}">
                    <a16:creationId xmlns:a16="http://schemas.microsoft.com/office/drawing/2014/main" id="{4743B06F-DFBE-46B0-99B4-E040823D7C92}"/>
                  </a:ext>
                </a:extLst>
              </p:cNvPr>
              <p:cNvPicPr/>
              <p:nvPr/>
            </p:nvPicPr>
            <p:blipFill>
              <a:blip r:embed="rId115"/>
              <a:stretch>
                <a:fillRect/>
              </a:stretch>
            </p:blipFill>
            <p:spPr>
              <a:xfrm>
                <a:off x="6153077" y="5940943"/>
                <a:ext cx="154080" cy="254520"/>
              </a:xfrm>
              <a:prstGeom prst="rect">
                <a:avLst/>
              </a:prstGeom>
            </p:spPr>
          </p:pic>
        </mc:Fallback>
      </mc:AlternateContent>
      <p:grpSp>
        <p:nvGrpSpPr>
          <p:cNvPr id="71" name="Group 70">
            <a:extLst>
              <a:ext uri="{FF2B5EF4-FFF2-40B4-BE49-F238E27FC236}">
                <a16:creationId xmlns:a16="http://schemas.microsoft.com/office/drawing/2014/main" id="{1EBC5FDF-BEC3-46AA-A3B6-7A5AC1085B00}"/>
              </a:ext>
            </a:extLst>
          </p:cNvPr>
          <p:cNvGrpSpPr/>
          <p:nvPr/>
        </p:nvGrpSpPr>
        <p:grpSpPr>
          <a:xfrm>
            <a:off x="8652557" y="6048583"/>
            <a:ext cx="47880" cy="295560"/>
            <a:chOff x="8652557" y="6048583"/>
            <a:chExt cx="47880" cy="295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94336FE0-5A20-4A19-9E20-50C2D007DDED}"/>
                    </a:ext>
                  </a:extLst>
                </p14:cNvPr>
                <p14:cNvContentPartPr/>
                <p14:nvPr/>
              </p14:nvContentPartPr>
              <p14:xfrm>
                <a:off x="8652557" y="6048583"/>
                <a:ext cx="41040" cy="295560"/>
              </p14:xfrm>
            </p:contentPart>
          </mc:Choice>
          <mc:Fallback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94336FE0-5A20-4A19-9E20-50C2D007DDED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8589917" y="5985583"/>
                  <a:ext cx="166680" cy="42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15BF9759-4668-4C9C-BF8E-926BC4F05D14}"/>
                    </a:ext>
                  </a:extLst>
                </p14:cNvPr>
                <p14:cNvContentPartPr/>
                <p14:nvPr/>
              </p14:nvContentPartPr>
              <p14:xfrm>
                <a:off x="8676317" y="6201223"/>
                <a:ext cx="24120" cy="72000"/>
              </p14:xfrm>
            </p:contentPart>
          </mc:Choice>
          <mc:Fallback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15BF9759-4668-4C9C-BF8E-926BC4F05D14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8613317" y="6138223"/>
                  <a:ext cx="149760" cy="197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20">
            <p14:nvContentPartPr>
              <p14:cNvPr id="72" name="Ink 71">
                <a:extLst>
                  <a:ext uri="{FF2B5EF4-FFF2-40B4-BE49-F238E27FC236}">
                    <a16:creationId xmlns:a16="http://schemas.microsoft.com/office/drawing/2014/main" id="{ED75D5B4-0941-4AC1-9887-459549107E6E}"/>
                  </a:ext>
                </a:extLst>
              </p14:cNvPr>
              <p14:cNvContentPartPr/>
              <p14:nvPr/>
            </p14:nvContentPartPr>
            <p14:xfrm>
              <a:off x="8193557" y="6034543"/>
              <a:ext cx="79560" cy="68400"/>
            </p14:xfrm>
          </p:contentPart>
        </mc:Choice>
        <mc:Fallback>
          <p:pic>
            <p:nvPicPr>
              <p:cNvPr id="72" name="Ink 71">
                <a:extLst>
                  <a:ext uri="{FF2B5EF4-FFF2-40B4-BE49-F238E27FC236}">
                    <a16:creationId xmlns:a16="http://schemas.microsoft.com/office/drawing/2014/main" id="{ED75D5B4-0941-4AC1-9887-459549107E6E}"/>
                  </a:ext>
                </a:extLst>
              </p:cNvPr>
              <p:cNvPicPr/>
              <p:nvPr/>
            </p:nvPicPr>
            <p:blipFill>
              <a:blip r:embed="rId121"/>
              <a:stretch>
                <a:fillRect/>
              </a:stretch>
            </p:blipFill>
            <p:spPr>
              <a:xfrm>
                <a:off x="8130557" y="5971543"/>
                <a:ext cx="205200" cy="194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2">
            <p14:nvContentPartPr>
              <p14:cNvPr id="73" name="Ink 72">
                <a:extLst>
                  <a:ext uri="{FF2B5EF4-FFF2-40B4-BE49-F238E27FC236}">
                    <a16:creationId xmlns:a16="http://schemas.microsoft.com/office/drawing/2014/main" id="{2FBB0156-9940-448D-84DE-CDABE361D5F9}"/>
                  </a:ext>
                </a:extLst>
              </p14:cNvPr>
              <p14:cNvContentPartPr/>
              <p14:nvPr/>
            </p14:nvContentPartPr>
            <p14:xfrm>
              <a:off x="4816037" y="5435863"/>
              <a:ext cx="2180880" cy="1152360"/>
            </p14:xfrm>
          </p:contentPart>
        </mc:Choice>
        <mc:Fallback>
          <p:pic>
            <p:nvPicPr>
              <p:cNvPr id="73" name="Ink 72">
                <a:extLst>
                  <a:ext uri="{FF2B5EF4-FFF2-40B4-BE49-F238E27FC236}">
                    <a16:creationId xmlns:a16="http://schemas.microsoft.com/office/drawing/2014/main" id="{2FBB0156-9940-448D-84DE-CDABE361D5F9}"/>
                  </a:ext>
                </a:extLst>
              </p:cNvPr>
              <p:cNvPicPr/>
              <p:nvPr/>
            </p:nvPicPr>
            <p:blipFill>
              <a:blip r:embed="rId123"/>
              <a:stretch>
                <a:fillRect/>
              </a:stretch>
            </p:blipFill>
            <p:spPr>
              <a:xfrm>
                <a:off x="4762037" y="5327863"/>
                <a:ext cx="2288520" cy="136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4">
            <p14:nvContentPartPr>
              <p14:cNvPr id="74" name="Ink 73">
                <a:extLst>
                  <a:ext uri="{FF2B5EF4-FFF2-40B4-BE49-F238E27FC236}">
                    <a16:creationId xmlns:a16="http://schemas.microsoft.com/office/drawing/2014/main" id="{82833B0A-A3CD-4F7A-8D22-6378C2F8F95F}"/>
                  </a:ext>
                </a:extLst>
              </p14:cNvPr>
              <p14:cNvContentPartPr/>
              <p14:nvPr/>
            </p14:nvContentPartPr>
            <p14:xfrm>
              <a:off x="7446197" y="5624143"/>
              <a:ext cx="334080" cy="182160"/>
            </p14:xfrm>
          </p:contentPart>
        </mc:Choice>
        <mc:Fallback>
          <p:pic>
            <p:nvPicPr>
              <p:cNvPr id="74" name="Ink 73">
                <a:extLst>
                  <a:ext uri="{FF2B5EF4-FFF2-40B4-BE49-F238E27FC236}">
                    <a16:creationId xmlns:a16="http://schemas.microsoft.com/office/drawing/2014/main" id="{82833B0A-A3CD-4F7A-8D22-6378C2F8F95F}"/>
                  </a:ext>
                </a:extLst>
              </p:cNvPr>
              <p:cNvPicPr/>
              <p:nvPr/>
            </p:nvPicPr>
            <p:blipFill>
              <a:blip r:embed="rId125"/>
              <a:stretch>
                <a:fillRect/>
              </a:stretch>
            </p:blipFill>
            <p:spPr>
              <a:xfrm>
                <a:off x="7428197" y="5606503"/>
                <a:ext cx="369720" cy="21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6">
            <p14:nvContentPartPr>
              <p14:cNvPr id="75" name="Ink 74">
                <a:extLst>
                  <a:ext uri="{FF2B5EF4-FFF2-40B4-BE49-F238E27FC236}">
                    <a16:creationId xmlns:a16="http://schemas.microsoft.com/office/drawing/2014/main" id="{962E552A-285E-46BA-987B-0260019C2867}"/>
                  </a:ext>
                </a:extLst>
              </p14:cNvPr>
              <p14:cNvContentPartPr/>
              <p14:nvPr/>
            </p14:nvContentPartPr>
            <p14:xfrm>
              <a:off x="7748957" y="6043543"/>
              <a:ext cx="46800" cy="77760"/>
            </p14:xfrm>
          </p:contentPart>
        </mc:Choice>
        <mc:Fallback>
          <p:pic>
            <p:nvPicPr>
              <p:cNvPr id="75" name="Ink 74">
                <a:extLst>
                  <a:ext uri="{FF2B5EF4-FFF2-40B4-BE49-F238E27FC236}">
                    <a16:creationId xmlns:a16="http://schemas.microsoft.com/office/drawing/2014/main" id="{962E552A-285E-46BA-987B-0260019C2867}"/>
                  </a:ext>
                </a:extLst>
              </p:cNvPr>
              <p:cNvPicPr/>
              <p:nvPr/>
            </p:nvPicPr>
            <p:blipFill>
              <a:blip r:embed="rId127"/>
              <a:stretch>
                <a:fillRect/>
              </a:stretch>
            </p:blipFill>
            <p:spPr>
              <a:xfrm>
                <a:off x="7685957" y="5980543"/>
                <a:ext cx="172440" cy="20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8">
            <p14:nvContentPartPr>
              <p14:cNvPr id="76" name="Ink 75">
                <a:extLst>
                  <a:ext uri="{FF2B5EF4-FFF2-40B4-BE49-F238E27FC236}">
                    <a16:creationId xmlns:a16="http://schemas.microsoft.com/office/drawing/2014/main" id="{AA292098-06F0-4EAC-9189-11F1AA239248}"/>
                  </a:ext>
                </a:extLst>
              </p14:cNvPr>
              <p14:cNvContentPartPr/>
              <p14:nvPr/>
            </p14:nvContentPartPr>
            <p14:xfrm>
              <a:off x="7523597" y="6529903"/>
              <a:ext cx="6480" cy="6120"/>
            </p14:xfrm>
          </p:contentPart>
        </mc:Choice>
        <mc:Fallback>
          <p:pic>
            <p:nvPicPr>
              <p:cNvPr id="76" name="Ink 75">
                <a:extLst>
                  <a:ext uri="{FF2B5EF4-FFF2-40B4-BE49-F238E27FC236}">
                    <a16:creationId xmlns:a16="http://schemas.microsoft.com/office/drawing/2014/main" id="{AA292098-06F0-4EAC-9189-11F1AA239248}"/>
                  </a:ext>
                </a:extLst>
              </p:cNvPr>
              <p:cNvPicPr/>
              <p:nvPr/>
            </p:nvPicPr>
            <p:blipFill>
              <a:blip r:embed="rId129"/>
              <a:stretch>
                <a:fillRect/>
              </a:stretch>
            </p:blipFill>
            <p:spPr>
              <a:xfrm>
                <a:off x="7460597" y="6467263"/>
                <a:ext cx="132120" cy="131760"/>
              </a:xfrm>
              <a:prstGeom prst="rect">
                <a:avLst/>
              </a:prstGeom>
            </p:spPr>
          </p:pic>
        </mc:Fallback>
      </mc:AlternateContent>
      <p:grpSp>
        <p:nvGrpSpPr>
          <p:cNvPr id="79" name="Group 78">
            <a:extLst>
              <a:ext uri="{FF2B5EF4-FFF2-40B4-BE49-F238E27FC236}">
                <a16:creationId xmlns:a16="http://schemas.microsoft.com/office/drawing/2014/main" id="{6B66F57E-C0D0-40F2-9200-82E38A9F7DCB}"/>
              </a:ext>
            </a:extLst>
          </p:cNvPr>
          <p:cNvGrpSpPr/>
          <p:nvPr/>
        </p:nvGrpSpPr>
        <p:grpSpPr>
          <a:xfrm>
            <a:off x="8015717" y="6460063"/>
            <a:ext cx="28080" cy="40320"/>
            <a:chOff x="8015717" y="6460063"/>
            <a:chExt cx="28080" cy="40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A7AF3C31-E004-4AC9-9951-1BA909756A9C}"/>
                    </a:ext>
                  </a:extLst>
                </p14:cNvPr>
                <p14:cNvContentPartPr/>
                <p14:nvPr/>
              </p14:nvContentPartPr>
              <p14:xfrm>
                <a:off x="8015717" y="6487063"/>
                <a:ext cx="21240" cy="13320"/>
              </p14:xfrm>
            </p:contentPart>
          </mc:Choice>
          <mc:Fallback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A7AF3C31-E004-4AC9-9951-1BA909756A9C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7952717" y="6424423"/>
                  <a:ext cx="146880" cy="13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76222B17-807C-4F7F-835E-96234B80B5CF}"/>
                    </a:ext>
                  </a:extLst>
                </p14:cNvPr>
                <p14:cNvContentPartPr/>
                <p14:nvPr/>
              </p14:nvContentPartPr>
              <p14:xfrm>
                <a:off x="8026157" y="6460063"/>
                <a:ext cx="17640" cy="26280"/>
              </p14:xfrm>
            </p:contentPart>
          </mc:Choice>
          <mc:Fallback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76222B17-807C-4F7F-835E-96234B80B5CF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7963517" y="6397063"/>
                  <a:ext cx="143280" cy="151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34">
            <p14:nvContentPartPr>
              <p14:cNvPr id="81" name="Ink 80">
                <a:extLst>
                  <a:ext uri="{FF2B5EF4-FFF2-40B4-BE49-F238E27FC236}">
                    <a16:creationId xmlns:a16="http://schemas.microsoft.com/office/drawing/2014/main" id="{94CD9E8C-570D-4931-B562-56CD9F41E4A7}"/>
                  </a:ext>
                </a:extLst>
              </p14:cNvPr>
              <p14:cNvContentPartPr/>
              <p14:nvPr/>
            </p14:nvContentPartPr>
            <p14:xfrm>
              <a:off x="2446877" y="1043143"/>
              <a:ext cx="212040" cy="273240"/>
            </p14:xfrm>
          </p:contentPart>
        </mc:Choice>
        <mc:Fallback>
          <p:pic>
            <p:nvPicPr>
              <p:cNvPr id="81" name="Ink 80">
                <a:extLst>
                  <a:ext uri="{FF2B5EF4-FFF2-40B4-BE49-F238E27FC236}">
                    <a16:creationId xmlns:a16="http://schemas.microsoft.com/office/drawing/2014/main" id="{94CD9E8C-570D-4931-B562-56CD9F41E4A7}"/>
                  </a:ext>
                </a:extLst>
              </p:cNvPr>
              <p:cNvPicPr/>
              <p:nvPr/>
            </p:nvPicPr>
            <p:blipFill>
              <a:blip r:embed="rId135"/>
              <a:stretch>
                <a:fillRect/>
              </a:stretch>
            </p:blipFill>
            <p:spPr>
              <a:xfrm>
                <a:off x="2428877" y="1025503"/>
                <a:ext cx="247680" cy="30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6">
            <p14:nvContentPartPr>
              <p14:cNvPr id="82" name="Ink 81">
                <a:extLst>
                  <a:ext uri="{FF2B5EF4-FFF2-40B4-BE49-F238E27FC236}">
                    <a16:creationId xmlns:a16="http://schemas.microsoft.com/office/drawing/2014/main" id="{C83B47A4-1F1A-4491-B6B3-92B1A7519E4E}"/>
                  </a:ext>
                </a:extLst>
              </p14:cNvPr>
              <p14:cNvContentPartPr/>
              <p14:nvPr/>
            </p14:nvContentPartPr>
            <p14:xfrm>
              <a:off x="1186157" y="4409143"/>
              <a:ext cx="1095480" cy="743400"/>
            </p14:xfrm>
          </p:contentPart>
        </mc:Choice>
        <mc:Fallback>
          <p:pic>
            <p:nvPicPr>
              <p:cNvPr id="82" name="Ink 81">
                <a:extLst>
                  <a:ext uri="{FF2B5EF4-FFF2-40B4-BE49-F238E27FC236}">
                    <a16:creationId xmlns:a16="http://schemas.microsoft.com/office/drawing/2014/main" id="{C83B47A4-1F1A-4491-B6B3-92B1A7519E4E}"/>
                  </a:ext>
                </a:extLst>
              </p:cNvPr>
              <p:cNvPicPr/>
              <p:nvPr/>
            </p:nvPicPr>
            <p:blipFill>
              <a:blip r:embed="rId137"/>
              <a:stretch>
                <a:fillRect/>
              </a:stretch>
            </p:blipFill>
            <p:spPr>
              <a:xfrm>
                <a:off x="1132517" y="4301503"/>
                <a:ext cx="1203120" cy="95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8">
            <p14:nvContentPartPr>
              <p14:cNvPr id="83" name="Ink 82">
                <a:extLst>
                  <a:ext uri="{FF2B5EF4-FFF2-40B4-BE49-F238E27FC236}">
                    <a16:creationId xmlns:a16="http://schemas.microsoft.com/office/drawing/2014/main" id="{2923400B-C0AE-4B10-BA0C-ED3B9DF70B70}"/>
                  </a:ext>
                </a:extLst>
              </p14:cNvPr>
              <p14:cNvContentPartPr/>
              <p14:nvPr/>
            </p14:nvContentPartPr>
            <p14:xfrm>
              <a:off x="3931877" y="4301863"/>
              <a:ext cx="600120" cy="544680"/>
            </p14:xfrm>
          </p:contentPart>
        </mc:Choice>
        <mc:Fallback>
          <p:pic>
            <p:nvPicPr>
              <p:cNvPr id="83" name="Ink 82">
                <a:extLst>
                  <a:ext uri="{FF2B5EF4-FFF2-40B4-BE49-F238E27FC236}">
                    <a16:creationId xmlns:a16="http://schemas.microsoft.com/office/drawing/2014/main" id="{2923400B-C0AE-4B10-BA0C-ED3B9DF70B70}"/>
                  </a:ext>
                </a:extLst>
              </p:cNvPr>
              <p:cNvPicPr/>
              <p:nvPr/>
            </p:nvPicPr>
            <p:blipFill>
              <a:blip r:embed="rId139"/>
              <a:stretch>
                <a:fillRect/>
              </a:stretch>
            </p:blipFill>
            <p:spPr>
              <a:xfrm>
                <a:off x="3878237" y="4194223"/>
                <a:ext cx="707760" cy="76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0">
            <p14:nvContentPartPr>
              <p14:cNvPr id="84" name="Ink 83">
                <a:extLst>
                  <a:ext uri="{FF2B5EF4-FFF2-40B4-BE49-F238E27FC236}">
                    <a16:creationId xmlns:a16="http://schemas.microsoft.com/office/drawing/2014/main" id="{D71A744F-919F-4448-9C15-E45127BAFBAC}"/>
                  </a:ext>
                </a:extLst>
              </p14:cNvPr>
              <p14:cNvContentPartPr/>
              <p14:nvPr/>
            </p14:nvContentPartPr>
            <p14:xfrm>
              <a:off x="4007837" y="4696423"/>
              <a:ext cx="119520" cy="437400"/>
            </p14:xfrm>
          </p:contentPart>
        </mc:Choice>
        <mc:Fallback>
          <p:pic>
            <p:nvPicPr>
              <p:cNvPr id="84" name="Ink 83">
                <a:extLst>
                  <a:ext uri="{FF2B5EF4-FFF2-40B4-BE49-F238E27FC236}">
                    <a16:creationId xmlns:a16="http://schemas.microsoft.com/office/drawing/2014/main" id="{D71A744F-919F-4448-9C15-E45127BAFBAC}"/>
                  </a:ext>
                </a:extLst>
              </p:cNvPr>
              <p:cNvPicPr/>
              <p:nvPr/>
            </p:nvPicPr>
            <p:blipFill>
              <a:blip r:embed="rId141"/>
              <a:stretch>
                <a:fillRect/>
              </a:stretch>
            </p:blipFill>
            <p:spPr>
              <a:xfrm>
                <a:off x="3953837" y="4588783"/>
                <a:ext cx="227160" cy="653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22223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>
            <a:extLst>
              <a:ext uri="{FF2B5EF4-FFF2-40B4-BE49-F238E27FC236}">
                <a16:creationId xmlns:a16="http://schemas.microsoft.com/office/drawing/2014/main" id="{40D903AD-3CB3-4AB2-BFC1-56E4A10AAE1F}"/>
              </a:ext>
            </a:extLst>
          </p:cNvPr>
          <p:cNvGrpSpPr/>
          <p:nvPr/>
        </p:nvGrpSpPr>
        <p:grpSpPr>
          <a:xfrm>
            <a:off x="1215459" y="596338"/>
            <a:ext cx="4136994" cy="1154097"/>
            <a:chOff x="1215459" y="596338"/>
            <a:chExt cx="4136994" cy="1154097"/>
          </a:xfrm>
        </p:grpSpPr>
        <p:pic>
          <p:nvPicPr>
            <p:cNvPr id="38" name="Picture 2">
              <a:extLst>
                <a:ext uri="{FF2B5EF4-FFF2-40B4-BE49-F238E27FC236}">
                  <a16:creationId xmlns:a16="http://schemas.microsoft.com/office/drawing/2014/main" id="{08B613A6-272D-4449-B67A-F56DD5430AC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73" t="20997" r="39975" b="49305"/>
            <a:stretch/>
          </p:blipFill>
          <p:spPr bwMode="auto">
            <a:xfrm>
              <a:off x="1215459" y="596338"/>
              <a:ext cx="4136994" cy="11540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0DC84B8F-777B-4FCE-8FFB-2F59B3DB2581}"/>
                </a:ext>
              </a:extLst>
            </p:cNvPr>
            <p:cNvGrpSpPr/>
            <p:nvPr/>
          </p:nvGrpSpPr>
          <p:grpSpPr>
            <a:xfrm>
              <a:off x="1271117" y="901663"/>
              <a:ext cx="36000" cy="27360"/>
              <a:chOff x="1271117" y="901663"/>
              <a:chExt cx="36000" cy="27360"/>
            </a:xfrm>
          </p:grpSpPr>
          <mc:AlternateContent xmlns:mc="http://schemas.openxmlformats.org/markup-compatibility/2006">
            <mc:Choice xmlns:p14="http://schemas.microsoft.com/office/powerpoint/2010/main" Requires="p14">
              <p:contentPart p14:bwMode="auto" r:id="rId3">
                <p14:nvContentPartPr>
                  <p14:cNvPr id="61" name="Ink 60">
                    <a:extLst>
                      <a:ext uri="{FF2B5EF4-FFF2-40B4-BE49-F238E27FC236}">
                        <a16:creationId xmlns:a16="http://schemas.microsoft.com/office/drawing/2014/main" id="{36613306-0FBA-4D10-94D1-BD8D87819440}"/>
                      </a:ext>
                    </a:extLst>
                  </p14:cNvPr>
                  <p14:cNvContentPartPr/>
                  <p14:nvPr/>
                </p14:nvContentPartPr>
                <p14:xfrm>
                  <a:off x="1271117" y="904903"/>
                  <a:ext cx="36000" cy="24120"/>
                </p14:xfrm>
              </p:contentPart>
            </mc:Choice>
            <mc:Fallback>
              <p:pic>
                <p:nvPicPr>
                  <p:cNvPr id="61" name="Ink 60">
                    <a:extLst>
                      <a:ext uri="{FF2B5EF4-FFF2-40B4-BE49-F238E27FC236}">
                        <a16:creationId xmlns:a16="http://schemas.microsoft.com/office/drawing/2014/main" id="{36613306-0FBA-4D10-94D1-BD8D87819440}"/>
                      </a:ext>
                    </a:extLst>
                  </p:cNvPr>
                  <p:cNvPicPr/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1208477" y="841903"/>
                    <a:ext cx="161640" cy="1497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5">
                <p14:nvContentPartPr>
                  <p14:cNvPr id="62" name="Ink 61">
                    <a:extLst>
                      <a:ext uri="{FF2B5EF4-FFF2-40B4-BE49-F238E27FC236}">
                        <a16:creationId xmlns:a16="http://schemas.microsoft.com/office/drawing/2014/main" id="{D4A4C8F8-E9CD-416E-A94C-EFC356D15B75}"/>
                      </a:ext>
                    </a:extLst>
                  </p14:cNvPr>
                  <p14:cNvContentPartPr/>
                  <p14:nvPr/>
                </p14:nvContentPartPr>
                <p14:xfrm>
                  <a:off x="1280477" y="901663"/>
                  <a:ext cx="26640" cy="27360"/>
                </p14:xfrm>
              </p:contentPart>
            </mc:Choice>
            <mc:Fallback>
              <p:pic>
                <p:nvPicPr>
                  <p:cNvPr id="62" name="Ink 61">
                    <a:extLst>
                      <a:ext uri="{FF2B5EF4-FFF2-40B4-BE49-F238E27FC236}">
                        <a16:creationId xmlns:a16="http://schemas.microsoft.com/office/drawing/2014/main" id="{D4A4C8F8-E9CD-416E-A94C-EFC356D15B75}"/>
                      </a:ext>
                    </a:extLst>
                  </p:cNvPr>
                  <p:cNvPicPr/>
                  <p:nvPr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1217837" y="838663"/>
                    <a:ext cx="152280" cy="15300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B9F40555-00B3-4F9E-9051-4287CB5966E8}"/>
                    </a:ext>
                  </a:extLst>
                </p14:cNvPr>
                <p14:cNvContentPartPr/>
                <p14:nvPr/>
              </p14:nvContentPartPr>
              <p14:xfrm>
                <a:off x="2303597" y="1020463"/>
                <a:ext cx="86400" cy="37368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B9F40555-00B3-4F9E-9051-4287CB5966E8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2240597" y="957463"/>
                  <a:ext cx="212040" cy="49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5823C96A-1B50-4DFB-9111-EEDD642D10AF}"/>
                    </a:ext>
                  </a:extLst>
                </p14:cNvPr>
                <p14:cNvContentPartPr/>
                <p14:nvPr/>
              </p14:nvContentPartPr>
              <p14:xfrm>
                <a:off x="1870877" y="902743"/>
                <a:ext cx="89640" cy="5724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5823C96A-1B50-4DFB-9111-EEDD642D10AF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808237" y="839743"/>
                  <a:ext cx="215280" cy="18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000AAE25-CBB3-4BFC-884D-FE337006DA6F}"/>
                    </a:ext>
                  </a:extLst>
                </p14:cNvPr>
                <p14:cNvContentPartPr/>
                <p14:nvPr/>
              </p14:nvContentPartPr>
              <p14:xfrm>
                <a:off x="1516637" y="1182463"/>
                <a:ext cx="60480" cy="648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000AAE25-CBB3-4BFC-884D-FE337006DA6F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1453997" y="1119463"/>
                  <a:ext cx="186120" cy="13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6EF7F4CB-32B9-45B3-A7C4-F0C9134D582A}"/>
                    </a:ext>
                  </a:extLst>
                </p14:cNvPr>
                <p14:cNvContentPartPr/>
                <p14:nvPr/>
              </p14:nvContentPartPr>
              <p14:xfrm>
                <a:off x="1739477" y="1001383"/>
                <a:ext cx="42120" cy="5616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6EF7F4CB-32B9-45B3-A7C4-F0C9134D582A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1676837" y="938383"/>
                  <a:ext cx="167760" cy="18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DAAFA2E8-867C-44AE-8B2C-DD779C30E74D}"/>
                    </a:ext>
                  </a:extLst>
                </p14:cNvPr>
                <p14:cNvContentPartPr/>
                <p14:nvPr/>
              </p14:nvContentPartPr>
              <p14:xfrm>
                <a:off x="2927837" y="752263"/>
                <a:ext cx="36000" cy="7308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DAAFA2E8-867C-44AE-8B2C-DD779C30E74D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865197" y="689623"/>
                  <a:ext cx="161640" cy="19872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F8AA04EB-6E59-4796-BD5D-30EE49C6FB63}"/>
                </a:ext>
              </a:extLst>
            </p:cNvPr>
            <p:cNvGrpSpPr/>
            <p:nvPr/>
          </p:nvGrpSpPr>
          <p:grpSpPr>
            <a:xfrm>
              <a:off x="3247157" y="1127383"/>
              <a:ext cx="150480" cy="374400"/>
              <a:chOff x="3247157" y="1127383"/>
              <a:chExt cx="150480" cy="374400"/>
            </a:xfrm>
          </p:grpSpPr>
          <mc:AlternateContent xmlns:mc="http://schemas.openxmlformats.org/markup-compatibility/2006">
            <mc:Choice xmlns:p14="http://schemas.microsoft.com/office/powerpoint/2010/main" Requires="p14">
              <p:contentPart p14:bwMode="auto" r:id="rId17">
                <p14:nvContentPartPr>
                  <p14:cNvPr id="59" name="Ink 58">
                    <a:extLst>
                      <a:ext uri="{FF2B5EF4-FFF2-40B4-BE49-F238E27FC236}">
                        <a16:creationId xmlns:a16="http://schemas.microsoft.com/office/drawing/2014/main" id="{2B570124-1C2E-407E-9B75-388D7349F70D}"/>
                      </a:ext>
                    </a:extLst>
                  </p14:cNvPr>
                  <p14:cNvContentPartPr/>
                  <p14:nvPr/>
                </p14:nvContentPartPr>
                <p14:xfrm>
                  <a:off x="3247157" y="1246183"/>
                  <a:ext cx="91800" cy="255600"/>
                </p14:xfrm>
              </p:contentPart>
            </mc:Choice>
            <mc:Fallback>
              <p:pic>
                <p:nvPicPr>
                  <p:cNvPr id="59" name="Ink 58">
                    <a:extLst>
                      <a:ext uri="{FF2B5EF4-FFF2-40B4-BE49-F238E27FC236}">
                        <a16:creationId xmlns:a16="http://schemas.microsoft.com/office/drawing/2014/main" id="{2B570124-1C2E-407E-9B75-388D7349F70D}"/>
                      </a:ext>
                    </a:extLst>
                  </p:cNvPr>
                  <p:cNvPicPr/>
                  <p:nvPr/>
                </p:nvPicPr>
                <p:blipFill>
                  <a:blip r:embed="rId18"/>
                  <a:stretch>
                    <a:fillRect/>
                  </a:stretch>
                </p:blipFill>
                <p:spPr>
                  <a:xfrm>
                    <a:off x="3184517" y="1183183"/>
                    <a:ext cx="217440" cy="3812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9">
                <p14:nvContentPartPr>
                  <p14:cNvPr id="60" name="Ink 59">
                    <a:extLst>
                      <a:ext uri="{FF2B5EF4-FFF2-40B4-BE49-F238E27FC236}">
                        <a16:creationId xmlns:a16="http://schemas.microsoft.com/office/drawing/2014/main" id="{1CCCCB2F-5B9C-404F-8D9D-931495BC62FB}"/>
                      </a:ext>
                    </a:extLst>
                  </p14:cNvPr>
                  <p14:cNvContentPartPr/>
                  <p14:nvPr/>
                </p14:nvContentPartPr>
                <p14:xfrm>
                  <a:off x="3295757" y="1127383"/>
                  <a:ext cx="101880" cy="40680"/>
                </p14:xfrm>
              </p:contentPart>
            </mc:Choice>
            <mc:Fallback>
              <p:pic>
                <p:nvPicPr>
                  <p:cNvPr id="60" name="Ink 59">
                    <a:extLst>
                      <a:ext uri="{FF2B5EF4-FFF2-40B4-BE49-F238E27FC236}">
                        <a16:creationId xmlns:a16="http://schemas.microsoft.com/office/drawing/2014/main" id="{1CCCCB2F-5B9C-404F-8D9D-931495BC62FB}"/>
                      </a:ext>
                    </a:extLst>
                  </p:cNvPr>
                  <p:cNvPicPr/>
                  <p:nvPr/>
                </p:nvPicPr>
                <p:blipFill>
                  <a:blip r:embed="rId20"/>
                  <a:stretch>
                    <a:fillRect/>
                  </a:stretch>
                </p:blipFill>
                <p:spPr>
                  <a:xfrm>
                    <a:off x="3233117" y="1064383"/>
                    <a:ext cx="227520" cy="16632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80EF2A92-781C-4863-9CE2-3D92075A8773}"/>
                    </a:ext>
                  </a:extLst>
                </p14:cNvPr>
                <p14:cNvContentPartPr/>
                <p14:nvPr/>
              </p14:nvContentPartPr>
              <p14:xfrm>
                <a:off x="3588797" y="970423"/>
                <a:ext cx="22680" cy="19008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80EF2A92-781C-4863-9CE2-3D92075A8773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3525797" y="907783"/>
                  <a:ext cx="148320" cy="31572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84F6D7DC-3667-4C05-891E-4F32750787E5}"/>
                </a:ext>
              </a:extLst>
            </p:cNvPr>
            <p:cNvGrpSpPr/>
            <p:nvPr/>
          </p:nvGrpSpPr>
          <p:grpSpPr>
            <a:xfrm>
              <a:off x="3877157" y="905623"/>
              <a:ext cx="182160" cy="352080"/>
              <a:chOff x="3877157" y="905623"/>
              <a:chExt cx="182160" cy="352080"/>
            </a:xfrm>
          </p:grpSpPr>
          <mc:AlternateContent xmlns:mc="http://schemas.openxmlformats.org/markup-compatibility/2006">
            <mc:Choice xmlns:p14="http://schemas.microsoft.com/office/powerpoint/2010/main" Requires="p14">
              <p:contentPart p14:bwMode="auto" r:id="rId23">
                <p14:nvContentPartPr>
                  <p14:cNvPr id="56" name="Ink 55">
                    <a:extLst>
                      <a:ext uri="{FF2B5EF4-FFF2-40B4-BE49-F238E27FC236}">
                        <a16:creationId xmlns:a16="http://schemas.microsoft.com/office/drawing/2014/main" id="{5E02C3AC-C991-4609-9EC6-3C10B359FFE4}"/>
                      </a:ext>
                    </a:extLst>
                  </p14:cNvPr>
                  <p14:cNvContentPartPr/>
                  <p14:nvPr/>
                </p14:nvContentPartPr>
                <p14:xfrm>
                  <a:off x="3877157" y="963583"/>
                  <a:ext cx="37080" cy="248040"/>
                </p14:xfrm>
              </p:contentPart>
            </mc:Choice>
            <mc:Fallback>
              <p:pic>
                <p:nvPicPr>
                  <p:cNvPr id="56" name="Ink 55">
                    <a:extLst>
                      <a:ext uri="{FF2B5EF4-FFF2-40B4-BE49-F238E27FC236}">
                        <a16:creationId xmlns:a16="http://schemas.microsoft.com/office/drawing/2014/main" id="{5E02C3AC-C991-4609-9EC6-3C10B359FFE4}"/>
                      </a:ext>
                    </a:extLst>
                  </p:cNvPr>
                  <p:cNvPicPr/>
                  <p:nvPr/>
                </p:nvPicPr>
                <p:blipFill>
                  <a:blip r:embed="rId24"/>
                  <a:stretch>
                    <a:fillRect/>
                  </a:stretch>
                </p:blipFill>
                <p:spPr>
                  <a:xfrm>
                    <a:off x="3814157" y="900583"/>
                    <a:ext cx="162720" cy="3736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25">
                <p14:nvContentPartPr>
                  <p14:cNvPr id="57" name="Ink 56">
                    <a:extLst>
                      <a:ext uri="{FF2B5EF4-FFF2-40B4-BE49-F238E27FC236}">
                        <a16:creationId xmlns:a16="http://schemas.microsoft.com/office/drawing/2014/main" id="{9D9768BA-1075-4369-8E61-E23609AF3065}"/>
                      </a:ext>
                    </a:extLst>
                  </p14:cNvPr>
                  <p14:cNvContentPartPr/>
                  <p14:nvPr/>
                </p14:nvContentPartPr>
                <p14:xfrm>
                  <a:off x="3889757" y="942343"/>
                  <a:ext cx="129240" cy="315360"/>
                </p14:xfrm>
              </p:contentPart>
            </mc:Choice>
            <mc:Fallback>
              <p:pic>
                <p:nvPicPr>
                  <p:cNvPr id="57" name="Ink 56">
                    <a:extLst>
                      <a:ext uri="{FF2B5EF4-FFF2-40B4-BE49-F238E27FC236}">
                        <a16:creationId xmlns:a16="http://schemas.microsoft.com/office/drawing/2014/main" id="{9D9768BA-1075-4369-8E61-E23609AF3065}"/>
                      </a:ext>
                    </a:extLst>
                  </p:cNvPr>
                  <p:cNvPicPr/>
                  <p:nvPr/>
                </p:nvPicPr>
                <p:blipFill>
                  <a:blip r:embed="rId26"/>
                  <a:stretch>
                    <a:fillRect/>
                  </a:stretch>
                </p:blipFill>
                <p:spPr>
                  <a:xfrm>
                    <a:off x="3826757" y="879343"/>
                    <a:ext cx="254880" cy="441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27">
                <p14:nvContentPartPr>
                  <p14:cNvPr id="58" name="Ink 57">
                    <a:extLst>
                      <a:ext uri="{FF2B5EF4-FFF2-40B4-BE49-F238E27FC236}">
                        <a16:creationId xmlns:a16="http://schemas.microsoft.com/office/drawing/2014/main" id="{5E9A1BC7-2AF2-442C-B645-93E6A1BA92E3}"/>
                      </a:ext>
                    </a:extLst>
                  </p14:cNvPr>
                  <p14:cNvContentPartPr/>
                  <p14:nvPr/>
                </p14:nvContentPartPr>
                <p14:xfrm>
                  <a:off x="3908117" y="905623"/>
                  <a:ext cx="151200" cy="41760"/>
                </p14:xfrm>
              </p:contentPart>
            </mc:Choice>
            <mc:Fallback>
              <p:pic>
                <p:nvPicPr>
                  <p:cNvPr id="58" name="Ink 57">
                    <a:extLst>
                      <a:ext uri="{FF2B5EF4-FFF2-40B4-BE49-F238E27FC236}">
                        <a16:creationId xmlns:a16="http://schemas.microsoft.com/office/drawing/2014/main" id="{5E9A1BC7-2AF2-442C-B645-93E6A1BA92E3}"/>
                      </a:ext>
                    </a:extLst>
                  </p:cNvPr>
                  <p:cNvPicPr/>
                  <p:nvPr/>
                </p:nvPicPr>
                <p:blipFill>
                  <a:blip r:embed="rId28"/>
                  <a:stretch>
                    <a:fillRect/>
                  </a:stretch>
                </p:blipFill>
                <p:spPr>
                  <a:xfrm>
                    <a:off x="3845117" y="842623"/>
                    <a:ext cx="276840" cy="16740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5D10121F-E8B9-4827-9DBF-B48C8139A318}"/>
                    </a:ext>
                  </a:extLst>
                </p14:cNvPr>
                <p14:cNvContentPartPr/>
                <p14:nvPr/>
              </p14:nvContentPartPr>
              <p14:xfrm>
                <a:off x="4216997" y="837943"/>
                <a:ext cx="55800" cy="3060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5D10121F-E8B9-4827-9DBF-B48C8139A318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4153997" y="775303"/>
                  <a:ext cx="181440" cy="15624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D267214C-E533-46B7-934C-07B8EC204E5D}"/>
                </a:ext>
              </a:extLst>
            </p:cNvPr>
            <p:cNvGrpSpPr/>
            <p:nvPr/>
          </p:nvGrpSpPr>
          <p:grpSpPr>
            <a:xfrm>
              <a:off x="2697797" y="1267783"/>
              <a:ext cx="210600" cy="461520"/>
              <a:chOff x="2697797" y="1267783"/>
              <a:chExt cx="210600" cy="461520"/>
            </a:xfrm>
          </p:grpSpPr>
          <mc:AlternateContent xmlns:mc="http://schemas.openxmlformats.org/markup-compatibility/2006">
            <mc:Choice xmlns:p14="http://schemas.microsoft.com/office/powerpoint/2010/main" Requires="p14">
              <p:contentPart p14:bwMode="auto" r:id="rId31">
                <p14:nvContentPartPr>
                  <p14:cNvPr id="50" name="Ink 49">
                    <a:extLst>
                      <a:ext uri="{FF2B5EF4-FFF2-40B4-BE49-F238E27FC236}">
                        <a16:creationId xmlns:a16="http://schemas.microsoft.com/office/drawing/2014/main" id="{91389B8F-40EF-469D-8F56-68CE5F5C951B}"/>
                      </a:ext>
                    </a:extLst>
                  </p14:cNvPr>
                  <p14:cNvContentPartPr/>
                  <p14:nvPr/>
                </p14:nvContentPartPr>
                <p14:xfrm>
                  <a:off x="2697797" y="1327543"/>
                  <a:ext cx="72360" cy="63000"/>
                </p14:xfrm>
              </p:contentPart>
            </mc:Choice>
            <mc:Fallback>
              <p:pic>
                <p:nvPicPr>
                  <p:cNvPr id="50" name="Ink 49">
                    <a:extLst>
                      <a:ext uri="{FF2B5EF4-FFF2-40B4-BE49-F238E27FC236}">
                        <a16:creationId xmlns:a16="http://schemas.microsoft.com/office/drawing/2014/main" id="{91389B8F-40EF-469D-8F56-68CE5F5C951B}"/>
                      </a:ext>
                    </a:extLst>
                  </p:cNvPr>
                  <p:cNvPicPr/>
                  <p:nvPr/>
                </p:nvPicPr>
                <p:blipFill>
                  <a:blip r:embed="rId32"/>
                  <a:stretch>
                    <a:fillRect/>
                  </a:stretch>
                </p:blipFill>
                <p:spPr>
                  <a:xfrm>
                    <a:off x="2634797" y="1264543"/>
                    <a:ext cx="198000" cy="1886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33">
                <p14:nvContentPartPr>
                  <p14:cNvPr id="51" name="Ink 50">
                    <a:extLst>
                      <a:ext uri="{FF2B5EF4-FFF2-40B4-BE49-F238E27FC236}">
                        <a16:creationId xmlns:a16="http://schemas.microsoft.com/office/drawing/2014/main" id="{4A42FCC2-D4C5-49C0-A544-56197A98B3DC}"/>
                      </a:ext>
                    </a:extLst>
                  </p14:cNvPr>
                  <p14:cNvContentPartPr/>
                  <p14:nvPr/>
                </p14:nvContentPartPr>
                <p14:xfrm>
                  <a:off x="2772677" y="1382263"/>
                  <a:ext cx="20880" cy="74160"/>
                </p14:xfrm>
              </p:contentPart>
            </mc:Choice>
            <mc:Fallback>
              <p:pic>
                <p:nvPicPr>
                  <p:cNvPr id="51" name="Ink 50">
                    <a:extLst>
                      <a:ext uri="{FF2B5EF4-FFF2-40B4-BE49-F238E27FC236}">
                        <a16:creationId xmlns:a16="http://schemas.microsoft.com/office/drawing/2014/main" id="{4A42FCC2-D4C5-49C0-A544-56197A98B3DC}"/>
                      </a:ext>
                    </a:extLst>
                  </p:cNvPr>
                  <p:cNvPicPr/>
                  <p:nvPr/>
                </p:nvPicPr>
                <p:blipFill>
                  <a:blip r:embed="rId34"/>
                  <a:stretch>
                    <a:fillRect/>
                  </a:stretch>
                </p:blipFill>
                <p:spPr>
                  <a:xfrm>
                    <a:off x="2710037" y="1319623"/>
                    <a:ext cx="146520" cy="1998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35">
                <p14:nvContentPartPr>
                  <p14:cNvPr id="52" name="Ink 51">
                    <a:extLst>
                      <a:ext uri="{FF2B5EF4-FFF2-40B4-BE49-F238E27FC236}">
                        <a16:creationId xmlns:a16="http://schemas.microsoft.com/office/drawing/2014/main" id="{05E88DA5-1F00-47F8-BB4E-EE42408EC1E7}"/>
                      </a:ext>
                    </a:extLst>
                  </p14:cNvPr>
                  <p14:cNvContentPartPr/>
                  <p14:nvPr/>
                </p14:nvContentPartPr>
                <p14:xfrm>
                  <a:off x="2892557" y="1267783"/>
                  <a:ext cx="15840" cy="109440"/>
                </p14:xfrm>
              </p:contentPart>
            </mc:Choice>
            <mc:Fallback>
              <p:pic>
                <p:nvPicPr>
                  <p:cNvPr id="52" name="Ink 51">
                    <a:extLst>
                      <a:ext uri="{FF2B5EF4-FFF2-40B4-BE49-F238E27FC236}">
                        <a16:creationId xmlns:a16="http://schemas.microsoft.com/office/drawing/2014/main" id="{05E88DA5-1F00-47F8-BB4E-EE42408EC1E7}"/>
                      </a:ext>
                    </a:extLst>
                  </p:cNvPr>
                  <p:cNvPicPr/>
                  <p:nvPr/>
                </p:nvPicPr>
                <p:blipFill>
                  <a:blip r:embed="rId36"/>
                  <a:stretch>
                    <a:fillRect/>
                  </a:stretch>
                </p:blipFill>
                <p:spPr>
                  <a:xfrm>
                    <a:off x="2829557" y="1205143"/>
                    <a:ext cx="141480" cy="2350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37">
                <p14:nvContentPartPr>
                  <p14:cNvPr id="53" name="Ink 52">
                    <a:extLst>
                      <a:ext uri="{FF2B5EF4-FFF2-40B4-BE49-F238E27FC236}">
                        <a16:creationId xmlns:a16="http://schemas.microsoft.com/office/drawing/2014/main" id="{FFB06574-BABE-4B38-ADCC-CFD0B66FDA3B}"/>
                      </a:ext>
                    </a:extLst>
                  </p14:cNvPr>
                  <p14:cNvContentPartPr/>
                  <p14:nvPr/>
                </p14:nvContentPartPr>
                <p14:xfrm>
                  <a:off x="2788517" y="1332583"/>
                  <a:ext cx="91080" cy="46080"/>
                </p14:xfrm>
              </p:contentPart>
            </mc:Choice>
            <mc:Fallback>
              <p:pic>
                <p:nvPicPr>
                  <p:cNvPr id="53" name="Ink 52">
                    <a:extLst>
                      <a:ext uri="{FF2B5EF4-FFF2-40B4-BE49-F238E27FC236}">
                        <a16:creationId xmlns:a16="http://schemas.microsoft.com/office/drawing/2014/main" id="{FFB06574-BABE-4B38-ADCC-CFD0B66FDA3B}"/>
                      </a:ext>
                    </a:extLst>
                  </p:cNvPr>
                  <p:cNvPicPr/>
                  <p:nvPr/>
                </p:nvPicPr>
                <p:blipFill>
                  <a:blip r:embed="rId38"/>
                  <a:stretch>
                    <a:fillRect/>
                  </a:stretch>
                </p:blipFill>
                <p:spPr>
                  <a:xfrm>
                    <a:off x="2725877" y="1269583"/>
                    <a:ext cx="216720" cy="1717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39">
                <p14:nvContentPartPr>
                  <p14:cNvPr id="54" name="Ink 53">
                    <a:extLst>
                      <a:ext uri="{FF2B5EF4-FFF2-40B4-BE49-F238E27FC236}">
                        <a16:creationId xmlns:a16="http://schemas.microsoft.com/office/drawing/2014/main" id="{EAB3F67F-8FA5-4D89-8006-ED7FAD0C370A}"/>
                      </a:ext>
                    </a:extLst>
                  </p14:cNvPr>
                  <p14:cNvContentPartPr/>
                  <p14:nvPr/>
                </p14:nvContentPartPr>
                <p14:xfrm>
                  <a:off x="2861237" y="1572703"/>
                  <a:ext cx="46800" cy="156600"/>
                </p14:xfrm>
              </p:contentPart>
            </mc:Choice>
            <mc:Fallback>
              <p:pic>
                <p:nvPicPr>
                  <p:cNvPr id="54" name="Ink 53">
                    <a:extLst>
                      <a:ext uri="{FF2B5EF4-FFF2-40B4-BE49-F238E27FC236}">
                        <a16:creationId xmlns:a16="http://schemas.microsoft.com/office/drawing/2014/main" id="{EAB3F67F-8FA5-4D89-8006-ED7FAD0C370A}"/>
                      </a:ext>
                    </a:extLst>
                  </p:cNvPr>
                  <p:cNvPicPr/>
                  <p:nvPr/>
                </p:nvPicPr>
                <p:blipFill>
                  <a:blip r:embed="rId40"/>
                  <a:stretch>
                    <a:fillRect/>
                  </a:stretch>
                </p:blipFill>
                <p:spPr>
                  <a:xfrm>
                    <a:off x="2798597" y="1509703"/>
                    <a:ext cx="172440" cy="2822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41">
                <p14:nvContentPartPr>
                  <p14:cNvPr id="55" name="Ink 54">
                    <a:extLst>
                      <a:ext uri="{FF2B5EF4-FFF2-40B4-BE49-F238E27FC236}">
                        <a16:creationId xmlns:a16="http://schemas.microsoft.com/office/drawing/2014/main" id="{834FFCF7-F355-471D-A62B-9F631A44873D}"/>
                      </a:ext>
                    </a:extLst>
                  </p14:cNvPr>
                  <p14:cNvContentPartPr/>
                  <p14:nvPr/>
                </p14:nvContentPartPr>
                <p14:xfrm>
                  <a:off x="2828837" y="1519783"/>
                  <a:ext cx="27360" cy="137520"/>
                </p14:xfrm>
              </p:contentPart>
            </mc:Choice>
            <mc:Fallback>
              <p:pic>
                <p:nvPicPr>
                  <p:cNvPr id="55" name="Ink 54">
                    <a:extLst>
                      <a:ext uri="{FF2B5EF4-FFF2-40B4-BE49-F238E27FC236}">
                        <a16:creationId xmlns:a16="http://schemas.microsoft.com/office/drawing/2014/main" id="{834FFCF7-F355-471D-A62B-9F631A44873D}"/>
                      </a:ext>
                    </a:extLst>
                  </p:cNvPr>
                  <p:cNvPicPr/>
                  <p:nvPr/>
                </p:nvPicPr>
                <p:blipFill>
                  <a:blip r:embed="rId42"/>
                  <a:stretch>
                    <a:fillRect/>
                  </a:stretch>
                </p:blipFill>
                <p:spPr>
                  <a:xfrm>
                    <a:off x="2765837" y="1457143"/>
                    <a:ext cx="153000" cy="263160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88182730-E968-4C37-9184-C7A96CFF41B7}"/>
              </a:ext>
            </a:extLst>
          </p:cNvPr>
          <p:cNvSpPr txBox="1"/>
          <p:nvPr/>
        </p:nvSpPr>
        <p:spPr>
          <a:xfrm>
            <a:off x="1082519" y="3050171"/>
            <a:ext cx="7010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Lorentz gauge is more general than Coulomb gauge:</a:t>
            </a:r>
          </a:p>
          <a:p>
            <a:r>
              <a:rPr lang="en-US" sz="2000" dirty="0"/>
              <a:t>Potentials that satisfy Coulomb gauge also satisfy Lorentz gauge,</a:t>
            </a:r>
          </a:p>
          <a:p>
            <a:r>
              <a:rPr lang="en-US" sz="2000" dirty="0"/>
              <a:t>But not vice versa. </a:t>
            </a:r>
          </a:p>
          <a:p>
            <a:endParaRPr lang="en-US" sz="2000" dirty="0"/>
          </a:p>
          <a:p>
            <a:r>
              <a:rPr lang="en-US" sz="2000" dirty="0"/>
              <a:t>Potentials that satisfy the Coulomb gauge in one reference frame generally do not if the reference frame is changed.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CB6DE2F1-84F0-4753-88B7-69A8529C38C8}"/>
              </a:ext>
            </a:extLst>
          </p:cNvPr>
          <p:cNvSpPr txBox="1"/>
          <p:nvPr/>
        </p:nvSpPr>
        <p:spPr>
          <a:xfrm>
            <a:off x="1082519" y="2633668"/>
            <a:ext cx="6978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4D divergence:  Makes a 4-scalar, which is </a:t>
            </a:r>
            <a:r>
              <a:rPr lang="en-US" sz="2000" dirty="0" err="1"/>
              <a:t>relativistically</a:t>
            </a:r>
            <a:r>
              <a:rPr lang="en-US" sz="2000" dirty="0"/>
              <a:t> invariant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9A01CBB-2C25-4264-B8CE-1AF21BBBE2DB}"/>
                  </a:ext>
                </a:extLst>
              </p14:cNvPr>
              <p14:cNvContentPartPr/>
              <p14:nvPr/>
            </p14:nvContentPartPr>
            <p14:xfrm>
              <a:off x="522677" y="1383703"/>
              <a:ext cx="598320" cy="1413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9A01CBB-2C25-4264-B8CE-1AF21BBBE2DB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504677" y="1365703"/>
                <a:ext cx="633960" cy="1449360"/>
              </a:xfrm>
              <a:prstGeom prst="rect">
                <a:avLst/>
              </a:prstGeom>
            </p:spPr>
          </p:pic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6C8E6897-4F19-4C11-97F7-E052952C0EA5}"/>
              </a:ext>
            </a:extLst>
          </p:cNvPr>
          <p:cNvSpPr txBox="1"/>
          <p:nvPr/>
        </p:nvSpPr>
        <p:spPr>
          <a:xfrm>
            <a:off x="228600" y="114872"/>
            <a:ext cx="8496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11.  Potentials that satisfy the Lorentz condition in one frame, do so in every other frame.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DA9E539-2C00-4209-BB0B-5665A1BE76D0}"/>
              </a:ext>
            </a:extLst>
          </p:cNvPr>
          <p:cNvSpPr txBox="1"/>
          <p:nvPr/>
        </p:nvSpPr>
        <p:spPr>
          <a:xfrm>
            <a:off x="1037566" y="5158702"/>
            <a:ext cx="585980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Lorentz condition still does not define (</a:t>
            </a:r>
            <a:r>
              <a:rPr lang="en-US" sz="2000" dirty="0">
                <a:latin typeface="Symbol" panose="05050102010706020507" pitchFamily="18" charset="2"/>
              </a:rPr>
              <a:t>f</a:t>
            </a:r>
            <a:r>
              <a:rPr lang="en-US" sz="2000" dirty="0"/>
              <a:t> , </a:t>
            </a:r>
            <a:r>
              <a:rPr lang="en-US" sz="2000" b="1" dirty="0"/>
              <a:t>A</a:t>
            </a:r>
            <a:r>
              <a:rPr lang="en-US" sz="2000" dirty="0"/>
              <a:t>) uniquely. </a:t>
            </a:r>
          </a:p>
          <a:p>
            <a:endParaRPr lang="en-US" sz="2000" dirty="0"/>
          </a:p>
          <a:p>
            <a:r>
              <a:rPr lang="en-US" sz="2000" dirty="0"/>
              <a:t>We can add </a:t>
            </a:r>
          </a:p>
        </p:txBody>
      </p:sp>
      <p:pic>
        <p:nvPicPr>
          <p:cNvPr id="68" name="Picture 3">
            <a:extLst>
              <a:ext uri="{FF2B5EF4-FFF2-40B4-BE49-F238E27FC236}">
                <a16:creationId xmlns:a16="http://schemas.microsoft.com/office/drawing/2014/main" id="{D8C4BF31-CCA6-41BD-A02B-4EB99E9DA0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23" t="36224"/>
          <a:stretch/>
        </p:blipFill>
        <p:spPr bwMode="auto">
          <a:xfrm>
            <a:off x="2590800" y="5751240"/>
            <a:ext cx="3708454" cy="1077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190B0899-3F05-4565-9E58-340B3E58A298}"/>
                  </a:ext>
                </a:extLst>
              </p14:cNvPr>
              <p14:cNvContentPartPr/>
              <p14:nvPr/>
            </p14:nvContentPartPr>
            <p14:xfrm>
              <a:off x="4674557" y="5952463"/>
              <a:ext cx="101160" cy="8604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190B0899-3F05-4565-9E58-340B3E58A298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4611557" y="5889823"/>
                <a:ext cx="226800" cy="211680"/>
              </a:xfrm>
              <a:prstGeom prst="rect">
                <a:avLst/>
              </a:prstGeom>
            </p:spPr>
          </p:pic>
        </mc:Fallback>
      </mc:AlternateContent>
      <p:grpSp>
        <p:nvGrpSpPr>
          <p:cNvPr id="69" name="Group 68">
            <a:extLst>
              <a:ext uri="{FF2B5EF4-FFF2-40B4-BE49-F238E27FC236}">
                <a16:creationId xmlns:a16="http://schemas.microsoft.com/office/drawing/2014/main" id="{5F771595-4AC9-43F7-94E4-E04F756EBF0F}"/>
              </a:ext>
            </a:extLst>
          </p:cNvPr>
          <p:cNvGrpSpPr/>
          <p:nvPr/>
        </p:nvGrpSpPr>
        <p:grpSpPr>
          <a:xfrm>
            <a:off x="4404557" y="6169543"/>
            <a:ext cx="326520" cy="202680"/>
            <a:chOff x="4404557" y="6169543"/>
            <a:chExt cx="326520" cy="202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8FD4302B-A288-4DDA-B0B7-AC7853B12724}"/>
                    </a:ext>
                  </a:extLst>
                </p14:cNvPr>
                <p14:cNvContentPartPr/>
                <p14:nvPr/>
              </p14:nvContentPartPr>
              <p14:xfrm>
                <a:off x="4726037" y="6169543"/>
                <a:ext cx="5040" cy="7020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8FD4302B-A288-4DDA-B0B7-AC7853B12724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4663397" y="6106543"/>
                  <a:ext cx="130680" cy="19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766F6239-F0A9-4280-AF6C-40F55F41CB42}"/>
                    </a:ext>
                  </a:extLst>
                </p14:cNvPr>
                <p14:cNvContentPartPr/>
                <p14:nvPr/>
              </p14:nvContentPartPr>
              <p14:xfrm>
                <a:off x="4539557" y="6262783"/>
                <a:ext cx="23760" cy="27720"/>
              </p14:xfrm>
            </p:contentPart>
          </mc:Choice>
          <mc:Fallback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766F6239-F0A9-4280-AF6C-40F55F41CB42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4476557" y="6200143"/>
                  <a:ext cx="149400" cy="15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D690E821-DC5D-47E5-80ED-3A4E1061C7C1}"/>
                    </a:ext>
                  </a:extLst>
                </p14:cNvPr>
                <p14:cNvContentPartPr/>
                <p14:nvPr/>
              </p14:nvContentPartPr>
              <p14:xfrm>
                <a:off x="4404557" y="6298423"/>
                <a:ext cx="153720" cy="73800"/>
              </p14:xfrm>
            </p:contentPart>
          </mc:Choice>
          <mc:Fallback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D690E821-DC5D-47E5-80ED-3A4E1061C7C1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4341917" y="6235423"/>
                  <a:ext cx="279360" cy="199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E221A767-8BC3-4C17-8AD8-EC166446BC00}"/>
              </a:ext>
            </a:extLst>
          </p:cNvPr>
          <p:cNvGrpSpPr/>
          <p:nvPr/>
        </p:nvGrpSpPr>
        <p:grpSpPr>
          <a:xfrm>
            <a:off x="5587877" y="5923663"/>
            <a:ext cx="346680" cy="370080"/>
            <a:chOff x="5587877" y="5923663"/>
            <a:chExt cx="346680" cy="370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1058A40E-2535-4FFD-8D10-5A4CE65B4A19}"/>
                    </a:ext>
                  </a:extLst>
                </p14:cNvPr>
                <p14:cNvContentPartPr/>
                <p14:nvPr/>
              </p14:nvContentPartPr>
              <p14:xfrm>
                <a:off x="5932397" y="5923663"/>
                <a:ext cx="2160" cy="1440"/>
              </p14:xfrm>
            </p:contentPart>
          </mc:Choice>
          <mc:Fallback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1058A40E-2535-4FFD-8D10-5A4CE65B4A19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5869757" y="5860663"/>
                  <a:ext cx="127800" cy="12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AE45BDB2-2A8A-4D78-B619-50C6A5B6A796}"/>
                    </a:ext>
                  </a:extLst>
                </p14:cNvPr>
                <p14:cNvContentPartPr/>
                <p14:nvPr/>
              </p14:nvContentPartPr>
              <p14:xfrm>
                <a:off x="5816117" y="5927623"/>
                <a:ext cx="111960" cy="349560"/>
              </p14:xfrm>
            </p:contentPart>
          </mc:Choice>
          <mc:Fallback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AE45BDB2-2A8A-4D78-B619-50C6A5B6A796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5753477" y="5864983"/>
                  <a:ext cx="237600" cy="47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1E2F79E4-EDE6-4BE6-B01C-367C07D996DB}"/>
                    </a:ext>
                  </a:extLst>
                </p14:cNvPr>
                <p14:cNvContentPartPr/>
                <p14:nvPr/>
              </p14:nvContentPartPr>
              <p14:xfrm>
                <a:off x="5587877" y="6156943"/>
                <a:ext cx="81000" cy="136800"/>
              </p14:xfrm>
            </p:contentPart>
          </mc:Choice>
          <mc:Fallback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1E2F79E4-EDE6-4BE6-B01C-367C07D996DB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5525237" y="6093943"/>
                  <a:ext cx="206640" cy="26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BE38B2D7-FC4D-46B1-A7F1-28D51F4D34A8}"/>
                    </a:ext>
                  </a:extLst>
                </p14:cNvPr>
                <p14:cNvContentPartPr/>
                <p14:nvPr/>
              </p14:nvContentPartPr>
              <p14:xfrm>
                <a:off x="5633237" y="6120943"/>
                <a:ext cx="22680" cy="137160"/>
              </p14:xfrm>
            </p:contentPart>
          </mc:Choice>
          <mc:Fallback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BE38B2D7-FC4D-46B1-A7F1-28D51F4D34A8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5570597" y="6057943"/>
                  <a:ext cx="148320" cy="262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62">
            <p14:nvContentPartPr>
              <p14:cNvPr id="75" name="Ink 74">
                <a:extLst>
                  <a:ext uri="{FF2B5EF4-FFF2-40B4-BE49-F238E27FC236}">
                    <a16:creationId xmlns:a16="http://schemas.microsoft.com/office/drawing/2014/main" id="{842AF7E3-9236-4EBF-B67B-4796CB9E37DD}"/>
                  </a:ext>
                </a:extLst>
              </p14:cNvPr>
              <p14:cNvContentPartPr/>
              <p14:nvPr/>
            </p14:nvContentPartPr>
            <p14:xfrm>
              <a:off x="4210877" y="5767063"/>
              <a:ext cx="45720" cy="27360"/>
            </p14:xfrm>
          </p:contentPart>
        </mc:Choice>
        <mc:Fallback>
          <p:pic>
            <p:nvPicPr>
              <p:cNvPr id="75" name="Ink 74">
                <a:extLst>
                  <a:ext uri="{FF2B5EF4-FFF2-40B4-BE49-F238E27FC236}">
                    <a16:creationId xmlns:a16="http://schemas.microsoft.com/office/drawing/2014/main" id="{842AF7E3-9236-4EBF-B67B-4796CB9E37DD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4147877" y="5704423"/>
                <a:ext cx="171360" cy="153000"/>
              </a:xfrm>
              <a:prstGeom prst="rect">
                <a:avLst/>
              </a:prstGeom>
            </p:spPr>
          </p:pic>
        </mc:Fallback>
      </mc:AlternateContent>
      <p:grpSp>
        <p:nvGrpSpPr>
          <p:cNvPr id="85" name="Group 84">
            <a:extLst>
              <a:ext uri="{FF2B5EF4-FFF2-40B4-BE49-F238E27FC236}">
                <a16:creationId xmlns:a16="http://schemas.microsoft.com/office/drawing/2014/main" id="{6ABDB433-BE28-4126-8721-CC3DC7F5C592}"/>
              </a:ext>
            </a:extLst>
          </p:cNvPr>
          <p:cNvGrpSpPr/>
          <p:nvPr/>
        </p:nvGrpSpPr>
        <p:grpSpPr>
          <a:xfrm>
            <a:off x="3153197" y="5783263"/>
            <a:ext cx="293400" cy="316080"/>
            <a:chOff x="3153197" y="5783263"/>
            <a:chExt cx="293400" cy="316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83243757-8EC2-461F-946B-8515D5DBC4C1}"/>
                    </a:ext>
                  </a:extLst>
                </p14:cNvPr>
                <p14:cNvContentPartPr/>
                <p14:nvPr/>
              </p14:nvContentPartPr>
              <p14:xfrm>
                <a:off x="3153197" y="5783263"/>
                <a:ext cx="57960" cy="85680"/>
              </p14:xfrm>
            </p:contentPart>
          </mc:Choice>
          <mc:Fallback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83243757-8EC2-461F-946B-8515D5DBC4C1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3090197" y="5720263"/>
                  <a:ext cx="183600" cy="21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E0361586-8E24-49F4-B889-0DBD16667821}"/>
                    </a:ext>
                  </a:extLst>
                </p14:cNvPr>
                <p14:cNvContentPartPr/>
                <p14:nvPr/>
              </p14:nvContentPartPr>
              <p14:xfrm>
                <a:off x="3163997" y="5925103"/>
                <a:ext cx="51480" cy="119880"/>
              </p14:xfrm>
            </p:contentPart>
          </mc:Choice>
          <mc:Fallback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E0361586-8E24-49F4-B889-0DBD16667821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3100997" y="5862103"/>
                  <a:ext cx="177120" cy="24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844AAF96-59AD-4A61-AC7B-9F7FEEAAD87F}"/>
                    </a:ext>
                  </a:extLst>
                </p14:cNvPr>
                <p14:cNvContentPartPr/>
                <p14:nvPr/>
              </p14:nvContentPartPr>
              <p14:xfrm>
                <a:off x="3413477" y="5824663"/>
                <a:ext cx="33120" cy="10080"/>
              </p14:xfrm>
            </p:contentPart>
          </mc:Choice>
          <mc:Fallback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844AAF96-59AD-4A61-AC7B-9F7FEEAAD87F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3350477" y="5761663"/>
                  <a:ext cx="158760" cy="13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341BBF48-D72F-43ED-9224-51EF14D99533}"/>
                    </a:ext>
                  </a:extLst>
                </p14:cNvPr>
                <p14:cNvContentPartPr/>
                <p14:nvPr/>
              </p14:nvContentPartPr>
              <p14:xfrm>
                <a:off x="3355877" y="5977663"/>
                <a:ext cx="2880" cy="77760"/>
              </p14:xfrm>
            </p:contentPart>
          </mc:Choice>
          <mc:Fallback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341BBF48-D72F-43ED-9224-51EF14D99533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3292877" y="5914663"/>
                  <a:ext cx="128520" cy="20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33437FA3-35EC-4A54-9526-A08880D4DD53}"/>
                    </a:ext>
                  </a:extLst>
                </p14:cNvPr>
                <p14:cNvContentPartPr/>
                <p14:nvPr/>
              </p14:nvContentPartPr>
              <p14:xfrm>
                <a:off x="3368477" y="6031303"/>
                <a:ext cx="9360" cy="68040"/>
              </p14:xfrm>
            </p:contentPart>
          </mc:Choice>
          <mc:Fallback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33437FA3-35EC-4A54-9526-A08880D4DD53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3305837" y="5968663"/>
                  <a:ext cx="135000" cy="193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74">
            <p14:nvContentPartPr>
              <p14:cNvPr id="88" name="Ink 87">
                <a:extLst>
                  <a:ext uri="{FF2B5EF4-FFF2-40B4-BE49-F238E27FC236}">
                    <a16:creationId xmlns:a16="http://schemas.microsoft.com/office/drawing/2014/main" id="{009A3188-5954-42D0-B8CE-9FB81DAE267E}"/>
                  </a:ext>
                </a:extLst>
              </p14:cNvPr>
              <p14:cNvContentPartPr/>
              <p14:nvPr/>
            </p14:nvContentPartPr>
            <p14:xfrm>
              <a:off x="3466397" y="6323623"/>
              <a:ext cx="124560" cy="33120"/>
            </p14:xfrm>
          </p:contentPart>
        </mc:Choice>
        <mc:Fallback>
          <p:pic>
            <p:nvPicPr>
              <p:cNvPr id="88" name="Ink 87">
                <a:extLst>
                  <a:ext uri="{FF2B5EF4-FFF2-40B4-BE49-F238E27FC236}">
                    <a16:creationId xmlns:a16="http://schemas.microsoft.com/office/drawing/2014/main" id="{009A3188-5954-42D0-B8CE-9FB81DAE267E}"/>
                  </a:ext>
                </a:extLst>
              </p:cNvPr>
              <p:cNvPicPr/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3403397" y="6260983"/>
                <a:ext cx="250200" cy="158760"/>
              </a:xfrm>
              <a:prstGeom prst="rect">
                <a:avLst/>
              </a:prstGeom>
            </p:spPr>
          </p:pic>
        </mc:Fallback>
      </mc:AlternateContent>
      <p:grpSp>
        <p:nvGrpSpPr>
          <p:cNvPr id="95" name="Group 94">
            <a:extLst>
              <a:ext uri="{FF2B5EF4-FFF2-40B4-BE49-F238E27FC236}">
                <a16:creationId xmlns:a16="http://schemas.microsoft.com/office/drawing/2014/main" id="{1C4552DE-7AC9-43BD-9B3C-137176A5FB88}"/>
              </a:ext>
            </a:extLst>
          </p:cNvPr>
          <p:cNvGrpSpPr/>
          <p:nvPr/>
        </p:nvGrpSpPr>
        <p:grpSpPr>
          <a:xfrm>
            <a:off x="3203597" y="6490663"/>
            <a:ext cx="252000" cy="142920"/>
            <a:chOff x="3203597" y="6490663"/>
            <a:chExt cx="252000" cy="142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3ADD97A4-A0BC-4F91-B358-35D2DC21E41B}"/>
                    </a:ext>
                  </a:extLst>
                </p14:cNvPr>
                <p14:cNvContentPartPr/>
                <p14:nvPr/>
              </p14:nvContentPartPr>
              <p14:xfrm>
                <a:off x="3285677" y="6555103"/>
                <a:ext cx="30600" cy="78480"/>
              </p14:xfrm>
            </p:contentPart>
          </mc:Choice>
          <mc:Fallback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3ADD97A4-A0BC-4F91-B358-35D2DC21E41B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3223037" y="6492463"/>
                  <a:ext cx="156240" cy="20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E35486AA-FB05-4110-8DEF-90B91A8CE675}"/>
                    </a:ext>
                  </a:extLst>
                </p14:cNvPr>
                <p14:cNvContentPartPr/>
                <p14:nvPr/>
              </p14:nvContentPartPr>
              <p14:xfrm>
                <a:off x="3203597" y="6490663"/>
                <a:ext cx="117000" cy="20880"/>
              </p14:xfrm>
            </p:contentPart>
          </mc:Choice>
          <mc:Fallback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E35486AA-FB05-4110-8DEF-90B91A8CE675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3140957" y="6427663"/>
                  <a:ext cx="242640" cy="14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10EFE690-D915-4706-BCBB-3705E2D20843}"/>
                    </a:ext>
                  </a:extLst>
                </p14:cNvPr>
                <p14:cNvContentPartPr/>
                <p14:nvPr/>
              </p14:nvContentPartPr>
              <p14:xfrm>
                <a:off x="3388637" y="6542503"/>
                <a:ext cx="20520" cy="65160"/>
              </p14:xfrm>
            </p:contentPart>
          </mc:Choice>
          <mc:Fallback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10EFE690-D915-4706-BCBB-3705E2D20843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3325997" y="6479863"/>
                  <a:ext cx="146160" cy="19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05C64F9A-E867-468F-A24F-81941935A253}"/>
                    </a:ext>
                  </a:extLst>
                </p14:cNvPr>
                <p14:cNvContentPartPr/>
                <p14:nvPr/>
              </p14:nvContentPartPr>
              <p14:xfrm>
                <a:off x="3393677" y="6529543"/>
                <a:ext cx="19800" cy="33120"/>
              </p14:xfrm>
            </p:contentPart>
          </mc:Choice>
          <mc:Fallback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05C64F9A-E867-468F-A24F-81941935A253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3331037" y="6466543"/>
                  <a:ext cx="145440" cy="15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65D0D27E-EF37-4AE5-A1BB-ED282CDC9B94}"/>
                    </a:ext>
                  </a:extLst>
                </p14:cNvPr>
                <p14:cNvContentPartPr/>
                <p14:nvPr/>
              </p14:nvContentPartPr>
              <p14:xfrm>
                <a:off x="3413117" y="6518023"/>
                <a:ext cx="9720" cy="54360"/>
              </p14:xfrm>
            </p:contentPart>
          </mc:Choice>
          <mc:Fallback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65D0D27E-EF37-4AE5-A1BB-ED282CDC9B94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3350117" y="6455023"/>
                  <a:ext cx="135360" cy="18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53252237-7592-4DCF-A06C-32A115FAE211}"/>
                    </a:ext>
                  </a:extLst>
                </p14:cNvPr>
                <p14:cNvContentPartPr/>
                <p14:nvPr/>
              </p14:nvContentPartPr>
              <p14:xfrm>
                <a:off x="3402317" y="6526303"/>
                <a:ext cx="17640" cy="20880"/>
              </p14:xfrm>
            </p:contentPart>
          </mc:Choice>
          <mc:Fallback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53252237-7592-4DCF-A06C-32A115FAE211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3339677" y="6463663"/>
                  <a:ext cx="143280" cy="14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524FD5BE-8C1E-464F-B57D-04C3B43D5DBE}"/>
                    </a:ext>
                  </a:extLst>
                </p14:cNvPr>
                <p14:cNvContentPartPr/>
                <p14:nvPr/>
              </p14:nvContentPartPr>
              <p14:xfrm>
                <a:off x="3404117" y="6520903"/>
                <a:ext cx="9360" cy="53640"/>
              </p14:xfrm>
            </p:contentPart>
          </mc:Choice>
          <mc:Fallback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524FD5BE-8C1E-464F-B57D-04C3B43D5DBE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3341477" y="6457903"/>
                  <a:ext cx="135000" cy="17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251D271E-C4FA-4D24-B1C7-42F3D8D0DAA1}"/>
                    </a:ext>
                  </a:extLst>
                </p14:cNvPr>
                <p14:cNvContentPartPr/>
                <p14:nvPr/>
              </p14:nvContentPartPr>
              <p14:xfrm>
                <a:off x="3403757" y="6531703"/>
                <a:ext cx="51840" cy="98280"/>
              </p14:xfrm>
            </p:contentPart>
          </mc:Choice>
          <mc:Fallback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251D271E-C4FA-4D24-B1C7-42F3D8D0DAA1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3341117" y="6469063"/>
                  <a:ext cx="177480" cy="223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130" name="Group 5129">
            <a:extLst>
              <a:ext uri="{FF2B5EF4-FFF2-40B4-BE49-F238E27FC236}">
                <a16:creationId xmlns:a16="http://schemas.microsoft.com/office/drawing/2014/main" id="{B08BE3BD-D265-4B72-914A-1DFA324B921C}"/>
              </a:ext>
            </a:extLst>
          </p:cNvPr>
          <p:cNvGrpSpPr/>
          <p:nvPr/>
        </p:nvGrpSpPr>
        <p:grpSpPr>
          <a:xfrm>
            <a:off x="2831717" y="6337303"/>
            <a:ext cx="151200" cy="297000"/>
            <a:chOff x="2831717" y="6337303"/>
            <a:chExt cx="151200" cy="297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5120" name="Ink 5119">
                  <a:extLst>
                    <a:ext uri="{FF2B5EF4-FFF2-40B4-BE49-F238E27FC236}">
                      <a16:creationId xmlns:a16="http://schemas.microsoft.com/office/drawing/2014/main" id="{60A09FD4-FFA5-4FBB-98BB-136A91CE4520}"/>
                    </a:ext>
                  </a:extLst>
                </p14:cNvPr>
                <p14:cNvContentPartPr/>
                <p14:nvPr/>
              </p14:nvContentPartPr>
              <p14:xfrm>
                <a:off x="2906597" y="6552943"/>
                <a:ext cx="16560" cy="81360"/>
              </p14:xfrm>
            </p:contentPart>
          </mc:Choice>
          <mc:Fallback>
            <p:pic>
              <p:nvPicPr>
                <p:cNvPr id="5120" name="Ink 5119">
                  <a:extLst>
                    <a:ext uri="{FF2B5EF4-FFF2-40B4-BE49-F238E27FC236}">
                      <a16:creationId xmlns:a16="http://schemas.microsoft.com/office/drawing/2014/main" id="{60A09FD4-FFA5-4FBB-98BB-136A91CE4520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2843597" y="6490303"/>
                  <a:ext cx="142200" cy="20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5121" name="Ink 5120">
                  <a:extLst>
                    <a:ext uri="{FF2B5EF4-FFF2-40B4-BE49-F238E27FC236}">
                      <a16:creationId xmlns:a16="http://schemas.microsoft.com/office/drawing/2014/main" id="{9E5D2A18-065A-4119-ADDB-E05A326D4435}"/>
                    </a:ext>
                  </a:extLst>
                </p14:cNvPr>
                <p14:cNvContentPartPr/>
                <p14:nvPr/>
              </p14:nvContentPartPr>
              <p14:xfrm>
                <a:off x="2831717" y="6337303"/>
                <a:ext cx="61200" cy="55440"/>
              </p14:xfrm>
            </p:contentPart>
          </mc:Choice>
          <mc:Fallback>
            <p:pic>
              <p:nvPicPr>
                <p:cNvPr id="5121" name="Ink 5120">
                  <a:extLst>
                    <a:ext uri="{FF2B5EF4-FFF2-40B4-BE49-F238E27FC236}">
                      <a16:creationId xmlns:a16="http://schemas.microsoft.com/office/drawing/2014/main" id="{9E5D2A18-065A-4119-ADDB-E05A326D4435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2768717" y="6274663"/>
                  <a:ext cx="18684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5123" name="Ink 5122">
                  <a:extLst>
                    <a:ext uri="{FF2B5EF4-FFF2-40B4-BE49-F238E27FC236}">
                      <a16:creationId xmlns:a16="http://schemas.microsoft.com/office/drawing/2014/main" id="{59742834-4A24-4010-906F-714A7816AA52}"/>
                    </a:ext>
                  </a:extLst>
                </p14:cNvPr>
                <p14:cNvContentPartPr/>
                <p14:nvPr/>
              </p14:nvContentPartPr>
              <p14:xfrm>
                <a:off x="2934317" y="6429823"/>
                <a:ext cx="6840" cy="11160"/>
              </p14:xfrm>
            </p:contentPart>
          </mc:Choice>
          <mc:Fallback>
            <p:pic>
              <p:nvPicPr>
                <p:cNvPr id="5123" name="Ink 5122">
                  <a:extLst>
                    <a:ext uri="{FF2B5EF4-FFF2-40B4-BE49-F238E27FC236}">
                      <a16:creationId xmlns:a16="http://schemas.microsoft.com/office/drawing/2014/main" id="{59742834-4A24-4010-906F-714A7816AA52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2871317" y="6367183"/>
                  <a:ext cx="132480" cy="13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5128" name="Ink 5127">
                  <a:extLst>
                    <a:ext uri="{FF2B5EF4-FFF2-40B4-BE49-F238E27FC236}">
                      <a16:creationId xmlns:a16="http://schemas.microsoft.com/office/drawing/2014/main" id="{6D2EA7E5-0D7B-4D7C-8B99-449060D091DD}"/>
                    </a:ext>
                  </a:extLst>
                </p14:cNvPr>
                <p14:cNvContentPartPr/>
                <p14:nvPr/>
              </p14:nvContentPartPr>
              <p14:xfrm>
                <a:off x="2939357" y="6407503"/>
                <a:ext cx="10800" cy="94320"/>
              </p14:xfrm>
            </p:contentPart>
          </mc:Choice>
          <mc:Fallback>
            <p:pic>
              <p:nvPicPr>
                <p:cNvPr id="5128" name="Ink 5127">
                  <a:extLst>
                    <a:ext uri="{FF2B5EF4-FFF2-40B4-BE49-F238E27FC236}">
                      <a16:creationId xmlns:a16="http://schemas.microsoft.com/office/drawing/2014/main" id="{6D2EA7E5-0D7B-4D7C-8B99-449060D091DD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2876357" y="6344503"/>
                  <a:ext cx="136440" cy="21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5129" name="Ink 5128">
                  <a:extLst>
                    <a:ext uri="{FF2B5EF4-FFF2-40B4-BE49-F238E27FC236}">
                      <a16:creationId xmlns:a16="http://schemas.microsoft.com/office/drawing/2014/main" id="{47888CDB-60ED-447F-917F-60F602B7BA50}"/>
                    </a:ext>
                  </a:extLst>
                </p14:cNvPr>
                <p14:cNvContentPartPr/>
                <p14:nvPr/>
              </p14:nvContentPartPr>
              <p14:xfrm>
                <a:off x="2946917" y="6420463"/>
                <a:ext cx="36000" cy="52200"/>
              </p14:xfrm>
            </p:contentPart>
          </mc:Choice>
          <mc:Fallback>
            <p:pic>
              <p:nvPicPr>
                <p:cNvPr id="5129" name="Ink 5128">
                  <a:extLst>
                    <a:ext uri="{FF2B5EF4-FFF2-40B4-BE49-F238E27FC236}">
                      <a16:creationId xmlns:a16="http://schemas.microsoft.com/office/drawing/2014/main" id="{47888CDB-60ED-447F-917F-60F602B7BA50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2883917" y="6357823"/>
                  <a:ext cx="161640" cy="177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02">
            <p14:nvContentPartPr>
              <p14:cNvPr id="5131" name="Ink 5130">
                <a:extLst>
                  <a:ext uri="{FF2B5EF4-FFF2-40B4-BE49-F238E27FC236}">
                    <a16:creationId xmlns:a16="http://schemas.microsoft.com/office/drawing/2014/main" id="{8534F5A4-3341-4072-BF47-E5A4B633E67C}"/>
                  </a:ext>
                </a:extLst>
              </p14:cNvPr>
              <p14:cNvContentPartPr/>
              <p14:nvPr/>
            </p14:nvContentPartPr>
            <p14:xfrm>
              <a:off x="2973917" y="6625303"/>
              <a:ext cx="50760" cy="25560"/>
            </p14:xfrm>
          </p:contentPart>
        </mc:Choice>
        <mc:Fallback>
          <p:pic>
            <p:nvPicPr>
              <p:cNvPr id="5131" name="Ink 5130">
                <a:extLst>
                  <a:ext uri="{FF2B5EF4-FFF2-40B4-BE49-F238E27FC236}">
                    <a16:creationId xmlns:a16="http://schemas.microsoft.com/office/drawing/2014/main" id="{8534F5A4-3341-4072-BF47-E5A4B633E67C}"/>
                  </a:ext>
                </a:extLst>
              </p:cNvPr>
              <p:cNvPicPr/>
              <p:nvPr/>
            </p:nvPicPr>
            <p:blipFill>
              <a:blip r:embed="rId103"/>
              <a:stretch>
                <a:fillRect/>
              </a:stretch>
            </p:blipFill>
            <p:spPr>
              <a:xfrm>
                <a:off x="2910917" y="6562663"/>
                <a:ext cx="176400" cy="15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4">
            <p14:nvContentPartPr>
              <p14:cNvPr id="5132" name="Ink 5131">
                <a:extLst>
                  <a:ext uri="{FF2B5EF4-FFF2-40B4-BE49-F238E27FC236}">
                    <a16:creationId xmlns:a16="http://schemas.microsoft.com/office/drawing/2014/main" id="{AEB1EC24-1FBB-4C9F-B417-B45C6F8C6E17}"/>
                  </a:ext>
                </a:extLst>
              </p14:cNvPr>
              <p14:cNvContentPartPr/>
              <p14:nvPr/>
            </p14:nvContentPartPr>
            <p14:xfrm>
              <a:off x="3751877" y="6640783"/>
              <a:ext cx="83880" cy="34560"/>
            </p14:xfrm>
          </p:contentPart>
        </mc:Choice>
        <mc:Fallback>
          <p:pic>
            <p:nvPicPr>
              <p:cNvPr id="5132" name="Ink 5131">
                <a:extLst>
                  <a:ext uri="{FF2B5EF4-FFF2-40B4-BE49-F238E27FC236}">
                    <a16:creationId xmlns:a16="http://schemas.microsoft.com/office/drawing/2014/main" id="{AEB1EC24-1FBB-4C9F-B417-B45C6F8C6E17}"/>
                  </a:ext>
                </a:extLst>
              </p:cNvPr>
              <p:cNvPicPr/>
              <p:nvPr/>
            </p:nvPicPr>
            <p:blipFill>
              <a:blip r:embed="rId105"/>
              <a:stretch>
                <a:fillRect/>
              </a:stretch>
            </p:blipFill>
            <p:spPr>
              <a:xfrm>
                <a:off x="3689237" y="6577783"/>
                <a:ext cx="209520" cy="16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6">
            <p14:nvContentPartPr>
              <p14:cNvPr id="5133" name="Ink 5132">
                <a:extLst>
                  <a:ext uri="{FF2B5EF4-FFF2-40B4-BE49-F238E27FC236}">
                    <a16:creationId xmlns:a16="http://schemas.microsoft.com/office/drawing/2014/main" id="{B4FFF443-8CA6-4682-AC80-85655FD46650}"/>
                  </a:ext>
                </a:extLst>
              </p14:cNvPr>
              <p14:cNvContentPartPr/>
              <p14:nvPr/>
            </p14:nvContentPartPr>
            <p14:xfrm>
              <a:off x="3027917" y="6025543"/>
              <a:ext cx="11520" cy="21240"/>
            </p14:xfrm>
          </p:contentPart>
        </mc:Choice>
        <mc:Fallback>
          <p:pic>
            <p:nvPicPr>
              <p:cNvPr id="5133" name="Ink 5132">
                <a:extLst>
                  <a:ext uri="{FF2B5EF4-FFF2-40B4-BE49-F238E27FC236}">
                    <a16:creationId xmlns:a16="http://schemas.microsoft.com/office/drawing/2014/main" id="{B4FFF443-8CA6-4682-AC80-85655FD46650}"/>
                  </a:ext>
                </a:extLst>
              </p:cNvPr>
              <p:cNvPicPr/>
              <p:nvPr/>
            </p:nvPicPr>
            <p:blipFill>
              <a:blip r:embed="rId107"/>
              <a:stretch>
                <a:fillRect/>
              </a:stretch>
            </p:blipFill>
            <p:spPr>
              <a:xfrm>
                <a:off x="2965277" y="5962903"/>
                <a:ext cx="137160" cy="146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15411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395</Words>
  <Application>Microsoft Office PowerPoint</Application>
  <PresentationFormat>On-screen Show (4:3)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Symbol</vt:lpstr>
      <vt:lpstr>Office Theme</vt:lpstr>
      <vt:lpstr>The wave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Central Florida - College of Sciences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wave equation</dc:title>
  <dc:creator>Robert Peale</dc:creator>
  <cp:lastModifiedBy>Robert Peale</cp:lastModifiedBy>
  <cp:revision>13</cp:revision>
  <dcterms:created xsi:type="dcterms:W3CDTF">2013-10-31T17:36:52Z</dcterms:created>
  <dcterms:modified xsi:type="dcterms:W3CDTF">2021-11-13T21:51:30Z</dcterms:modified>
</cp:coreProperties>
</file>