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30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5:57.6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2386 662 4992,'-3'-4'399,"-9"-20"1225,11 23-1650,1 0 0,-1 0 0,1 0-1,0 0 1,-1 0 0,1-1 0,0 1 0,0 0-1,0 0 1,-1 0 0,1 0 0,1-1 0,-1 1 0,0 0-1,0 0 1,0 0 0,1-2 0,-41 70-105,-72 113 722,89-147-367,-1-1-1,-2-2 1,-37 35-1,29-36-14,22-19 11,0 0 0,0 1 0,-19 23-1,32-34-188,0 1-1,-1-1 1,1 1-1,-1-1 1,1 0-1,0 1 1,-1-1 0,1 0-1,0 0 1,-1 1-1,1-1 1,0 0-1,-1 0 1,1 0-1,0 0 1,0 0-1,0 0 1,6-1 47,0 0 0,0 0 1,0-1-1,0 0 1,-1 0-1,1-1 0,9-5 1,7-2 24,204-63 636,-30 10-379,-150 45-563,-41 17 102,-13 4 72,-19 5 63,-342 88 212,363-95-172,-1 0 1,0 0 0,0 0-1,1-1 1,-11 0 0,16 0-76,-1 0 0,1 0 0,-1 0 0,1 0 0,0 0 1,-1-1-1,1 1 0,0 0 0,-1 0 0,1 0 0,0 0 1,-1-1-1,1 1 0,0 0 0,0 0 0,-1-1 0,1 1 1,0 0-1,0 0 0,-1-1 0,1 1 0,0 0 0,0-1 1,0 1-1,-1 0 0,1-1 0,0 1 0,0 0 0,0-1 0,0 1 1,0 0-1,0-1 0,0 1 0,0-1 0,0 1 0,0 0 1,0-1-1,0 1 0,0 0 0,0-1 0,0 1 0,0-1 1,0 1-1,0 0 0,1-1 0,-1 1 0,0 0 0,0-1 1,0 1-1,1 0 0,-1 0 0,1-1 0,13-19-258,0 7 158,0 1 0,20-14 1,-11 9 39,230-167 188,-177 131-57,117-80-198,-109 83-100,-69 41 99,-51 37-362,-41 26 486,-106 57 0,75-48 69,16-7 298,-149 65 1,-6-31 211,77-30-972,206-73 343,-1-3 1,-1 0-1,0-3 0,-2 0 1,0-2-1,-1-2 0,48-45 1,-60 50 32,-3 2-79,28-34 0,-38 38 24,-6 12 75,0 0 0,0 0 0,0 0 0,-1 0 0,1 0 0,0-1 0,0 1 0,0 0 0,0 0 0,0 0-1,0 0 1,-1 0 0,1 0 0,0 0 0,0 0 0,0 0 0,0 0 0,-1 0 0,1 0 0,0-1 0,0 1 0,0 0 0,0 0-1,-1 0 1,1 0 0,0 1 0,0-1 0,0 0 0,-1 0 0,1 0 0,0 0 0,0 0 0,0 0 0,0 0 0,0 0-1,-1 0 1,1 0 0,-26 14-74,24-14 78,-226 111 407,127-65-44,-11 6 348,-2-4-1,-133 35 1,234-80-679,10-5-150,19-11-79,170-117-249,-101 68 360,263-207 297,-305 234-181,-38 31-22,12-10 9,-16 13-18,-1 1 0,1 0-1,-1-1 1,1 1 0,-1-1-1,1 1 1,-1-1 0,1 0-1,-1 1 1,1-1 0,-1 1-1,0-1 1,1 0 0,-1 1 0,0-1-1,0 0 1,1 1 0,-1-1-1,0-1 1,-1 2 0,1 0 1,-1 0-1,1-1 1,-1 1-1,1 0 0,-1 0 1,0 0-1,1 0 0,-1 0 1,1 0-1,-1 0 1,0 0-1,1 0 0,-1 0 1,1 0-1,-1 0 1,1 0-1,-1 1 0,0-1 1,1 0-1,-1 0 1,0 1-1,-25 9 17,1 2 1,0 0-1,1 2 0,-38 27 0,39-26-13,-94 66 47,19-12 90,-128 67 0,193-121-115,16-7-68,0 1 0,-15 10 0,27-14-117,7-2 56,14-4-6,-4-1 87,1-1-1,-1-1 1,0 0-1,0-1 1,-1 0 0,20-12-1,66-51-47,-87 61 64,30-23 10,235-184-138,-257 199 142,-1-1 0,27-32 0,-43 47-1,1 0 0,-1-1 0,0 1 0,0-1 1,0 1-1,0-1 0,0 0 0,0 1 1,-1-1-1,1 0 0,0 1 0,-1-1 0,1 0 1,-1 0-1,0 0 0,0 0 0,1 1 1,-1-1-1,0 0 0,-1 0 0,1 0 0,-1-2 1,0 2-13,0 1 0,0-1 1,-1 1-1,1-1 0,-1 1 1,1 0-1,-1-1 0,0 1 1,0 0-1,1 0 0,-1 0 1,0 1-1,0-1 0,0 0 1,0 1-1,0-1 0,0 1 1,0-1-1,0 1 0,-4 0 1,-10-1-7,1 1 0,-1 0 1,1 2-1,-1-1 0,1 2 1,-1 0-1,-17 7 0,-111 45 13,97-36-35,-168 73 64,-62 25 566,-5-20-12,176-67-453,102-29-120,1 0-1,-1-1 1,0 1-1,0-1 0,-6-1 1,2-1 8,7-2-32,12-7-54,-6 7 45,37-36-35,38-47-1,-46 48 45,73-64 0,-31 47-360,136-73 1,-199 120 145,-16 7 132,-7 3 5,0 2 72,1-1 0,0 2 0,0 0-1,0 0 1,0 0 0,-14 11 0,-48 41 45,47-35-9,-57 43 233,-151 90-1,-105 30 683,135-89 116,187-91-889,15-4-158,0 0 0,0 0 0,0 0 0,0 1 0,-1-1 0,1 0 0,0 0 0,0 0 0,0 0 1,0 0-1,-1 0 0,1 0 0,0-1 0,0 1 0,0 0 0,0 0 0,-1 0 0,1 0 0,0 0 0,0 0 0,0 0 0,0 0 0,-1 0 1,1 0-1,0 0 0,0-1 0,0 1 0,0 0 0,0 0 0,0 0 0,0 0 0,-1 0 0,1-1 0,1-1 8,-1 1-1,1-1 0,-1 1 1,1-1-1,0 0 1,0 1-1,-1-1 1,1 1-1,0-1 0,0 1 1,2-2-1,14-20 28,27-33-126,260-244-149,-276 274 238,285-240 56,-292 249-32,-14 10-29,1 1-1,10-7 1,-5 6-166,-12 6 83,-2 1 1,-20 11-188,-5 3 204,-73 32-56,-59 32 148,-136 127 151,164-108 303,85-63-430,-11 8 141,54-41-59,3-5-65,7-8 1,-6 8-35,12-17 29,1-2-31,0 1 1,29-32-1,-18 29-30,0 1 0,47-31 0,71-37-72,-83 55 63,115-76 2,29-18-73,237-141-24,-408 254-214,-33 17 307,0 1 1,-1 0-1,1-1 1,0 1-1,0 0 1,0-1-1,0 1 1,-1 0-1,1 0 1,0 0-1,0 0 1,0 0-1,0 0 1,0 0-1,-1 0 1,1 0-1,2 1 1,-3 5-58,-7 6 23,-8 4 39,0 0-1,-2-1 1,0 0-1,-35 22 1,-374 211 306,296-178-196,44-22 102,3 4 0,-147 119 1,219-162 76,16-13-45,22-17-28,24-9-90,68-30-1,-68 36-96,-49 23-21,432-193-160,-349 161 71,85-31-803,-150 62 615,-20 2 273,0 0-1,0 0 0,0 0 1,0 0-1,0 0 1,0 0-1,0 0 1,1 0-1,-1 0 0,0 0 1,0 0-1,0 0 1,0 0-1,0 0 1,0 0-1,0 0 0,1 0 1,-1 0-1,0 0 1,0 0-1,0 0 1,0 0-1,0 0 0,0 0 1,0 0-1,0 0 1,0 1-1,0-1 1,0 0-1,1 0 0,-1 0 1,0 0-1,0 0 1,0 0-1,0 0 1,0 0-1,0 1 0,0-1 1,0 0-1,0 0 1,0 0-1,0 0 1,0 0-1,-9 7-322,-12 4 114,-32 10 0,13-6 105,-187 71-125,-144 65-163,363-147 309,-231 128-3879,201-104 1694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6:39.3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129 70 576,'0'0'5,"0"-1"-1,0 1 1,0 0 0,0-1 0,0 1-1,0 0 1,0-1 0,0 1-1,0 0 1,-1-1 0,1 1 0,0 0-1,0-1 1,0 1 0,-1 0-1,1-1 1,0 1 0,0 0 0,-1 0-1,1 0 1,0-1 0,0 1-1,-1 0 1,1 0 0,0 0 0,-1-1-1,1 1 1,0 0 0,-1 0-1,1 0 1,0 0 0,-1 0 0,1 0-1,0 0 1,-1 0 0,1 0-1,0 0 1,-1 0 0,1 0 0,0 0-1,-1 0 1,0 0 13,1 0-1,0 0 1,0 0-1,0 0 1,-1 0-1,1 0 1,0 0-1,0 0 1,-1 0-1,1 0 1,0 0-1,0 0 1,-1 0-1,1 0 1,0 0-1,0 0 1,0 0-1,-1 0 1,1 0 0,0 0-1,0 0 1,0-1-1,-1 1 1,1 0-1,0 0 1,0 0-1,0 0 1,-1-1-1,1 1 1,0 0-1,0 0 1,0 0-1,0-1 1,0 1-1,0 0 1,0 0-1,-1-1 1,1 1 14,0-1 0,0 1 0,0-1 1,-1 1-1,1-1 0,0 1 0,-1-1 0,1 1 0,0-1 0,-1 1 1,1-1-1,0 1 0,-1 0 0,1-1 0,-1 1 0,1 0 0,-1-1 1,1 1-1,-1 0 0,1 0 0,-1 0 0,1-1 0,-1 1 0,1 0 1,-1 0-1,1 0 0,-1 0 0,1 0 0,-1 0 0,0 0 0,1 0 1,-1 0-1,1 0 0,-1 0 0,1 0 0,-2 1 0,-20 4 838,5 1 15,17-5-855,0-1 1,0 0 0,-1 1-1,1-1 1,0 0-1,-1 1 1,1-1-1,0 0 1,-1 0 0,1 1-1,0-1 1,-1 0-1,1 0 1,-1 0-1,1 0 1,0 1 0,-1-1-1,1 0 1,-1 0-1,1 0 1,0 0-1,-1 0 1,1 0 0,-1 0-1,1 0 1,-1 0-1,1 0 1,0 0-1,-1-1 1,1 1 0,-1 0-1,1 0 1,0 0-1,-1 0 1,1-1-1,-1 1 1,1 0 0,0 0-1,-1-1 1,1 1-1,0 0 1,0-1-1,-1 1 1,1 0 0,0-1-1,0 1 1,-1 0-1,1-1 1,0 1-1,0-1 1,0 1 0,0 0-1,-1-1 1,1 0-1,-6-8 347,0 7 133,6 2-503,0 1-1,-1-1 1,1 0 0,0 0 0,0 0-1,0 0 1,-1 0 0,1 0-1,0 0 1,0 0 0,-1 0 0,1 0-1,0 0 1,0 0 0,0 0 0,-1-1-1,1 1 1,0 0 0,0 0-1,0 0 1,0 0 0,-1 0 0,1 0-1,0 0 1,0 0 0,0-1 0,0 1-1,-1 0 1,1 0 0,0 0 0,0 0-1,0-1 1,0 1 0,0 0-1,0 0 1,0 0 0,0-1 0,0 1-1,-1 0 1,2-1 7,-2-1-3,-11 1 49,12 1-60,0 0-1,-1 0 0,1 0 0,0 0 1,0 0-1,-1 0 0,1 0 0,0 0 1,0-1-1,-1 1 0,1 0 0,0 0 1,0 0-1,-1 0 0,1-1 1,0 1-1,0 0 0,0 0 0,-1 0 1,1-1-1,0 1 0,0 0 0,0 0 1,0-1-1,0 1 0,0 0 0,-1 0 1,1-1-1,0 1 0,0 0 0,0 0 1,0-1-1,0 1 0,0 0 0,0-1 1,0 1-1,0 0 0,0 0 0,0-1 1,0 1-1,1 0 0,-1 0 0,0-1 1,0 1-1,0 0 0,0 0 0,0-1 1,0 1-1,1-1 0,0 0-111,-1 0 118,1 1 0,-1-1-1,1 0 1,-1 1-1,0-1 1,1 0 0,0 1-1,-1-1 1,1 1 0,-1-1-1,1 1 1,0-1-1,-1 1 1,1-1 0,0 1-1,-1 0 1,1-1 0,0 1-1,0 0 1,-1 0-1,2-1 1,18-4 206,-3 0-79,-14 4-125,0 0-1,0 0 1,0 0 0,0 1-1,0-1 1,6 0 0,51 1-270,-13 4-1375,-31-4 85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6:40.3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185 12 1728,'-27'-12'4705,"24"13"-4526,1-1 99,1 0-239,0 0 0,0 0 0,-1 0-1,1 1 1,0-1 0,0 0-1,0 1 1,-1-1 0,1 0-1,0 1 1,0 0 0,0-1 0,0 1-1,0-1 1,0 1 0,0 0-1,0 0 1,0 0 0,0 0-1,1 0 1,-2 1 0,-1 3 66,1-1-1,0 1 1,0-1 0,-2 7 0,-2 7-83,0-1 39,1 2 0,0-1 0,-3 37 0,5-33 41,-1 8-67,1 37 0,-1-41 2,3-24-7,1 1 0,-1 0 1,1 0-1,-1 0 1,1-1-1,0 1 1,-11 11 1668,11-13-1665,0-1 1,0 0-1,0 1 0,0-1 0,0 0 0,-1 0 1,1 1-1,0-1 0,0 0 0,0 1 1,0-1-1,0 0 0,0 1 0,0-1 0,1 0 1,-1 0-1,0 1 0,-4-7 9,1 0 1,1 0-1,-1-1 1,1 1-1,0-1 0,-2-10 1,-3-12-17,0 6-60,-4-31 1,3 10-245,7 39-57,-1-1 1,2 0-1,-1 1 0,1-9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6:47.4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330 234 224,'9'-31'4371,"-9"30"-4320,0 1 1,-1 0-1,1 0 0,-1-1 1,1 1-1,-1 0 1,1 0-1,-1 0 1,1 0-1,-1 0 1,1 0-1,-1 0 1,1 0-1,-1 0 1,1 0-1,0 0 1,-1 0-1,1 0 0,-1 0 1,-4 3 617,4-2-617,-16 16 563,17-17-615,-2 2 105,0 1 0,0-1 0,0 0 0,0 1 0,0-1 0,-1 0 0,1 0 1,-1 0-1,0-1 0,1 1 0,-1-1 0,0 1 0,0-1 0,0 0 0,0 0 0,-5 1 0,-8 2 500,-4 0 44,18-4-647,-1 1 0,1-1 0,0 1 0,-1 0 0,1-1 1,0 1-1,-1 0 0,-2 2 0,3-2 35,0 0 0,-1 1 0,1-1 0,-1 0 0,0-1 0,1 1 0,-1 0 0,-4-1 0,5 0-41,0 0 0,0 0 0,0 0 0,-1 1 0,1-1 0,0 0 0,0 1 0,0-1 0,0 1 0,0 0 0,0-1 0,0 1 0,0 0 0,1 0 0,-1 1 0,0-1 0,1 0 0,-1 0 0,0 1-1,-1 1 1,2 0-32,-1 0 0,1 0 0,-1 0 0,1 0 0,0 0-1,0 0 1,0 1 0,1-1 0,-1 0 0,1 0-1,0 1 1,0 4 0,0 1-5,1 0 0,-1 0 0,2 0-1,-1 0 1,1 0 0,4 11 0,9 30 31,6 16-39,-10-37-61,-6-15 75,0-1 0,0 1 0,12 18 0,-9-19-53,-6-10 88,0 0 1,0 0 0,0 0 0,0 0 0,4 3-1,-5-5-21,0 0 0,0 0-1,1 0 1,-1-1-1,1 1 1,-1 0-1,0-1 1,1 1-1,-1-1 1,1 1-1,0-1 1,-1 0-1,1 0 1,-1 1 0,3-1-1,21-4-1018,-24 4 1006,0 0-1,-1 0 0,1-1 1,-1 1-1,1 0 1,-1 0-1,1-1 1,0 1-1,-1-1 1,1 1-1,-1 0 1,0-1-1,1 1 0,-1-1 1,1 1-1,-1-1 1,0 1-1,1-1 1,-1 0-1,0 0-28,1 1 1,7-8-1019,-7 8 1076,-1-1 0,0 1 0,1 0 0,-1-1 0,0 1 1,0-1-1,1 1 0,-1 0 0,0-1 0,0 1 0,0-1 0,0 1 0,1-1 0,-1 1 1,0-1-1,0 1 0,0-1 0,0 1 0,0-2 0,0-13-95,0 14 99,-5-77 92,-3 11 341,3 1-390,3 8 492,2 55-540,0 1 0,0 0 0,0-1 0,0 1 0,1 0 0,-1-1 0,1 1 0,-1 0 0,1-1 0,0 1 0,0 0 0,0 0 0,0 0 0,0 0 0,3-3 250,-5 3-298,1 2 50,0 0 0,-1 0-1,1 0 1,0-1-1,0 1 1,0 0 0,0 0-1,0 0 1,0 0-1,0 0 1,0 0 0,0 0-1,0-1 1,0 1 0,0 0-1,-1 0 1,1 0-1,0 0 1,0 0 0,0-1-1,0 1 1,0 0-1,0 0 1,0 0 0,0 0-1,0 0 1,0-1-1,1 1 1,-1 0 0,0 0-1,0 0 1,0 0 0,0 0-1,0-1 1,0 1-1,0 0 1,0 0 0,0 0-1,0 0 1,0 0-1,1 0 1,-1 0 0,0 0-1,0-1 1,0 1-1,1-1 64,-6 46-176,3-31 186,0-1-1,1 1 1,0 15 0,-1 17-35,-21 114 110,22-149-125,-1 0 1,1-1-1,-1 1 0,-1 0 1,0-1-1,-1 1 0,-6 12 1,5-13 229,0 0-730,2-22 126,-1-1 40,3-2 364,0-16-74,1 29 10,1 1 0,-1-1 0,0 1 1,0 0-1,1-1 0,-1 1 0,0-1 1,1 1-1,-1 0 0,1-1 0,0 1 0,0 0 1,-1 0-1,1-1 0,2-1 0,-2 2-11,-1 1 0,1-1 0,-1 0 0,1 0 0,0 0 0,-1 0-1,0 0 1,1 0 0,-1 0 0,0 0 0,1 0 0,-1 0 0,0 0 0,0 0 0,0-1 0,4-13 486,-2 12-449,-1-1 1,0 0-1,0 1 1,-1-1 0,1 0-1,-1 1 1,1-1-1,-1-6 1,-4-34-20,2 29 77,-2 1 1,-7-22-1,-6-19 32,16 42-43,1 11-63,0-1-1,0 1 1,-1 0 0,1 0 0,-1-1 0,1 1-1,-2-3 1,-41-70 186,30 59 214,13 16-368,-2-2-11,0 1 1,1-1 0,0 1-1,-1-1 1,1 0-1,0 1 1,0-1 0,-2-4-1,-23-21 747,17 17-751,1 0 0,1-1 0,-13-21 0,-11-10 318,30 39-301,-1 0-1,1 1 0,0-1 0,0 0 0,0 0 0,1 0 0,-1 1 0,0-1 0,1 0 1,0-5-1,-1 3-12,1 1 0,-1 0 0,0-1 0,-3-6 0,2 6 69,-1-5-142,0 1 0,1-1 0,0 0 1,1 1-1,0-18 0,1 28 31,0 1 0,1-1 0,-1 0 0,0 0 0,1 0-1,0 0 1,-1 0 0,1 0 0,-1 0 0,1 0 0,0 0 0,1 1 0,2 3-73,11 20-42,-2 1-1,12 33 1,2 3 309,-18-38-153,-1 0-1,0 1 0,4 33 1,-11-53-19,6 50-67,-6-38 197,5 27 0,-4-33-15,-1 1 0,0-1 0,0 16 0,-1-26-96,0 1 107,0-15 305,0 10-431,-1 0 1,1-1-1,-1 1 0,0 0 1,-1-5-1,-3-10 5,-17-72 4,12 46 41,6 31 10,1 0 0,-2-14-1,4 20-48,0 1 0,-1-1-1,0 1 1,-2-7-1,1 7-5,1 0 1,0 0-1,-1-12 0,-3-86-60,52 195-916,-35-66 985,5 8-35,-4-10 115,13 42-1,-12-36-163,-11-26 71,0 1-1,0 0 0,-1 0 1,1 0-1,-1 0 1,0 0-1,0 0 0,1 8 1,-2-11 131,0 0-168,0-1 0,1 0 0,-1 0 0,1 1-1,-1-1 1,0 0 0,1 1 0,-1-1 0,1 0 0,-1 1 0,0-1 0,0 1 0,1-1 0,-1 1 0,0-1 0,0 1 0,0-1 0,1 0 0,-1 1 0,0-1 0,0 1-1,0-1 1,0 1 0,0 0 0,2 14-654,1 0 726,-3-13-106,1 1 0,0-1 1,-1 1-1,1-1 0,-1 0 0,0 1 0,0-1 1,0 1-1,0-1 0,0 1 0,-1 4 0,2-22-315,7-12 256,44-83 122,-50 106-26,0 1-1,0-1 1,0 1 0,1 0-1,4-5 1,7-10-144,2 6 261,-12 11-64,-4 1-4,0 0 0,1 0 0,-1 1 0,0-1-1,1 0 1,-1 0 0,0 0 0,1 0 0,-1 0 0,0 0 0,0 0 0,1 0-1,-1 0 1,0 0 0,1 0 0,-1 0 0,0-1 0,1 1 0,-1 0-1,0 0 1,0 0 0,1 0 0,-1 0 0,0 0 0,0-1 0,1 1-1,-1 0 1,0 0 0,0-1 0,1 1 0,0-1 68,3 6-475,-2-3 395,-1 0 1,1 0-1,-1 1 0,1-1 0,-1 1 0,0-1 0,0 1 0,0-1 0,-1 1 0,2 5 0,-1-1 131,-1 1 1,0 0-1,-1 8 0,1 2-102,-10 29 371,2 0-624,3 26 58,0-47 305,5-24-144,0 18 95,-1-16-97,1-4-5,-1 1-1,1 0 1,0 0-1,-1 0 1,1 0-1,0 0 1,0 0 0,-1 0-1,1 0 1,0 0-1,0 0 1,0 0 0,1 2-1,-6 20 109,5-22-112,7-17-896,3-31 950,-8 39-102,-1 1 0,0 0 1,-1-12-1,0 12 78,0 1-1,1-1 1,-1 1-1,4-13 1,-1 6 79,-1 1 0,-1-1-1,0 0 1,0 0 0,-3-23 0,1 0 91,6 8 99,-5 28-299,1-2-16,0 2 18,-1-1-1,0 1 1,1-1 0,-1 1 0,1-1 0,-1 1-1,1 0 1,-1-1 0,1 1 0,-1-1 0,1 1-1,-1 0 1,1 0 0,0-1 0,-1 1 0,1 0-1,-1 0 1,2-1 0,-1 2 17,-1 0 0,1 0 0,0 0-1,0 0 1,-1-1 0,1 1 0,-1 0 0,1 0 0,-1 0 0,0 0-1,1 1 1,-1-1 0,0 0 0,1 0 0,-1 2 0,0-1 34,0 0 0,0 1 0,0-1 0,0 0 0,0 0 0,0 1 0,-2 3 0,0 10 237,1 2-376,-5 31 0,-1-2-104,5-32 229,-8 30 1,1-5-13,1-16 87,6-20-93,1 0 0,-1 0 1,1 0-1,0 0 0,0 0 0,0 7 0,2-9-5,-1-1 0,-6 19 0,3-16 0,3 0 21,-17 16-586,16-20 666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6:52.8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282 194 224,'-2'-1'10,"1"1"0,-1 0 0,1 0 0,-1 0-1,0 0 1,1 0 0,-1 0 0,0 0 0,1 1 0,-1-1 0,1 1 0,-1-1 0,1 1 0,-1-1-1,1 1 1,-1 0 0,-1 1 0,1 0 136,0-1 1,0 0-1,-1 0 1,1 0-1,0 0 0,0 0 1,0-1-1,-1 1 1,1-1-1,0 1 0,0-1 1,-1 0-1,1 0 0,0 0 1,-1 0-1,-3-1 1,-2-1 251,7 3-355,1-1 1,-1 0-1,1 0 0,-1-1 0,1 1 0,-1 0 0,1 0 0,-1 0 1,1 0-1,-1 0 0,1-1 0,-1 1 0,1 0 0,0 0 0,-1-1 1,1 1-1,-1 0 0,1-1 0,0 1 0,-1 0 0,1-1 0,0 1 1,-1 0-1,1-2 0,-18-17 602,15 17-575,0-1 1,1 1-1,-1-1 1,1 0 0,0 1-1,0-1 1,0 0-1,-2-4 1,0 0 92,-1 1-1,1-1 1,-2 1 0,1 0-1,-8-7 1,7 7 103,-3-1-151,8 7-95,-1-1 0,1 0-1,-1 0 1,1 0 0,0 0 0,-1 0-1,1-1 1,0 1 0,0 0-1,0-1 1,0 1 0,0 0 0,0-1-1,-1-1 1,3 3-24,-1 0 0,0 0 0,0 0 0,0 0 0,0 0 0,0 0 0,0 0 0,0 0 0,0 0 0,0 0 0,0 0 0,1 0 0,-1 0 0,0 0 0,0 0 0,0 0 0,0 0 0,0 0 0,0 0-1,0 0 1,0 0 0,0 0 0,0 0 0,0 0 0,1 0 0,-1-1 0,0 1 0,0 0 0,0 0 0,0 0 0,0 0 0,0 0 0,0 0 0,0 0 0,0 0 0,0 0 0,0 0 0,0 0 0,0 0 0,0 0 0,0-1 0,0 1 0,0 0 0,0 0 0,0 0 0,0 0 0,0 0 0,0 0 0,0 0 0,0 0 0,0 0-1,0 0 1,0-1 0,0 1 0,11 6-121,-3-3 169,0 0-1,0 0 1,0-1-1,1 0 1,-1-1-1,17 1 0,-20-1-36,-1-1 0,1 1-1,-1 0 1,0 0 0,7 3-1,-7-3-6,1 1 0,-1-1-1,0 0 1,1 0-1,6 0 1,27 4 480,-34-5-180,-10 0-83,0-1-150,0-1 0,0 1 0,1-1 0,-1 0 0,-10-6 0,8 4-58,-3-1-11,8 3-1,0 1 1,0-1-1,0 1 1,0 0-1,0 0 1,0 0-1,-1 0 1,1 1 0,-6-1-1,8 1-12,1 0 0,-1 0 0,0 0-1,0-1 1,1 1 0,-1 0 0,0 0 0,1-1 0,-1 1-1,0-1 1,1 1 0,-1 0 0,-1-2 0,2 2 16,0 0-1,0-1 1,-1 1 0,1 0 0,0-1-1,-1 1 1,1 0 0,-1 0 0,1-1-1,0 1 1,-1 0 0,1 0 0,-1 0-1,1 0 1,0 0 0,-1-1 0,1 1-1,-1 0 1,1 0 0,-1 0 0,1 0-1,-1 0 1,1 0 0,0 1 0,-1-1-1,0 0 1,14-11-294,19-2 286,-24 10 6,1 0 0,-1 0 0,10-6 0,-11 5-138,9-6 774,-16 10-621,0-1 0,0 1 0,1 0 1,-1 0-1,0-1 0,0 1 0,0 0 0,0-1 0,0 1 0,0-1 0,0 1 0,0 0 0,1-1 1,-1 1-1,0 0 0,0-1 0,-1 1 0,1 0 0,0-1 0,0 1 0,0 0 0,0-1 0,0 1 1,0 0-1,0-1 0,0 1 0,-1 0 0,1-1 0,0 1 0,0 0 0,-1-1 0,1 1 0,0 0 1,0 0-1,-1-1 0,1 1 0,0 0 0,0 0 0,-1 0 0,1-1 0,0 1 0,-1 0 1,1 0-1,-1 0 0,-1-1-12,1 1 1,-1 0-1,0-1 1,0 1-1,1 0 1,-1 0-1,0 0 1,0 0-1,1 0 0,-1 1 1,0-1-1,0 0 1,1 1-1,-1-1 1,0 1-1,1 0 1,-3 1-1,-4 1 44,-9 2-48,11-3-23,0 0 0,-1 0 0,1-1-1,-12 2 1,14-2 32,1-1-1,0 1 0,0 0 0,0 0 0,0 0 1,0 1-1,0-1 0,0 1 0,1-1 1,-5 4-1,-6 3-5,10-6-1,3-1 0,-1 0 0,0 0 0,0 0 0,0 0 0,0-1 0,0 1 0,0 0 0,-1-1 0,1 1 0,0-1 0,0 0 0,0 1 0,0-1 0,-1 0 0,0 1 0,-1-1-16,20-2-173,-15 2 183,0-1 0,0 1-1,1-1 1,-1 1 0,0 0 0,1 0 0,-1 0-1,0 1 1,1-1 0,-1 1 0,0-1 0,0 1-1,1 0 1,-1-1 0,4 3 0,-6-2 11,1-1 0,-1 1 1,1-1-1,0 1 1,0-1-1,-1 1 0,1-1 1,0 0-1,0 1 0,0-1 1,-1 0-1,1 0 0,0 1 1,0-1-1,0 0 0,1 0 1,-1-1 16,-1 1 1,0 0-1,0-1 1,0 1-1,0 0 0,0-1 1,0 1-1,0-1 1,0 1-1,0 0 1,0-1-1,0 1 1,0 0-1,0-1 0,0 1 1,0 0-1,-1-1 1,1 1-1,0 0 1,0-1-1,0 1 0,-1 0 1,1-1-1,0 1 1,-1-1-1,-1-2 46,0-1-1,0 1 1,-1 0-1,0 0 0,1 0 1,-6-4-1,5 5-79,1 1-1,-1-1 0,0 1 0,1 0 1,-1 0-1,0 0 0,0 0 0,1 0 1,-1 1-1,0-1 0,0 1 0,0-1 1,0 1-1,0 0 0,0 1 1,0-1-1,0 0 0,0 1 0,1-1 1,-1 1-1,0 0 0,0 0 0,1 0 1,-1 1-1,0-1 0,1 1 0,-1-1 1,1 1-1,0 0 0,-1 0 0,1 0 1,0 0-1,0 0 0,0 0 0,-1 4 1,-8 7-7,10-11 14,-1 0 1,1 0 0,-1-1-1,1 1 1,0 0-1,0 0 1,0 0-1,0 0 1,0 0 0,0 1-1,0-1 1,1 0-1,-1 0 1,1 4-1,-1-1-41,1-3 43,0-1 1,0 0-1,0 1 0,0-1 1,0 0-1,0 1 0,1-1 0,-1 0 1,0 1-1,1-1 0,-1 0 0,1 1 1,-1-1-1,1 0 0,0 0 0,-1 0 1,1 0-1,0 0 0,0 1 0,0-2 1,0 1-1,0 0 0,2 2 0,-1-1-8,0-1 0,1 1 0,-1-1 0,0 1 0,0-1 0,1 0 0,-1 0 0,5 2 0,11 5-55,26 11 82,0-3-261,-40-15 128,0 0 1,1 0-1,-1 0 1,0 0-1,1-1 1,-1 0-1,0 0 1,1 0-1,-1 0 1,0-1-1,1 0 1,6-2-1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6:54.1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62 1984,'-10'-6'736,"5"6"-576,5-5-32,0 2-352,0-2 96,0 2 128,0-5 0,0 4-192,0-4 96,0 3-448,0 2 288,0-5-640,0 5 576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6:55.1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70 176 992,'-2'-5'281,"-1"0"0,0 0 0,1 0-1,-2 1 1,-4-7 0,-1-8 706,-2-1-309,10 17-646,0 1-1,0 0 0,0 0 1,0-1-1,-1 1 0,1 0 1,-1 0-1,1 0 1,-3-2-1,3 3 83,0 1 1,-1-1-1,1-1 1,0 1-1,0 0 0,0 0 1,0 0-1,0-1 1,1 1-1,-3-4 384,20 5-231,67 6-560,-37 1 394,-23-6 1452,-34-6-802,4 1-660,0 1 0,0-1 1,-10-9-1,11 9-77,1 1 0,-1-1 0,0 1 1,0 0-1,0 0 0,-10-4 0,6 4-58,1 1-1,-15-8 1,21 9 37,0 0 1,-1 0 0,1 1-1,0-1 1,0 1-1,-1 0 1,1-1 0,0 1-1,-5 1 1,7 0 0,0 0 0,0 0 1,0 0-1,0 0 0,-1 0 0,1 0 1,1 0-1,-1 0 0,0 0 0,0 0 1,0 0-1,1 2 0,-1-2-69,2 0 68,-1 1-1,1 0 0,0-1 1,0 1-1,0-1 0,0 0 0,0 1 1,0-1-1,0 0 0,0 0 0,4 1 1,31 8 88,-22-7-144,51 8 169,-43-9-101,-18-3 7,0 1-1,-1 1 1,1-1-1,0 1 0,-1-1 1,1 2-1,8 2 0,-10-3-12,-1 0 1,1 0-1,0-1 0,-1 1 0,1-1 0,4 1 0,9 1-89,-14-1 80,1 0 20,-1-1-1,0 1 1,1 0-1,-1-1 0,1 0 1,-1 1-1,1-1 1,3 0 84,-5 0-90,-1 1-1,0-1 0,0 0 0,1 1 1,-1-1-1,1 0 0,-1 0 0,0 1 0,1-1 1,-1 0-1,1 0 0,-1 1 0,0-1 1,1 0-1,-1 0 0,1 0 0,-1 0 0,1 0 1,-1 0-1,1 0 0,0 0 0,-1 0-7,0 0 0,0 0 0,0 0-1,1 0 1,-1 0 0,0 0-1,0 0 1,0 0 0,0 0 0,0 0-1,1 0 1,-1 0 0,0 0-1,0 1 1,0-1 0,0 0 0,0 0-1,0 0 1,0 0 0,1 0 0,-1 0-1,0 0 1,0 0 0,0 0-1,0 1 1,0-1 0,0 0 0,0 0-1,0 0 1,0 0 0,0 0-1,0 0 1,0 1 0,0-1 0,0 0-1,0 0 1,0 0 0,0 0 0,0 0-1,0 1 1,0-1 0,0 0-1,0 0 1,0 0 0,0 0 0,0 0-1,0 1 1,0-1 0,0 0 0,0 0-1,0 0 1,0 0 0,0 0-1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10.5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491 46 992,'-14'-10'160,"0"0"0,-20-9 0,33 18-121,0 0 0,0 1-1,0-1 1,-1 0 0,1 1 0,0-1-1,-1 1 1,1-1 0,0 1 0,-1 0 0,1 0-1,0-1 1,-1 1 0,1 0 0,0 0 0,-1 0-1,1 1 1,0-1 0,-1 0 0,1 0-1,0 1 1,-1-1 0,1 1 0,0-1 0,-1 1-1,1 0 1,0-1 0,0 1 0,0 0 0,0 0-1,0 0 1,-2 1 0,1 1-12,0 0 1,0-1 0,1 1-1,-1 0 1,1 0-1,-1 1 1,1-1-1,0 0 1,-1 5-1,-27 55 5773,29-62-5762,14 9 307,10 0-133,-1-2 0,1 0 0,0-1 0,0-1 0,1-2 0,0 0 0,44 0 0,65-13 349,-40 2-482,25 1-36,192-8 144,-226 10-72,136 1 138,-126 7-162,95 2 127,-70 1-320,-28 0 140,174 11-36,-195-8 39,121 31 1,-163-33-76,83 28 1871,-122-38-1314,-270 11-331,-299 10 384,8-19-155,473 3-96,-166 26 0,76 15-236,90-19-23,-65 3 381,36-8-227,64-10-164,-70 2 0,76-9 178,24 2-270,-10-1-136,42-4 153,0 0 0,0 0 0,0 0 0,0 0-1,0 0 1,0 1 0,0-1 0,0 0 0,0 1-1,0-1 1,0 1 0,1-1 0,-1 1 0,0-1-1,-1 2 1,1-1-97,1-1 106,0 0-1,0 0 1,0 0-1,0 0 1,0 0-1,0 0 1,0 0-1,0 0 1,0 1-1,0-1 0,0 0 1,0 0-1,0 0 1,0 0-1,0 0 1,0 0-1,0 0 1,1 0-1,-1 1 1,0-1-11,1 1-106,10 0-105,108-6 44,0-1-13,247 17 30,-232-2 294,225 22-347,-186-6-350,300 43-4612,-373-52 3405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15.2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215 15 2080,'-2'-2'133,"0"1"0,0-1 0,-1 1-1,1-1 1,-1 1 0,1 0 0,-1 0 0,1 0 0,-1 0 0,0 1 0,-5-2 0,8 2-155,18 1-378,-17-1 388,1 0 0,-1 1 0,1-1-1,-1 0 1,1 1 0,-1-1 0,0 1 0,1 0-1,-1-1 1,0 1 0,1 0 0,-1 0 0,0 0-1,0 0 1,1 0 0,-1 0 0,0 0 0,0 0-1,-1 0 1,1 1 0,2 2 0,-3-2 13,1 0 0,-1 0 1,1 0-1,-1 1 0,0-1 1,0 0-1,0 0 0,0 1 1,0-1-1,-1 0 0,1 0 1,0 1-1,-2 2 0,-1 3 128,-1 0 0,1 0-1,-1 0 1,-1-1 0,0 1-1,-9 10 1,-78 80 2809,80-83-2659,-71 80 1090,86-89-1397,0 0 0,0 0 0,0 0 0,1 0-1,0-1 1,6 7 0,-9-11 123,1 1-1,0-1 0,0 1 1,0-1-1,0 0 1,1 1-1,-1-1 1,0 0-1,3 0 0,-4-1-40,1 1 0,-1-2 0,0 1 0,0 0 0,1 0-1,-1 0 1,0 0 0,0-1 0,1 1 0,-1-1-1,0 1 1,0-1 0,0 1 0,0-1 0,1 0 0,-1 1-1,0-1 1,0 0 0,-1 0 0,2-1 0,10-9 158,25-20 749,-10 13-932,-1 1 1,2 1-1,39-15 0,-66 30-22,-1 1-1,1 0 0,0 0 0,0 0 1,-1 0-1,1-1 0,0 1 1,-1 0-1,1-1 0,0 1 1,-1-1-1,1 1 0,-1-1 0,1 1 1,0-1-1,-1 1 0,0-1 1,1 0-1,-10-2 138,-24 5 78,-36 18 39,52-14-117,14-5-172,-1 0 1,1 0-1,0 0 1,-1 0-1,-5 1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16.3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206 1 1472,'-1'0'29,"0"0"0,0 0 0,0 0 1,-1 0-1,1 0 0,0 0 0,0 0 0,0 0 1,0 0-1,0 0 0,0 1 0,-1-1 0,1 0 0,0 1 1,0-1-1,0 1 0,-1 0 0,-15 17 274,15-15-299,-16 12-21,1-2 178,-4 4 563,14-11-350,-1 0 1,-10 12-1,16-15-287,0-1 0,0 1 0,0 0 0,0 0 0,0 1 0,1-1 0,-1 0 0,1 0 0,0 1 0,0-1 0,0 4 0,0-4-36,1 0 1,0 0 0,0 0 0,0 0 0,0 0 0,0 0 0,0 0 0,1 0 0,-1 0 0,1 0 0,0 0 0,0 0 0,2 3 0,-2-4-9,1 0 1,-1 0 0,0-1-1,1 1 1,-1-1-1,1 1 1,0-1 0,0 1-1,-1-1 1,1 0 0,0 0-1,0 0 1,0 0 0,0 0-1,0-1 1,1 1 0,-1 0-1,0-1 1,3 1-1,8 0 136,0 0-1,0-1 0,0-1 0,0 0 0,19-4 0,66-20 208,-46 10-358,-6 5-63,-28 6 65,0 0 0,0-1 0,27-11 0,-44 15 34,-2 2-50,1-1-1,-1 0 0,0 1 0,0-1 0,0 1 0,0-1 0,1 1 0,-1 0 0,0-1 0,0 1 1,1 0-1,-1 0 0,-9 8 72,-8 2 233,0-2 0,-1 1 0,0-2-1,0-1 1,-29 7 0,32-10-176,1-1-1,-1-1 1,0 0 0,1-1-1,-1-1 1,0-1 0,-28-4-1,36 3-99,-1 0-1,1-1 1,0 0-1,0-1 1,0 1-1,0-1 1,1-1 0,-8-5-1,-5-6-115,-24-25-1,7 6-1243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18.4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146 575 640,'0'-3'23,"1"0"0,-1 0 0,1 0 0,0 0 0,0 0 0,0 0 0,0 1 0,0-1 0,2-3 0,-1 3-76,0 0-1,-1 0 1,0 0 0,0 0-1,0 0 1,0 0-1,0 0 1,-1-1-1,1-3 1,0-3 248,-1 0-1,-1 0 1,0 0 0,0 0-1,-1 1 1,0-1 0,-5-11-1,3 12-17,0 0 0,-1 0 0,0 0 1,-1 1-1,0 0 0,0 0 0,0 0 0,-1 1 0,-14-11 0,16 13 17,0 0 0,0-1 0,1 0 0,-8-11 1,11 11-96,-1-1 1,1 1 0,0 0 0,0-1 0,0 1 0,1-1 0,0 1 0,2-14 0,-1-3 115,4-8 391,-1 16-567,-2 4-36,2 0 0,3-10-1,2-3 113,-2 5-96,-5 15-30,-1 0 0,1 0 0,0-1 0,-1 1 0,0 0 0,0-1 1,0 1-1,-1 0 0,1-1 0,-1 1 0,-1-8 0,3 21-1,0 1 0,-1-1 0,0 1-1,0 0 1,-1 10 0,-8 55 106,4-33 13,-8 175-214,1-13 272,5-141-132,-17 75-1,21-131-40,0-1 0,0 1 1,0-1-1,-1 1 0,0-1 0,0 0 0,-1 0 1,0 0-1,0 0 0,-7 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5:58.7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1932 49 2240,'-19'-3'239,"0"-1"0,-1 2 0,1 1 0,-24 1 0,6 3-28,-1 2 0,1 2 1,-46 14-1,18-4-272,-491 151 2172,306-85-1385,-137 56-1,299-101-446,-60 29 7,145-65-258,-2 0 3,1 1 0,-1-1 0,1 1 0,-7 6 0,10-8-11,1-1 0,-1 0 0,1 1 0,-1-1 0,1 1 0,-1-1 0,1 1-1,0 0 1,-1-1 0,1 1 0,0-1 0,0 1 0,-1 0 0,1-1 0,0 1-1,0 0 1,0-1 0,0 1 0,0 0 0,0-1 0,0 1 0,0 0 0,0-1-1,0 1 1,0-1 0,0 1 0,0 0 0,1-1 0,-1 1 0,0 0 0,0-1-1,1 1 1,-1-1 0,0 1 0,1-1 0,-1 1 0,1-1 0,-1 1-1,1-1 1,-1 1 0,1-1 0,-1 1 0,1-1 0,0 1 0,1 0 32,0 1 0,1-1 0,-1 0 0,1 0 1,-1 0-1,0 0 0,1 0 0,0 0 0,-1-1 1,1 1-1,3-1 0,35 0 361,-36 0-375,189-15 487,228-47 1,-418 61-522,278-62 244,-201 42-169,115-49 0,-161 54-4,62-39 0,-81 43-118,-16 12 42,1 0 0,-1 0 0,0 0 0,0 0 0,0 0 0,0 0 0,0 0-1,0 0 1,1 0 0,-1 0 0,0-1 0,0 1 0,0 0 0,0 0 0,0 0 0,0 0 0,0 0 0,0 0 0,0-1 0,0 1 0,0 0 0,0 0-1,0 0 1,1 0 0,-1 0 0,0-1 0,0 1 0,0 0 0,0 0 0,0 0 0,0 0 0,-1 0 0,1-1 0,0 1 0,0 0 0,0 0 0,0 0-1,0 0 1,0 0 0,0 0 0,0-1 0,0 1 0,0 0 0,0 0 0,0 0 0,0 0 0,-1 0 0,1 0 0,0 0 0,0-1 0,0 1 0,0 0-1,0 0 1,0 0 0,-1 0 0,1 0 0,0 0 0,0 0 0,0 0 0,0 0 0,0 0 0,-1 0 0,1 0 0,0 0 0,-28 4-170,-202 43-6,-126 22 528,282-59 244,0-3-1,-139-5 0,207-3-593,-1 1 100,1 0 0,-1-1-1,0 0 1,-12-4 0,18 5-75,0-1 0,-1 1 0,1-1 1,0 0-1,-1 0 0,1 1 0,0-1 0,0 0 0,0 0 1,0 0-1,0 0 0,0 0 0,0 0 0,0-1 1,0 1-1,0 0 0,1 0 0,-1-1 0,1 1 1,-1 0-1,1-1 0,-1 1 0,1 0 0,0-1 0,-1 1 1,1-1-1,0 1 0,0-2 0,1-5-19,0 1 1,1 0-1,0 0 0,0 0 1,1 0-1,0 0 0,0 0 0,0 1 1,1-1-1,7-8 0,23-32-27,72-75 0,-62 75-100,44-46-2173,-79 79 1657,-9 14 604,0 0 0,1-1 0,-1 1-1,0 0 1,0-1 0,0 1-1,0 0 1,0-1 0,0 1 0,0 0-1,0-1 1,0 1 0,0 0 0,0-1-1,0 1 1,0 0 0,0-1-1,-1 1 1,1 0 0,0-1 0,0 1-1,0 0 1,0 0 0,-1-1-1,-1 0-24,1 0 0,-1 0 0,0 1 0,1-1 0,-1 1 0,0-1 0,0 1 0,1 0 0,-1-1 0,0 1 0,0 0 0,0 0 0,1 0-1,-4 1 1,-21 2-23,1 1 0,0 1 0,0 1 0,1 1 0,-1 1 0,-35 17 0,-1 7 275,-71 47 0,-135 88 1095,265-165-1287,-6 3 17,1-1-1,0 2 0,0-1 1,1 1-1,-1 0 1,-8 10-1,15-15-17,0-1 1,-1 1-1,1-1 0,-1 1 1,1-1-1,0 1 0,-1 0 1,1-1-1,0 1 0,0-1 1,0 1-1,-1 0 0,1-1 1,0 1-1,0 0 1,0-1-1,0 1 0,0 0 1,0-1-1,0 1 0,0 0 1,0-1-1,1 1 0,-1 1 1,1-2-4,0 1 0,-1 0 0,1-1 0,0 1 0,0-1 1,-1 1-1,1-1 0,0 1 0,0-1 0,0 0 0,0 1 1,0-1-1,0 0 0,0 0 0,0 0 0,0 0 0,0 1 0,1-2 1,4 1-22,1 0 0,-1 0 0,0-1 0,1 0 0,10-4 0,41-16-251,-55 20 262,99-40-599,228-85-3244,-122 64 222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23.0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367 556 224,'-2'0'19,"-1"0"1,1 0-1,0 1 1,0-1-1,0 1 1,0-1-1,0 1 1,-2 1-1,2-1 101,-1 0 0,1 0 0,0 0-1,0-1 1,0 1 0,-1-1 0,1 1 0,-3-1-1,-14 2 921,17-1-917,0-1-1,0 0 1,-1 1 0,1-1-1,0 0 1,0 0 0,0 0-1,-1-1 1,1 1 0,0 0 0,-4-2-1,1 0 91,0-1-1,1 0 0,-1 1 1,1-1-1,-1-1 0,1 1 1,0-1-1,1 1 0,-6-7 1,-4-4 116,-18-5-259,30 18-55,0 0 0,-1 0 1,1 0-1,0 0 0,-1 1 1,1-1-1,-1 1 0,1-1 1,-1 1-1,1-1 0,-1 1 0,0 0 1,1 0-1,-1 0 0,1 0 1,-3 0-1,-13-1 397,15 0-408,1 1 20,0 0 1,1-1-1,-1 1 1,0 0-1,0 0 0,0 0 1,1 0-1,-1 0 1,0 0-1,0 0 0,0 0 1,0 0-1,1 1 1,-1-1-1,-1 1 0,1-1-13,0 0-1,0 0 0,0 0 1,0 0-1,1 0 0,-1 0 0,0 0 1,0 0-1,0 0 0,0 0 0,0 0 1,-1-1-1,1 0 13,0 1-1,-1 0 1,1-1 0,0 1 0,0 0 0,-1 0-1,1 0 1,0 0 0,0 0 0,-2 0-1,-26 11 501,26-11-538,0 1 1,0 0-1,0 0 0,0 0 1,0 1-1,1-1 0,-5 3 1,7-3 46,-4 7-107,0 12 1246,-1-24-582,0-2-448,2 0 0,-1 0-1,0 0 1,-2-8 0,5 11-162,1 1 1,-1 0-1,1 0 0,0 0 0,-1 0 1,1 0-1,0-1 0,1 1 1,-1 0-1,0 0 0,1 0 1,-1 0-1,1 0 0,-1 0 0,1-1 1,2-2-1,-3 4 17,1 1 0,0-1 1,-1 1-1,1-1 0,0 1 0,-1-1 0,1 1 0,0-1 0,0 1 1,-1 0-1,1-1 0,0 1 0,0 0 0,0 0 0,0 0 1,-1 0-1,1 0 0,1 0 0,6-2 18,6-6 39,-9 5-71,1 0 0,-1-1 0,0 1 0,7-7 0,-11 9 2,0 1 1,0-1-1,0 1 0,0-1 1,0 1-1,0 0 0,0-1 1,0 1-1,0 0 0,0 0 1,1 0-1,-1 0 1,0 0-1,0 0 0,0 0 1,0 0-1,0 0 0,1 0 1,-1 1-1,0-1 0,0 0 1,0 1-1,0-1 0,0 1 1,0 0-1,0-1 0,0 1 1,1 1-1,3 1-57,1 1 0,-1 0 0,8 9-1,-4-2-32,0 0-1,14 24 0,-7-7 166,-12-20 117,-2-1 489,-2-7-660,0 0 0,0 0 0,0 0 0,0 0 0,0 0 0,0 0 0,0 0 0,0 0 0,1 0 0,-1 0 0,0 0 0,0 0 0,0 0 0,0 0 0,0 0 0,0 0 0,0 0 0,0 0 0,0 0 0,1 0-1,-1 0 1,0 0 0,0 0 0,0 0 0,0 0 0,0 0 0,0 0 0,0 0 0,0-1 0,0 1 0,0 0 0,0 0 0,1 0 0,-1 0 0,0 0 0,0 0 0,0 0 0,0 0 0,0 0 0,0 0 0,0 0 0,0-1 0,0 1 0,0 0 0,0 0 0,0 0 0,0 0 0,0 0 0,0 0 0,0 0 0,0 0 0,0 0 0,0-1 0,0 1 0,0 0 0,0-4 10,0 1 1,0-1-1,0 0 1,0 1-1,0-1 0,-1 0 1,0 1-1,0-1 1,-1-4-1,-1-4-52,-1-4 162,-8-22 0,1 1-353,-10-25 356,-5-8-315,5 9 206,14 46-1,1-1 0,1 0 0,-4-25 0,8 36-27,0-1 1,1 1-1,-1-1 1,1 0-1,0 1 0,1-1 1,0 1-1,-1-1 1,2 1-1,-1 0 1,1-1-1,-1 1 1,1 0-1,3-5 1,12-13-366,-15 17 333,-4 96-659,4 111 343,-2-192 23,0-1 0,1 0 0,0 0 0,1 0-1,-1 0 1,2 0 0,-1 0 0,1 0 0,0-1 0,7 12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29.4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512 333 1152,'-2'-5'89,"1"0"1,0 1-1,0-1 0,1 0 1,-1 0-1,1 0 0,0 1 1,1-11-1,0 9-112,-1 0 0,0-1-1,0 1 1,-2-10 0,1 11 250,-1 1 1,-1-1-1,1 0 1,-1 1-1,1 0 1,-1 0-1,-6-7 1,-4-5 549,11 13-723,1 1 0,-1-1 0,0 1 0,0 0-1,0 0 1,0 0 0,-1 0 0,1 0 0,0 0 0,-1 1-1,1-1 1,-1 1 0,0 0 0,-4-2 0,-1 1 94,1 1-1,-1 0 1,1 0 0,-12 1 0,17 0-87,1 0 1,0 0-1,0-1 0,-1 1 1,1-1-1,0 1 0,0-1 1,0 1-1,-1-1 1,1 0-1,0 1 0,0-1 1,0 0-1,-1-1 1,-16-18 594,2 2-244,-32-29 217,47 47-617,-1-1 1,1 1-1,0-1 0,0 1 0,-1-1 0,1 1 0,0 0 0,-1-1 0,1 1 0,0 0 0,-1 0 0,1 0 0,0 0 0,-1 0 0,-1 1 0,-9-1-87,11 0 128,1 8-234,2 5 143,0 0 1,1 0 0,0 0-1,1-1 1,0 1 0,8 16-1,-6-16 28,-4-7 13,1 0 0,0 0-1,1-1 1,-1 1 0,1-1 0,0 0 0,0 0 0,1 0 0,0-1 0,-1 1-1,1-1 1,1 0 0,-1-1 0,1 1 0,-1-1 0,1 0 0,10 3 0,-7-3 16,0-1 1,0 1 0,1-2-1,-1 1 1,1-2 0,0 1-1,-1-1 1,1 0 0,-1-1-1,1 0 1,10-3 0,51-4 6,-46 1-28,-12 3-29,-1 1-1,0 1 1,26-2-1,55-3 0,-77 3-90,-14 3 207,16 1-197,-16 1 129,0-2 0,0 1 0,0 0 0,0 0 0,0 0 0,-1-1 0,1 1 0,0-1 0,0 0 0,0 1 0,0-1 0,-1 0 0,1 0 0,0 0 0,-1 0 0,1-1 0,-1 1 0,1 0 0,-1-1 0,0 1 0,1-1 0,-1 1 0,0-1 0,0 1 0,0-1 0,0 0 0,-1 0 0,1 1 0,0-1 0,-1 0 0,1 0 0,-1 0 0,1 0 0,-1 0 0,0 0 0,0-3 0,0 3 4,-1-1 0,1 1-1,0-1 1,-1 1-1,0 0 1,0-1-1,1 1 1,-2 0 0,1 0-1,0 0 1,0-1-1,-3-2 1,-24-24-32,18 19 53,6 7-134,4 3 88,-1-1-1,1 1 1,-1-1 0,1 1-1,-1-1 1,1 1 0,-1-1 0,1 1-1,0-1 1,-1 1 0,1-1-1,0 1 1,-1-1 0,1 0-1,0 1 1,-1-2 0,1 1 13,1 1 0,-1-1 0,0 1 0,0-1 0,0 0 0,0 1 1,0-1-1,0 1 0,-1-1 0,1 1 0,0-1 0,0 1 0,0-1 0,0 1 0,-1-1 1,1 1-1,0-1 0,0 1 0,-1-1 0,1 1 0,0-1 0,-1 1 0,1-1 1,-1 1-1,1 0 0,-1-1 0,1 1 0,0 0 0,-1-1 0,-1 1 150,-3 0-53,1-1-127,4 1 27,-1-1 0,1 1 0,-1 0 0,1 0 0,-1-1 0,0 1 1,1 0-1,-1 0 0,0 0 0,1 0 0,-1 0 0,1 0 0,-1-1 0,0 2 0,1-1 0,-1 0 0,0 0 0,1 0 0,-1 0 1,1 0-1,-1 0 0,0 1 0,1-1 0,-1 0 0,1 0 0,-1 1 0,1-1 0,-1 1 0,0 0 0,-16 13-74,17-14 77,0 0-5,0 1 0,0-1 0,-1 0 0,1 1 1,0-1-1,0 0 0,-1 1 0,1-1 0,0 0 0,-1 0 0,1 1 1,0-1-1,-1 0 0,1 0 0,0 1 0,-1-1 0,1 0 1,-1 0-1,1 0 0,0 0 0,-1 0 0,1 0 0,-1 0 1,1 0-1,0 0 0,-1 0 0,1 0 0,-1 0 0,1 0 1,0 0-1,-1 0 0,1 0 0,-1 0 0,1 0 0,0 0 0,-1 0 1,1-1-1,-1 1 0,1 0 0,0 0 0,-1-1 0,1 1 1,0 0-1,-1 0 0,1-1 0,0 1 0,0 0 0,-1-1 1,1 1-1,0 0 0,0-1 0,0 1 0,-1-1 0,1 1 1,0-1-1,-1-2 22,0 0 0,1 0 0,-1 1 0,0-1 0,1 0 1,0-5-1,5-57-469,-5 65 436,0-1-1,0 1 1,0 0-1,0 0 1,0 0 0,0 0-1,0 0 1,0 0-1,1 0 1,-1 0-1,0-1 1,0 1 0,0 0-1,0 0 1,0 0-1,0 0 1,1 0 0,-1 0-1,0 0 1,0 0-1,0 0 1,0 0-1,0 0 1,1 0 0,-1 0-1,0 0 1,0 0-1,0 0 1,0 0 0,0 0-1,1 0 1,-1 0-1,0 0 1,0 0-1,0 0 1,0 0 0,0 1-1,0-1 1,1 0-1,-1 0 1,0 0 0,0 0-1,0 0 1,0 0-1,0 0 1,0 0-1,0 1 1,0-1 0,0 0-1,0 0 1,1 0-1,6 6 15,-3 2-46,1 1 0,-1-1 0,0 1-1,3 15 1,8 16-63,-12-30 146,1 0 1,-2 0-1,1 0 1,-1 0-1,0 15 1,4 17-24,0 7-193,-3-17 226,1-11 43,1 13 73,-5-17 283,-5-14-389,4-3-56,0 1 0,0-1-1,0 1 1,0-1 0,0 1 0,0-1-1,0 0 1,0 0 0,0 0-1,0 1 1,0-1 0,-1 0-1,1 0 1,0 0 0,0-1-1,0 1 1,0 0 0,0 0 0,0-1-1,0 1 1,0 0 0,0-1-1,0 1 1,0-1 0,0 1-1,0-1 1,0 0 0,0 1-1,-1-2 1,-5-3-73,-20-13 289,17 12-189,0 0 1,1 0 0,-1-1-1,-11-12 1,-7-4-17,13 11-131,9 7 142,0 0 0,-14-8 1,-39-24-181,40 24 137,-26-14 0,-17 3-222,58 22 242,-1 1-1,0 0 1,0 0 0,0 1-1,0-1 1,0 1 0,-6 1-1,-35 4 31,46-5-31,-11 2 1,1 1 0,-1 0 0,1 1 0,-12 6 0,-20 7 102,26-13-56,-1 0 1,1-1-1,0-1 0,-1 0 1,-20-1-1,31-1-86,0 1-1,0 0 1,0 0-1,-8 3 1,7-2 96,1-1 0,0 1 1,-1-1-1,-8 0 0,12 0-54,3-1-8,-1 0-1,1 0 1,-1 0-1,0 0 1,1 0-1,-1 0 1,1 0-1,-1 0 1,1 0-1,-1 0 1,1 0-1,-1 0 1,1 0 0,-1 0-1,0-1 1,1 1-1,-1 0 1,1 0-1,-1-1 1,1 1-1,0 0 1,-1 0-1,0-1 1,1 0-8,0 1 1,0 0-1,0-1 1,0 1-1,0 0 1,0 0-1,0-1 1,0 1-1,0 0 1,1-1-1,-1 1 0,0 0 1,0 0-1,0-1 1,0 1-1,0 0 1,1 0-1,-1-1 1,0 1-1,0 0 1,0 0-1,1 0 1,-1-1-1,0 1 1,0 0-1,1 0 1,-1 0-1,0 0 1,0-1-1,1 1 1,-1 0-1,0 0 1,0 0-1,1 0 1,-1 0-1,0 0 1,1 0-1,-1 0 1,1 0-1,12-4-52,9 0 30,33-10-1,-34 8 105,38-6-1,-37 9-143,27-2 0,-42 5 51,-1 0-1,0 0 1,1 1 0,-1-1 0,0 1 0,1 1 0,-1-1 0,0 1-1,7 4 1,-2-2 373,-4 0-1059,0 0 1,1-1-1,-1-1 1,1 1-1,0-1 0,11 1 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31.9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533 1 1056,'-3'3'181,"-1"1"0,0-1 0,0 0 0,-1-1 0,1 1 0,-1-1 0,1 0 0,-1 0 0,0 0 0,1 0 0,-1-1 0,0 0 0,0 0 0,-8 0 0,-118 6 1525,16-2-671,-9-13 82,122 8-1104,-68-4 622,59 2-543,7 1-255,9 8 90,1-3 52,0 1-1,0 0 1,0-1 0,0 0-1,1-1 1,-1 1 0,13 3-1,-1-1 76,34 6-1,91 5 81,-71-10-145,15 0 112,-39 0-72,-24-4-65,46 10 0,-62-10 36,1 0 0,0-1 0,0-1 0,0 0 0,0 0 0,0 0 0,0-1 0,0-1 0,11-1 0,20 0 113,-35 2-104,0 0-1,-1 0 1,1 0-1,0 0 1,0-1-1,-1 1 1,1-1-1,-1-1 1,1 1-1,-1 0 1,1-1-1,-1 0 0,0 0 1,6-4-1,-3 1-380,0 1 0,0 0 0,16-6 0,-14 6-396,4-1-205,-8 3 510,0 0 0,-1 0 1,0 0-1,1-1 0,-1 0 0,5-4 0,17-15-726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36.3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161 1 832,'-3'0'408,"3"0"-372,0 0 1,0 1-1,0-1 0,0 0 1,0 1-1,0-1 0,0 1 1,0-1-1,0 0 0,0 1 0,0-1 1,0 1-1,0-1 0,0 0 1,0 1-1,-1-1 0,1 1 1,0-1-1,0 0 0,0 1 1,0-1-1,-1 0 0,0 1 109,1 0-108,0-1-1,-1 0 0,1 0 1,0 1-1,-1-1 0,0 0 1,0 1 39,0 0 0,0 0 0,-1 0 0,1-1 0,0 1 0,0 1 0,0-1 1,0 0-1,0 0 0,0 0 0,0 1 0,0-1 0,1 0 0,-1 1 0,0-1 0,0 3 1,0-1 78,0 1 1,0-1 0,0 1 0,1 0 0,-1 7 181,2-10-285,0 0 1,0 0-1,0 0 0,0 0 1,0 0-1,1 0 0,-1-1 1,0 1-1,1 0 0,-1-1 0,0 1 1,1-1-1,-1 1 0,0-1 1,1 0-1,-1 1 0,3-1 0,-2 0 17,0 0-1,0 1 1,0-1-1,0 0 0,0 0 1,0-1-1,-1 1 1,1 0-1,0-1 0,0 1 1,0-1-1,0 1 0,1-2 1,11-10 3,20-14 714,-33 25-770,-47 32 752,11-5-570,0 2-1,-33 35 0,20-12-709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38.7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438 83 832,'-4'-10'193,"0"-7"174,4 16-351,0 1 0,0 0 0,0 0 0,0 0 0,0-1 0,0 1 1,0 0-1,0 0 0,0 0 0,0 0 0,0-1 0,0 1 0,0 0 0,-1 0 0,1 0 0,0 0 0,0-1 0,0 1 0,0 0 1,-1 0 63,1-1-64,0 1 0,0 0 0,0 0 0,0 0 0,0 0 0,-1 0 0,1 0 1,0 0-1,0 0 0,0 0 0,0 0 0,-1 0 0,1 0 0,0 0 0,0 0 0,-1 0 0,-8 3 770,-11 12 417,18-13-1126,-20 16 748,13-9-595,0-1-1,-1 0 1,0-1-1,0-1 1,-1 1-1,1-2 1,-21 9-1,18-9-40,-1 1 0,-22 13-1,28-14-35,0 0 1,0-1-1,0 0 0,-1 0 0,1-1 0,-1 0 0,0-1 1,0 0-1,0 0 0,-10 1 0,-2-4 259,6 1-228,1 0 1,-23 3-1,20-2-136,20 1-424,0-1 367,0-1 1,0 1-1,0 0 1,0-1-1,0 0 0,0 1 1,0-1-1,0 0 1,0-1-1,0 1 1,0 0-1,5-2 1,40-13-113,-39 12 161,1 0-1,-1-1 1,0-1 0,0 0-1,-1 0 1,1 0-1,-1-1 1,-1 0-1,1-1 1,-1 0-1,9-10 1,-11 11 21,-1 0-1,0 0 1,0-1-1,3-7 1,-6 11-46,0 0 0,0 0 0,0 0 1,0 0-1,-1 0 0,0 0 1,1-1-1,-1 1 0,-1 0 0,1 0 1,0 0-1,-1-3 0,0 3-2,1 1 0,-1-1-1,1 1 1,-1-1 0,0 1 0,0-1-1,0 1 1,0 0 0,0 0-1,-1-1 1,1 1 0,-1 0-1,1 0 1,-1 0 0,0 1 0,0-1-1,0 0 1,0 1 0,0-1-1,-4-2 1,2 3-42,1-1 0,0 1 0,-1 0-1,1 0 1,-1 0 0,1 0 0,-1 1 0,0 0 0,-5-1 0,8 1 13,-1 0 1,1 0 0,-1 0-1,1 0 1,0 1 0,-1-1 0,1 0-1,0 1 1,-1-1 0,1 1-1,0-1 1,-1 1 0,1-1-1,0 1 1,0 0 0,0 0-1,0-1 1,0 1 0,0 0 0,0 0-1,0 0 1,0 0 0,0 1-1,0-1 1,0 0 0,1 0-1,-2 2 1,2-1-4,0-1-1,0 1 1,0-1 0,0 1 0,0-1-1,0 1 1,1-1 0,-1 1-1,0-1 1,1 1 0,-1-1-1,1 0 1,-1 1 0,1-1 0,0 0-1,0 1 1,1 1 0,17 20-151,-8-14 170,-1 0 1,1-1-1,1 0 1,-1 0 0,25 11-1,69 21 104,-60-24 29,3-5-101,-43-10 39,-4 0-76,0-1 0,0 0 0,0 0 0,0 0 0,0 1-1,0-1 1,0 0 0,0 1 0,0-1 0,0 1-1,0 0 1,0-1 0,0 1 0,0 0 0,0-1 0,0 1-1,-1 0 1,2 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39.4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217 177 1824,'-1'0'49,"-1"0"1,1 1 0,0-1-1,0 1 1,0-1-1,0 1 1,-1-1-1,1 1 1,0 0-1,0 0 1,0-1-1,0 1 1,0 0-1,1 0 1,-1 0-1,0 0 1,0 0 0,0 0-1,1 0 1,-1 1-1,1-1 1,-1 0-1,1 0 1,-1 0-1,1 2 1,-2 3 1,1-6-13,1 1 0,0-1 1,0 1-1,0-1 0,-1 1 0,1-1 1,0 0-1,-1 1 0,1-1 1,0 0-1,-1 1 0,1-1 1,0 0-1,-1 0 0,1 1 1,0-1-1,-1 0 0,1 0 1,-1 1-1,1-1 0,-1 0 0,1 0 1,0 0-1,-1 0 0,1 0 1,-1 0-1,1 0 0,-1 0 1,1 0-1,-1 0 0,1 0 1,-1 0-1,1 0 0,-1 0 1,1 0-1,0 0 0,-2-1 1,2-4 96,-1 0 0,0 0 0,-1 0 0,1 0 1,-1 0-1,0 1 0,-3-6 0,-6-17 474,8 18-432,-1 1 0,1 1 1,-2-1-1,1 0 0,-1 1 0,0 0 0,-9-10 0,-1-2 113,10 14-229,-1-1 0,1 2 0,-1-1 0,0 1 0,0-1 0,-1 2 0,1-1 0,-1 1 1,0 0-1,-13-4 0,19 7-66,1 0-1,0-1 1,-1 1 0,1 0 0,0 0-1,-1 0 1,1 0 0,0 0 0,-1 0 0,1 0-1,0 0 1,-1 0 0,1 0 0,0 0 0,-1 0-1,1 0 1,0 0 0,-1 0 0,1 0-1,0 0 1,-1 0 0,1 0 0,0 0 0,-1 1-1,1-1 1,0 0 0,-1 0 0,1 0 0,0 0-1,0 1 1,-1-1 0,1 0 0,0 0 0,-1 1-1,1 0-3,0 0-1,1 0 1,-1-1 0,0 1-1,0 0 1,0 0-1,0 0 1,1-1-1,-1 1 1,0 0-1,1 0 1,-1-1 0,1 2-1,19 24-140,-19-25 145,11 12-14,1 0 1,1-1-1,26 19 0,52 25 137,-33-20-1,-48-29-81,-4-2-25,0-1 0,1 0 0,-1 0 0,1-1 0,11 4 821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41.2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247 36 832,'-2'0'44,"1"1"-1,-1-1 1,1 1-1,-1-1 1,1 1 0,0-1-1,-1 1 1,1 0 0,0-1-1,-1 1 1,1 0-1,0 0 1,-2 2 0,-10 6 220,4-4 93,0 0 0,1 1 0,0 0 1,0 1-1,-8 8 0,-6 4 38,9-7-244,1-1 0,0 2-1,1-1 1,0 2 0,1-1-1,1 1 1,0 1 0,1 0-1,0 0 1,2 1-1,-7 21 1,4 4 201,9-38-313,-1 0 1,1 0-1,0 0 1,0 0 0,0-1-1,0 1 1,1 0-1,-1 0 1,1 0 0,-1 0-1,4 6 198,13 1 568,-16-10-744,1 1 0,0-1-1,-1 0 1,1 0-1,0 0 1,-1 0 0,1 0-1,0 0 1,-1-1-1,1 1 1,0-1-1,-1 1 1,1-1 0,-1 1-1,1-1 1,-1 0-1,1 0 1,-1 0 0,1 0-1,-1 0 1,2-1-1,4-4 93,-1 1 0,10-12 0,-6 4-62,-1-1 0,-1 0 0,0-1 0,-1 1 0,8-24 0,-5 13-77,27-84-152,-12 32 180,-23 64-178,2-3-260,-3 16 385,-1-1 0,1 1 0,-1-1 1,0 1-1,1-1 0,-1 1 0,1-1 0,0 1 0,-1 0 0,1-1 0,-1 1 0,1 0 0,-1-1 0,1 1 0,0 0 0,-1 0 0,1 0 0,0-1 0,-1 1 0,1 0 1,0 0-1,-1 0 0,2 0 0,0 0 9,1 0-1,0 0 1,-1 1 0,1-1 0,-1 1 0,1-1-1,-1 1 1,1 0 0,-1-1 0,0 1 0,1 1-1,-1-1 1,0 0 0,0 1 0,1-1 0,2 3-1,-1-1-1,0 0 0,1-1 0,-1 0-1,1 0 1,-1 0 0,1 0 0,0-1-1,0 0 1,7 1 0,-8-2 21,0 0 0,-1 0 0,1 0 0,0-1 0,0 0 0,0 0 0,6-2 0,-8 2-12,0 0 0,-1 0-1,1 0 1,0-1-1,0 1 1,-1 0-1,1-1 1,-1 1-1,0-1 1,3-2-1,5-3 110,-8 7-117,-1 0-1,1 0 1,-1 0 0,0 0-1,1 0 1,-1-1-1,1 1 1,-1 0 0,0 0-1,1 0 1,-1-1 0,0 1-1,1 0 1,-1-1-1,0 1 1,0 0 0,1 0-1,-1-1 1,0 1 0,0 0-1,1-1 1,-1 1 0,0-1-1,0 1 1,0 0-1,0-1 1,1 1 0,-1-1-1,0 0-54,0 1 40,1-2-105,0 7 136,0-2-16,-1 0 1,0-1-1,0 1 1,0-1-1,-1 1 1,1 0-1,-1-1 1,-1 5-1,-2 16-118,3-7 157,-1-1 0,0 1 1,-1-1-1,-8 21 0,2-10 15,-25 45-1,27-58-32,-1-1-1,0 0 0,-19 21 1,23-27 9,-5 8 150,9-14-170,-1 0 0,1 1-1,0-1 1,0 0 0,0 0-1,-1 0 1,1 0 0,0 0 0,0 0-1,-1 1 1,1-1 0,0 0-1,0 0 1,-1 0 0,1 0-1,0 0 1,0 0 0,-1 0-1,1 0 1,0 0 0,0 0-1,-1 0 1,1 0 0,0 0-1,0 0 1,-1 0 0,1-1-1,0 1 1,0 0 0,-1 0-1,1 0 1,0 0 0,0 0-1,0 0 1,-1-1 0,1 1 0,0 0-1,0 0 1,0 0 0,0-1-1,-1 1 1,1 0 0,0 0-1,0 0 1,0-1 0,0 1-1,0 0 1,0 0 0,0-1-1,0 1 1,0 0 0,0 0-1,0-1 1,-5-14-242,0 0 0,1 0 0,1 0 1,-1-25-1,-7-28-1935,9 62 1566,1 0 0,0 0 0,0-11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41.8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176 18 896,'-12'-16'2486,"12"15"-2401,-1 1 1,0 0 0,1 0 0,-1 0-1,0 0 1,0 0 0,1 0-1,-2 0 1,-4 0 280,0 0-1,0 1 1,-10 2-1,6-1-71,6-1-220,-1 0 1,1 1-1,0-1 0,-1 1 0,1 0 0,0 1 1,0-1-1,0 0 0,1 1 0,-5 3 0,2 0-3,0-1 0,1 1 1,0 0-1,0 0 0,-6 9 0,-2-4 381,12-10-420,-1 0 0,1-1 0,0 1 0,0 0 1,0 0-1,0 0 0,0 0 0,0 0 0,-1 2 0,2-2-85,9 12 85,-4-14-27,1 1-1,-1-1 1,0 0 0,1 0 0,-1-1 0,10-4-1,31-17 21,-29 14 18,17-10-566,-12 7-1327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47.1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247 270 320,'0'-1'6,"0"0"0,-1 1 0,1-1-1,0 0 1,0 0 0,0 0 0,-1 0 0,1 0 0,0 1 0,0-1-1,0 0 1,0 0 0,1 0 0,-1 0 0,0 0 0,0 0 0,0 1-1,1-1 1,-1 0 0,0 0 0,1 0 0,-1 1 0,1-1 0,-1 0 0,1 0-1,0 0 1,8-12 23,-8 8 15,-1 1 0,1-1 0,-1 1 0,1-1 0,-1 1 0,-1-1 0,0-4 0,0-8 1348,1 4-870,-1 1 1,-3-16 0,2 17-262,1 3-231,1 7-8,0 0 0,0-1-1,0 1 1,0 0 0,0 0 0,0 0 0,-1-1 0,1 1 0,-1 0-1,1 0 1,-1 0 0,1 0 0,-2-2 0,2 2 15,-1 0-1,1 1 1,-1-1 0,1 0-1,0 0 1,-1 0 0,1 0-1,0 0 1,0 0 0,-1 0-1,1 0 1,0 0 0,0 0-1,0-2 1,0 2 14,0 0-1,0 0 1,0 1 0,0-1 0,0 0 0,0 0-1,0 0 1,0 0 0,0 0 0,-1 1-1,1-1 1,0 0 0,-1 0 0,1 0 0,-1 1-1,0-2 1,-30-37 1373,27 33-1124,-5-4-238,8 10-69,1 0 0,-1 0 1,1 0-1,-1 0 0,1 0 1,-1 0-1,1 0 0,-1 0 1,1 1-1,-1-1 0,1 0 1,-1 0-1,1 0 0,-1 1 1,1-1-1,-1 0 0,1 0 1,-1 1-1,1-1 0,-1 0 1,1 1-1,0-1 0,-1 1 1,1-1-1,0 0 0,-1 1 0,1-1 1,0 1-1,0-1 0,-1 1 1,-1 2-14,1 0 0,-1 0 1,1 0-1,0 0 0,0 0 0,0 0 0,-1 5 1,-1 1-47,1-2 24,1-3 72,0 0-1,0 0 1,0 0 0,0 8-1,1-11-36,0-1 0,0 1 0,-1 0 0,1 0 0,0 0 0,0 0 0,-1-1 0,1 1 0,0 0 0,-1 0 0,1-1 0,-1 1 0,0 1 0,0-1 12,1-1 1,-1 1 0,1 0 0,0-1 0,-1 1 0,1 0 0,-1 0 0,1-1 0,0 1 0,0 0 0,0 0 0,-1 0 0,1 1-1,-2 12 131,2-13-132,-1-1 1,1 1-1,0-1 0,0 1 1,0-1-1,-1 1 1,1-1-1,0 1 1,0-1-1,-1 0 1,1 1-1,0-1 1,-1 1-1,1-1 1,-1 0-1,1 1 1,0-1-1,-1 0 1,1 1-1,-1-1 1,1 0-1,-1 0 1,1 0-1,-1 1 0,1-1 1,-2 0-1,0-1 69,-1 0-1,1 0 0,-1 0 1,1 0-1,0 0 0,0 0 0,0-1 1,-1 1-1,-1-3 0,-10-6 267,9 8-298,1 0-27,0 0 0,0-1 1,0 1-1,-6-6 0,7 6-6,0 0 0,0 0 0,0 1 1,-1-1-1,1 1 0,0 0 0,-1 0 0,1 0 1,-1 0-1,1 1 0,-1-1 0,-4 1 0,0-3 77,-1-1-16,8 6-90,3 3-64,2 0 70,0 0 0,1 0-1,-1-1 1,1 0-1,10 7 1,-5-3 43,9 6 19,0-1 0,1-1 0,32 14 0,68 21 56,-86-34-52,-16-8-147,1 0 0,0-1 0,1-1 0,-1-1 0,0 0 0,1-2 0,34-2 0,-46 0-382,0 0 1,0 0-1,0 0 1,14-7-1,3-1-963,20-10-1962,-20 9 2651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48.8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1 832,'-5'3'3184,"3"0"-3048,-1 0 1,1-1-1,0 1 1,0 0-1,1 0 1,-1 0-1,-2 5 1,1 0-146,4-7 62,0 1 1,0-1 0,0 0 0,1 0 0,-1 0-1,0 1 1,1-1 0,-1 0 0,1-1 0,-1 1 0,1 0-1,0 0 1,-1-1 0,3 2 0,25 4 328,0-4-16,50-2 1,-24-2-279,-54 3-76,-1-1-1,0 0 1,0 0 0,1 0 0,-1 0-1,0 0 1,0 0 0,0 0-1,1 0 1,-1 0 0,0 0-1,0 0 1,1 0 0,-1 0-1,0 0 1,0 0 0,1 0-1,-1 0 1,0 0 0,0-1-1,0 1 1,1 0 0,-1 0-1,0 0 1,0 0 0,0 0-1,1-1 1,-1 1 0,0 0 0,0 0-1,0 0 1,0 0 0,0-1-1,1 1 1,-1 0 0,0 0-1,0-1 1,0 1 0,0 0-1,0 0 1,0 0 0,0-1-1,0 1 1,-5-10 504,2 5-661,-5-18 433,20 12-1781,-4 27 2152,-8-15-549,0 0-1,0 0 1,0 0-1,0 0 0,0 0 1,0 0-1,0 0 1,0 0-1,0 0 1,0 0-1,-2 4 548,1-3-548,-13-21-93,13 18-116,-1-1 0,1 1 0,-1 0 0,1 0 0,-1 0 0,0 0 0,1 1 0,-1-1 0,0 0 0,0 1 0,1-1 0,-1 1 0,0 0 0,0-1 0,-3 1 0,-18 70-3611,22-68 3847,-1 0 0,1 0 0,-1 0 1,0 0-1,0 0 0,1 0 1,-1 0-1,-4 1 0,5-2-116,1-1 1,-1 1-1,0-1 0,0 0 0,0 0 0,0 1 1,1-1-1,-1 0 0,0 0 0,0 0 0,0 0 0,0 0 1,0 0-1,0 0 0,0 0 0,0 0 0,1 0 1,-1-1-1,0 1 0,0 0 0,0-1 0,0 1 1,1 0-1,-1-1 0,0 1 0,0-1 0,-1-1 0,1 1 39,-1 0-1,1 0 0,-1 0 1,0 0-1,1 0 0,-1 0 0,0 0 1,0 0-1,0 1 0,1-1 0,-1 1 1,-3-1-1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5:59.4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35 195 5632,'-9'2'787,"-17"4"2164,41-7-2766,-1 0 1,0-2-1,19-4 0,6-1 152,-1 0-267,1-2 1,-2-1-1,0-2 1,0-1-1,-1-3 1,-1 0-1,-1-2 1,53-39-1,-83 55 128,9-10 1300,-17 14-1492,0 0-1,0 0 0,1 1 0,-1-1 1,1 1-1,-1 0 0,1 0 0,-1 0 1,1 1-1,-3 2 0,-13 7-479,16-9 350,1-1 0,-1 0-1,0 0 1,1 1 0,0 0-1,-3 2 1,4-3-12,0 0 0,0 0 0,-1-1 0,1 1 0,0-1 0,-1 1 0,1-1 1,-1 1-1,0-1 0,0 0 0,1 0 0,-1 0 0,0 0 0,0 0 0,0 0 0,0-1 0,-3 2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49.9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28 832,'-22'-20'4052,"22"20"-4028,0 0 0,0-1 0,0 1 0,0 0 0,0-1 0,0 1 0,0 0 0,0-1 0,0 1 0,0 0 0,0 0 0,0-1-1,1 1 1,-1 0 0,0-1 0,0 1 0,0 0 0,1 0 0,-1 0 0,0-1 0,0 1 0,1 0 0,-1 0 0,0 0 0,0-1 0,1 1 0,-1 0 0,0 0 0,0 0 0,1 0 0,-1 0 0,1 0-1,1 0 14,0 0-1,1 0 1,-1 0-1,0 0 0,0 0 1,1 1-1,-1-1 0,0 1 1,0 0-1,1 0 0,-1 0 1,4 2-1,-3 0 14,0 0 0,0 0 0,0 1 1,0-1-1,4 8 0,-1-1 122,-6-8-161,1 0 1,0 0 0,-1-1 0,1 1-1,0 0 1,0-1 0,0 1-1,1-1 1,-1 1 0,0-1 0,0 0-1,1 1 1,2 1 0,-2-2-197,0-1-1,-1 1 1,1-1 0,0 1 0,0-1 0,-1 0-1,1 0 1,0 0 0,0 0 0,0 0 0,-1 0 0,1 0-1,0 0 1,0-1 0,-1 1 0,1-1 0,0 1-1,-1-1 1,1 0 0,0 1 0,-1-1 0,1 0-1,8-8-925,-3-9 178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53.1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 1 736,'5'12'2809,"-6"-11"-2742,1 0-39,0 0 0,0 0 0,-1-1 0,1 1 0,0 0-1,-1-1 1,1 1 0,0 0 0,-1-1 0,1 1 0,-1 0 0,1-1 0,-1 1 0,0-1 0,1 1 0,-1-1 0,1 1 0,-1-1 0,0 0 0,1 1 0,-1-1 0,0 0 0,-1 1 0,-15 11-28,11-8 514,1 0 0,-1 1 1,-6 7-1,10-10-273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7:59.8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489 178 576,'-10'-2'214,"10"2"-214,-1 0-1,0 0 0,1 0 0,-1 0 0,1 0 1,-1 0-1,1 0 0,-1 0 0,1 0 1,-1 0-1,1-1 0,-1 1 0,1 0 1,-1 0-1,1-1 0,-1 1 0,1 0 0,0-1 1,-1 1-1,1-1 0,-1 0 0,-4-4 2,-12-9 94,7 5 756,10 8-759,-1 0 1,0 0-1,0 0 1,0 0-1,0 0 1,0 0 0,0 0-1,-1 0 1,-1-1-1,-110-37 3896,90 31-3549,-21-4-264,-23-7 258,61 17-396,-1 0 0,1 1 0,-1 0 0,1 1 0,-1-1 1,1 1-1,-9 1 0,9 0 26,0-1 0,0 1 0,0-2 0,0 1 0,0-1 0,1 1 0,-1-2 0,-9-2 0,11 3 71,1 0 0,-1 0 0,0 0 0,-7 0 0,-7-3 252,7-3 607,17 8-984,0 0 34,0-1-1,-1 1 0,1-1 0,6 0 1,12 1 316,72 7 196,-86-7-491,0 0 1,0-1-1,0-1 1,0 1-1,0-1 1,0-1-1,-1 0 1,1-1-1,14-5 1,12 0 340,-34 7-417,1 0 0,0 0 0,0 1 0,0-1 0,0 1-1,0 0 1,1 0 0,3 0 0,2 0-103,4-7 19,-9 4-150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8:00.3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65 2400,'-4'-1'269,"3"1"-184,0-1 1,0 1 0,-1-1-1,1 1 1,0-1 0,0 1 0,0-1-1,0 0 1,0 1 0,0-1-1,0 0 1,0 0 0,0 0-1,0 0 1,0 0 0,0 0-1,1 0 1,-1 0 0,0 0-1,1 0 1,-1 0 0,1 0-1,-1-3 1,-8-24 3263,9 49-2805,1 4-130,-1-7-2,0 0-1,-5 37 0,2-40-165,2 0-1,0 23 0,1-38-237,0 0 0,0 1 0,0-1 0,0 0 0,0 0 0,0 1 0,0-1 0,0 0-1,0 0 1,0 1 0,1-1 0,-1 0 0,0 0 0,0 0 0,0 1 0,0-1 0,0 0 0,1 0-1,-1 0 1,0 0 0,0 1 0,0-1 0,1 0 0,-1 0 0,0 0 0,0 0 0,0 0 0,1 0-1,-1 0 1,0 0 0,0 0 0,1 0 0,-1 0 0,0 0 0,0 0 0,1 0 0,-1 0 0,0 0 0,0 0-1,1 0 1,-1 0 0,0 0 0,0 0 0,1 0 0,9-4 308,-4-4-231,0 1-1,-1-1 1,0-1 0,0 1-1,-1-1 1,5-11-1,3-7 103,-1 5-139,-2 2-796,1 1 0,1 1 0,19-27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8:03.3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445 194 896,'-12'-1'369,"7"2"-205,3-1-77,1-1-1,-1 1 0,1-1 0,0 0 1,0 1-1,-1-1 0,1 0 0,0 0 1,0 1-1,-2-3 0,-4-3 112,3 4-155,0 0 0,0 1-1,-1-1 1,1 1 0,0 0 0,0 0 0,-1 0 0,1 1 0,0-1-1,-1 1 1,-7 1 0,0 0 425,0 1-1,0 0 0,-12 4 1,4 0-118,1 0 0,-33 17 0,-9 3-196,20-9-41,36-16-23,0 1-1,-1-1 1,1 0-1,0-1 1,0 1-1,-1-1 1,1 0-1,-8-2 1,-7 1 475,20 2-553,-1-1 0,1 0 0,-1 0 0,0 0 0,1 0 0,-1 0 1,0 0-1,1-1 0,-1 1 0,1 0 0,-1 0 0,0 0 0,1-1 0,-1 1 1,1 0-1,-1 0 0,1-1 0,-1 1 0,1-1 0,-1 1 0,1 0 0,-1-1 1,1 1-1,0-1 0,-1 1 0,1-1 0,0 1 0,-1-1 0,1 1 0,0-1 1,-1 0-1,1 0 0,-2-3-125,4-2 146,-2 6-3,1-1-1,-1 0 1,1 0 0,-1 0 0,1 0 0,-1 0 0,0 0-1,1 0 1,-1-1 0,0 1 0,0 0 0,0 0 0,0 0-1,0 0 1,0 0 0,0 0 0,0-1 0,-1-8 441,1 9-423,10-19-438,-10 20 386,0 0 0,0-1 0,0 1 0,0-1 0,0 1-1,0 0 1,0-1 0,0 1 0,0 0 0,1-1 0,-1 1-1,0 0 1,0-1 0,0 1 0,0 0 0,1 0 0,-1-1 0,0 1-1,0 0 1,1 0 0,-1-1 0,0 1 0,0 0 0,1 0-1,-1-1 1,0 1 0,1 0 0,-1 0 0,0 0 0,1 0-1,-1 0 1,0 0 0,1 0 0,-1-1 0,0 1 0,1 0-1,-1 0 1,1 0 0,-1 0 0,0 0 0,1 1 0,-1-1 0,1 0-1,19 5-196,-12-2 233,5 0-24,1 0-1,-1 0 1,0 2-1,21 9 1,27 13 50,-59-26-50,0 0-9,11-2-54,-11 1 103,-1 0-34,0 0-1,0 0 1,0 0 0,-1-1-1,1 1 1,0 0-1,0 0 1,0-1-1,0 1 1,0-1-1,-1 1 1,3-2-1,28-21 137,-31 22-130,1 1 0,-1-1 0,1 0 1,-1 1-1,1-1 0,-1 0 0,1 0 0,-1 1 1,1-1-1,-1 0 0,0 0 0,0 0 1,1 0-1,-1 1 0,0-1 0,0 0 0,0 0 1,0 0-1,0 0 0,0 0 0,0 0 0,0 1 1,-1-1-1,1-2 0,-1 2 29,1-1-30,0 1 0,0 0-1,0-1 1,0 1 0,0-1-1,-1 1 1,1 0-1,-1-1 1,1 1 0,-1 0-1,0-1 1,1 1 0,-1 0-1,0 0 1,0 0-1,0 0 1,0-1 0,0 1-1,-1-1 1,-9-11 136,10 13-152,1-2-9,-1 1 0,0 0 1,0 0-1,1-1 0,-1 1 0,1 0 0,-1-1 0,1 1 0,-1-1 0,1 1 0,0-1 0,0 1 0,0-3 0,-5-28-42,5 15 257,1 13-162,-1 0 1,1 0 0,-1-1-1,0 1 1,-1 0-1,1 0 1,-1 0-1,0-1 1,0 1-1,0 0 1,0 0-1,-4-6 1,5 9-57,-1-1-1,0 1 1,1 0-1,-1-1 1,1 1-1,-1-1 1,1 1-1,0-1 1,0 1-1,0-1 1,0 1-1,0-4 1,0 3-113,8 2-764,15 7-260,-11-3 98,-1-1 0,1 0 0,17 2 0,2-8-1176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8:06.8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304 13 1472,'-9'0'277,"0"1"1,0 0-1,0 0 0,0 1 1,1 0-1,-1 0 0,0 1 1,1 1-1,-1-1 0,-13 9 1,11-6 130,-1-1 0,0 0 1,-1-1-1,1 0 0,-1-1 1,-22 3-1,-9-1 664,39-4-803,0 0-1,0-1 0,0 0 1,0 0-1,-11-1 1,16 1-258,0 0 0,0 0-1,0-1 1,0 1 0,0 0 0,0 0 0,0 0 0,0 0 0,0 0 0,0 0 0,0 0 0,0-1 0,0 1-1,0 0 1,0 0 0,0 0 0,0 0 0,0 0 0,0 0 0,0-1 0,0 1 0,0 0 0,0 0 0,0 0-1,0 0 1,0 0 0,0 0 0,0 0 0,0-1 0,0 1 0,0 0 0,0 0 0,0 0 0,1 0 0,-1 0-1,0 0 1,0 0 0,0 0 0,0 0 0,0-1 0,0 1 0,0 0 0,0 0 0,1 0 0,-1 0 0,0 0 0,0 0-1,0 0 1,0 0 0,0 0 0,0 0 0,1 0 0,-1 0 0,0 0 0,0 0 0,8-4 158,11-4-120,1 0 7,36-8 1,-8 3-45,-18 5 42,-22 6-438,0 0 0,0 0 0,-1-1 0,1 0 0,10-6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8:10.2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0 134 1312,'7'-7'599,"-1"-1"-1,0 1 1,5-10 0,-7-3 158,-4 19-689,0 1 0,0-1 1,0 0-1,0 0 0,0 0 0,0 0 0,0 1 1,0-1-1,0 0 0,1 0 0,-1 0 0,0 0 1,0 1-1,1-1 0,-1 0 0,1 0 1,-1 1-1,1-1 0,-1 0 0,1 1 0,-1-1 1,1 0-1,1 0 0,0-2-132,-1 1 138,1 0 0,-1 1 0,1-1 0,-1 0 0,1 1 0,4-4 0,-5 5 18,0-1 0,0 0 0,0 1 0,0-1 0,0 0 0,0 0 0,0 0 0,0 0 0,0 0 0,-1 0 0,1 0 0,0 0 0,-1 0 0,1 0 0,-1 0 0,1-1 0,-1 1 1,1 0-1,-1 0 0,0 0 0,0-1 0,1-1 0,-1-8 126,0 10-180,-14 2 10,4 8-13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4:57.8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168 231 3072,'-6'-4'303,"2"0"-88,-1 0 1,0 1-1,0-1 1,0 1-1,0 1 1,-1-1-1,-10-3 1,11 4-164,0-1 1,0 1 0,0-1 0,1 0 0,-1 0 0,1 0 0,0-1 0,-7-7 0,2 2-23,8 9-31,1 0 0,-1-1 0,1 1 0,-1-1 0,1 1 0,0-1 0,-1 1 0,1-1 0,0 0 0,-1 1 0,1-1 0,0 0 0,0 1 0,-1-1 0,1 1 0,0-1 0,0 0 0,0 1 0,0-1 0,0 0 0,0 1 0,0-1 0,0 0 0,0 1 0,0-1 0,1 0 0,-1 1-1,0-1 1,0 0 0,1 1 0,-1-1 0,0 1 0,1-1 0,-1 0 0,1 0 0,2-2 46,0-1 0,0 1-1,0 0 1,5-4-1,0-1 85,35-35 569,-16 16-74,-22 20-96,1 1 0,0 0 0,13-9 374,-12 26-1542,-5-8 646,-1-1 1,0 1-1,0 0 1,0 0-1,-1 0 0,1 0 1,-1 0-1,1 0 1,-1 5-1,-4 31-35,1-7 207,3-31-157,0 0 0,0 1 0,-1-1-1,1 0 1,0 0 0,0 1 0,-1-1 0,1 0 0,-1 0 0,0 2-1,0-1 18,6 4-209,8 24-115,-4-7 263,38 64-63,-38-73-106,0-1 0,0-1 0,1 0 0,0 0 0,22 18 0,-18-18-137,-1 2 0,0 0-1,13 18 1,-16-16 250,-1 0 1,-1 1-1,-1 0 0,0 0 1,-2 1-1,1-1 0,-2 1 1,2 20-1,-1 7-90,-2 90 1,-4-73 394,-3 0 1,-2-1 0,-22 90-1,-26 18 357,34-107-446,-23 62 107,-15 46-24,26-87-198,19-52 2,-12 40 0,20-52-52,-2 0 0,0-1 0,-1 1 0,-1-2 1,0 1-1,-2-1 0,0 0 0,-14 15 0,-19 13 1148,31-24 277,14-22-1300,0-1-1,0 1 0,1 0 1,-1-1-1,0 1 1,0-1-1,-1 1 0,1-1 1,0 0-1,0 1 1,-1-1-1,1 0 0,0-2 1,-2 3-52,1 0 1,-1 0 0,1 1-1,-1-1 1,0 0 0,1 0 0,-1 1-1,0-1 1,0 0 0,1 1-1,-1-1 1,0 1 0,0-1-1,0 1 1,0-1 0,0 1-1,0 0 1,1-1 0,-1 1-1,0 0 1,-2 0 0,-13-8-11,7 2 36,8 6-54,0 0 0,1 0 0,-1-1-1,0 1 1,0 0 0,1-1 0,-1 1 0,0-1 0,1 1 0,-1-1 0,1 1-1,-1-1 1,0 0 0,1 1 0,-1-1 0,1 1 0,0-1 0,-1 0 0,1 0 0,0 1-1,-1-2 1,8 3-888,-6 0 817,0-1 1,0 1-1,0 0 0,0-1 1,0 1-1,-1 0 1,1 0-1,0-1 0,0 1 1,-1 0-1,1 0 0,-1 0 1,2 2-1,9 21-324,-11-24 368,2 8-19,0 1 1,-1-1-1,0 0 1,0 0-1,-1 0 1,-1 15-1,1-1 106,-9 60 127,5-44 845,5-54-1279,0 0 0,9-31 0,-1-5-24,-5 34 218,0-8-114,-4 26 96,0-1 0,0 0 0,0 1 0,0-1 0,0 0 1,0 1-1,0-1 0,0 1 0,0-1 0,1 0 0,-1 1 0,0-1 1,1 1-1,-1-1 0,0 1 0,1-1 0,-1 1 0,0-1 1,1 1-1,-1-1 0,1 1 0,-1 0 0,1-1 0,-1 1 0,1 0 1,0-1-1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4:58.7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371 7 3968,'-10'-2'413,"0"1"-1,0 0 1,0 0 0,-12 1 0,2 0 93,18-1-485,0 1 1,0 0 0,0 0 0,1 0 0,-1 0 0,0 0 0,0 0-1,0 0 1,1 1 0,-1-1 0,-2 1 0,-55 27 250,22-9 26,5-3-202,1 2 0,1 2 0,-46 38 0,76-58-51,1 0-1,-1 1 0,1-1 0,-1 0 0,0 1 0,1-1 0,-1 0 1,1 1-1,-1-1 0,1 0 0,-1 0 0,1 0 0,-1 0 0,1 1 1,-1-1-1,1 0 0,0 0 0,9 1 139,0 0-1,1-1 0,-1-1 1,0 1-1,1-1 1,14-4-1,60-22 291,-7 1-420,-68 24-54,1 0 0,-1 0 0,1 1 0,0 0 0,17 2 0,-21-1 7,1 1 0,-1 0 0,1 1 0,-1 0 0,1 0 0,-1 0 0,0 1 0,13 7 0,-19-9 19,0 0 0,0 0 0,0 0 0,0 0 0,0 0 0,0 0 1,-1 0-1,1 0 0,0 0 0,-1 1 0,1-1 0,-1 0 0,1 0 0,-1 1 1,0-1-1,1 0 0,-1 1 0,0-1 0,0 0 0,0 1 0,0-1 1,0 0-1,0 1 0,-1-1 0,1 0 0,0 1 0,-1-1 0,1 0 0,-1 2 1,0-1 8,0-1 1,0 1-1,0-1 0,1 1 1,-1-1-1,-1 0 1,1 1-1,0-1 1,0 0-1,0 0 1,-1 0-1,1 0 1,0 0-1,-1 0 1,1 0-1,-1-1 1,1 1-1,-1 0 1,1-1-1,-1 1 1,0-1-1,1 0 1,-1 0-1,-2 1 1,-38 7-137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5:01.6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478 0 1248,'0'1'46,"-1"-1"0,0 0 0,0 1-1,0-1 1,0 0 0,0 0 0,0 0 0,0 0 0,0 0 0,0 0-1,0 0 1,0 0 0,0 0 0,-2-1 0,2 1 34,0 0 1,0 1-1,0-1 0,0 0 1,0 1-1,1-1 0,-1 1 1,0-1-1,0 1 0,0-1 1,1 1-1,-1-1 0,0 1 1,0 0-1,1 0 0,-1-1 1,1 1-1,-1 0 1,1 0-1,-1 0 0,0 1 1,-2 2 231,-46 32 1751,5-5-1326,14-9-280,-1-3 1,0 0-1,-58 24 1,47-25-235,-61 39 1,101-56-226,0 1 1,0-1-1,0 1 0,1-1 0,-1 1 0,0 0 1,1 0-1,-1 0 0,1 0 0,-1 0 0,0 3 1,1-5-2,1 0 1,0 1 0,0-1-1,0 0 1,0 1 0,0-1-1,0 0 1,0 1-1,0-1 1,0 0 0,0 1-1,0-1 1,0 0 0,0 1-1,0-1 1,0 0-1,0 1 1,0-1 0,0 0-1,1 0 1,-1 1 0,0-1-1,0 0 1,0 1 0,0-1-1,1 0 1,-1 0-1,0 1 1,0-1 0,1 0-1,-1 0 1,0 0 0,0 1-1,1-1 1,-1 0-1,0 0 1,1 0 0,13 4-26,-2-3-25,-1 0 0,1-1-1,0-1 1,0 0 0,0 0-1,0-1 1,12-4 0,10-4-921,38-17 1,-18 3-344,5-10-1451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6:03.2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8 182 1664,'0'0'36,"-1"-1"1,1 1 0,0 0-1,-1 0 1,1 0-1,-1-1 1,1 1-1,0 0 1,-1 0-1,1-1 1,0 1-1,-1 0 1,1-1-1,0 1 1,0 0-1,-1-1 1,1 1 0,0 0-1,0-1 1,-1 0-31,1 0 0,0 0 1,0 0-1,0 0 0,0 0 1,0 0-1,0 0 0,0 1 1,0-1-1,0 0 0,0 0 0,0 0 1,1 0-1,-1 0 0,0 0 1,1 1-1,-1-1 0,1-1 1,12-19 81,-4 8-152,5-12-166,-10 18 232,-4 6 9,1 1 1,-1-1 0,1 0 0,-1 0 0,1 0 0,-1 0 0,0 1 0,1-1 0,-1 0 0,0 0 0,1 0 0,-1 0-1,0 0 1,0 0 0,0-2 0,25 3 1476,-20 0-1462,-1-1-1,0 0 1,0 0 0,0-1-1,0 1 1,-1-1 0,1 0-1,0 0 1,-1 0 0,1-1-1,3-2 1,0 0 114,-6 4-136,0 1-1,-1 0 1,1-1-1,-1 1 1,1 0-1,-1-1 1,1 1 0,-1-1-1,0 1 1,1-1-1,-1 1 1,1-1-1,-1 1 1,0-1-1,0 1 1,1-1 0,-1 0-1,0 1 1,0-1-1,0 1 1,0-1-1,1 0 1,-1 1-1,0-1 1,0 0 0,0 0-1,-1 0 24,1 0 0,-1-1-1,1 1 1,-1 0 0,1 0 0,-1 0 0,0 0-1,1 0 1,-1 0 0,0 0 0,0 0-1,-1-1 1,-1 0 73,0-1 0,0 1 0,-1 0 0,1 0 0,0 1 0,-1-1 0,1 1 0,-5-2 0,6 3-93,1 0 0,-1-1 0,0 1 0,1 0 0,-1 0 0,0 0-1,1 1 1,-1-1 0,0 0 0,1 1 0,-1-1 0,0 1 0,1-1 0,-1 1 0,1 0-1,-3 1 1,0 1-13,1 0-1,-1 0 1,0 1-1,-3 4 1,3-3 1,2-3-88,0 1 0,0 0 0,0 0-1,0 0 1,0 0 0,1 0 0,0 0 0,-1 0-1,1 1 1,0-1 0,1 0 0,-1 1 0,0-1-1,1 1 1,0-1 0,0 1 0,0-1-1,0 1 1,1-1 0,0 4 0,3 1-835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5:03.1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340 106 2144,'-6'-7'224,"2"3"-65,0-1 0,0 0-1,0 0 1,1 0-1,0-1 1,0 1 0,-3-8-1,5 10-118,0 1 0,-1-1 1,1 1-1,-1 0 0,0-1 0,0 1 0,0 0 0,0 0 0,0 0 0,-4-3 0,1 2-80,0-1 0,0 1 0,0 0-1,-8-3 1,11 5 53,0 1-1,0-1 1,0 1-1,0-1 1,0 1-1,0 0 1,0 0 0,0 0-1,0 0 1,0 0-1,0 0 1,0 1-1,0-1 1,0 1-1,0-1 1,0 1-1,0 0 1,0 0-1,0 0 1,0 0 0,1 0-1,-1 0 1,0 0-1,1 0 1,-1 1-1,1-1 1,-1 1-1,1-1 1,0 1-1,-2 3 1,-3 5 128,0 0 0,1 0 0,1 0 0,-5 17 0,4-13-56,-5 17 327,6-19-128,0 0 0,-1 1 0,0-2 0,-1 1 0,0-1 0,-10 15 0,11-20-197,0 1 0,-7 13 1,11-18-60,0 1 1,0-1 0,0 0-1,1 1 1,-1-1 0,0 1-1,1-1 1,0 1 0,-1 0-1,1-1 1,0 1 0,1 4-1,-1-6 2,0 0 0,1 0 0,-1 0 0,0 0 0,1 0 0,-1 0 0,0 0 0,1-1 0,-1 1 0,1 0 0,0 0 0,-1 0 0,1-1 0,0 1 0,1 1 0,-1-1 61,0-1-85,-1 0 0,1 1 0,-1-1 0,1 0 0,-1 0 0,1 0 0,-1 1 0,1-1 0,-1 0 0,1 0 0,-1 1 0,1-1 0,-1 0 0,0 1 0,1 0 0,-2 3 9,0-1 0,0 1 0,0 0-1,-1 0 1,1-1 0,-1 1 0,0-1 0,0 1-1,-1-1 1,1 0 0,0 0 0,-6 4 0,-7 13 107,2-3 41,10-14-148,1-1-1,0 1 0,0 0 0,0 1 0,0-1 1,1 0-1,-3 5 0,-3 5 47,1 0-170,6-12 95,0-1-1,0 0 1,0 0 0,0 0 0,0 1-1,0-1 1,0 0 0,0 0 0,1 1-1,-1-1 1,0 0 0,0 0-1,0 0 1,0 0 0,0 1 0,1-1-1,-1 0 1,0 0 0,0 0 0,0 0-1,0 0 1,1 1 0,-1-1-1,0 0 1,0 0 0,1 0 0,-1 0-1,0 0 1,0 0 0,0 0 0,1 0-1,-1 0 1,0 0 0,0 0-1,1 0 1,-1 0 0,0 0 0,1 0-1,9-2-1008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5:06.7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 75 576,'4'8'3920,"-6"-9"-3840,1 1 1,-1 0-1,1-1 0,0 1 1,-1-1-1,1 1 0,0-1 1,-1 0-1,1 0 0,0 1 1,0-1-1,0 0 0,0 0 0,0 0 1,-1-1-1,1 1-59,1 1 0,-1 0 1,0-1-1,1 1 0,-1 0 0,0 0 0,1 0 0,-1 0 0,1 0 0,-1 0 1,0 0-1,1 0 0,-1 0 0,0 0 0,1 0 0,-1 0 0,-1 1 0,2-1-11,0 0 0,0 0 0,-1 0 0,1 0 0,0 0-1,0 0 1,-1 1 0,1-1 0,0 0 0,0 0-1,-1 0 1,1 0 0,0 0 0,0 0 0,-1 0 0,1 0-1,0 0 1,-1 0 0,1 0 0,0 0 0,0 0 0,-1-1-1,1 1 1,0 0 0,0 0 0,-1 0 0,1 0 0,0 0-1,0 0 1,0-1 0,-1 1 0,1 0 0,0 0-1,0 0 1,-13-7 1616,3 3-1352,9 4-268,1 0 1,0 0-1,-1 0 0,1 0 1,-1 0-1,1 0 0,-1 0 0,1-1 1,0 1-1,-1 0 0,1 0 1,0-1-1,-1 1 0,1 0 0,0 0 1,-1-1-1,1 1 0,0 0 1,-1-1-1,1 1 0,0 0 0,0-1 1,-1 1-1,1-1 0,0 1 1,0 0-1,0-1 0,0 1 1,0-1-1,-1 1 0,1-1 0,0 1 1,0-1-1,0 1 0,0 0 1,0-1-1,0 1 0,1-1 0,-1 1 1,0-1-1,0-1-3,0 1-8,4-2-477,-3 3 495,0 0-1,0 0 1,0-1 0,0 1-1,0 0 1,0-1 0,0 1-1,0-1 1,0 1-1,0-1 1,0 1 0,-1-1-1,3-1 1,-3 0-5,1 0 0,0 0 0,0-1-1,-1 1 1,0 0 0,1-1 0,-1 1 0,0 0 0,0-1 0,0-2-1,0 4 36,0-1-192,0 1 191,5 10-394,11 9-874,-8-9 570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5:10.6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46 736,'0'-2'1568,"0"1"-1536,2 0 41,-1 0 1,1 0-1,0 0 0,0 0 1,0 0-1,0 0 0,0 0 1,0 0-1,0 1 0,0-1 1,3 1-1,3-3-30,49-23 111,-52 22 464,-5 4-596,2 5 15,0 0 0,-1 1 0,0-1 0,0 0 0,-1 0-1,0 1 1,0 5 0,2 11 26,6 119 97,-2-82-179,1 45 1611,-7-114-1102,2-31-404,10-68-1,1 16-112,-11 73 180,-3 18-131,1 0 0,0-1 1,1 1-1,-1 0 0,0-1 1,1 1-1,-1 0 0,1-1 1,0 1-1,0 0 0,0 0 1,1-3-1,-1 4-38,0-1-1,0 0 1,0 1-1,0-1 1,-1 1-1,1-1 1,0 0 0,-1 0-1,0 1 1,1-1-1,-1-2 1,2 3-38,4 1 92,-4 1-12,0 1 9,0 0 0,0 0-1,-1 0 1,1 0-1,-1 1 1,1-1-1,-1 1 1,0-1-1,0 1 1,0-1-1,0 1 1,0 5 0,0-1-43,-1 1 1,0 0 0,0 7 0,-1 5 93,1 6-230,-1-4-774,1 0 1,1 0 0,7 33 0,0-20-1051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5:14.3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45 276 640,'1'0'9,"-1"0"0,0-1 0,1 1 0,-1 0-1,0 0 1,0-1 0,1 1 0,-1 0 0,0-1 0,0 1 0,1 0 0,-1-1 0,0 1-1,0 0 1,0-1 0,0 1 0,0 0 0,0-1 0,0 1 0,0 0 0,1-1 0,-1 1-1,0-1 1,0 1 0,-1 0 0,1-1 0,0 1 0,0 0 0,0-1 0,0 1 0,0 0-1,0-1 1,0 1 0,-1 0 0,1-1 0,0 1 0,0 0 0,0-1 0,-1 1 0,1 0-1,-1-1 1,6-16 445,-3 8-427,1 0 0,0 0 0,0 0 1,1 0-1,0 1 0,1 0 0,-1 0 1,10-12-1,-12 18 31,-1 0 0,0 0 0,1 0 0,-1 0 0,0 0 0,0 0 0,0-1 0,-1 1 1,1 0-1,-1-1 0,1-2 0,6-16 616,-6 16-521,0 1 0,0 0 0,0-1 0,0 1 0,-1-1 0,0 1 0,0-1 0,0 1 0,-1-6 0,0-7 194,1 15-351,-1 0 0,0 0-1,1-1 1,-1 1 0,0 0 0,0 0 0,0 0 0,0 1 0,-1-1-1,1 0 1,-1 0 0,1 1 0,-1-1 0,1 0 0,-1 1-1,0 0 1,-3-3 0,4 4-5,0-1 0,0 1-1,0-1 1,0 1 0,0-1 0,0 1-1,0 0 1,0 0 0,0-1 0,0 1-1,0 0 1,0 0 0,0 0 0,0 0 0,0 0-1,-1 0 1,1 1 0,0-1 0,0 0-1,0 0 1,0 1 0,0-1 0,0 1-1,0-1 1,0 1 0,0-1 0,1 1-1,-1 0 1,-2 1 0,3-2 9,0 0 0,-1 1 0,1-1 0,-1 0 0,1 1 0,0-1 0,-1 0 0,1 1 0,0-1 0,-1 1 0,1-1 0,0 0 0,0 1 0,-1-1 0,1 1 0,0-1 0,0 1 0,0-1 0,0 1 0,-1-1 0,1 1 0,0-1 0,0 1 0,0-1 0,0 1 0,0 0 0,0-1 0,1 1 0,-1-1 0,0 1 0,1 1 0,0 14 20,0 1 1,8 27-1,-5-24 21,2 23 1,-1 104-31,-3 49 714,-3-106-704,1-85-10,1 1 1,0-1-1,0 0 0,0 0 0,0 0 0,1 0 1,0 0-1,0 0 0,4 6 0,-5-10 85,-1 0-80,1-1-1,-1 0 1,0 0-1,1 0 1,-1 0-1,0 1 1,0-1-1,1 0 1,-1 0-1,0 1 1,1-1-1,-1 0 1,0 1 0,0-1-1,0 0 1,0 1-1,1-1 1,-1 0-1,0 1 1,0-1-1,0 0 1,0 1-1,0-1 1,0 1-1,0-1 1,-1 6 747,0-13-303,1 3-396,-1 0 1,0 0-1,0 1 1,0-1 0,0 0-1,-4-7 1,-2-9 32,-20-58-81,13 29-185,5 17 189,-6-35 1,11 46-22,-10-94-29,13 98-39,1 0-1,0 1 1,2-1-1,5-29 0,-3 35 72,0 1-1,0-1 0,1 1 0,0 1 0,1-1 1,0 1-1,13-15 0,-7 8 16,-7 1-108,-3 9-139,-3 12-36,-4 93 216,0-21 52,3-26 48,-1-4-27,5 55 0,1-66-87,-1-4 96,9 39 0,-8-60 24,-1 1-52,0-1 0,2 1 0,0-1 0,0 0 0,8 15 0,18 31 114,-28-51-141,6 9-205,-13 12-2854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5:21.8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109 43 1248,'1'-1'45,"-1"-1"-1,0 1 1,1 0 0,-1 0-1,0-1 1,0 1 0,0 0-1,0-1 1,0 1-1,0 0 1,-1-3 0,-3-20 2822,3 51-2304,-2 1 0,-11 48 1,-3 16-31,-1 99-117,-12 45 198,27-202-536,2-24-3,0 1 0,-1 0 0,-5 19 0,4-20-123,-1 0 720,3-22-218,2-20-527,7-38 1,0 4-103,14-216 340,-21 274-142,0 0 0,1 0 0,-1 0 0,1 0 1,4-8-1,7-1 293,-11 15-235,-1 0-1,1 1 1,0-1 0,-1 0-1,0 0 1,1 0 0,-1 0-1,0 0 1,0 0-1,0 0 1,-1 0 0,1 0-1,0-3 1,0 3-70,0-1 0,-1 1 0,1 0 0,0 0 0,0-1 1,0 1-1,1 0 0,2-3 0,3-6-20,-1 1 9,-5 8 0,0 0 0,1 0 0,-1 0 0,0 0 0,0 0 0,0 0 0,0 0 0,-1 0 0,1 0 0,0-3 0,5 28 58,-2 26 45,4 61-158,-8 153 919,-1-327-358,0 10-420,11-106 0,-6 137-390,0-40 0,5 97 250,-8-18 76,-1 1-1,-2 17 1,-1 14 127,0 21-174,-1 14-987,4-71 68,1-1-1,1 1 0,-1 0 1,7 21-1,-7-33 853,-1 1 0,0 0 1,0 0-1,1 0 0,-1-1 1,34 8-3759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5:28.3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 20 1568,'0'0'14,"-1"0"0,1 0 1,0 0-1,0 0 0,0 0 1,-1 0-1,1 0 0,0 0 0,0 0 1,0 0-1,-1 0 0,1 0 0,0 1 1,0-1-1,0 0 0,-1 0 0,1 0 1,0 0-1,0 0 0,0 0 0,-1 1 1,1-1-1,0 0 0,0 0 0,0 0 1,0 0-1,0 1 0,0-1 0,-1 0 1,1 0-1,0 0 0,0 1 0,1 3 561,-4-4-532,2 0-51,0 0 0,-1 0 0,1 0 0,0 0 0,0 0 0,-14-5 1869,22 5-1842,0 0 0,0-1 0,0 0 0,-1-1 0,1 1 0,8-4 1,-9 3-13,0 1 1,0-1 0,1 2 0,-1-1 0,0 1 0,1 0-1,-1 0 1,7 1 0,8 0-78,-15-1 52,16-1 6,0 2 1,0 0-1,37 8 1,-53-8 31,0 0 1,0-1 0,1 1 0,-1-1 0,9-1 0,5 0-146,-11-2 191,-8 2-67,0 1 1,1-1-1,-1 0 1,0 1-1,0 0 1,0-1 0,1 1-1,-1-1 1,0 1-1,0 0 1,1 0-1,-1 0 1,0 0-1,1 0 1,0 0-1,11 0 252,-8-11 314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5:37.0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247 179 832,'-4'-3'200,"3"3"-172,0-1 0,0 1-1,0-1 1,1 1 0,-1-1 0,0 1-1,0-1 1,0 1 0,0 0 0,0 0-1,0-1 1,0 1 0,0 0 0,0 0-1,0 0 1,-2 0 0,3 0-19,-1 0 0,0 0 0,0 0 0,1 0 0,-1 0 0,0 0 0,1 0 0,-1 0 0,0 0 0,0 0 1,1 0-1,-1-1 0,0 1 0,1 0 0,-1-1 0,0 1 0,1 0 0,-1-1 0,0 1 0,1-1 0,-1 1 0,1-1 0,-1 1 0,1-1 0,-1 0 0,1 1 0,0-1 0,-1 1 0,1-1 1,-1-1-1,1 1 23,0 1 0,-1-1 1,1 1-1,0-1 1,0 1-1,-1-1 0,1 1 1,-1-1-1,1 1 1,0-1-1,-1 1 0,1-1 1,-1 1-1,1-1 1,-1 1-1,1 0 1,-2-1-1,-19-9 1216,-6 5-752,1-2-485,25 6 17,0 1 0,0-1 0,1 0 0,-1 1 1,0-1-1,0 1 0,1-1 0,-1 0 1,0 0-1,1 1 0,-1-1 0,0-1 0,-6-7 555,6 7-565,1 0 1,-1 0 0,1 0-1,0 0 1,0 0-1,0 0 1,0 0 0,1-4-1,-1 4 87,-1 2-92,1-1-1,0 0 1,-1 1 0,1-1 0,-1 1-1,1 0 1,-1-1 0,1 1 0,-1-1 0,0 1-1,1 0 1,-1-1 0,1 1 0,-1 0-1,0 0 1,1-1 0,-1 1 0,0 0 0,1 0-1,-1 0 1,0 0 0,1 0 0,-1 0-1,0 0 1,1 0 0,-1 0 0,0 0 0,-21 3 34,14-1 23,-1 0 1,1-1-1,-1 1 0,1-1 0,-17-1 182,36 7-817,-4-4 581,0 1 1,8 2-1,2 1 84,-16-7-102,1 1 0,-1-1 0,0 1 0,1-1 0,-1 0 0,1 1 0,-1-1 0,1 0 0,-1 0 0,0 0 0,1 0 0,-1-1 0,3 1 0,10-1-24,55 4 138,-67-3-10,-9 2-26,0 0 21,-1 0 0,1 0 0,0-1 0,-1 0 0,1-1 0,-1 0 0,1 0 0,-16-2 0,7-4-147,13 5 52,1 0 1,-1 0 0,1 1-1,-1-1 1,1 1-1,-6-1 1,-28 1 205,38-1-171,35-13 21,-27 11-52,-1 0 0,18-8-1,-7 0-34,-15 9 49,0 0 0,0 0-1,0-1 1,-1 0 0,1 0 0,-1 0 0,1 0 0,6-8-1,-11 10-12,0 1-1,1-1 0,-1 0 0,1 0 0,-1 0 0,0 0 0,0 0 0,0 0 1,1 0-1,-1 1 0,0-1 0,0 0 0,0 0 0,0 0 0,-1 0 1,1 0-1,0 0 0,0 0 0,0 0 0,-1 0 0,1 1 0,0-1 0,-1 0 1,1 0-1,-1 0 0,0-1 11,0 1 0,0-1 0,0 1 0,0 0 0,0-1-1,-1 1 1,1 0 0,0 0 0,0 0 0,-1 0 0,-1-1 0,-16-1-252,18 3 227,1 0 1,-1 0-1,0 0 0,1 0 0,-1 0 0,0 0 1,1 0-1,-1 0 0,0 0 0,1 1 1,-1-1-1,0 0 0,1 1 0,-1-1 1,1 0-1,-1 1 0,0-1 0,1 1 1,-1-1-1,1 0 0,-1 1 0,1-1 1,-1 2-1,1-2 6,0 1 1,-1 0 0,1-1-1,0 1 1,-1-1 0,1 1-1,-1-1 1,1 1-1,-1-1 1,1 1 0,-1-1-1,1 1 1,-1-1 0,1 0-1,-2 1 1,-3 3 247,0 7-588,-4 4 449,8-15-48,1 2-75,0 4 218,-4 7-186,3-13-6,-1 1-1,1 0 0,0-1 0,0 1 0,-1-1 0,1 0 1,0 1-1,-1-1 0,1 0 0,0 0 0,-1 0 1,1 0-1,0 0 0,-1 0 0,1 0 0,-1 0 0,1-1 1,0 1-1,0-1 0,-1 1 0,1-1 0,0 1 0,0-1 1,-3-1-1,-1 0 113,-6 0-221,10 3 149,6 4-33,10 1-310,-13-5 368,-1 0-27,1 5-250,1 0 1,-1 0-1,0 0 1,2 7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5:38.1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 9 1728,'-20'-4'2809,"6"4"-1890,4-4-135,10 4-774,0 0 0,-1 0 0,1 0 0,0 1 0,-1-1 0,1 0 0,0 0 0,-1 1 0,1-1 0,0 0 1,-1 0-1,1 1 0,0-1 0,0 0 0,0 1 0,-1-1 0,1 1 0,0-1 0,0 0 0,0 1 0,0-1 0,0 1 0,0-1 0,0 0 0,0 1 1,-1-1-1,1 1 0,1-1 0,-1 0 0,0 1 0,0-1 0,0 1 0,1 12 239,2-3-172,-1-4 37,-1 0-1,0-1 1,0 1 0,0 7-1,0-9-36,-1 0 0,1 0 0,0 0-1,0 0 1,0 0 0,1 0 0,2 5-1,-2-6-65,-1 1 0,1 0-1,-1 0 1,0 0-1,0 0 1,0 0 0,0 6-1,4 61 278,-4-63-246,-1 0 0,2 0-1,2 11 1,-2-11-12,-1-1 1,1 1-1,-1 10 1008,-1-22-638,0-24 0,-1 0 0,-11-55 0,8 53-623,4 25 201,-1 0 0,0 0 0,0-1 0,0 1 0,0 0 0,-1 0 0,1 0 0,-2 0 0,-3-8 0,2 7-87,3 6 102,0-1 1,1 1-1,0-1 0,-1 1 1,1-1-1,-1 0 1,1 1-1,0-1 1,-1 0-1,1 1 0,0-1 1,0 0-1,0 0 1,-1 1-1,1-1 0,0 0 1,0 0-1,0-1 1,6 6-650,12 8-1254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8:43.0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378 1 736,'-2'1'39,"-1"0"0,1 0-1,0 1 1,0-1 0,0 1 0,0-1 0,0 1-1,0 0 1,1 0 0,-1 0 0,1 0 0,-1 0 0,1 0-1,0 0 1,-1 0 0,1 0 0,-1 4 0,-15 17-71,13-17 161,-1 0-1,0 0 1,0-1 0,-1 0 0,-8 7 0,7-6 81,-1 0 0,-8 12-1,12-15-92,1 1-1,-1-1 1,0 0-1,-6 4 1,-5 4-33,10-7-32,-1-1 1,1 0-1,0 0 0,-1 0 1,-7 2-1,-17 9 34,12-2-92,9-8-117,0 2 0,0-1-1,1 1 1,0 0 0,0 1 0,0-1 0,1 2 0,0-1 0,1 1 0,-7 9 0,-13 36-1077,13-23 528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8:47.4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298 1 224,'5'0'1819,"-5"20"-1387,-2-12-350,0 0 1,-1-1 0,0 1 0,0 0 0,0-1 0,-1 0 0,0 0 0,-1 0-1,1 0 1,-1-1 0,-1 1 0,-6 5 0,-9 8 276,15-14-348,0-1-1,0 1 0,-1-1 1,0 0-1,-8 4 0,-30 19 89,31-18-23,-31 15 0,43-25-83,1 0 4,1 0 0,-1 1 0,1-1 0,-1 0 0,1 0 0,-1 0 0,1 1 0,-1-1 0,1 0 0,-1 1 0,1-1 0,-1 0 0,1 1 0,0-1 0,-1 1 0,1-1 0,0 0 0,-1 1 0,1-1 0,0 1 0,0-1 0,-1 1 0,1-1 0,0 1 0,0 0 0,1-3 8,1 0 0,1 0 1,-1 0-1,0 1 1,0-1-1,1 1 1,-1-1-1,5-1 1,9-6 35,-8 3-45,9-6 9,0 0 0,26-12 0,-19 12-144,-19 9 151,0 0 1,1 0-1,-1 1 1,1 0-1,10-2 1,2-2-88,-18 6 75,1 0 0,-1 0 0,0 0-1,1-1 1,-1 1 0,1 0 0,-1 0 0,1 0-1,-1 0 1,1 0 0,-1 0 0,0 0 0,1 0-1,-1 0 1,1 0 0,-1 1 0,1-1-1,-1 0 1,0 0 0,1 0 0,-1 0 0,1 1-1,-1-1 1,0 0 0,1 0 0,-1 1 0,0-1-1,1 0 1,-1 1 0,0-1 0,1 1 0,-1 6 1,-1-6-1,0 21 16,-2-1 0,-1 1 1,0 0-1,-2-1 0,-8 21 1,-6 25 24,-20 117-63,40-181 27,-1 1-1,1-1 1,0 0 0,-1 1-1,2-1 1,-1 6-1,1 3-89,-1-11 53,2-1 117,-1-1-89,1 0 0,-1 0-1,1 0 1,-1 0 0,1 0 0,-1 0-1,0-1 1,1 1 0,-1 0-1,0-1 1,0 1 0,0-1 0,0 1-1,0-1 1,-1 1 0,1-1-1,0 0 1,-1 1 0,1-1 0,-1 0-1,0 0 1,1-2 0,0-7-38,0 0 0,0-17 0,-1 19 101,0-24-87,0-26-24,-1 14 110,1 25 1,-3-29 0,2 46-62,1 0-1,0 0 1,0 0 0,1 0-1,0-5 1,0 5-1,-1 0 0,1 0 0,-1 1 0,0-1 0,0 0 0,0-3 0,-3-9-20,2 13 16,0-1 0,0 1 0,1-1 1,-1 0-1,1 1 0,0-1 0,0 0 1,0 1-1,0-1 0,1 0 0,0-4 1,0-9 97,-1 14-107,0 1 1,0 0-1,0 0 0,0-1 1,0 1-1,0 0 0,0 0 0,1 0 1,-1-1-1,0 1 0,1 0 1,-1 0-1,1 0 0,0-2 1,0 1 25,0-1 0,-1 0 1,1 0-1,-1 0 0,1 0 1,-1 0-1,0-4 0,10-9 146,-10 16-149,0-1 0,0 1 0,0-1 0,0 1 1,0-1-1,0 1 0,0-1 0,0 1 0,0-1 0,-1 1 0,1-1 0,0 1 1,0-1-1,0 1 0,-1-1 0,1 1 0,0 0 0,0-1 0,-1 1 1,1-1-1,0 1 0,-1-1 0,-11 0 374,4 1 27,7 1-398,0-1 1,-1 1 0,1-1-1,0 1 1,0 0-1,0-1 1,-1 1 0,1 0-1,0 0 1,0 0-1,0 0 1,-1 2 0,-13 9-188,10-10 228,1 0 0,-1 1 0,1-1 0,0 1 1,0 0-1,0 0 0,0 0 0,1 0 1,-1 1-1,1-1 0,-4 6 0,6-7-63,-1 0 0,0 1 0,1 0-1,0-1 1,0 1 0,0 0 0,0 0 0,0-1 0,0 1-1,1 0 1,-1 0 0,1 0 0,0 0 0,0 0 0,0 0-1,1 5 1,10 32-27,-1-12 27,-2 5 36,-2 0 1,-1 1-1,-1-1 1,-2 41-1,-2-67 15,0 2-54,0 0 0,1 0 0,2 16 0,-5-10-260,1-6-29,4-15 155,-2 1 161,0 0 1,0 1-1,-1-1 0,0 0 1,0 0-1,-1 0 0,1 0 1,-3-9-1,1 1-6,-1-25-92,2 22 122,-4-23 1,0-8-39,5 37-5,-1-1 1,0 1 0,-5-18 0,3 15-22,1 0 1,0 0-1,1-1 1,0 1-1,2-14 1,-1 8 81,1 17-61,-1 0 1,1 0-1,0-1 0,0 1 1,0 0-1,0 0 0,0 0 1,0 0-1,0 0 0,1 0 0,-1 1 1,1-1-1,0 0 0,-1 1 1,1-1-1,0 1 0,2-2 1,-3 2 44,1 0-37,10 0 27,-8 0-24,12-4-17,-13 4-21,11-5 54,-13 5-8,-1 1-13,1-1 1,-1 1-1,1 0 1,0-1 0,-1 1-1,1 0 1,-1 0 0,1-1-1,0 1 1,-1 0 0,1 0-1,-1 0 1,1 0 0,0 0-1,-1 0 1,1 0 0,0 0-1,-1 0 1,1 0-1,0 0 1,1 0-109,-2 0 117,1 0 0,0 0 0,-1 0-1,1 0 1,0 0 0,0-1 0,-1 1 0,1 0 0,0 0 0,-1-1 0,1 1 0,0 0 0,-1-1 0,1 1-1,-1-1 1,1 1 0,-1-1 0,1 1 0,-1-1 0,1 1 0,-1-1 0,1 0 0,6-16 306,-3 7-86,-4 10-222,0 0 1,0-1 0,0 1-1,0 0 1,0-1 0,0 1 0,1 0-1,-1-1 1,0 1 0,0 0-1,0-1 1,0 1 0,0 0 0,0-1-1,0 1 1,0 0 0,0 0-1,-1-1 1,1 1 0,0 0 0,0-1-1,0 1 1,0 0 0,0-1-1,-1 1 1,1 0 0,0 0 0,0-1-1,0 1 1,-1 0 0,-1-6 126,-16 1-95,6 4 53,10 0-73,1 1 0,-1 0 0,1 0 0,-1 0 0,1 0 0,-1 0 0,1 0 0,-1 0 0,1 0 0,-3 1 0,-5 4-32,-1 1 0,2-1 0,-1 1 0,1 1 0,-13 12 0,-23 14 165,-1 0-172,29-22-9,15-10 25,-1 0 0,0 0-1,0 0 1,1 0 0,-1 0 0,1 0-1,-1 1 1,1-1 0,-1 0-1,1 1 1,0-1 0,0 1 0,0-1-1,-1 1 1,1 0 0,1-1-1,-1 1 1,0 0 0,0 0 0,1 0-1,-1 0 1,1 0 0,-1 2-1,1 2 0,1 0-1,0-1 1,0 1-1,0 0 0,1-1 1,-1 1-1,1-1 1,1 0-1,-1 0 0,1 0 1,0 0-1,0 0 0,4 5 1,1 2-18,0-1 1,1 0-1,0 0 0,1-1 1,16 14-1,-21-20-8,1 0-1,0-1 1,0 1 0,0-1 0,0 0 0,1-1-1,-1 1 1,1-1 0,0 0 0,-1-1-1,1 0 1,0 0 0,9 0 0,-11-2 41,-1 1 0,1-1 0,0 0 0,-1 0 0,0-1 0,1 0 1,-1 1-1,0-1 0,0-1 0,0 1 0,0-1 0,0 1 1,0-1-1,-1 0 0,1 0 0,4-6 0,-4 1-16,1-1 0,-1 1-1,-1-1 1,1 0 0,-1 0-1,-1 0 1,0 0 0,2-19 0,6-31 68,-6 34 53,0 1 0,0-28 1,-9 19-125,0 21-101,4 8 112,1 4-7,0-1 0,0 1-1,0 0 1,0 0 0,0 0 0,0 0 0,0 0 0,-1 0 0,1 0-1,0-1 1,0 1 0,0 0 0,0 0 0,0 0 0,-1 0 0,1 0-1,0 0 1,0 0 0,0 0 0,0 0 0,-1 0 0,1 0 0,0 0-1,0 0 1,0 0 0,0 0 0,-1 0 0,1 0 0,0 0 0,0 0-1,0 0 1,0 0 0,-1 0 0,1 0 0,0 0 0,0 0 0,0 0-1,0 1 1,0-1 0,-1 0 0,1 0 0,0 0 0,0 0-1,0 0 1,0 0 0,0 1 0,0-1 0,0 0 0,-1 0 0,1 0-1,0 0 1,0 1 0,-18 382 205,14-337 129,2-24-276,-1 0 0,-5 24-1,3-25-56,5-18 24,0 1 0,-1 0 0,0 0 0,0 0 0,0 0 0,-1-1 0,1 1 0,-1 0 0,1-1 0,-5 6 0,2-7-14,0 1 0,0-1-1,-1-1 1,1 1-1,-7 1 1,-1-7 76,11 4-123,-3 4 182,-5 0-694,10-4 573,-1 0-23,1 0 1,-1 0-1,1 0 1,-1 0 0,0 0-1,1 0 1,-1 0-1,1 0 1,-1 0 0,1-1-1,-1 1 1,1 0-1,-1 0 1,0 0 0,1-1-1,-1 1 1,1 0-1,-1 0 1,0-1-1,1 1 1,-1 0 0,0-1-1,1 1 1,-1 0-1,0-1 1,1 1 0,-1 0-1,0-1 1,0 1-1,0-1 1,1 1 0,-1-1-1,3-3-324,1 1 0,0 0 1,0-1-1,0 2 0,5-5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6:05.9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671 333 896,'1'-2'101,"0"0"0,0 1 0,1-1 0,-1 0 0,0 0 0,1 1 1,-1-1-1,1 1 0,3-3 0,-3 2 6,0 0 0,0 1 0,0-1 0,0 0 0,0 0 0,-1 0 0,3-5 0,-2 3-46,0-1 0,-1 0 1,1 1-1,-1-1 0,0 0 1,-1 0-1,1 0 0,-1 0 1,0 0-1,0 0 0,0 0 1,-1 0-1,-2-10 0,1 2 215,1-1 1,0 1-1,3-22 0,-1 1 49,-1-20-123,0 52-167,0 1-1,-1-1 1,1 1-1,-1-1 1,1 1-1,-1-1 1,1 1-1,-1-1 1,0 1 0,1 0-1,-1-1 1,0 1-1,0 0 1,0 0-1,0-1 1,0 1-1,0 0 1,-1 0-1,1 0 1,-2 0-1,-10-9 137,0 3-117,11 6-38,0 0 1,0 0-1,0 1 0,0-1 1,0 0-1,0 1 1,0-1-1,0 1 1,0-1-1,0 1 0,-2 0 1,1 0-112,-9 0-91,12 0 180,0 0-1,-1 0 1,1 0-1,0 0 1,-1 0-1,1 0 1,0 0-1,-1 0 1,1 0-1,0 0 1,0 0-1,-1 0 1,1 0-1,0 1 1,0-1-1,-1 0 1,1 0-1,0 0 1,0 0-1,-1 1 1,1-1-1,0 0 1,0 0-1,0 1 1,-1-1-1,1 0 1,0 0-1,0 1 1,0-1-1,0 0 1,0 0-1,0 1 1,0-1-1,-1 34-97,0-17 116,0 0-1,4 28 1,0-37 4,-1 0 1,1 0-1,0-1 0,1 1 1,0 0-1,7 9 0,-6-8 46,1 6 147,1 1 473,-7-16-697,0-1 1,0 1 0,0-1 0,0 1-1,0-1 1,0 1 0,0-1-1,0 1 1,0-1 0,0 1-1,0-1 1,0 1 0,0-1-1,0 1 1,0-1 0,1 1-1,-1-1 1,0 0 0,7 8 270,-2 10-384,-10 12-283,5-29 386,0 0 0,0 1 0,0-1 0,0 1 0,0-1 0,0 0 0,0 1 0,-1-1 0,1 1 0,0-1 0,0 0 0,0 1 0,-1-1 0,1 0 0,0 1-1,0-1 1,-1 0 0,1 1 0,0-1 0,-1 0 0,1 0 0,0 1 0,-1-1 0,1 0 0,0 0 0,-1 0 0,0 1 0,-13 1-161,5 0 326,-12 6 19,16-7-187,1 1 1,0-1 0,-1 1-1,-5 3 1,-25 19-469,31-22 434,0-1 1,-1 1 0,1-1-1,-1 0 1,1 0-1,-1-1 1,0 1 0,1-1-1,-8 0 1,-18 2 94,-7 5-191,19-3 180,0 0 0,-1-2 0,-18 1 0,29-4 94,0 0-1,0 0 1,0-1 0,0 0-1,-14-6 1,-3-1 150,4 7-322,19 2 136,0 0-1,0 0 1,0 0 0,0 0 0,0 0 0,0 0-1,0-1 1,0 1 0,0-1 0,0 0 0,-4-1-1,4 1-70,0 0 0,0 0 0,0 0-1,0 1 1,0-1 0,0 1-1,0 0 1,-1-1 0,1 1 0,0 0-1,0 0 1,0 1 0,-1-1 0,1 0-1,0 1 1,0-1 0,0 1-1,0 0 1,-4 1 0,-5 3 21,1 1 1,-16 10 0,15-8 28,1-1-77,7-5 37,0 0-1,-1 0 1,1 0 0,0 0-1,-1 0 1,1-1-1,-1 1 1,1-1-1,-1 0 1,1 0 0,-1-1-1,-7 2 1,-32-6 514,43 4-534,0 0 0,-1 0 0,1 0 0,0 0 1,0 0-1,0 0 0,0 0 0,0 0 0,-1 0 0,1 0 0,0 0 0,0-1 0,0 1 0,0 0 1,0 0-1,0 0 0,-1 0 0,1 0 0,0 0 0,0-1 0,0 1 0,0 0 0,0 0 0,0 0 1,0 0-1,0-1 0,0 1 0,0 0 0,0 0 0,0 0 0,0 0 0,0-1 0,0 1 0,0 0 1,0 0-1,0 0 0,0 0 0,0 0 0,0-1 0,0 1 0,0 0 0,0 0 0,0 0 0,0 0 1,0-1-1,0 1 0,1 0 0,-1 0 0,0 0 0,0 0 0,0 0 0,0 0 0,0 0 0,0-1 0,1 1 1,-1 0-1,0 0 0,0 0 0,0 0 0,0 0 0,0 0 0,1 0 0,-1 0 0,0 0 0,60-9 55,-41 6-38,2 2 64,-15 1-53,-1-1 1,1 1-1,-1-1 0,1 0 1,-1 0-1,7-3 1,-8 2-24,1 0 0,0-1 1,-1 1-1,0-1 0,1 0 0,-1 0 1,0 0-1,-1-1 0,7-6 0,30-24 60,-38 33-92,-1 0 7,-1 0 1,1 0-1,0 0 1,0 0-1,0 0 0,0 0 1,0 1-1,1-1 0,-1 0 1,0 1-1,0-1 0,0 1 1,1-1-1,-1 1 0,0 0 1,0 0-1,3-1 0,6 13-1478,-8-9 1124,0 1 0,3 5 1,1 2-821,9-3-725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8:55.3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80 1 224,'-9'3'96,"9"0"-64,-8 14-32,3-6 96,-3-3-64,3 3-96,-3 6 32,-2-1-128,-3-2 96,0 3 32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8:56.4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254 0 992,'-2'1'35,"1"-1"0,-1 1 0,1-1 1,-1 1-1,1 0 0,-1 0 0,1 0 0,0 0 0,0 0 0,-1 0 1,1 0-1,0 0 0,0 0 0,0 1 0,0-1 0,0 0 1,0 1-1,1-1 0,-1 1 0,0-1 0,0 3 0,0 0 43,1-1-1,-1 1 0,0-1 1,0 1-1,0-1 1,-1 0-1,-1 5 0,-4 7 88,5-10-123,-4 15 297,-9 37 0,-2 13-275,12-52 60,-1-1 0,-1 1 1,0-2-1,-11 20 0,4-10 98,8-14-162,-1 0-1,-1 0 1,1-1 0,-18 19 0,-36 44-1292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8:58.1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1 480,'0'0'693,"5"14"-586,-6-12-97,1 1-1,0-1 1,-1 0 0,0 0-1,1 0 1,-1 1 0,0-1-1,0 0 1,0 0-1,-1 0 1,-1 2 0,2-2 5,0-1 1,-1 1 0,1 0-1,0 0 1,0 0 0,0 1 0,1-1-1,-1 0 1,0 0 0,1 0-1,-1 3 1,1-2 31,-1-1 0,1 1 0,0-1 0,-1 1 1,0-1-1,0 0 0,-2 5 0,2-5-13,0 0 0,0 0 1,1 1-1,-1-1 0,0 0 0,1 1 0,-1 4 1,1-3-8,0-3-25,0-1 1,0 1-1,0 0 0,0-1 0,0 1 0,0-1 1,0 1-1,0 0 0,-1-1 0,1 1 0,0-1 1,0 1-1,-1-1 0,1 1 0,0-1 0,-1 1 1,1-1-1,-1 1 0,0 4-2,1 3 0,0-2 240,14-9-293,1-6 171,-13 8-136,0 1 1,0-1-1,-1 0 1,1-1-1,0 1 1,-1 0-1,1 0 0,-1-1 1,1 1-1,1-3 1,18-22-1183,-16 13 560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20:42.13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26 1 1824,'0'1'151,"-1"1"0,1-1 0,-1 1-1,1-1 1,-1 1 0,0-1 0,0 1 0,1-1 0,-1 0 0,0 1 0,-2 1-1,1-1-18,0 1 0,0 0-1,0 0 1,0 1 0,1-1-1,-1 0 1,-1 7 501,11 14 418,-2-14-588,-5-9-345,0 1-1,0-1 0,0 0 1,0 1-1,0-1 1,-1 1-1,1-1 0,-1 1 1,1-1-1,-1 1 0,1 2 1,-1-4-86,0 0 1,0 1-1,-1-1 1,1 1-1,0-1 1,0 0-1,0 1 0,-1-1 1,1 0-1,0 1 1,0-1-1,-1 0 1,-4 5 2141,13-2-1426,3-2-564,23 1 0,3-1-3,-27 0-140,0-1 0,0 0 0,0-1-1,11-2 1,24-1 11,83-5 169,-58 2-74,-42 5-57,228-11 236,-109 5 297,-34 1-371,134 5-211,-131 3 19,86 12 153,-128-7-138,167 3 666,-125-2-912,-20 0 300,-20-3-63,36 0-138,173 10 202,-188-8-52,17 2-5,59 4-130,-61-8 137,261 18 304,-122-15-524,-116-8 8,38 8 269,62 0-66,-117-8 59,104 2-147,-2 15-96,83 9 327,-62-7-390,43 16 101,253 22 86,-197-51 27,-206-6-322,22 1 50,182-1 169,-4-15 2,-200 0 138,18-1-60,372-16-495,-135 30 549,-196 6-20,-48 5-151,43 0 198,154 0-266,-251-8-278,-89 0 346,-2 0 100,1 0 27,-1 0 0,1 0-1,0 0 1,-1-1 0,1 1-1,-1 0 1,1 0 0,-1-1-1,0 1 1,1 0 0,-1-1-1,1 1 1,-1 0 0,1-1-1,-1 0-22,-1 0 1,1 0-1,0 0 0,-1 1 0,1-1 0,0 0 1,-1 1-1,1-1 0,-1 0 0,1 1 0,-1-1 1,0 0-1,1 1 0,-1-1 0,0 1 0,1-1 1,-1 1-1,0 0 0,0-1 0,-1 0 0,-20-7-53,17 6 46,-56-25 26,5 11 116,1 3 0,-90-10 0,29 6 103,58 11-281,42 6 86,0-2 0,0 0-1,-18-5 1,28 6-19,1 0-1,-1 1 1,1-1 0,-8 1-1,13 0-3,13 0-108,139 22-21,-42-5 209,79 16 33,-157-25-166,0 1 0,0 2 0,50 25 0,-79-35 21,-1 0 1,0 0 0,0 1-1,0-1 1,0 1 0,0-1-1,0 1 1,0 0 0,-1-1-1,1 1 1,0 0 0,1 4-1,-2-5 18,-1 0 0,1 1 0,-1-1 0,0 1 1,0-1-1,0 1 0,0 0 0,0-1 0,0 1 0,0-1 0,0 1 0,0-1 0,-1 1 0,1-1 0,-1 0 0,1 1 0,-1-1 0,1 1 0,-1-1 0,-2 3 1,-8 12 47,-1-1 0,-1 0 1,0 0-1,-1-2 0,-1 1 1,-24 16-1,-18 8-42,-1-3 0,-86 38-1,98-51-86,-51 20-4556,88-35 2416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20:43.29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167 1 3072,'0'0'7536,"-1"6"-7448,0-1 1,0 1 0,0 0 0,-1-1-1,0 1 1,0-1 0,0 1 0,-1-1-1,-3 6 1,-4 9 234,-33 63 496,-3 6-603,35-65-148,2 0-1,-9 32 1,16-44-21,-1 1-1,2-1 0,-1 0 1,2 1-1,0-1 1,2 24-1,-1-27 25,1-1 1,-1 1 0,1 0-1,1-1 1,0 1-1,0-1 1,1 0-1,0 0 1,0 0-1,0-1 1,1 1-1,1-1 1,-1 0-1,1 0 1,0-1-1,10 8 1,-4-4-41,2-1 1,-1-1 0,1 0-1,0-1 1,1 0-1,-1-1 1,1-1 0,1 0-1,-1-1 1,1-1-1,-1 0 1,27 1 0,13-2-1315,-37 0-56,0-1 0,0-1-1,0-1 1,21-3 0,-38 4 1178,0-1-1,0 1 1,0 0-1,0 0 1,0 0-1,0-1 1,0 1-1,-1-1 1,1 1-1,0-1 1,0 1-1,0-1 1,-1 1-1,1-1 1,0 1-1,-1-1 1,1 0-1,0 0 1,-1 1-1,1-1 1,-1 0-1,1 0 1,-1 0-1,1 1 1,-1-1-1,0 0 1,0 0-1,1 0 1,-1 0-1,0 0 1,0-1-1,-1-21-1091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20:43.64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90 6656,'0'-2'157,"0"1"1,0 0 0,1 0 0,-1 0-1,0 0 1,1 0 0,-1 0-1,1 0 1,-1 0 0,1 0-1,0 0 1,-1 0 0,1 0 0,0 0-1,0 1 1,-1-1 0,1 0-1,0 0 1,0 1 0,1-2-1,1 1-160,0-1 0,0 1 0,0-1 0,1 1 0,-1 0 0,4-1 0,67-15-148,70-12 1678,54 16 935,-66 13-4581,-64 0-1562,-39 2 1606,-3 4-1146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20:33.30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67 1 832,'0'0'25,"0"0"-1,0 0 1,0 1 0,0-1-1,0 0 1,0 0 0,0 0-1,0 1 1,0-1 0,0 0-1,0 0 1,0 1 0,0-1-1,0 0 1,0 0-1,0 1 1,0-1 0,0 0-1,0 0 1,0 0 0,-1 1-1,1-1 1,0 0 0,0 0-1,0 0 1,0 0 0,0 1-1,-1-1 1,1 0 0,0 0-1,0 0 1,0 0 0,-1 0-1,1 1 1,0-1 0,0 0-1,0 0 1,-1 0 0,1 0-1,0 0 1,0 0 0,-1 0-1,1 0 1,0 0 0,0 0-1,0 0 1,-1 0-1,1 0 1,0 0 0,0 0-1,-1 0 1,1 0 0,0 0-1,0 0 1,0-1 0,-1 1-1,1 0 1,0 0 0,0 0-1,0 0 1,-1 0 0,1-1-1,0 1 1,0 0 0,0 0-1,0 0 1,-1 0 0,1-1-1,0 32 88,0-23 107,0-16-64,0-17 143,0 22-102,0 4 62,0 19 467,0 36-114,10 291 452,29 223-817,-30 3 532,-24-322-359,3-76-235,-21 120 472,23-224-640,8-58-229,0 0-1,-1 0 1,-7 22 0,10-34 136,-1 0 1,1-1-1,0 1 0,-1-1 1,1 1-1,0 0 1,-1-1-1,1 1 1,0-1-1,-1 1 1,1-1-1,-1 1 0,1-1 1,-1 0-1,1 1 1,-1-1-1,0 0 1,1 1-1,-1-1 0,1 0 1,-1 0-1,0 1 1,1-1-1,-1 0 1,1 0-1,-1 0 0,-1 0 1,-11-2-2740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20:34.67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588 3 1824,'0'0'14,"0"0"1,0 0-1,0 0 0,0 0 1,0 0-1,0 0 0,0 0 1,0 0-1,0-1 1,0 1-1,0 0 0,0 0 1,0 0-1,0 0 0,0 0 1,0 0-1,0 0 0,0 0 1,0-1-1,0 1 0,-1 0 1,1 0-1,0 0 1,0 0-1,0 0 0,0 0 1,0 0-1,0 0 0,0 0 1,0 0-1,0 0 0,0 0 1,0 0-1,-1 0 1,1 0-1,0 0 0,0-1 1,0 1-1,0 0 0,0 0 1,0 0-1,0 0 0,0 0 1,-1 0-1,1 0 0,0 0 1,0 1-1,0-1 1,0 0-1,0 0 0,0 0 1,0 0-1,0 0 0,-1 0 1,1 0-1,0 0 0,0 0 1,0 0-1,0 0 1,0 0-1,0 0 0,0 0 1,0 0-1,0 0 0,0 1 1,0-1-1,0 0 0,-15 7 1265,-15 15 167,17-10-982,9-9-338,1 0 1,0 0-1,-1 0 1,1 1-1,1-1 1,-6 8-1,0 4 358,-2-2 1,0 1-1,-13 13 0,-9 10 182,-24 41 9,28-38-445,-1-2 0,-2 0 0,-36 33 0,-102 66 580,158-128-725,10-8-81,0 0 0,0 1 0,0-2 0,0 1 0,0 0 0,0 0 0,0 0 0,-1 0 0,1-1 0,0 1 0,0 0 0,-1-1-1,1 1 1,0-1 0,-1 0 0,1 1 0,0-1 0,-3 0 0,6-1 11,0 0 0,-1-1 0,1 1 0,-1 0-1,0-1 1,1 0 0,-1 1 0,0-1 0,2-2 0,-1 1 7,110-177-232,-76 119 292,-16 28-95,39-60-192,-47 75 160,1 1-1,1 0 1,17-14-1,-29 28 39,1 1 1,0 0-1,-1 0 0,1 0 1,0 0-1,0 1 1,0-1-1,1 1 0,-1 0 1,0-1-1,0 2 0,1-1 1,-1 0-1,1 1 1,4-1-1,-3 1 1,0 1 1,0 0-1,0-1 1,0 2-1,-1-1 0,1 0 1,0 1-1,-1 0 1,1 0-1,3 3 1,1 0 13,-1 1 0,0 0 1,-1 0-1,0 1 1,0 0-1,0 0 1,-1 1-1,0 0 0,0 0 1,6 12-1,30 77-66,-18-40 116,-9-21-14,-10-21 0,1 0 0,1 0 0,0-1 0,1 0 0,1 0 0,13 16 0,-14-21-28,-6-6 26,0-1 0,1 1 0,-1 0-1,1-1 1,3 3 0,-5-4 129,-1 3 58,-1-3-214,0-1 1,1 1-1,-1 0 0,0 0 0,0-1 1,1 1-1,-1 0 0,0-1 1,0 1-1,0-1 0,0 1 1,0-1-1,0 1 0,0-1 1,0 0-1,0 1 0,0-1 0,0 0 1,0 0-1,0 0 0,-1 0 1,-29 1 491,12-1-140,1 1-175,-1-1 1,-24-2-1,-9-1 15,7 3-1074,-89 11 0,126-10 610,-2 0-480,-1 1 0,1 0 0,0 1 0,0 0 0,0 0 0,0 1 0,1 0 0,-16 10 0,6 1-2511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20:36.50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457 48 1984,'-2'-3'733,"1"2"-456,1 0 1,-1 0-1,0 0 1,0 0-1,0 0 1,0 0 0,0 0-1,0 0 1,0 1-1,0-1 1,0 0-1,0 1 1,-2-2-1,-10-5 158,10 5-375,-1 0 1,0 0 0,0 1-1,0-1 1,0 1-1,-5-1 1,-6-1 108,2 0-114,0 0 1,0 1-1,0 1 1,0 0-1,-20 2 0,7 3-8,1 1-1,1 1 0,-26 9 0,35-10 23,1 2 0,0-1 0,0 2 0,1-1-1,0 2 1,-15 12 0,23-16-51,1-1 1,0 1-1,0-1 0,1 1 0,-1 0 1,1 0-1,0 1 0,1-1 0,-1 1 1,1-1-1,0 1 0,0 0 0,1 0 1,0 0-1,0 0 0,0 0 0,1 0 1,0 0-1,0 0 0,1 9 0,1-1 65,1 1-1,0 0 0,1-1 0,1 0 0,0 0 0,1 0 0,10 16 0,-2-6 32,1-1-1,1-1 1,1 0-1,1-1 1,1-1-1,37 31 1,-16-19-71,28 24 199,-58-48-152,-1 1 0,-1 1 0,0-1 1,12 20-1,-18-26-69,-1 0 0,0 0-1,1 0 1,-1 0 0,0 0 0,0 0 0,0 0 0,-1 1 0,1-1 0,-1 0 0,0 1 0,0-1 0,0 0 0,0 0 0,-1 1-1,1-1 1,-1 0 0,-1 5 0,-2 1 95,0 0 0,-1 0-1,0 0 1,-10 14 0,-6 2-121,0 0 1,-27 24 0,26-28-890,19-18 570,0 0 0,0-1 0,1 0 0,-1 1-1,0-1 1,-4 1 0,6-2 199,1-1-1,-1 0 0,0 1 1,0-1-1,1 0 0,-1 0 1,0 0-1,0 1 0,0-1 1,1 0-1,-1 0 0,0 0 1,0 0-1,0 0 1,1-1-1,-1 1 0,0 0 1,0 0-1,0 0 0,1-1 1,-1 1-1,0 0 0,1-1 1,-1 1-1,0-1 0,1 1 1,-1-1-1,0 1 0,1-1 1,-1 1-1,1-1 0,-1 0 1,1 1-1,-1-2 1,-5-9-2334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20:37.11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50 3232,'2'2'966,"-3"-3"-495,0-1-295,6 2-98,-2 1 304,0 0 1,-1-1-1,1 0 1,0 0-1,0 0 1,0 0-1,0 0 1,0 0-1,0-1 1,0 1-1,4-3 1,-2 2-638,7-6 755,-11 6-417,0 0-1,1 0 1,-1 0 0,0 1 0,0-1 0,1 0 0,-1 1-1,1-1 1,-1 1 0,1-1 0,2 1 0,1-1 37,-1 0 0,1 0 1,0 0-1,-1 0 0,10-5 1,15-3 277,14 4-21,74 1 1,-19 2-125,-11 5-824,-85-3 251,1 0-1,-1 1 1,0-1 0,0 1 0,1-1-1,-1 1 1,0 0 0,0 0 0,0 0-1,0 0 1,3 2 0,6 3-1970,-2-3-1006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6:16.4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291 386 1152,'-1'-8'1428,"2"8"-1411,-1-23 1221,-1 20-1212,0 1 0,1-1 1,-1 1-1,0 0 1,0-1-1,-1 1 1,1 0-1,0 0 0,-1 0 1,1 0-1,-1 0 1,0 0-1,1 0 1,-1 1-1,0-1 0,0 1 1,0-1-1,0 1 1,-1 0-1,1-1 1,0 1-1,-4-1 1,4 2-30,0 0 1,0 0 0,0 0-1,0 0 1,0 1 0,0-1 0,0 1-1,0-1 1,1 1 0,-1 0-1,0-1 1,0 1 0,-3 2 0,3-2-2,1 0 0,-1 0 0,0-1 0,0 1 0,0-1 1,1 0-1,-1 1 0,0-1 0,0 0 0,-3 0 0,3 0 55,-1 0 0,1 0-1,0 0 1,-1 1-1,1-1 1,0 1 0,-3 0-1,0 2-73,0 0 0,0 0 0,0 1 0,0-1 0,1 1 0,-8 8 0,10-10 56,1-2-54,1 2 64,0 3-6,0-3 112,6-3-88,0 0-1,-1-1 1,1 1 0,-1-1-1,1 0 1,-1 0 0,0-1-1,0 0 1,0 0 0,0 0-1,0 0 1,4-5 0,10-5-151,-4 1 120,-13 11-28,-1-1 0,1 1 0,0 0 0,0 0 0,0-1 0,0 1 0,0 0 0,0 0 0,0 1 0,0-1 0,0 0 0,0 1 0,0-1 0,1 1 0,-1 0 0,4 0 0,10 0-18,-15 0 26,0 1-111,0 1 100,0 0-1,0-1 0,0 1 1,-1 0-1,1 0 1,-1 1-1,0-1 1,1 0-1,-1 0 0,0 0 1,0 0-1,0 0 1,0 0-1,-1 0 1,1 0-1,-1 3 0,0-2 8,-1 0 0,1 0-1,0 0 1,-1 0-1,1-1 1,-1 1-1,0-1 1,0 1-1,0-1 1,0 0-1,0 1 1,0-1-1,-1 0 1,-3 2-1,4-3 7,0 0 1,0 0-1,0 0 1,0-1-1,0 1 1,0-1-1,0 1 0,0-1 1,0 0-1,0 0 1,0 0-1,0 0 0,0 0 1,0 0-1,0 0 1,0-1-1,0 1 0,0-1 1,0 0-1,0 1 1,0-1-1,-3-2 0,-38-13 308,42 15-315,-1 1-1,1-1 0,0 0 0,0 1 1,0-1-1,0 0 0,0 0 0,0 0 0,0 1 1,0-1-1,0 0 0,1 0 0,-1-1 0,0 1 1,0 0-1,1 0 0,-1 0 0,0-2 0,2 1 9,0 1-1,0-1 0,0 0 0,1 1 0,-1-1 0,0 0 0,1 1 0,-1-1 1,1 1-1,2-2 0,-2 3-40,0 0-1,-1-1 1,1 1 0,0 0 0,-1 1-1,1-1 1,0 0 0,-1 0 0,1 1-1,-1-1 1,1 1 0,0 0 0,1 1-1,3 0 78,5 1-28,0 0 1,0 1-1,-1 0 0,0 1 0,1 1 1,13 9-1,0 3-170,27 25 0,-39-28 153,-11-14-37,0 1 0,0 0 0,0 0 0,0-1 0,1 1 0,-1-1 0,1 1-1,-1-1 1,1 0 0,-1 0 0,1 0 0,0 0 0,2 2 0,18 7 284,-21-9-267,7-2-16,-2 0 27,-1-1 1,0 0-1,0-1 0,0 1 1,0-1-1,0 0 0,-1 0 1,1-1-1,-1 1 0,0-1 1,6-6-1,6-5-14,-14 13 24,1-1 0,-1 0 1,1 0-1,-1 0 0,0-1 0,0 1 0,0-1 0,-1 1 1,1-1-1,-1 1 0,0-1 0,0 0 0,0 1 0,0-8 0,1-6 48,-2 0-1,-1-19 0,0 8-35,2 22-23,-1 0-1,0 0 1,-1 0 0,0 0-1,0 1 1,0-1 0,0 0-1,-1 0 1,0 1 0,-2-6-1,2 5 76,1 0-1,0 0 0,0 0 0,0-1 0,1 1 0,0 0 0,1-11 0,0-1-58,-6-6 97,4 21-107,1 2-1,0 1 1,0 0 0,-1 0-1,1 0 1,0-1 0,-1 1-1,1 0 1,0 0 0,-1 0-1,1 0 1,0 0-1,-1 0 1,1-1 0,0 1-1,-1 0 1,1 0 0,0 0-1,-1 0 1,1 0 0,0 0-1,-1 0 1,1 1-1,0-1 1,-1 0 0,1 0-1,-1 0 1,0 1-17,-1-4 25,0-1 0,0 1-1,0 0 1,1-1 0,0 1-1,-1 0 1,1-1 0,0-4-1,0 5 37,0 1 0,1 0 0,-1-1 0,0 1-1,0 0 1,-1-1 0,1 1 0,0 0 0,-1 0-1,1 0 1,-1 0 0,0 1 0,1-1 0,-1 0-1,0 1 1,0-1 0,0 1 0,-5-3-1,4 3-35,-1 0-1,0 0 0,1 0 1,-1 0-1,0 1 0,0-1 1,-5 1 708,9-1-641,0-2-32,-3 0-94,6 6 22,97 59-115,-97-59 141,1 0 0,0 0 1,-1 0-1,0 0 0,0 1 0,0-1 1,0 1-1,0 0 0,3 6 1,0 5-37,9 21 1,-4-7 200,-10-25-150,0 0-1,0 0 0,0 0 0,-1 0 0,1 1 1,-1-1-1,0 6 0,0-2 427,-26-26-477,23 15 36,0 0-1,0 0 1,-1 1 0,1 0-1,0-1 1,-1 1 0,0 0-1,-4-1 1,6 3-4,0-1 0,1 1-1,-1 0 1,1 0 0,-1 0 0,0 0 0,1 0-1,-1 0 1,1 1 0,-1-1 0,0 1 0,1-1-1,-1 1 1,1-1 0,0 1 0,-1 0 0,1 0-1,-1-1 1,0 2 0,-3 3 12,0-1-1,0 1 1,-5 7-1,-5 5-11,7-10 26,4-3-34,0 0 0,0-1 1,0 0-1,-1 0 0,-5 3 0,-8 7 110,17-12-93,-1 1 0,1-1-1,-1 1 1,0-1 0,0 0 0,0 0 0,1 0 0,-1 0 0,0 0 0,0 0 0,0-1-1,-1 1 1,1-1 0,-2 1 0,-2 1-29,-3-1 177,9-2-142,-1 1 1,1-1-1,-1 1 1,0 0 0,1 0-1,-1-1 1,0 1-1,1 0 1,-1 0 0,0 0-1,1 0 1,-1 0-1,0 0 1,0 0-1,1 0 1,-1 0 0,0 0-1,1 0 1,-1 0-1,0 0 1,1 0 0,-1 1-1,0-1 1,1 0-1,-2 1 1,-14 13-84,14-12 117,1 0 1,-1 0 0,0-1 0,0 1 0,0-1 0,-4 3 0,3-2-14,-1-1 1,1 1 0,0 0 0,0 0-1,0 1 1,-5 4 0,-4 10 39,10-17-16,0 0-15,1 1-44,1-1 1,-1 0 0,0 1-1,1-1 1,-1 0-1,0 1 1,1-1-1,-1 1 1,1-1 0,-1 1-1,1 0 1,-1-1-1,1 1 1,-1-1 0,1 1-1,-1 0 1,1 0-1,0-1 1,-1 1 0,1 0-1,0-1 1,0 1-1,-1 1 1,-2 14-84,3-8 84,0-1 15,0-6 86,1-2-97,-1 0-1,1 0 0,0 1 0,-1-1 0,1 0 1,0 0-1,0 0 0,0 0 0,0 1 0,0-1 1,0 0-1,0 1 0,0-1 0,2 0 0,9-6 104,-12 2-59,1 5-43,-1-1 1,0 0 0,0 1 0,0-1-1,0 0 1,0 1 0,0-1 0,-1 0-1,1 0 1,0 1 0,0-1-1,0 0 1,-1 1 0,1-1 0,0 1-1,0-1 1,-1 0 0,1 1 0,-1-1-1,1 1 1,-1-1 0,1 1-1,-1-1 1,1 1 0,-1-1 0,1 1-1,-1 0 1,1-1 0,-1 1 0,0 0-1,1-1 1,-1 1 0,0 0 0,1 0-1,-1 0 1,0 0 0,1-1-1,-1 1 1,0 0 0,1 0 0,-1 0-1,-1 1 1,1-1-8,-1 0-1,0 1 1,1-1-1,-1 1 1,1-1-1,-1 1 1,1 0-1,-1-1 1,1 1-1,0 0 1,-1 0-1,1 0 1,0 0-1,0 0 1,-1 1-1,-1 1 1,-10 11 14,12-13-3,0 0 1,0 0 0,0-1 0,0 1-1,0 0 1,0-1 0,0 1-1,0-1 1,0 1 0,0-1 0,0 0-1,0 1 1,0-1 0,0 0-1,0 0 1,0 0 0,-1 0 0,1 0-1,-1 0 1,-1-1-2,0 0 1,0 1-1,1-1 0,-1 1 1,0 0-1,0 0 0,-3 0 1,4 0 1,1 0 1,0 0 0,0-1-1,-1 1 1,1 0-1,0-1 1,-1 1 0,1-1-1,0 0 1,0 1-1,0-1 1,0 0 0,0 0-1,0 1 1,0-1 0,0 0-1,0 0 1,0 0-1,0 0 1,-1-2 0,-9-9-124,10 12 121,1 0 0,-1 0 0,1-1 1,0 1-1,-1 0 0,1 0 0,-1 0 0,1 0 1,-1-1-1,1 1 0,0 0 0,-1 0 0,1 0 1,-1 0-1,1 0 0,-1 0 0,1 0 0,-1 1 1,1-1-1,0 0 0,-1 0 0,1 0 0,-1 0 1,0 1-1,0-1-46,-7 0 6,8 0 34,-1-1 0,1 1 0,0 0 0,-1 0 0,1 0 0,0 0 0,-1 0 0,1 0 0,0 0 0,-1 0 0,1 0 0,0 0 0,-1 0 0,1 0 0,0 0 0,-1 1 0,1-1 0,0 0 0,-1 0 0,1 0 0,0 0 0,-1 1 0,1-1 0,0 0 0,0 0 0,-1 0 0,1 1 0,0-1 0,0 0 0,0 1 0,-1-1 0,1 0 0,0 0 0,0 1 0,0-1 0,0 0 0,-1 1 0,1-1 0,0 1 0,-2 4 181,1-5-167,0-1-147,1 0 134,0 1 0,0-1 1,0 0-1,0 1 1,0-1-1,0 1 1,0-1-1,1 0 0,-1 1 1,0-1-1,0 0 1,0 1-1,1-1 1,-1 0-1,19-1 2,-10 3 32,-7 0-123,9 2-181,13-10 550,-23 8-286,1-1 1,-1 0 0,0 0-1,0 0 1,0 1 0,0-1-1,1 1 1,-1-1-1,0 1 1,0-1 0,0 1-1,0 0 1,0-1 0,0 1-1,0 0 1,-1 0 0,1 0-1,0 0 1,0 0-1,0 1 1,0-1 156,-1-1-148,0 0-1,0 0 1,0 1-1,0-1 1,0 0-1,1 0 1,-1 0-1,0 0 1,0 0-1,0 0 0,0 1 1,0-1-1,0 0 1,0 0-1,0 0 1,0 0-1,0 1 1,0-1-1,0 0 1,0 0-1,0 0 0,0 0 1,0 0-1,0 1 1,0-1-1,-1 0 1,1 0-1,0 0 1,0 0-1,0 0 1,0 0-1,0 1 0,0-1 1,0 0-1,-2 0 7,1-1 0,-1 1 0,0-1-1,1 1 1,0-1 0,-1 0 0,1 0 0,-1 1-1,1-1 1,0 0 0,-1 0 0,1 0-1,0 0 1,0-1 0,0 1 0,0 0-1,-2-3 1,-2-2 5,3 4 3,1 0 0,0 1 1,0-1-1,0 0 0,-1 0 1,2 0-1,-3-4 0,3 4-26,-1 0 0,0 0 0,1 1 0,-1-1 0,0 0-1,0 1 1,0-1 0,-1 0 0,1 1 0,-2-2 0,2 2 13,0 0 1,1 0 0,-1-1-1,0 1 1,0 0 0,0 0-1,1-1 1,-1 1 0,1 0-1,-2-3 1,-2-8-96,0 9 125,3 2-37,0 1 1,0-1 0,0 1-1,0-1 1,0 1 0,-1-1 0,1 1-1,0 0 1,0-1 0,0 1-1,0 0 1,-1 0 0,1 0-1,0 0 1,0 0 0,0 0-1,0 0 1,-1 1 0,1-1 0,0 0-1,0 1 1,0-1 0,0 1-1,0-1 1,-1 1 0,-12 15-108,13-15 112,1 0 0,-1 0 0,1 0 0,-1 0 0,1 0 0,0 1 0,-1-1 0,1 0 0,0 0 0,0 2 0,-4 10 0,-5 3-76,7-13 61,1 1-1,-1-1 1,0 0 0,0 0-1,0 0 1,0 0 0,-1-1 0,-3 5-1,-24 20 288,29-26-234,0-13 52,-1-2-96,2 13 9,0-1 1,-1 1-1,1 0 0,0 0 1,0 0-1,0 0 0,-1 0 1,1-1-1,0 1 1,-1 0-1,1 0 0,-1-1 1,0 1-11,1-1 0,-1 1 0,1 0 0,0 0 0,0-1 0,0 1 0,0 0 0,0-1 0,0 1 0,0 0 0,0-3 0,1-6-37,-1 10 33,13-8-181,-11 7 175,0 0 1,1 0-1,-1 0 0,1 0 1,-1 1-1,1-1 0,0 1 1,-1-1-1,1 1 0,-1 0 0,1 0 1,0 0-1,-1 1 0,1-1 1,-1 1-1,1-1 0,-1 1 1,1 0-1,-1 0 0,1 0 0,-1 0 1,4 3-1,5 4 60,3 2-70,-11-8 38,0-1 0,0 1-1,0 0 1,0 0 0,5 5 0,-5-4-151,0-1 139,-1 1-1,1 0 0,-1-1 0,0 1 0,0 0 0,4 7 0,-3-4 58,-2-5 35,0 0-65,2 11 158,-3-12-168,4-1-178,-4 1 163,0 0-1,0 0 1,1 0 0,-1 0 0,0 0 0,0 0 0,0 0 0,0 0 0,0 0-1,0 0 1,0 0 0,0 0 0,0 0 0,0 0 0,1 0 0,-1 0 0,0 0-1,0 0 1,0 0 0,0 0 0,0 0 0,0 0 0,0 0 0,0 0 0,0 0-1,0 0 1,0 0 0,0-1 0,1 1 0,-1 0 0,0 0 0,0 0 0,0 0-1,0 0 1,0 0 0,0 0 0,0 0 0,0 0 0,0 0 0,0 0 0,0 0-1,0 0 1,0-1 0,0 1 0,0 0 0,0 0 0,0 0 0,0 0 0,0 0-1,0 0 1,0 0 0,0 0 0,0 0 0,0 0 0,0-1 0,0 1-1,0 0 1,0 0 0,0 0 0,0 0 0,0 0 0,0 0 0,0 0 0,0 0-1,0 0 1,-1 0 0,1 0 0,7-3-28,8 1 9,24-8 0,-33 7 15,-1 1 0,1-1 0,0 0 0,-1 0 1,0 0-1,0-1 0,5-3 0,-5 3-6,7-9 103,-11 11-101,0 1 0,1-1 0,-1 1-1,1-1 1,0 1 0,-1 0-1,1 0 1,0 0 0,0 0 0,3-1-1,-5 2 104,5-24 43,-5 24-80,-1-7-225,1 7 167,0-1 0,0 1-1,0 0 1,0 0-1,0 0 1,0 0-1,0 0 1,0-1-1,-1 1 1,1 0 0,0 0-1,0 0 1,0 0-1,0 0 1,0 0-1,-1 0 1,1-1-1,0 1 1,0 0 0,0 0-1,0 0 1,-1 0-1,1 0 1,0 0-1,0 0 1,0 0 0,0 0-1,-1 0 1,1 0-1,0 0 1,0 0-1,0 0 1,-1 0-1,1 0 1,0 0 0,0 0-1,0 0 1,-1 1-1,-6 6-79,-2 15-216,6-5 294,1 0 0,0-1-1,1 26 1,2-42-14,-1 1-1,0-1 1,1 1-1,-1-1 1,0 1 0,1-1-1,-1 0 1,0 1-1,1-1 1,-1 1-1,1-1 1,-1 0 0,1 1-1,-1-1 1,1 0-1,-1 0 1,1 1 0,-1-1-1,1 0 1,-1 0-1,1 0 1,-1 0-1,1 0 1,0 0 0,12 2-693,14-2-1489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20:38.61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6 72 3488,'-5'-13'5056,"6"12"-4962,0 0-1,0 0 1,0 0 0,0 0 0,0 0-1,0 0 1,0 0 0,1 1 0,1-2 0,2-1 114,14-12 459,-16 12-629,0 0 1,0 0-1,0 1 1,1-1-1,0 1 0,-1 0 1,1 0-1,0 0 1,0 0-1,0 1 0,0-1 1,0 1-1,0 0 1,9-1-1,-7 2-38,0 1 0,0 0 0,0 0 0,0 0-1,0 0 1,0 1 0,0 0 0,0 1 0,0-1 0,-1 1 0,1 0 0,5 5 0,-7-6-6,-1 0 0,0 1 0,0 0 0,0 0 1,-1 0-1,1 0 0,-1 0 0,0 0 0,1 1 1,-1-1-1,-1 1 0,1-1 0,0 1 0,-1 0 1,0 0-1,0-1 0,0 1 0,0 0 0,-1 8 1,1-5 25,-2 1 0,1-1 0,-1 1 0,0-1 0,-1 0 0,1 1 0,-2-1 0,1 0 0,-1 0 0,0 0 0,-6 10 0,2-3-49,-2 3 45,8-16 13,1 0 0,-1-1 0,1 1 0,-1-1 0,1 1 0,-1-1 0,1 1 0,-1-1 0,0 1 0,1-1 0,-1 1 0,0-1 1,1 0-1,-1 0 0,0 1 0,0-1 0,1 0 0,-1 0 0,0 0 0,-1 1 363,1-1-378,1 0 0,0 0 0,-1 1 1,1-1-1,0 0 0,-1 1 0,1-1 0,0 0 1,0 1-1,-1-1 0,1 0 0,0 1 1,0-1-1,0 0 0,-1 1 0,1-1 0,0 1 1,0-1-1,0 1 0,0 0 0,-1 0 20,1 1 0,-1-1 0,0 0 0,1 1 0,-1-1 0,0 0 0,0 0 0,0 1 0,0-1 0,0 0 0,0 0 0,0 0 0,-1 0 0,1 0 0,0-1 0,0 1 0,-2 1 0,0-1-45,1 0 0,0 1 0,0-1 0,0 1 0,0 0-1,0 0 1,1 0 0,-3 3 0,0 2-171,2-1 176,-1 0-1,0 0 1,0 0 0,-1-1-1,0 1 1,0-1 0,0 0 0,-1 0-1,-7 7 1,11-12-15,-1 3 67,1-1 236,5-3-200,49-11 414,-43 10-460,0 1-1,0 0 1,16 0 0,6-1 29,123 0-1555,-84 3-2225,-48-1 2542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20:51.28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2375 896,'8'-3'2064,"22"3"-1234,0-2 0,56-9 1,-10 2-477,-21 3-63,2-2 17,66-12-126,-109 16-138,0 0 0,0-1 0,-1-1 0,0 0 0,0 0 0,0-2 0,19-13 0,-21 12 43,-8 7-65,-1 0-1,1 0 0,-1 0 0,0 0 0,0 0 0,1-1 0,1-2 0,-2 1-79,3-5 82,1 1 1,-1 1-1,1-1 1,9-7-1,-13 12-2,0 1-1,1-1 1,-1 1-1,0-1 1,0 0-1,-1 0 1,3-4-1,-3 4-44,0 0 0,1 1 0,-1-1 1,1 1-1,0-1 0,0 1 0,-1 0 0,1 0 0,1-1 0,2-1 0,9-6 88,-11 8-39,0 0 0,0-1 0,0 1 0,0 1 0,0-1-1,1 0 1,-1 1 0,0-1 0,1 1 0,0 0 0,-1 0-1,1 1 1,4-1 0,-4 0 0,-2 1-23,-1 0-1,0-1 1,0 1 0,1 0 0,-1 0-1,0 1 1,0-1 0,0 0-1,1 0 1,-1 1 0,0-1 0,0 0-1,0 1 1,0-1 0,0 1-1,0 0 1,2 0 0,-1 0 3,-1 0 0,1 0 1,0-1-1,-1 1 0,1 0 0,-1 1 1,1-1-1,-1 0 0,1 0 0,-1 1 1,0-1-1,0 1 0,0-1 0,0 1 1,0-1-1,0 1 0,0 0 1,0-1-1,0 1 0,-1 0 0,1 0 1,0 2-1,2 6-49,-2-7 62,0 0 0,-1 1 0,1-1 0,-1 0 0,1 1 0,-1 3 0,0-3 38,0 0 0,0 0 0,1 0 0,-1-1 0,3 8 0,-1-4-27,0 0-1,0-1 1,-1 1 0,1 9 0,-1-9 9,0 0 1,0 0-1,0 0 1,4 8-1,0 4-27,-4-17 15,-1 1 1,1 0-1,0-1 1,0 1 0,0 0-1,0-1 1,0 1-1,1-1 1,-1 0-1,4 4 1,-4-4 121,1 0-132,-1-1-1,0 1 1,0 0-1,1 0 1,-1 0-1,1 4 1,-2-5 6,20 25 441,-18-24-457,0 0 0,0-1 1,0 1-1,0-1 0,1 1 0,-1-1 0,0 0 1,0 0-1,1 0 0,-1 0 0,1 0 0,3 0 0,-2 0 17,2 1 31,1 0-1,0-1 0,0 0 0,0 0 0,11 0 1,-9-1-27,-1 0 1,1-1 0,0 0 0,0 0 0,0-1-1,0 0 1,-1 0 0,1-1 0,9-4 0,0-2 57,-10 5-33,0 0 0,1 0 0,-2-1 1,9-6-1,2-3-52,-6 5 7,-1 0-1,0 0 0,-1-1 0,0-1 0,0 0 0,-1 0 0,9-15 0,0-8 72,-1-2-1,18-53 0,-8-15-46,-1 2-21,-4 47-342,-22 54 331,1 0-1,-1 1 1,0-1 0,1 0-1,-1 0 1,1 0 0,0 0-1,-1 1 1,1-1 0,-1 0-1,1 1 1,1-2 0,6-6-39,-7 8 27,-1 0-1,0 0 0,1-1 0,-1 1 1,0 0-1,1 0 0,-1 0 0,1 0 1,-1 0-1,0-1 0,1 1 0,-1 0 0,1 0 1,-1 0-1,0 0 0,1 0 0,-1 0 1,1 0-1,-1 0 0,0 0 0,1 1 1,-1-1-1,1 0 0,-1 0 0,0 0 1,1 0-1,-1 0 0,0 1 0,1-1 1,12 10-125,-6-4 256,-4-4-100,0 0-1,-1 0 1,1 0-1,0 0 1,-1 0-1,1 1 1,-1 0-1,0-1 0,3 5 1,14 28-12,-14-20 111,-1 0-1,0 1 0,-1-1 0,2 23 0,6 31 204,19 40-230,-22-88-82,0 1-1,21 36 1,-16-33-46,-10-17 91,2 0-1,9 14 0,-6-12 28,1 1-1,14 11 1,-20-19-46,0 0 0,1 0 0,-1-1-1,1 0 1,-1 0 0,1 0 0,0 0 0,0 0 0,0-1 0,0 0 0,7 2 0,4-1 3,-5-1 4,1 1 0,-1-1 0,1-1 0,-1 0 0,0 0 0,1-1 0,18-4 0,-18 1-26,5 0 89,1-1 1,27-14 0,-39 16-85,0 0 0,1 0 0,-1-1 0,0 0 0,-1 0 0,1 0 1,-1-1-1,0 0 0,0 0 0,0 0 0,4-8 0,-1-1-25,0-1-1,-1 0 1,6-25 0,7-50 38,-8 36 152,1-43 1,-7 45-187,13-167 12,-10 87-152,6-70 44,12 10 90,-19 156-68,12-72 271,-14 59-358,-3 16 81,2 0 1,2 1-1,0 0 0,15-42 0,-19 70 64,0 0 0,0 0 0,0 1 0,0-1 0,0 0 0,5-4 0,-7 8 11,1-1 0,-1 0 1,1 1-1,-1-1 0,1 1 0,0-1 0,-1 1 0,1 0 0,0-1 0,-1 1 0,1-1 0,0 1 0,0 0 0,-1 0 0,1-1 0,0 1 0,0 0 0,-1 0 0,1 0 0,0 0 0,0 0 0,0 0 0,-1 0 0,1 0 0,0 0 0,0 0 0,-1 1 0,1-1 0,0 0 1,0 0-1,-1 1 0,1-1 0,0 0 0,-1 1 0,1-1 0,0 1 0,-1-1 0,1 1 0,-1-1 0,1 1 0,0 0 0,4 6-13,-1 0 0,0 0 1,-1 0-1,1 0 0,-1 0 0,-1 1 1,0-1-1,0 1 0,1 7 0,0-2-1,12 68-120,-3-11 144,7 10 52,9 49 196,-23-87-195,0 47 1,-1-7-32,1 166 46,-5-169-56,-5 117 501,6-161-475,1 0 1,1 0-1,2-1 1,2 1-1,15 48 1,-19-76-33,0 0 1,0 0-1,0-1 1,1 1-1,0-1 0,1 0 1,-1 0-1,1 0 1,1-1-1,-1 0 0,1 0 1,-1 0-1,11 6 1,-1-2 38,2 0 0,0-1 0,0-1 0,24 7 1,-28-11-22,-1-1 0,1 0 1,0-1-1,0 0 1,0-1-1,17-3 1,11 2 46,-36 1-56,0 0 0,0-1 0,0 1 0,0-1 0,0 0 0,0-1 0,0 1 0,0-1 0,-1 0 0,1 0 0,-1 0 0,6-4 1,-6 3 0,-1 1 1,0-1 0,0 0-1,0 0 1,-1 0 0,1-1 0,-1 1-1,0-1 1,0 1 0,0-1 0,0 0-1,0 1 1,-1-1 0,0 0-1,2-7 1,8-55 95,3-97 0,-12-73-333,-3 152 294,-6-528-232,6 341-20,1 156-127,0 55 249,2 1-1,3-1 1,3 1 0,17-65 0,-12 74-87,53-171 70,-64 214 61,1 0 0,0 1-1,1-1 1,6-9 0,-8 13-24,0 1-1,0-1 1,0 1-1,1 0 1,-1 0-1,0 0 1,1 0-1,-1 1 0,1-1 1,0 0-1,0 1 1,-1 0-1,7-2 1,-7 3 21,-1 0 0,1 0 0,-1 0 0,1 0 1,-1 0-1,1 1 0,-1-1 0,1 0 1,-1 1-1,1-1 0,-1 1 0,1 0 0,-1-1 1,0 1-1,0 0 0,1 0 0,-1 0 1,0 0-1,0 0 0,0 0 0,0 0 0,2 3 1,1 1-19,0 1 1,0-1 0,-1 1 0,4 8-1,7 25-112,-1-1 0,9 50 0,-9-33 15,1 9 126,-3 1 0,-3 0 0,0 112 0,-31 193 245,-2 43-170,25-69 224,1-312-349,10 53 0,-2-31 54,-2 10-59,21 119 99,-24-167-50,16 57 302,-17-65-281,0 0 0,0-1 0,1 0 0,0 0 0,1 0 0,-1 0 0,8 7 1,-4-5 45,0-1-1,1 0 1,0-1 0,0 0 0,0 0 0,21 10 0,-26-16-63,1 2 25,0 0-1,0-1 0,1 0 0,-1 0 1,0 0-1,7 1 0,-10-3 7,0 0 0,0 0 0,0-1 0,0 1 0,0 0 0,0 0 0,0-1 0,0 0 0,0 1 0,0-1 0,0 0 0,0 0 0,0 0 0,-1 0 0,1 0 0,0 0 0,-1-1 0,1 1 0,-1 0 0,3-4 0,3-4-3,0 0 0,-1-1 0,-1 0 0,1 0 1,-2 0-1,1-1 0,-2 0 0,1 0 0,2-18 0,-4 13 39,1-26-1,1-13-22,0 24-29,3-15-67,18-63-1,-21 95 73,-1-1 1,0-1-1,1-25 0,-5-48 114,0 38-92,7-79-418,2 73 436,-2 40-14,-5 15-71,0-1 0,0 1 1,0-1-1,-1 1 0,1-1 0,0 1 0,-1-4 1,0 6 13,0-1 0,0 1 1,0-1-1,0 1 0,0-1 0,0 1 1,0-1-1,0 0 0,0 1 1,0-1-1,0 1 0,1-1 1,-1 1-1,0-1 0,0 1 1,0-1-1,1 1 0,-1-1 1,0 1-1,1-1 0,-1 1 1,0 0-1,1-1 0,-1 1 1,1-1-1,-1 1 0,1 0 1,-1 0-1,0-1 0,1 1 1,-1 0-1,1 0 0,-1-1 1,1 1-1,0 0 0,-1 0 1,1 0-1,-1 0 0,1 0 0,-1 0 1,1 0-1,-1 0 0,1 0 1,0 0-1,-1 0 0,1 0 1,-1 0-1,1 0 0,-1 1 1,1-1-1,-1 0 0,1 0 1,0 1-1,5 2-8,1 0 0,-1 1 1,9 6-1,-7-5 26,30 15 136,-31-18-139,-1 1-1,1 0 1,-1 1 0,1-1 0,-1 1-1,0 1 1,0-1 0,-1 1-1,1 0 1,8 11 0,-7-6-30,-1 1 1,1 0 0,-2 1-1,0-1 1,0 1-1,3 15 1,-4-10 39,-2 0 0,0 1 0,0 27 0,-12 220-49,12-222 90,11 62 1,-10-83-55,-1-9 1,1-1-1,0 1 0,1-1 0,7 17 1,-8-23-3,0 0 0,1 0 0,-1 0 0,1-1 0,0 1 1,0-1-1,1 0 0,-1 0 0,10 7 0,-4-5 70,-1-1 0,1 1-1,1-2 1,-1 1 0,1-2-1,0 1 1,0-1 0,1-1-1,-1 0 1,1-1 0,0 0-1,-1-1 1,1 0 0,0-1-1,16-1 1,-20 0-11,-1-1 0,1 0 0,0 0 0,-1 0 0,0-1 1,0-1-1,0 1 0,12-8 0,3-4-34,22-22 0,-25 19 19,-1 0-1,-1-2 1,-1 0-1,-1-1 0,0 0 1,-2-1-1,0-1 1,-2 0-1,-1 0 1,0-1-1,9-39 1,-12 37-41,-1-2 0,-1 1 0,2-51 0,-2 28-422,-5 49 399,0 0-1,1 1 1,-1-1 0,0 1-1,0-1 1,0 1-1,0-1 1,1 1-1,-1-1 1,0 0 0,0 1-1,1 0 1,-1-1-1,0 1 1,1-1 0,-1 1-1,1-1 1,-1 1-1,1 0 1,-1-1 0,0 1-1,1 0 1,-1-1-1,1 1 1,0 0-1,-1 0 1,1-1 0,-1 1-1,1 0 1,-1 0-1,1 0 1,-1 0 0,1 0-1,0 0 1,-1 0-1,1 0 1,-1 0 0,2 0-1,0 0-27,1 1 0,0-1 0,0 0 1,0 1-1,0 0 0,3 1 0,0 1 38,0 0 1,0 1 0,0 0-1,0 0 1,9 9-1,26 29-13,-35-35 26,7 7 48,-1 1 1,0 1-1,-1 0 1,0 0 0,-2 1-1,0 1 1,-1-1-1,8 26 1,-2-4-55,-7-21 15,-1 0 0,0 1 0,-1-1 0,-2 1 0,4 34 0,2 12 18,-8-57-27,-1 1 0,1-1 0,0 1 0,1-1 0,0 1 0,0-1 0,1 0 0,3 8 0,2-3-62,-7-12 89,1 1 0,-1 0 0,0 0 0,0 0 0,0 0 0,0 0 0,0 3 0,0-4-16,0 0-1,0 1 1,0-1-1,0 0 1,0 0-1,0 0 1,0 0-1,0 0 1,0 0-1,0 0 1,1 0 0,-1 0-1,0-1 1,1 1-1,-1 0 1,0-1-1,1 1 1,-1-1-1,1 0 1,-1 1-1,1-1 1,1 0-1,3 1 92,0-1 1,1 1-1,10-2 0,-11 0-63,0-1 1,-1 1-1,1-1 0,-1 0 0,1-1 1,-1 1-1,0-1 0,8-5 1,36-31-13,-42 32-56,24-17-39,0 2 1,43-25-1,-63 40 86,9-5-98,24-10 0,-37 19 95,1 1 0,-1-1 0,1 1 1,-1 1-1,1-1 0,0 1 0,9 1 0,-11-1-69,-1 2 0,1-1 0,-1 1 0,1-1 0,-1 2 0,8 1 0,-11-2 62,1 0 0,0 1 1,-1-1-1,0 1 0,1-1 1,-1 1-1,0 0 0,0 0 1,0 0-1,0 0 0,0 0 1,0 1-1,2 3 1,5 10-20,-1 1 1,11 34 0,-12-29-23,12 24 1,-15-32 82,-3-12-43,-1 0-1,0-1 1,1 0 0,-1 1-1,0-1 1,1 1 0,0-1-1,-1 0 1,1 1 0,0-1-1,0 0 1,0 1 0,1 0 0,6 6-70,-5-4 134,0-1 0,0 0 0,0 1 1,0-2-1,1 1 0,-1 0 0,6 2 0,21 13 191,-23-14-206,16 5 181,-14-8-156,-6 0-62,1-1 0,-1 1 0,1-1 0,-1 0 0,0 0 0,1 0 0,-1 0 1,1-1-1,5-1 0,6-3-16,-1-1 0,18-10 0,-18 8 38,30-11-1,-20 12-96,1 0 0,0 2 0,37-4 0,-29 6-123,1 1-1,42 3 1,-46-3-901,-11 1-6251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6:18.6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126 78 64,'-2'0'27,"0"1"45,1 0 0,-1 0 0,1 1 0,-1-1 1,1 0-1,0 0 0,-1 1 0,1-1 0,0 1 0,0-1 1,-1 4-1,0-3 39,1 1 1,-1-1 0,0 0 0,0 0-1,0 0 1,-4 4 0,-18 10 854,15-9-805,-1-1 0,0 0 0,-15 7 0,13-6 516,24-8-303,22-6 63,-12-2-110,-18 6-290,1 1 1,0 0 0,0 0 0,0 1 0,0-1 0,0 1 0,9-1-1,-10 2-33,-1 0 0,0-1 0,1 1-1,-1-1 1,0 0 0,0 0-1,0 0 1,1 0 0,-1-1-1,0 1 1,-1-1 0,5-2-1,-6 4 2,0-1 0,0 1 0,1 0 0,-1 0-1,0 0 1,0 0 0,1 0 0,-1 1 0,0-1-1,0 0 1,0 0 0,1 1 0,1 0-1,4 1-44,24-2 33,-15 1 25,0-1-1,0 0 1,28-6 0,14-5 67,-41 7 75,-1 1 0,1 1 0,34-1 0,-36 3-117,22-5 0,-21 2-110,26 0 0,10-2 275,-38 4-220,0-1-1,0 0 0,20-7 0,-31 8 0,75-23-168,-76 24 145,0-1 0,0 0 0,0-1-1,0 1 1,0 0 0,0 0 0,2-3-1,-2 2-21,-1 1 0,1-1-1,0 1 1,0 0-1,-1 0 1,1 0-1,3-1 1,9-5-238,-12 6 234,1-1 0,0 1 0,-1 0-1,1 0 1,0 0 0,0 0 0,-1 1 0,1-1 0,3 0 0,3-3-154,-6 3 179,-7 7 66,0 0 42,0-1 0,0 1 1,-1 0-1,0-1 1,0 0-1,-1 0 1,1-1-1,-1 1 1,-6 2-1,5-1 118,6-5-196,1-1-1,0 1 0,-1-1 1,1 0-1,-1 1 1,1-1-1,0 0 1,-1 1-1,1-1 0,-1 0 1,1 1-1,-1-1 1,1 0-1,-1 0 0,1 0 1,-1 0-1,0 1 1,1-1-1,-2 0 1,-2 0-324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6:32.5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 1 1056,'4'8'539,"-22"-11"650,18 3-1188,0 0-1,0 0 1,0 0-1,-1 0 1,1 0 0,0 0-1,0 0 1,0 0-1,0 1 1,0-1 0,0 0-1,0 0 1,0 0 0,0 0-1,-1 0 1,1 0-1,0 1 1,0-1 0,0 0-1,0 0 1,0 0 0,0 0-1,0 0 1,0 1-1,0-1 1,0 0 0,0 0-1,0 0 1,0 0 0,0 1-1,0-1 1,0 0-1,0 0 1,1 0 0,-1 0-1,0 0 1,0 0-1,0 1 1,0-1 0,4 11 85,-1-3 54,5 37 446,0-29 8,1-1-270,-3 11-90,-3 10 534,-3-35-747,0 30 923,-2-7-947,1-21 16,1 1 0,0-1-1,-1 1 1,1 0 0,0-1 0,1 1 0,-1-1 0,0 1-1,1-1 1,0 1 0,0-1 0,0 1 0,3 4-1,-4-7-23,1 0 0,0 0 0,-1 1 0,1-1-1,-1 0 1,1 1 0,-1-1 0,0 0 0,1 4 191,3 11 332,0 15-581,-4-30 69,0 0 0,0 1 1,0-1-1,0 0 0,0 0 0,0 1 0,0-1 0,1 0 0,-1 0 1,1 1-1,-1-1 0,1 0 0,-1 0 0,1 0 0,0 1 0,0-1 2,-1-1 0,1 1 0,-1-1 0,0 1 0,1 0 0,-1-1 0,0 1 0,1 0 0,-1-1 0,0 1 0,0 0 0,0-1 0,0 1 0,0 1 0,0 22 135,1 0 0,6 29 0,-2-2-233,-5-14 485,0-36-385,0-1 1,0 0-1,0 1 0,0-1 1,0 0-1,0 0 0,0 1 0,0-1 1,0 0-1,1 1 0,-1-1 1,0 0-1,0 0 0,0 1 0,0-1 1,0 0-1,0 0 0,1 1 1,-1-1-1,0 0 0,0 0 0,0 1 1,1-1-1,-1 0 0,1 1 8,-1-1-1,1 1 0,-1-1 1,1 1-1,-1 0 0,1-1 0,-1 1 1,0 0-1,1-1 0,-1 1 1,0 0-1,0-1 0,1 1 1,-1 0-1,0 0 0,0-1 1,0 1-1,0 0 0,0 0 0,0-1 1,0 1-1,0 0 0,-1 0 1,1 11-212,0-10 111,-1 1 0,1 0 0,0 0 1,0 0-1,1-1 0,0 7 0,9 13-2182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3T00:16:37.2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147 36 576,'-8'-8'-55,"-1"2"0,-31-15 1648,37 20-1180,-1 1-1,-3 0 0,4 19 164,-11 43 165,11-50-589,0-1 0,0 0 0,-1 0 0,-9 16 0,-5 15 267,14-26-268,0 0 1,2 0-1,-1 1 0,2-1 1,0 1-1,2 20 0,-1-12-122,10 76-179,-5-11 1233,-2-62-470,3-20-714,-5-6 85,1 1 1,-1-1-1,1 1 0,0-1 0,0 0 1,0 0-1,1 0 0,3 3 1,-5-4 3,1 0 0,-1 0 0,0 1 0,1-1 0,-1 0 0,0 0 0,0 1 0,0-1 0,1 3 0,-1-3-16,0 0 0,0 1 0,0-1 0,0 0 0,0 1 0,0-1 0,0 0 0,0 0 0,0 0 0,1 0 0,-1 0 0,0 0 0,1 0 0,-1 0 0,1-1 1,2 2-1,19 10-223,-20-11 214,7-2 56,-9-1-9,2 0 52,-2 2-62,0 0 0,0 0 0,0 0 0,0 0 1,0-1-1,-1 1 0,1 0 0,0 0 0,0-1 0,0 1 1,0 0-1,-1-1 0,1 1 0,0-1 0,-1 1 0,1-1 0,0 1 1,-1-1-1,1 0 0,0 1 0,-1-1 0,1-1 0,7-19-63,-1 2 27,-5 16 38,-1 0 1,0 0-1,0 0 1,0 0-1,0-6 1,0 7 4,-1-1 0,1 1 0,-1-1 0,1 1 0,0 0 0,0-1 0,0 1 0,0 0 0,3-4 0,2-5-239,-5 9 227,0 1 0,-1-1 0,1 0 0,0 1 0,0-1 0,0 1 0,1 0 0,-1-1 0,2 0-1,-3 1 12,1 1-1,-1-1 1,1 1-1,-1-1 1,0 1-1,1-1 0,-1 1 1,0-1-1,0 1 1,1-1-1,-1 1 0,0-1 1,0 0-1,0 1 1,0-1-1,0 1 0,1-1 1,-1 0-1,0 1 1,0-1-1,-1 0 0,2-6-118,7 3 49,-7 4 64,-1 0 0,1-1 0,0 1 0,-1 0 0,1-1 0,-1 1 0,1 0 0,0 0 0,-1 0 0,1 0 0,0 0 0,-1-1 0,1 1 0,0 0 0,-1 0 0,1 1 0,0-1 0,-1 0 0,1 0 0,-1 0 0,2 1 0,0-1 0,0 0 0,1 1 0,0-1 0,0 0 0,0 0 0,0-1 0,0 1 0,0-1 0,0 1 0,0-1 0,-1 0 0,7-2 0,-7 1-1,-2 1 1,1 1 0,-1 0 0,0-1 0,1 1 0,-1 0 0,1-1 0,-1 1 0,1 0 0,0 0 0,-1 0 0,1-1 0,-1 1 0,1 0 1,-1 0-1,1 0 0,0 0 0,-1 0 0,1 0 0,-1 0 0,1 0 0,-1 0 0,1 0 0,1 1 0,22-1-16,-3 1-118,-18-1 141,0 1 0,-1-1-1,1 0 1,0 0 0,-1 0-1,1 0 1,0-1 0,11-3 1475,-2 3-1690,6-18 496,-16 17-268,-1 0 0,1 0 0,-1 0 0,0 0-1,0 0 1,0-1 0,0 1 0,0-1 0,0 1-1,-1 0 1,1-1 0,-1 1 0,1-4-1,-1-37 307,0 24-113,-5-14-63,5 32-141,-1 0 0,1 0 1,0 0-1,-1 0 1,1 0-1,0 0 0,-1 0 1,1 0-1,-1 0 1,1 0-1,-1 0 0,-1-1 1,-5-9 193,5 5-159,0 1 0,-1 0 0,0 0-1,-3-4 1,6 8-62,-1-1-1,0 1 1,1 0-1,-1 0 1,0 0-1,0 1 1,1-1-1,-1 0 1,0 0-1,0 0 1,0 0 0,0 1-1,0-1 1,0 1-1,0-1 1,0 0-1,-1 1 1,1 0-1,0-1 1,0 1-1,0 0 1,0 0-1,-1-1 1,1 1-1,-2 0 1,2 1-5,1 0 0,-1 0 0,1-1 1,-1 1-1,0 0 0,1 0 0,0 0 1,-1 0-1,1 0 0,0 0 0,-1 0 1,1 0-1,0 0 0,0-1 0,0 1 1,0 0-1,0 0 0,0 0 0,0 0 1,0 0-1,0 0 0,1 2 0,-1 2-24,0 34-22,-2 0-1,-1 0 1,-2-1 0,-11 39-1,12-61 99,4-10 86,-2-1 0,1 0 0,-1 0-1,-2 6 1,3-10-106,0 1 0,1 0 1,-1 0-1,1-1 0,-1 1 0,1 0 1,0 0-1,-1-1 0,1 1 0,0 3 0,-3-2 300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0422-3803-42CD-BD56-365973FA6BA0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9CA8-E0B0-473D-8E99-8EB8ECAB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0422-3803-42CD-BD56-365973FA6BA0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9CA8-E0B0-473D-8E99-8EB8ECAB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0422-3803-42CD-BD56-365973FA6BA0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9CA8-E0B0-473D-8E99-8EB8ECAB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0422-3803-42CD-BD56-365973FA6BA0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9CA8-E0B0-473D-8E99-8EB8ECAB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0422-3803-42CD-BD56-365973FA6BA0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9CA8-E0B0-473D-8E99-8EB8ECAB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0422-3803-42CD-BD56-365973FA6BA0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9CA8-E0B0-473D-8E99-8EB8ECAB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0422-3803-42CD-BD56-365973FA6BA0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9CA8-E0B0-473D-8E99-8EB8ECAB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0422-3803-42CD-BD56-365973FA6BA0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9CA8-E0B0-473D-8E99-8EB8ECAB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0422-3803-42CD-BD56-365973FA6BA0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9CA8-E0B0-473D-8E99-8EB8ECAB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0422-3803-42CD-BD56-365973FA6BA0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9CA8-E0B0-473D-8E99-8EB8ECAB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0422-3803-42CD-BD56-365973FA6BA0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9CA8-E0B0-473D-8E99-8EB8ECAB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B0422-3803-42CD-BD56-365973FA6BA0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69CA8-E0B0-473D-8E99-8EB8ECAB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12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" Type="http://schemas.openxmlformats.org/officeDocument/2006/relationships/image" Target="../media/image7.png"/><Relationship Id="rId21" Type="http://schemas.openxmlformats.org/officeDocument/2006/relationships/image" Target="../media/image16.png"/><Relationship Id="rId7" Type="http://schemas.openxmlformats.org/officeDocument/2006/relationships/image" Target="../media/image9.png"/><Relationship Id="rId12" Type="http://schemas.openxmlformats.org/officeDocument/2006/relationships/customXml" Target="../ink/ink5.xml"/><Relationship Id="rId17" Type="http://schemas.openxmlformats.org/officeDocument/2006/relationships/image" Target="../media/image14.png"/><Relationship Id="rId25" Type="http://schemas.openxmlformats.org/officeDocument/2006/relationships/image" Target="../media/image18.png"/><Relationship Id="rId33" Type="http://schemas.openxmlformats.org/officeDocument/2006/relationships/image" Target="../media/image22.png"/><Relationship Id="rId2" Type="http://schemas.openxmlformats.org/officeDocument/2006/relationships/image" Target="../media/image6.png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11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5" Type="http://schemas.openxmlformats.org/officeDocument/2006/relationships/image" Target="../media/image8.png"/><Relationship Id="rId15" Type="http://schemas.openxmlformats.org/officeDocument/2006/relationships/image" Target="../media/image13.png"/><Relationship Id="rId23" Type="http://schemas.openxmlformats.org/officeDocument/2006/relationships/image" Target="../media/image17.png"/><Relationship Id="rId28" Type="http://schemas.openxmlformats.org/officeDocument/2006/relationships/customXml" Target="../ink/ink13.xml"/><Relationship Id="rId10" Type="http://schemas.openxmlformats.org/officeDocument/2006/relationships/customXml" Target="../ink/ink4.xml"/><Relationship Id="rId19" Type="http://schemas.openxmlformats.org/officeDocument/2006/relationships/image" Target="../media/image15.png"/><Relationship Id="rId31" Type="http://schemas.openxmlformats.org/officeDocument/2006/relationships/image" Target="../media/image21.png"/><Relationship Id="rId4" Type="http://schemas.openxmlformats.org/officeDocument/2006/relationships/customXml" Target="../ink/ink1.xml"/><Relationship Id="rId9" Type="http://schemas.openxmlformats.org/officeDocument/2006/relationships/image" Target="../media/image10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9.png"/><Relationship Id="rId30" Type="http://schemas.openxmlformats.org/officeDocument/2006/relationships/customXml" Target="../ink/ink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.xml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customXml" Target="../ink/ink22.xml"/><Relationship Id="rId18" Type="http://schemas.openxmlformats.org/officeDocument/2006/relationships/image" Target="../media/image38.png"/><Relationship Id="rId26" Type="http://schemas.openxmlformats.org/officeDocument/2006/relationships/image" Target="../media/image42.png"/><Relationship Id="rId39" Type="http://schemas.openxmlformats.org/officeDocument/2006/relationships/customXml" Target="../ink/ink35.xml"/><Relationship Id="rId3" Type="http://schemas.openxmlformats.org/officeDocument/2006/relationships/customXml" Target="../ink/ink17.xml"/><Relationship Id="rId21" Type="http://schemas.openxmlformats.org/officeDocument/2006/relationships/customXml" Target="../ink/ink26.xml"/><Relationship Id="rId34" Type="http://schemas.openxmlformats.org/officeDocument/2006/relationships/image" Target="../media/image46.png"/><Relationship Id="rId42" Type="http://schemas.openxmlformats.org/officeDocument/2006/relationships/image" Target="../media/image50.png"/><Relationship Id="rId7" Type="http://schemas.openxmlformats.org/officeDocument/2006/relationships/customXml" Target="../ink/ink19.xml"/><Relationship Id="rId12" Type="http://schemas.openxmlformats.org/officeDocument/2006/relationships/image" Target="../media/image35.png"/><Relationship Id="rId17" Type="http://schemas.openxmlformats.org/officeDocument/2006/relationships/customXml" Target="../ink/ink24.xml"/><Relationship Id="rId25" Type="http://schemas.openxmlformats.org/officeDocument/2006/relationships/customXml" Target="../ink/ink28.xml"/><Relationship Id="rId33" Type="http://schemas.openxmlformats.org/officeDocument/2006/relationships/customXml" Target="../ink/ink32.xml"/><Relationship Id="rId38" Type="http://schemas.openxmlformats.org/officeDocument/2006/relationships/image" Target="../media/image48.png"/><Relationship Id="rId2" Type="http://schemas.openxmlformats.org/officeDocument/2006/relationships/image" Target="../media/image30.png"/><Relationship Id="rId16" Type="http://schemas.openxmlformats.org/officeDocument/2006/relationships/image" Target="../media/image37.png"/><Relationship Id="rId20" Type="http://schemas.openxmlformats.org/officeDocument/2006/relationships/image" Target="../media/image39.png"/><Relationship Id="rId29" Type="http://schemas.openxmlformats.org/officeDocument/2006/relationships/customXml" Target="../ink/ink30.xml"/><Relationship Id="rId41" Type="http://schemas.openxmlformats.org/officeDocument/2006/relationships/customXml" Target="../ink/ink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customXml" Target="../ink/ink21.xml"/><Relationship Id="rId24" Type="http://schemas.openxmlformats.org/officeDocument/2006/relationships/image" Target="../media/image41.png"/><Relationship Id="rId32" Type="http://schemas.openxmlformats.org/officeDocument/2006/relationships/image" Target="../media/image45.png"/><Relationship Id="rId37" Type="http://schemas.openxmlformats.org/officeDocument/2006/relationships/customXml" Target="../ink/ink34.xml"/><Relationship Id="rId40" Type="http://schemas.openxmlformats.org/officeDocument/2006/relationships/image" Target="../media/image49.png"/><Relationship Id="rId5" Type="http://schemas.openxmlformats.org/officeDocument/2006/relationships/customXml" Target="../ink/ink18.xml"/><Relationship Id="rId15" Type="http://schemas.openxmlformats.org/officeDocument/2006/relationships/customXml" Target="../ink/ink23.xml"/><Relationship Id="rId23" Type="http://schemas.openxmlformats.org/officeDocument/2006/relationships/customXml" Target="../ink/ink27.xml"/><Relationship Id="rId28" Type="http://schemas.openxmlformats.org/officeDocument/2006/relationships/image" Target="../media/image43.png"/><Relationship Id="rId36" Type="http://schemas.openxmlformats.org/officeDocument/2006/relationships/image" Target="../media/image47.png"/><Relationship Id="rId10" Type="http://schemas.openxmlformats.org/officeDocument/2006/relationships/image" Target="../media/image34.png"/><Relationship Id="rId19" Type="http://schemas.openxmlformats.org/officeDocument/2006/relationships/customXml" Target="../ink/ink25.xml"/><Relationship Id="rId31" Type="http://schemas.openxmlformats.org/officeDocument/2006/relationships/customXml" Target="../ink/ink31.xml"/><Relationship Id="rId4" Type="http://schemas.openxmlformats.org/officeDocument/2006/relationships/image" Target="../media/image31.png"/><Relationship Id="rId9" Type="http://schemas.openxmlformats.org/officeDocument/2006/relationships/customXml" Target="../ink/ink20.xml"/><Relationship Id="rId14" Type="http://schemas.openxmlformats.org/officeDocument/2006/relationships/image" Target="../media/image36.png"/><Relationship Id="rId22" Type="http://schemas.openxmlformats.org/officeDocument/2006/relationships/image" Target="../media/image40.png"/><Relationship Id="rId27" Type="http://schemas.openxmlformats.org/officeDocument/2006/relationships/customXml" Target="../ink/ink29.xml"/><Relationship Id="rId30" Type="http://schemas.openxmlformats.org/officeDocument/2006/relationships/image" Target="../media/image44.png"/><Relationship Id="rId35" Type="http://schemas.openxmlformats.org/officeDocument/2006/relationships/customXml" Target="../ink/ink33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7.png"/><Relationship Id="rId18" Type="http://schemas.openxmlformats.org/officeDocument/2006/relationships/customXml" Target="../ink/ink44.xml"/><Relationship Id="rId26" Type="http://schemas.openxmlformats.org/officeDocument/2006/relationships/customXml" Target="../ink/ink48.xml"/><Relationship Id="rId39" Type="http://schemas.openxmlformats.org/officeDocument/2006/relationships/image" Target="../media/image70.png"/><Relationship Id="rId3" Type="http://schemas.openxmlformats.org/officeDocument/2006/relationships/image" Target="../media/image52.png"/><Relationship Id="rId21" Type="http://schemas.openxmlformats.org/officeDocument/2006/relationships/image" Target="../media/image61.png"/><Relationship Id="rId34" Type="http://schemas.openxmlformats.org/officeDocument/2006/relationships/customXml" Target="../ink/ink52.xml"/><Relationship Id="rId42" Type="http://schemas.openxmlformats.org/officeDocument/2006/relationships/customXml" Target="../ink/ink56.xml"/><Relationship Id="rId47" Type="http://schemas.openxmlformats.org/officeDocument/2006/relationships/image" Target="../media/image74.png"/><Relationship Id="rId50" Type="http://schemas.openxmlformats.org/officeDocument/2006/relationships/customXml" Target="../ink/ink60.xml"/><Relationship Id="rId7" Type="http://schemas.openxmlformats.org/officeDocument/2006/relationships/image" Target="../media/image54.png"/><Relationship Id="rId12" Type="http://schemas.openxmlformats.org/officeDocument/2006/relationships/customXml" Target="../ink/ink41.xml"/><Relationship Id="rId17" Type="http://schemas.openxmlformats.org/officeDocument/2006/relationships/image" Target="../media/image59.png"/><Relationship Id="rId25" Type="http://schemas.openxmlformats.org/officeDocument/2006/relationships/image" Target="../media/image63.png"/><Relationship Id="rId33" Type="http://schemas.openxmlformats.org/officeDocument/2006/relationships/image" Target="../media/image67.png"/><Relationship Id="rId38" Type="http://schemas.openxmlformats.org/officeDocument/2006/relationships/customXml" Target="../ink/ink54.xml"/><Relationship Id="rId46" Type="http://schemas.openxmlformats.org/officeDocument/2006/relationships/customXml" Target="../ink/ink58.xml"/><Relationship Id="rId2" Type="http://schemas.openxmlformats.org/officeDocument/2006/relationships/image" Target="../media/image51.png"/><Relationship Id="rId16" Type="http://schemas.openxmlformats.org/officeDocument/2006/relationships/customXml" Target="../ink/ink43.xml"/><Relationship Id="rId20" Type="http://schemas.openxmlformats.org/officeDocument/2006/relationships/customXml" Target="../ink/ink45.xml"/><Relationship Id="rId29" Type="http://schemas.openxmlformats.org/officeDocument/2006/relationships/image" Target="../media/image65.png"/><Relationship Id="rId41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8.xml"/><Relationship Id="rId11" Type="http://schemas.openxmlformats.org/officeDocument/2006/relationships/image" Target="../media/image56.png"/><Relationship Id="rId24" Type="http://schemas.openxmlformats.org/officeDocument/2006/relationships/customXml" Target="../ink/ink47.xml"/><Relationship Id="rId32" Type="http://schemas.openxmlformats.org/officeDocument/2006/relationships/customXml" Target="../ink/ink51.xml"/><Relationship Id="rId37" Type="http://schemas.openxmlformats.org/officeDocument/2006/relationships/image" Target="../media/image69.png"/><Relationship Id="rId40" Type="http://schemas.openxmlformats.org/officeDocument/2006/relationships/customXml" Target="../ink/ink55.xml"/><Relationship Id="rId45" Type="http://schemas.openxmlformats.org/officeDocument/2006/relationships/image" Target="../media/image73.png"/><Relationship Id="rId53" Type="http://schemas.openxmlformats.org/officeDocument/2006/relationships/image" Target="../media/image77.png"/><Relationship Id="rId5" Type="http://schemas.openxmlformats.org/officeDocument/2006/relationships/image" Target="../media/image53.png"/><Relationship Id="rId15" Type="http://schemas.openxmlformats.org/officeDocument/2006/relationships/image" Target="../media/image58.png"/><Relationship Id="rId23" Type="http://schemas.openxmlformats.org/officeDocument/2006/relationships/image" Target="../media/image62.png"/><Relationship Id="rId28" Type="http://schemas.openxmlformats.org/officeDocument/2006/relationships/customXml" Target="../ink/ink49.xml"/><Relationship Id="rId36" Type="http://schemas.openxmlformats.org/officeDocument/2006/relationships/customXml" Target="../ink/ink53.xml"/><Relationship Id="rId49" Type="http://schemas.openxmlformats.org/officeDocument/2006/relationships/image" Target="../media/image75.png"/><Relationship Id="rId10" Type="http://schemas.openxmlformats.org/officeDocument/2006/relationships/customXml" Target="../ink/ink40.xml"/><Relationship Id="rId19" Type="http://schemas.openxmlformats.org/officeDocument/2006/relationships/image" Target="../media/image60.png"/><Relationship Id="rId31" Type="http://schemas.openxmlformats.org/officeDocument/2006/relationships/image" Target="../media/image66.png"/><Relationship Id="rId44" Type="http://schemas.openxmlformats.org/officeDocument/2006/relationships/customXml" Target="../ink/ink57.xml"/><Relationship Id="rId52" Type="http://schemas.openxmlformats.org/officeDocument/2006/relationships/customXml" Target="../ink/ink61.xml"/><Relationship Id="rId4" Type="http://schemas.openxmlformats.org/officeDocument/2006/relationships/customXml" Target="../ink/ink37.xml"/><Relationship Id="rId9" Type="http://schemas.openxmlformats.org/officeDocument/2006/relationships/image" Target="../media/image55.png"/><Relationship Id="rId14" Type="http://schemas.openxmlformats.org/officeDocument/2006/relationships/customXml" Target="../ink/ink42.xml"/><Relationship Id="rId22" Type="http://schemas.openxmlformats.org/officeDocument/2006/relationships/customXml" Target="../ink/ink46.xml"/><Relationship Id="rId27" Type="http://schemas.openxmlformats.org/officeDocument/2006/relationships/image" Target="../media/image64.png"/><Relationship Id="rId30" Type="http://schemas.openxmlformats.org/officeDocument/2006/relationships/customXml" Target="../ink/ink50.xml"/><Relationship Id="rId35" Type="http://schemas.openxmlformats.org/officeDocument/2006/relationships/image" Target="../media/image68.png"/><Relationship Id="rId43" Type="http://schemas.openxmlformats.org/officeDocument/2006/relationships/image" Target="../media/image72.png"/><Relationship Id="rId48" Type="http://schemas.openxmlformats.org/officeDocument/2006/relationships/customXml" Target="../ink/ink59.xml"/><Relationship Id="rId8" Type="http://schemas.openxmlformats.org/officeDocument/2006/relationships/customXml" Target="../ink/ink39.xml"/><Relationship Id="rId51" Type="http://schemas.openxmlformats.org/officeDocument/2006/relationships/image" Target="../media/image7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Spectral resolution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LL2 section 49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Any arbitrary wave is a superposition of monochromatic plane waves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5663" t="61607" r="12516"/>
          <a:stretch/>
        </p:blipFill>
        <p:spPr bwMode="auto">
          <a:xfrm>
            <a:off x="1430447" y="5024673"/>
            <a:ext cx="4870766" cy="154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0" y="1428690"/>
            <a:ext cx="53653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Case 1:  Expansion formed of discrete frequencies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3733800"/>
            <a:ext cx="18478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057400"/>
            <a:ext cx="25717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0600" y="3276600"/>
            <a:ext cx="22532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Gives periodic wave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90950" y="2895600"/>
            <a:ext cx="3034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Cavity round trip frequency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568" y="2064995"/>
            <a:ext cx="961432" cy="906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6"/>
          <p:cNvSpPr/>
          <p:nvPr/>
        </p:nvSpPr>
        <p:spPr>
          <a:xfrm>
            <a:off x="3865830" y="1792586"/>
            <a:ext cx="2692067" cy="579422"/>
          </a:xfrm>
          <a:custGeom>
            <a:avLst/>
            <a:gdLst>
              <a:gd name="connsiteX0" fmla="*/ 0 w 2692067"/>
              <a:gd name="connsiteY0" fmla="*/ 425513 h 579422"/>
              <a:gd name="connsiteX1" fmla="*/ 54320 w 2692067"/>
              <a:gd name="connsiteY1" fmla="*/ 434566 h 579422"/>
              <a:gd name="connsiteX2" fmla="*/ 117695 w 2692067"/>
              <a:gd name="connsiteY2" fmla="*/ 452673 h 579422"/>
              <a:gd name="connsiteX3" fmla="*/ 289711 w 2692067"/>
              <a:gd name="connsiteY3" fmla="*/ 479834 h 579422"/>
              <a:gd name="connsiteX4" fmla="*/ 470780 w 2692067"/>
              <a:gd name="connsiteY4" fmla="*/ 516048 h 579422"/>
              <a:gd name="connsiteX5" fmla="*/ 624689 w 2692067"/>
              <a:gd name="connsiteY5" fmla="*/ 543208 h 579422"/>
              <a:gd name="connsiteX6" fmla="*/ 724277 w 2692067"/>
              <a:gd name="connsiteY6" fmla="*/ 552262 h 579422"/>
              <a:gd name="connsiteX7" fmla="*/ 869132 w 2692067"/>
              <a:gd name="connsiteY7" fmla="*/ 579422 h 579422"/>
              <a:gd name="connsiteX8" fmla="*/ 1186004 w 2692067"/>
              <a:gd name="connsiteY8" fmla="*/ 570368 h 579422"/>
              <a:gd name="connsiteX9" fmla="*/ 1276538 w 2692067"/>
              <a:gd name="connsiteY9" fmla="*/ 552262 h 579422"/>
              <a:gd name="connsiteX10" fmla="*/ 1412340 w 2692067"/>
              <a:gd name="connsiteY10" fmla="*/ 534155 h 579422"/>
              <a:gd name="connsiteX11" fmla="*/ 1466661 w 2692067"/>
              <a:gd name="connsiteY11" fmla="*/ 516048 h 579422"/>
              <a:gd name="connsiteX12" fmla="*/ 1548142 w 2692067"/>
              <a:gd name="connsiteY12" fmla="*/ 488887 h 579422"/>
              <a:gd name="connsiteX13" fmla="*/ 1575303 w 2692067"/>
              <a:gd name="connsiteY13" fmla="*/ 470780 h 579422"/>
              <a:gd name="connsiteX14" fmla="*/ 1620570 w 2692067"/>
              <a:gd name="connsiteY14" fmla="*/ 452673 h 579422"/>
              <a:gd name="connsiteX15" fmla="*/ 1711105 w 2692067"/>
              <a:gd name="connsiteY15" fmla="*/ 425513 h 579422"/>
              <a:gd name="connsiteX16" fmla="*/ 1747319 w 2692067"/>
              <a:gd name="connsiteY16" fmla="*/ 389299 h 579422"/>
              <a:gd name="connsiteX17" fmla="*/ 1774479 w 2692067"/>
              <a:gd name="connsiteY17" fmla="*/ 371192 h 579422"/>
              <a:gd name="connsiteX18" fmla="*/ 1810693 w 2692067"/>
              <a:gd name="connsiteY18" fmla="*/ 344032 h 579422"/>
              <a:gd name="connsiteX19" fmla="*/ 1946495 w 2692067"/>
              <a:gd name="connsiteY19" fmla="*/ 244444 h 579422"/>
              <a:gd name="connsiteX20" fmla="*/ 2000816 w 2692067"/>
              <a:gd name="connsiteY20" fmla="*/ 199176 h 579422"/>
              <a:gd name="connsiteX21" fmla="*/ 2109457 w 2692067"/>
              <a:gd name="connsiteY21" fmla="*/ 117695 h 579422"/>
              <a:gd name="connsiteX22" fmla="*/ 2145671 w 2692067"/>
              <a:gd name="connsiteY22" fmla="*/ 99588 h 579422"/>
              <a:gd name="connsiteX23" fmla="*/ 2199992 w 2692067"/>
              <a:gd name="connsiteY23" fmla="*/ 63374 h 579422"/>
              <a:gd name="connsiteX24" fmla="*/ 2227152 w 2692067"/>
              <a:gd name="connsiteY24" fmla="*/ 45267 h 579422"/>
              <a:gd name="connsiteX25" fmla="*/ 2317687 w 2692067"/>
              <a:gd name="connsiteY25" fmla="*/ 18107 h 579422"/>
              <a:gd name="connsiteX26" fmla="*/ 2381061 w 2692067"/>
              <a:gd name="connsiteY26" fmla="*/ 0 h 579422"/>
              <a:gd name="connsiteX27" fmla="*/ 2571184 w 2692067"/>
              <a:gd name="connsiteY27" fmla="*/ 9054 h 579422"/>
              <a:gd name="connsiteX28" fmla="*/ 2598344 w 2692067"/>
              <a:gd name="connsiteY28" fmla="*/ 18107 h 579422"/>
              <a:gd name="connsiteX29" fmla="*/ 2625505 w 2692067"/>
              <a:gd name="connsiteY29" fmla="*/ 45267 h 579422"/>
              <a:gd name="connsiteX30" fmla="*/ 2661719 w 2692067"/>
              <a:gd name="connsiteY30" fmla="*/ 99588 h 579422"/>
              <a:gd name="connsiteX31" fmla="*/ 2679825 w 2692067"/>
              <a:gd name="connsiteY31" fmla="*/ 153909 h 579422"/>
              <a:gd name="connsiteX32" fmla="*/ 2688879 w 2692067"/>
              <a:gd name="connsiteY32" fmla="*/ 289711 h 579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692067" h="579422">
                <a:moveTo>
                  <a:pt x="0" y="425513"/>
                </a:moveTo>
                <a:cubicBezTo>
                  <a:pt x="18107" y="428531"/>
                  <a:pt x="36401" y="430584"/>
                  <a:pt x="54320" y="434566"/>
                </a:cubicBezTo>
                <a:cubicBezTo>
                  <a:pt x="155214" y="456987"/>
                  <a:pt x="-8520" y="429008"/>
                  <a:pt x="117695" y="452673"/>
                </a:cubicBezTo>
                <a:cubicBezTo>
                  <a:pt x="186862" y="465642"/>
                  <a:pt x="225171" y="470614"/>
                  <a:pt x="289711" y="479834"/>
                </a:cubicBezTo>
                <a:cubicBezTo>
                  <a:pt x="412426" y="520740"/>
                  <a:pt x="262735" y="474441"/>
                  <a:pt x="470780" y="516048"/>
                </a:cubicBezTo>
                <a:cubicBezTo>
                  <a:pt x="516006" y="525093"/>
                  <a:pt x="586860" y="539769"/>
                  <a:pt x="624689" y="543208"/>
                </a:cubicBezTo>
                <a:cubicBezTo>
                  <a:pt x="657885" y="546226"/>
                  <a:pt x="691224" y="547951"/>
                  <a:pt x="724277" y="552262"/>
                </a:cubicBezTo>
                <a:cubicBezTo>
                  <a:pt x="808565" y="563256"/>
                  <a:pt x="809715" y="564567"/>
                  <a:pt x="869132" y="579422"/>
                </a:cubicBezTo>
                <a:lnTo>
                  <a:pt x="1186004" y="570368"/>
                </a:lnTo>
                <a:cubicBezTo>
                  <a:pt x="1268200" y="566454"/>
                  <a:pt x="1224942" y="565161"/>
                  <a:pt x="1276538" y="552262"/>
                </a:cubicBezTo>
                <a:cubicBezTo>
                  <a:pt x="1326548" y="539759"/>
                  <a:pt x="1355761" y="539813"/>
                  <a:pt x="1412340" y="534155"/>
                </a:cubicBezTo>
                <a:cubicBezTo>
                  <a:pt x="1430447" y="528119"/>
                  <a:pt x="1448144" y="520677"/>
                  <a:pt x="1466661" y="516048"/>
                </a:cubicBezTo>
                <a:cubicBezTo>
                  <a:pt x="1501239" y="507403"/>
                  <a:pt x="1514050" y="505933"/>
                  <a:pt x="1548142" y="488887"/>
                </a:cubicBezTo>
                <a:cubicBezTo>
                  <a:pt x="1557874" y="484021"/>
                  <a:pt x="1565571" y="475646"/>
                  <a:pt x="1575303" y="470780"/>
                </a:cubicBezTo>
                <a:cubicBezTo>
                  <a:pt x="1589839" y="463512"/>
                  <a:pt x="1605297" y="458227"/>
                  <a:pt x="1620570" y="452673"/>
                </a:cubicBezTo>
                <a:cubicBezTo>
                  <a:pt x="1669063" y="435039"/>
                  <a:pt x="1667869" y="436321"/>
                  <a:pt x="1711105" y="425513"/>
                </a:cubicBezTo>
                <a:cubicBezTo>
                  <a:pt x="1723176" y="413442"/>
                  <a:pt x="1734357" y="400409"/>
                  <a:pt x="1747319" y="389299"/>
                </a:cubicBezTo>
                <a:cubicBezTo>
                  <a:pt x="1755580" y="382218"/>
                  <a:pt x="1765625" y="377516"/>
                  <a:pt x="1774479" y="371192"/>
                </a:cubicBezTo>
                <a:cubicBezTo>
                  <a:pt x="1786757" y="362422"/>
                  <a:pt x="1798332" y="352685"/>
                  <a:pt x="1810693" y="344032"/>
                </a:cubicBezTo>
                <a:cubicBezTo>
                  <a:pt x="1856635" y="311873"/>
                  <a:pt x="1906351" y="284590"/>
                  <a:pt x="1946495" y="244444"/>
                </a:cubicBezTo>
                <a:cubicBezTo>
                  <a:pt x="1996180" y="194758"/>
                  <a:pt x="1950398" y="236989"/>
                  <a:pt x="2000816" y="199176"/>
                </a:cubicBezTo>
                <a:cubicBezTo>
                  <a:pt x="2010795" y="191692"/>
                  <a:pt x="2078995" y="135102"/>
                  <a:pt x="2109457" y="117695"/>
                </a:cubicBezTo>
                <a:cubicBezTo>
                  <a:pt x="2121175" y="110999"/>
                  <a:pt x="2134098" y="106532"/>
                  <a:pt x="2145671" y="99588"/>
                </a:cubicBezTo>
                <a:cubicBezTo>
                  <a:pt x="2164332" y="88392"/>
                  <a:pt x="2181885" y="75445"/>
                  <a:pt x="2199992" y="63374"/>
                </a:cubicBezTo>
                <a:cubicBezTo>
                  <a:pt x="2209045" y="57338"/>
                  <a:pt x="2216829" y="48708"/>
                  <a:pt x="2227152" y="45267"/>
                </a:cubicBezTo>
                <a:cubicBezTo>
                  <a:pt x="2356248" y="2237"/>
                  <a:pt x="2221904" y="45474"/>
                  <a:pt x="2317687" y="18107"/>
                </a:cubicBezTo>
                <a:cubicBezTo>
                  <a:pt x="2408605" y="-7870"/>
                  <a:pt x="2267848" y="28305"/>
                  <a:pt x="2381061" y="0"/>
                </a:cubicBezTo>
                <a:cubicBezTo>
                  <a:pt x="2444435" y="3018"/>
                  <a:pt x="2507957" y="3785"/>
                  <a:pt x="2571184" y="9054"/>
                </a:cubicBezTo>
                <a:cubicBezTo>
                  <a:pt x="2580694" y="9847"/>
                  <a:pt x="2590404" y="12814"/>
                  <a:pt x="2598344" y="18107"/>
                </a:cubicBezTo>
                <a:cubicBezTo>
                  <a:pt x="2608997" y="25209"/>
                  <a:pt x="2617644" y="35161"/>
                  <a:pt x="2625505" y="45267"/>
                </a:cubicBezTo>
                <a:cubicBezTo>
                  <a:pt x="2638866" y="62445"/>
                  <a:pt x="2661719" y="99588"/>
                  <a:pt x="2661719" y="99588"/>
                </a:cubicBezTo>
                <a:lnTo>
                  <a:pt x="2679825" y="153909"/>
                </a:lnTo>
                <a:cubicBezTo>
                  <a:pt x="2700332" y="215430"/>
                  <a:pt x="2688879" y="171506"/>
                  <a:pt x="2688879" y="289711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2989" y="4476690"/>
            <a:ext cx="8698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Field is a usual Fourier series with integral multiples of the fundamental </a:t>
            </a:r>
            <a:r>
              <a:rPr lang="en-US" sz="2000" dirty="0">
                <a:latin typeface="Symbol" panose="05050102010706020507" pitchFamily="18" charset="2"/>
              </a:rPr>
              <a:t>w</a:t>
            </a:r>
            <a:r>
              <a:rPr lang="en-US" sz="2000" baseline="-25000" dirty="0"/>
              <a:t>0</a:t>
            </a:r>
            <a:r>
              <a:rPr lang="en-US" sz="2000" dirty="0"/>
              <a:t> = 2</a:t>
            </a:r>
            <a:r>
              <a:rPr lang="en-US" sz="2000" dirty="0">
                <a:latin typeface="Symbol" panose="05050102010706020507" pitchFamily="18" charset="2"/>
              </a:rPr>
              <a:t>p</a:t>
            </a:r>
            <a:r>
              <a:rPr lang="en-US" sz="2000" dirty="0"/>
              <a:t>/T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362" y="4910939"/>
            <a:ext cx="10572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400800" y="5470488"/>
            <a:ext cx="26368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Multiple fundamental frequencies give a more complicated periodic wave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8450"/>
          <a:stretch/>
        </p:blipFill>
        <p:spPr bwMode="auto">
          <a:xfrm>
            <a:off x="1352163" y="457200"/>
            <a:ext cx="6884283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97814" y="5715000"/>
            <a:ext cx="5645986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0" y="104745"/>
            <a:ext cx="313438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Actual fields have to be real.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29400" y="1676400"/>
            <a:ext cx="139839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Let m = -n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0" y="3124200"/>
            <a:ext cx="244054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The sum is symmetric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44602" y="4038600"/>
            <a:ext cx="131984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Let m = n  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408A7EF-3DB0-4689-B8F8-D551ECCFBF02}"/>
              </a:ext>
            </a:extLst>
          </p:cNvPr>
          <p:cNvGrpSpPr/>
          <p:nvPr/>
        </p:nvGrpSpPr>
        <p:grpSpPr>
          <a:xfrm>
            <a:off x="6915196" y="2982273"/>
            <a:ext cx="1293120" cy="419400"/>
            <a:chOff x="6915196" y="2982273"/>
            <a:chExt cx="1293120" cy="419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4E742C34-5B8E-4DA8-8DCB-E144D4FD0FF2}"/>
                    </a:ext>
                  </a:extLst>
                </p14:cNvPr>
                <p14:cNvContentPartPr/>
                <p14:nvPr/>
              </p14:nvContentPartPr>
              <p14:xfrm>
                <a:off x="7190596" y="2982273"/>
                <a:ext cx="1017720" cy="41760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4E742C34-5B8E-4DA8-8DCB-E144D4FD0FF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127956" y="2919273"/>
                  <a:ext cx="1143360" cy="54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5AB85F3D-2395-4879-88EB-0DA64D5C7D52}"/>
                    </a:ext>
                  </a:extLst>
                </p14:cNvPr>
                <p14:cNvContentPartPr/>
                <p14:nvPr/>
              </p14:nvContentPartPr>
              <p14:xfrm>
                <a:off x="6915196" y="3169113"/>
                <a:ext cx="695520" cy="2325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5AB85F3D-2395-4879-88EB-0DA64D5C7D5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852556" y="3106113"/>
                  <a:ext cx="821160" cy="358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F615C9D-D213-4379-AD27-83C7149CC7F1}"/>
                  </a:ext>
                </a:extLst>
              </p14:cNvPr>
              <p14:cNvContentPartPr/>
              <p14:nvPr/>
            </p14:nvContentPartPr>
            <p14:xfrm>
              <a:off x="7284196" y="3975873"/>
              <a:ext cx="184320" cy="734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F615C9D-D213-4379-AD27-83C7149CC7F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21196" y="3912873"/>
                <a:ext cx="309960" cy="199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40B62F52-EAB1-4AED-8C0E-21FBCCCA1FB3}"/>
              </a:ext>
            </a:extLst>
          </p:cNvPr>
          <p:cNvGrpSpPr/>
          <p:nvPr/>
        </p:nvGrpSpPr>
        <p:grpSpPr>
          <a:xfrm>
            <a:off x="4728916" y="815433"/>
            <a:ext cx="257400" cy="172080"/>
            <a:chOff x="4728916" y="815433"/>
            <a:chExt cx="257400" cy="172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11B2FEA0-5399-42BB-9CF2-CD51BB3C04FA}"/>
                    </a:ext>
                  </a:extLst>
                </p14:cNvPr>
                <p14:cNvContentPartPr/>
                <p14:nvPr/>
              </p14:nvContentPartPr>
              <p14:xfrm>
                <a:off x="4780756" y="921993"/>
                <a:ext cx="50400" cy="655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11B2FEA0-5399-42BB-9CF2-CD51BB3C04F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718116" y="858993"/>
                  <a:ext cx="17604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CA2851A-8C5A-420A-9896-8CF15AB6935D}"/>
                    </a:ext>
                  </a:extLst>
                </p14:cNvPr>
                <p14:cNvContentPartPr/>
                <p14:nvPr/>
              </p14:nvContentPartPr>
              <p14:xfrm>
                <a:off x="4728916" y="815433"/>
                <a:ext cx="257400" cy="1382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CA2851A-8C5A-420A-9896-8CF15AB6935D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666276" y="752793"/>
                  <a:ext cx="383040" cy="263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41A8F3E-1236-4C02-AB3B-9551E2512943}"/>
                  </a:ext>
                </a:extLst>
              </p14:cNvPr>
              <p14:cNvContentPartPr/>
              <p14:nvPr/>
            </p14:nvContentPartPr>
            <p14:xfrm>
              <a:off x="3283156" y="803553"/>
              <a:ext cx="215640" cy="17100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41A8F3E-1236-4C02-AB3B-9551E251294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20516" y="740913"/>
                <a:ext cx="341280" cy="29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5601B910-6428-46E8-8920-CFE65FAEA6A4}"/>
                  </a:ext>
                </a:extLst>
              </p14:cNvPr>
              <p14:cNvContentPartPr/>
              <p14:nvPr/>
            </p14:nvContentPartPr>
            <p14:xfrm>
              <a:off x="3333196" y="532833"/>
              <a:ext cx="316440" cy="615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5601B910-6428-46E8-8920-CFE65FAEA6A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270196" y="470193"/>
                <a:ext cx="442080" cy="18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C4DE328-B77C-41F9-AF91-B9C3F70BCC75}"/>
                  </a:ext>
                </a:extLst>
              </p14:cNvPr>
              <p14:cNvContentPartPr/>
              <p14:nvPr/>
            </p14:nvContentPartPr>
            <p14:xfrm>
              <a:off x="6482116" y="6169353"/>
              <a:ext cx="36720" cy="23220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C4DE328-B77C-41F9-AF91-B9C3F70BCC75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419116" y="6106713"/>
                <a:ext cx="162360" cy="35784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C8F4E81F-6B63-4A48-B33E-B007DB364EB1}"/>
              </a:ext>
            </a:extLst>
          </p:cNvPr>
          <p:cNvGrpSpPr/>
          <p:nvPr/>
        </p:nvGrpSpPr>
        <p:grpSpPr>
          <a:xfrm>
            <a:off x="6539356" y="5991513"/>
            <a:ext cx="469800" cy="405000"/>
            <a:chOff x="6539356" y="5991513"/>
            <a:chExt cx="469800" cy="405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DE9E244D-DBDD-42C3-8CC5-9E91AC62A6F0}"/>
                    </a:ext>
                  </a:extLst>
                </p14:cNvPr>
                <p14:cNvContentPartPr/>
                <p14:nvPr/>
              </p14:nvContentPartPr>
              <p14:xfrm>
                <a:off x="6539356" y="6161433"/>
                <a:ext cx="145080" cy="2350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DE9E244D-DBDD-42C3-8CC5-9E91AC62A6F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476356" y="6098433"/>
                  <a:ext cx="270720" cy="36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99DA9A1-9B63-44B3-BCB4-F42BB4F1EDF2}"/>
                    </a:ext>
                  </a:extLst>
                </p14:cNvPr>
                <p14:cNvContentPartPr/>
                <p14:nvPr/>
              </p14:nvContentPartPr>
              <p14:xfrm>
                <a:off x="6915196" y="5991513"/>
                <a:ext cx="73800" cy="255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99DA9A1-9B63-44B3-BCB4-F42BB4F1EDF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852196" y="5928513"/>
                  <a:ext cx="19944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A37AD338-A712-438B-92F6-49B3B8496834}"/>
                    </a:ext>
                  </a:extLst>
                </p14:cNvPr>
                <p14:cNvContentPartPr/>
                <p14:nvPr/>
              </p14:nvContentPartPr>
              <p14:xfrm>
                <a:off x="6942556" y="6211833"/>
                <a:ext cx="66600" cy="1278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A37AD338-A712-438B-92F6-49B3B8496834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879916" y="6148833"/>
                  <a:ext cx="192240" cy="253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D43BCD86-FE39-4AAC-8853-82F6B82A4827}"/>
                  </a:ext>
                </a:extLst>
              </p14:cNvPr>
              <p14:cNvContentPartPr/>
              <p14:nvPr/>
            </p14:nvContentPartPr>
            <p14:xfrm>
              <a:off x="5426596" y="6355113"/>
              <a:ext cx="137520" cy="27000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D43BCD86-FE39-4AAC-8853-82F6B82A4827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363956" y="6292113"/>
                <a:ext cx="263160" cy="39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E1DDE027-FDDD-4840-869B-2AFA0D644D94}"/>
                  </a:ext>
                </a:extLst>
              </p14:cNvPr>
              <p14:cNvContentPartPr/>
              <p14:nvPr/>
            </p14:nvContentPartPr>
            <p14:xfrm>
              <a:off x="2310436" y="6101673"/>
              <a:ext cx="101520" cy="7560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E1DDE027-FDDD-4840-869B-2AFA0D644D94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247796" y="6039033"/>
                <a:ext cx="227160" cy="201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F1FF790C-CC4A-42BA-A409-289AA6E05C2B}"/>
              </a:ext>
            </a:extLst>
          </p:cNvPr>
          <p:cNvGrpSpPr/>
          <p:nvPr/>
        </p:nvGrpSpPr>
        <p:grpSpPr>
          <a:xfrm>
            <a:off x="3509596" y="6154233"/>
            <a:ext cx="112680" cy="105480"/>
            <a:chOff x="3509596" y="6154233"/>
            <a:chExt cx="112680" cy="105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EBB78C8-30D1-49F3-95A9-B15318CF0BDD}"/>
                    </a:ext>
                  </a:extLst>
                </p14:cNvPr>
                <p14:cNvContentPartPr/>
                <p14:nvPr/>
              </p14:nvContentPartPr>
              <p14:xfrm>
                <a:off x="3531196" y="6237033"/>
                <a:ext cx="5760" cy="226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EBB78C8-30D1-49F3-95A9-B15318CF0BDD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468196" y="6174393"/>
                  <a:ext cx="131400" cy="14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2773752-FBDA-4CD4-9BAE-384BB12A7474}"/>
                    </a:ext>
                  </a:extLst>
                </p14:cNvPr>
                <p14:cNvContentPartPr/>
                <p14:nvPr/>
              </p14:nvContentPartPr>
              <p14:xfrm>
                <a:off x="3509596" y="6154233"/>
                <a:ext cx="112680" cy="633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2773752-FBDA-4CD4-9BAE-384BB12A7474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446596" y="6091233"/>
                  <a:ext cx="238320" cy="1890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19166" t="71039" r="1884" b="2353"/>
          <a:stretch/>
        </p:blipFill>
        <p:spPr bwMode="auto">
          <a:xfrm>
            <a:off x="1371601" y="4783340"/>
            <a:ext cx="5791200" cy="1536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09" y="1062314"/>
            <a:ext cx="7620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914400"/>
            <a:ext cx="51625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62800" y="750332"/>
            <a:ext cx="1981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Only terms with m = -n survive.  All others oscillate and average to zero.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592" y="2971800"/>
            <a:ext cx="16192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592" y="3886200"/>
            <a:ext cx="14573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592" y="2057400"/>
            <a:ext cx="1790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590490"/>
            <a:ext cx="542501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Square and time average (e.g. total laser intensity)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17754" y="4783340"/>
            <a:ext cx="2197396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Show mathematically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82211" y="5151432"/>
            <a:ext cx="186307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Argue physically</a:t>
            </a:r>
          </a:p>
        </p:txBody>
      </p:sp>
      <p:sp>
        <p:nvSpPr>
          <p:cNvPr id="6" name="Freeform 5"/>
          <p:cNvSpPr/>
          <p:nvPr/>
        </p:nvSpPr>
        <p:spPr>
          <a:xfrm>
            <a:off x="5142368" y="5115208"/>
            <a:ext cx="72428" cy="353085"/>
          </a:xfrm>
          <a:custGeom>
            <a:avLst/>
            <a:gdLst>
              <a:gd name="connsiteX0" fmla="*/ 45268 w 72428"/>
              <a:gd name="connsiteY0" fmla="*/ 0 h 353085"/>
              <a:gd name="connsiteX1" fmla="*/ 36214 w 72428"/>
              <a:gd name="connsiteY1" fmla="*/ 54321 h 353085"/>
              <a:gd name="connsiteX2" fmla="*/ 18107 w 72428"/>
              <a:gd name="connsiteY2" fmla="*/ 117695 h 353085"/>
              <a:gd name="connsiteX3" fmla="*/ 27161 w 72428"/>
              <a:gd name="connsiteY3" fmla="*/ 153909 h 353085"/>
              <a:gd name="connsiteX4" fmla="*/ 54321 w 72428"/>
              <a:gd name="connsiteY4" fmla="*/ 144855 h 353085"/>
              <a:gd name="connsiteX5" fmla="*/ 72428 w 72428"/>
              <a:gd name="connsiteY5" fmla="*/ 172016 h 353085"/>
              <a:gd name="connsiteX6" fmla="*/ 45268 w 72428"/>
              <a:gd name="connsiteY6" fmla="*/ 271604 h 353085"/>
              <a:gd name="connsiteX7" fmla="*/ 27161 w 72428"/>
              <a:gd name="connsiteY7" fmla="*/ 298764 h 353085"/>
              <a:gd name="connsiteX8" fmla="*/ 18107 w 72428"/>
              <a:gd name="connsiteY8" fmla="*/ 325925 h 353085"/>
              <a:gd name="connsiteX9" fmla="*/ 0 w 72428"/>
              <a:gd name="connsiteY9" fmla="*/ 353085 h 353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428" h="353085">
                <a:moveTo>
                  <a:pt x="45268" y="0"/>
                </a:moveTo>
                <a:cubicBezTo>
                  <a:pt x="42250" y="18107"/>
                  <a:pt x="39814" y="36321"/>
                  <a:pt x="36214" y="54321"/>
                </a:cubicBezTo>
                <a:cubicBezTo>
                  <a:pt x="30528" y="82749"/>
                  <a:pt x="26738" y="91803"/>
                  <a:pt x="18107" y="117695"/>
                </a:cubicBezTo>
                <a:cubicBezTo>
                  <a:pt x="21125" y="129766"/>
                  <a:pt x="17207" y="146443"/>
                  <a:pt x="27161" y="153909"/>
                </a:cubicBezTo>
                <a:cubicBezTo>
                  <a:pt x="34796" y="159635"/>
                  <a:pt x="45460" y="141311"/>
                  <a:pt x="54321" y="144855"/>
                </a:cubicBezTo>
                <a:cubicBezTo>
                  <a:pt x="64424" y="148896"/>
                  <a:pt x="66392" y="162962"/>
                  <a:pt x="72428" y="172016"/>
                </a:cubicBezTo>
                <a:cubicBezTo>
                  <a:pt x="67569" y="196311"/>
                  <a:pt x="58396" y="251912"/>
                  <a:pt x="45268" y="271604"/>
                </a:cubicBezTo>
                <a:cubicBezTo>
                  <a:pt x="39232" y="280657"/>
                  <a:pt x="32027" y="289032"/>
                  <a:pt x="27161" y="298764"/>
                </a:cubicBezTo>
                <a:cubicBezTo>
                  <a:pt x="22893" y="307300"/>
                  <a:pt x="22375" y="317389"/>
                  <a:pt x="18107" y="325925"/>
                </a:cubicBezTo>
                <a:cubicBezTo>
                  <a:pt x="13241" y="335657"/>
                  <a:pt x="0" y="353085"/>
                  <a:pt x="0" y="35308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EC66B6F-DABD-4A00-8378-567FA7F94701}"/>
                  </a:ext>
                </a:extLst>
              </p14:cNvPr>
              <p14:cNvContentPartPr/>
              <p14:nvPr/>
            </p14:nvContentPartPr>
            <p14:xfrm>
              <a:off x="6025276" y="6209673"/>
              <a:ext cx="981000" cy="2286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EC66B6F-DABD-4A00-8378-567FA7F9470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962276" y="6146673"/>
                <a:ext cx="1106640" cy="354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4683" t="28772"/>
          <a:stretch/>
        </p:blipFill>
        <p:spPr bwMode="auto">
          <a:xfrm>
            <a:off x="838200" y="2743200"/>
            <a:ext cx="7707778" cy="238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85800" y="533400"/>
            <a:ext cx="693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Case 2:  field is a superposition of a continuous sequence of frequencies, e.g. a wave packet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2743200"/>
            <a:ext cx="146226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Usually         </a:t>
            </a:r>
          </a:p>
          <a:p>
            <a:r>
              <a:rPr lang="en-US" sz="2000" dirty="0"/>
              <a:t>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EA4DE89-4C7A-46FA-9BDA-CE26D735D245}"/>
                  </a:ext>
                </a:extLst>
              </p14:cNvPr>
              <p14:cNvContentPartPr/>
              <p14:nvPr/>
            </p14:nvContentPartPr>
            <p14:xfrm>
              <a:off x="2896516" y="2649273"/>
              <a:ext cx="103680" cy="140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EA4DE89-4C7A-46FA-9BDA-CE26D735D24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33876" y="2586273"/>
                <a:ext cx="229320" cy="26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D4F2FFB-CFA9-4760-8E1F-63C12458E390}"/>
                  </a:ext>
                </a:extLst>
              </p14:cNvPr>
              <p14:cNvContentPartPr/>
              <p14:nvPr/>
            </p14:nvContentPartPr>
            <p14:xfrm>
              <a:off x="4646476" y="2692113"/>
              <a:ext cx="178920" cy="770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D4F2FFB-CFA9-4760-8E1F-63C12458E39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83836" y="2629473"/>
                <a:ext cx="304560" cy="20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8AB7E830-C13C-4B14-B2F7-142294429670}"/>
                  </a:ext>
                </a:extLst>
              </p14:cNvPr>
              <p14:cNvContentPartPr/>
              <p14:nvPr/>
            </p14:nvContentPartPr>
            <p14:xfrm>
              <a:off x="5342716" y="2815953"/>
              <a:ext cx="60480" cy="3186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8AB7E830-C13C-4B14-B2F7-14229442967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80076" y="2753313"/>
                <a:ext cx="186120" cy="44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368C413-FB7E-487E-8704-246242B28B93}"/>
                  </a:ext>
                </a:extLst>
              </p14:cNvPr>
              <p14:cNvContentPartPr/>
              <p14:nvPr/>
            </p14:nvContentPartPr>
            <p14:xfrm>
              <a:off x="4427596" y="2925033"/>
              <a:ext cx="132120" cy="2055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368C413-FB7E-487E-8704-246242B28B9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64596" y="2862033"/>
                <a:ext cx="257760" cy="33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0CF8F9B-DE7D-4444-A082-F372B781BEEF}"/>
                  </a:ext>
                </a:extLst>
              </p14:cNvPr>
              <p14:cNvContentPartPr/>
              <p14:nvPr/>
            </p14:nvContentPartPr>
            <p14:xfrm>
              <a:off x="2375956" y="3198993"/>
              <a:ext cx="303120" cy="1382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0CF8F9B-DE7D-4444-A082-F372B781BEE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312956" y="3136353"/>
                <a:ext cx="428760" cy="26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DB5B046-E6A5-4DD1-9DDC-60DEA1AD313F}"/>
                  </a:ext>
                </a:extLst>
              </p14:cNvPr>
              <p14:cNvContentPartPr/>
              <p14:nvPr/>
            </p14:nvContentPartPr>
            <p14:xfrm>
              <a:off x="2461636" y="2810193"/>
              <a:ext cx="332640" cy="565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DB5B046-E6A5-4DD1-9DDC-60DEA1AD313F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398996" y="2747553"/>
                <a:ext cx="458280" cy="182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8E6F8CD7-FC73-4725-9727-4A4E24D6593A}"/>
              </a:ext>
            </a:extLst>
          </p:cNvPr>
          <p:cNvGrpSpPr/>
          <p:nvPr/>
        </p:nvGrpSpPr>
        <p:grpSpPr>
          <a:xfrm>
            <a:off x="1293796" y="3805593"/>
            <a:ext cx="355680" cy="212040"/>
            <a:chOff x="1293796" y="3805593"/>
            <a:chExt cx="355680" cy="212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6A566E3-69D5-4B58-AEA9-2CB0D22F255E}"/>
                    </a:ext>
                  </a:extLst>
                </p14:cNvPr>
                <p14:cNvContentPartPr/>
                <p14:nvPr/>
              </p14:nvContentPartPr>
              <p14:xfrm>
                <a:off x="1448956" y="3805593"/>
                <a:ext cx="83880" cy="8352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6A566E3-69D5-4B58-AEA9-2CB0D22F255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385956" y="3742953"/>
                  <a:ext cx="20952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2870E541-D9CE-41B1-9F5D-F3BD97AB5728}"/>
                    </a:ext>
                  </a:extLst>
                </p14:cNvPr>
                <p14:cNvContentPartPr/>
                <p14:nvPr/>
              </p14:nvContentPartPr>
              <p14:xfrm>
                <a:off x="1293796" y="3934833"/>
                <a:ext cx="168120" cy="828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2870E541-D9CE-41B1-9F5D-F3BD97AB572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231156" y="3871833"/>
                  <a:ext cx="29376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02D823D-0660-4FDB-B419-010194293069}"/>
                    </a:ext>
                  </a:extLst>
                </p14:cNvPr>
                <p14:cNvContentPartPr/>
                <p14:nvPr/>
              </p14:nvContentPartPr>
              <p14:xfrm>
                <a:off x="1533196" y="3902433"/>
                <a:ext cx="116280" cy="860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02D823D-0660-4FDB-B419-010194293069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470196" y="3839793"/>
                  <a:ext cx="241920" cy="211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E4AA36D-3A0A-4862-A2F5-9AE3F72BECB3}"/>
              </a:ext>
            </a:extLst>
          </p:cNvPr>
          <p:cNvGrpSpPr/>
          <p:nvPr/>
        </p:nvGrpSpPr>
        <p:grpSpPr>
          <a:xfrm>
            <a:off x="1445356" y="3420753"/>
            <a:ext cx="238320" cy="144000"/>
            <a:chOff x="1445356" y="3420753"/>
            <a:chExt cx="238320" cy="144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4E385F2D-EF9E-4013-B58A-383A43A56153}"/>
                    </a:ext>
                  </a:extLst>
                </p14:cNvPr>
                <p14:cNvContentPartPr/>
                <p14:nvPr/>
              </p14:nvContentPartPr>
              <p14:xfrm>
                <a:off x="1534636" y="3420753"/>
                <a:ext cx="149040" cy="1440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4E385F2D-EF9E-4013-B58A-383A43A56153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471996" y="3357753"/>
                  <a:ext cx="274680" cy="26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D9F0AC7-8400-48F0-A318-EE45197FB217}"/>
                    </a:ext>
                  </a:extLst>
                </p14:cNvPr>
                <p14:cNvContentPartPr/>
                <p14:nvPr/>
              </p14:nvContentPartPr>
              <p14:xfrm>
                <a:off x="1445356" y="3471153"/>
                <a:ext cx="63360" cy="403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D9F0AC7-8400-48F0-A318-EE45197FB217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382716" y="3408513"/>
                  <a:ext cx="189000" cy="165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BD52D5C-6B37-4843-A979-F07F2E9AB06F}"/>
              </a:ext>
            </a:extLst>
          </p:cNvPr>
          <p:cNvGrpSpPr/>
          <p:nvPr/>
        </p:nvGrpSpPr>
        <p:grpSpPr>
          <a:xfrm>
            <a:off x="3277396" y="4523073"/>
            <a:ext cx="262440" cy="311040"/>
            <a:chOff x="3277396" y="4523073"/>
            <a:chExt cx="262440" cy="311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0C329F3-1F80-4AE6-936F-D14C519FA54C}"/>
                    </a:ext>
                  </a:extLst>
                </p14:cNvPr>
                <p14:cNvContentPartPr/>
                <p14:nvPr/>
              </p14:nvContentPartPr>
              <p14:xfrm>
                <a:off x="3305116" y="4736553"/>
                <a:ext cx="234720" cy="975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0C329F3-1F80-4AE6-936F-D14C519FA54C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242476" y="4673553"/>
                  <a:ext cx="36036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A59E1D1A-61A3-4793-9A08-A1C1857EEA49}"/>
                    </a:ext>
                  </a:extLst>
                </p14:cNvPr>
                <p14:cNvContentPartPr/>
                <p14:nvPr/>
              </p14:nvContentPartPr>
              <p14:xfrm>
                <a:off x="3422476" y="4588953"/>
                <a:ext cx="82440" cy="374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A59E1D1A-61A3-4793-9A08-A1C1857EEA49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359836" y="4526313"/>
                  <a:ext cx="20808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6B0C6CD-DA51-41F9-B17E-1C0E38E0BC4D}"/>
                    </a:ext>
                  </a:extLst>
                </p14:cNvPr>
                <p14:cNvContentPartPr/>
                <p14:nvPr/>
              </p14:nvContentPartPr>
              <p14:xfrm>
                <a:off x="3457036" y="4523073"/>
                <a:ext cx="51120" cy="266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6B0C6CD-DA51-41F9-B17E-1C0E38E0BC4D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394396" y="4460433"/>
                  <a:ext cx="17676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7002106-5C92-4E45-BCBF-615DF6D75DC9}"/>
                    </a:ext>
                  </a:extLst>
                </p14:cNvPr>
                <p14:cNvContentPartPr/>
                <p14:nvPr/>
              </p14:nvContentPartPr>
              <p14:xfrm>
                <a:off x="3277396" y="4551153"/>
                <a:ext cx="22680" cy="241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7002106-5C92-4E45-BCBF-615DF6D75DC9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3214396" y="4488513"/>
                  <a:ext cx="148320" cy="149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504A78C-C15E-4B4C-94E2-E3A3CAD00F36}"/>
              </a:ext>
            </a:extLst>
          </p:cNvPr>
          <p:cNvGrpSpPr/>
          <p:nvPr/>
        </p:nvGrpSpPr>
        <p:grpSpPr>
          <a:xfrm>
            <a:off x="4855636" y="4365033"/>
            <a:ext cx="176400" cy="225360"/>
            <a:chOff x="4855636" y="4365033"/>
            <a:chExt cx="176400" cy="225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EF9E2C5-E1B6-4548-B61D-727B0AD5CE45}"/>
                    </a:ext>
                  </a:extLst>
                </p14:cNvPr>
                <p14:cNvContentPartPr/>
                <p14:nvPr/>
              </p14:nvContentPartPr>
              <p14:xfrm>
                <a:off x="4855636" y="4526313"/>
                <a:ext cx="176400" cy="640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EF9E2C5-E1B6-4548-B61D-727B0AD5CE45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792636" y="4463673"/>
                  <a:ext cx="30204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AF6B364-D024-4B19-BB28-A624C56681C9}"/>
                    </a:ext>
                  </a:extLst>
                </p14:cNvPr>
                <p14:cNvContentPartPr/>
                <p14:nvPr/>
              </p14:nvContentPartPr>
              <p14:xfrm>
                <a:off x="4935196" y="4365033"/>
                <a:ext cx="51120" cy="8100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AF6B364-D024-4B19-BB28-A624C56681C9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872556" y="4302033"/>
                  <a:ext cx="176760" cy="206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E7CF85B2-C828-4657-9FC6-28163DDB7A37}"/>
                  </a:ext>
                </a:extLst>
              </p14:cNvPr>
              <p14:cNvContentPartPr/>
              <p14:nvPr/>
            </p14:nvContentPartPr>
            <p14:xfrm>
              <a:off x="5781556" y="4312833"/>
              <a:ext cx="160200" cy="9468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E7CF85B2-C828-4657-9FC6-28163DDB7A37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718556" y="4249833"/>
                <a:ext cx="285840" cy="22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B6B571B6-0AF0-47FB-850F-2542CC76F543}"/>
                  </a:ext>
                </a:extLst>
              </p14:cNvPr>
              <p14:cNvContentPartPr/>
              <p14:nvPr/>
            </p14:nvContentPartPr>
            <p14:xfrm>
              <a:off x="6959476" y="4576353"/>
              <a:ext cx="109800" cy="3060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B6B571B6-0AF0-47FB-850F-2542CC76F543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6896836" y="4513353"/>
                <a:ext cx="235440" cy="1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109C457C-F0DB-47AC-AD3E-2EF49F4D4270}"/>
                  </a:ext>
                </a:extLst>
              </p14:cNvPr>
              <p14:cNvContentPartPr/>
              <p14:nvPr/>
            </p14:nvContentPartPr>
            <p14:xfrm>
              <a:off x="8204716" y="4091793"/>
              <a:ext cx="27360" cy="4824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109C457C-F0DB-47AC-AD3E-2EF49F4D4270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8141716" y="4029153"/>
                <a:ext cx="153000" cy="173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05200" cy="563562"/>
          </a:xfrm>
        </p:spPr>
        <p:txBody>
          <a:bodyPr>
            <a:normAutofit/>
          </a:bodyPr>
          <a:lstStyle/>
          <a:p>
            <a:r>
              <a:rPr lang="en-US" sz="2000" dirty="0"/>
              <a:t>Total intensity of the wave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25329" b="8222"/>
          <a:stretch/>
        </p:blipFill>
        <p:spPr bwMode="auto">
          <a:xfrm>
            <a:off x="2362200" y="1676400"/>
            <a:ext cx="6706340" cy="3143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38200" y="5334000"/>
            <a:ext cx="7181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Total intensity of wave = sum of squares of the Fourier components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1371600" cy="83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3E9D182-1F3E-45FA-8198-DB7DE41D686B}"/>
                  </a:ext>
                </a:extLst>
              </p14:cNvPr>
              <p14:cNvContentPartPr/>
              <p14:nvPr/>
            </p14:nvContentPartPr>
            <p14:xfrm>
              <a:off x="8605396" y="3857793"/>
              <a:ext cx="172080" cy="819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3E9D182-1F3E-45FA-8198-DB7DE41D686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542756" y="3795153"/>
                <a:ext cx="297720" cy="9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580CC8B-8005-40A8-83FB-5E4EE1A23FD5}"/>
                  </a:ext>
                </a:extLst>
              </p14:cNvPr>
              <p14:cNvContentPartPr/>
              <p14:nvPr/>
            </p14:nvContentPartPr>
            <p14:xfrm>
              <a:off x="7638076" y="4724313"/>
              <a:ext cx="155520" cy="698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580CC8B-8005-40A8-83FB-5E4EE1A23FD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75076" y="4661673"/>
                <a:ext cx="281160" cy="195480"/>
              </a:xfrm>
              <a:prstGeom prst="rect">
                <a:avLst/>
              </a:prstGeom>
            </p:spPr>
          </p:pic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A590BC0C-9AF8-4D6F-AF25-8634C3EB6E19}"/>
              </a:ext>
            </a:extLst>
          </p:cNvPr>
          <p:cNvGrpSpPr/>
          <p:nvPr/>
        </p:nvGrpSpPr>
        <p:grpSpPr>
          <a:xfrm>
            <a:off x="5894236" y="2703993"/>
            <a:ext cx="221400" cy="227520"/>
            <a:chOff x="5894236" y="2703993"/>
            <a:chExt cx="221400" cy="227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22D4065E-D950-4C11-A9D7-827B825A60A5}"/>
                    </a:ext>
                  </a:extLst>
                </p14:cNvPr>
                <p14:cNvContentPartPr/>
                <p14:nvPr/>
              </p14:nvContentPartPr>
              <p14:xfrm>
                <a:off x="5894236" y="2822073"/>
                <a:ext cx="172440" cy="1094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22D4065E-D950-4C11-A9D7-827B825A60A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831596" y="2759073"/>
                  <a:ext cx="29808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8CD60357-1541-426D-A994-0CF22B10D2B3}"/>
                    </a:ext>
                  </a:extLst>
                </p14:cNvPr>
                <p14:cNvContentPartPr/>
                <p14:nvPr/>
              </p14:nvContentPartPr>
              <p14:xfrm>
                <a:off x="5993236" y="2703993"/>
                <a:ext cx="122400" cy="1695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8CD60357-1541-426D-A994-0CF22B10D2B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930596" y="2641353"/>
                  <a:ext cx="248040" cy="295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F19202C-CF35-49CF-BF60-3647DC4D20F3}"/>
                  </a:ext>
                </a:extLst>
              </p14:cNvPr>
              <p14:cNvContentPartPr/>
              <p14:nvPr/>
            </p14:nvContentPartPr>
            <p14:xfrm>
              <a:off x="3796516" y="2134113"/>
              <a:ext cx="27000" cy="302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F19202C-CF35-49CF-BF60-3647DC4D20F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733516" y="2071113"/>
                <a:ext cx="152640" cy="15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34F365A-5366-4CFE-ADA2-B77F63184B96}"/>
                  </a:ext>
                </a:extLst>
              </p14:cNvPr>
              <p14:cNvContentPartPr/>
              <p14:nvPr/>
            </p14:nvContentPartPr>
            <p14:xfrm>
              <a:off x="2545876" y="2910633"/>
              <a:ext cx="77400" cy="1346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34F365A-5366-4CFE-ADA2-B77F63184B9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483236" y="2847633"/>
                <a:ext cx="203040" cy="26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F0ECF81-7BF0-408F-96DE-291364C19A5C}"/>
                  </a:ext>
                </a:extLst>
              </p14:cNvPr>
              <p14:cNvContentPartPr/>
              <p14:nvPr/>
            </p14:nvContentPartPr>
            <p14:xfrm>
              <a:off x="2566036" y="2444433"/>
              <a:ext cx="55800" cy="2667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F0ECF81-7BF0-408F-96DE-291364C19A5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503396" y="2381433"/>
                <a:ext cx="181440" cy="39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45D525C-9535-4FEF-936E-2159219C3F96}"/>
                  </a:ext>
                </a:extLst>
              </p14:cNvPr>
              <p14:cNvContentPartPr/>
              <p14:nvPr/>
            </p14:nvContentPartPr>
            <p14:xfrm>
              <a:off x="5737636" y="4039233"/>
              <a:ext cx="71640" cy="27612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45D525C-9535-4FEF-936E-2159219C3F96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674996" y="3976593"/>
                <a:ext cx="197280" cy="40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1577034-A23F-4CE6-B400-CFA755295075}"/>
                  </a:ext>
                </a:extLst>
              </p14:cNvPr>
              <p14:cNvContentPartPr/>
              <p14:nvPr/>
            </p14:nvContentPartPr>
            <p14:xfrm>
              <a:off x="7031476" y="4523073"/>
              <a:ext cx="138600" cy="1044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1577034-A23F-4CE6-B400-CFA755295075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968476" y="4460433"/>
                <a:ext cx="264240" cy="136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CE8212A1-0AAD-46B6-A874-E1CFF3953435}"/>
              </a:ext>
            </a:extLst>
          </p:cNvPr>
          <p:cNvGrpSpPr/>
          <p:nvPr/>
        </p:nvGrpSpPr>
        <p:grpSpPr>
          <a:xfrm>
            <a:off x="6340636" y="2203953"/>
            <a:ext cx="88920" cy="187200"/>
            <a:chOff x="6340636" y="2203953"/>
            <a:chExt cx="88920" cy="187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804DAA80-9E28-414C-890E-FE60573CC6B0}"/>
                    </a:ext>
                  </a:extLst>
                </p14:cNvPr>
                <p14:cNvContentPartPr/>
                <p14:nvPr/>
              </p14:nvContentPartPr>
              <p14:xfrm>
                <a:off x="6340636" y="2326353"/>
                <a:ext cx="88920" cy="648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804DAA80-9E28-414C-890E-FE60573CC6B0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277636" y="2263713"/>
                  <a:ext cx="21456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1576EF63-9F57-494C-8AB1-BA1CD4BA87F2}"/>
                    </a:ext>
                  </a:extLst>
                </p14:cNvPr>
                <p14:cNvContentPartPr/>
                <p14:nvPr/>
              </p14:nvContentPartPr>
              <p14:xfrm>
                <a:off x="6393916" y="2203953"/>
                <a:ext cx="18360" cy="1083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1576EF63-9F57-494C-8AB1-BA1CD4BA87F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330916" y="2141313"/>
                  <a:ext cx="144000" cy="234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FC1EFF3F-CDCD-4282-AE7E-4F0FF0185E78}"/>
                  </a:ext>
                </a:extLst>
              </p14:cNvPr>
              <p14:cNvContentPartPr/>
              <p14:nvPr/>
            </p14:nvContentPartPr>
            <p14:xfrm>
              <a:off x="2785996" y="4730793"/>
              <a:ext cx="136440" cy="13356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FC1EFF3F-CDCD-4282-AE7E-4F0FF0185E78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722996" y="4668153"/>
                <a:ext cx="262080" cy="25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8380CCA-B89C-4954-9632-7DA669E95CD0}"/>
                  </a:ext>
                </a:extLst>
              </p14:cNvPr>
              <p14:cNvContentPartPr/>
              <p14:nvPr/>
            </p14:nvContentPartPr>
            <p14:xfrm>
              <a:off x="2795356" y="4747713"/>
              <a:ext cx="117720" cy="25020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8380CCA-B89C-4954-9632-7DA669E95CD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732356" y="4685073"/>
                <a:ext cx="243360" cy="37584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2E15E312-F095-4E7D-9675-D45DBA608BFD}"/>
              </a:ext>
            </a:extLst>
          </p:cNvPr>
          <p:cNvGrpSpPr/>
          <p:nvPr/>
        </p:nvGrpSpPr>
        <p:grpSpPr>
          <a:xfrm>
            <a:off x="2909476" y="3660153"/>
            <a:ext cx="101160" cy="198000"/>
            <a:chOff x="2909476" y="3660153"/>
            <a:chExt cx="101160" cy="198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F395D370-CB47-42AB-A446-727DA2E69D18}"/>
                    </a:ext>
                  </a:extLst>
                </p14:cNvPr>
                <p14:cNvContentPartPr/>
                <p14:nvPr/>
              </p14:nvContentPartPr>
              <p14:xfrm>
                <a:off x="2926396" y="3815673"/>
                <a:ext cx="28800" cy="424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F395D370-CB47-42AB-A446-727DA2E69D1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863756" y="3753033"/>
                  <a:ext cx="15444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0695971-2A7C-4F7C-8F11-AF8B51159998}"/>
                    </a:ext>
                  </a:extLst>
                </p14:cNvPr>
                <p14:cNvContentPartPr/>
                <p14:nvPr/>
              </p14:nvContentPartPr>
              <p14:xfrm>
                <a:off x="2909476" y="3660153"/>
                <a:ext cx="91800" cy="1828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0695971-2A7C-4F7C-8F11-AF8B5115999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846476" y="3597153"/>
                  <a:ext cx="21744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1EEE8D9-8AB7-4963-BC72-2C67C6C44896}"/>
                    </a:ext>
                  </a:extLst>
                </p14:cNvPr>
                <p14:cNvContentPartPr/>
                <p14:nvPr/>
              </p14:nvContentPartPr>
              <p14:xfrm>
                <a:off x="2983276" y="3683913"/>
                <a:ext cx="27360" cy="547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1EEE8D9-8AB7-4963-BC72-2C67C6C44896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920276" y="3621273"/>
                  <a:ext cx="153000" cy="180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75" name="Group 3074">
            <a:extLst>
              <a:ext uri="{FF2B5EF4-FFF2-40B4-BE49-F238E27FC236}">
                <a16:creationId xmlns:a16="http://schemas.microsoft.com/office/drawing/2014/main" id="{D86650F9-6133-42AC-9A21-2E6797B063E3}"/>
              </a:ext>
            </a:extLst>
          </p:cNvPr>
          <p:cNvGrpSpPr/>
          <p:nvPr/>
        </p:nvGrpSpPr>
        <p:grpSpPr>
          <a:xfrm>
            <a:off x="4973356" y="1183713"/>
            <a:ext cx="3807000" cy="267480"/>
            <a:chOff x="4973356" y="1183713"/>
            <a:chExt cx="3807000" cy="267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0D179163-8F33-42DD-9720-BD6EB05C1B6A}"/>
                    </a:ext>
                  </a:extLst>
                </p14:cNvPr>
                <p14:cNvContentPartPr/>
                <p14:nvPr/>
              </p14:nvContentPartPr>
              <p14:xfrm>
                <a:off x="4973356" y="1206033"/>
                <a:ext cx="3456000" cy="2451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0D179163-8F33-42DD-9720-BD6EB05C1B6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955356" y="1188393"/>
                  <a:ext cx="349164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072" name="Ink 3071">
                  <a:extLst>
                    <a:ext uri="{FF2B5EF4-FFF2-40B4-BE49-F238E27FC236}">
                      <a16:creationId xmlns:a16="http://schemas.microsoft.com/office/drawing/2014/main" id="{1F2B4651-2665-4468-A418-1B7D5A30F26E}"/>
                    </a:ext>
                  </a:extLst>
                </p14:cNvPr>
                <p14:cNvContentPartPr/>
                <p14:nvPr/>
              </p14:nvContentPartPr>
              <p14:xfrm>
                <a:off x="8607556" y="1183713"/>
                <a:ext cx="172800" cy="249120"/>
              </p14:xfrm>
            </p:contentPart>
          </mc:Choice>
          <mc:Fallback>
            <p:pic>
              <p:nvPicPr>
                <p:cNvPr id="3072" name="Ink 3071">
                  <a:extLst>
                    <a:ext uri="{FF2B5EF4-FFF2-40B4-BE49-F238E27FC236}">
                      <a16:creationId xmlns:a16="http://schemas.microsoft.com/office/drawing/2014/main" id="{1F2B4651-2665-4468-A418-1B7D5A30F26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8589916" y="1166073"/>
                  <a:ext cx="20844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073" name="Ink 3072">
                  <a:extLst>
                    <a:ext uri="{FF2B5EF4-FFF2-40B4-BE49-F238E27FC236}">
                      <a16:creationId xmlns:a16="http://schemas.microsoft.com/office/drawing/2014/main" id="{DBDF0B4B-8B5A-41AE-AA15-8EB08CFE0D05}"/>
                    </a:ext>
                  </a:extLst>
                </p14:cNvPr>
                <p14:cNvContentPartPr/>
                <p14:nvPr/>
              </p14:nvContentPartPr>
              <p14:xfrm>
                <a:off x="8479396" y="1267953"/>
                <a:ext cx="255960" cy="32400"/>
              </p14:xfrm>
            </p:contentPart>
          </mc:Choice>
          <mc:Fallback>
            <p:pic>
              <p:nvPicPr>
                <p:cNvPr id="3073" name="Ink 3072">
                  <a:extLst>
                    <a:ext uri="{FF2B5EF4-FFF2-40B4-BE49-F238E27FC236}">
                      <a16:creationId xmlns:a16="http://schemas.microsoft.com/office/drawing/2014/main" id="{DBDF0B4B-8B5A-41AE-AA15-8EB08CFE0D05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461756" y="1249953"/>
                  <a:ext cx="291600" cy="68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77" name="Group 3076">
            <a:extLst>
              <a:ext uri="{FF2B5EF4-FFF2-40B4-BE49-F238E27FC236}">
                <a16:creationId xmlns:a16="http://schemas.microsoft.com/office/drawing/2014/main" id="{1BA6F5E2-FE71-4127-8DA9-B8E22746FAF1}"/>
              </a:ext>
            </a:extLst>
          </p:cNvPr>
          <p:cNvGrpSpPr/>
          <p:nvPr/>
        </p:nvGrpSpPr>
        <p:grpSpPr>
          <a:xfrm>
            <a:off x="4304836" y="202353"/>
            <a:ext cx="3079800" cy="1074960"/>
            <a:chOff x="4304836" y="202353"/>
            <a:chExt cx="3079800" cy="1074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DE1856F-4E4C-40E4-9499-9F258D3967C2}"/>
                    </a:ext>
                  </a:extLst>
                </p14:cNvPr>
                <p14:cNvContentPartPr/>
                <p14:nvPr/>
              </p14:nvContentPartPr>
              <p14:xfrm>
                <a:off x="4955716" y="351033"/>
                <a:ext cx="41400" cy="88308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DE1856F-4E4C-40E4-9499-9F258D3967C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937716" y="333393"/>
                  <a:ext cx="77040" cy="91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DC0BA66E-9A5E-4216-AC14-41502C3AD12C}"/>
                    </a:ext>
                  </a:extLst>
                </p14:cNvPr>
                <p14:cNvContentPartPr/>
                <p14:nvPr/>
              </p14:nvContentPartPr>
              <p14:xfrm>
                <a:off x="4828276" y="315033"/>
                <a:ext cx="245160" cy="2250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DC0BA66E-9A5E-4216-AC14-41502C3AD12C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810276" y="297033"/>
                  <a:ext cx="28080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D18FAE99-C1C7-4FDB-AB63-E8D4CBF8FFFC}"/>
                    </a:ext>
                  </a:extLst>
                </p14:cNvPr>
                <p14:cNvContentPartPr/>
                <p14:nvPr/>
              </p14:nvContentPartPr>
              <p14:xfrm>
                <a:off x="4335076" y="283713"/>
                <a:ext cx="164520" cy="3416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18FAE99-C1C7-4FDB-AB63-E8D4CBF8FFF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317436" y="265713"/>
                  <a:ext cx="200160" cy="37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C306E9FC-18C0-4E1A-8841-362708EDAB5D}"/>
                    </a:ext>
                  </a:extLst>
                </p14:cNvPr>
                <p14:cNvContentPartPr/>
                <p14:nvPr/>
              </p14:nvContentPartPr>
              <p14:xfrm>
                <a:off x="4304836" y="513033"/>
                <a:ext cx="194760" cy="187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C306E9FC-18C0-4E1A-8841-362708EDAB5D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287196" y="495033"/>
                  <a:ext cx="23040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4B3072D-D933-40EA-9F5E-4E5C442487EE}"/>
                    </a:ext>
                  </a:extLst>
                </p14:cNvPr>
                <p14:cNvContentPartPr/>
                <p14:nvPr/>
              </p14:nvContentPartPr>
              <p14:xfrm>
                <a:off x="4564036" y="202353"/>
                <a:ext cx="167760" cy="1299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4B3072D-D933-40EA-9F5E-4E5C442487E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546396" y="184353"/>
                  <a:ext cx="20340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076" name="Ink 3075">
                  <a:extLst>
                    <a:ext uri="{FF2B5EF4-FFF2-40B4-BE49-F238E27FC236}">
                      <a16:creationId xmlns:a16="http://schemas.microsoft.com/office/drawing/2014/main" id="{C618A042-A52C-4C36-8BCC-0622E9EF823D}"/>
                    </a:ext>
                  </a:extLst>
                </p14:cNvPr>
                <p14:cNvContentPartPr/>
                <p14:nvPr/>
              </p14:nvContentPartPr>
              <p14:xfrm>
                <a:off x="5232196" y="358233"/>
                <a:ext cx="2152440" cy="919080"/>
              </p14:xfrm>
            </p:contentPart>
          </mc:Choice>
          <mc:Fallback>
            <p:pic>
              <p:nvPicPr>
                <p:cNvPr id="3076" name="Ink 3075">
                  <a:extLst>
                    <a:ext uri="{FF2B5EF4-FFF2-40B4-BE49-F238E27FC236}">
                      <a16:creationId xmlns:a16="http://schemas.microsoft.com/office/drawing/2014/main" id="{C618A042-A52C-4C36-8BCC-0622E9EF823D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214556" y="340593"/>
                  <a:ext cx="2188080" cy="95472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150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Symbol</vt:lpstr>
      <vt:lpstr>Office Theme</vt:lpstr>
      <vt:lpstr>Spectral resolution</vt:lpstr>
      <vt:lpstr>Any arbitrary wave is a superposition of monochromatic plane waves</vt:lpstr>
      <vt:lpstr>PowerPoint Presentation</vt:lpstr>
      <vt:lpstr>PowerPoint Presentation</vt:lpstr>
      <vt:lpstr>PowerPoint Presentation</vt:lpstr>
      <vt:lpstr>Total intensity of the wave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Spectral resolution</dc:title>
  <dc:creator>Your User Name</dc:creator>
  <cp:lastModifiedBy>Robert Peale</cp:lastModifiedBy>
  <cp:revision>9</cp:revision>
  <dcterms:created xsi:type="dcterms:W3CDTF">2013-11-11T02:32:55Z</dcterms:created>
  <dcterms:modified xsi:type="dcterms:W3CDTF">2021-11-23T00:21:48Z</dcterms:modified>
</cp:coreProperties>
</file>