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notesSlides/notesSlide1.xml" ContentType="application/vnd.openxmlformats-officedocument.presentationml.notesSlide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71" r:id="rId4"/>
    <p:sldId id="267" r:id="rId5"/>
    <p:sldId id="273" r:id="rId6"/>
    <p:sldId id="274" r:id="rId7"/>
    <p:sldId id="269" r:id="rId8"/>
    <p:sldId id="279" r:id="rId9"/>
    <p:sldId id="277" r:id="rId10"/>
    <p:sldId id="270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7:42.55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0 172 736,'3'-1'90,"0"0"0,0 0 0,1 1 0,-1-1 0,0 1 0,0-1 0,0 1 1,6 1-1,-8-1 128,30 0 65,-26-1-203,0 1 0,1-1 0,-1 1 0,0-1 0,1-1 0,-1 1 0,8-4 0,-9 3-109,0 0 1,0 1 0,0-1-1,0 1 1,0 0-1,0 0 1,0 1 0,8-1-1,15-3 146,5-5 419,55-6 0,-60 10-501,-19 3-18,-1 0-1,1 1 1,7 0 0,-5 1 20,-1-1 1,0 0 0,0 0 0,1-1 0,-1 0 0,0-1 0,0 0-1,-1-1 1,14-6 0,-9 3 5,1 0-1,0 1 0,0 1 1,19-5-1,-10 3 56,33-16 270,-43 19-157,-4 2-723,1-1 1,0 1-1,-1 0 0,13 0 1,-12 2-737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8:11.25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387 5 2976,'5'-5'5408,"-28"5"-2150,19 1-3115,-1 0-1,1 0 0,-1 0 0,1 1 1,0-1-1,-1 1 0,-4 3 0,-14 5 219,14-7-106,-1-1-159,0 2 0,0-1 1,0 2-1,-14 7 0,-31 20 371,-18 12-1665,64-37 114,1-1-1,0 2 1,0-1 0,0 1-1,-11 15 1,-1 5-1759,16-25 2365,0 1 1,0-1-1,0 0 0,-5 2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40.7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174 175 1472,'-1'-2'90,"0"0"1,1 1-1,-1-1 1,1 0-1,-1 0 1,1 0-1,0 1 0,-1-1 1,1-4-1,0 4 66,0 0-1,0 0 1,0 0-1,0 0 1,-1 0-1,1 0 1,-1 0-1,-1-3 1,-1-1 172,1 0-1,-1-1 1,1 1 0,0-1-1,0 0 1,1 1 0,0-1-1,0-12 1,1 16-250,-1 0 0,1 0 0,-1 0 0,1 0 0,-1 0 0,0 0 0,0 0 0,-1 0 0,1 0 0,-1 0 0,1 1 0,-1-1 0,0 0 0,0 1 0,-4-5 0,6 7-72,-1 0 0,1 0 0,0-1-1,0 1 1,-1 0 0,1 0 0,0-1 0,-1 1 0,1 0-1,0-1 1,0 1 0,0 0 0,-1 0 0,1-1-1,0 1 1,0 0 0,0-1 0,0 1 0,0-1 0,-1 1-1,1 0 1,0-1 0,0 0 0,7-2-94,-5 3 83,0 0 0,0 0 1,0 0-1,-1 0 1,1 1-1,0-1 0,0 1 1,0-1-1,2 2 0,4 2 15,0 1-1,0 0 0,-1 1 0,1-1 1,9 12-1,30 38 228,-31-36-357,27 28 1,15 0 14,-41-34 128,0 0 1,-1 1 0,-1 1 0,0 1-1,17 22 1,-29-33 17,0 0 0,-1 0 0,1 0 0,-1 0 0,0 1-1,0-1 1,0 1 0,-1 0 0,0-1 0,0 1 0,0 6 0,-1-11-41,0 0 0,0 0 0,-1 0 0,1 0 1,0 0-1,0 0 0,-1 0 0,1-1 0,-1 1 0,1 0 1,-1 0-1,1 0 0,-1 0 0,1-1 0,-1 1 0,0 0 1,1-1-1,-1 1 0,0 0 0,1-1 0,-1 1 0,0-1 1,0 1-1,0-1 0,0 1 0,0-1 0,0 0 0,1 1 1,-1-1-1,0 0 0,0 0 0,0 0 0,0 0 0,0 0 1,-2 0-1,0 0 6,0 0 0,0 0 1,-1 0-1,1 0 0,0-1 1,-1 0-1,1 0 0,0 0 1,-6-2-1,-58-32 186,28 18-19,-1-2-1,-49-33 0,19 9-417,42 23 272,25 19-155,4 10-219,1-6 329,0 0 0,0 0-1,0 0 1,0 0 0,0-1 0,1 1 0,-1-1-1,1 1 1,3 2 0,32 19 132,-25-16-227,56 44-38,-11-8 216,-52-40-57,2 2 49,0-1 0,0 0 0,1 0 1,17 6-1,1 0 113,-27-12-150,0 1-1,0-1 0,0 1 1,0-1-1,0 1 0,0-1 0,0 1 1,0-1-1,0 0 0,0 1 0,0-1 1,0 1-1,0-1 0,0 1 1,0-1-1,-1 1 0,1-1 0,0 1 1,0-1-1,-1 1 0,1-1 1,0 1-1,-1-1 0,1 1 0,-1-1 1,-14-8 14,-1 1 1,0 0 0,0 1-1,-1 1 1,0 1 0,0 0-1,-25-3 1,19 1-520,32 12 90,16 7 320,0-1 1,1-1-1,45 10 0,-28-9 206,78 32 0,-120-42-145,10 3-42,-1 0-1,0 1 0,19 12 1,5-1-254,-33-15 380,2 7 52,-3-5-106,-1-1-1,-1 0 0,1 1 0,0-1 0,0 0 0,-1 1 1,1-1-1,-1 0 0,0 0 0,0 0 0,0 0 1,-3 2-1,-13 11-43,-18 15 58,-61 39 0,55-43 52,0-3-1,-58 24 1,98-46-86,0-1 0,0 1 0,0 0 0,0-1 0,0 0 1,0 1-1,0-1 0,0 0 0,0 0 0,0 0 0,0-1 0,-2 1 0,3-1-5,1 1 0,-1 0 0,1 0 0,0 0 0,-1 0 0,1-1 0,0 1 0,-1 0 0,1 0 0,0-1 0,-1 1 0,1 0 0,0-1 0,0 1 0,-1 0 0,1-1 0,0 1 0,0 0 1,0-1-1,-1 1 0,1 0 0,0-1 0,0 0-8,0 0 0,0 0 1,0 0-1,0 0 0,0 0 1,0 0-1,1 0 0,-1 0 1,0 0-1,1 1 0,-1-1 1,0 0-1,2-2 0,3-4-203,0 0-1,10-11 0,-9 11 157,0 0 0,0 0 0,5-9 1,-10 14 86,0-1 0,0 1 1,0 0-1,0-1 0,0 1 1,-1-1-1,1 1 1,-1-1-1,0 1 0,1-1 1,-1 1-1,0-1 0,0 1 1,-1-1-1,0-4 0,0 6 0,0 0-1,1 0 1,-1 0-1,0-1 1,0 1 0,-1 0-1,1 0 1,0 0-1,0 1 1,0-1-1,-1 0 1,1 0-1,0 1 1,-1-1-1,1 0 1,0 1-1,-1 0 1,1-1-1,-1 1 1,1 0-1,-3-1 1,-2 0-14,-1 1 1,1-1-1,-12 1 1,15 1-22,-1-1 1,1 1 0,-1 0-1,1 1 1,-1-1-1,1 0 1,0 1 0,0 0-1,0 0 1,0 0 0,0 0-1,-4 4 1,6-5 1,0-1-1,0 1 1,1 0 0,-1 0 0,0 0-1,0 0 1,1 0 0,-1-1 0,1 1 0,-1 1-1,1-1 1,-1 0 0,1 0 0,0 0 0,-1 0-1,1 0 1,0 0 0,0 0 0,0 0 0,0 0-1,0 1 1,0-1 0,0 0 0,0 0-1,1 0 1,-1 0 0,0 0 0,1 0 0,-1 0-1,0 0 1,1 0 0,0 0 0,-1 0 0,1 0-1,-1 0 1,1 0 0,0 0 0,0 0-1,-1-1 1,1 1 0,0 0 0,0 0 0,1 0-1,5 3 5,-1 0 0,1 0 0,0-1 0,0 1 0,0-2 0,0 1 0,9 1-1,58 9 64,-33-6 69,0 1-85,0 2 0,58 22-1,-59-17-125,2-2-1,0-1 0,0-2 0,46 4 0,175-1 702,-46 0-444,-139-5 244,132-5-1,-34-22 0,-144 14-319,-1-3 1,0 0-1,45-19 0,38-30-74,-13 5 201,-58 34-207,63-19 1,-81 30-101,0 2 1,0 0 0,0 2-1,32 0 1,-34 3 157,31 4 1,-44-2-64,0 0-1,-1 0 1,0 1 0,1 0 0,15 8-1,6 4-35,-22-12 39,-1 1 0,0 0 0,0 1 0,0-1 0,8 8 0,-5-2-94,-9-8 69,-1-1 0,1 1 0,-1-1 0,1 1 0,0-1 0,-1 0 0,1 1 0,0-1 0,0 0 0,0 0 0,0-1 0,0 1 0,0 0 0,1-1 0,-1 1 0,2 0 0,74 13 433,-16 0-650,21 4 88,123 28-95,-181-39 400,43 21 1,-26-4 20,-42-24-197,0 0 0,1 0 0,-1 0 0,0 1-1,0-1 1,0 0 0,1 0 0,-1 0-1,0 1 1,0-1 0,0 0 0,0 0 0,0 1-1,0-1 1,0 0 0,1 1 0,-1-1 0,0 0-1,0 0 1,0 1 0,0-1 0,0 0 0,0 1-1,0-1 1,0 0 0,-1 0 0,1 1-1,0-1 1,0 0 0,0 0 0,0 1 0,0-1-1,0 0 1,0 0 0,-1 1 0,1-1 0,0 0-1,0 0 1,0 1 0,-1-1 0,1 0 0,0 0-1,0 0 1,-1 0 0,1 1 0,-11 7 158,-10-4-177,0-2 0,0 0-1,0-1 1,-28-2-1,-85-16 152,116 14-164,0 0 37,1 0 1,0-2-1,0 0 1,0-1-1,0 0 1,-21-13-1,30 14-50,1 1-1,-1-1 0,1 0 1,1-1-1,-1 1 1,1-2-1,0 1 0,0 0 1,1-1-1,0 0 1,0-1-1,0 1 1,1-1-1,1 0 0,-5-9 1,5 6-85,1 4 143,-1 0 1,2 0-1,-1 0 1,1 0 0,0 0-1,0-7 1,-7-72 194,8 84-190,-1 0-1,1 0 0,-1 0 1,1 0-1,-1 0 1,0 1-1,1-1 0,-1 0 1,0 0-1,0 1 0,0-1 1,-1 1-1,-1-3 0,2 2 14,-1 1-1,1-1 0,0 1 0,0-1 0,0 0 0,0 0 1,0 1-1,0-1 0,0 0 0,1 0 0,-1 0 0,1 0 1,-1-3-1,4-38-745,-3 42 737,1 0-1,-1 1 1,0-1-1,1 0 1,-1 0 0,0 0-1,1 1 1,-1-1-1,1 0 1,-1 0-1,1 1 1,0-1-1,-1 1 1,1-1-1,0 0 1,0 0-1,5-5 126,-6 5-148,0 1 0,0 0 0,0-1 0,0 1 1,0 0-1,0-1 0,0 1 0,0 0 0,0 0 0,0-1 0,0 1 0,0 0 0,0-1 0,0 1 0,1 0 1,-1 0-1,0-1 0,0 1 0,0 0 0,0 0 0,1-1 0,-1 1 0,0 0 0,0 0 0,1 0 0,-1-1 1,0 1-1,0 0 0,1 0 0,-1 0 0,0 0 0,0 0 0,1-1 0,11 4-173,10 11 215,-16-8-26,1 0 0,-1 0-1,0 1 1,6 8 0,-10-11 30,0-1 1,0 1-1,-1 0 1,1 0-1,-1 0 1,0 0-1,0 0 0,0 0 1,0 0-1,-1 0 1,1 6-1,-2 0-16,1-1 1,-1 1-1,0-1 1,-1 0-1,0 1 0,-1-1 1,0 0-1,-6 13 0,6-15 31,-13 24-65,15-29 25,0-1 0,0 1-1,0 0 1,-1-1 0,1 1 0,-1-1 0,1 0 0,-1 1 0,1-1-1,-1 0 1,0 0 0,1 0 0,-1 0 0,-3 1 0,4-2 7,0 0-1,-1 0 1,1 0 0,0 0 0,-1-1 0,1 1 0,0 0-1,0-1 1,-1 1 0,1-1 0,0 1 0,0-1 0,0 1-1,-1-1 1,1 0 0,0 0 0,0 1 0,0-1 0,0 0-1,0 0 1,0 0 0,1 0 0,-2-2 0,-3-3 3,1 0 1,1 0 0,-5-8-1,0-5-31,1 0-1,1 0 0,1 0 0,-4-26 0,8-8-728,1 51 592,-8 19-43,1 1 266,1 0 62,-11 19 0,6-18-83,0-1-1,-26 33 0,29-43-7,0 0 0,0 0 0,-1 0 1,0-1-1,0-1 0,-1 1 0,-13 5 0,2-2-46,-1-2 1,0-1-1,0 0 1,-1-2-1,0 0 1,-23 1 0,6-3 335,0-2 0,-66-6 0,78 2-277,1 2 0,-35 2 0,47 0-133,0 2 0,1-1 0,-1 2-1,1-1 1,-24 11 0,33-12 30,1 0 0,0 1 0,-1-1 0,1 1 0,0-1 0,1 1 0,-1 1 0,0-1 0,1 0 0,-1 1-1,-4 7 1,6-8 35,1-1-1,0 1 0,0-1 0,0 1 0,0 0 1,1-1-1,-1 1 0,1 0 0,-1 0 0,1-1 0,0 1 1,0 0-1,0 0 0,1-1 0,-1 1 0,1 0 0,-1 0 1,1-1-1,0 1 0,0-1 0,2 4 0,-2-3 8,0-1 0,1 0 0,-1 0 0,1 0 0,0-1-1,-1 1 1,1 0 0,0 0 0,0-1 0,0 1-1,0-1 1,1 0 0,2 2 0,34 10 57,-36-12-48,6 1 40,0-1-1,1 1 0,0-2 0,-1 0 0,1 0 1,-1 0-1,1-1 0,17-5 0,-5 3-30,93-18-10,-1-5 0,194-71 1,-302 95 9,408-142 652,-395 139-703,0 1 0,23-3 0,-34 7 33,1-1 0,0 1 0,0 1 1,0-1-1,0 1 0,15 5 0,-23-6 4,1 0 0,-1 1-1,1-1 1,-1 1-1,1 0 1,-1-1 0,0 1-1,1 0 1,-1 0-1,0 0 1,0 0 0,1 0-1,-1 0 1,0 0 0,0 1-1,0-1 1,0 0-1,-1 0 1,1 1 0,0-1-1,0 1 1,-1-1-1,1 1 1,-1-1 0,0 1-1,1-1 1,-1 1 0,0-1-1,0 1 1,0-1-1,0 1 1,0-1 0,0 1-1,0 0 1,0-1-1,-1 3 1,0 0 5,-1 0-1,1 0 1,-1 0 0,0 0-1,0 0 1,0 0 0,-1 0-1,1 0 1,-1-1 0,0 1-1,-5 3 1,7-6 2,-1 0-1,1 0 1,-1-1-1,1 1 1,-1 0-1,1-1 1,-1 1-1,0-1 1,1 0-1,-1 0 1,0 1-1,1-1 1,-1 0-1,0-1 1,1 1-1,-1 0 1,0 0-1,1-1 1,-1 1-1,1-1 1,-1 1-1,1-1 1,-3-1 0,-2 0-64,0-1 1,1-1 0,0 1-1,-10-8 1,6 4 22,-1 0-1,1 1 1,-1 0 0,0 0-1,-1 1 1,1 0 0,-1 1 0,-13-3-1,7 3 0,1 1-1,0 0 1,-1 1-1,1 1 1,-18 1-1,15 2-24,1 0-1,-1 1 1,1 1 0,-21 8-1,-67 31-197,91-35 225,-4 2-12,0-1 1,-1-1-1,-1-1 1,1 0-1,-28 4 0,44-10 69,0-1-1,0 1 1,0-1-1,0 0 1,0-1-1,0 1 1,0-1-1,1 1 1,-1-1-1,0 0 1,0-1-1,-4-1 1,6 2-27,0 0 0,1-1-1,-1 1 1,0 0 0,1-1 0,-1 1 0,1-1 0,-1 1-1,1-1 1,0 0 0,0 0 0,0 0 0,0 1 0,0-1-1,0 0 1,0 0 0,1 0 0,-1 0 0,1 0 0,-1 0 0,1-1-1,0 1 1,0-4 0,0-1-67,1-1 1,0 1-1,1-1 0,-1 1 0,1 0 1,1 0-1,-1 0 0,1 0 0,6-9 1,5-8-177,21-26 0,-20 31 169,38-44 186,-9 12-140,-29 26 156,-13 21-128,0 0 0,0 0 0,0 1 0,1-1 0,-1 1 0,1 0 0,0-1 0,0 1 0,3-3 0,0-1-184,-6 7 186,0 0 1,0 0 0,0 0 0,0-1 0,0 1 0,0 0 0,0 0 0,0 0 0,0 0 0,0 0 0,1-1-1,-1 1 1,0 0 0,0 0 0,0 0 0,0 0 0,0 0 0,0 0 0,0 0 0,1 0 0,-1-1 0,0 1-1,0 0 1,0 0 0,0 0 0,0 0 0,1 0 0,-1 0 0,0 0 0,0 0 0,0 0 0,0 0 0,1 0-1,-1 0 1,0 0 0,0 0 0,0 0 0,0 0 0,0 0 0,1 0 0,-1 0 0,0 0 0,0 1 0,0-1-1,0 0 1,0 0 0,1 0 0,-1 0 0,0 0 0,0 0 0,0 0 0,0 1 0,0-1-8,1 0 1,-1 0-1,0 0 1,0 0-1,1 0 0,-1 0 1,0 0-1,0 0 1,1 0-1,-1 0 1,0-1-1,0 1 1,1 0-1,-1 0 0,0 0 1,0 0-1,1 0 1,-1 0-1,0 0 1,0-1-1,0 1 1,1 0-1,-1 0 1,0 0-1,0-1 0,5-1 156,-1 2-123,0 0 1,0 0-1,0 1 0,0 0 0,0-1 0,0 1 0,0 1 0,-1-1 0,8 4 0,-9-4-4,0 1 0,0-1 0,0 1 0,0-1 0,0 1-1,0 0 1,-1 0 0,1-1 0,-1 1 0,1 0 0,-1 1 0,0-1 0,0 0 0,0 0 0,0 1 0,0-1 0,0 0 0,0 3 0,0 2 51,0 0 1,0 0-1,-1-1 1,0 1-1,0 0 1,-1 0-1,0 0 1,0-1-1,0 1 1,-1 0-1,0-1 0,-1 1 1,1-1-1,-1 0 1,0 0-1,-1 0 1,-5 9-1,-2-1-96,9-11 11,0 0 1,0 0 0,0 0 0,0 0 0,-5 4 0,0 3-368,14-13-330,7-9 625,-10 9 72,-1-1-1,1 1 1,0-1-1,-1 0 1,0 0 0,6-8-1,7-8-72,-15 16 117,-1 3-22,14 21-431,26 20 602,-31-30-224,-5-6 96,0 0 1,-1 0-1,1 0 1,-1 1-1,4 7 1,-6-11-68,0 1 0,0-1 0,0 1 1,0 0-1,0-1 0,0 1 0,0-1 1,1 0-1,-1 1 0,0-1 0,3 1 0,-3-1 164,1-1 20,6 3 166,-5-21-373,-3 17 26,-4 0 28,1 0 0,-1 0 0,0 0 0,0 0 0,0-1 0,1 0 0,-7-3 0,-2-1 103,-18-8-243,21 10 151,1 0-1,-1 0 1,0 0-1,0 1 1,-1 1-1,-10-2 1,-15-1 43,11 2-205,-27 0-1,47 3 114,3 0 8,0 1 1,1-1 0,-1 0 0,0 0-1,0 0 1,0 0 0,0 0 0,0 0-1,0 0 1,0 0 0,0 0 0,0-1-1,0 1 1,0 0 0,1-1 0,-1 1-1,0 0 1,0-1 0,-1 0 0,20 4-138,-12-3 155,1 1-1,-1 0 1,0-1-1,1 0 1,-1-1-1,0 0 0,9-1 1,1-3 159,22-8 0,16-5 480,-21 10-356,-18 3-313,0 2 0,26-4 1,161 2 893,-146-5-987,-64 8-105,-74 5 15,62-1 138,0 1 1,0 1 0,0 0-1,0 2 1,-20 8 0,-64 27-629,72-28 596,-2 3 58,-44 29 0,27-16 116,-177 74-76,76-39-515,96-38 412,0-2 1,-1-3-1,-109 24 0,96-33 258,0-4 0,-1-3-1,-122-6 1,149-3-161,-51-13-1,-34-4-405,-15 16 276,10 1 307,103 2-190,0-2-1,-40-10 1,-52-23-357,48 14 339,69 21 55,-11-3 32,-33-14-1,45 16-10,-1 0-1,1 0 1,0-1 0,-1 1 0,1-1 0,1 0 0,-1-1-1,1 1 1,-5-8 0,-27-43-446,31 48 414,0 0-1,-1 0 1,0 0-1,0 1 0,0 0 1,-13-9-1,9 7 110,-18-18-1,24 21-144,-1 0 0,0 0 0,0 1 0,0 0 0,-1 0 0,0 0 0,-11-5 0,5 4-5,1 1 0,-1 1 0,-18-4 0,9 2 442,15 3-438,1 1 1,-1-1-1,0 1 0,-7 0 0,5 0 18,0 1-1,-15-5 1,15 3 0,-1 1 1,-15-1-1,-20 2 325,44 0-312,0 0-1,-1 0 0,1 0 0,0 0 0,0 0 1,0 0-1,0 0 0,0 0 0,-1 0 0,1 0 1,0 0-1,0 0 0,0 0 0,0 0 0,0 0 0,-1 0 1,1 0-1,0 0 0,0 0 0,0 0 0,0 0 1,0 0-1,0-1 0,-1 1 0,1 0 0,0 0 1,0 0-1,0 0 0,0 0 0,0 0 0,0 0 1,0 0-1,0-1 0,0 1 0,-1 0 0,1 0 0,0 0 1,0 0-1,0 0 0,0 0 0,0-1 0,0 1 1,5-6-64,14-7 216,-16 11-25,4-4-112,1 1-1,-1 1 1,1-1-1,0 1 1,1 1-1,-1-1 1,1 2 0,-1-1-1,1 1 1,0 0-1,17-1 1,-11 2 104,0-1 0,0 0 0,19-6 0,-32 7-106,-110 23 134,93-18-164,0 1 1,0 0-1,1 1 0,-20 11 0,17-8-291,17-9 308,-1 1 0,1-1 0,0 0 0,0 0 0,0 0 0,0 0 0,0 0 1,0 0-1,0 0 0,0 0 0,0 0 0,0 0 0,0 0 0,0 0 0,0 0 0,0 0 1,0 0-1,0 1 0,0-1 0,0 0 0,0 0 0,0 0 0,0 0 0,0 0 0,0 0 0,0 0 1,0 0-1,0 0 0,0 0 0,0 0 0,0 0 0,0 0 0,0 0 0,0 1 0,0-1 0,0 0 1,0 0-1,0 0 0,0 0 0,1 0 0,-1 0 0,0 0 0,0 0 0,0 0 0,0 0 1,0 0-1,0 0 0,0 0 0,0 0 0,0 0 0,0 0 0,0 0 0,0 0 0,0 0 0,0 0 1,1 0-1,-1 0 0,0 0 0,0 0 0,0 0 0,0 0 0,0 0 0,0 0 0,0 0 0,10 3-71,16 0 81,90-10 33,-29 1 197,-48 5-321,0 1 0,0 2 0,72 14 0,-70-9 230,1-2 0,-1-1-1,1-3 1,0-1 0,46-6 0,187-1 471,-74 5-536,-11-13 170,90 8-150,-245 9-190,37 6 0,-37-3 90,38 0 0,-41-5-111,-17 1 200,0-1 0,0 0 1,25-5-1,106-26-154,-29 9-20,-5 2 488,-63 11-443,-35 7-86,1 0-1,26-9 0,58-24-39,-91 33 160,-1 0 1,0 1 0,12-1 0,11-3-54,-15 2 100,22-2-1,-1 0 4,122-11-402,-75 9 175,-18-1 556,-34 3-441,48-1 0,-77 6 55,-1 0-1,1 0 1,-1 1-1,1-1 0,-1 1 1,1-1-1,-1 1 1,0-1-1,1 1 0,1 1 1,-1-1 8,-1-1 0,0 1 0,0 0 0,0-1 0,0 1 0,1-1 1,-1 0-1,0 1 0,1-1 0,1 0 0,-2 0-113,0 0 96,0 0 38,0 0 0,-1 0 0,1 0 0,0 0 1,0 0-1,0 0 0,-1 0 0,1 1 0,0-1 1,0 0-1,0 0 0,-1 1 0,1-1 0,0 0 1,-1 1-1,1-1 0,0 1 0,-1-1 0,1 1 1,0-1-1,0 1 0,-1 0-24,0 0 0,0 0 0,0 0 0,-1 0 1,1-1-1,0 1 0,0 0 0,0 0 0,-1 0 0,1-1 0,-1 1 0,1 0 0,0 0 1,-1-1-1,1 1 0,-1 0 0,0-1 0,1 1 0,-1 0 0,0-1 0,1 1 0,-2 0 1,0 0 9,-1 0 1,1 0 0,0 0 0,-1 0 0,1-1 0,0 1 0,-1-1-1,-2 1 1,-7-1-40,1 0-1,-20-2 1,26 1-51,-36-1 186,-57 4-1,6 10-226,65-10 18,0 2-1,1 1 0,-34 10 1,3-3-216,58-12 314,-1 0 0,0 0 0,0 0 0,0 0-1,0 1 1,0-1 0,0 0 0,0 0 0,0 0 0,0 0-1,0 1 1,0-1 0,0 0 0,1 0 0,-1 0-1,0 0 1,0 0 0,0 1 0,0-1 0,0 0-1,0 0 1,1 0 0,-1 0 0,0 0 0,0 0-1,0 0 1,0 0 0,1 0 0,-1 0 0,0 0 0,0 0-1,0 0 1,1 0 0,-1 0 0,36-5 100,-10 0-128,175-29-202,-149 25 249,-49 8 40,0 1-1,1-1 1,-1 0 0,0 0-1,0 0 1,0-1 0,5-2-1,-25 4 375,7 0-415,-50 8 56,-73 19-1,46-8-445,68-13 123,16-5 212,0 1 1,1-1-1,-1-1 1,0 1-1,0 0 0,0-1 1,0 0-1,0 1 1,-5-1-1,-13-1 70,20 1 43,-3 0 38,-44 3-28,-5 5 134,20-9-216,18 1-53,-1-1 0,-24 4-1,-52 9 159,-105 18-188,183-27 82,-171 31 277,149-29-182,0-3 0,-1 0-1,-42-5 1,6-2-323,-95 6 0,78 8 48,-26 1 511,-84-5-141,-5 4-509,-1 1 635,184-10-285,10 1-25,0-1 0,1 0 0,-1-1 0,1 0-1,-1-1 1,-18-6 0,-11-4 35,-43-9 0,55 15 144,6-1 12,19 5-149,-1 0 1,0 1-1,0-1 1,0 1-1,0 1 1,-5-1-1,-218-7-466,198 8 430,13 1 22,-32-3 1,28-3-238,18 3 227,-1 1-1,0 0 1,0 1 0,-8-2-1,-37-6 263,26 7-348,14-1 253,16 2-650,190-4-1,-112 6 751,-44 0-218,-23-1-73,0 0-1,0 1 1,0 1-1,33 9 0,3 10-32,-38-15 14,0 0 1,32 8 0,-12-5 487,-10-4 127,-24-6-678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43.6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417 4 1056,'-26'12'2085,"4"-9"-1246,-9 2-542,-1 2 139,23-5-322,0 0-1,0 0 1,-10 5 0,-5-2 82,22-5-178,-1 0-1,1 1 1,-1-1-1,1 1 1,-1-1-1,1 1 1,-1 0-1,1 0 1,0 0 0,-3 2-1,-25 15 74,20-13 10,-2 0-29,11-5-68,-1 0 1,1 1-1,0-1 1,-1 1 0,1-1-1,0 1 1,0 0-1,-1 0 1,0 1-1,0-1-9,1-1-1,-1 1 0,0 0 0,1 0 0,-1-1 0,0 1 0,1-1 0,-1 0 0,0 1 0,-2-1 0,2 0 1,0 0 0,0 1 0,0-1-1,0 1 1,0-1 0,0 1 0,-3 1 0,2 0 43,-1 0-1,0-1 1,0 1 0,0-1 0,-8 2-1,-6 2 115,-11 2 382,7-6-636,22-1 86,18-1 352,-4-1-246,0-1 0,0-1 0,0 0 0,0-1 0,-1 0 0,17-10 0,-21 11-18,0 0 0,0 1-1,1 0 1,-1 1 0,10-2 0,13-3-221,0 0 82,53-5 0,-50 8 137,-28 4-38,-1 0-1,1 0 0,-1 0 1,1 1-1,6 1 1,21 2 14,-33-3-57,0-1 0,0 0 1,0 0-1,0 0 0,-1 0 0,1 1 0,0-1 1,0 0-1,0 1 0,0-1 0,-1 1 1,1-1-1,0 1 0,1 1 0,5 2-72,-5-3 99,1 2 71,-3-3-81,0 1 0,1-1 0,-1 0 0,0 0 0,0 0 0,0 0 0,0 0 0,0 0 1,1 0-1,-1 0 0,0 0 0,0 0 0,0 1 0,0-1 0,0 0 0,0 0 0,1 0 1,-1 0-1,0 0 0,0 1 0,0-1 0,0 0 0,0 0 0,0 0 0,0 0 0,0 0 1,0 1-1,0-1 0,0 0 0,0 0 0,0 0 0,0 0 0,0 1 0,0-1 0,0 0 0,0 0 1,0 0-1,0 0 0,0 1 0,0-1 0,0 0 0,0 0 0,0 0 0,-1 0 0,1 0 1,0 1-1,0-1 0,0 0 0,0 0 0,0 0 0,0 0 0,0 0 0,-1 0 0,1 0 1,0 1-1,0-1 0,0 0 0,0 0 0,-1 0 0,-13 11-97,13-11 85,1 1-1,-1-1 1,1 0 0,-1 1 0,1-1 0,-1 0 0,0 0 0,1 1-1,-1-1 1,0 0 0,1 0 0,-1 0 0,0 0 0,1 0-1,-1 0 1,0 0 0,1 0 0,-1 0 0,0 0 0,1 0-1,-1 0 1,0 0 0,1-1 0,-2 1 0,2 0 10,0-1 1,0 1-1,0 0 1,-1 0-1,1 0 0,0 0 1,0-1-1,-1 1 1,1 0-1,0 0 1,-1 0-1,1 0 1,0 0-1,0 0 1,-1 0-1,1 0 0,0 0 1,-1 0-1,1 0 1,0 0-1,-1 0 1,1 0-1,0 0 1,0 0-1,-1 0 1,1 0-1,0 0 0,-1 0 1,1 1-1,-8 0 380,6 0-593,8-3 109,27-7-192,-23 6 282,1 0 1,18-8 0,-25 9 49,0 0 0,0 1 1,0 0-1,0 0 0,0 0 0,5 0 1,-5 1-31,0-1 0,-1 1 0,1-1 0,0 0 0,-1 0 0,7-3 0,23-11-144,-25 12 166,0-1 0,18-12 862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45.1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83 158 640,'0'0'8,"0"0"-1,0-1 1,0 1 0,0 0-1,0 0 1,0-1 0,0 1-1,-1 0 1,1 0 0,0-1-1,0 1 1,0 0 0,0 0-1,0-1 1,0 1 0,-1 0-1,1 0 1,0 0 0,0-1-1,0 1 1,-1 0 0,1 0-1,0 0 1,0 0 0,0-1-1,-1 1 1,1 0 0,0 0-1,0 0 1,-1 0 0,1 0-1,0 0 1,0 0 0,-1 0-1,1 0 1,0 0 0,0 0-1,-1 0 1,-14 2 36,1-1 541,2-2 531,10 1-956,1-1 0,-1 1 1,0 0-1,0 0 0,1-1 1,-1 1-1,-20-15 2603,29 5-1738,3 10-769,6-1-90,0-1-1,-1-1 1,1 0-1,-1-2 0,0 1 1,0-2-1,15-7 1,33-11 244,-19 9-132,1 2 1,1 2 0,50-5-1,-58 11-314,-24 3 13,0 0-1,-1 1 1,1 0-1,0 1 1,0 1-1,0 0 1,15 4-1,-9-1 152,-20-4-127,1 0 1,-1 0-1,0 0 0,0 0 0,1 0 0,-1 1 0,0-1 0,0 0 0,1 0 1,-1 0-1,0 0 0,0 1 0,0-1 0,1 0 0,-1 0 0,0 1 1,0-1-1,0 0 0,0 0 0,0 1 0,0-1 0,0 0 0,1 1 0,-1-1 1,0 0-1,0 0 0,0 1 0,0-1 0,0 0 0,0 1 0,0-1 0,-1 0 1,1 0-1,0 1 0,0-1 0,0 0 0,0 1 0,0-1 0,0 0 0,0 0 1,-1 1-1,1-1 0,0 0 0,0 0 0,0 0 0,0 1 0,-1-1 0,1 0 1,0 0-1,0 0 0,-1 1 0,-4 3 26,-1 0-1,0 0 1,0-1 0,0 1 0,0-1-1,0-1 1,-1 1 0,-8 1 0,-9 2 192,-25 2 0,-7 1-87,-93 19-575,-9 14 486,151-40-25,5-2-37,-1 1-1,1 0 1,0-1 0,-1 1 0,1 0 0,0 0 0,-1 1 0,1-1 0,0 0 0,-3 3 0,8-4 63,0 0 0,0 1 0,0-1 0,0 1 1,0-1-1,5 2 0,-2 0-22,1 0 1,0-1 0,0-1-1,0 1 1,0-1-1,0 0 1,7-1-1,52-11-973,-22 4-833,-40 7 1397,1 1 0,-1-1-1,0 0 1,1 0-1,-1-1 1,0 1-1,0-1 1,0 0-1,0 0 1,0-1 0,-1 1-1,1-1 1,-1 1-1,1-1 1,-1 0-1,5-7 1,-2 1 11,-1 1 0,0-1 0,3-11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23.0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59 576,'-3'1'795,"10"1"-597,-7-2-194,0 0-1,1 0 1,-1 1-1,1-1 0,-1 0 1,1 0-1,-1 0 1,1 0-1,-1 0 1,1 0-1,-1 0 1,1 0-1,-1 0 1,0 0-1,1 0 1,-1 0-1,1 0 0,-1 0 1,1-1-1,-1 1 1,1 0-1,-1 0 1,0 0-1,1-1 1,-1 1-1,1 0 1,-1-1-1,0 1 1,1 0-1,0-1 111,20-8 717,-21 8-738,0 1 0,1-1 0,-1 0 0,0 0 0,0 0 0,0 1-1,0-1 1,1 0 0,-1 0 0,0 0 0,-1 0 0,1 0 0,0-2-250,-5-6 552,4 9-372,1 0 0,0 0 0,0-1 0,-1 1 0,1 0 0,0-1 0,0 1 0,0 0 0,-1-1 0,1 1 0,0 0 0,0-1 1,0 1-1,0 0 0,0-1 0,0 1 0,0 0 0,0-1 0,0 1 0,0-1 0,0 1 0,0 0 0,0-1 0,0 1 0,0 0 0,0-1 0,0 1 0,0 0 0,1-1 0,-1 1 0,0 0 1,0-1-1,0 1 0,1 0 0,-1-1 0,0 1 0,1-1 0,3-5 114,-2-1 48,-6 6 38,-10 8 41,13-6-227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24.4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75 832,'-3'7'246,"9"-10"360,11-14 669,-14 14-1125,18-16 928,-21 18-1100,0-7 854,1-3 379,6 5-1341,-7 6 142,1-1-1,0 1 1,0-1 0,-1 1-1,1-1 1,0 0-1,-1 1 1,1-1 0,-1 1-1,1-1 1,-1 0-1,1 0 1,-1 1-1,0-1 1,1 0 0,-1 0-1,0 1 1,1-2-1,-14 18 91,2-1-522,-13 19 728,23-33-356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25.2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3 264 1568,'-2'-7'760,"2"7"-751,0-1-1,0 1 0,0 0 1,0-1-1,0 1 1,0 0-1,0 0 0,0-1 1,0 1-1,0 0 1,0-1-1,0 1 1,0 0-1,0 0 0,0-1 1,0 1-1,0 0 1,0 0-1,0-1 0,0 1 1,0 0-1,0-1 1,1 1-1,-1 0 1,1-3-13,-1 1 1,1 0-1,-1 0 1,0-1-1,1 1 1,-1 0-1,0-1 1,0 1-1,-1-4 1,1-11 331,4-2 174,-2 9-238,0 0 0,0 1-1,0-16 1,-3 2 166,0 15-306,1 0 0,0-1-1,0 1 1,1 0 0,0 0-1,4-13 1,1-7-284,1 16-1269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27.2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146 37 1472,'-7'-6'614,"6"6"-600,1 0-1,0 0 1,-1-1-1,1 1 0,0 0 1,-1 0-1,1 0 1,0-1-1,-1 1 0,1 0 1,0 0-1,0-1 1,-1 1-1,1 0 0,0 0 1,0-1-1,0 1 1,0 0-1,-1-1 0,1 1 1,0 0-1,0-1 0,0 1 1,0-1-1,-14-18 2037,14 18-1993,-38-2 1511,31 3-1162,6 0-340,-1 0 0,0 0 0,0 0 0,0 0-1,0 0 1,0 0 0,0 0 0,0 1 0,0-1 0,-3 2 197,-9-1 313,12 2-672,0 1 0,0-1 1,0 1-1,-3 6 1,-4 9 178,6-13-33,2-4-44,-1 0 0,1 0 0,0 0 0,0 0 0,0 0-1,0 1 1,0-1 0,0 0 0,0 4 0,1-5-101,1 1 1,-1-1-1,0 1 0,1-1 1,-1 1-1,1-1 1,0 1-1,-1-1 0,1 0 1,0 1-1,0-1 0,0 0 1,0 0-1,0 0 0,0 0 1,0 0-1,2 2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53.8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24 640,'-16'18'4353,"14"-25"-3943,0 6-314,0-1 0,-1 1 1,1 0-1,-1 0 1,1 0-1,0 0 1,-1 0-1,-9-2 647,8 2-550,0-1-1,0 1 1,0-1 0,0 0-1,0 0 1,0-1 0,-4-2-1,7 4-181,0 0-1,0 1 0,0-1 0,0 1 1,-1-1-1,1 1 0,0 0 0,0-1 1,0 1-1,-1 0 0,1 0 1,0 0-1,-1 0 0,1 0 0,0 0 1,-3 1-1,-11-1 461,14 1-477,1 0 1,1-1 0,-1 1-1,0 0 1,0 0 0,0 0-1,0-1 1,0 1 0,1 0-1,-1 0 1,0-1 0,1 1-1,-1 0 1,1-1 0,-1 1-1,0 0 1,2 0 0,14 13-338,-6-4-16,0-1-1,1-1 1,0 0 0,18 10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55.2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103 31 480,'8'-10'965,"-8"9"-857,0 0 0,1 0 0,-1 0 0,0 1 0,1-1 1,-1 0-1,0 0 0,0 0 0,0 0 0,0-2 155,0 2-229,0 1 0,0 0 0,0-1 0,0 1-1,-3-5 644,3 4-644,-1 1 1,1 0 0,0 0 0,-1 0 0,1 0 0,0 0-1,0-1 1,-1 1 0,1 0 0,0 0 0,-1 0-1,1 0 1,0 0 0,-1 0 0,1 0 0,0 0 0,-1 0-1,0 1 1,-5 5 14,-1 1-1,1 0 0,0 1 0,0 0 1,0 0-1,-7 16 0,-1 1-4,-22 18 207,33-40-477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59.8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7 1472,'-30'-7'6474,"30"364"-5044,0-356-1404,0 0 0,0 1 1,0-1-1,0 0 0,1 0 0,-2 1 1,1-1-1,0 0 0,0 0 1,0 0-1,-1 1 0,1-1 0,0 0 1,-2 2-1,0-11 385,2-313-171,6 383-216,-3-37-5,1 4 31,14 199 342,-18-224-392,0 1 0,0-1-1,1 0 1,-1 0-1,1 0 1,0 0 0,3 6-1,-4-10 0,0 1-1,0-1 0,1 1 1,-1 0-1,0-1 0,1 1 1,-1-1-1,1 1 0,-1-1 1,1 1-1,-1-1 0,1 0 1,-1 1-1,1-1 0,-1 0 1,1 1-1,0-1 0,-1 0 1,1 1-1,0-1 0,0 0 4,0 0 0,0 0 0,0 0 0,0-1-1,0 1 1,0 0 0,0 0 0,0-1 0,0 1-1,0-1 1,0 1 0,0-1 0,0 1 0,-1-1 0,1 1-1,0-1 1,1-1 0,8-9 33,0 0-1,-1-1 1,0 0 0,-1 0 0,10-18-1,-10 14 24,1 1-1,1 1 0,13-16 0,-15 23-62,-4 7-164,-3 15-91,-1-8 358,0 12-39,-1 1 0,-6 29-1,6-27 721,2-31-758,-1-13 91,0 21-112,0 9-234,3 1 155,-3-7 131,1 1 0,-1-1-1,1 0 1,0 1-1,-1-1 1,1 0-1,1 1 1,-1-1-1,0 0 1,0 0 0,1 0-1,-1 0 1,1 0-1,0 0 1,5 3 245,2 3-191,-8-6-104,0 1-1,0 0 0,-1 0 0,1-1 1,0 1-1,-1 0 0,0 0 0,0 0 1,0 6-1,-1-8 27,1 1 0,0-1 1,0 0-1,-1 1 0,1-1 1,0 1-1,-1-1 0,0 0 1,1 1-1,-2 0 0,2-1-19,0-1 0,-1 0 0,1 1-1,0-1 1,-1 0 0,1 1 0,0-1 0,-1 0 0,1 0-1,-1 1 1,1-1 0,0 0 0,-1 0 0,1 0-1,-1 0 1,1 0 0,-1 0 0,1 1 0,0-1 0,-1 0-1,1 0 1,-1 0 0,1 0 0,-1-1 0,1 1-1,-1 0 1,1 0 0,0 0 0,-1 0 0,0-1 0,0 0 6,-1 0 1,1 0-1,0 0 1,0 0-1,0 0 1,0 0-1,0 0 1,0-1-1,1 1 1,-1 0-1,0-1 1,0 1-1,1-1 1,-1 1-1,0-3 1,-6-13 386,2 11-228,0-1-1,-1 1 1,1 0 0,-13-9-1,15 13-171,0-1-1,0 2 0,-1-1 1,1 0-1,-1 1 0,1-1 1,-1 1-1,1 0 0,-1 0 1,0 1-1,0-1 0,-6 1 1,8-1 0,0 1 0,0 0 0,-1 1 0,1-1 0,0 0 0,0 1 0,0-1 0,0 1 1,0-1-1,0 1 0,0 0 0,1 0 0,-1 0 0,-3 2 0,4-2-80,0 0 0,0 0 0,1 0 0,-1 1 0,0-1 0,1 0-1,-1 1 1,1-1 0,-1 0 0,1 1 0,-1-1 0,1 0 0,0 1-1,0-1 1,0 1 0,0-1 0,0 1 0,0-1 0,0 0 0,0 1 0,1-1-1,0 3 1,96 16-11930,-87-27 11681,-9 7 268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18.57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0 139 1312,'2'1'56,"5"0"304,-13-7 1528,37 5-43,-22-4-1205,-8 4-612,0 1 0,0-1 0,0 1 0,0-1 1,0 1-1,0-1 0,0 1 0,0-1 0,0 1 0,0 0 0,0 0 0,1 0 0,-1-1 0,1 1 0,3 0-12,-1-1 0,1 0-1,-1 0 1,1 0-1,-1-1 1,1 1-1,-1-1 1,4-3-1,25-7 395,24-6 252,-42 13-482,0 0-1,0 1 1,17-3 0,218-24 129,-211 24 20,-27 4-558,0 1 1,20-1-1,-27 3-309,1-1 1,-1 0-1,1 0 1,5-2-1,11-2-1334,-8 5-181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8:07.1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79 1152,'-1'-4'1608,"1"4"-1575,0 0 1,0 0-1,0 0 1,0 0-1,0 0 1,0 0-1,0 0 1,0 0-1,0 0 1,-1 0-1,1 0 1,0 0-1,0 0 1,0 0-1,0 0 1,0 0-1,0 0 1,0 0-1,0 0 1,-1 0-1,4-7 525,-3 6-355,8-12 3029,-4 13-3030,-3 0-148,1-1-1,-1 0 0,0 1 0,1-1 1,-1 0-1,0 0 0,0 0 0,2-3 0,3 0 92,50-24 213,-49 23-8,-6 4-352,-1 1-1,1-1 0,-1 1 0,1-1 1,0 1-1,-1-1 0,1 1 0,0 0 1,-1-1-1,1 1 0,0 0 0,-1 0 1,1-1-1,0 1 0,-1 0 1,1 0-1,0 0 0,1 0 0,-2 0-29,4 0 234,-3 0-212,-1 0 0,0 0 0,0 0 0,0-1 0,0 1 0,1 0 0,-1 0 0,0 0 1,0 0-1,0 0 0,1 0 0,-1 0 0,0 0 0,0 0 0,0 0 0,0 0 0,1 0 0,-1 0 0,0 0 1,0 0-1,0 0 0,1 0 0,-1 1 0,0-1 0,0 0 0,0 0 0,0 0 0,1 0 0,-1 0 0,0 0 1,0 0-1,0 1 0,0-1 0,0 0 0,0 0 0,1 0 0,0 3 74,0-1 0,0 1 0,0 0 0,0-1 0,-1 1 0,1 0 0,-1 0 0,1 3 0,-1-5-80,0 0 0,0 0 0,0-1 0,0 1 0,1 0 0,-1 0 1,0-1-1,0 1 0,1 0 0,-1 0 0,1-1 0,-1 1 0,0-1 0,2 2 0,-2-2 14,0 1 1,1-1-1,-1 0 1,0 0-1,0 1 0,0-1 1,1 0-1,-1 0 1,0 1-1,0-1 0,0 0 1,0 1-1,0-1 1,0 0-1,1 1 0,-1-1 1,0 0-1,0 0 0,0 1 1,0-1-1,0 0 1,0 1-1,0-1 0,0 0 1,0 1-1,-1-1 1,1 0-1,0 1 0,0-1 1,0 0-1,0 1 0,0-1 1,0 0-1,-1 0 1,1 1-1,0-1 0,-1 1-1,1-1-1,0 1 0,-1 0 0,1-1 1,0 1-1,0 0 0,0-1 0,-1 1 0,1-1 1,0 1-1,0 0 0,0-1 0,0 1 1,0 0-1,0 0 0,1 2 26,-1 0-1,0-1 1,-1 1-1,1-1 1,0 1-1,-2 4 1,0 15 143,3-19-166,-1-1 0,0 0 0,0 1 0,0-1 0,0 0 0,-1 1 0,1-1 1,-1 0-1,1 0 0,-2 3 0,1-3 12,0-1 1,0 0 0,0 1 0,0-1-1,0 1 1,1 0 0,-1-1 0,1 1-1,-1 0 1,1-1 0,-1 1 0,1 0-1,0 0 1,0 3 0,0-3-2,0 0-1,-1 0 1,1 0 0,-1 0 0,1 0 0,-1 0 0,0-1-1,-1 4 1,1-3-24,0 0 0,0 0 0,0 0 0,0 0 0,1 0 0,-1 0 0,1 0 0,-1 4 0,-4 33-39,5-34 72,-1 2-69,-13 8 342,13-15-313,-1 4 149,2-4-116,0-1 0,0 1 0,0 0 0,0 0 0,0 0 0,0 0 0,1 0 0,-1 0 0,0 0 0,0 0 0,0 0 0,0 1 0,0-1 0,0 0 0,0 0 0,0 0 1,0 0-1,0 0 0,0 0 0,0 0 0,0 0 0,0 0 0,0 0 0,0 0 0,0 0 0,0 0 0,0 0 0,0 0 0,0 0 0,0 0 0,0 0 0,0 0 0,1 0 0,-1 0 0,0 0 0,0 0 0,0 0 0,0 0 0,0 0 0,0 0 0,0 1 0,0-1 0,0 0 0,0 0 0,0 0 0,0 0 1,0 0-1,0 0 0,0 0 0,0 0 0,0 0 0,-1 0 0,1 0 0,0 0 0,0 0 0,3 0-115,-2 0 87,21-1 464,-17-2-236,-4 2-213,-1 1 1,0 0 0,1-1 0,-1 1 0,1 0-1,-1 0 1,0-1 0,1 1 0,-1 0 0,1 0-1,-1 0 1,1-1 0,-1 1 0,1 0 0,-1 0-1,1 0 1,-1 0 0,1 0 0,0 0 0,32-8-54,-18 6 13,-13 1 80,-1 1 1,1-1-1,-1 1 0,1 0 1,-1 0-1,1 0 0,-1 0 0,1 0 1,0 0-1,-1 0 0,1 0 0,1 1 1,2 1 39,-4-2-54,1 0 0,-1 1 0,1-1 0,-1 1 0,0-1 0,1 1 0,-1 0 0,0 0-1,1 0 1,-1-1 0,0 1 0,0 0 0,1 0 0,-1 1 0,0-1 0,0 0 0,1 2 0,-2-2-116,5 1-1678,-4-2 1456,0 1 0,0-1 0,0 0 0,0 0 0,0 1 0,1-1 0,-1 0 0,0 0 0,2-1 0,-1 1-191,14 0-2930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9:39.48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2767 14 1824,'0'-1'39,"0"0"1,0 0 0,0 1-1,0-1 1,0 0-1,1 1 1,-1-1-1,0 1 1,0-1-1,0 0 1,1 1 0,-1-1-1,0 0 1,1 1-1,-1-1 1,0 1-1,2-2 1,-2 2-28,1 0-1,-1 0 1,1 0 0,-1 0 0,1 0-1,-1 0 1,1 0 0,-1 0 0,1 0-1,-1 0 1,1 0 0,-1 0 0,1 0-1,-1 0 1,1 0 0,-1 0 0,1 0-1,-1 1 1,1-1 0,-1 0 0,0 0-1,1 1 1,-1-1 0,1 0 0,-1 1-1,0-1 1,1 0 0,-1 1 0,0-1-1,1 1 1,-1 0 0,6 4 33,-1 0 125,0 0 0,-1 0 0,6 9 0,-5-8 116,1 1 0,-1-1 1,1 0-1,0 0 0,0-1 0,1 0 0,7 5 0,56 29 112,-20-12 35,-38-21-431,35 22 251,0 2 1,49 42 0,-44-30 75,22 21 100,-65-54-389,-1 0-1,0 0 1,-1 1-1,0 0 0,0 0 1,5 12-1,3 17 122,-2 0-1,-1 0 0,11 71 1,-7-31-104,-10-50 97,4 16 100,23 65-1,-28-95-206,-1 0-1,0 0 0,-1 1 1,1 16-1,0 65 255,-3-37-124,0 102 81,-1-91-228,-1-46 67,-1-1 0,-9 47 0,-20 46 415,-3 14-334,30-112-200,-12 62 238,-30 86 1,35-133-150,-25 45 1,28-64 29,0 0 1,-2-1-1,0-1 1,0 0-1,-16 16 1,-237 243-162,44-10 1077,196-235-939,-30 27-1,28-29-140,-28 20 90,0 0-185,9 2 266,3 1 0,1 3 0,-45 74 0,53-75 83,-34 54-255,53-81 32,1 1 0,-14 41 0,18-38 95,0 0 0,2 0 1,1 0-1,1 1 0,2 0 0,1-1 1,0 1-1,5 34 0,14 73-107,-16-123 29,1-1 1,1 0-1,-1 0 0,2-1 0,9 19 1,-5-11 72,-3-7-39,1-1 0,0 0 1,1 0-1,0-1 1,0 0-1,11 8 1,18 21-7,-28-28 41,0-1 0,1-1 0,15 11-1,7 6-275,29 34 288,-35-33 84,-19-19-71,-6-6-62,1 0-1,-1 0 1,0 1 0,1-1-1,-1 0 1,0 1-1,0-1 1,0 1 0,1-1-1,-2 1 1,1 0 0,0 0-1,0-1 1,-1 1-1,1 0 1,0 0 0,-1 0-1,1 2 1,1 4 31,-2-8-40,0 0 1,0 1 0,1-1-1,-1 0 1,0 0 0,0 1-1,0-1 1,0 0-1,0 1 1,0-1 0,1 0-1,-1 1 1,0-1-1,0 0 1,0 1 0,0-1-1,0 0 1,0 1 0,-1-1-1,1 0 1,0 1-1,0-1 1,0 0 0,0 0-1,0 1 1,0-1-1,0 0 1,-1 1 0,1-1-1,0 0 1,0 0 0,0 1-1,-1-1 1,1 0-1,0 0 1,0 1 0,-1-1-1,1 0 1,-5 3 39,1-1-1,-1 0 1,0 0-1,0 0 1,1 0 0,-1-1-1,0 0 1,-10 1 0,-15 4-421,19-3 376,1 1-1,-1-1 1,1 2 0,0-1 0,0 1 0,1 1 0,0 0-1,-13 10 1,-2 4 153,14-12-165,1 0-1,-13 14 1,-5 9-23,11-14-47,1 2 0,0 0 0,-18 31 0,22-25 195,0 0 0,-10 36-1,21-58-115,-5 10-44,2 1 0,-1 0 0,2 0 0,0 0 0,0 21 0,0-8-85,1-21 147,1 1 0,0-1 0,0 1 0,0-1 1,2 9-1,7 49 141,6 47-270,-12-78 91,5 46 120,-4 129 0,-32 24-318,12-132 508,-6 34-69,6-46-23,9-59-201,-17 51 0,11-39-81,-61 152-39,35-95 628,24-62-259,-32 59 0,35-75-241,-1 0 1,-1-1-1,-1-1 0,-19 20 0,-157 122-115,22-20 687,40-28-459,97-87-42,-1-2 0,-45 23 0,-123 50-120,143-69 36,-1-2-1,-2-3 0,0-3 0,-109 20 0,55-18-997,-197 62-1,298-78 661,0 0-982,-1 0-1,1-1 1,-21 3-1,20-10-3349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9:43.40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4 1568,'-4'-3'3637,"6"4"-3488,0-1-1,0 1 1,0-1-1,0 1 1,0-1-1,0 0 1,0 0 0,0 0-1,0 0 1,3 0-1,-4 0-27,5 0 73,0-1 0,0 1 0,-1 1 0,1-1 0,0 1 0,0 0 0,-1 1 0,1-1 0,0 1 0,-1 0 0,0 0 0,6 4 0,29 20 302,57 47 0,-1 0-261,-73-55 43,36 34 0,-5-3 179,52 44 189,-86-73-392,0 1 0,31 45 0,68 131 169,-37-56 40,-55-97-326,-3 1 1,-2 1 0,-2 0 0,-2 2-1,15 63 1,-21-64-173,17 85-52,-5-3 250,4 29 63,3 291 89,-30-429-385,3 53 107,1 39-36,-3 197 594,-2 211 153,-17-214-828,4-127 683,-17 184-254,-1 15-421,26-291 192,0 27 167,-24 139 0,27-245-268,1 1 0,-1-2 1,0 1-1,-1 0 0,0 0 1,0-1-1,-8 12 0,-2 5-123,12-20 126,-1 0 0,0 0-1,0-1 1,0 1-1,0-1 1,0 0 0,-1 0-1,-3 4 1,5-6-14,0 0-1,0 0 1,0 0 0,0 0-1,-1 0 1,1 0-1,0-1 1,0 1 0,-1 0-1,1-1 1,-1 1 0,1-1-1,0 1 1,-1-1-1,1 0 1,-1 1 0,1-1-1,-1 0 1,1 0-1,-1 0 1,1 0 0,-1 0-1,1-1 1,-1 1 0,1 0-1,-1-1 1,1 1-1,0-1 1,-1 1 0,1-1-1,-1 0 1,1 0 0,0 1-1,-2-3 1,-11-7-167,1-1 0,0 0 0,0-1 0,-16-21 0,10 10 382,-25-40-1,36 49-252,0 0-1,1 0 1,1-1 0,-8-25-1,10 24-50,-27-128-488,27 111 565,2 14 3,-4-22 0,4 30 85,4 14-261,7 18 62,23 100 144,13 45 92,-30-116 110,-8-22-123,2 1-1,14 28 1,17 48-298,-10-24 71,-9-26 572,-20-53-462,0 0-1,-1 0 1,1 0 0,-1 0-1,1 0 1,-1 1-1,0-1 1,0 2-1,0-2 69,6 5-155,3-24 61,0-1 0,-2 0 0,6-19 0,-12 34 36,43-98 423,-5 15-581,21-91-271,-36 102 232,38-75 11,-54 133 172,-6 12-41,1 1-1,-1-1 0,1 1 0,0 0 0,0 0 0,7-7 0,-10 10 79,1 0 0,0 0-1,-1 0 1,1 0-1,-1 0 1,1 0 0,-1 0-1,0 0 1,1 0-1,-1-1 1,0 1-1,0 0 1,0 0 0,1 0-1,-1-1 1,-1 1-1,1 0 1,0-1-1,-7 3 162,0 1 0,1-1 0,-1-1 0,0 1-1,0-1 1,-13-2 0,-4 1 121,-3 3-203,0 0-1,1 1 1,-50 14-1,-75 31-755,144-45 619,-23 8-1175,1 1 0,1 2-1,-43 27 1,60-33-26,6-5 644,0 1-1,0-1 0,0 0 0,0 0 1,0 0-1,-1-1 0,1 0 0,-1 0 1,1 0-1,-11 1 0,12-3 139,0-1 1,0 0-1,0 1 1,0-1-1,1-1 0,-1 1 1,-6-4-1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00:00:18.74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 19 224,'0'0'1728,"0"-18"2874,5 133-3930,0 46-826,-5-146 138,-6 135 416,-1-57 326,4 126 1,5-113-2522,-3-104 1334,2 6-2096,3-1 349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00:00:23.2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44 4 576,'-8'-4'7381,"4"28"-6613,3-16-628,0 0 0,1 0 0,-1 0-1,2 11 1,0 4 180,5 70 170,1 3-20,2 15 474,0-3-411,-1-34-42,-3-31 361,-3-32-631,-1 0 0,1 12-1,-2 33 660,0-55-608,-14 15-3141,12-15 2830,0-1 0,0 1 0,1 0 0,-1-1 0,0 1 0,0 0 0,1 0 0,-1 0 0,0 1 0,1-1 0,-1 0 0,1 1 0,0-1 0,-2 3 0,-2 1-816,1 0 0,1 0 0,-7 10 0,-2 8-3225,7-8 1648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00:00:24.09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 74 2656,'-3'-6'898,"9"5"-431,-5 1-456,-1-2 175,0 0 0,1-1 0,-1 1-1,1-1 1,0 1 0,1-3 0,11-19 2945,-12 23-2902,-1 0 1,1 0-1,-1 0 1,1 1-1,-1-1 1,1 0-1,-1 1 1,1-1-1,-1 1 1,1-1 0,0 0-1,-1 1 1,1 0-1,1-1 1,0 0-171,-1 1 0,1-1 1,0 1-1,0 0 1,0-1-1,0 1 0,0 0 1,3 1-1,5-1 348,73-6 455,5 1-525,-77 5-346,1 0-1,-1 2 0,0-1 0,0 1 1,20 7-1,-26-7 90,8 3-353,1 0 1,18 11-1,-28-13-127,-1-1-1,1 0 0,-1 1 1,0 0-1,0-1 1,0 1-1,0 1 0,0-1 1,-1 0-1,1 1 0,-1-1 1,0 1-1,2 4 0,4 15-3689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00:00:26.16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 16 1056,'-22'-15'11803,"22"20"-10612,4 9-1817,11 20 623,-1 0 1,-3 0 0,0 1 0,7 50 0,-8-33 199,1-1 1,3 0-1,21 51 0,-21-73-128,25 41 0,-25-47-41,7 7 345,-20-28-360,-1-1 0,1 0 0,0 0 1,0 0-1,0 0 0,0 1 0,0-1 0,0-1 1,0 1-1,0 0 0,3 1 0,4 4-128,-8-5 109,1-1 20,-1 0 0,1 1-1,-1-1 1,1 0 0,-1 0-1,0 0 1,1 1-1,-1-1 1,1 0 0,-1 0-1,0 1 1,1-1 0,-1 0-1,0 1 1,1-1 0,-1 0-1,0 1 1,1-1 0,-1 1-1,0-1 1,0 0 0,0 1-1,1-1 1,-1 1 0,0-1-1,0 1 1,0-1 0,0 1-1,0 0 10,0-1 0,0 0 1,0 1-1,0-1 0,0 1 0,1-1 0,-1 0 0,0 1 0,0-1 0,0 0 0,0 1 0,0-1 0,1 0 0,-1 1 1,0-1-1,0 0 0,1 1 0,-1-1 0,0 0 0,0 0 0,1 1 0,-1-1 0,0 0 0,1 0 0,-1 1 0,0-1 0,1 0 1,-1 0-1,0 0 0,1 0 0,-1 0 0,1 0 0,-1 0 0,0 1 0,1-1 0,-1 0 0,0 0 0,1 0 0,-1-1 1,1 1-1,-1 0 0,0 0 0,1 0 0,-1 0 0,1 0 0,-1 0 0,1-1 0,1 0 25,0 0 0,0-1-1,0 1 1,0-1 0,0 0-1,0 0 1,0 0 0,-1 0-1,1 0 1,-1 0 0,3-4-1,12-29-23,-12 26-7,26-69-207,27-62 23,-42 108 285,-9 16-186,1 0 0,1 1 0,12-19-1,-17 26 71,-3 8-11,0-1 0,0 0-1,0 0 1,1 0 0,-1 1 0,0-1 0,0 0 0,1 1-1,-1-1 1,1 0 0,-1 1 0,0-1 0,1 0 0,-1 1-1,1-1 1,-1 1 0,1-1 0,0 1 0,-1-1 0,1 1-1,-1-1 1,1 1 0,1-1 0,7 17 137,-6-9-133,0 0 1,0 1-1,-1-1 1,0 1-1,0 0 0,1 11 1,1 6-129,8 56-82,1 5 259,19 67 153,-20-116-21,-12-36-160,0-1 0,0 1 0,0-1 0,1 1 0,-1-1 0,0 1-1,0-1 1,0 0 0,1 1 0,-1-1 0,0 1 0,0-1 0,1 0 0,-1 1 0,0-1 0,1 0 0,-1 1-1,1-1 1,-1 0 0,0 1 0,1-1 0,-1 0 0,1 0 0,-1 1 0,1-1 0,-1 0 0,1 0-1,-1 0 1,0 0 0,1 0 0,-1 0 0,1 0 0,-1 0 0,1 0 0,-1 0 0,1 0 0,-1 0-1,1 0 1,-1 0 0,1 0 0,-1 0 0,1-1 0,-1 1 0,1 0 0,-1 0 0,1 0 0,-1-1-1,0 1 1,1 0 0,-1-1 0,0 1 0,1 0 0,-1-1 0,0 1 0,1-1 0,-1 1 0,0-1 0,4-3-1,0-1 0,-1 0 1,5-8-1,-6 10 78,10-21 225,0-1-1,-1 0 0,13-50 1,17-78-4,15-50-372,-21 115-2667,-34 85 2568,-1 1-135,0 0 0,1 0 0,-1 1 0,1-1 0,-1 1 0,1-1 0,-1 0 0,1 1 0,0-1 0,0 1 0,0-1 0,0 1 0,0 0 0,0-1 0,0 1 0,0 0 0,0 0 0,1 0 0,-1 0 0,1 0 0,-1 0 0,0 0 0,1 0-1,0 0 1,1 0 0,17 0-4294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3:48.3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65 1152,'1'-4'1183,"-1"4"-1115,1 0-1,-1 0 1,0 0-1,0 0 1,1 0-1,-1 0 1,0 0 0,0 0-1,1 0 1,-1 0-1,0 0 1,1 0 0,-1 0-1,0 0 1,0 0-1,0 0 1,1-1 0,-1 1-1,0 0 1,0 0-1,1 0 1,-1 0-1,0 0 1,0-1 0,0 1-1,1 0 1,-1 0-1,0 0 1,0-1 0,5-5 2119,-5 5-2190,0 1 0,0-1 0,1 1 0,-1-1 0,0 1 0,1-1 0,-1 1 0,1-1-1,-1 1 1,0 0 0,1-1 0,-1 1 0,1 0 0,-1-1 0,1 1 0,-1 0 0,1-1 0,-1 1 0,1 0 0,0 0-1,-1 0 1,1-1 0,-1 1 0,1 0 0,0 0 0,-1 0 0,2 0 0,4 0 102,0-1 0,0 0 0,0 0 0,9-4 0,-9 3-49,0 1 1,1-1-1,-1 1 0,10-1 0,8 0 382,-19 2-427,-1-1 1,1 1-1,0 0 1,-1 0-1,1 0 0,-1 1 1,1-1-1,4 2 0,34 10 209,-40-11-214,3 1 44,1 0 1,-1 1-1,0 0 0,0 0 1,10 8-1,-15-8-52,-1-1-1,1 1 0,-1-1 1,1 1-1,-1-1 0,0 1 0,0-1 1,-1 1-1,1-1 0,-1 4 0,-5 5 115,5-9-75,0-1 1,0 1-1,0-1 1,0 1-1,0 0 1,0 0-1,0 3 1,-1 0 70,1 0 1,-1 0-1,0-1 0,-1 1 1,-3 5-1,-6 14-23,9-20-97,1 1-1,0 0 1,1 0-1,-1 0 1,1 0 0,0 0-1,0 0 1,1 0-1,0 0 1,0 0-1,0 0 1,0 1 0,1-1-1,0 0 1,0 0-1,0 0 1,0 0-1,1 0 1,0-1 0,0 1-1,3 5 1,-2-5 46,1 1 0,0-1 0,-1 0 0,2-1-1,-1 1 1,0-1 0,1 1 0,0-1 0,0-1 0,0 1 0,1-1 0,-1 0 0,1 0 0,7 3 0,-9-5-22,0 0 1,0 0 0,0 0-1,0-1 1,1 1-1,-1-1 1,0 0 0,0 0-1,0 0 1,0-1-1,1 0 1,-1 0 0,0 0-1,0 0 1,0 0-1,0-1 1,-1 1-1,1-1 1,0 0 0,-1-1-1,1 1 1,4-5-1,-2 3 30,0-1 0,-1-1-1,0 1 1,0-1 0,0 0 0,-1 0-1,1 0 1,-2-1 0,1 1-1,-1-1 1,0 0 0,3-8-1,24-86 461,-25 87-615,0 0 0,1-1 0,0 2 0,1-1 0,16-21 0,-20 31 169,1 0 1,0 1-1,0 0 1,0 0-1,0 0 1,0 0-1,1 1 0,-1 0 1,6-3-1,0 1-42,-7 2 18,0 0 0,0 1-1,0 0 1,0 0 0,0 0 0,1 0 0,-1 0 0,0 1 0,0-1 0,1 1 0,-1 0 0,0 0 0,7 1 0,-4 1-81,1 0 0,0 1 0,-1-1 0,0 2 0,1-1 0,10 8 0,-9-3-990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3:49.98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 63 992,'0'0'7242,"10"3"-6959,12-5 46,-1 0-1,41-10 1,12-2-51,39-8-359,-92 17 23,-8 2 120,0 1-1,1 0 0,13 1 1,-26 1 151,-1 5-236,0 0 0,-1 1 0,0-1 0,0 0 1,0 0-1,-1 1 0,0-1 0,0 0 0,0 0 0,-1-1 0,1 1 0,-1 0 0,-6 7 0,-4 2 31,0-1 0,-24 20 0,10-11 188,7-5-232,-25 15 1,6-5 79,-39 36-49,11-10 165,40-30-534,26-23 572,126-2 176,90 2 436,-204 0-1255,-1 2 1,1-1-1,-1 2 1,1-1 0,18 8-1,-20-3-1848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3:50.7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 1 1152,'-7'6'7619,"0"-4"-7649,8-1 123,0 0-1,-1 0 0,1 0 1,0 1-1,0-1 1,0 0-1,0 0 1,1 0-1,-1-1 0,0 1 1,3 1-1,3 1-29,0-1 0,0 0-1,0-1 1,0 0-1,0 0 1,1 0 0,10-1-1,-5 0-19,190 7-1374,-65-13-5817,-88 3 5873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19.21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0 201 640,'32'-1'1387,"-1"-1"-1,40-9 1,61-19-477,-27 5-156,-57 13-210,80-29 0,-64 17-1526,79-18 1,-83 29-992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3:51.71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177 8 2656,'0'-5'3322,"-12"2"-639,4 8-2525,0 0 0,1 0 0,0 0 0,0 1 0,0 0 0,1 0 0,-9 12 0,6-8-211,-59 54-1697,45-41-452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3:53.79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23 198 416,'-3'-6'65,"3"5"54,-8-3 1153,8 3-1160,-1 1-1,0-1 1,0 0-1,1 1 1,-1-1 0,0 0-1,0 1 1,1-1-1,-1 0 1,1 0 0,-1 1-1,1-1 1,-1 0-1,1 0 1,-1 0 0,1 0-1,-1-1 1,1-13 4487,0 14-4576,0 1 1,1-1 0,-1 1-1,1-1 1,-1 1-1,1 0 1,0-1 0,-1 1-1,1 0 1,-1-1-1,1 1 1,0 0 0,-1-1-1,1 1 1,0 0 0,-1 0-1,1 0 1,0 0-1,-1 0 1,2 0 0,15-2 264,170-11 1121,-119 7-1181,139-2 2,33-4-39,-150 1-475,62-7 782,-121 17-377,24-2-221,-38 1-16,30 2 1,-21 1 586,-26-1-466,0 0 1,0-1-1,-1 1 1,1 0-1,0 0 1,0 0-1,0 0 1,0 0-1,0 0 1,0 0-1,0 0 1,0-1-1,0 1 1,0 0-1,0 0 1,0 0-1,0 0 1,0 0-1,0 0 1,0-1-1,0 1 1,0 0-1,0 0 1,0 0-1,0 0 0,0 0 1,0 0-1,0-1 1,0 1-1,0 0 1,0 0-1,0 0 1,0 0-1,0 0 1,0 0-1,0 0 1,0-1-1,0 1 1,0 0-1,0 0 1,1 0-1,-1 0 1,0 0-1,0 0 1,0 0-1,0 0 1,0 0-1,0 0 1,0 0-1,1-1 0,-1 1 1,0 0-1,0 0 1,0 0-1,0 0 1,0 0-1,0 0 1,1 0-1,-1 0 1,0 0-1,0 0 1,0 0-1,0 0 1,0 0-1,0 0 1,1 1-1,-1-1 1,0 0-1,-7-6-111,-33-6 127,24 6 54,-1 1-1,0 0 0,-1 1 0,-17-1 1,-16-4 103,26 2-202,18 5 15,-1-1 0,0 1 1,1 1-1,-1 0 1,0 0-1,0 0 0,0 1 1,-13 1-1,8 4 107,23-6-345,-2 1 234,0-1-1,0 1 1,0 0-1,1 0 1,7 3-1,21-1 26,51 5 57,-21 0 64,23 4-15,-68-4-220,-32 1 396,6-5-257,-5 3-67,0-1 1,0-1-1,0 0 1,-1 0-1,-19 5 0,-3 1 155,6 0-367,1 1 1,1 1 0,0 1-1,0 1 1,2 1 0,0 1-1,-34 31 1,51-41-310,0-1 1,1 1-1,0 0 1,0 0-1,0 1 1,1-1-1,-1 1 1,-3 12-1,-1 6-2627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3:55.07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 85 1664,'0'0'22,"0"0"1,0-1-1,0 1 1,-1 0-1,1 0 1,0 0-1,0 0 1,0 0-1,0 0 1,-1-1-1,1 1 1,0 0-1,0 0 1,0 0-1,-1 0 1,1 0-1,0 0 1,0 0-1,0 0 1,-1 0-1,1 0 1,0 0-1,0 0 1,0 0-1,-1 0 1,1 0-1,0 0 1,0 0-1,0 0 1,-1 0-1,1 0 1,0 1-1,0-1 1,0 0-1,-1 0 1,1 0-1,0 0 1,0 0-1,0 0 1,0 1-1,-16 2 3797,40-6 51,23-8-3315,-8 3-287,89-24-22,-47 10-177,-70 16 63,0 1 104,-10 5-119,-16 11 11,-11 0-42,9-3 82,-24 7 0,33-14 35,1 0 0,0-1 1,-1 1-1,-12-2 1,1 0 176,18 1-337,37 14 735,-34-13-813,69 40 6,-60-32 119,0 0-1,0 0 1,0 1 0,17 22-1,-9-13-433,-16-16-338,0 0 0,0 0 0,0 0 0,4 5 0,-2 3-2742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3:57.59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 1 896,'5'0'3243,"-5"9"-1654,0-4-1221,0-2-206,0-1 0,0 1 1,0-1-1,0 0 0,-1 1 0,1-1 0,-1 1 0,1-1 0,-2 4 0,1-3 175,0-1-1,0 0 1,1 0-1,0 1 1,-1-1-1,1 0 1,0 1-1,0-1 1,0 0 0,0 1-1,1 2 1,-1-2-258,1-1 0,-1 1 0,0 0 0,0-1 0,0 1 1,0-1-1,-2 6 0,2-7 1,8 45 661,-3-12-686,-2-19-211,-2-12 154,1 1 0,-1-1 1,1 1-1,-1-1 0,1 0 1,0 1-1,0-1 0,4 4 0,5 9-121,4 9 201,-1 0-1,-2 1 0,0 1 1,-2 0-1,13 54 0,0 22-199,-22-94 85,2 5 167,0 25 1,-3-37-117,1 1 0,-1 0 0,1 0 0,-1-1 1,1 1-1,0 0 0,0-1 0,3 6 1,-4 1-4,0-9-8,0 0 0,0 1 0,0-1 0,0 0 0,0 1 0,0-1 0,0 0 0,0 1-1,0-1 1,0 0 0,0 1 0,0-1 0,0 0 0,0 1 0,0-1 0,0 0 0,0 1 0,0-1 0,1 0 0,-1 1 0,0-1 0,0 0 0,0 1 0,1-1 0,12 11-109,1 0-92,-12-11 278,-1 1-5,1 2-51,0-1 0,0 1 0,0-1 1,0 1-1,0 0 0,-1-1 0,1 1 1,-1 0-1,0 0 0,2 6 0,-3-8-136,-1 24 139,-7-15-75,7-10 59,0 1 0,0 0-1,0-1 1,0 1 0,1 0-1,-1 0 1,0 0 0,1 0-1,-1-1 1,0 1-1,1 0 1,-1 0 0,1 0-1,-1 0 1,1 1 0,0-1-1,-1 0 1,1 0 0,0 1-1,-1-2 166,-2 0-80,2 0-80,2-10 32,0 0 1,1 1-1,0-1 0,1 0 0,0 0 0,6-12 1,5-18-141,14-52 276,4 2 1,63-127 0,-34 122-2155,-20 33-2209,-27 39 2590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4:06.82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28 20 5568,'-10'-19'2528,"5"19"-2208,5 8-384,-3-2-1376,-2 2 800,1 8-1504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4:06.47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61 0 1664,'-5'8'9498,"6"-3"-10303,0-4 822,-1 0 1,1 0-1,-1 1 0,0-1 0,1 0 1,-1 1-1,0-1 0,0 0 1,0 0-1,0 1 0,0-1 0,0 0 1,-1 0-1,1 1 0,-1 1 1,-9 24 189,1-4-35,5-5-224,-6 18 146,3 0-1,-5 42 1,10-53 51,-1 37 141,3-56-200,0 0 1,1 0 0,0 0 0,0 0 0,1 0 0,-1 0 0,6 10 0,-5-13-58,0 0 0,0 0 0,0 0 1,0 0-1,1 0 0,0 0 0,-1-1 0,1 0 1,0 1-1,0-1 0,0 0 0,1 0 1,-1-1-1,5 3 0,4 0 182,0 0 0,22 4 1,-32-7-731,0-1 1,-1 1-1,1 0 1,-1 0 0,1 0-1,0 0 1,-1 0 0,2 1-1,-3-2 619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4:07.55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68 3072,'4'-8'326,"-1"0"0,1 0 0,1 1 0,-1-1 0,1 1 0,10-12 1,-11 17 331,-4 2-623,0 0-17,0 0-1,0 0 1,0 0 0,0 0-1,0 0 1,-1 8 68,-20 120 1578,16-87-1327,-7 101 398,12-142-726,0 0-1,0 0 1,0 1 0,1-1 0,-1 0 0,0 0-1,0 1 1,0-1 0,0 0 0,0 0 0,0 0-1,1 1 1,-1-1 0,0 0 0,0 0 0,0 0 0,1 0-1,-1 1 1,0-1 0,0 0 0,0 0 0,1 0-1,-1 0 1,0 0 0,0 0 0,1 0 0,-1 0-1,0 0 1,0 0 0,1 0 0,-1 0 0,0 0 0,0 0-1,1 0 1,-1 0 0,0 0 0,0 0 0,1 0-1,-1 0 1,0 0 0,10-3 94,-3-2-126,-1 0 0,0 0 0,0-1 0,0 0 0,-1 0 1,0 0-1,0-1 0,6-11 0,-7 13 15,29-46-37,-15 21 326,1 0 0,2 2 0,0 1 0,29-27 0,-47 51-278,0 0-1,0 1 1,0 0-1,0 0 0,0 0 1,1 0-1,-1 0 1,1 1-1,0 0 0,3-2 1,-5 3 10,-1 0 1,1 0-1,-1 0 1,0 0-1,1 0 1,-1 0-1,1 0 1,-1 0-1,1 0 1,-1 1-1,0-1 1,1 1-1,-1-1 1,1 1 0,-1-1-1,0 1 1,0 0-1,1 0 1,-1-1-1,0 1 1,0 0-1,0 0 1,0 0-1,0 0 1,0 1-1,0-1 1,0 0-1,-1 0 1,2 2-1,5 14 234,0 0 0,-1 1 0,0 0 0,-2 0-1,4 33 1,1 0-117,0-1-1270,-4-16-3096,0-23 2306,7-2-961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17.4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0 268 1984,'18'-22'3157,"-6"6"-2634,0 1-1,2 1 0,29-25 1,-30 27-357,0 2-4,1 0-1,1 1 1,0 0-1,0 1 1,0 1-1,28-9 1,-39 15-149,1 0 0,0 0 0,-1 0 0,1 0 0,0 1 0,0 0 0,5 0 0,-9 0 10,1 0 0,0 1 0,-1-1 0,1 0 0,-1 1 0,1-1 0,0 1 0,-1-1 0,1 1 0,-1 0 0,1-1 0,-1 1 0,0 0 0,1 0 0,-1 0 0,0 0 0,1 0 0,-1 0 0,0 1 0,0-1 0,0 0 0,0 1 0,1 1 0,19 42 947,-19-40-940,0 0 0,-1 0 0,1 0-1,-1 0 1,0 0 0,0 0 0,-1 0-1,1 6 1,1 11 209,0-2 16,-1 0-1,-2 28 1,0-6-112,-7 50 219,5-69-126,2-20-223,1-1 0,-1 1 0,1 0 0,0 0 0,0 0 0,0 0 0,0 0 0,0 0 0,0 0 0,1-1 0,0 1 1,1 6-1,3 0-219,-5-7 213,1 0 0,-1 0 0,1-1 0,0 1 0,-1 0 0,1-1 0,0 1 1,0-1-1,0 1 0,0-1 0,1 0 0,-1 1 0,0-1 0,1 0 0,-1 0 0,0 0 0,1 0 1,-1 0-1,1 0 0,0 0 0,-1 0 0,4 0 0,34 8 110,-22-5-97,-15-3-11,0-1 0,0 1 1,0-1-1,0 1 1,1-1-1,-1 0 1,0 0-1,0 0 0,0 0 1,0 0-1,0 0 1,0 0-1,0-1 1,0 1-1,0-1 1,0 0-1,0 1 0,0-1 1,2-1-1,-1-1 35,0 1 0,0-1 0,0 0 0,0 1 0,-1-1-1,1 0 1,-1-1 0,0 1 0,0 0 0,0-1 0,0 1 0,0-1-1,-1 0 1,1-3 0,2-9 50,0 0-1,1-19 0,-1 7-81,0-3-213,0-55 1,1-11-45,-2 65 304,-2 21-77,0 1 1,0 0-1,1 0 1,0 0-1,0 0 0,1 1 1,1-1-1,-1 1 1,10-16-1,-11 22-31,0 0 0,1-1 0,-1 1 0,1 0 0,0 0 0,0 1 0,0-1 0,0 1 1,1-1-1,-1 1 0,1 0 0,4-2 0,-2 2 107,-1 0 0,2 1 0,-1-1 1,0 1-1,0 1 0,0-1 0,7 1 0,-1 1 31,-1 0 0,0 0 0,0 1 0,0 1 0,0 0 0,-1 0 0,1 1 0,-1 1 0,15 8 0,1 2-478,0 3 0,28 23 0,-50-37-556,0-1 0,0 1 0,7 9 0,-10-12 599,0 1 0,0-1 0,0 1-1,0-1 1,0 1 0,-1 0 0,1 0 0,0-1 0,-1 1 0,0 0 0,1 0 0,-1 0 0,0 0 0,0-1 0,0 3 0,-6 8-1478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17.4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65 1472,'0'0'5845,"8"-4"-4885,118-37 492,-106 35-1397,2 2 0,-1 0 0,0 1 1,23 1-1,-41 2-6,-1 0 0,0 1 1,1-1-1,-1 1 0,0-1 0,0 1 0,1 0 0,-1 0 0,0 0 1,0 0-1,0 0 0,0 0 0,0 1 0,0-1 0,0 1 1,-1-1-1,1 1 0,0 0 0,-1 0 0,0 0 0,1 0 1,1 4-1,2 4 35,0 0 1,-1 0 0,5 18-1,-6-15 111,2 6-138,4 27 1,-6-25 138,6 19 0,-7-32-185,1 0 1,0-1 0,0 0 0,7 13-1,-4-4-273,-6-15 259,0-1 1,0 1 0,1 0-1,-1 0 1,0 0 0,1 0-1,-1 0 1,0 0 0,1-1 0,-1 1-1,1 0 1,-1 0 0,1 0-1,-1-1 1,1 1 0,0 0 0,0 0-1,1 0-159,0 1 1,-1-1-1,0 1 0,1-1 0,-1 1 0,0 0 0,0-1 0,2 4 0,-2-3-406,-1 0 0,1 0 0,0 0 0,-1 0 0,1 0-1,-1 1 1,0-1 0,0 2 0,0 4-2328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17.4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 24 1824,'-6'-1'821,"8"1"-859,1-1 0,-1 0 0,1 0 1,18-19 8689,-29 29-6982,-16 28-1331,-19 42 0,41-75-324,-39 86-1020,-1 1-2363,18-47 1816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20.87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 36 1824,'-3'0'672,"3"-8"1824,3 4-1280,7 0-1088,2 0 64,1 1-128,5-1-800,-1 4 384,4-4-704,4 0 608,2 4-1760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46.37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44 198 1728,'-1'0'85,"1"0"0,-1 0 0,0 0 0,1 0 1,-1 0-1,0 0 0,1 0 0,-1 0 0,0 1 0,1-1 0,-1 0 1,1 0-1,-1 1 0,0-1 0,1 0 0,-1 0 0,1 1 0,-1-1 0,1 1 1,-1-1-1,1 1 0,-1-1 0,1 1 0,-1-1 0,1 1 0,-1 0 1,-21-1 4655,21 0-4730,1 0 0,0 0 0,0 0 0,0 0 0,-1 0 0,1 0 0,0 0 0,0 0 0,-1 0 0,1-1 0,0 1 0,0 0 0,0 0 0,-1 0 0,1 0 0,0 0 0,0-1 0,0 1 0,0 0 0,0 0 0,-1 0 0,1-1 0,0 1 0,0 0 0,0 0 0,0 0 0,0-1 0,0 1 0,0 0 0,0 0 0,0-1 0,0 1 0,0-13 310,6-10 296,-5 19-622,0 1 0,1 0 1,-1 0-1,1 0 0,0 1 0,0-1 1,0 0-1,1 1 0,-1-1 0,0 1 1,1 0-1,0 0 0,-1 0 0,1 0 1,5-2-1,-3 1 34,0 1 0,1 0 0,-1 0 1,1 1-1,-1-1 0,1 1 0,-1 0 0,11 0 1,-9 2 11,0 0 0,0 0 0,1 0 0,-1 1 0,0 0 0,0 0 0,-1 1 0,1 0 0,7 4 0,-13-6 14,1-1-1,-1 1 1,0 0 0,1 0-1,-1 1 1,0-1-1,0 0 1,0 0 0,0 0-1,0 1 1,0-1-1,0 1 1,-1-1-1,1 0 1,0 1 0,-1 0-1,1-1 1,0 4-1,0 2-42,0-1-1,-1 1 1,0 8-1,0-9-118,-1 2 147,0-1-1,0 0 0,0 0 1,-1 0-1,-1 0 1,-4 10-1,-6 19 48,-8 37 126,20-69-228,1-1 0,-1 1 0,1 0-1,0 0 1,0-1 0,1 1 0,-1 0 0,1 0-1,-1-1 1,1 1 0,0 0 0,1-1 0,-1 1-1,1-1 1,-1 0 0,1 1 0,0-1 0,0 0-1,5 5 1,-1 0 66,0 0-1,1-1 0,-1 0 0,1-1 1,12 9-1,-16-13-51,0 0 0,1 0 0,-1-1 0,0 1 0,1-1 0,-1 0-1,1 0 1,-1 0 0,1-1 0,-1 1 0,1-1 0,0 0 0,-1 0 0,1 0 0,-1 0 0,1 0 0,7-3 0,-2 1-15,-1-1 0,1-1 0,-1 0 0,1 0 0,-1 0 0,10-8 0,15-9 306,-25 17-250,0-1-1,-1 0 1,1 0 0,-1-1-1,8-8 1,-6 5-28,-1-1 1,-1 0-1,1 0 1,-1-1-1,9-21 1,-3 2-133,14-56 0,-14 41 191,28-65 1,-40 108-66,2-5-119,0 0 0,1-1 1,-1 1-1,2 1 0,-1-1 0,8-8 1,-11 15 101,-1 1 0,1-1 1,-1 1-1,1-1 0,0 0 1,-1 1-1,1-1 0,-1 1 1,1 0-1,-1-1 0,1 1 1,0 1-1,3 6 159,0 0 0,-1 0 0,0 0-1,0 0 1,-1 1 0,3 16 0,-2-7 38,-1-10-41,-2 1-1,1 0 1,-1-1-1,-1 1 0,0 9 1,-2 18-1459,3-31 243,1 0 1,-1 0 0,1-1 0,0 1-1,2 7 1,-3-11 951,0-1 0,1 1-1,-1-1 1,0 1 0,0-1-1,0 1 1,1-1 0,-1 1 0,0-1-1,1 1 1,-1-1 0,0 1-1,1-1 1,-1 0 0,1 1-1,-1-1 1,0 0 0,2 1 0,13-2-2100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47.27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8 9 1664,'-8'-8'4784,"21"15"-3856,0-1-142,0 0-166,0 0 0,22 15-1,-34-20-608,3 1 21,0 1 1,0-1 0,-1 1-1,1 0 1,-1 0 0,0 0 0,0 0-1,0 1 1,0-1 0,-1 1-1,1 0 1,-1 0 0,0 0 0,2 4-1,6 25 621,10 60 0,-4-15-407,-15-73-361,1 0-1,0-1 1,0 0-1,0 1 1,1-1-1,-1 0 0,1 0 1,0 0-1,1 0 1,-1-1-1,0 1 1,1-1-1,0 0 1,5 4-1,-7-7-163,0 1 0,-1 0 0,1-1 0,0 1 0,0-1 0,-1 1 0,1-1 0,0 0 0,0 0 0,0 0 0,-1 0 0,1 0 0,0 0 0,0-1 0,2 0 0,13-5-2846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47.68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358 1 2400,'-1'0'176,"0"0"1,-1 1-1,1-1 1,0 1-1,-1 0 1,1 0-1,0-1 1,0 1 0,0 0-1,0 0 1,-1 0-1,1 0 1,1 0-1,-1 0 1,0 1-1,0-1 1,0 0-1,0 0 1,1 1-1,-1-1 1,0 2-1,-7 10 303,-24 24 411,-19 25-52,-136 200-432,144-207-2214,29-35 768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48.40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271 0 2816,'0'0'1056,"0"5"896,-3-2-1280,-6 5 992,1 3-960,-5 5 416,-5 7-640,-4 4 224,-3 11-416,-1 3 0,-4 10-192,0-9-1248,-1 1 608,6-5-2816,7-11 1888,6-2-1600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50.65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52 194 1408,'-6'-7'326,"4"8"-111,-5-2 108,6 0-82,0 1 1,0-1-1,0 1 0,0 0 1,0-1-1,0 1 1,0 0-1,0 0 0,0 0 1,0 0-1,0 0 1,0 0-1,0 0 0,-1 0 1,1 0-1,0 1 1,0-1-1,0 0 0,0 1 1,0-1-1,0 1 1,0-1-1,0 1 0,0-1 1,1 1-1,-1 0 0,0-1 1,0 1-1,0 0 1,1 0-1,-1-1 0,0 1 1,1 0-1,-1 0 1,1 0-1,-1 0 0,1 0 1,-1 0-1,1 0 1,0 0-1,-1 2 0,1-1 303,17 3 208,-9-3-662,0-1 0,-1 1 0,1-2-1,0 1 1,0-1 0,0-1 0,0 1-1,-1-1 1,1-1 0,0 1 0,11-5 0,85-23 465,-59 18-561,60-6-305,-46 9 521,66-3 312,-34 5-596,-57 5 0,0 0 1,-1 2 0,39 7-1,-65-7 74,36 1 86,-1-2-1,1-1 0,-1-2 1,0-2-1,43-11 0,-61 12-192,-17 4 124,0-1 1,0-1-1,10-2 1,-13 3 36,0 0 1,0 0 0,0 0-1,0 1 1,8 0-1,-8 0-13,-2-1-20,1-2-42,-2 2-96,2 0 343,-10 2-58,1 0-154,0-1 1,0 1-1,1-1 0,-1 0 0,0 0 1,1-1-1,-1 0 0,0 0 0,1 0 1,-8-3-1,-3-1 53,-16-1 28,16 3-123,1 0 0,0-1 0,1 0 0,-1-1 0,1-1 0,-16-8 0,27 12 72,-6-3-39,0-1 0,0-1 0,-7-7 0,54 20-437,71 12 404,-57-10-190,61 16 0,-107-22 268,-1 0-1,1 0 1,-1 0 0,0 0 0,0 1 0,0 0-1,0 0 1,5 5 0,-9-7-33,0 0 1,-1-1-1,1 1 0,-1 0 1,1 0-1,-1 0 1,1 0-1,-1 0 0,0-1 1,1 1-1,-1 0 1,0 0-1,0 0 0,1 0 1,-1 0-1,0 0 1,0 0-1,0 0 0,0 0 1,-1 0-1,1 0 1,0 0-1,0 0 0,-1 2 1,0-1-2,1 0-1,-1 0 1,0 0 0,0-1-1,0 1 1,0 0 0,0 0 0,-1-1-1,1 1 1,-2 1 0,-8 6 8,0 0 1,-1-1-1,0 0 1,-25 12-1,-100 45-1037,124-60-642,0 1-1,0 1 1,1 0 0,-23 18-1,18-10-2509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51.99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41 108 2496,'-5'-8'2085,"-9"13"194,12-4-1975,1 0 0,-1-1-1,0 1 1,0 0 0,0-1 0,0 1 0,0-1 0,-2 1 272,4 0-542,0-1 0,0 0 0,0 0 1,0 0-1,1 0 0,-1 0 0,0 0 0,0 0 0,0 0 0,0 0 0,0 1 0,0-1 1,0 0-1,0 0 0,0 0 0,-1 1 648,1 0-648,0-1 0,-1 0 0,1 0 0,0 0 0,0 0 0,0 0 1,0 0-1,0 0 0,0 0 0,0 0 0,0 0 0,0 0 0,-1 0 0,1 0 0,0 0 0,0 0 1,0 0-1,0 0 0,0 0 0,0 0 0,0 0 0,0 0 0,0 0 0,-1-1 0,8 6 525,-1-4-520,-1 1-1,1-2 1,0 1-1,0-1 1,0 0-1,0 0 1,0 0-1,0-1 1,0 0-1,0 0 1,10-4-1,19-3-116,-31 7 125,1 0-1,-1 0 1,0 0 0,0-1-1,0 1 1,0-1-1,-1 0 1,1 0-1,0-1 1,-1 1 0,1-1-1,-1 0 1,0 0-1,4-4 1,2-5 1,-9 11-48,1 1 0,0-1 0,-1 1 0,1-1 0,-1 0 1,1 1-1,-1-1 0,1 0 0,-1 1 0,1-1 0,-1 0 1,0 1-1,1-1 0,-1 0 0,0 0 0,0 1 0,0-1 0,1 0 1,-1 0-1,0 0 0,0 1 0,0-1 0,0 0 0,0 0 1,-1 1-1,1-1 0,0 0 0,0 0 0,0 0 0,-1 1 1,1-1-1,0 0 0,-1 1 0,0-2 0,0-1 8,0 1 0,1-1 0,-1 0 0,1 1-1,-1-1 1,1 0 0,0 0 0,0-4 0,0 3-100,0 3-100,1 1 31,-1 0 160,1 0 0,0 0 0,-1 0 0,1 0-1,0 0 1,-1 0 0,1 0 0,0 0 0,-1 0 0,1 0 0,0 1 0,-1-1 0,1 0 0,-1 0 0,1 1 0,-1-1 0,1 0-1,0 1 1,-1-1 0,1 1 0,-1-1 0,0 0 0,1 1 0,-1-1 0,1 1 0,-1-1 0,0 1 0,1 0 0,-1-1 0,0 1-1,1-1 1,-1 1 0,0 0 0,0-1 0,0 1 0,0 0 0,0-1 0,0 1 0,0-1 0,0 1 0,0 0 0,0-1-1,0 1 1,0 0 0,0-1 0,0 1 0,0 0 0,-1-1 0,1 2 0,-2 2 13,1 0-1,-1 0 1,0 0 0,-1 0-1,1-1 1,-3 5 0,-10 13 258,13-16-213,-1 0 0,-1 0 0,1-1 1,-1 0-1,-5 6 0,3-4-67,-2 0 1,1 0-1,-1 0 1,0-1-1,0 0 1,0-1 0,-1 0-1,-10 4 1,10-3 112,-3 0 119,11-5-137,9 0 265,1 0-1,-1 1 0,15 2 1,-5-2-3,-15-1-318,-1 0 0,1 0 1,0 1-1,0-1 0,0 1 0,-1-1 1,4 2-1,3 1-183,46 15 636,-49-17-1068,0 0 0,0 0 1,0 0-1,0-1 0,0 0 1,0 0-1,9-2 1,40-11-6151,-24 2 3728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53.93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98 112 1824,'0'0'43,"0"0"1,-1-1-1,1 1 1,0 0-1,0 0 1,0-1-1,-1 1 1,1 0-1,0-1 1,0 1-1,-1 0 1,1 0-1,0 0 1,-1 0-1,1-1 1,0 1-1,-1 0 1,1 0-1,0 0 1,-1 0-1,1 0 1,0 0-1,-1 0 1,1 0-1,0 0 1,-1 0-1,1 0 1,0 0-1,-1 0 1,1 0-1,0 0 1,-1 0-1,1 0 1,-1 0-1,1 0 1,0 0-1,0 1 0,-1-1 1,-18 6 1383,15-5-1190,-8 1 1080,11-2-1188,0-1 0,0 1 0,0 1 1,0-1-1,0 0 0,0 0 0,0 0 0,0 0 1,0 1-1,0-1 0,0 0 0,0 1 0,1-1 1,-1 1-1,0-1 0,0 1 0,-1 1 0,1-2 72,0 1-1,1-1 0,-1 1 0,0-1 1,0 1-1,0-1 0,0 0 1,1 1-1,-1-1 0,0 0 0,0 0 1,0 0-1,0 1 0,0-1 0,0 0 1,0 0-1,-1-1 0,-1 1 169,2 0-60,-8 15 1088,8-12-1250,1 1 1,-1 0-1,1 0 0,-1-1 1,1 1-1,1 0 0,-1-1 0,0 1 1,1 0-1,0-1 0,1 6 0,17 41 271,-13-37-358,19 46 31,60 104 0,31 25 447,-109-179-589,53 92 51,-54-89 13,-1 0 1,0 0-1,-1 1 1,0-1-1,-1 1 1,2 24-1,-3-19 100,1 1 1,0-1-1,7 19 0,-9-31-184,-1-9 434,0-12 103,16-63-420,28-80-1,37-72-395,-63 180 363,5-12-5,3 1 0,2 2 0,71-111 0,-96 166-151,28-36-3047,-28 37 2128,1-1 0,-1 1 0,1 0 0,0 0 0,0 0 0,0 0 0,9-4 0,0 0-1791,-3-10 464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56.91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104 25 1248,'4'-3'4873,"8"-3"-3704,3-1-518,-3-1 3013,-16 20-2000,-47 86-1298,33-66-236,-42 78 526,58-104-617,-1 0 1,1 0-1,1 0 1,-1 0-1,1 0 1,0 0 0,0 0-1,0 1 1,1-1-1,1 7 1,-1-8 48,0-4-147,13 15-106,-10-14 210,0 0-1,0 0 1,0-1 0,0 1 0,0-1 0,1 0 0,-1 1 0,1-1 0,-1-1 0,1 1 0,-1 0 0,1-1 0,5 0 0,22 2 498,-23-1-386,1-1 1,-1 1-1,0-2 1,0 1-1,13-3 1,-3-1 174,18-7-376,-21 8 176,-14 3-122,0 0 0,1 0 1,-1 0-1,0 0 1,0 0-1,1-1 0,-1 1 1,0 0-1,0-1 1,0 1-1,0-1 0,1 0 1,0 0-1,1-2 58,1 1 1,-1 0-1,0 0 0,1 0 0,-1 0 0,1 1 0,5-2 1,6-3-146,-12 4-69,14-6 47,-17 8 92,1-1 0,-1 1 0,1-1 1,0 1-1,-1-1 0,1 1 0,-1-1 0,1 1 0,-1-1 0,1 1 1,-1-1-1,0 0 0,1 1 0,-1-1 0,0 0 0,1 1 1,-1-1-1,0 0 0,0 1 0,0-2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57.74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38 157 1248,'4'-12'848,"-3"10"-573,0 1 1,0-1-1,0 1 0,-1-1 0,1 1 1,0-1-1,-1 0 0,2-4 2331,-1 19-1926,-1 1-454,0 0 0,-1 0 1,0 0-1,-1 0 0,-1 0 0,-8 26 1,5-24 95,-5 28 0,7-28-145,-8 22-1,59-106 645,-5-13-108,20-31 16,-53 97-690,1 2 0,0-1 0,1 1-1,1 1 1,20-17 0,-29 27-27,0-1 0,0 1 0,0 0 0,0 0 0,0 1 0,1-1 1,-1 1-1,1 0 0,5-2 0,-8 3 15,1 0 1,-1 0-1,0 0 1,0 0-1,0 0 1,0 0-1,1 0 1,-1 1-1,0-1 1,0 0-1,0 1 1,0-1-1,0 1 1,0-1-1,0 1 1,0-1-1,0 1 0,0 0 1,0 0-1,0-1 1,0 1-1,0 0 1,0 0-1,-1 0 1,1 0-1,0 0 1,-1 0-1,1 0 1,-1 0-1,1 0 1,-1 0-1,0 0 1,1 0-1,-1 2 1,2 9 114,0-1 0,-1 1 0,-1 0 0,0 0 0,-3 24 1,1-13-127,-3 22 26,2-29-9,1 1 1,0 31 0,2-44-96,0 0-1,0 1 1,1-1 0,0 0-1,0 0 1,0 0-1,0 0 1,1-1 0,0 1-1,-1 0 1,1-1 0,1 1-1,-1-1 1,0 1-1,1-1 1,4 5 0,-2-5-231,0 2-434,0 0 0,1 0 0,0-1 0,0 0 0,0 0 0,9 3 0,1-3-2755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5:58.10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47 45 10048,'-47'-25'3712,"47"20"-2880,16-6-224,-3 8-4768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19.86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1 128 1984,'25'-8'736,"-12"3"-576,8-1-32,-4 1 352,6 2-288,2-5 352,5 0-320,1 0-128,7-3-32,10 0 0,12 0-32,9-1-96,4 0 32,5 4-1600,-13 1 896,-1 3-544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00:03:28.37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235 1 832,'6'0'12015,"-34"19"-12740,12-4 1258,10-9-377,-1 0 0,1 0 0,0 1-1,-5 8 1,-79 137 458,81-136-406,3-5-93,0 1-1,1 0 1,-7 21-1,-1 5-82,10-29-17,-1 1-1,1-1 1,1 1-1,0-1 1,0 1-1,1 10 1,0 29 150,0-10 29,2-1 0,8 58-1,-8-86-222,0-1 0,2 1-1,-1 0 1,1-1 0,0 0-1,1 1 1,0-1 0,1-1-1,0 1 1,0-1 0,11 13-1,-7-10 18,1-1 0,1-1 0,-1 0 0,1 0 0,1-1 0,0-1 0,14 8 0,-11-8 110,-5-1-53,0-1 1,0 0-1,0-1 1,1 0-1,0 0 1,-1-1-1,1-1 0,21 3 1,2-4-143,-24 0 92,-1-1 0,1 0-1,-1 0 1,0-1 0,1 0 0,-1-1-1,16-4 1,-21 5 43,1-1 0,-1 1 0,0-1 0,0 0 0,0 0 0,0 0 0,-1-1 0,1 0 0,-1 1 0,1-1 0,-1 0 0,0 0 0,0-1 0,0 1 0,3-7 0,1-2 7,-1-1 0,0 1 0,-1-1 1,7-27-1,-5 9 66,1-35 0,-3 25-120,4-59-70,-9 83 128,0-1-1,-1 1 1,-7-32 0,0 15 143,-19-74-96,21 88-61,-1 0-1,-2 1 1,-13-25-1,19 39-45,0 0-1,0 0 0,-1 1 1,0-1-1,0 1 0,0 0 1,-1 0-1,1 0 0,-1 1 1,0 0-1,-8-5 0,6 5 6,-1 0-1,0 0 1,0 1 0,-1-1-1,1 2 1,0-1-1,-12 1 1,2 0-10,0 2 0,1 1 0,-1 0 0,0 1 0,1 1 0,0 0 0,-18 8-1,18-6-174,-22 12 0,34-15-122,-1 1-1,1-1 0,0 1 1,0 0-1,0 0 1,0 0-1,-4 6 1,8-9 197,1-1 1,-1 1-1,1-1 0,0 1 0,-1-1 1,1 1-1,0 0 0,-1-1 1,1 1-1,0-1 0,0 1 1,-1 0-1,1-1 0,0 1 0,0 0 1,0 0-1,0-1 0,0 1 1,0 0-1,0-1 0,0 1 0,0 0 1,0-1-1,0 1 0,1 0 1,-1-1-1,0 1 0,0 0 1,1-1-1,-1 1 0,0-1 0,1 1 1,-1 0-1,1-1 0,0 1 1,13 12-3501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00:03:29.11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60 1 2400,'-6'0'740,"4"0"-335,0-1-1,0 1 1,-1 0-1,1 0 1,0 1-1,0-1 1,0 0-1,0 1 1,0-1-1,0 1 1,0-1-1,0 1 1,0 0-1,0 0 1,0 0-1,0 0 1,-3 3 527,-5 5 1489,8-5-2011,2-4-298,0 1 0,0-1-1,0 0 1,-1 1 0,1-1 0,0 0 0,0 1 0,0-1 0,0 0 0,0 1-1,0-1 1,0 0 0,0 1 0,0-1 0,0 1 0,0-1 0,0 0 0,0 1 0,0-1-1,0 0 1,0 1 0,1 0-64,0-1 0,0 1 0,-1-1 0,1 1 0,0-1-1,0 1 1,0-1 0,0 0 0,0 1 0,0-1 0,0 0 0,2 0-1,73 14 962,36 9-898,-112-23-110,100 29-2422,-34-6-4518,-25-10 3595,-2-10 176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00:05:59.4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12558 0 64,'2'2'795,"-1"-1"-397,0 0-1,-1 0 1,1 0-1,0 0 1,-1 0-1,1 0 1,-1 0-1,0 0 1,1 2-1,0-1-237,-1 0 0,0 0 0,0 0-1,0-1 1,0 1 0,-1 0-1,1 0 1,-1 2 0,-1 6 160,3-4-102,-1-1 1,1 0-1,0 0 1,0 1 0,1-1-1,2 6 1,-2-6-21,0 0 0,0 1 0,-1-1 0,1 0 1,-1 1-1,0 7 0,3 6 65,-3-16-205,0-1-1,0 1 1,0-1 0,-1 1-1,1 0 1,-1 5 0,7 111 926,-1 2-1008,12 155 409,-15-248-354,1 8-25,5 76 361,-2 65-378,0-2 91,-13 217 160,9-204 314,0 6-244,-9-17 10,-6 151-426,5-176 76,2-70 33,0-41-57,3-27 89,-1 24 0,0 81-38,2 75-90,4-109 92,2 26-25,0-39 112,-4 86-1,-1-86-258,1-42 145,-2-1 1,-4 34-1,3-46 59,0 24 0,3-30-17,-2 0 1,1 1 0,-2-1-1,1 0 1,-5 13-1,5-18-65,-1-1-1,1 1 0,1-1 1,-1 1-1,1-1 0,0 9 1,0-2-356,-13 10 279,10-19 79,0-1 0,0 0 0,0 1 0,-1-1 0,1 0 0,-1 0 0,1-1 0,-1 1 0,0-1 0,1 0 0,-8 2 0,-10 3 397,20-5-342,0-1 0,-1 0 0,1 1-1,-1-1 1,1 0 0,-1 0 0,1 0-1,-1 0 1,1 0 0,-3-1 0,-13 1 101,-8 3-126,-44 1 1,4 2-185,-3-1-170,-70 3 383,136-8-21,-14 0-45,0 0 0,1 1 0,-27 5 1,-48 11 92,85-16-51,0-1 0,-1 1 0,1-1 0,-6 0 0,5 0-51,1 0 0,-1 0 0,-11 3-1,-145 22 9,136-21-19,-241 23-271,216-22 218,-28 1 98,-37-2-86,48-2 65,22-1-48,-86-8 1,102 4 232,-32 1 0,-13 0-191,-12-2 309,-21-4-470,43 6 389,19 1-185,-168-1 2,113 3 26,3 7 94,78-8-59,0 1-1,0-2 1,0-1 0,0 0 0,-33-9 0,25 4-66,-47-3-1,-160 7 47,152 3-82,-5 6 149,-1-1-30,-225 0-172,77 2 187,134 1 144,-18-18-574,43 1 593,-74 8 80,85 1-310,-8 4-314,-27-2 266,41-1 265,5 0-28,-322-20 326,236 2-869,76 12 901,11-5-402,-1 3 0,-70 0 1,98 7-143,-91 3 23,98-2 15,0 2 0,0 1 0,-31 9 1,-71 19 702,53-15-693,12-3-175,-77 7 0,-60-5-240,151-13 247,-14 2-5,-56 2-28,70-9 249,-56-10 0,27 2-378,-7 1 351,-152-13 144,88 5-168,-7-1-244,46 12 429,-64-2-140,40 2 118,119 5-235,0 1 0,0 0 0,-15 3 0,15-1 21,0-1-1,1-1 1,-15 0-1,-392-15-196,353 15 140,6 1 128,-49-1 158,-106-2-422,113 3 67,86-1 115,-211-7 242,174 2-93,15 3-267,-49-11-1,-110-21 64,96 19 283,-78-3-686,38 5 737,89 9-228,1 3 1,-51 4 0,1 0 5,-63 2-296,0 1 218,11 3 323,67-1-314,-213-3-130,217-5 377,-125-13 198,98 4-309,-134-21 159,96 10-202,49 12-45,-158 8 0,121 12-57,82-7-4,9 1 24,17-3 56,-31 2 0,51-5-17,0 0-1,0 1 0,0 0 1,0 0-1,0 0 0,0 0 1,-6 3-1,-17 5-113,23-8 55,-1 1 1,0-1 0,0 1-1,0 0 1,1 0 0,-1 1-1,-5 3 1,6-1 38,3-4-23,1-1 0,0 1 0,-1-1 0,1 0 0,-1 1 1,1-1-1,0 1 0,-1-1 0,1 0 0,-1 1 0,1-1 1,-1 0-1,1 1 0,-1-1 0,1 0 0,-1 0 0,1 0 1,-1 1-1,0-1 0,1 0 0,-1 0 0,0 0 1,-1 1 149,-1 5-54,3-6-99,0 1-1,-1-1 1,1 0-1,0 1 1,-1-1-1,1 1 1,0-1-1,-1 0 0,1 1 1,-1-1-1,1 0 1,-1 0-1,1 1 1,-1-1-1,1 0 1,-1 0-1,1 0 1,-1 1-1,1-1 1,-1 0-1,1 0 1,-1 0-1,1 0 1,-1 0-1,1 0 1,-1 0-1,0-1 1,-4-26 9,0-50 80,2-125-54,-2 85 88,0 31-84,2 19-24,-1-71-6,8 7-9,9-154-9,-12 128 184,-2 80-220,-4-332-197,0 133 342,5 235-110,-2-170-95,3 80 42,0 47-6,1 55 191,-2 18-143,1-1-1,-3-15 1,1 11 30,1 0 1,0 0-1,2-17 1,1-18-14,3-24-227,1 28-48,-7 42 270,1 0 1,0 0-1,0 0 0,0 0 1,1 0-1,-1 0 0,5-8 1,6-19-263,-12 31 273,0 0 1,0 1-1,1-1 1,-1 0-1,0 0 1,1 1-1,-1-1 1,0 0 0,1 0-1,-1 1 1,1-1-1,-1 0 1,1 1-1,-1-1 1,1 1-1,0-1 1,-1 1-1,2-1 1,1-2-21,3-12-309,-1 10 363,-2 3-31,-1 1 1,0-1-1,0 0 1,0 0-1,0-1 1,0 1-1,0 0 0,2-4 1,13-13-88,9-26-175,-9 21-60,6-10 364,-21 30-79,0 1-1,0-1 1,0 1 0,1 0 0,-1 0 0,1 0 0,0 0 0,-1 1 0,6-4 0,-5 3-174,4 0 297,-2 2-31,0 0 1,0 1-1,0 0 1,0 0-1,0 0 1,7 1-1,13 1-262,73 1 308,-59 0 155,0-2 0,77-8 0,-11-4-284,-69 9-12,51 2 0,-28 1 255,288 4 189,-152 2-256,73-11 53,-184 3-140,76 2 148,24-6-158,-44-1-36,-56 1 52,-53 2-167,38 1 1,191 7 615,-148-11-469,2-2-156,0 0 343,-38 7-195,68 2-48,-131-1-1,0-1 1,1 0-1,14-3 1,11 0 136,5-2-128,-25 3 79,27 0 1,107-5 26,-52 3-53,-69 3-29,34 2-1,16-2-33,4 0 148,5 2-277,86-5 116,-173 5 13,75 5 209,-42-2-206,-4 1-73,20 0 244,-1-3-211,-21 0 151,-1-1 0,46-7 1,-62 5 6,-1-1 1,17-6 0,-21 7-61,1-1 1,19-1 0,-4 0-145,125-17-99,-122 16 271,39 0 0,11-2-3,-31 1-107,35-7-88,-69 11 175,-1 0 0,15 0 1,-14 2-25,-1-1-1,13-3 1,-6 0-68,25-1 0,2-1 91,2-1-101,-1 2-1,53 1 1,-46 5 25,111-6 361,-36-18 17,-113 20-387,1-1 1,-1 0-1,0-2 1,0 1-1,24-14 1,-17 8 185,32-10 1,130-32-515,-81 29 326,-22 3-46,91-10 1,25 9 114,-48 6 74,-67 7 258,84-14-189,-32-4-111,142-11 0,-198 28 136,132-34 0,-182 35-190,-15 5-61,0 0-1,16-1 1,103-6 32,-26 2 182,-16 5-92,-13 1 12,-12 1-197,10 0 138,74-5 104,117 5 195,-142 3-225,-83 1 76,-25 0-202,24-2-1,173-1 138,-103 3 108,41 1-124,85-2-165,-142-2-65,34-2 98,167-5 293,-260 8-417,-2-2 210,-25 1-36,1 0 0,15 1 0,177 9 234,-69-6-170,-70-1 72,-27-1-139,1 1 0,43 7-1,-64-6-1,-1-1 0,26-1 0,8 1 211,-10 0-164,52-5 0,-15 1-228,-17 0 339,-28 1-164,48 3 1,-11 2 95,-54-2-71,-1-2 0,25-1-1,-8 0-55,22-4-191,-22 2 486,-22 1-293,0 1 0,14-6-1,9-2 92,4 3-2,0 2 1,46 0-1,-29 1-124,-29 2 179,27 1-1,99 10-44,-141-10-217,-3 0-166,-1 1 0,1-1 1,-1 1-1,0 0 0,1 0 0,-1 0 0,0 1 1,0-1-1,5 3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00:06:08.0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1 1728,'-7'5'901,"7"-4"-819,-1 0 0,1-1 0,-1 1 0,1 0-1,0 0 1,-1-1 0,1 1 0,0 0 0,0 0 0,-1 1 0,-6 28 438,4-17-282,-12 38-111,6-24-63,1 0 0,2 0 1,0 0-1,-2 46 0,8-71-46,0 0 0,0-1 0,0 1 0,1 0 0,-1 0 0,0-1 0,1 1 0,-1-1 0,1 1 0,-1 0 0,1-1-1,0 1 1,0-1 0,0 1 0,0-1 0,0 0 0,0 1 0,0-1 0,0 0 0,2 2 0,-1-2 9,0 0 0,0 0 0,-1 0 0,1-1 0,0 1 0,0-1 0,0 1 0,0-1 0,0 1 0,0-1 0,0 0 0,0 0 0,0 0 0,0 0 0,0-1 0,0 1 0,0 0 0,2-2 0,2 0 26,0 0 0,0-1-1,0 0 1,0 0 0,0 0-1,-1-1 1,0 0-1,10-9 1,37-43 485,-34 35-190,-1 4-116,-12 12-151,0 0 0,0-1 0,-1 1 1,1-1-1,-1 0 0,2-9 309,-6 15-383,0 0 0,0 0 0,0 0 8,0 0-8,0 0 0,-11 8 141,-12 14 39,16-15-26,0-1 0,0-1 0,-1 1 0,0-1 0,0 0-1,0-1 1,0 0 0,-14 4 0,18-6-119,0-1 0,-1 0 0,1 0 0,-1 0 0,1 0 0,-1-1 0,1 0 0,-1 0 0,1 0 0,-1 0 0,1-1 0,-1 0 0,1 1 0,0-2 0,-1 1 0,1 0 0,0-1 0,0 0 0,-5-3 0,7 4-23,0-1 1,1 1-1,-1 0 1,1-1-1,-1 0 0,1 1 1,0-1-1,-1 0 1,1 0-1,0 1 1,0-1-1,0 0 1,0 0-1,1 0 1,-1 0-1,1 0 0,-1-1 1,1 1-1,0 0 1,-1 0-1,1 0 1,0 0-1,0 0 1,1-1-1,-1 1 1,0 0-1,1 0 1,-1 0-1,1 0 0,0 0 1,0 0-1,0 0 1,0 0-1,0 0 1,0 1-1,2-4 1,6-7-3,0 0 0,1 0 1,23-20-1,-31 30 42,1 0 0,0 1 0,0-1 0,0 0 0,-1 1 0,2 0 0,-1 0 0,6-2 0,6-2-62,28-14 654,-23 9-347,-18 9-251,-3 2-105,1 0 64,0 0 0,-1 0 0,1 1 0,-1-1 0,1 0 0,-1 0 0,1 0 0,-1 0 0,0-1 1,1 1-1,-3 2 0,-1 2 18,-43 61 199,46-64-165,8-1-260,-7-1 150,1 0 0,-1 0 0,1 0-1,-1 1 1,1-1 0,-1 0-1,1 0 1,-1 0 0,1 0-1,-1 0 1,1 0 0,-1 0-1,1 0 1,-1-1 0,1 1 0,-1 0-1,1 0 1,-1 0 0,1-1-1,0 1 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00:06:12.1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382 110 2144,'5'-13'2032,"-23"51"-1182,-20 36-84,15-31-99,16-28-493,-1-1 1,0-1 0,-19 24-1,6-14 381,-34 29 0,46-45-430,-1 0 0,1 0 1,-1-1-1,0 0 0,-1-1 0,1 0 1,-13 4-1,10-4-25,-5 2 221,18-7-316,0-1 0,-1 1 0,1-1 0,0 1 0,-1-1 0,1 1 0,0-1 0,-1 1 0,1-1 0,0 0 0,0 1 0,0-1 0,-1 1 0,1-1 0,0 1 0,0-1 0,0 0 0,0 1 0,0-1 0,0 1 0,0-1 0,1-1 0,0-17-45,0 12 69,1-1 1,0 1-1,1-1 1,0 1-1,0 0 0,8-11 1,1-6 148,-1 0-44,3-6 180,25-42 1,-34 59-409,-5 9-76,-5 9 18,-19 34 359,-14 22 266,33-55-334,0 1-1,0-1 0,-1 0 0,1-1 0,-1 0 0,-10 7 1,15-11-136,1-1 1,0 0 0,-1 0 0,1 0 0,0 1 0,-1-1 0,1 0 0,-1 0-1,1 0 1,0 0 0,-1 0 0,1 0 0,0 0 0,-1 0 0,1 0-1,-1 0 1,1 0 0,0 0 0,-1 0 0,1 0 0,-1 0 0,1 0-1,0 0 1,-1 0 0,1 0 0,0-1 0,-1 1 0,1 0 0,0 0 0,-1 0-1,1-1 1,0 1 0,-1 0 0,1 0 0,0-1 0,0 1 0,-1 0-1,1-1 1,0 1 0,0 0 0,0-1 0,0 1 0,-1 0 0,1-1-1,0 1 1,0-1 0,0 1 0,0 0 0,0-1 0,-2-19-5,2 0-76,2 0 0,1 1 0,0-1 0,1 1 1,9-25-1,43-91 223,-46 117-86,-8 16-88,0 0 1,-1-1-1,1 1 0,-1-1 0,1 1 1,-1-1-1,0 0 0,0 0 0,0 1 0,0-5 1,-14 26-149,7-9 268,-1 0 0,-12 12-1,0 0 167,15-16-184,-1-1 0,0 1 0,0-1 0,0 0 0,0 0 0,-1-1 0,0 1 1,-9 4-1,15-9-71,-1 0 1,1 0 0,0 0-1,-1 0 1,1 0 0,-1 0-1,1 0 1,-1 0 0,1 0-1,-1 0 1,1 0 0,0 0-1,-1 0 1,1 0 0,-1 0-1,1 0 1,-1 0 0,1-1-1,0 1 1,-1 0 0,1 0-1,0-1 1,-1 1 0,1 0 0,0 0-1,-1-1 1,1 1 0,0 0-1,-1-1 1,1 1 0,0 0-1,0-1 1,-1 1 0,1-1-1,0 1 1,0 0 0,0-1-1,0 1 1,0-1 0,-1 1-1,1-1 1,0 1 0,0 0-1,0-1 1,0 1 0,0-1-1,0 0 1,1-22 6,1 17-45,-1 0 1,1 0-1,1 0 0,-1 0 0,5-8 0,-4 10 1,-1-1-1,0 1 0,1-1 0,-2 0 0,1 0 0,-1 0 0,1 0 0,-1-7 1,0 3 97,0 7 168,-5 4 53,-2 2-84,-2-3 67,8-1-279,0 0 1,0 0 0,-1 0-1,1 0 1,0 0 0,0 0-1,0 0 1,-1 0-1,1 0 1,0 0 0,0 0-1,0 0 1,-1 0 0,1 0-1,0 0 1,0 0-1,0 0 1,-1 0 0,1 0-1,0 0 1,0 1 0,0-1-1,0 0 1,-1 0 0,1 0-1,0 0 1,0 0-1,0 0 1,0 1 0,0-1-1,0 0 1,-1 0 0,1 0-1,0 0 1,0 1 0,0-1-1,0 0 1,0 0-1,0 0 1,0 1 0,0-1-1,0 0 1,0 0 0,0 0-1,0 1 1,0-1-1,0 0 1,0 0 0,0 0-1,0 1 1,0-1 0,0 0-1,0 10-113,-1 0 0,0 0-1,0-1 1,-1 1 0,-5 14-1,6-22-46,1-1 1,-1 1-1,1-1 0,-1 1 0,1 0 0,0-1 0,0 1 0,0-1 0,0 1 0,0 0 0,0-1 1,1 4-1,5 6-980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00:06:24.86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173 1 1408,'-5'2'1502,"5"-1"-1427,0-1 0,0 0 0,0 0 0,1 0 0,-1 1 0,0-1 0,0 0 0,0 0 0,0 1 0,0-1 0,0 0 0,0 0 0,0 0 0,0 1 0,0-1 0,0 0 0,0 0-1,0 1 1,0-1 0,0 0 0,0 0 0,0 1 0,0-1 0,0 0 0,0 0 0,0 1 0,-1-1 0,1 0 0,0 0 0,0 0 0,0 0 0,0 1 0,0-1 0,-1 0 0,1 0 0,0 0 0,0 0 0,0 1 0,-1-1 0,1 0 0,0 0 0,0 0 0,-1 0 0,1 0 0,0 0 0,0 0 0,0 0-1,-1 0 1,1 0 0,0 0 0,0 0 0,-1 0 0,1 0 0,0 0 0,0 0 0,-1 0 0,1 0 0,-1 0 0,0 2 31,0 0-1,0 0 0,0 0 1,0 0-1,0 1 1,0-1-1,-1 5 0,2-6-63,-35 53 1217,19-36-1001,12-14-234,0 1-1,0 0 1,-6 9-1,-1 8 91,6-12 62,0 0-1,-9 13 0,9-14-85,1 0 0,0 1 0,0-1 0,1 1 1,0 0-1,0 0 0,-1 18 0,-1-4-16,1 7 38,1 0 0,1 0 1,3 32-1,-1-19-33,1-26-51,-1 0 1,2 0-1,1 0 0,0 0 1,1 0-1,1-1 1,0 1-1,15 29 1,-13-31 128,3 3 0,-1-6-188,-8-12 54,-1 1-1,1 0 1,0-1 0,0 1 0,1-1 0,-1 1-1,0-1 1,0 1 0,1-1 0,-1 0 0,1 0-1,-1 0 1,1 0 0,-1 0 0,1 0 0,0 0-1,-1 0 1,1-1 0,0 1 0,0-1 0,0 1 0,0-1-1,-1 0 1,3 1 0,2-2 1,0 1 0,0-1-1,0 0 1,0-1 0,0 1 0,-1-1 0,1 0-1,-1-1 1,1 1 0,8-7 0,4-4 264,26-23-1,-39 32-265,17-16-14,0-2 0,-2 0 0,0-2 0,-1 0 0,-2-1 0,0-1 0,-2 0 0,-1-1 0,14-37 0,-23 52 0,4-13 49,0 0 1,6-36 0,-12 44-120,5-34-63,-7 46 141,-1 1 1,0-1 0,0 1-1,-1 0 1,1-1-1,-1 1 1,0 0-1,0-1 1,-3-5 0,2 5-20,0 0 1,-1 0 0,0 0 0,0 0 0,0 1-1,-1-1 1,1 1 0,-1 0 0,0 0 0,0 0 0,-1 0-1,1 1 1,-1-1 0,1 1 0,-1 1 0,0-1-1,-1 1 1,1-1 0,0 1 0,0 1 0,-9-2 0,-7-1-6,1 1 1,-1 2-1,-30 0 1,-25-1 5,69 1-19,0 2 0,-1-1 0,1 1 0,0 0 1,0 0-1,0 1 0,0 0 0,0 0 0,-8 4 1,14-6-167,0 1 0,0-1 0,0 1 0,0-1 0,0 1 1,0-1-1,0 1 0,0 0 0,0 0 0,0-1 0,0 1 0,0 0 1,0 0-1,0 0 0,1 0 0,-1 0 0,0 0 0,1 0 1,-1 0-1,1 0 0,-1 2 0,1-1-283,0 0 0,0 1 0,0-1 0,1 1 0,-1-1 1,1 0-1,0 0 0,-1 1 0,1-1 0,2 3 0,5 20-2042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00:06:25.91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59 99 2400,'-1'0'61,"0"1"1,0-1 0,1 1-1,-1-1 1,0 1-1,1 0 1,-1-1-1,0 1 1,1 0 0,-1 0-1,1-1 1,-1 1-1,0 1 1,0 0 29,1-1 0,-1 0-1,0 1 1,0-1 0,0 0 0,0 1 0,-1-1 0,1 0 0,-2 1 0,-6 4 1231,8-6-1061,0 1 0,0-1 0,0 1 0,0-1 0,0 1 0,0-1 0,0 1 0,0-1 0,0 0 0,0 1 0,0-1 0,0 0 0,0 0 0,0 0 0,-2 0 0,-6-3 2870,13 3-2742,-3 0-250,0-1-110,0 0 0,0 0 0,1 1 0,-1-1 0,0 0 0,0 1 0,1-1 0,-1 1 0,0 0 0,1-1 0,-1 1 0,0 0 0,3 0 0,-2-1 45,36-4 715,28-10 160,-4-3-695,86-14-1,-128 28-308,0-1 1,-1-1 0,1-1-1,18-9 1,-5 2-4997,-49 28-1871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00:06:26.92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152 2 2144,'-1'-1'9123,"2"5"-8204,-2 5-795,0-1-1,0 0 0,0 1 1,-1-1-1,0 0 0,-1 0 1,0 0-1,-5 10 1,-5 7-1464,-20 27 1,10-16-2410,16-25 2201,-19 27-1565,-2-8 1737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18:38.6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10 1056,'0'0'12,"0"0"-1,0-1 1,0 1 0,0 0-1,0 0 1,0-1 0,0 1-1,0 0 1,0 0 0,1 0-1,-1-1 1,0 1 0,0 0-1,0 0 1,0 0 0,0-1 0,1 1-1,-1 0 1,0 0 0,0 0-1,0 0 1,1 0 0,-1-1-1,0 1 1,0 0 0,0 0-1,1 0 1,-1 0 0,0 0-1,0 0 1,0 0 0,1 0-1,-1 0 1,0 0 0,0 0-1,1 0 1,-1 0 0,6-2 131,-5 1-132,1 1 0,0 0 0,-1-1 0,1 1 1,-1 0-1,1 0 0,0 0 0,-1 0 0,1 0 1,10 4 5248,-16 4-4794,-4 5-118,5 4-103,1 0 1,0 29-1,-5 33 713,1 0-311,-4 78-75,3-66-504,-1 331 28,25-125 208,9-78-243,-2-12-180,-22 138 583,-4-115-809,3-123 556,-1-80-76,4 146 258,-3-105-459,-1-39 256,3 30 1,3 86-147,-3-49-205,-2-23 208,-1-37-241,8 54-1,-6-65 348,0 51-1,-2-51 82,-8 28-143,3 3-310,5-50 168,-1-1 1,0 1 0,0 0-1,-5 10 1,2-3-7,-5 6 670,2 0-733,6-17 106,0 0 0,0 1 1,1-1-1,-1 1 1,0-1-1,1 1 0,-1 3 1,-11 10-366,11-15 366,-3 4 11,0 0 0,1 1 0,0-1 1,0 1-1,0 0 0,1 0 0,-1 0 0,1 0 0,-1 7 0,-5 63 55,8-1-277,0-74 555,0 0-412,0-1 117,0 1 0,0-1 0,0 0 0,0 1 0,0-1 0,0 1 0,0-1 0,0 0 0,0 1 0,0-1 0,0 0 0,0 1 0,1-1 0,-1 0 0,0 1 0,0-1 0,0 1 0,1-1 0,11-1 5,1-1 0,-1-1 1,1 0-1,-1-1 1,0 0-1,15-8 1,4 0-98,167-70 118,-186 76-1,14-4-117,1 1-1,0 1 1,0 1 0,52-6-1,-23 8-117,78 4 1,7 16-24,-29 0 239,-57-11-5,98-5 1,302-30-161,-421 29 192,0-1 1,63-14-1,-40 5 88,0 3 0,61-2 0,-52 5-201,-37 4 32,0 1 1,0 1 0,0 2-1,0 1 1,0 1 0,-1 2-1,49 15 1,-22-7 52,-43-12 46,1 1 1,0 1-1,-1 0 0,0 0 1,22 12-1,-22-9-119,1-1 0,14 5 0,12 7 139,-29-14-55,1-1 0,-1 1 0,0-2 1,1 1-1,0-2 0,-1 1 0,1-1 0,13-1 0,8 3 204,-4 2-586,-15-6 337,-1 0 1,1-1 0,0 0 0,17-7 0,-11 4 43,-7 3-46,0 1 0,1 0 0,-1 0 0,1 1 0,-1 1 0,0 0 0,14 3 0,-12-1-21,0-1-1,-1-1 1,1-1 0,0 0-1,0 0 1,14-3 0,-1-3-33,109-19 690,154 6-753,-230 17-49,-38 0 190,0 2 1,0 0-1,29 4 1,-29-1 17,0 2-1,-1 0 1,42 15 0,-35-8 58,-8-3-1577,25 13 1,-69-32-6939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18:41.7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 1 1824,'1'0'74,"0"1"0,0 0 0,0 0 1,-1-1-1,1 1 0,0 0 0,-1 0 0,1 0 0,0 0 1,-1 0-1,1 0 0,-1 0 0,0 0 0,1 0 0,-1 0 1,0 1-1,0-1 0,0 0 0,0 0 0,0 2 0,3 27 849,-3-23-534,1 0-1,-1 0 1,1 0 0,1-1 0,-1 1-1,1 0 1,0-1 0,5 10-1,-6-13-334,0 0 0,-1 0-1,1 0 1,-1 0-1,0 0 1,1 0-1,-2 3 1,3 16 88,4 1 105,-1 1-1,3 46 1,-5 49 310,-3-109-441,-5 115-31,0-28 49,-18 256-149,4-85 515,4-54 98,-4 123 180,17-222-804,4 111-102,8 35 885,0-49-299,-5-138-505,1-8-241,1 29 224,-2-30 490,3 3 289,-3-51 528,9-23-1510,-1 2 250,-12 4 3,1 0 1,-1-1-1,1 1 0,0 0 0,-1-1 0,1 0 1,-1 1-1,0-1 0,3-1 0,1-2-17,0 1-1,0 0 1,0 1-1,0-1 1,1 1-1,-1 0 1,0 0-1,1 0 1,7 0 0,122-6 392,-88 3-432,0 2 0,50 4 1,-91 0 80,12 1 56,1-2 0,25-1 0,18 0-326,-40 1 259,28-2 1,-35 1 22,28 1 0,6 0-2,347-9 332,-342 12-397,-35-1 48,34-1 1,36-4-180,107 11 0,-96 4 377,-20-2-34,110 15-169,42 3 372,98-9 169,-251-16-233,113-9-1,-18-2 294,-63 4-1356,-99 4 663,1 0-1,-1 1 0,0 0 1,0 1-1,0 0 1,14 5-1,13 6-4672,-73-1-3910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22.18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1 163 1664,'0'0'34,"0"-1"1,0 1-1,1 0 0,-1 0 1,0 0-1,0 0 1,0 0-1,0 0 0,1 0 1,-1-1-1,0 1 0,0 0 1,0 0-1,1 0 1,-1 0-1,0 0 0,0 0 1,0 0-1,1 0 0,-1 0 1,0 0-1,0 0 0,1 0 1,-1 0-1,0 0 1,0 0-1,0 0 0,1 1 1,-1-1-1,0 0 0,0 0 1,0 0-1,0 0 1,1 0-1,-1 0 0,0 1 1,10 2 1194,-1-4-1023,0 0 0,-1 0 0,1-1-1,11-4 1,11-2 66,132-31 185,-24 5-1132,-92 25 404,129-33-3154,-110 19 2481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18:44.7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1472,'0'6'1541,"0"50"4827,4 109-5995,-2 7-163,-3-95 28,-4 201 1368,5-93-1137,5-152-357,-5-32-213,8-40-10118,2 6 8822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18:45.3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531 0 4800,'0'0'118,"-1"0"1,0 1-1,0-1 1,1 0-1,-1 1 1,0-1-1,1 0 1,-1 1-1,0-1 1,1 1-1,-1-1 1,1 1-1,-1-1 1,1 1-1,-1 0 1,1-1-1,-1 1 1,1-1-1,-1 1 0,1 0 1,-1 1-1,-8 20-660,6-13 867,-9 20 70,-38 80 1424,41-95-1673,1 0-1,-2 0 1,0 0 0,0-1-1,-16 14 1,-23 15 536,-2-3 0,-94 56-1,90-62-294,36-21-272,10-8-22,1 1 1,-12 9-1,9-9-215,7-3 86,10 3 167,-3-4-103,0 1-1,-1-1 1,1 1 0,0-1-1,6 1 1,-6-1-11,0 0 1,0 0-1,0 0 1,0 1-1,0-1 1,5 4-1,30 27 408,-1 2 1,57 67-1,-67-70-389,-20-24-70,144 154-1569,-145-157 521,-1 1 0,0 0 0,0 1 0,-1 0 0,1-1 0,-1 1 0,6 13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18:46.3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0 896,'-7'0'352,"2"3"-288,0-3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19:30.05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1599 1312,'0'0'18,"0"0"0,1 0 1,-1 0-1,0 0 0,1 0 0,-1 0 1,0 0-1,1 0 0,-1 0 0,0 0 1,1 0-1,-1 0 0,0 1 0,1-1 1,-1 0-1,0 0 0,1 0 0,-1 0 1,0 1-1,0-1 0,1 0 0,-1 0 1,0 0-1,0 1 0,1-1 0,-1 0 1,0 1-1,0-1 0,0 0 0,1 0 1,-1 1-1,0-1 0,0 0 0,0 1 1,0-1-1,0 0 0,0 1 0,0 0 286,-9 10 2107,8-19-1855,1-6-35,2-25 156,0 28-752,-1 8 46,0 0 1,0 0-1,-1 0 1,0 1-1,1-1 1,-1 0-1,0 0 1,0 0-1,-1 0 1,0-2-1,2-16 558,-1 18-512,0 1-1,0 0 1,1-1-1,-1 1 1,0-1-1,-1 1 1,0-4-1,1 2 60,-1 0 0,1 0 0,0 0 0,0-1 0,1 1 0,-1 0 0,1 0 0,2-7 0,2-21 302,-7 10-321,1 19-75,0-1 0,1 1 1,-1 0-1,1-1 0,0 1 0,0-1 0,1-3 0,-1-13-191,0 18 255,-1 0 1,1 0-1,0 0 0,0 0 1,0 0-1,0 0 0,0 0 0,0 1 1,1-1-1,-1 0 0,1 0 1,-1 0-1,1 0 0,1-2 1,-2 3-6,1 0 0,-1 0 0,1 0 0,-1-1 0,0 1 0,0 0 0,0 0 0,0 0 0,1 0 0,-2-3 0,3-10 137,0 10-260,1-1-1,0 1 1,0 0 0,5-6 0,9-13 344,-16 20-224,1 0 0,0 0-1,0 0 1,0 0 0,1 0 0,-1 0 0,0 1 0,1-1 0,0 1 0,0 0 0,0 0 0,0 0 0,0 0-1,0 0 1,0 1 0,1-1 0,4-1 0,3 1-84,-1 0 0,1 1 1,0 0-1,17 0 0,-22 2 186,1 0 1,-1 0-1,0 1 1,9 3-1,-4-1-133,-8-3-28,1 1 0,-1-1 0,0 1 0,-1 0-1,7 4 1,-7-5 11,0 1 0,1 0 0,-1 0-1,1-1 1,-1 1 0,1-1 0,0 0 0,5 2 0,-4-3 10,-1 1 0,1-1 0,-1 1 0,1 0 0,-1 1 0,0-1 0,0 1 0,1-1 0,-1 1 0,0 0 0,-1 0 0,6 4 0,-7-4 15,1-1 1,-1 0 0,0 0 0,1 0 0,-1 0-1,1 0 1,-1 0 0,1-1 0,0 1 0,-1 0-1,4 0 1,-3-1 2,0 1 0,0 0 0,0-1 0,-1 1 0,1 0 0,0 0 1,-1 0-1,3 2 0,1 0-49,0-1 1,0 1-1,0-1 1,0 0-1,1-1 0,-1 1 1,0-1-1,1 0 1,-1 0-1,9 0 1,-4-1 25,-1-1 93,0 1 1,0 1-1,0 0 1,9 2-1,-15-3-38,-1 1 1,1-1-1,-1 0 1,1 0-1,-1 0 1,1 0-1,0 0 1,-1 0-1,1-1 1,-1 1-1,1-1 1,3-2-1,9-3-159,2-3 330,-14 7-143,-2 1-45,0 1-1,0-1 1,0 0-1,0 0 1,0 0 0,0 0-1,-1 0 1,1 0-1,0 0 1,0 0-1,-1 0 1,1 0 0,0 0-1,-1 0 1,1-1-1,-1 1 1,0 0-1,1 0 1,-1-1 0,0 1-1,0-3 1,1 2 27,-1 0 1,0 0 0,1 0-1,-1 0 1,1 1-1,0-1 1,0 0 0,0-2-1,1 2-40,-1 0 0,-1 0 0,1 0 0,0-1 0,0 1 0,-1 0 0,1 0 0,-1-4 0,2-17-99,-1 18 15,-1 0 1,0 0 0,0 1-1,0-1 1,0 0 0,-2-8-1,1 2-29,1 10 101,0-1-1,0 1 1,0-1 0,0 1 0,-1-1 0,1 1-1,0-1 1,-1 1 0,1 0 0,-1-1 0,-1-1-1,1 0-16,0 0 0,-1-1 0,1 1 0,0 0 0,1-1-1,-1 1 1,0-5 0,-3-11 162,3 14-116,1 0-1,-1 0 1,0-10-1,0-9 58,0 16-188,0-1 0,0 0 0,2-13 0,0 2 166,-1 9-152,1 1 0,3-15 0,9-9 320,-11 31-277,-1-1 0,1 1 0,0 0 0,0 0 0,0 0 1,0 1-1,0-1 0,1 0 0,-1 1 0,1-1 0,3-1 0,12-14-181,-14 13 239,1 0 0,0 0 1,1 0-1,-1 0 0,1 1 0,9-5 0,-14 9-14,1-2-28,0 1 0,0 0 1,0 0-1,0 0 0,0 0 1,0 0-1,0 0 0,0 1 1,1-1-1,-1 1 0,0-1 1,1 1-1,-1 0 0,0 0 1,0 0-1,1 0 0,-1 1 1,0-1-1,1 0 0,-1 1 1,0 0-1,0-1 0,4 3 1,-3-2-18,-2 0 29,0-1 0,1 1-1,-1-1 1,0 1 0,0 0 0,1-1-1,-1 1 1,0 0 0,0 0 0,0 0 0,0 0-1,0 0 1,0 0 0,1 2 0,-2-3 14,0 0 0,1 1 1,-1-1-1,0 0 0,1 1 0,-1-1 1,0 0-1,1 0 0,-1 1 1,1-1-1,-1 0 0,0 0 1,1 0-1,-1 1 0,1-1 0,-1 0 1,1 0-1,2 1 17,0 1 46,0 1 0,1 0 0,-1-1 0,-1 1 0,1 0 0,0 1-1,-1-1 1,4 6 0,15 34-111,-16-31 78,0-1-1,8 13 1,-5-9 162,4 4-15,-11-18-65,0 0 102,6 2-113,-6-2-58,0-1-41,0 0-1,0 0 0,-1 0 0,1 0 0,0 0 1,-1 0-1,1-1 0,0 1 0,-1 0 1,1 0-1,0 0 0,-1-1 0,1 1 1,0 0-1,-1-1 0,1 1 0,-1 0 1,1-1-1,0 1 0,-1-1 0,1 1 1,-1-1-1,1 1 0,-1-1 0,0 1 0,1-2 1,4-2 27,4-3 24,0 0 0,-1-1 1,0 0-1,-1 0 0,1-1 0,-2 0 0,1 0 1,6-14-1,15-18 63,8-1-717,-21 25 670,-14 16-41,0 0 0,-1 0 0,1-1 0,0 1 0,-1 0 0,1-1 0,-1 1 0,1 0 0,-1-1 0,0-1 0,3-6 206,-1 5-212,-1 0 0,0-1-1,0 1 1,-1 0 0,1 0-1,-1-1 1,0 1 0,0-1-1,0 1 1,0 0 0,-1-1-1,0 1 1,0 0 0,-2-6-1,2 7-35,0 0-1,0 0 0,0 0 1,0-1-1,1 1 0,-1-4 1,1 4-15,0 0 0,-1-1 0,1 1 0,-1 0 0,0 0 0,-3-6 1,4 8 21,-11-21 131,-15-43 0,25 63-167,1 0 0,0 0 0,0 0 0,0 0 0,0 0 1,0-1-1,1 1 0,-1 0 0,0 0 0,1 0 0,0 0 0,-1 0 1,1 0-1,0 0 0,0 0 0,0 0 0,1 1 0,-1-1 1,0 0-1,1 1 0,-1-1 0,1 0 0,2-1 0,1-1 45,0 0-1,0 0 0,0 1 0,0 0 0,0 0 1,1 1-1,7-3 0,-9 3-13,64-16-254,-60 17 214,0 0 1,1 0 0,-1 1 0,1 0-1,-1 0 1,12 3 0,-19-3 62,1 0 0,0 1 1,0-1-1,0 1 0,-1 0 0,1 0 0,0 0 1,-1 0-1,1 0 0,-1 0 0,1 0 1,-1 0-1,0 0 0,1 1 0,-1-1 0,0 0 1,2 3-1,0 1 8,-1 1-1,1-1 1,-1 0 0,2 9 0,-2-10-22,0-1 0,-1 0 1,2 1-1,-1-1 0,0 0 1,1 0-1,-1 0 1,6 4-1,-8-7 12,0 0 0,1 0 0,-1 0 0,0 1 1,0-1-1,0 0 0,1 0 0,-1 1 0,0-1 0,0 0 0,0 0 0,0 1 0,1-1 1,-1 0-1,0 0 0,0 1 0,0-1 0,0 0 0,0 1 0,0-1 0,0 0 0,0 1 0,0-1 1,0 0-1,0 1 0,0-1 0,0 1 0,0-1-14,0 0-1,0 0 1,0 0 0,0 1 0,0-1-1,-1 0 1,1 0 0,0 0-1,0 1 1,1-1 0,-1 0 0,0 0-1,0 0 1,0 1 0,0-1-1,0 0 1,0 0 0,0 0-1,0 1 1,0-1 0,0 0 0,0 0-1,1 0 1,-1 0 0,0 1-1,0-1 1,0 0 0,0 0 0,0 0-1,1 0 1,-1 0 0,0 1-1,0-1 1,0 0 0,0 0 0,1 0-1,-1 0 1,20 15 395,-15-10-321,-4-4-79,0 0 0,0 0-1,0 0 1,0 0 0,0-1-1,0 1 1,1 0 0,-1-1-1,0 1 1,0-1 0,1 1-1,-1-1 1,0 0 0,1 0-1,-1 1 1,0-1 0,1 0-1,1 0 1,-2 0-38,1 0 123,20-3 226,-21 3-283,0-1-1,0 1 1,0 0 0,0-1 0,-1 1-1,1-1 1,0 0 0,0 1 0,0-1 0,-1 0-1,1 0 1,0 1 0,-1-1 0,1 0 0,-1 0-1,1 0 1,-1 0 0,1 0 0,-1 0-1,1-1 1,11-25 213,1-4-24,-9 19-313,0 1 0,9-18 0,6-14-28,-6 12 249,-9 23-57,0-1 1,-1 0-1,3-11 1,-3 8 10,0-1 1,2 0 0,9-18-1,-8 13-174,-5 15 82,0-1 0,0 1 0,1 0 0,-1 0-1,1 0 1,-1 1 0,5-6 0,11-15-333,-14 19 366,-1 1 0,1-1 0,0 1 0,0-1 0,0 1 0,0 0 0,1 0-1,-1 0 1,1 1 0,4-3 0,25-11 155,-15 9-332,19-13 0,-34 19 126,-1-1 0,1 1 1,0 0-1,0 0 0,5-1 1,12-4 585,10-13-870,-29 18 581,-1-3-178,-1 1-249,-8 2 493,8 1-267,-16 0-150,10-1-8,-1 1 0,1 0 0,-1 1 0,1-1 0,-11 4 1,-43 11-175,47-12 444,1 0 1,-1 0 0,0-2-1,0 1 1,-27-2 0,27-1-308,4 2 47,1 0 0,-14 3 0,9-1 80,4-2-47,-15 5 254,24-6-198,0 1 0,0-1 0,0 1-1,0-1 1,0 1 0,0 0 0,0-1 0,0 1 0,0 0 0,0 0 0,1 0 0,-1 0-1,0 0 1,0 0 0,1 0 0,-1 0 0,1 0 0,-1 0 0,1 0 0,-1 0 0,1 0-1,0 0 1,-1 2 0,-2 5-183,-1 3-169,4-10 367,26 4 171,-4-7-7,0 0 1,31-8 0,-22 4-78,92-23-618,-34 7 742,-8 1 98,-72 19-49,-12 3-39,-15 2-227,8-2-1,1 1 0,-1 0 0,1 0-1,0 1 1,-18 7 0,21-7-28,0 1 0,0-1 0,0 1 0,0 1 0,1-1 0,-1 1 0,1-1 0,0 2 0,0-1 0,1 0 0,0 1 0,0 0 0,0 0 0,1 0 0,0 0 0,0 1 0,0-1 0,1 1 0,0 0 0,0 0 0,1 0 1,0 0-1,0 0 0,0 14 0,1-9-43,0 12 411,1 0 1,6 38-1,-3-23-136,-3-33-122,-1-4 304,-5-1-41,5-1-344,0 1 0,0-1 0,-1 0 0,1 0 1,0 0-1,0 0 0,-1 0 0,1 0 0,0 0 1,0 0-1,0 0 0,-1 0 0,1 0 0,0 0 1,0 0-1,-1 0 0,1 0 0,0 0 0,0 0 1,-1 0-1,1 0 0,0 0 0,0 0 0,0 0 1,-1 0-1,1 0 0,0-1 0,0 1 0,0 0 1,-1 0-1,1 0 0,0 0 0,0 0 0,0-1 1,0 1-1,-1 0 0,1-1 0,-1 1-3,0-1 0,-1 0 0,1 0 0,0 0-1,-1 1 1,1-1 0,-1 1 0,1-1 0,-1 1 0,-1-1 0,-10-3-280,-2 4-1475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19:36.64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 55 2560,'-1'0'108,"0"0"-1,0 0 1,0 0-1,1 0 1,-1 0 0,0 0-1,0 0 1,0 0 0,1 1-1,-1-1 1,0 0 0,0 1-1,1-1 1,-7 6 2699,13-20-1948,-6 14-779,8-2 875,-8 2-641,13-12 860,-9 8-1067,1 1 1,0-1 0,8-4 0,-2 1 186,5 4 100,-10 3-313,0 0-91,-1-1 0,0 1 0,1 1 0,-1-1 0,0 1 0,0 0 0,1 0 0,-1 0 0,0 1 0,0 0 0,0 0 1,-1 0-1,1 1 0,0-1 0,-1 1 0,5 4 0,-1-1 21,0 0 0,-1 1 0,0 0 0,0 0 0,-1 0 0,0 1 1,9 15-1,-6-5 240,-1 0 1,0 1-1,-2-1 1,0 2-1,6 33 1,-9-35-378,4 20 9,-2 0 1,1 44 0,-6-61 185,1-13 96,-1-1-1,0 1 0,0-1 0,0 0 0,-1 1 0,0-1 1,-1 0-1,-3 13 0,-8 9-228,13-28 27,0-1 47,-1 0 0,1 0 1,0 0-1,0 0 1,-1 1-1,1-1 1,0 0-1,0 0 1,-1 0-1,1 0 0,0 0 1,0 0-1,0 0 1,-1 1-1,1-1 1,0 0-1,0 0 1,0 0-1,0 1 0,-1-1 1,1 0-1,0 0 1,0 0-1,0 1 1,0-1-1,0 0 1,0 0-1,0 1 1,0-1-1,-1 0 0,1 0 1,0 1-1,0-1 1,0 0-1,0 0 1,0 1-1,0-1 1,1 0-1,-1 1 2,0-1 0,0 0-1,0 1 1,0-1 0,0 0 0,0 1 0,0-1-1,-1 0 1,1 1 0,0-1 0,0 0 0,0 1 0,0-1-1,0 0 1,0 0 0,-1 1 0,1-1 0,0 0-1,0 1 1,0-1 0,-1 0 0,1 0 0,0 0 0,0 1-1,-1-1 1,1 0 0,0 0 0,-1 0 0,1 1-1,0-1 1,0 0 0,-1 0 0,1 0 0,0 0-1,-1 0 1,1 0 0,0 0 0,-1 0 0,0 0 0,-4 1 4,5 0-18,0-1 0,-1 0-1,1 0 1,0 0 0,0 0 0,-1 1 0,1-1 0,0 0 0,-1 0 0,1 0 0,0 0 0,0 0 0,-1 0 0,1 0 0,0 0 0,-1 0 0,1 0 0,0 0 0,0 0 0,-1 0 0,1 0 0,0 0 0,-1 0 0,1 0 0,0 0 0,0 0 0,-1-1 0,1 1 0,0 0-1,-1 0 1,1 0 0,0 0 0,0-1 0,0 1 0,-1 0 0,1 0 0,0 0 0,0-1 0,0 1 0,-1 0 0,1 0 0,0-1 0,0 1 0,0 0 0,0-1 0,0 1 0,0 0 0,0 0 0,0-1 0,0 1 0,0 0 0,0-1 0,0 1 0,0-1 0,0 1 3,-1 0 0,1 0 0,0 0 0,0 0 0,0 0 0,0 0 0,0 0 0,0 0 0,0 0 1,0 0-1,0 0 0,0-1 0,0 1 0,0 0 0,-1 0 0,1 0 0,0 0 0,0 0 1,0 0-1,0 0 0,0 0 0,0 0 0,0 0 0,0 0 0,-1 0 0,1 0 0,0 0 0,0 0 1,0 0-1,0 0 0,0 0 0,0 0 0,0 0 0,-1 0 0,1 0 0,0 0 0,0 0 0,0 1 1,0-1-1,0 0 0,0 0 0,0 0 0,0 0 0,0 0 0,0 0 0,0 0 0,-1 0 0,1 0 1,0 0-1,0 0 0,0 1 0,0-1 0,0 0 0,0 0 0,0 0 0,0 0 0,0 0 1,0 0-1,0 0 0,0 0 0,0 1 0,0-1 0,0 0 0,0 0 0,0 0 0,0 0 0,0 0 1,0 0 6,0 0 0,0-1 1,-1 1-1,1 0 1,0-1-1,0 1 1,0 0-1,0-1 1,0 1-1,0-1 0,0 1 1,0 0-1,0-1 1,0 1-1,0-1 1,0 1-1,0 0 1,0-1-1,0 1 1,0 0-1,0-1 0,0 1 1,0 0-1,0-1 1,1 1-1,-1 0 1,0-1-1,1 0 1,7-9 34,-1-2 0,0 1 0,0-1 0,-1 0 0,-1-1 0,0 1 0,0-1 0,-2 0 0,1 0 0,-2-1 0,0 1 0,1-25 1,-3 11-213,-1 0 0,-8-42 1,6 55 185,-1 0 1,0 1-1,-1-1 0,0 1 1,-1 0-1,-13-21 1,15 28-64,0 1 0,-1-1 1,0 1-1,0 0 1,0 1-1,0-1 0,-1 1 1,0 0-1,-11-6 1,7 5-5,1 1 1,-1 0 0,0 1 0,-1 0 0,1 1 0,-11-2 0,14 3 102,-1 0 0,1 0 1,0-1-1,-1 0 0,1 0 1,0-1-1,0 0 0,-9-6 1,8 5-229,7 4 174,0-1 0,0 1 0,1 0 0,-1-1 0,0 1 0,0-1-1,0 0 1,1 1 0,-1-1 0,0 0 0,0 1 0,1-1 0,-1 0 0,1 0 0,-2-1 0,2 2-8,0 0 1,0-1 0,-1 1 0,1-1 0,0 1 0,-1 0 0,1-1 0,0 1 0,-1 0 0,1 0 0,-1-1 0,1 1 0,-1 0 0,1 0-1,0 0 1,-1-1 0,1 1 0,-1 0 0,0 0 0,1 0-4,-1 0 0,1 0 0,-1 0 0,1 0 0,0-1-1,-1 1 1,1 0 0,-1 0 0,1 0 0,0 0 0,-1-1 0,1 1 0,0 0 0,0 0 0,-1-1-1,1 1 1,0 0 0,-1-1 0,1 1 0,0 0 0,0-1 0,0 1 0,-1 0 0,1-1-1,0 1 1,0 0 0,0-1 0,0 1 0,0-1 0,0 1 0,0 0 0,0-1 0,0 1-1,0-1 1,0 1 0,12 0-121,-9 2 72,1-1 0,-1 0 0,1 1 0,-1 0 0,6 3 0,10 6-10,-11-7 98,0 0 0,0 0 0,-1 1 0,0 0 0,0 1 0,0-1 0,0 1 0,-1 1 0,0-1 0,0 1 0,-1 0 0,7 11 1,12 22-15,-8-14-222,-2 0 0,21 49 0,-28-57 146,-2 0 188,2 0 0,0 0 0,1-1 1,1 0-1,18 27 0,-4-8 133,-8-10-569,-14-25 316,0 0 1,0 1-1,-1-1 1,1 1-1,-1-1 1,1 1-1,-1-1 0,0 1 1,1 0-1,-1-1 1,0 1-1,0-1 1,0 1-1,0 0 1,0-1-1,-1 1 0,1-1 1,0 1-1,-1-1 1,1 1-1,-1-1 1,1 1-1,-1-1 1,0 1-1,0-1 0,0 0 1,0 1-1,0-1 1,-1 2-1,-5 4 220,1-1 1,-1 0-1,-15 11 0,14-11-313,0 0 125,1 0-16,0-1-1,-1 0 1,1 0 0,-1 0-1,0-1 1,0 0 0,-14 4 0,6-2-69,16-7 16,0 1 0,0 0 0,0-1 0,0 1 0,0 0 0,0-1 0,0 1 0,0 0 0,0-1 0,0 1 0,1 0 0,-1-1 0,0 1 0,0 0 0,0-1 0,0 1 0,0 0 0,1 0 0,-1-1 0,0 1 0,0 0 0,0 0 0,1-1 0,-1 1 0,0 0 0,0 0 0,1-1 0,2 0-548,0-1 0,0 0 0,-1-1 0,1 1 1,-1 0-1,4-5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19:57.07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152 97 1056,'0'-4'3024,"12"-7"-2085,-9 7-869,-3 3-36,1 0 0,0 0 0,0 0-1,-1 0 1,1 0 0,-1-1 0,1 1 0,-1 0 0,0 0-1,1-2 1,-1 2 6,0 1 1,0-1-1,0 1 0,0-1 0,0 1 0,1-1 1,-1 1-1,0-1 0,0 1 0,0-1 0,1 1 1,-1-1-1,0 1 0,1-1 0,-1 1 0,0 0 1,1-1-1,-1 1 0,1-1 0,-1 1-3,1-1 1,-1 1-1,0 0 0,1-1 0,-1 1 0,0-1 0,1 1 0,-1-1 0,0 1 1,0-1-1,1 1 0,-1-1 0,0 1 0,0-1 0,0 1 0,0-1 0,1 1 1,-1-1-1,0 0 0,-1-2 85,1 1 1,0 0 0,1 0-1,-1-1 1,0 1 0,1 0-1,-1 0 1,1-1 0,0 1-1,-1 0 1,1 0 0,2-3-1,-2-5 872,-1 8-389,0 8-465,-1 5-20,0 1 0,-1-1 0,0 0-1,0 0 1,-1 1 0,-8 18 0,8-22-20,1-2-44,-4 8 6,1 1 0,1-1 0,-3 17 0,7-28-71,-1 0 1,0 0-1,-1 0 1,1 0-1,0 0 1,-1 0-1,-2 3 1,-4 10 44,6-13 72,1 0 1,-1 0-1,0-1 0,0 1 1,0 0-1,-1-1 1,1 1-1,-1-1 1,1 1-1,-1-1 1,0 0-1,0 0 0,0-1 1,-3 3-1,2-2-84,0-1 0,0 1 0,0 1 0,1-1 0,-1 1 0,1-1 0,0 1 0,0 0 0,0 0 0,0 1 0,-2 3 0,-6 4 171,10-10-194,0 0-1,-1 0 1,1 1 0,0-1 0,0 0 0,0 1 0,0-1 0,-1 4 0,-15 15 244,17-19-229,0 0-1,0 0 1,0-1 0,0 1-1,0 0 1,0-1 0,0 1-1,0 0 1,0 0-1,0-1 1,0 1 0,1 0-1,-1 1 1,21-1 182,-17 0-141,0 0 0,0-1 0,0 0 0,0 1 0,1-2 0,-1 1 0,0 0 0,0-1 0,6-2 0,68-23-441,-67 22 423,-1 1 0,0 0 1,1 0-1,0 1 0,17-1 0,54 3-98,-30 2 0,-32-1 35,-1 0-1,1 2 1,0 1-1,34 10 1,-17-3 184,-36-10 165,0-1-307,-1-1 0,0 1-1,0 0 1,0 0 0,1 0 0,-1 0 0,0 0 0,0 0 0,0 0-1,1 0 1,-1 0 0,0 0 0,0 0 0,0 0 0,1 0-1,-1 0 1,0 0 0,0 0 0,0 0 0,0 0 0,1 0 0,-1 0-1,0 1 1,0-1 0,0 0 0,0 0 0,1 0 0,-1 0 0,0 0-1,0 0 1,0 1 0,0-1 0,0 0 0,1 0 0,-1 0-1,0 0 1,0 0 0,0 1 0,-1-1-6,1 0-1,-1 0 1,1 0 0,-1 0-1,1 0 1,-1 0 0,0 0 0,1 0-1,-1 0 1,1 0 0,-1 0-1,0-1 1,1 1 0,-1 0-1,1 0 1,-1-1 0,0 1 0,-174-89 638,165 84-642,1-1 0,0 0 0,0 0-1,0-1 1,1 0 0,0-1 0,0 0 0,1 0 0,0-1-1,1 0 1,0 0 0,0 0 0,1-1 0,-6-13-1,4 7 226,4 10-231,0 1 0,0-1 0,-2-9-1,-15-59-651,20 72 592,-3-11-499,3 14 540,0-1 0,0 0 0,0 0 0,0 0 0,0 0 0,0 0 0,0 1 0,0-1 0,0 0 0,0 0 0,0 0 0,0 0-1,0 0 1,-1 0 0,1 1 0,0-1 0,0 0 0,0 0 0,0 0 0,0 0 0,0 0 0,0 0 0,-1 0 0,1 0 0,0 0 0,0 0 0,0 0-1,0 0 1,0 1 0,-1-1 0,1 0 0,0 0 0,0 0 0,0 0 0,0 0 0,0 0 0,-1 0 0,1 0 0,0 0 0,0-1 0,0 1 0,0 0 0,0 0-1,0 0 1,-1 0 0,1 0 0,0 0 0,0 0 0,0 0 0,0 0 0,0 0 0,0 0 0,-1 0 0,1-1 0,0 1 0,0 0 0,0 0 0,0 0 0,0 0-1,0 0 1,0 0 0,0-1 0,0 1 0,0 0 0,0 0 0,0 0 0,0 0 0,0-1 0,-1 2-160,1 1 1,0-1-1,-1 0 0,1 0 1,0 0-1,0 0 0,0 1 1,0-1-1,0 0 0,0 0 1,0 0-1,0 1 0,1-1 1,0 2-1,6 18-2035,-5-17 1719,5 12-2925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19:58.02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9 640,'-4'-8'256,"8"8"-192,0 0-32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19:58.40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1 992,'0'3'8314,"0"12"-7082,-1-10-1207,0 0-1,0 1 0,1-1 0,0 0 1,0 0-1,1 1 0,-1-1 0,4 10 1,-2-2 18,3 21-69,2 6 87,3 72 0,-10-86-1088,5 44 0,-1-59-659,-4-11 1617,0 0 0,1 0-1,-1 0 1,0 1 0,0-1 0,0 0 0,1 0-1,-1 0 1,0 0 0,0 0 0,1 1 0,-1-1 0,0 0-1,0 0 1,1 0 0,-1 0 0,0 0 0,0 0 0,1 0-1,-1 0 1,0 0 0,0 0 0,1 0 0,-1 0 0,0 0-1,0 0 1,1 0 0,-1-1 0,0 1 0,0 0 0,1 0-1,-1 0 1,0 0 0,0 0 0,1 0 0,-1-1 0,0 1-1,0 0 1,0 0 0,1-1 0,10-8-2267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19:59.32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58 576,'0'-33'6138,"9"20"-5327,0 2-543,-9 11-250,0 0 1,0 0-1,0 0 1,1 0 0,-1 0-1,0 0 1,0 0-1,0 0 1,0 0-1,1-1 1,-1 1 0,0 0-1,0 0 1,0 0-1,0 0 1,1 0-1,-1 0 1,0 0 0,0 0-1,0 0 1,0 0-1,1 0 1,-1 1-1,0-1 1,0 0 0,0 0-1,0 0 1,1 0-1,-1 0 1,0 0-1,0 0 1,0 0-1,0 1 1,1 0 87,0 1-1,0-1 1,0 1 0,-1 0-1,1-1 1,-1 1 0,1 0-1,-1 2 1,2 3-297,5 30 745,-2 0 0,1 72 0,-5-63-889,10 59 0,-11-104 325,0 3-290,1-1 0,-1 1 0,1-1 0,0 1 0,0-1 1,0 1-1,0-1 0,1 1 0,-1-1 0,1 0 0,0 0 0,0 0 1,5 5-1,1-3-2884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00.50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10 272 2656,'2'-2'283,"0"-1"1,0 0 0,0 0-1,0 0 1,0 0-1,-1 0 1,1 0-1,-1-1 1,0 1-1,0 0 1,1-6-1,-1 2-167,-1 0 0,0 0-1,0 0 1,0 0-1,-1 0 1,1 0-1,-2 0 1,1 1-1,-5-12 1,3 6 112,0 1 0,-2-16 0,1-11 61,1 18-873,0-21-1,3 46-129,0 5-822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22.95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0 207 1824,'9'-6'467,"-8"5"-436,1 0-1,-1 0 1,1 0-1,-1 0 1,1 0 0,-1 0-1,1 1 1,0-1 0,1 0-1,3-1 81,1 0-1,-1-1 0,9-5 1,-11 5 50,1 0-1,-1 1 1,1 0 0,0 0-1,0 0 1,0 1 0,0-1-1,6 0 1,80-9 275,-1-3-1,172-53 1,-118 25-2633,-59 18 298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01.34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47 1728,'9'8'8421,"-3"-5"-8385,-2-1 15,0 0 0,1-1 0,-1 1-1,1-1 1,-1 0 0,1 0 0,-1-1-1,1 1 1,-1-1 0,1 0 0,4 0-1,8-3 143,0-1-1,28-10 1,-28 9 18,-1 0 0,32-5 0,26 1-177,145-9-1236,-218 18 981,1 0 0,-1 0 0,1 0 1,-1 0-1,1 0 0,0 0 0,-1 1 0,1-1 0,-1 1 0,1-1 0,-1 1 1,0 0-1,1-1 0,-1 1 0,1 0 0,-1 0 0,0 0 0,0 0 1,0 0-1,0 0 0,1 0 0,-1 1 0,-1-1 0,1 0 0,0 1 0,0-1 1,0 0-1,0 2 0,0 4-2195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02.76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151 26 2656,'9'-15'1376,"-8"14"-1093,-1 1-176,0-1 0,0 1 0,0 0 0,0 0 0,0-1 0,0 1 1,0 0-1,0-1 0,0 1 0,0 0 0,0-1 0,0 1 0,0 0 1,0-1-1,0 1 0,0 0 0,0-1 0,0 1 0,0 0 0,0-1 1,-1 1-1,0-1 32,-1 1 0,0-1 0,0 1 0,0 0 0,1 0 0,-1 0 0,0 0-1,0 0 1,0 0 0,1 0 0,-1 1 0,-2 0 0,-14 1 257,15-2-386,0 0 86,1 0 1,-1 0 0,1 0-1,-1 0 1,1 1 0,0-1-1,-1 1 1,1 0 0,-3 0-1,-1 0 158,5-1-232,1 0 0,0 0-1,0 0 1,-1 0 0,1 0 0,0 0-1,0 0 1,-1 0 0,1 0 0,0 0-1,0 0 1,-1 0 0,1 1 0,0-1-1,0 0 1,-1 0 0,1 0 0,0 0 0,0 0-1,0 0 1,-1 1 0,1-1 0,0 0-1,0 0 1,0 0 0,-1 1 0,1-1-1,0 0 1,0 1 0,-22 11 165,21-12-199,-3 4 159,0 0 0,-1-1 0,1 1-1,-1-1 1,-9 4 0,9-7-35,-4 33-320,9-15 227,0 0 1,1-1-1,1 1 0,0-1 1,2 0-1,0 0 0,9 24 1,11 3-375,-19-35 390,-4-8 109,7 3 224,-7-4-344,0 1 0,-1-1 0,1 0 0,0 1 0,0-1 0,-1 0 0,1 1 0,0-1 0,0 0 0,0 0 0,-1 0 0,1 0 0,0 0 0,0 0 0,0 0 0,-1 0 0,1 0 0,0 0 0,0 0 0,1-1 0,-1 0 7,0 0 1,0 0-1,-1 0 0,1 0 1,0 0-1,0 0 1,-1 0-1,1 0 1,-1 0-1,1-3 0,3-4 21,-2 3 19,-1-1 1,1 1-1,-1-1 1,-1 1-1,1-1 0,-1 1 1,0-1-1,-1-9 1,0-5 368,0 7-390,0 1 1,0 0 0,-2 0-1,1 0 1,-2 1 0,0-1-1,-6-13 1,3 2-71,5 17 14,0-1-1,0 1 0,-1 0 0,-3-6 1,1 1 382,5 10-393,0 0 1,-1 0-1,1 0 1,0 0-1,0 0 1,-1 0-1,1 0 1,-1 0 0,1 0-1,-1 0 1,1 0-1,-1 1 1,0-1-1,1 0 1,-1 0-1,0 1 1,0-1-1,0 0 1,1 1-1,-1-1 1,0 1-1,0-1 1,0 1 0,0 0-1,0-1 1,0 1-1,0 0 1,-1-1-1,-7 0-543,4-1-1346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06.89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0 576,'8'3'5256,"-8"-2"-5123,0-1-1,0 0 1,0 1-1,0 135-1096,0-91-1271,0-8 512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07.54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 1152,'0'0'6512,"1"1"-6416,4 5 155,-3-5-229,-1 0 0,0 0 0,0 0 1,0 1-1,-1-1 0,1 0 0,0 0 0,0 0 1,-1 1-1,1-1 0,0 2 0,1 10 259,-1-1 0,-1 21 0,0-22-542,0 0 1,1 0 0,0-1 0,4 19-1,3-5-1957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08.15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 2976,'5'0'3584,"-5"11"-3296,0 5-192,0 11-160,0 3 0,3 9-1248,2-4 736,8 0-2176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12.43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 1447 1664,'-17'-4'7818,"18"5"-7735,0-1-1,1 1 0,-1 0 0,1 0 0,-1 0 0,1-1 0,-1 1 0,1-1 1,2 1-1,8 1 362,24-1 1,-26-1-259,0 0-1,0 1 1,15 3 0,-14-2-24,-1 0 1,1-1-1,0-1 1,19-1 0,-4 1-246,-5-2 299,-1 0-1,0-1 1,0-1-1,0-1 1,24-9-1,45-11 727,-26 13-385,0 1-316,90-29 1,-135 32-189,0 1 1,0-2-1,-1 0 0,-1-1 1,1-1-1,-2-1 0,1 0 0,-2-1 1,0 0-1,0-1 0,15-22 1,-5 5-78,0-1 13,1 1-1,1 1 1,52-46-1,91-54 700,-156 119-680,65-54-185,-64 51 159,-1 0 1,0 0-1,14-22 0,42-89 78,-52 90-119,1 1 0,2 1 0,29-36 0,-32 48-48,40-45-79,-48 57 146,1 1 1,0 0 0,0 0-1,20-11 1,22-5-83,2 2 1,71-20 0,-42 15 282,119-50-321,-169 64 140,1 2-1,-1 1 1,56-9-1,105-4-478,-166 21 495,1 1 1,-1 1-1,39 6 1,-50-3 22,0 1-1,-1 0 1,0 1 0,0 1 0,-1 0-1,30 17 1,-42-21-8,257 145-443,-237-136 389,0 2-1,32 23 1,-46-29 67,-1 0 0,0 1 0,0 0 0,-1 0 0,0 0 0,-1 1-1,0 0 1,10 18 0,-7-6 56,-2 0 0,10 38 0,4 48-112,-19-95-69,0 9 75,0 0 1,-2 0-1,0 1 1,-1-1-1,-1 0 1,-1 0 0,-1 0-1,-12 36 1,-34 63 93,36-86-67,-93 183 401,87-184-560,-2 0 0,0-2-1,-3-1 1,-33 34 0,30-36-28,8-7 141,-1-2 0,-26 20 1,31-29 106,0-1 0,-1 0 1,0-1-1,-27 8 1,-73 15-127,85-24 98,31-7-33,-298 65 436,189-51-395,75-10 8,-1-1 0,1-2 0,-55-5 0,20 0 97,-101-11-628,114 8 482,-63-12 282,91 13-196,-46-15 1,57 15-45,7 2-124,1-1-1,-1 0 1,-14-9 0,16 8 27,-2 0 1,1 1 0,-20-8 0,9 6 85,-27-14 0,18 9-107,-1 2 1,0 1 0,-61-10 0,70 15 125,-7 1 28,0 1 0,-1 1-1,-46 6 1,-75 12 801,9-7-2432,105-9-2629,57 15-3403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15.16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190 31 1728,'0'0'41,"2"0"628,0 0-1,0 0 0,0 0 0,0 0 1,0 0-1,0 0 0,0 1 0,0-1 0,0 1 1,3 0-1,-4 0-554,-1 0 0,1 0 1,0 0-1,-1 0 0,1 0 0,-1 1 0,0-1 1,1 0-1,-1 0 0,0 0 0,1 0 1,-1 0-1,0 1 0,0-1 0,0 0 1,0 0-1,0 0 0,-1 2 0,0 4-7,-1 0 0,0 0-1,0 0 1,0 0 0,-1 0-1,0-1 1,-5 8 0,2-2 131,0 1 1,1 1-1,-4 13 1,-2 6-143,-5 22-147,12-37 59,-1-1 0,-13 30 1,-1-8 65,-40 73 1137,53-100-1257,0 0 1,1 0-1,0 0 1,1 0-1,1 1 0,0 0 1,0 0-1,1 0 1,1 0-1,1 22 1,-1 7 145,2 57 574,1-82-563,-1-1-1,2 0 0,9 31 1,-9-40-137,0 0 1,1 1 0,0-1 0,1-1 0,-1 1 0,1 0 0,7 6 0,-2-2 18,-8-9 34,0 0 0,0 0 0,0 0 1,0 0-1,1 0 0,-1-1 0,1 1 1,-1-1-1,1 0 0,-1 0 0,1 0 1,0 0-1,0 0 0,-1 0 0,1-1 1,0 1-1,0-1 0,0 0 0,0 0 1,0 0-1,-1 0 0,1-1 0,0 1 1,0-1-1,4-1 0,-3 1-14,1-1 1,-1 0-1,1 0 0,-1 0 0,0 0 0,0-1 1,0 1-1,0-1 0,-1 0 0,1 0 0,-1-1 1,0 1-1,0-1 0,5-6 0,17-35 34,-1 0 0,-3-2-1,17-52 1,-30 77-341,12-23 0,-11 27 324,12-35 0,-8 18 266,-10 26-263,0 1 0,0-1 0,0 0 1,-1 0-1,0 0 0,0-16 0,3-24 139,-3 38-201,-1 0 0,0-1 0,0 1 0,-2-13 0,-10-46 74,-2-25-133,11 79 142,-1 0 0,0 0 0,-1 0 0,-1 1 0,0-1 0,-14-25 1,18 38-96,-1 0 0,0 0 0,1 1 0,-1-1 0,0 1 0,0-1 0,-1 1 1,1 0-1,0 0 0,-1 0 0,1 0 0,-1 0 0,0 0 0,1 1 1,-1-1-1,0 1 0,0 0 0,0 0 0,0 0 0,-4-1 0,3 2 52,0 0 0,0-1 0,0 1 0,0 1 0,0-1 0,0 1 0,0-1 0,1 1 0,-1 0 0,0 1 0,0-1 0,1 1 0,-1-1 0,1 1 0,-6 4 0,7-5-14,-5 3-117,1 1 1,-1-1-1,1 1 0,1 0 0,-1 1 1,1-1-1,0 1 0,0 0 1,-5 9-1,5-6-639,-1 1-391,1 1-1,-7 15 0,11-22 838,0 0 1,0 0-1,0-1 1,1 1-1,-1 0 0,1 0 1,0 0-1,0 0 0,1 0 1,-1 0-1,2 5 0,5 17-3153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15.89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51 3072,'7'0'4187,"-2"0"-3609,0-1 0,0 0-1,-1 0 1,1 0-1,7-4 1,-8 4-387,-1-1 0,0 1 1,1 0-1,-1 0 0,1 0 0,0 1 1,-1-1-1,1 1 0,0 0 0,-1 0 0,6 0 1,-4 1-103,1-1 0,0-1 0,11-1 0,4 0 350,-17 2-366,-1 0-1,1 0 1,-1-1-1,1 1 1,3-2-1,4-1 3,-1 1 0,1 0-1,-1 0 1,1 2 0,17-1 0,20-1 276,56-13 487,-101 15-900,-1 0 1,0 0 0,0 0 0,0 0 0,0 1 0,0-1 0,0 1 0,0-1 0,3 2 0,14 2-3403,-9-4 1923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16.89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203 1 4224,'18'7'10362,"-19"13"-7999,-2-17-2316,0-1 0,0 1-1,0 0 1,-4 7 0,-8 7-84,1-5 235,-11 11 7,-40 45 0,59-61-331,-9 13-625,-18 28 0,28-40-183,1 0 0,0 0 0,1 0 0,-3 11 0,1 16-1690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1:03.4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153 123 1472,'0'0'28,"0"0"0,0-1 0,0 1 0,1 0-1,-1-1 1,0 1 0,0 0 0,0-1 0,1 1 0,-1 0 0,0-1 0,0 1-1,1 0 1,-1 0 0,0-1 0,0 1 0,1 0 0,-1 0 0,0 0 0,1-1 0,-1 1-1,0 0 1,1 0 0,6-5 946,-7 5-976,-1 0 1,1 0-1,0 0 1,0 0-1,0-1 1,0 1-1,0 0 1,0 0-1,0 0 1,0 0-1,0 0 1,0-1-1,0 1 1,0 0-1,0 0 1,0 0-1,0 0 1,0-1-1,0 1 1,0 0-1,0 0 1,0 0-1,0 0 1,0 0-1,0-1 1,0 1-1,0 0 1,0 0-1,0 0 1,0 0-1,0 0 1,0-1-1,0 1 1,1 0-1,-1 0 1,0 0-1,0 0 1,0 0-1,0 0 1,0 0-1,0-1 1,1 1-1,-1 0 1,0 0-1,2-1 751,-11 0-70,-20 4 137,12 5 735,16-8-1498,-1 0 0,1 1 0,0-1-1,-1 0 1,1 0 0,0 1 0,-1-1-1,1 0 1,0 1 0,0-1 0,0 1-1,-1 0 1,1-1 0,0 1 0,-1 1-1,-3 2 587,5-3-500,1 22-481,2-15 189,2 6 850,3-16-345,-6-1-280,-1 0-1,1 0 1,0-1-1,-1 1 1,0-1-1,0 0 1,0 1-1,0-1 1,0-4-1,-1 7-60,0 0 0,0 0 0,0 0 0,0 1 0,0-1 0,0 0 0,0 0 0,0 1 0,0-1 0,0 0 0,-1 0 0,1 1 0,0-1 0,0 0 0,-1 0 0,1 1 0,-1-1 0,1 0 0,0 1 0,-1-1 0,1 0 0,-1 1 0,0-1 0,1 1 0,-1-1 0,1 1 0,-1-1 0,0 1 0,1 0 0,-1-1 0,0 1 0,0 0 0,1-1 0,-1 1 0,0 0 0,0 0 0,1 0 0,-1 0-1,0 0 1,0 0 0,0 0 0,1 0 0,-1 0 0,0 0 0,0 0 0,1 0 0,-1 0 0,0 1 0,-1-1 0,-7 4 91,8-4-108,1 0-1,-1 0 1,1 1 0,-1-1 0,0 0 0,1 1-1,-1-1 1,1 0 0,-1 1 0,1-1-1,-1 1 1,1-1 0,-1 1 0,1-1-1,-1 1 1,1-1 0,-1 1 0,1-1 0,0 1-1,-1 0 1,1-1 0,0 1 0,-1 1-1,1-1-5,-1 1-1,1 0 0,-1 0 1,1 0-1,0 0 1,0 0-1,0-1 0,0 1 1,0 0-1,0 0 0,0 0 1,1 0-1,-1 0 1,1 0-1,-1-1 0,1 1 1,0 0-1,0 1 0,0-1 328,9 0-112,-10-2-197,1 0-1,-1 0 1,1 0-1,-1 1 1,1-1-1,-1 0 1,1 0-1,-1 0 1,1 0-1,0 0 1,-1 0-1,1 0 0,-1 0 1,1-1-1,-1 1 1,1 0-1,-1 0 1,1 0-1,-1 0 1,1-1-1,-1 1 1,1 0-1,-1-1 1,0 1-1,1 0 1,-1-1-1,1 1 1,-1 0-1,0-1 1,1 1-1,-1-1 1,1 0-1,-1 1 3,1-1-1,0 0 1,-1 0 0,1 0 0,-1 0-1,1 0 1,-1 0 0,0 0 0,1 0-1,-1 0 1,0 0 0,0 0 0,1 0-1,-1 0 1,0 0 0,0 0-1,0 0 1,0 0 0,0 0 0,-1 0-1,1 0 1,0 0 0,0 0 0,-1 0-1,1 0 1,-1-2 0,0 2 24,0-1 0,0 0 0,0 1 0,0-1 0,0 1-1,0 0 1,0-1 0,-1 1 0,1 0 0,0 0 0,-1-1 0,1 1 0,-4-1 0,5 2-56,-1 0 0,0 0 0,1 0 1,-1 0-1,0 0 0,1 0 0,-1 0 0,1 0 0,-1 0 0,0 0 1,1 0-1,-1 1 0,1-1 0,-1 0 0,0 0 0,1 1 0,-1-1 1,1 0-1,-1 1 0,1-1 0,-1 1 0,1-1 0,0 1 1,-1-1-1,1 1 0,-1-1 0,1 1 0,0-1 0,-1 1 0,1-1 1,0 1-1,0-1 0,0 1 0,-1 0 0,1-1 0,0 2 0,-5 22 96,5-20-13,0-1 0,0 1-1,0-1 1,0 1 0,1-1-1,-1 1 1,1-1 0,0 0-1,0 1 1,0-1 0,0 0-1,1 0 1,3 6 0,-3-10-17,0 0 0,1 1 0,-1-1 0,0 0 0,0-1 0,0 1 0,0 0 0,2-3 0,-2 2-6,-1 0-1,1 0 1,-1 0-1,0 0 1,0 0-1,1 0 1,-1 0-1,-1-1 1,1 1-1,0 0 1,-1-1-1,1 1 1,-1-1-1,0 1 1,1-1-1,-1 1 1,0-1-1,-1 1 1,1-1-1,0 1 1,-1 0-1,1-1 0,-1 1 1,0-1-1,-2-3 1,3 5-87,-1 0 0,0 0 0,1 0 0,-1 0 0,0 1 0,0-1 0,0 0 0,0 0 0,0 1 0,0-1 0,-1 0 0,2 0 33,0 1-1,-1 0 1,1 0 0,0 0 0,-1-1 0,1 1-1,0 0 1,-1 0 0,1 0 0,0 0-1,-1 0 1,1 0 0,0 0 0,-1 0-1,1 0 1,0 0 0,-1 0 0,1 0-1,0 0 1,-1 0 0,1 0 0,0 0-1,-1 0 1,1 0 0,0 0 0,-1 0-1,1 1 1,0-1 0,-1 0 0,1 0-1,0 0 1,0 1 0,-1-1 0,1 0-1,0 0 1,0 1 0,-1-1 0,1 0-1,0 0 1,-1 1 0,1 1 27,-1 0 1,0 0-1,1 0 1,-1 0 0,1 0-1,0 0 1,-1 0-1,1 0 1,0 0-1,0 0 1,0 0-1,1 0 1,0 3-1,0 0 14,1 0-1,0-1 0,0 1 1,5 5-1,-7-9-13,0-1 0,0 0 0,0 1 0,1-1 0,-1 0 0,0 0 0,0 1 0,1-1 0,-1 0 0,0 0 0,1 1 0,-1-1 0,0 0 0,1 0 0,-1 0 0,0 0 0,1 1 0,-1-1 0,0 0 0,1 0 0,-1 0 0,0 0 0,1 0 0,-1 0 0,1 0 0,-1 0 0,0 0 0,1 0 0,-1 0 0,0 0 0,1 0 0,-1 0 0,0-1 0,1 1 0,-1 0 0,0 0 0,1 0 0,-1 0 0,1-1 0,8-9 597,-8 6-577,-1-1 1,1 0-1,-1 0 1,0 1-1,0-1 1,-1 0-1,1 1 1,-1-1-1,0 0 1,0 1-1,-1-1 0,1 1 1,-1-1-1,0 1 1,0 0-1,-4-6 1,6 10-56,-1-1 0,1 1 0,0-1-1,0 1 1,-1 0 0,1-1 0,0 1 0,-1-1 0,1 1 0,0 0-1,-1-1 1,1 1 0,-1 0 0,1 0 0,0-1 0,-1 1 0,1 0-1,-1 0 1,1 0 0,-1-1 0,1 1 0,-1 0 0,1 0 0,-1 0 0,1 0-1,-1 0 1,1 0 0,-1 0 0,1 0 0,-1 0 0,1 0 0,-1 1-1,1-1 1,-1 0 0,1 0 0,-1 0 0,1 0 0,-1 1 0,1-1-1,0 0 1,-1 1 0,1-1 0,-1 0 0,1 1 0,0-1 0,-1 1 0,0 0-15,0-1 31,1 1 1,0-1-1,0 1 1,-1-1-1,1 1 1,0-1-1,0 1 1,0-1-1,0 1 1,0-1-1,-1 1 1,1-1-1,0 1 1,0-1-1,0 1 0,0-1 1,1 1-1,-1-1 1,0 1-1,0-1 1,0 1-1,0-1 1,1 1-1,4 11 132,-5-12-118,2 4 67,1 0-1,-1 0 1,1-1 0,0 1-1,0-1 1,6 5 0,-8-8-50,0 1 0,0 0 0,0-1 1,0 0-1,0 1 0,1-1 0,-1 0 1,0 1-1,0-1 0,0 0 0,0 0 0,1 0 1,-1 0-1,0 0 0,0 0 0,0 0 1,1-1-1,-1 1 0,0 0 0,0-1 1,0 1-1,0-1 0,0 1 0,0-1 1,0 1-1,0-1 0,0 0 0,0 1 1,1-3-1,0 2 2,0-1 0,-1 0 0,1 0 1,-1 0-1,0 0 0,1 0 0,-1-1 0,0 1 1,0 0-1,0 0 0,-1-1 0,1 1 0,-1-1 1,1 1-1,-1-4 0,0 5-23,1 0 1,-1 1-1,0-1 0,0 0 1,0 1-1,0-1 0,0 0 1,0 0-1,0 1 0,-1-1 1,1 0-1,0 1 0,0-1 1,0 0-1,-1 1 0,1-1 1,0 0-1,-1 1 0,1-1 1,0 1-1,-1-1 0,1 1 1,-1-1-1,1 1 0,-1-1 1,1 1-1,-1-1 0,0 1 1,1 0-1,-1-1 0,1 1 1,-1 0-1,0-1 0,1 1 1,-1 0-1,0 0 0,1 0 1,-1 0-1,0-1 0,0 1 1,1 0-1,-1 0 1,0 0-1,1 1 0,-1-1 1,0 0-1,1 0 0,-1 0 1,0 0-1,1 1 0,-1-1 1,0 0-1,0 1 0,-6 2-9,1 0-1,0 1 1,0 0-1,0 0 1,1 0-1,-1 1 0,1 0 1,-6 6-1,5-4 32,5-7-107,9 0 176,-6 0-77,0 0 1,-1 0 0,1-1 0,0 1 0,-1 0 0,1-1-1,0 0 1,-1 1 0,1-1 0,-1 0 0,1 0 0,-1 0-1,0 0 1,1 0 0,-1 0 0,0 0 0,2-2 0,3-2 64,-6 5-68,1-1 0,0 1 0,-1-1 0,1 1 0,-1 0 0,0-1 0,1 1-1,-1-1 1,1 1 0,-1-1 0,0 1 0,1-1 0,-1 0 0,0 1 0,0-1 0,1 1 0,-1-1-1,0 0 1,0 1 0,0-1 0,0 0 0,0 1 0,0-1 0,0 0 0,0 1 0,0-1 0,0 1-1,0-1 1,0 0 0,0 1 0,0-1 0,-1 0 0,1 1 0,0-1 0,-1 0 0,0 0-8,0 0 0,0 0 0,0 0 0,0 0 1,0 1-1,0-1 0,0 0 0,0 1 1,0-1-1,0 1 0,0-1 0,0 1 0,0-1 1,-1 1-1,1 0 0,0 0 0,0-1 0,-3 1 1,0 0-14,0 0 1,0 1 0,-1-1 0,1 1 0,0 0 0,0 0 0,0 0-1,0 0 1,0 1 0,0 0 0,0 0 0,1 0 0,-1 0 0,0 0-1,1 1 1,0 0 0,0-1 0,0 1 0,0 0 0,-3 4 0,5-6-1,1 1 1,-1-1 0,1 0 0,0 0 0,-1 0-1,1 0 1,0 1 0,0-1 0,-1 0 0,1 0-1,0 1 1,0-1 0,0 0 0,1 0 0,-1 1 0,0-1-1,0 0 1,1 0 0,-1 0 0,1 0 0,-1 1-1,1-1 1,-1 0 0,1 0 0,0 0 0,0 0-1,-1 0 1,1 0 0,0 0 0,0-1 0,0 1-1,0 0 1,0 0 0,0-1 0,0 1 0,0 0 0,0-1-1,0 1 1,0-1 0,1 0 0,-1 1 0,0-1-1,0 0 1,1 0 0,-1 1 0,2-1 0,1-1 65,0 0 0,0 0 0,0 0 0,0 0 0,0 0 0,-1-1 0,1 0 0,0 0 0,-1 0 0,0 0 0,1 0 0,-1-1 0,0 1 0,0-1 0,0 0 0,-1 0 0,1 0 0,-1 0 0,1 0 0,-1-1 0,0 1 0,0-1 0,2-6 0,-4 9-57,1 0 0,-1 0 0,0 1 1,0-1-1,0 0 0,1 0 0,-1 0 1,0 1-1,0-1 0,0 0 1,0 0-1,0 0 0,0 1 0,-1-1 1,1 0-1,0 0 0,0 0 0,0 1 1,-1-1-1,1 0 0,0 0 1,-1 1-1,1-1 0,-1 0 0,1 1 1,-1-1-1,1 0 0,-1 1 1,0-1-1,1 1 0,-1-1 0,0 1 1,1-1-1,-1 1 0,0 0 0,1-1 1,-1 1-1,0 0 0,0-1 1,0 1-1,1 0 0,-2 0 0,-1-1-34,1 1 0,0 0 0,-1 0-1,1 0 1,0 0 0,-1 0 0,1 0-1,0 0 1,0 1 0,-1 0 0,1-1-1,0 1 1,0 0 0,-3 1 0,-6 4 138,7-4-13,1 0 0,-1 0 1,1 0-1,-7 6 0,1-4-63,9-4-49,0 0 0,-1 0 0,1 0 0,-1 0 1,1 0-1,-1 0 0,1 0 0,-1 0 0,1 1 0,0-1 0,-1 0 0,1 0 0,-1 1 0,1-1 1,0 0-1,-1 1 0,1-1 0,-1 1 0,1-1 27,0 1 1,0-1-1,0 0 1,-1 1 0,1-1-1,0 0 1,-1 1-1,1-1 1,0 0-1,-1 1 1,1-1-1,0 0 1,-1 0-1,1 1 1,-1-1-1,1 0 1,0 0-1,-1 0 1,1 0 0,-1 1-1,1-1 1,-1 0-1,1 0 1,-1 0-1,0-1 208,7 3 1415,4-2-1543,-5 0-91,1 1-3,0-1 1,0 0-1,0-1 0,0 1 1,0-1-1,0 0 1,9-4-1,-12 4 38,0-1 1,0 1-1,0 0 0,1 0 0,-1 0 1,0 1-1,0-1 0,1 1 0,-1 0 1,4-1-1,17-1 17,-1-1-286,-21 2 384,16 1 48,16 1-297,-5-1 208,54-5 0,-65 4-194,-1 0 0,23 1-1,-7 1-92,84 4 722,-88-5-652,2-1 22,45 6 0,-66-4 144,1-1 1,13-1-1,2 0-97,0-2 242,-24 3-320,-2 0 115,1 0 0,0 0 0,-1 0 0,1 0 0,-1 0 0,1 0-1,0 0 1,-1-1 0,1 1 0,-1 0 0,1 0 0,0-1-1,-1 1 1,1 0 0,-1-1 0,2 0 0,1 0-8,-3 1 41,1-1-1,0 1 1,0 0-1,0-1 1,0 1-1,-1-1 1,1 1 0,0-1-1,0 1 1,-1-1-1,1 1 1,0-1 0,-1 0-1,1 1 1,-1-1-1,1 0 1,0 0-1,-1 0 126,-16 0-139,-25-5 1,36 5 27,-1-1 0,1 1 0,0-1 0,-1 0 0,1-1-1,0 1 1,0-1 0,-4-4 0,-10-1 229,17 7-315,0 0 0,0 0 0,0 1 0,0-1 0,0-1 0,0 1 0,1 0 0,-4-2 0,-6-3-133,10 6 173,0 0 0,0-1 1,1 1-1,-1 0 0,0 0 0,0-1 0,1 1 0,-1-1 1,0 1-1,1 0 0,-1-1 0,0 0 0,1 1 1,-2-2-1,-3-1 135,5 3-126,-1 0 0,1 0 0,0 0 0,-1 0-1,1 0 1,0 0 0,-1-1 0,1 1 0,0 0 0,-1 0 0,1 0 0,0-1 0,-1 1 0,1 0 0,0 0 0,0-1-1,-1 1 1,1 0 0,0-1 0,0 1 0,0 0 0,0-1 0,-1 1 0,1 0 0,0-1 0,0 1 0,0 0-1,0-1 1,0 1 0,0-1 0,0 1 0,0 0 0,0-1 0,0 1 0,0-1 0,0 1 0,0 0 0,0-1-1,-3 1-630,33 12 572,-17-7 30,1 0 0,15 4-1,-23-8 3,2 1 90,0 0 0,0-1 0,12 0 0,-18-1-52,0 0-1,0 1 1,0-1 0,0 0-1,0 1 1,0-1-1,0 1 1,-1 0 0,1 0-1,0 0 1,2 1-1,-3-1-52,1 0 0,0 0 0,0 0-1,0 0 1,0 0 0,0 0 0,4 0-1,-5 1 50,0-1-1,0 1 1,0 0-1,0 0 1,-1 0-1,1 0 1,0 0-1,-1 0 0,0 0 1,1 0-1,-1 3 1,0-4 8,0 1 0,-1-1 1,1 0-1,0 0 0,-1 1 0,1-1 0,-1 0 1,1 0-1,-1 0 0,1 0 0,-1 0 1,0 0-1,0 1 0,1-2 0,-1 1 0,0 0 1,0 0-1,-2 1 0,-23 14-153,14-8 131,-18 11 91,8-8 506,21-11-696,0-1 1,0 1-1,0 0 1,1 0-1,-1 0 1,0 0 0,0 0-1,1 1 1,-1-1-1,0 0 1,0 0-1,1 0 1,-1 0-1,0 1 1,10 14-3710,-2-4-27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23.72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85 1472,'25'-8'544,"-20"8"-416,3 0-32,1 0 160,4 0-160,5 0 192,-1 0-192,4-3 896,4-2-576,10 2-160,8-2-160,13 2-192,14-5 64,-6-3-832,4-5 480,6-7-1472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1:04.9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13 153 2240,'-3'-4'755,"2"4"-717,1 0 0,0-1 0,0 1 1,0 0-1,0 0 0,0-1 0,-1 1 0,1 0 0,0 0 0,0 0 0,0-1 1,-1 1-1,1 0 0,0 0 0,0 0 0,-1 0 0,1-1 0,0 1 1,0 0-1,-1 0 0,1 0 0,0 0 0,-1 0 0,1 0 0,0 0 1,0 0-1,-1 0 0,1 0 0,0 0 0,-1 0 0,1 0 0,0 0 0,-1 0 1,1 0-1,0 0 0,0-22 4100,0 6 1586,0 16-5597,0 24 1164,46 106 170,-35-108-1394,0-1 1,26 35-1,4 8-72,-26-39 112,31 38-1,-7-11 881,-24-30-862,-5-9-137,-1 0 0,0 1 0,-1 0 0,-1 1 0,7 16 0,-9-15 186,0-1-1,-1 1 0,-1 0 1,-1 1-1,1 21 0,-3-44 664,-3-20-757,2-29 1,4 25-129,1 1 0,14-51 0,7-24 166,-7 24-7,5-15-190,23-80-493,-23 89-2310,-16 57-246,-5 20 1224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28.27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165 99 2144,'5'-4'3141,"-5"-1"-2503,0 3-484,0 0 0,0 0 0,0 0 0,0 0 0,0 0-1,0 0 1,-1 0 0,1 0 0,-1 0 0,-1-3 0,1-8 3695,1 19-3405,-1 12-422,-1 0 0,-1-1 0,-1 1 0,0-1 0,-9 23 0,-8 30 417,-4 9-82,18-56-216,-21 41 0,16-39-140,-2 4-45,5-12-6,-11 33 0,19-45 66,1-1 1,0 1 0,0 0 0,0-1 0,1 10-1,2 1 66,-2-12 207,-1-5 258,0-2-518,0-3 5,0 0 1,0-1 0,1 1 0,0-1 0,0 1-1,4-10 1,0-13-3,0 2-314,4-5 247,8-51 0,-16 76 28,1 0-1,0 0 1,3-9-1,-3 11-19,0 0 0,0 0 0,-1 0 0,0 0 0,1-11 0,-1 4 2,0 0 0,1 0 1,5-18-1,-4 19-40,0-1 1,-1 1-1,1-19 1,-3 28 48,1 0-1,-1 0 1,1 0-1,-1 0 1,1 1 0,0-1-1,2-3 1,-2 3 8,0 1-1,0-1 1,0 1 0,-1-1-1,1 0 1,-1 1 0,1-4 0,-1 3 26,0 1 0,1 0 0,0 0 0,-1 0 0,1 0 0,0 0 0,0 0 0,0 0 0,0 0 0,0 1 0,2-3 1,-2 2-28,1 0 1,-1 0 0,0 0-1,0 0 1,0 0 0,0 0-1,0 0 1,-1 0 0,1 0 0,-1 0-1,1-3 1,-1 4 5,0 1 1,0-1-1,0 1 1,0-1-1,1 1 1,-1-1-1,0 1 0,0-1 1,0 1-1,1-1 1,-1 1-1,0-1 1,1 1-1,-1-1 1,0 1-1,1 0 0,-1-1 1,0 1-1,1-1 1,-1 1-1,1-1 1,0 1-8,-1 0 1,1-1 0,-1 1-1,1 0 1,-1-1 0,0 1-1,1 0 1,-1-1 0,0 1-1,1-1 1,-1 1 0,0-1 0,1 1-1,-1-1 1,0 1 0,0-1-1,0 1 1,1-1 0,-1 1-1,0-1 1,0 0 0,3-5 1763,2 21-2447,-2-8 667,-1 1 1,0-1-1,0 1 0,1 13 1,2 10-39,-1-15 32,53 188-37,-50-182 37,2-1 0,0 0 0,22 33 0,3 2 181,-24-39 31,0-1 0,0-1 0,24 27 480,-33-42-737,-1-1-1,1 0 1,-1 1 0,0-1 0,0 0-1,1 1 1,-1-1 0,0 0-1,0 0 1,1 1 0,-1-1 0,0 0-1,0 0 1,0 1 0,0-1 0,0 0-1,0 0 1,0 1 0,-1-1-1,1 0 1,0 1 0,0-1 0,-1 0-1,1 0 1,0 1 0,-1-1 0,1 1-1,0-1 1,-1 0 0,1 1 0,-1-1-1,1 1 1,-1-1 0,1 1-1,-1-1 1,0 1 0,1-1 0,-1 1-1,1 0 1,-1-1 0,0 1 0,0-1-1,-4 0-867,0 0-1,0 0 1,0 0-1,1 0 1,-1 1-1,-9 0 1,-3 2-1791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29.09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5 582 1248,'9'2'7744,"-10"-8"-8566,0 1 991,0 1 0,0-1 0,1 1-1,0-1 1,0 0 0,0 1-1,1-9 1,1-11 129,-1-47-107,1 19 292,-9-84 1,4 109-3,2-36-1,1 36-243,-4-32-1,4 51-232,0 1 0,0 0 0,0 0 0,2-9 0,0-12-1240,7 38-2559,-6-7 3181,0 1 1,0 0-1,-1 1 0,4 6 1,2 5-1702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29.80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 37 4480,'0'0'82,"-1"-1"0,1 1 0,0 0 0,0-1 0,0 1 0,-1-1 0,1 1 0,0 0 0,0-1 0,0 1 0,0-1 1,0 1-1,0 0 0,0-1 0,0 1 0,0-1 0,0 1 0,0-1 0,0 1 0,0 0 0,0-1 0,0 1 0,1-1 0,-1 1 0,0 0 0,0-1 0,0 1 0,1 0 0,-1-1 1,0 1-1,0 0 0,1-1 0,-1 1 0,0 0 0,1 0 0,-1-1 0,0 1 0,1 0 0,-1 0 0,0-1 0,1 1 0,0 0 0,24-13 528,-14 7-252,-8 5-163,-1 1 1,1-1-1,-1 1 1,1-1-1,-1 1 1,0 0-1,1 0 1,-1 1-1,4-1 1,4 1 558,5-1-41,2 0-375,1 0 1,22 4-1,1-2 5,-5 0-110,6 2-449,83-2-1,-65-3-2657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30.61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85 259 2560,'-1'0'33,"1"0"1,-1 0-1,1-1 1,-1 1-1,0-1 1,1 1-1,-1 0 1,1-1-1,-1 1 1,1-1-1,0 1 1,-1-1-1,1 1 1,-1-1-1,1 1 0,0-1 1,-1 0-1,1 1 1,0-1-1,0 0 1,-1 1-1,1-1 1,0 1-1,0-1 1,0 0-1,0 1 1,0-1-1,0 0 1,0 0-1,0 1 1,0-1-1,0 0 0,0 1 1,1-1-1,-1 1 1,0-2-1,1-12-412,1-9 1934,-1 8 4308,-2 15-5794,1 0-1,-1 0 1,0 0-1,0 0 1,0 1-1,0-1 1,1 0 0,-1 0-1,0 1 1,0-1-1,0 0 1,1 1-1,-2 0 1,-4 7 21,0 1 0,1-1 0,-4 11 0,2-5 57,2-4-130,1 0-1,-4 13 1,-3 6 39,10-25-50,0-1 0,0 1-1,0-1 1,0 1 0,0 0 0,1-1-1,0 1 1,0 0 0,0-1 0,0 1-1,0 0 1,2 4 0,-2-6-1,1 0 1,-1 0 0,1 0 0,0 0 0,0 0 0,0 0-1,0 0 1,0-1 0,1 1 0,-1 0 0,0 0-1,1-1 1,0 1 0,-1-1 0,1 0 0,0 1-1,-1-1 1,1 0 0,0 0 0,0 0 0,0 0-1,3 1 1,2-1 64,0 1 0,-1-1 0,1 0 0,0-1 0,0 0-1,0 0 1,0 0 0,-1-1 0,1 0 0,0 0 0,0-1-1,-1 1 1,1-2 0,-1 1 0,0-1 0,1 0 0,-1 0 0,0-1-1,-1 1 1,1-1 0,-1-1 0,0 1 0,0-1 0,0 0 0,0 0-1,-1 0 1,0-1 0,0 1 0,0-1 0,-1 0 0,0 0 0,0 0-1,-1-1 1,1 1 0,-1-1 0,-1 0 0,1 1 0,-1-1-1,0 0 1,-1-7 0,0-4 69,-2 0 0,0 0 0,-1 0 0,-10-32 0,9 37-138,-1 0-1,0 1 1,-1-1-1,0 1 0,-1 1 1,0-1-1,-11-11 1,16 20-40,0 0 0,-1 1 1,0-1-1,0 1 0,1 0 1,-1 0-1,0 0 0,-1 0 0,-2-1 1,4 2-42,0 1 0,1-1 1,-1 1-1,0 0 1,1-1-1,-1 1 0,0 0 1,1 0-1,-1 0 1,0 0-1,1 1 0,-1-1 1,0 0-1,1 1 0,-1-1 1,1 1-1,-1-1 1,1 1-1,-1 0 0,1 0 1,-2 1-1,-1 0-229,1 1 1,-1 0-1,1 0 0,0 1 0,0-1 1,0 1-1,0 0 0,1-1 0,-1 1 1,1 0-1,0 1 0,0-1 0,-2 9 0,0 1-1124,2 0-1,0 0 0,-1 16 0,4-2-726,-1-26 2021,1-1 1,-1 1-1,1 0 0,0-1 1,-1 0-1,1 1 0,0-1 1,2 3-1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32.26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1 154 992,'0'-1'97,"0"1"-1,0 0 1,0-1 0,0 1-1,1-1 1,-1 1 0,0 0-1,0-1 1,0 1-1,1 0 1,-1-1 0,0 1-1,0 0 1,1-1 0,-1 1-1,0 0 1,1 0 0,-1-1-1,0 1 1,1 0 0,-1 0-1,0 0 1,1-1 0,-1 1-1,1 0 1,-1 0 0,0 0-1,1 0 1,-1 0 0,1 0-1,-1 0 1,1 0 0,-1 0-1,1 0 1,1 0-264,-1 1 92,6 3 945,-4-5-474,-2 1-377,-1 0 0,0 0 0,1 0-1,-1 0 1,1 0 0,-1 0 0,0 0 0,1 0-1,-1 0 1,0 0 0,1 0 0,-1 0 0,0-1-1,1 1 1,-1 0 0,0 0 0,1 0 0,-1-1-1,0 1 1,1 0 0,-1 0 0,0-1 0,1 1-1,26-4 286,-20 2-108,1 0 0,-1-1 0,0 0 0,0 0 0,11-8 0,10-4 266,-19 10-471,0-1-1,0 0 1,0-1 0,-1 1 0,9-11 0,-1 2-123,6-4-343,4-3-1407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32.90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11 170 1728,'-1'0'70,"1"0"-1,-1-1 1,1 1 0,-1 0-1,1 0 1,-1 0 0,1 0-1,-1-1 1,1 1 0,0 0-1,-1 0 1,1-1-1,-1 1 1,1 0 0,0 0-1,-1-1 1,1 1 0,0-1-1,-1 1 1,1 0 0,0-1-1,0 1 1,0-1 0,-1 1-1,1-1 1,0 1 0,0 0-1,0-1 1,0 1 0,0-1-1,0 1 1,0-1 0,-1 1-1,2-1 1,-1 1 0,0-1-1,0 1 1,0-1 0,0 0-72,13-12 1857,-10 9-1555,0 1-1,0 0 0,1-1 0,-1 1 0,1 0 0,0 0 0,0 1 0,6-4 0,1 0 88,23-8 1,170-44-2858,-184 53 1799,22-7-684,-3-3-1418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0:33.44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0 185 2304,'1'-1'163,"0"-1"1,1 1-1,-1-1 0,0 1 1,1 0-1,-1-1 0,1 1 1,-1 0-1,1 0 1,-1 0-1,1 1 0,0-1 1,3-1-1,7-5 435,52-39 1825,-45 31-2314,1 0 0,1 1 0,31-14 0,8-2-797,-31 17-1168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1:12.75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229 38 1056,'0'0'-32,"-4"-1"1389,3-11 1579,1 11-2834,0 0-1,0 0 0,0 0 1,0 0-1,0 0 1,0 1-1,0-1 1,0 0-1,0 0 0,-1 0 1,1 0-1,0 1 1,-1-1-1,1 0 0,-1 0 1,1 1-1,-2-2 1,-2 3 1212,0 8-774,0 1-270,0 0 0,-5 10 0,-7 17 504,14-34-723,1 1 0,-1-1 0,0 0 0,0 0 0,-2 4 1,1-4-37,1 0 1,0 0-1,0 0 1,0 1-1,-1 3 1,1-3 25,1 0 1,-2 0-1,1 0 0,0-1 0,-1 1 1,1-1-1,-4 4 0,2-4 7,1 1 0,1-1 0,-1 1 1,1 0-1,-1 0 0,-2 6 0,2-3-20,0 0 1,-1 0 0,0-1 0,-5 7 0,5-7 67,-1 0 0,2 0 0,-1 0 0,-4 11 0,-12 30-109,6-17 15,8-17 52,2 1 1,-1 0 0,2 1-1,0-1 1,1 1-1,0-1 1,1 1-1,1 16 1,0-27-20,0 1-1,0 0 1,1-1 0,-1 1 0,1-1 0,0 1 0,0-1 0,1 1 0,-1-1 0,5 8 0,2 3-103,1 0 0,1-1 1,0 0-1,1 0 1,15 14-1,-20-21 154,1-1 1,0-1-1,1 1 0,-1-1 0,1-1 1,0 1-1,0-1 0,0-1 0,1 1 0,-1-1 1,13 2-1,-15-6-90,-1 1-1,0-1 1,1-1 0,-1 1 0,0-1-1,0 0 1,0 0 0,0 0 0,5-4-1,-6 3 58,-1 1-1,-1-1 1,1 1 0,0-1-1,-1 0 1,1 0-1,-1 0 1,0-1-1,0 1 1,0 0 0,0-1-1,-1 1 1,3-7-1,0-3 10,1 0-1,6-13 1,-5 16-86,-2-1 1,1 0-1,3-16 1,-6 17 20,1 0 1,7-15-1,5-15-101,12-28 445,-22 48-285,-2 13-107,-1 0 1,0 0-1,-1 0 0,2-14 1,-2-1 287,0 18-197,-1 0 1,0 0-1,0 0 1,0 0-1,-1-8 1,-1-17-6,3 24-24,-1 0 0,-1 0 0,1 0 0,0 1 0,-3-8 0,-19-77 336,13 44-527,8 35 308,0 1-1,-1 0 1,-6-16 0,8 24-133,0 0 0,-1 0 0,1 0 0,-1 0 0,1 0 0,-1 0 0,1 0 1,-1 1-1,1-1 0,-1 0 0,0 0 0,0 1 0,1-1 0,-1 0 0,0 1 1,0-1-1,0 1 0,0-1 0,0 1 0,1-1 0,-1 1 0,0 0 0,0 0 1,-2-1-1,1 1-21,1 0-1,-1 0 1,0 1 0,0-1 0,0 0-1,0 1 1,0 0 0,1-1 0,-1 1-1,0 0 1,0 0 0,-1 1 0,-4 3-78,0 0 0,1 0 1,0 1-1,-11 12 0,9-10 117,1 0-1,-1-1 1,-1 0-1,1 0 0,-10 5 1,14-10-308,1 0 1,0 1-1,0-1 1,0 1-1,-3 3 1,5-5-187,0 1-1,0-1 1,0 1 0,0-1-1,1 1 1,-1-1 0,0 1 0,1-1-1,-1 1 1,1 0 0,-1-1-1,1 1 1,0 0 0,0 1-1,-2 5-1565,-6-13-188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1:13.92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45 3 1984,'-1'-1'64,"1"1"0,-1 0 0,1-1 0,-1 1 1,1 0-1,-1 0 0,0 0 0,1-1 0,-1 1 0,1 0 0,-1 0 0,0 0 0,1 0 1,-1 0-1,0 0 0,1 0 0,-1 0 0,1 1 0,-1-1 0,0 0 0,1 0 1,-1 0-1,1 1 0,-1-1 0,1 0 0,-1 1 0,0-1 0,1 0 0,-1 1 0,1-1 1,0 1-1,-1-1 0,1 0 0,-1 1 0,1-1 0,0 1 0,-1 0 0,1-1 0,0 1 1,-10 12 5487,-2-9-4418,12-4-1088,0 0-1,0 0 0,0 0 1,0 0-1,0 1 1,-1-1-1,1 0 0,0 0 1,0 0-1,0 0 1,0 0-1,0 1 0,0-1 1,0 0-1,0 0 1,0 0-1,0 0 1,0 1-1,0-1 0,0 0 1,0 0-1,0 0 1,0 0-1,0 1 0,0-1 1,0 0-1,0 0 1,0 0-1,0 0 0,0 1 1,0-1-1,0 0 1,0 0-1,0 0 0,1 0 1,-1 1-1,0-1 1,0 0-1,0 0 1,0 0-1,0 0 0,0 0 1,1 0-1,-1 0 1,0 1-1,0-1 0,0 0 1,0 0-1,1 0 1,-1 0-1,0 0 0,0 0 1,0 0-1,0 0 1,1 0-1,-1 0 0,0 0 1,0 0-1,15 4 281,1 0 1,21 3-1,-9-3-115,-6 0-285,-7-2-251,-1 1-1,0 0 0,19 8 1,-16-5-913,18 9-3759,-18-5 960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24.53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0 216 2656,'8'-13'960,"2"10"-736,2 0-64,1-2 352,5 2-320,12-5 416,16 0-352,19-3 448,13-1-416,-1 4 0,5 0-160,0-7 64,13-5-128,17 1-1216,17 0 608,-13 0-896,0 0 800,0-3-1280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1:17.74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2866 1984 3552,'-4'-6'1198,"3"6"-1143,1 0 0,0 0 0,-1-1 0,1 1 0,0 0 0,0-1 0,-1 1 0,1-1 0,0 1 0,0 0 0,-1-1 1,1 1-1,0-1 0,0 1 0,0 0 0,0-1 0,0 1 0,0-1 0,0 1 0,0-1 0,0 1 0,0-1 0,0-2-61,0-1-1,0 1 1,-1 0 0,1 0-1,-1 0 1,0 0 0,0 0-1,0 0 1,0 0 0,-2-4-1,-2-4 443,4 10-388,1 0 1,-1-1-1,1 1 1,-1 0-1,1 0 0,-1 0 1,0-1-1,0 1 1,0 0-1,0 0 0,0 0 1,0 0-1,0 1 1,0-1-1,0 0 0,0 0 1,-2 0-1,-83-45 2069,55 37-2493,11 4 187,-14-13 1064,27 16-721,1-1 1,0-1-1,0 1 1,1-1-1,-1 0 0,1 0 1,-10-10-1,-7-6 131,-5 0-302,-79-65 71,81 63 141,1-1 1,-22-29 0,-19-33 545,-31-36-10,71 91-749,0 0 1,2-1 0,-24-42-1,30 42-1,2 2 127,-18-43 1,-5-46-168,-14-35-368,42 129 407,0 0 0,-2 1-1,-1 0 1,-24-33 0,0 14-3,-2 2 0,-52-42 0,20 19 151,-78-92 0,122 126-223,-1 0 0,-40-31 1,50 47 146,0 1 1,-1 0 0,0 1-1,-1 1 1,-35-13 0,6 8-162,-1 2 1,0 3-1,-1 1 1,0 3-1,-81 0 1,105 8 90,0 1-1,1 1 1,0 2 0,-28 9 0,45-13 18,-19 7 37,0 0-1,1 1 1,0 2-1,0 1 1,1 1-1,1 1 0,1 2 1,0 0-1,1 1 1,1 1-1,-23 27 1,-98 129-459,131-157 491,2 0-1,-15 34 0,3-4 138,9-21-195,2 1-1,1 1 1,1 0 0,2 0-1,-7 50 1,6-35-59,5-26 136,-3 28 0,5-21-83,1 190 550,2-175-459,-2-21-27,1-1 1,4 20-1,47 242 864,-27-128-756,-19-126-236,1-1 0,1-1 1,20 45-1,-22-60 94,0 0 1,0 0 0,1 0-1,-1-1 1,2 0 0,-1-1-1,1 0 1,1 0 0,-1 0-1,1-1 1,11 5 0,12 6 49,65 23-1,-93-38-105,53 18 74,109 25 0,-80-37 52,-42-5-55,-26-2 18,34-4 1,-5 1-3,241-8 192,-246 8-63,-5-1-228,1-2-1,-1-1 1,63-21 0,-9-5 337,-56 19-145,72-16 1,-24 10-286,5-2-201,7-2 673,-34 6-132,-45 13-16,20-4-124,31-5-490,-34 10 377,0 1 0,0 2 1,0 2-1,0 0 0,-1 3 0,40 9 0,-30-4 40,132 38 649,-131-36-549,-29-10-191,-1 2 1,0 0-1,-1 0 1,25 13-1,-32-14-158,0 1 0,0 0 0,0 1 0,0-1 0,-1 1 0,1 0 0,2 6 0,25 41-2565,-23-36 807,15 22-1,-19-31 1455,1 0 1,0-1-1,0 0 1,11 9 0,-12-12 126,0 0 1,0-1-1,-1 0 1,1 0 0,1 0-1,5 1 1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1:30.69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238 58 576,'0'-1'59,"0"1"1,1 0-1,-1-1 1,0 1-1,0 0 1,1 0-1,-1-1 1,1 1-1,-1 0 0,0 0 1,1 0-1,-1 0 1,0-1-1,1 1 1,-1 0-1,1 0 0,-1 0 1,0 0-1,1 0 1,-1 0-1,1 0 1,-1 0-1,1 0 1,16 0 1108,-12 0-606,-1 0-429,0 0 0,0-1 0,0 0 0,-1 0 0,1 0 0,0-1 0,-1 1 0,1-1 0,-1 0 0,1 0 0,-1 0 0,0 0 0,5-4 378,-4-5-122,-5 10-364,0 1 0,0-1 0,1 0 0,-1 0-1,0 1 1,0-1 0,0 1 0,0-1 0,0 1-1,0-1 1,0 1 0,0-1 0,0 1 0,0 0-1,0 0 1,0 0 0,-1-1 0,1 1 0,-2 0-1,-31-3 1651,18-1-1736,14 4 99,0-1 1,1 0-1,-1 1 0,0-1 0,0 1 1,0 0-1,-3-1 0,-4 1 142,0 1-1,1 0 1,-1 0 0,1 0-1,-10 4 1,-12 13-287,25-15 143,-1 0 1,1 0-1,-8 6 0,-14 8 160,26-16-196,-1 0-1,1 0 1,-1 0-1,1 0 1,0 0-1,0 0 1,0 0-1,0 0 1,-1 2-1,1-2 32,0 1-1,0-1 1,0 0 0,0 0-1,-1 0 1,1 0 0,0 0-1,0 0 1,-1 0 0,1-1-1,-3 2 1,0 1-33,0-1-1,1 1 1,-1 0 0,1 0-1,-1 1 1,1-1 0,0 0-1,0 1 1,0 0 0,-3 7-1,3-7-72,0 1 104,1 0 1,-1 0-1,1 1 1,1-1 0,-1 0-1,1 1 1,0-1-1,0 1 1,0-1-1,0 7 1,9 11 103,-7-21-141,-1 1 0,1-1 0,0 0 0,0 1 0,0-1 0,0 0 0,0 0 0,0 0 0,2 3 0,4 1 273,23 22-66,-24-25-132,0 1 0,-1-1-1,1-1 1,9 4 0,8 2 202,11 4 78,-28-11-298,-1 0 0,0 0 0,1 0 0,-1 0 0,1-1 0,-1 0 0,1 0 0,7-1 0,8 0 48,15 0-1645,-1-1-1,36-7 1,-40 2 263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1:55.8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1 154 1664,'8'-1'3509,"15"-12"-2956,-20 11-422,-1 1-1,1-1 1,-1 0-1,1 1 1,0-1 0,0 1-1,0 0 1,0 0-1,0 0 1,0 0 0,0 1-1,3-1 1,22-4 66,60 3 43,-80 3-152,1 0 1,-1 1-1,0 0 0,10 3 0,3 2-70,-1-2-152,-5-1-13,0 0-1,24 3 1,19 0 1000,-45-7-837,0 1 0,0 0 0,0 1 0,20 5 0,-27-6-48,0 1-1,0-2 1,10 2 0,12 0 156,-1 1 278,-22-3-359,-1 0 0,1 0 1,0 1-1,-1-1 0,7 3 0,-7-2 12,0 0-1,-1-1 0,1 1 1,0-1-1,-1 0 1,1 0-1,6-2 1,3 2-27,-8-1 65,1 0 0,-1 1 0,0-2 0,0 1 0,0-1 0,0 1 0,5-4 0,18-5 608,-11 7-719,0 0-1,0 0 0,31 1 1,20-3 50,-7-1 288,-43 5-320,1-1 0,22-5 0,19-2 0,-29 5-20,11 0-46,-29 3 84,0 0 0,0-1 0,19-6 0,5 0 124,6-1 60,-27 5-188,-1 0-1,1 2 0,24-2 1,-18 3 212,28-5 0,-28 3-380,30-1 0,2 4-12,111-4 470,-83 0-346,-60 3-62,16-3-64,49-11 328,-32 4-36,0 3 1,79-3-1,-90 10 63,33 2 309,3 1 75,-52-3-705,45 6 1,-48-4-3793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2:23.9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 5 1248,'0'-5'6080,"-1"5"-5963,-1 0-48,2 0-53,-12 0 390,14 24 111,-10 48-650,0 31 597,-2 136 592,6-126-939,4-111-32,0 17 49,0-16 442,-1-5-1041,1 2 457,0 0-1,0 0 1,0 0 0,-1 0-1,1-1 1,0 1 0,0 0 0,0 0-1,0 0 1,0 0 0,0 0-1,0-1 1,0 1 0,0 0-1,0 0 1,0 0 0,0-1 0,0 1-1,0 0 1,0 0 0,0 0-1,0 0 1,0-1 0,0 1 0,0 0-1,0 0 1,0 0 0,0 0-1,1 0 1,-1-1 0,0 1 0,0 0-1,0 0 1,0-1 6,1 0-1,-1 1 1,0-1 0,0 0-1,1 0 1,-1 1-1,0-1 1,0 0 0,0 0-1,0 1 1,0-1 0,0 0-1,-1-1 1,2-6 190,21-71 274,16-49-962,-31 106 508,2 1 0,0 0 0,1 0 0,1 1 0,1 0 0,1 1 0,23-27 0,-31 42-60,0 0-1,-1 0 0,1 0 1,1 1-1,-1 0 0,0 0 1,10-3-1,-14 6-203,0 0 181,-1 0 76,1 1-1,-1-1 0,1 1 0,-1 0 0,0-1 0,1 1 0,-1-1 0,0 1 0,1-1 0,-1 1 0,0 0 0,0-1 0,0 1 0,1 0 0,-1-1 0,0 1 1,0 0-1,0-1 0,0 1 0,0 0 0,0-1 0,-1 2 0,-2 18 135,2-17-37,-4 13-102,0 0 1,0 0-1,-2-1 1,0 0-1,-11 17 1,0-9 58,14-19 33,0 0 0,1 0 1,-1 1-1,-2 6 0,5-10-39,0 0 0,0 1 0,0-1 0,0 0 0,0 1 0,-1-1 0,1 0 0,0 0 0,0 0 0,-1 0 0,1 0 0,-1-1 0,1 1 0,-1 0 0,1-1 0,-1 1 0,1-1 0,-1 1 0,0-1 0,-2 1 0,3-1-35,0-1 0,0 1 1,0 1-1,-1-1 0,1 0 0,0 0 0,0 0 0,-1 0 1,1 1-1,0-1 0,0 1 0,0-1 0,0 1 1,0-1-1,0 1 0,0 0 0,0-1 0,0 1 0,0 0 1,0 0-1,0 0 0,0 0 0,0 0 0,1 0 1,-1 0-1,0 0 0,1 0 0,-1 0 0,1 0 0,-1 0 1,1 0-1,-1 1 0,1-1 0,0 2 0,0 0-3,0-1-1,0 1 0,0-1 1,0 0-1,1 1 0,-1-1 1,1 0-1,-1 1 1,1-1-1,0 0 0,0 0 1,0 0-1,0 1 0,1-1 1,-1 0-1,1-1 0,2 4 1,5 5 38,1 0 1,0-1-1,1-1 1,0 0-1,0 0 1,20 10-1,-11-11 197,21 6 0,-29-10-261,-1 0-1,1 1 1,-1 1-1,0-1 1,0 2 0,18 11-1,-23-13-92,-5-3 83,0-1 0,-1 0-1,1 1 1,-1-1 0,1 0 0,-1 1-1,1-1 1,-1 1 0,0-1 0,1 1 0,-1-1-1,0 1 1,1-1 0,-1 1 0,1 0-1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2:25.0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142 49 2720,'6'-49'7104,"-6"49"-6938,-6 5 1712,-6 17-1959,10-18 534,-10 20-409,-2-1 0,0 0 0,-27 32 0,19-29-1783,-3-1 470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2:42.7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212 1 992,'0'0'4251,"-14"8"-3916,9-5-254,-1-1 0,0 1 0,0 0 0,-7 5 0,-7 4 304,11-7-405,-1 1 0,0 1 0,1 0 0,1 0 0,-1 0 0,1 1 0,0 0 0,1 1 0,0 0 0,0 0 0,-8 15 0,-11 26 68,24-46 77,-4 12 98,9-16-232,8-9 54,5-5 122,-7 5-201,0 1-1,16-10 1,-7 6-309,1 2 1,0 0 0,0 1-1,38-11 1,-31 11-210,-17 6-16,0 0 1,0 1-1,0 0 1,0 0-1,11 0 1,-7 2-36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2:44.7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324 23 992,'2'-5'3882,"-4"6"-3871,1 0 85,-1 1-1,1-1 1,-1 0 0,1 1-1,0-1 1,-1 1 0,1-1-1,-1 3 1,-7 7 211,-21 17 452,-2-1 0,-35 22 0,62-46-629,-16 10-119,0 1-1,1 0 0,-29 29 0,37-31-4,7-8 43,1 1 0,-1 1 0,-8 10 1,-3 3 510,15-18-512,10-11-251,38-53 256,-34 45 40,0 0-1,29-32 1,-34 43-60,1-2-76,1 0 0,0 1 0,18-12 0,-16 14 235,0-1 0,-1-1 0,19-16 0,-27 20-203,-2 3-197,0 1 123,1-1 101,-1 0 1,1 0-1,-1 0 0,1 1 0,-1-2 1,0 1-1,0 0 0,0 0 0,2-3 1,3-1-175,-5 4 188,-1 1-1,1-1 0,-1 1 0,1 0 1,-1-1-1,1 1 0,-1-1 0,1 1 1,-1-1-1,1 0 0,-1 1 0,0-1 1,1 1-1,-1-1 0,0 0 0,0 1 1,1-1-1,-1-1 0,0 2-28,0 0 0,0-1-1,-1 1 1,1 0-1,0-1 1,0 1 0,0 0-1,0 0 1,-1-1 0,1 1-1,0 0 1,0 0 0,-1-1-1,1 1 1,0 0 0,0 0-1,-1 0 1,1-1 0,0 1-1,-1 0 1,1 0 0,0 0-1,-1 0 1,1 0-1,-1 0 1,-1-1-16,0 1 0,0 0 1,0 0-1,0 0 0,0 0 0,0 0 0,0 0 0,0 0 1,0 1-1,0-1 0,-3 2 0,-42 24 1098,43-23-1095,-1-1-1,1 1 1,0 0 0,0 1 0,0-1 0,0 1 0,1-1 0,-4 6-1,0 0-75,-1 1 0,-6 14 0,8-12 3,5-8 63,-1-1 0,1 0 0,-1 1 1,0-1-1,0 0 0,0 0 0,-1 0 0,1 0 0,-6 5 0,4-7-242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5:05.9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13 273 1248,'0'-3'334,"0"3"-314,0-1 1,0 1 0,0-1 0,0 1 0,0-1-1,0 1 1,0-1 0,0 1 0,0-1 0,0 1-1,0-1 1,1 1 0,-1-1 0,0 1 0,0-1 0,1 1-1,-1-1 1,0 1 0,0-1 0,1 1 0,-1 0-1,1-1 1,-1 1 0,0 0 0,1-1 0,3-14 1510,-3 14-1420,-1 0-1,0 0 1,0 0 0,0 0 0,0 0 0,0 0 0,0 0 0,0 0 0,-1 0 0,1 0 0,0 0 0,0 0-1,-1 1 1,1-1 0,-1 0 0,1 0 0,-1 0 0,1 0 0,-2 0 0,2 0-84,0 1 0,-1-1 0,1 1 0,0-1 0,0 1 0,-1 0 0,1-1 1,0 1-1,0-1 0,0 1 0,-1-1 0,1 1 0,0-1 0,0 1 0,0-1 0,0 0 0,0 1 1,0-1-1,0 1 0,0-1 0,0 1 0,0-1 0,0 1 0,1-1 0,-1 1 0,0-1 0,0 1 0,0-1 1,1 1-1,-1-1 0,0 1 0,1 0 0,-1-1 0,0 1 0,1-1 0,0 0-1,-1 1 0,0 0-1,1 0 1,-1-1-1,0 1 1,1-1 0,-1 1-1,0 0 1,0-1 0,0 1-1,1-1 1,-1 1 0,0-1-1,0 1 1,0-1 0,0 1-1,0 0 1,0-1 0,1 1-1,-1-1 1,0 1 0,-1-1-1,1 1 1,0-1 0,0 1-1,0-1 1,0 1-1,0-1 1,0 1 0,0-1-1,-1 1 1,1 0 0,0-1-1,0 1 1,-1-1 0,1 1-1,0 0 1,-1-1 0,1 1-1,0 0 1,-1-1 0,1 1-1,-1 0 1,1 0 0,0-1-1,-1 1 1,1 0-1,-1 0 1,1 0 0,-1-1-1,0 1 1,0 0 14,0-1-1,1 1 1,-1-1 0,0 1 0,0-1-1,1 1 1,-1-1 0,0 1-1,1-1 1,-1 0 0,0 1-1,1-1 1,-1 0 0,1 0 0,-1 0-1,1 1 1,0-1 0,-1 0-1,1 0 1,0 0 0,0 0-1,-1 0 1,1 1 0,0-1 0,0 0-1,0 0 1,0 0 0,0-1-1,0 0 40,1 0 0,-1 0-1,0 0 1,1 0-1,0 0 1,-1 0 0,1 0-1,0 0 1,0 0-1,2-3 1,-3 4-104,1 0-1,-1 0 1,1 0-1,-1 0 1,0 0-1,1 0 1,-1 0-1,0 0 1,0-1-1,0 1 1,0 0-1,0-2 1,0 2 21,0 0 1,0 0-1,0 0 0,0 0 1,0 0-1,0 0 1,0 0-1,0 1 0,1-1 1,-1 0-1,0 0 0,0 0 1,1 0-1,-1 0 1,1 0-1,-1 1 0,1-1 1,0-1-1,8-5-118,5-5 420,-14 11-298,1 0-1,0 0 1,0 0 0,0 0-1,0 0 1,1 0-1,-1 0 1,0 0 0,0 0-1,1 0 1,-1 1 0,0-1-1,1 1 1,-1-1-1,0 1 1,1-1 0,1 1-1,25 1-239,-12 0 471,-15-1-263,7 0 224,-3 1-144,-1-1 0,-1 1 0,1 0 0,0 1 0,0-1 1,0 1-1,0-1 0,-1 1 0,1 0 0,-1 0 0,0 1 0,1-1 0,-1 1 0,0 0 0,3 4 0,-2-4 4,-1 1-1,1-1 0,-1 0 0,1 0 1,0-1-1,0 1 0,1-1 1,-1 0-1,0 0 0,9 3 0,28 0 156,1-2 1,59-2-1,-49-2 371,-46 1-536,1 0 0,-1-1 0,0 0-1,0 0 1,0-1 0,0 0 0,0 0-1,0 0 1,-1-1 0,1 1 0,10-8 0,1-3-755,-15 13 420,0-1 1,0 0-1,0-1 1,-1 1-1,1 0 1,-1 0-1,1-1 1,-1 1-1,1-1 0,-1 1 1,0-1-1,1 0 1,-1 1-1,0-1 1,0 0-1,-1 0 1,2-2-1,-1 0-136,0 0-1,0 0 1,-1-1 0,0 1 0,0-7-1,-7-36-2279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5:58.6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1 832,'3'6'1796,"0"-2"-1710,-1 0 1,0 0 0,0 0 0,3 7-1,5 41 145,6 100 0,-12 56 523,-5-176-610,-2 127 1168,1-142-1020,0-13-266,2-11-56,4-149-130,4-180 1552,-5 323-1263,0 3 140,-3 10-269,0-1 0,0 1-1,0 0 1,0 0 0,0 0 0,0-1-1,0 1 1,-1 0 0,1 0 0,0 0 0,0 0-1,0-1 1,0 1 0,0 0 0,0 0 0,0 0-1,-1 0 1,1 0 0,0-1 0,0 1 0,0 0-1,0 0 1,0 0 0,-1 0 0,1 0-1,0 0 1,0 0 0,0 0 0,-1 0 0,1-1-1,0 1 1,0 0 0,0 0 0,0 0 0,-1 0-1,1 0 1,0 0 0,0 0 0,-1 1-1,1-2 11,0 1-1,-1 0 0,1 0 0,0 0 0,-1 0 1,1-1-1,0 1 0,0 0 0,-1 0 0,1-1 1,0 1-1,0 0 0,0 0 0,-1-1 0,1 1 1,0 0-1,0-1 0,0 1 0,0 0 1,0-1-1,0 1 0,-1 0 0,1-1 0,0 1 1,0 0-1,0-1 0,0 1 0,0 0 0,0-1 1,0-14-127,0 9 117,-4-3 256,4 8-249,0 1 0,-1 0 0,1 0 0,0-1 0,0 1 0,0 0 1,0 0-1,0-1 0,-1 1 0,1 0 0,0-1 0,0 1 0,0 0 1,0-1-1,0 1 0,0 0 0,0 0 0,0-1 0,0 1 0,0 0 0,0-1 1,0 1-1,0 0 0,0-1 0,0 1 0,1 0 0,-1 0 0,0-1 0,0 1 1,0 0-1,0-1 0,1 1 0,-1 0 0,0 0 0,1-1 0,0 3-50,0 0 0,0-1 0,0 1-1,0 0 1,0 0 0,-1 0 0,1 0-1,0 3 1,5 22-27,3 53 0,2 15 87,-3-30 225,-3-16 18,-4-42-260,0 0 0,1-1 0,0 1 0,1-1 0,-1 1 0,8 11 0,-10-18-1,0 0-1,0 0 1,0-1 0,0 1 0,0 0 0,0 0 0,0 0 0,0 0-1,0 0 1,0 0 0,0 0 0,0 0 0,0 0 0,0 0-1,0 0 1,0 0 0,0 0 0,0 0 0,0 0 0,0 0-1,0-1 1,0 1 0,0 0 0,0 0 0,0 0 0,0 0 0,0 0-1,0 0 1,0 0 0,1 0 0,-1 0 0,0 0 0,0 0-1,0 0 1,0 0 0,0 0 0,0 0 0,0 0 0,0 0 0,0 0-1,0 0 1,0 0 0,0 0 0,0 0 0,0 0 0,0 0-1,0 0 1,1 0 0,-1 0 0,0 0 0,0 0 0,0 0 0,0 0-1,0 0 1,0 0 0,0 0 0,0 0 0,0 0 0,0 0-1,4-9-76,0-1 0,-1 1 0,0-1-1,2-16 1,3-43-133,1-82 723,-8 99-365,-1 41-109,0-1 1,0 0-1,1 1 0,1-1 1,0 1-1,5-18 1,-7 31-58,0-1 0,0 1 1,0-1-1,0 0 0,0 1 0,0-1 1,0 0-1,1 1 0,-1-1 1,1 2-1,2 8 6,0 61-23,-2-11-184,1-21 349,-2-20-111,1 0-1,6 34 0,10 50-1219,-16-94 1103,14 58-941,-1 27-848,-6-39-197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6:03.7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374 325 576,'-1'-1'32,"0"0"0,0 0 0,0 0 0,1-1-1,-1 1 1,0 0 0,1 0 0,-1 0 0,0-1 0,1 1 0,-1 0 0,1-1-1,-1-1 1,-13-19 2586,12 22-2525,-19-2 1061,18 2-1052,0 0 1,0 0-1,1 0 1,-1 0-1,0-1 1,0 0-1,-3 0 0,-29-18 392,26 13-314,0 1 0,-1 0 1,-17-6-1,24 10-145,0 0-1,-1 0 1,1 1 0,-1-1 0,1 1 0,-1 0-1,1 0 1,0 0 0,-1 1 0,1-1-1,-1 1 1,1 0 0,0 0 0,-1 0-1,-5 3 1,-5 4 180,0 2-1,0 0 1,1 0-1,0 1 1,1 1-1,1 0 1,-1 1-1,-14 22 1,25-34-176,1 0 0,-1 0 0,0 0 1,0-1-1,0 1 0,1 0 0,-1 0 0,0-1 1,0 1-1,0 0 0,0-1 0,0 1 0,-1-1 1,1 0-1,0 1 0,0-1 0,0 0 0,0 1 0,-2-1 1,3-16-243,4 7 211,0-1 1,0 1-1,1 0 1,1 0-1,-1 1 1,12-14-1,-5 9-72,1 0 0,27-21 0,-33 29 75,-1 1 0,1 0 1,0 0-1,0 1 0,0 0 1,0 0-1,1 1 0,-1 0 1,1 0-1,-1 1 0,1 0 0,0 0 1,8 1-1,-1 1-12,-1 0 1,1 1-1,0 1 1,-1 0-1,27 10 0,-25-6 61,0 0 0,0 1 0,-1 1-1,26 20 1,-31-22-49,-1 0-1,1-1 1,1 0 0,-1 0-1,14 5 1,-22-11 13,1 1 1,-1-1-1,1 0 0,-1 0 1,1 0-1,-1 0 0,1 0 1,-1 0-1,1 0 0,-1-1 1,1 0-1,-1 1 0,1-1 0,-1 0 1,0 0-1,1 0 0,-1 0 1,0-1-1,0 1 0,0-1 1,0 1-1,0-1 0,0 0 1,1-2-1,-2 4-18,-1-1-1,0 0 1,1 1 0,-1-1 0,0 0-1,0 0 1,1 0 0,-1 1 0,0-1-1,0 0 1,0 0 0,0 1 0,0-1-1,0 0 1,0 0 0,-1 0-1,1 1 1,0-1 0,0 0 0,0 0-1,-1 1 1,1-1 0,-1 0 0,1 0-1,0 1 1,-1-1 0,0 0 0,-13-16-18,-2 6 5,-7-4-124,15 11 228,-5-2-590,15 4 273,8 1 281,26 2 401,-12 0-403,0-2 0,-1 0 1,30-5-1,72-21 511,-14 8-1146,18-13 1312,-97 23-721,-18 6 10,0-1 0,-1 0 0,0-1-1,14-8 1,-8 2 39,-1-1 0,19-14 0,-36 25-41,0 0-12,0 1-1,0-1 0,0 0 1,0 0-1,0 0 0,0 0 0,0 0 1,0 0-1,0 0 0,0 0 1,0 0-1,-1 0 0,1 0 1,0 0-1,-1-1 0,1 1 0,-1 0 1,0 0-1,1-2 0,12-10 22,-13 13-22,0 0 1,0 0-1,0 0 0,0 0 0,0 0 0,-1 0 0,1 0 0,0 0 0,0 0 1,0 0-1,0-1 0,0 1 0,0 0 0,0 0 0,-1 0 0,1 0 0,0 0 1,0 0-1,0 0 0,0 0 0,0 0 0,0 0 0,0-1 0,0 1 0,0 0 1,0 0-1,-1 0 0,1 0 0,0 0 0,0 0 0,0 0 0,0-1 0,0 1 1,0 0-1,0 0 0,0 0 0,0 0 0,0 0 0,0 0 0,0-1 0,0 1 1,0 0-1,0 0 0,0 0 0,0 0 0,0 0 0,0 0 0,1-1 0,-1 1 1,0 0-1,0 0 0,0 0 0,0 0 0,0 0 0,0 0 0,0 0 0,0 0 1,0-1-1,0 1 0,1 0 0,-1 0 0,-11 4 8,2 4-75,1 1 1,0 1 0,-9 13-1,15-21 27,-6 6-172,4-5 150,11-2 178,-6-1-120,0 0 1,0 0 0,0 0-1,0 0 1,0 0 0,0 0-1,0 0 1,-1-1 0,1 1-1,0 0 1,0-1 0,0 1-1,0-1 1,0 1 0,-1-1-1,1 1 1,0-1 0,0 1-1,-1-1 1,1 0 0,0 1-1,-1-1 1,2-1 0,5 1-869,-7 1 849,1 1 0,-1-1 0,0 0 0,1 0 0,-1 0 0,0 0 0,1 0 0,-1 0 0,0 0 0,1 0 0,-1 0 0,0 0 0,1 0 0,-1 0 0,0 0 0,0 0 0,1 0 0,-1-1 0,0 1 0,1 0 0,-1 0 0,0 0 0,1-1 0,5-3-757,-5 4 706,-1 0 0,1-1 0,0 1 0,-1 0 0,1 0-1,0 0 1,-1 0 0,1 0 0,-1 0 0,1 0 0,0 0-1,-1 0 1,1 1 0,0-1 0,-1 0 0,1 0 0,-1 1-1,2-1 1,0 1-197,0 0 0,12 10-1308,-5-1 567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25.31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1 322 1152,'14'-3'1712,"42"-5"640,13-3-1327,-23 2-552,172-38 447,3-19-284,-220 65-634,343-91-1979,-153 43-371,-50 14 161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6:20.2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1 576,'-8'1'7366,"7"5"-5517,2 6-1752,-1 19 3,2 0 0,1 0 0,13 55 0,-5-31 564,6 97 0,-16-145-622,1 19-1,-2-12-59,1 0 0,1 0 1,0 0-1,6 16 0,-2-12 185,2 0 1,15 27-1,-21-41-102,0 0 1,-1 0 0,1 0 0,-1 0-1,0 1 1,0-1 0,0 0 0,-1 1-1,0-1 1,0 0 0,0 1 0,0-1-1,-1 1 1,0 4 0,-3 7-77,-1 1 0,-8 20 0,5-16-41,3-10 258,0 0-1,-11 18 1,13-24-290,2-3-102,6-15-4337,-1-1 902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6:21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2304,'0'0'9738,"1"1"-9749,0 0 0,-1 0 0,1 0 0,0 0 0,0 0-1,0 0 1,-1 0 0,1 0 0,-1 0 0,1 1 0,1 8 66,-1 0-1,0-1 1,-1 13 0,1 11 83,5 64-242,1 17 517,-2-53-186,-5-44-230,1 1-1,1-1 0,0 0 0,6 17 0,-5-23-32,19 74 172,-20-75-14,-1 0 0,0 0 0,0 1 1,-1-1-1,-1 0 0,-3 17 0,-8 38 53,-19 81-243,25-124 380,4-16-2538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6:22.3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58 320,'-29'11'8981,"41"-12"-8305,0 0 0,0-1 0,12-3 1,-12 2-458,0 0 1,0 1 0,15 0 0,-13 1-131,-1 0 0,18-5 1,-10 3-65,49-15 102,-50 11 307,0 2 0,23-3 1,-31 7-385,-1 1 0,18 2 1,-3 0-1286,1-3-3799,-10-2 512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6:24.2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104 0 3072,'-10'1'1449,"1"0"1,-14 3 0,13-2-217,0-1 0,-14 1 0,23-2-1186,0 0 0,0 1 0,1-1 0,-1 0 0,0 0 1,0 1-1,0-1 0,1 0 0,-1 1 0,0-1 0,0 1 1,1-1-1,-1 1 0,0-1 0,1 1 0,-1 0 0,1-1 1,-1 1-1,1 0 0,-1-1 0,1 1 0,-1 0 0,1-1 1,0 1-1,-1 0 0,1 0 0,0 0 0,0 0 0,-1-1 1,1 1-1,0 2 0,1 1 83,-1 1-1,1-1 1,0 1-1,0-1 1,3 6 0,2 12 41,1 16-183,25 111-267,-24-119 372,1 0 1,25 52 0,-19-50-99,-6-13 7,0 0-1,2 0 1,0-1 0,0 0-1,17 18 1,-16-23-48,-2 1-1,15 23 1,-15-21 174,24 53 219,-33-67-320,0 0 0,0 0 1,0 0-1,0 1 0,0-1 0,-1 0 0,1 1 0,0 2 1,5 14-76,-5-16 22,0-1 0,0 1 0,0 0 0,0 0 0,-1 0 1,1 0-1,-1-1 0,0 1 0,0 0 0,0 6 0,0-5 102,0 0 0,0 0 0,0 0 0,1 0 0,0 4 0,3-1 9,-5-7-59,1 0-1,0 0 1,0-1 0,0 1-1,0 0 1,0 0-1,0 0 1,0 0 0,0 0-1,-1 0 1,1 0-1,0 0 1,0 0 0,0 0-1,0 0 1,0 0-1,0 0 1,-1 0 0,1 0-1,0 0 1,0 0-1,0 0 1,0 0 0,0 0-1,0 0 1,0 0-1,-1 0 1,1 0 0,0 0-1,0 0 1,0 0-1,0 1 1,0-1 0,0 0-1,0-12 178,2 0 0,3-16 0,1 0-230,3-21 226,20-55 1,-7 24-290,1 10-408,-3 10 409,-5 14-74,-9 31 125,-1-1 0,0 0 1,-1 0-1,-1 0 1,2-24-1,-5 39-138,1 3 155,0-1 0,0 0 0,0 1 0,0-1 0,-1 0 0,1 1 1,0-1-1,-1 1 0,1-1 0,-1 1 0,1-1 0,-1 1 0,0 0 0,1-1 0,-1 1 0,0 0 1,0 1-1,0 3-8,4 16 86,-1 0-19,2 38 0,-10 97-353,3-125 279,1-26 79,0 1 0,0-1 0,1 1 0,0 0 0,0-1 1,1 1-1,0-1 0,2 8 0,10 17-59,-12-30 40,-1-1 0,1 1 1,0-1-1,-1 1 0,1-1 0,0 0 0,0 1 0,-1-1 0,1 0 0,0 1 0,0-1 0,0 0 1,-1 0-1,1 0 0,0 0 0,0 0 0,0 0 0,-1 0 0,1 0 0,0 0 0,0-1 0,0 1 1,-1 0-1,1 0 0,0-1 0,0 1 0,-1 0 0,2-1 0,23-12-125,-7-2 301,-1 0 1,-1-2 0,27-34 0,-15 18 41,-9 9-127,-2 0 1,20-35-1,24-58-374,-35 63-150,45-68 0,-59 105 70,17-18 1,-23 28-936,0 2 1,0-1 0,9-5 0,2-1-967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6:52.0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25 320,'6'-7'98,"-6"-11"6740,-3 21-5929,4 4-792,0-4-72,1 1 0,0 0 0,0-1 0,0 0 0,1 1 0,3 2 0,-4-3 11,0 0 0,0-1 0,0 1 0,0 0 0,0 0 0,0 0 0,-1 0 0,1 0 0,1 6 0,6 23-65,-6-26 17,-1 1 0,0-1 1,0 1-1,1 12 0,5 37 173,-5-37-10,0-1-1,-1 20 1,-2 0 141,10 72 0,4 9-118,-6-39 220,32 378 978,-19-180-965,-17-143-368,0-7 74,1 81 1,-6-150 356,-7-24-415,8-30-72,1-3-14,-1-1-1,0 0 0,0 1 1,0-1-1,0 1 1,0-1-1,0 0 1,-1 1-1,1-1 1,0 0-1,-1 0 0,1 1 1,-1-1-1,1 0 1,-1 0-1,0 1 1,1-1-1,-1 0 1,0 0-1,0 0 0,-1 1 1,-3 8 412,5-10-393,0 0 0,0 0 0,0 0 0,0 0 0,0-1 0,-1 1 1,1 0-1,0 0 0,0 0 0,0 0 0,0 0 0,0 0 1,0-1-1,-1 1 0,1 0 0,0 0 0,0 0 0,0 0 0,0 0 1,0 0-1,-1 0 0,1 0 0,0 0 0,0 0 0,0 0 0,0 0 1,0 0-1,-1 0 0,1 0 0,0 0 0,0 0 0,0 0 1,0 0-1,-1 0 0,1 0 0,0 0 0,0 0 0,0 0 0,0 0 1,0 0-1,-1 0 0,1 1 0,0-1 0,0 0 0,0 0 1,0 0-1,0 0 0,0 0 0,-1 0 0,1 1 0,0-1 0,0 0 1,0 0-1,0 0 0,0 0 0,0 0 0,0 1 0,0-1 1,0 0-1,0 0 0,0 0 0,0 0 0,0 0 0,0 1 0,0-1 1,-1-1 60,11 4-134,16-1-323,19-7 521,-4-1-80,324 9-821,-191-2 1071,-89-2-355,-59 1 50,313 11-535,-71-5 989,-178-7-349,339 1 425,-391-1-900,56-8 1,-9-8-5393,-71 12 1642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6:53.8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8 2496,'-16'-8'6245,"19"40"-4890,5 59-462,-3-46-741,29 323 328,-17-178 315,-7 80-758,-7-79 646,-2-140-571,-1-32-86,0 0-1,2-1 1,0 1 0,0-1 0,9 27-1,9 12 327,-20-56-330,1 1 0,0-1 0,-1 1 0,0-1 0,1 1 0,-1-1-1,0 1 1,0-1 0,0 1 0,0-1 0,0 1 0,0-1 0,-1 1 0,1-1-1,0 1 1,-1 2 0,-1-1 22,0 0-1,0 0 1,0 0-1,0 0 1,0 0-1,0-1 1,-4 4-1,5-6 107,1 1-85,1 0-53,-5 5 103,3-6 93,18 7-448,-8-3 266,1 0 0,0 0 0,-1-1 1,1 0-1,0-1 0,0 0 0,12 0 0,6-1-61,37-4 0,-31 1-40,196-1 10,-126 5 129,135-16 1,-117-1 236,1 6 0,1 5 1,169 16-1,-246-5-553,0 2-1,-1 2 1,0 1 0,-1 3 0,-1 2 0,59 30 0,-79-36-773,-18-9 326,0 1-1,0 0 1,0 0 0,-1 0-1,1 1 1,8 7 0,-7 0-1771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7:06.77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1 108 1248,'0'0'4426,"0"1"-4311,0-1 0,0 0-1,0 1 1,-1-1 0,1 0-1,0 1 1,0-1 0,0 0-1,0 1 1,0-1 0,0 0-1,1 1 1,-1-1 0,0 0-1,0 1 1,0-1 0,0 0-1,0 0 1,0 1 0,0-1-1,1 0 1,-1 1 0,0-1-1,4 0 1,-1 1 5,-1-1 0,1 0 0,-1 0 0,1 0 0,-1-1 0,1 1 0,-1-1 0,0 1 0,1-1 0,-1 0 0,0 0 0,1 0 0,-1 0 0,0 0 0,0 0 0,3-2 0,17-12-502,-17 13 475,0-1 1,0 0-1,0 0 1,6-6-1,9-2-295,-4 0 301,28-20 340,-43 31-449,0-1 0,-1 1-1,1 0 1,-1-1-1,1 1 1,0 0 0,-1-1-1,1 1 1,0 0-1,0 0 1,-1 0 0,1-1-1,0 1 1,-1 0 0,1 0-1,0 0 1,0 0-1,-1 0 1,1 1 0,0-1-1,0 0 1,-1 0-1,1 0 1,0 1 0,-1-1-1,1 0 1,0 1-1,-1-1 1,1 0 0,0 1-1,-1-1 1,2 2 0,-1-1 55,1 1 1,0 0 0,-1-1 0,1 1-1,-1 0 1,0 0 0,0 0 0,2 4 0,-3-6-19,1 1 1,-1 0-1,1 0 1,-1 0-1,1 0 1,0 0-1,-1-1 1,1 1-1,0 0 1,-1-1-1,1 1 1,1 1-1,-1-2-8,0 1 0,0-1 0,-1 1 0,1-1-1,0 1 1,-1 0 0,1-1 0,-1 1 0,1 0-1,-1 0 1,1-1 0,-1 1 0,1 0 0,-1 0-1,0 0 1,1 1 0,11 34-699,-11-34 687,-1-1 0,1 1 0,-1-1 1,1 1-1,0-1 0,0 0 0,0 0 1,-1 1-1,1-1 0,0 0 0,1 0 1,-1 0-1,0 0 0,0 0 0,0 0 0,1 0 1,-1-1-1,0 1 0,1 0 0,-1-1 1,0 1-1,1-1 0,1 1 0,21 25-332,-12-16 416,-11-9-72,0 1 0,0-1 0,0 0 0,0 0 0,0 0 1,1 0-1,-1-1 0,0 1 0,1 0 0,-1 0 0,0-1 0,1 1 0,-1-1 1,1 1-1,-1-1 0,3 1 0,6 1 109,-9-1-129,0-1 1,0 1 0,0-1 0,0 0-1,0 1 1,0-1 0,0 0 0,0 0-1,0 0 1,0 0 0,0 0 0,0 0-1,0 0 1,0 0 0,0 0-1,0 0 1,0-1 0,2 1 0,35-12 208,65-45 650,-70 38-615,-24 14-317,-1 0 0,1 1 0,14-5 0,-15 6 73,1 1 1,0 0-1,0 1 0,0 0 1,0 0-1,1 1 0,17 1 1,-22 0 4,1 0 1,-1 0 0,1 0 0,-1 1-1,0 0 1,1 0 0,-1 0 0,8 5-1,-5-3-139,-7-3 135,0-1-1,0 1 1,0 0 0,0-1 0,0 1-1,0 0 1,0 0 0,0 0 0,0 0-1,0 0 1,0 0 0,1 2 0,0-1 25,-1 0 1,1 0 0,0 0 0,0 0 0,0 0-1,0 0 1,3 2 0,11 11-72,6 9 163,-12-15-101,-9-8-38,0-1 0,0 1-1,0-1 1,0 1 0,0 0 0,-1-1 0,1 1 0,0 0 0,0 0-1,-1 0 1,1-1 0,0 2 0,0 0 44,-1-1 0,1 0 1,0 0-1,0 0 0,0 1 0,0-1 1,0 0-1,0 0 0,0 0 0,0-1 1,1 1-1,-1 0 0,0 0 0,0-1 1,1 1-1,1 0 0,24 4 78,-2 0 243,-23-5-335,-1 0 1,0 0-1,1 1 0,-1-1 0,0 0 0,1 0 1,-1 0-1,0 0 0,1-1 0,-1 1 0,0 0 1,0 0-1,1-1 0,-1 1 0,0-1 0,0 1 1,1-1-1,-1 0 0,0 1 0,0-1 0,2-2 1,21-21 290,-19 18-27,37-45-506,-30 37 191,1 1 0,0 0 1,26-18-1,-36 29 30,0 0 0,0 1-1,0 0 1,0-1 0,0 1 0,1 0 0,-1 0 0,0 1 0,1-1-1,-1 1 1,0 0 0,1 0 0,-1 0 0,1 0 0,-1 0 0,0 1-1,1-1 1,2 2 0,-1 0 63,0-1 0,-1 1-1,1 1 1,-1-1 0,1 1-1,-1-1 1,0 1 0,0 1-1,-1-1 1,1 0 0,5 8 0,-5-7-54,0-1 0,0 1 1,0-1-1,8 5 1,12 11-81,-9-3 218,0-1-1,23 17 0,-26-25-196,0 0 0,20 8 0,-23-11 108,-9-4-44,1 1 1,0-1-1,0 0 0,0 1 0,0-1 0,0 0 0,-1 0 0,1 0 0,0 0 1,0 0-1,0 0 0,0 0 0,0 0 0,-1 0 0,3-1 0,-2 1 16,0-1-1,0 1 0,0 0 0,1 0 1,-1 0-1,0 0 0,0 0 0,0 0 1,0 0-1,1 0 0,0 1 1,1-1 30,0 0 1,0 1 0,0-1-1,0 0 1,0 0 0,0-1-1,0 1 1,0-1 0,-1 1-1,1-1 1,0 0 0,4-2-1,3-1-166,-1-1-1,12-7 1,-14 6 114,0 0 0,0 0 1,0-1-1,-1 0 0,0 0 0,-1 0 1,0-1-1,6-11 0,15-16 107,-23 31-156,0-1 1,1 1-1,-1 0 1,8-7 0,3-2 16,-11 10 59,1 0 1,0 0 0,0 1 0,0-1-1,0 1 1,0 0 0,0 0-1,0 0 1,1 1 0,-1 0 0,1-1-1,-1 2 1,1-1 0,0 0 0,-1 1-1,1 0 1,-1 0 0,10 1 0,-12 0-18,0-1 0,0 1 1,0 0-1,0 0 0,0-1 1,-1 1-1,1 1 0,2 0 1,7 4 79,-8-4-107,1 0 1,-1 1 0,1-1-1,-1 0 1,0 1-1,0 0 1,0 0-1,0 0 1,3 5-1,11 11 29,-16-18 9,20 18 156,0-1 1,31 20-1,-46-34-234,-4-2 52,1-1 0,-1 1-1,1-1 1,-1 1 0,1-1-1,-1 0 1,1 0 0,0-1-1,3 2 1,-2-1 19,-1 0 1,0 0-1,1 0 0,-1 0 0,0 1 1,0 0-1,0-1 0,0 1 1,0 0-1,3 4 0,-3-4-11,1 1 0,-1-1 0,0 0-1,1 0 1,-1 0 0,1 0 0,-1-1-1,1 1 1,4 0 0,-3-1-1,0-1 0,0 1 0,0-1-1,0 0 1,0 0 0,0-1 0,-1 0 0,1 0 0,0 0 0,6-2 0,-8 1 3,0 1 1,0 0-1,0-1 1,0 1-1,0-1 0,-1 0 1,1 0-1,-1 0 1,1 0-1,-1-1 1,0 1-1,0 0 0,0-1 1,0 0-1,-1 1 1,3-6-1,4-7 169,0-1 0,11-13 0,-17 24-172,0 1 0,1 0 0,0 1 0,0-1 1,0 0-1,0 1 0,0 0 0,1 0 0,0 0 0,0 0 0,-1 0 0,8-2 1,-10 4-1,1 0 0,-1 0 1,1 1-1,0-1 0,-1 1 1,1-1-1,0 1 0,0 0 1,-1 0-1,1 0 0,0 0 1,0 0-1,-1 0 0,1 0 1,0 0-1,0 1 0,-1-1 1,1 1-1,0-1 0,-1 1 1,1 0-1,0 0 0,-1-1 1,1 1-1,-1 0 0,0 1 1,3 1-1,7 4 202,2 1-131,7 11-168,-17-17 51,0 0 0,0 1 0,0 0 0,-1 0 0,1-1 1,0 2-1,2 4 0,-4-6 78,0-1 0,0 0-1,0 1 1,1-1 0,-1 0 0,0 0 0,0 0 0,1 0-1,2 2 1,-3-3 5,0 1-1,1 0 1,-1 0 0,1 0-1,-1 1 1,0-1-1,0 0 1,0 0-1,2 3 1,-2-2-47,1 0-1,-1 0 1,1-1 0,-1 1-1,1-1 1,0 1 0,-1-1 0,1 1-1,0-1 1,0 0 0,0 0-1,0 0 1,3 1 0,33 9-137,-30-8 43,7 0 83,0-1 0,0 0-1,-1-1 1,1 0 0,0-1-1,0-1 1,0-1 0,21-4 0,37-4-46,-8 1 278,-43 4-382,36-15 1,-9 3 371,-46 17-129,-2-1-87,0 1 1,1 0 0,-1 0 0,0-1 0,1 1 0,-1-1 0,0 1 0,0-1 0,0 1 0,1-1 0,-1 0-1,0 0 1,1-1 0,0 2-303,4 0 374,-4 0 170,-3 0-220,1-1 1,0 1-1,-1-1 1,1 0 0,-1 1-1,1-1 1,-1 1 0,0 0-1,1-1 1,-1 1-1,1-1 1,-1 1 0,0 0-1,-1-1 1,0 2-27,-1 0-1,0 0 1,0 0 0,0-1-1,0 1 1,0-1 0,0 0-1,0 0 1,1 0 0,-1 0-1,0 0 1,0-1 0,0 0-1,0 1 1,-5-3 0,6 3 14,0-1 1,0 1-1,0-1 1,-1 1 0,1 0-1,0 0 1,0 0-1,0 0 1,-4 1-1,-4-1 131,-11 1 47,13 0-140,0-1 0,0 0 0,0-1 0,0 1 0,0-1 0,0-1 0,-10-2 0,-10-4 184,24 7-210,0 1-1,-1-1 0,2 0 0,-1 0 0,0-1 1,0 1-1,0-1 0,0 0 0,1 0 1,-1 0-1,1-1 0,-4-3 0,2 2 79,4 3-99,0 1 0,0-1 0,0 0 0,1 0 0,-1 1 0,0-1 0,0 0 0,1 0 0,-1 0 0,1 0 0,-1 0 0,1 0 0,-1 0 0,1 0 0,-1 0 0,1 0 0,0-2 0,-15 3 428,15 0-413,0 0-1,0 0 1,-1 0 0,1 0 0,0 0-1,0 1 1,-1-1 0,1 0 0,0 0 0,0 0-1,0 0 1,0 1 0,-1-1 0,1 0-1,0 0 1,0 0 0,0 1 0,0-1 0,0 0-1,-1 0 1,1 1 0,0-1 0,0 0-1,0 0 1,0 1 0,0-1 0,0 0-1,0 0 1,0 1 0,0-1 0,0 0 0,0 0-1,0 1 1,0-1 0,0 0 0,0 0-1,1 1 1,-1-1 0,0 1 0,3 9-64,-2-8 73,1-1-1,-1 1 1,0-1-1,0 0 1,0 1-1,1-1 1,-1 0-1,1 0 1,-1 0-1,1 0 1,-1 0-1,4 2 1,24 7 267,-9-3 87,-13-4-318,0-1-1,0 0 1,0 0-1,1 0 1,7 0 0,4 0-331,-7 0 123,30 3 10,36 0-133,-40-4-453,-72 21 1578,16-7-694,-33 20-1,0-6-3157,49-27 2641,0-1 0,0 0 1,-1 0-1,1 0 1,-1 0-1,1 0 1,-1 0-1,1-1 0,-1 1 1,1-1-1,-1 0 1,0 1-1,1-1 1,-1 0-1,1-1 0,-1 1 1,0 0-1,1-1 1,-1 0-1,-3-1 1,-21-10-2470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7:14.4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1 992,'-1'0'117,"0"1"1,0 0-1,0 0 0,0-1 1,0 1-1,0 0 0,1 0 0,-1 0 1,0 0-1,0 0 0,1 0 1,-1 0-1,1 1 0,-1-1 1,1 0-1,-1 0 0,1 0 1,0 1-1,0-1 0,0 0 0,-1 0 1,1 1-1,0-1 0,0 0 1,1 0-1,-1 0 0,0 7 2444,-2-2-1475,2-6-1070,0 1-1,-1-1 0,1 0 1,0 0-1,0 0 0,0 1 0,0-1 1,0 0-1,-1 0 0,1 0 1,0 1-1,0-1 0,0 0 0,0 0 1,0 1-1,0-1 0,0 0 1,0 0-1,0 1 0,0-1 0,0 0 1,0 0-1,0 1 0,0-1 1,0 0-1,0 0 0,0 1 0,24 89 1768,7 24-1022,-24-90-654,4 12 378,-4-17-232,-1 0 0,5 22 0,-5-19-281,1 18 41,6 74-1,-11-88-80,24 180-113,4 144 319,-17-138-180,-13-207 21,30 214 69,-23-179 99,5 74-1,-10 43 179,-2-109-325,-3-29 624,2-18-610,1-1 0,0 0 0,0 0 0,-1 1 0,1-1 0,0 0 0,0 0-1,-1 0 1,1 1 0,0-1 0,-1 0 0,1 0 0,0 0 0,-1 0 0,1 0 0,0 0 0,-1 0 0,1 0-1,-1 1 1,1-1 235,6-1-146,-1 2-105,0 0 1,-1 0-1,1 0 1,-1 0-1,1 0 1,-1 1 0,8 4-1,-7-4-9,0 1-1,1-1 1,-1 0-1,0-1 1,7 2 0,37 0-86,-37-3 74,1 0-1,-1 1 1,0 1 0,19 4-1,-18-3 39,0-1 0,1 0 0,-1-1 0,19-1-1,-26 0-34,7-1-10,1-1 0,0 0 0,-1-1 0,0-1 0,19-6 0,-14 4 400,37-8 0,-1 7-472,81 2 1,-81 3 225,-1-2 1,86-17-1,-98 11 91,-25 6-128,0 0-1,32-3 1,4 5-221,26-2 364,-38 0-146,130-12 634,-132 15-655,0 1 0,54 7 1,-54 0 111,0 3 0,62 24 1,-81-27-41,64 29 99,-4-1-383,-68-31 230,5 2-915,-1 0 0,15 9 0,-62-19-10568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7:16.4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 2 2144,'0'0'57,"0"0"0,0 0-1,-1 0 1,1 0 0,0-1 0,0 1-1,0 0 1,-1 0 0,1 0 0,0 0 0,0 0-1,-1 0 1,1 0 0,0 0 0,0 0 0,-1 0-1,1 0 1,0 0 0,0 0 0,-1 0 0,1 0-1,0 0 1,0 0 0,-1 0 0,1 0-1,0 0 1,0 0 0,0 1 0,-1-1 0,1 0-1,0 0 1,0 0 0,-1 0 0,1 0 0,0 1-1,0-1 1,0 0 0,0 0 0,-1 0 0,1 1-1,0-1 1,0 0 0,0 0 0,0 1 0,0-1-1,0 0 1,0 0 0,0 0 0,0 1-1,-7 10 1019,6-10-999,1 0-1,-1 0 0,1 0 0,0 0 0,0 0 0,0 0 1,-1 0-1,1 0 0,0 1 0,0-1 0,0 0 0,1 1 1,-1 3 56,-2 11 264,2 0 0,-1-1 0,2 1 0,0 0 0,7 31 0,-5-29-335,1 4 66,-1-1-114,0 0 0,0 24-1,-1-18 55,1 0-1,10 42 1,-1-3-75,18 150 536,16 7-463,-28-158 97,35 87 1,-6-10 692,-40-115-745,-4-20-128,3 16 499,7 32 0,-13-7 404,0-47-805,-4 10-213,-5 9-119,7-16 291,0-1 1,1 0-1,-1 0 1,1 1-1,0-1 0,0 1 1,0-1-1,1 1 0,-1-1 1,1 5-1,-5 15 713,29-31-661,118-29-157,167-32-177,-227 60 80,89 1 0,-16 14 582,-86-3-326,-28-1-88,235 13-7,-198-7 438,118 28 0,-26-2 146,-98-22-497,232 36 217,-291-46-301,-5-1-297,-1 0-281,0 0 0,1 0 0,-1-1 0,0 1 0,0-2 0,11 0 0,-18 1 478,1-1 1,-1 1 0,0 0-1,1 0 1,-1 0 0,0 0-1,0 0 1,1-1-1,-1 1 1,0 0 0,0 0-1,1-1-97,-1 1 97,0 0 1,0 0 0,1-1-1,-1 1 1,0 0 0,0-1-1,0 1 1,0 0 0,0 0-1,0-1 1,0 1-1,0 0 1,0-1 0,0 1-1,0 0 1,0-1 0,0 1-1,0 0 1,0 0 0,0-1-1,0 1 1,0 0 0,0-1-1,0 1 1,0 0-1,0-1 1,0 1 0,-1-1-1,-6-9-4023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30T15:27:23.7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446 1692 1056,'-3'-3'3173,"6"2"-2982,1 1 0,-1-1-1,0 0 1,1 0 0,-1 0-1,0 0 1,0 0-1,0-1 1,0 1 0,0-1-1,0 0 1,0 0 0,0 0-1,-1 0 1,5-5 0,11-9 454,-22 0-922,1 9 519,-1 1 1,0-1 0,0 0-1,-1 1 1,0 0 0,0 0-1,-12-10 1,-4-4-420,12 10 369,-1 1 0,0 0 0,-1 1 1,0 0-1,-20-11 0,21 15-199,1 2 0,-1-1-1,0 2 1,0-1 0,0 1 0,0 1-1,0-1 1,0 2 0,0 0 0,0 0-1,0 0 1,0 2 0,-12 3 0,4 1 135,14-6-82,1 1 0,-1-1 1,0 0-1,0 0 0,1 0 0,-1 0 0,0-1 0,-4 1 1,6-1-23,1 0 1,0 0 0,0 0-1,0 0 1,-1 0 0,1 0-1,0 0 1,0 0 0,-1-1-1,1 1 1,0 0 0,0-1-1,0 1 1,0-1 0,0 1-1,0-1 1,-2-1 0,2 1-5,1-1 1,-1 1 0,1 0-1,0-1 1,0 1 0,0 0-1,0-1 1,0 1 0,0-1-1,0 1 1,0 0 0,0-1-1,0 1 1,1 0 0,-1-1-1,1 1 1,0-1 0,3-10-37,0 1 0,1 0 0,0 1 0,1-1 0,0 1 0,0 0 0,11-11 0,-3 5-43,0 0 0,2 2 1,21-17-1,-17 18 29,1 0-1,0 2 1,28-11-1,-10 5 180,-28 12-24,-2 1-135,0-1 1,0 1 0,0-2-1,0 1 1,13-12 0,-21 15 32,0 1 0,0 0 0,0-1 0,0 1 0,0-1 0,0 1 1,-1-1-1,1 1 0,-1-1 0,1 1 0,-1-1 0,1 1 0,-1-1 0,0 0 0,0 1 0,0-1 0,0 0 0,0 1 0,0-1 1,-1 1-1,1-1 0,0 0 0,-1 1 0,1-1 0,-1 1 0,0-1 0,0-1 0,-1-1 6,0 1 0,0 0 0,0-1 0,-1 1 0,1 0 0,-1 0 0,0 0 0,1 1 0,-1-1 0,-4-2 0,-16-8 135,0 2 0,-1 0 1,-39-11-1,-9-5 70,50 17-322,-37-24 0,56 32 61,0 0 1,0 0 0,-1 0-1,1-1 1,0 1 0,0-1-1,0 0 1,1 0 0,-1 0-1,1 0 1,-3-5 0,4 7 10,1 0 1,-1-1 0,1 1 0,-1-1 0,1 0-1,0 1 1,0-1 0,-1 1 0,1-1 0,0 1 0,0-1-1,1 0 1,-1 1 0,0-1 0,0 1 0,1-1 0,-1 1-1,1-1 1,-1 1 0,1-1 0,0 1 0,0-1 0,-1 1-1,1 0 1,0 0 0,0-1 0,3-1 0,19-21-162,-6 6 300,-1 0 0,-1 0-1,0-1 1,15-28 0,-19 27-79,-8 15-53,0 1 1,0-1 0,0-1-1,-1 1 1,0 0 0,0-1-1,0 1 1,-1-1 0,0 1-1,1-12 1,-2 12 41,0 0 0,-1 0 0,0 0 0,0 1 0,0-1 0,-1 0 0,1 1 0,-1-1 0,0 1 0,0-1 0,-1 1 0,1 0 0,-1 0 0,0 0 0,0 0-1,-1 1 1,1-1 0,-1 1 0,-4-4 0,-8-4-43,0 0 0,-1 1-1,-28-11 1,16 7 101,20 10-61,0 1-1,0 0 1,-10-2 0,10 3 11,1-3-163,7 4 106,1 1-1,0-1 0,-1 1 0,1 0 0,-1-1 0,1 1 0,0 0 0,-1-1 0,1 1 0,-1 0 0,0 0 0,1-1 0,-1 1 0,1 0 0,-1 0 0,1 0 1,-2 0-1,2-1 14,-1 1 1,1 0 0,0 0 0,-1 0 0,1 0 0,0-1 0,-1 1-1,1 0 1,0 0 0,-1-1 0,1 1 0,0 0 0,-1 0-1,1-1 1,0 1 0,0 0 0,-1-1 0,1 1 0,0 0-1,0-1 1,0 1 0,0-1 0,-1 1 0,1 0 0,0-1 0,0 1-1,0-1 1,0 1 0,0 0 0,0-1 0,0 1 0,0-1-1,0 1 1,0 0 0,0-1 0,0 1 0,1-1 0,-1 1 0,0 0-1,0-1 1,0 1 0,0 0 0,1-1 0,-1 1 0,0 0-1,1-1 1,4-3-4,0-1 0,0 2-1,1-1 1,0 0 0,0 1 0,0 0-1,8-2 1,10-6-77,-22 10 117,0 0-1,0 0 1,0 1-1,0-2 1,0 1 0,-1 0-1,1 0 1,0-1-1,1-1 1,-1 1 25,-1 1-102,1-10 43,-1 8-3,0-1-1,-1 1 1,1 0 0,-1-1-1,0 1 1,0-1 0,0 1-1,-1-4 1,0-4 422,10-1-584,-8 5 51,-1 7 127,0-1-1,0 1 0,0-1 0,0 1 1,0-1-1,0 1 0,0-1 0,0 1 0,1-1 1,-1 1-1,0-1 0,0 1 0,0-1 1,1 1-1,-1-1 0,0 1 0,1-1 1,4-9-138,-4 9 135,-1 0-1,0 1 0,0-1 0,1 0 0,-1 0 0,0 1 0,1-1 0,-1 0 0,1 0 0,-1 1 0,1-1 1,-1 1-1,1-1 0,0 0 0,0 0 0,0-1 19,-1 0 1,0 0-1,1 1 1,-1-1-1,0 0 1,0 0-1,0 0 1,-1-4-1,1 3 127,2-60-59,-1 29-69,-4-56-1,3 62 119,0 23-164,1 0 1,-2-1 0,1 1-1,0 0 1,-1-1-1,-2-6 1,1 5-465,3 17 502,-2 13 54,-2-1 0,-10 43 1,4-23 197,6-27-119,-2 0 0,0 0 0,-14 28 0,13-31-94,-4 9-138,7-12 96,-1-1 0,-1 1 0,1-1 0,-1 0 0,-8 10 0,8-11 78,4-6-67,1 0 0,-1 0-1,0 0 1,0 0 0,1 0 0,-1 0 0,0 0-1,0 0 1,0 0 0,0 0 0,0 0-1,0-1 1,-1 1 0,1 0 0,0-1 0,0 1-1,0-1 1,-3 1 0,-13 8-22,9-6-536,8-3 536,0 1 1,0-1-1,0 0 0,-1 0 1,1 0-1,0 1 1,0-1-1,0 0 0,-1 0 1,1 0-1,0 0 1,0 0-1,-1 1 1,1-1-1,0 0 0,-1 0 1,1 0-1,0 0 1,0 0-1,-1 0 0,1 0 1,0 0-1,-1 0 1,1 0-1,0 0 1,0 0-1,-1 0 0,1-1 1,0 1-1,0 0 1,-1 0-1,1 0 0,0 0 1,0 0-1,-1 0 1,1-1-1,0 1 1,0 0-1,0 0 0,-1 0 1,1-1-1,-13 9-170,13-8 160,0 0 0,0 0 0,0 0 0,0 0 0,0 0 0,0 0 0,0 0 0,0 0 0,0 0 0,0 0 0,0 0 0,0 0 0,0 0 0,0 0 0,0 0 0,0 0 0,0 0 0,0 0 0,0 0 0,1 0 0,-1 0 0,0 0 0,0 1 0,0-1 0,0 0 0,0 0 0,0 0 0,0 0 0,0 0 0,0 0 0,0 0 0,0 0 0,-1 0 0,1 0 0,0 0 0,0 0 0,0 0 0,0 0 0,0 0 0,0 0 0,0 0 0,0 0 0,0 0 0,0 0 0,0 0 0,0 0 0,0 1 0,0-1 0,0 0 0,0 0 0,0 0 0,0 0 0,0 0 0,0 0 0,0 0 0,0 0 0,0 0 0,0 0 0,0 0 0,0 0 0,6-1 52,11-4 190,3-9-175,1-1 1,-2-1 0,0-1 0,-1-1 0,-1 0 0,-1-2 0,0 1 0,-2-2 0,15-25 0,-24 38-84,-1 0 1,0 0 0,0-1-1,0 1 1,-1-1 0,-1 0-1,1 0 1,-1 0 0,-1-1-1,1-10 1,-2 19-108,0 5 69,5 40-21,7-6 160,2-1 0,28 54 0,-34-78-78,13 20-1,3 3 140,-18-26 54,-4-8-152,0 0 0,-1 0 0,0 0-1,1 0 1,-1 1 0,0-1 0,0 1 0,0-1 0,0 1 0,-1-1 0,1 4-1,-5-5 449,-8 1-325,0 0-1,0-1 0,0 0 1,1-1-1,-1 0 0,-18-3 1,12 1-580,-30 1 1,-51 8-5854,68-7 4177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7:43.24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1 242 1152,'6'-1'2288,"34"-20"-1289,46-18 0,27-15 272,-99 48-1215,20-8-1,9-4 85,34-14-311,-20 10 43,-37 15 252,0 0 0,38-6 0,-24 6-373,-17 6-615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2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58 1472,'4'0'544,"0"-5"-416,0 2 800,4 0-576,2-2 352,3 5-416,7-3 480,7-2-448,7 5-64,14-3-160,4 3 256,9-3-160,15-5-192,28 0 0,9-3-224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36.09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1 249 1248,'5'0'37,"0"-1"1,-1 0-1,1 0 0,0 0 1,0-1-1,0 0 0,-1 0 1,1 0-1,-1 0 0,0-1 1,0 0-1,-2-15 7895,0 8-7075,-1 9-676,4-10 150,5 5-318,-10 6 12,1 0-1,0 0 1,0 0-1,-1-1 1,1 1-1,0 0 1,-1-1-1,1 1 1,0-1-1,-1 1 1,1-1-1,0 1 1,-1-1-1,1 1 1,0-2-1,2-2 0,0 1 0,1-1 0,0 1-1,0 0 1,0 0 0,0 0 0,0 0 0,0 1-1,1-1 1,-1 1 0,1 1 0,7-3 0,-10 3 49,0 0 1,0 1 0,0-1 0,0 0 0,-1 0 0,1 0-1,0 0 1,2-3 0,-2 3-80,0-1 0,0 1 1,1-1-1,-1 1 0,1 0 0,3-2 1,3 0-61,-1 1 0,1 1 0,0-1 0,0 1 0,-1 1 0,1 0 0,17 2 0,38 5 572,-61-6-502,1 0-1,0 0 0,0 1 1,-1-1-1,1 1 0,-1-1 1,0 1-1,1 0 0,-1 1 1,0-1-1,0 0 0,0 1 1,0 0-1,-1 0 0,1 0 1,-1 0-1,1 0 0,-1 0 1,0 1-1,-1-1 0,1 0 1,0 1-1,1 6 0,3 5 436,-5-13-394,0 0 1,0 0-1,0 1 1,0-1-1,0 0 1,-1 0-1,1 0 1,-1 0-1,0 1 0,0 1 1,1 6 14,-1 1 1,-1-1-1,0 0 1,0 0-1,-5 16 1,0-2 221,5-20-281,0 0 1,0 0-1,0 0 0,0 0 0,1 0 0,0 0 0,0 7 1,-2 14 138,1-22-111,1 0 1,-1 0 0,1 0 0,0 0 0,0 0 0,0 0 0,1 0 0,-1 0 0,1 0-1,-1 0 1,3 4 0,15 28-38,-1-2-81,-12-21 72,1-1 0,1 1 0,0-1 0,15 19 0,-8-10 122,-9-13-48,0 0 1,0 0 0,0-1-1,1 0 1,8 8 0,-13-13-42,1 0-1,-1 0 1,1 0 0,0 0 0,-1 0 0,1 0 0,0-1 0,0 1 0,0-1 0,-1 1-1,1-1 1,0 1 0,0-1 0,0 0 0,0 0 0,0 0 0,0 0 0,0 0 0,0-1 0,-1 1-1,1-1 1,0 1 0,0-1 0,0 1 0,-1-1 0,1 0 0,0 0 0,2-2 0,-1 1 39,0 0 0,0-1 1,-1 1-1,1-1 0,-1 0 1,1 0-1,-1 0 0,0 0 1,2-4-1,14-34 244,-11 25-271,71-198 30,-73 201-170,1 0 0,1 0 0,15-22 0,-11 18 150,11-22-1,-14 20 4,0 0 1,-2-1-1,6-29 0,-6 29-80,-4 17 0,-1-1-1,0 0 0,0 1 0,0-1 1,0-7-1,-1 9 4,1-1 0,-1 1-1,1 0 1,-1-1 0,1 1 0,0 0 0,-1 0 0,1-1 0,0 1 0,1 0-1,-1 0 1,0 0 0,1 0 0,2-3 0,5-8-329,-4 12 323,-4 1 42,7 3 0,-2 3 31,0 0 0,0 0 1,-1 1-1,1 0 1,-1 0-1,-1 1 0,0-1 1,5 13-1,0-3-15,-9-15-101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37.42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19 1728,'13'-13'7280,"-12"12"-7202,0 1 0,0-1-1,1 1 1,-1-1 0,0 1 0,1 0 0,-1 0 0,0-1 0,1 1 0,-1 0 0,0 0-1,3 1 1,6-2 254,-4 0-275,-1 1 1,0 0-1,1 0 1,-1 0-1,0 0 1,1 1-1,-1 0 1,0 0-1,0 0 1,1 0-1,-1 1 1,0 0-1,5 3 1,2 1 20,-1 0 0,0 1 0,0 0-1,12 12 1,-8-5 78,-2 1 1,0 1-1,15 22 0,-10-13-34,21 20 369,-35-39-462,1-1 1,0 0-1,0 0 1,0-1 0,0 1-1,1-1 1,0 0 0,7 4-1,-5-6-1310,0 1-1,-1 0 0,0 0 0,1 1 1,10 7-1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9:38.00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412 6 1728,'3'-6'4691,"-5"12"-3601,0-1-877,-1 0-1,0 0 1,-1 0 0,1 0-1,-1 0 1,0-1 0,0 1 0,0-1-1,-1 0 1,-5 4 0,-11 10 247,-62 63-679,-106 137 1,150-165-1302,4 1-2416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0:25.59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6 576,'0'-1'26,"0"1"0,0 0-1,0 0 1,0-1 0,0 1 0,0 0 0,0 0-1,0-1 1,0 1 0,0 0 0,1 0 0,-1-1 0,0 1-1,0 0 1,0 0 0,0 0 0,1 0 0,-1-1-1,0 1 1,0 0 0,1 0 0,-1 0 0,0 0-1,0 0 1,1-1 0,-1 1 0,0 0 0,0 0-1,1 0 1,-1 0 0,0 0 0,0 0 0,1 0 0,-1 0-1,0 0 1,0 0 0,1 0 0,-1 0 0,0 0-1,0 0 1,1 1 0,8 4 4026,7-2-3695,-4-1-81,-6-1-71,0 0-1,1 0 1,-1 1 0,0 0-1,10 4 1,-13-5-192,-1-1 0,0 1 0,1-1 0,0 1-1,-1-1 1,1 0 0,3 0 0,2 0-9,18 4 101,1-2 0,0-1 1,27-3-1,96-3 247,-125 4-348,0 1-1,30 4 1,-23-2 41,13 2 75,-1 1 48,-32-4-179,0 0-1,0 1 1,15 4 0,64 13 53,-87-18-36,1 0-1,0-1 1,0 1-1,0-1 0,5 0 1,12 0 41,18 1 291,-29-2-358,0 1 0,17 2 0,52 6-68,-9-1 346,-45-5 99,33 0-1,-6 0-87,62-5-297,-32 0 210,-64 3-131,-1-1 0,0 0-1,22-5 1,117-13 769,-111 15-552,35 0-263,-38 1-51,-27 3-24,24-5 0,46-7 136,30-7 1121,-94 15-1129,29-2 1,-7 2-240,-27 2 354,35 2 0,-22 1-92,-21-1-296,0 1 1,0 1-1,0 0 1,0 0-1,10 4 1,-10-3-220,0 0 1,0-1-1,0 0 1,1 0-1,10 0 1,-11-2-601,1 1 0,13 4 0,-7-2-344,-6-4-1230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0:27.03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1 122 1056,'0'1'389,"0"-2"-316,5-10 4467,-6 11-4518,1 0-1,0 0 0,0 0 0,0 0 1,0 0-1,0-1 0,0 1 0,0 0 0,0 0 1,0 0-1,0 0 0,0 0 0,0 0 0,0 0 1,0-1-1,0 1 0,0 0 0,0 0 0,0 0 1,0 0-1,0 0 0,0 0 0,0 0 1,0 0-1,0-1 0,0 1 0,0 0 0,0 0 1,0 0-1,1 0 0,-1 0 0,0 0 0,0 0 1,0 0-1,0 0 0,0 0 0,0-1 1,0 1-1,0 0 0,0 0 0,0 0 0,1 0 1,-1 0-1,7 1 177,0-1 1,-1 0-1,1 0 0,10-2 1,-16 2-221,43-6 620,69 1 692,82-6-527,-56 0-566,22 2-149,-112 4-231,23 0 36,336-23 253,-289 20 123,20-3 230,-82 7-318,1 2-1,102 10 0,-42-1 197,-50-5-247,101-9 1,-106 3-3606,-40 0-1071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2:17.71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4348 0 1152,'-2'3'164,"1"0"0,-1 0 0,0 0 0,1 1 0,0-1 1,-1 0-1,1 1 0,1-1 0,-1 1 0,0-1 0,1 1 0,0-1 0,0 7 0,-2 14 568,-8 65 442,-22 38 347,26-108-1298,-1 0 0,-1 0-1,-1-1 1,-16 25-1,13-27 97,0-1 0,-21 19 0,27-28-263,-1 1 28,-1-1 0,0 1 0,0-2-1,0 1 1,-13 6 0,-46 15 359,65-26-434,-115 45 1228,-137 74 1,208-98-1290,-49 15 1,88-34 68,-28 9 157,-1-2 0,0-2 0,-1-1-1,-51 3 1,-152-6 816,153-5-822,-83 13 291,89-5-609,-3 2 304,0 2-1,0 5 0,-150 48 1,54-8-287,50-17 308,89-26-290,14-5 39,-43 18 1,17-1 204,-1-3 0,0-2 1,-78 17-1,84-27-212,0 2 1,2 1-1,-88 40 0,118-45 32,1 1-1,0 1 1,1 1-1,0 0 1,-17 18-1,10-6 29,0 1 0,-21 34 0,10-12 28,-3-1 0,-59 60 1,-14-12-98,68-61 143,-39 41 0,57-48-179,2 2-1,0 1 0,-29 56 1,45-76 114,-43 85 127,-40 119 0,66-156-179,0 3 90,-4 12 64,18-52-142,2 1 1,0 0-1,-4 28 0,1-5-35,-3 26 75,-11 46 300,10-70-198,9-28-25,-1 0 1,-1-1-1,-9 22 1,2-12 13,8-16-42,0-1 1,-1 1-1,-1-1 1,1 0-1,-2 0 0,-6 9 1,7-12 80,2-1-114,0-1-1,0 1 0,0-1 0,-1 0 1,0-1-1,0 1 0,0-1 1,-6 4-1,7-6 165,1-1-1,0 0 1,-1 1 0,1-1-1,-1 0 1,-3-1 0,-3 0-4,10 1-158,-1 0 0,0 0-1,1 0 1,-1 0 0,0-1-1,1 1 1,-1 0-1,0-1 1,1 1 0,-1 0-1,1-1 1,-1 1-1,0-1 1,1 1 0,-1-1-1,1 1 1,-1-1-1,1 1 1,0-1 0,-1 0-1,-7-15 26,6 10 229,-6-9-261,1-1 0,1-1 0,1 1-1,0-1 1,1 0 0,1 0 0,0 0 0,1 0-1,1-22 1,2-15-205,11-87 0,-9 110 374,-3 23-196,0 1 0,1 0 0,0 0 0,3-10 0,-3 12 19,3-2-670,-4 7 666,1 0 0,-1 0 1,1 0-1,-1 1 0,1-1 0,-1 0 0,1 1 0,-1-1 0,1 0 0,-1 1 0,0-1 0,1 0 0,-1 1 0,0-1 0,1 1 0,-1-1 0,0 1 0,1 0 0,3 5-35,0 0 0,0 0 0,-1 0 0,0 1-1,0-1 1,3 13 0,7 45-201,-10-44 213,22 96 301,6 31-62,-26-118-87,0 3-11,3 57 0,0-6-428,-7-76 661,2-12 219,2-11-278,3-9-388,1 1 0,1 0 0,1 0 0,1 1 0,18-25 0,-9 14 76,19-43 0,1-14 4,26-63 409,-66 152-341,-1 1 1,1-1 0,-1 0-1,1 0 1,-1 1 0,0-1 0,0 0-1,0 0 1,0 0 0,0 1 0,0-1-1,0 0 1,-1 0 0,1 1-1,0-1 1,-1 0 0,0 0 0,1 1-1,-2-3 1,0 2-18,0-1-1,0 1 1,0 0 0,0 0-1,0 0 1,-1 0 0,1 0-1,0 0 1,-1 0 0,-4-1-1,-4-2-76,-1 0-1,-1 1 0,1 1 0,-15-3 0,27 6 54,-23-4-52,-22-5-1370,20-1-3167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2:23.24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124 1 1984,'-1'0'973,"-3"6"46,-3 7 56,-7 31 987,6-20-1559,0 0 0,2 1 0,-5 42 0,-25 223 1700,25-235-1672,5-29-365,2-1 0,0 1 0,0 27-1,5-17-60,1 0 0,12 65 0,-8-71 125,40 168 471,-34-156-691,3 0-1,31 66 1,-38-92-64,2 1-1,-1-2 1,2 1 0,0-1 0,26 25 0,8 0 164,87 61 0,61 17 470,-144-90-250,80 44-64,-99-57-302,1-2 1,45 14 0,11-4-138,131 19 0,-60-16 261,-156-25-80,68 17 59,-14-2-108,-10-4 109,-1 1 0,-1 2 0,75 37 0,-103-43-64,0 1-1,-1 0 1,0 1-1,-1 0 0,0 2 1,-1-1-1,0 2 1,-1 0-1,0 0 1,-1 1-1,-1 0 0,0 1 1,8 19-1,86 224 88,-93-228-21,-4-14 57,9 35 1,31 247-154,-37-142-492,-6-96 505,1 27 154,-2-54 141,-2-27-300,0-1 0,-1 1 0,0 0 0,-1 13 0,0 39 72,0-55-70,1 0 1,0 0-1,0 0 1,1 0-1,0 5 1,0-6 3,0 0 0,-1 0 0,0-1 1,1 1-1,-1 0 0,0 0 0,-1 0 0,1 0 0,0 0 1,-1-1-1,-1 5 0,2-5 26,-1-1 0,0 1 0,1-1 0,-1 1 0,1 0 0,0-1 0,-1 1 0,1 0 0,0 2 0,0-2 29,0-1-1,0 0 0,0 1 0,0-1 0,0 0 0,-1 1 0,1-1 0,-1 0 0,1 1 0,-1-1 0,0 3 0,0-3 113,-7 7 650,7-8-801,0 0 0,0 0 0,0-1 0,0 1 0,0 0 0,0-1-1,0 1 1,0 0 0,0-1 0,0 1 0,0-1 0,0 1 0,0-1 0,0 0 0,1 1-1,-1-1 1,0 0 0,0 0 0,0-1 0,-12-20 622,2 3-679,4 10 205,1 0 0,-9-16 0,-5-11-54,3 12-410,3 3 301,-1 0 0,-1 1-1,-21-20 1,-10-10-5,38 37 174,8 13-166,1-1 1,-1 0 0,1 0-1,-1 0 1,1 0 0,-1 0 0,0 0-1,1 1 1,-1-1 0,0 0-1,0 1 1,0-1 0,1 0-1,-1 1 1,0-1 0,0 1-1,0-1 1,0 1 0,0 0-1,0-1 1,0 1 0,-2 0-1,3 0-35,-1 0 0,1 1 0,0-1 0,0 1-1,0-1 1,-1 1 0,1-1 0,0 1-1,0-1 1,0 1 0,0-1 0,0 1-1,0-1 1,0 1 0,0-1 0,0 1-1,0-1 1,0 1 0,1-1 0,-1 1-1,0-1 1,0 1 0,0-1 0,1 1-1,-1 0 1,9 23-138,-6-15 105,6 13 45,1 0 0,1-1-1,20 31 1,7 12 23,5 37 38,-31-68-119,-2-5 101,8 44-1,-3-9-172,2-1 166,-14-45-83,-3-15 97,0 0 0,1 0 0,-1 1 0,1-1 0,-1 0 0,1 0 0,2 4 1,-3-6-5,0 0 1,-1 0-1,1-1 1,0 1-1,0 0 1,0 0-1,0 0 1,0 0-1,0 0 1,-1 0-1,1 0 1,0 0-1,0 0 1,0 0-1,0 0 1,-1 0-1,1 0 1,0 0-1,0 0 1,0 0 0,0 0-1,-1 0 1,1 0-1,0 0 1,0 0-1,0 0 1,0 0-1,0 0 1,-1 0-1,1 0 1,0 0-1,0 0 1,0 0-1,0 0 1,0 0-1,-1 0 1,1 1-1,0-1 1,0 0-1,0 0 1,0 0-1,0 0 1,0 0 0,0 0-1,0 1 1,-1-1-1,1 0 1,0 0-1,0 0 1,0 0-1,0 0 1,0 1-1,0-1 1,0 0-1,0 0 1,-2-20 66,1 0 0,3-31-1,-1 25-86,0 13-28,0-37-19,16-101 0,-14 135-47,1 0 0,1 1 1,0 0-1,1-1 1,1 2-1,0-1 1,1 1-1,0 0 1,1 0-1,17-17 1,-15 20 74,-1 0-27,-8 9 118,-3 3 111,-4 3-138,1-1 0,-1 0-1,0 0 1,0-1 0,0 1 0,0-1-1,0 0 1,-1 0 0,1-1 0,0 0-1,-7 1 1,5-1-535,1-1-1,-1 0 1,0 0-1,1 0 1,-1-1-1,0 0 1,1-1 0,-1 1-1,1-1 1,0-1-1,0 1 1,0-1 0,0 0-1,-11-7 1,-29-29-4209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4:38.35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0 1248,'0'0'16,"0"0"0,1 1 0,-1-1 0,0 0 1,0 0-1,0 0 0,0 0 0,0 0 0,0 1 0,0-1 0,0 0 0,0 0 1,1 0-1,-1 0 0,0 0 0,0 0 0,0 0 0,0 0 0,0 0 0,0 0 1,1 1-1,-1-1 0,0 0 0,0 0 0,2 0 893,6 39 387,-3 53 464,-2-72-1545,10 32-1,-8-31-58,4 23 0,-1 13 68,3-1 0,3-1 0,2 0 0,42 98 0,-45-124-32,9 34 0,16 71-202,-20-63-30,47 118-1,-57-175 144,0 0-1,1-1 0,0 0 0,2 0 0,-1-1 0,1 0 1,18 14-1,23 26-232,60 97 140,-96-126-142,18 28 58,-15-20 161,2-2 0,42 47-1,-48-59 78,0 0 0,17 27-1,-18-27-324,6 8 279,-13-15-167,1 0-1,0-1 1,1 0-1,19 15 0,-22-19 112,8 6-45,0 0 1,1-1-1,0-1 1,28 13 0,69 19 171,-100-38-226,-1 1 0,0 0 0,1 1 1,-2 0-1,1 1 0,-1 0 0,0 1 0,0 0 0,0 0 0,-1 1 0,13 15 0,6 11 190,-15-19-142,-1 1 0,0 0 1,14 25-1,-3-1-3,-16-29 38,-1 0 1,1 1-1,-2-1 0,7 19 1,67 184-171,-75-204 125,4 6 33,0 0-1,1-1 1,1 0-1,0-1 1,1 0-1,19 20 1,-16-21-126,1-2 0,0 0 0,32 18 1,16 11 308,-48-28-123,17 19 0,8 7-1503,-32-31 166,-4 0 417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4:45.42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13 320,'5'-8'128,"-5"3"-96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7:44.07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0 322 1728,'87'-23'1589,"-44"11"-1003,0-2-1,-2-1 0,43-23 0,41-16 82,184-50 1021,-146 51-1093,-154 51-1058,-1 0 0,1 0-1,0 1 1,0 0 0,12 1 0,-13 0-1430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4:47.48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652 502 1472,'-1'0'97,"1"0"1,-1-1-1,1 1 1,-1 0-1,1-1 0,-1 1 1,1 0-1,-1 0 1,0-1-1,1 1 1,-1 0-1,1 0 0,-1 0 1,1 0-1,-1 0 1,0 0-1,1 0 1,-1 0-1,1 0 0,-1 0 1,0 0-1,1 1 1,-1-1-1,1 0 0,-1 0 1,1 0-1,-1 1 1,1-1-1,-2 1 518,-1 1-429,0 0 0,1 0 0,-1 0 0,0 1 0,-3 3 0,4-3 106,1-3-213,0 1 0,1 0 1,-1 0-1,0-1 0,0 1 0,0-1 1,0 1-1,0-1 0,0 1 0,0-1 1,0 1-1,0-1 0,0 0 0,0 0 1,0 1-1,-1-1 0,1 0 1,0 0-1,0 0 0,0 0 0,0 0 1,0-1-1,0 1 0,0 0 0,0 0 1,0-1-1,0 1 0,-2-1 0,0 0-53,1 1 0,-1-1 0,0 1-1,0 0 1,1 0 0,-1 0 0,-4 1-1,0-1 15,-12 1-55,10-1 182,1 0-1,-1 0 1,0-1-1,-8-1 1,14 1-124,0 0 1,1 0 0,-1 0 0,0 0 0,1 0-1,-1-1 1,1 1 0,-1-1 0,1 1 0,0-1 0,0 0-1,0 0 1,0 0 0,0 0 0,0-1 0,-2-2-1,-1-4 142,0-1 0,1 0 0,0 0 0,1 0 0,-3-11-1,3 9-200,0 1 1,-1 0-1,-9-18 0,-1 2 179,2 0 1,-11-31-1,22 53-124,0 0-1,0 0 0,0 0 0,0-8 1,-2-14 63,1 20-114,0-1 0,1 1 1,-1 0-1,2-1 0,-1 1 1,1 0-1,0-1 0,0 1 1,1 0-1,0-1 0,0 1 1,1 0-1,0 0 0,0 0 1,5-10-1,-3 10 8,2-4 51,-1 0 1,5-14 0,-8 17-775,-3 20 366,0 4 333,-1 0 0,-1 0 0,0-1 1,-7 21-1,-5 21-52,11-30 91,1-1-1,1 44 1,2-63 68,1 0 1,0 0-1,0-1 0,0 1 1,4 8-1,-5-14-75,2 6-44,-1 0 1,0-1-1,-1 1 0,0 11 0,0-11 8,0 0-1,0 0 0,1 0 0,2 12 0,5 14 254,-6-24-167,0-1-1,0 0 1,0 0 0,1 1 0,1-2 0,4 11 0,-7-16-28,0-1-1,1 1 1,-1 0 0,0-1 0,1 1 0,-1 0 0,0-1 0,1 0 0,2 2 0,-4-3-13,1 1 0,0-1 0,-1 0 0,1 0 0,0 1 0,-1-1 0,1 0 0,0 0 0,0 0 0,-1 0 0,1 0-1,0 0 1,0 0 0,-1 0 0,1 0 0,0-1 0,0 1 0,-1 0 0,1 0 0,0-1 0,-1 1 0,1 0 0,0-1 0,-1 1 0,1-1 0,-1 1 0,1 0 0,-1-1 0,1 0 0,0 0 0,0 0 19,4 0-516,-1 0 487,0 0-1,0 0 1,0 0-1,0-1 0,6-3 1,6-1 295,-15 5-330,1 1-228,1 1 235,-1-1 0,0 0-1,0 1 1,0-1-1,0 1 1,0 0 0,0 0-1,0 0 1,0 0 0,0 0-1,-1 0 1,3 2-1,13 7-18,-16-10 721,0 6-631,0-11 60,0-11 94,-1 13-180,0 1 0,0-1 0,-1 1 0,1-1 0,-1 1 0,0-1 0,0 1 0,1 0 0,-2-1 0,1 1 0,0 0 0,-3-4 0,-24-23 129,23 25-157,0-1-1,0 0 1,1 0 0,-9-11 0,-1-13-167,10 21 201,1 0-1,-2 0 0,1 0 1,-10-12-1,10 16 43,0 1-1,0-1 1,0 1 0,0 0-1,-1 1 1,1-1 0,-1 1-1,1 0 1,-1 0 0,0 0 0,0 0-1,0 1 1,-9-1 0,-6-1 31,0 2-1,-25 1 1,21 0 252,1 2 60,-36 5 1,4 1-254,7 0-1193,47-8 807,-1 0 1,1 0-1,0 1 0,0-1 0,-1 0 1,1 1-1,0-1 0,0 1 0,0 0 1,0-1-1,0 1 0,0 0 0,0-1 1,0 1-1,0 0 0,-1 1 0,-4 6-1750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4:55.12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3971 1 1248,'-1'2'231,"0"0"0,0 0-1,0 0 1,0 0 0,1 0 0,-1 1-1,0-1 1,1 0 0,0 0 0,-1 3 0,-16 19 2451,7-8-2167,8-11-324,-1-1 0,0 0-1,1 1 1,-1-2 0,-1 1 0,-5 6 0,-10 6 172,1 0 1,0 2 0,1 0 0,-22 31-1,-10 15-120,0-1-102,-13 17 46,56-71-85,-2 1 0,1-2 1,-1 1-1,0-1 0,-17 12 0,-51 31 89,59-40-168,-5 1 55,-29 12 1,-18 10 89,-63 50 141,109-68-247,1 2-1,1 0 0,-30 33 1,-74 82 30,99-110-55,0-1 0,-2-1 0,-35 21 0,-20 7 194,-36 22-190,96-59-34,1 1 1,1 0 0,0 2 0,0 1-1,2 1 1,0 0 0,1 1 0,1 1-1,1 1 1,-14 22 0,-27 54 84,27-44 139,-66 88 1,53-93-146,-12 16 126,43-49-316,-19 18 0,21-23 19,0 1 0,1 0-1,1 1 1,-11 15 0,1 7 178,-26 67 1,-2 39-137,28-83 112,-15 25 106,6-17 34,-32 68-455,39-92 230,1 1 0,-12 43 1,15-28 108,-41 93 0,34-103 18,-42 64 0,50-88-126,0-2 1,-2 0-1,-1-1 1,-37 32 0,-113 92 95,127-104 113,-68 85 0,87-98-178,-1-1-1,-1-2 1,-43 33 0,61-51-95,-8 4 143,0 0 0,-1 0 0,0-1 0,-1-1 0,0-1 0,0 0 0,-24 5 0,-123 39 267,106-33-523,-73 31 0,87-29 529,-60 24 19,91-39-426,0 2 0,-17 10 0,18-10-1,1 0 1,-23 8 0,19-9 169,-25 13 0,9-3-244,-19 13 465,36-21-299,0 1 0,-18 7 1,30-15-21,1 0 1,0 0-1,0 1 1,-1-1-1,1 0 1,0 0-1,-1 0 1,1 0-1,-1 0 0,1 1 1,0-1-1,-1 0 1,1 0-1,0 0 1,-1 0-1,1 0 1,0 0-1,-1 0 1,1 0-1,-1 0 0,1-1 1,0 1-1,-1 0 1,1 0-1,0 0 1,-1 0-1,1 0 1,0-1-1,-1 1 1,1 0-1,0 0 1,-1 0-1,1-1 0,0 1 1,0 0-1,-1 0 1,1-1-1,0 1 1,0 0-1,0-1 1,-1 1-1,1 0 1,0-1-1,0 1 0,0 0 1,0-1-1,0 1 1,0-1-1,0 1 1,0 0-1,0-1 1,0 1-1,0 0 1,0-1-1,0 0 17,0 0 0,0-1 0,0 1 0,0 0-1,1 0 1,-1 0 0,1 0 0,-1 0 0,1 0 0,-1 0 0,1 0 0,-1 0-1,1 0 1,0 0 0,-1 0 0,2-1 0,10-5-189,24-12 1,-30 15 173,1 0 1,11-8-1,11-7-61,23-9 188,13-5 22,-53 27-194,1-1-1,-1 0 1,22-19-1,6-3 53,-27 20-26,0-1 1,13-13-1,-13 10 207,18-11 1,-6 1-289,-20 17 43,1 1-1,-1 0 1,9-5 0,-11 7 0,-2 3 1,-3 2 1,1-1 1,-1 1-1,1 0 1,-1 0-1,0-1 1,1 1 0,-5 1-1,2 1 53,-35 33 469,28-28-451,-22 17 0,25-20 12,-78 50-36,-63 28 199,40-27 86,105-54-325,-1 0-1,1-1 0,-1 0 1,1 0-1,-1 0 0,0-1 1,0 1-1,-9 0 1,35-3 94,-2-1 1,34-9-1,-10 3-144,79-18-96,-96 20 147,3-1 84,-20 4 31,1 0 0,0 1 0,-1 0 0,17 0 0,-8 1-132,-1-1 1,19-3 0,-31 3 92,-1 1 0,1-1 0,0 0 0,-1-1 0,1 1 0,-1-1 0,7-4 1,1-1-2,-11 8 1,0-1 1,0 1-1,0-1 1,0 0-1,0 1 1,0-1-1,0 0 1,0 0-1,-1 0 1,1 0-1,0 1 1,0-1-1,-1 0 1,1 0-1,0 0 1,-1-1-1,1 1 1,-1 0-1,0 0 1,1 0-1,-1 0 1,0 0-1,0-1 1,1 1-1,-1 0 1,0 0-1,0 0 1,0-1-1,0 1 1,-1 0 0,1-2-1,-2-2-18,-1 1 1,1 0-1,0 0 0,-1 0 1,0 0-1,-6-6 0,-8-14-179,12 17-172,-3-10-1455,17-18-6580,3-13 4650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5:00.9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348 15 2656,'-17'-3'771,"-21"-2"501,-57-1 55,74 5-870,0 2 0,-43 7 0,57-6-427,-1 0 0,0 0 0,1 1-1,-1 0 1,1 0 0,0 1 0,0 0-1,1 0 1,-1 1 0,1-1 0,-8 8-1,24-9 233,12-1-138,1-1 1,0-1 0,31-5 0,-5 1 74,166-15 500,-178 18-363,-45 9-59,-1-3-212,0-1-1,0 0 1,0 0-1,-1-1 1,-17 4 0,-50 5 123,57-10-92,-192 14 1782,211-16-1890,1 0 1,-1 1 0,1-1 0,-1 0-1,1 0 1,-1 0 0,1 0 0,-1 0-1,1 0 1,-1 0 0,1-1 0,-1 1-1,1 0 1,-1 0 0,1 0 0,-1 0 0,1-1-1,-1 1 1,1 0 0,-1-1 0,15-6-361,152-40-2978,-85 19 1772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23.26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1 491 896,'9'-4'3061,"-3"0"-2950,0-2-1,0 1 1,0-1 0,-1 0-1,7-9 1,12-12 617,9-4-291,2 2 1,51-34-1,-53 44-386,0 1 0,1 2 0,38-13 1,63-31 442,-63 24-64,19-10 4,-73 35-651,1 1-1,1 1 1,0 1 0,0 1 0,1 0 0,24-4 0,-14 4-2194,-19 7 134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23.91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1 453 1984,'0'0'640,"8"-4"144,1-10-1018,-7 10 335,0 1-1,0-1 1,1 1-1,-1 0 1,1 0-1,0 0 1,6-5 0,7-4 307,-5 4-38,0 0-1,1 1 1,0 0-1,13-6 0,2 2-126,144-51 944,-121 46-863,72-37 1,-93 40-185,31-16 369,-2-3-1,91-65 0,-137 85-448,-10 10-221,1 0 0,-1-1 0,0 1 0,1 0 0,-1 0 0,1 0 0,0 1 0,-1-1 0,1 1 0,0-1 0,4 0 0,16 10-7465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24.55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0 578 1664,'9'0'2640,"3"1"-2589,-10-1 36,0 0 0,0 1 0,0-1 0,0 0 0,0 0 0,0 0 0,0 0 0,0-1 0,0 1 0,2-1 0,46-16 1054,70-32 0,-97 37-902,-1-1-1,-1 0 1,34-28-1,49-57 707,-27 24-716,-48 50-132,1 1-1,1 1 1,36-19 0,105-45-36,-133 67-109,12-1 180,-37 16-621,0-2 1,19-10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25.08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2 376 2240,'-2'0'742,"7"-5"-76,10-6 465,-11 9-932,0 0 1,0 0 0,0-1-1,5-4 1,9-4 161,31-18 639,79-61 0,-98 69-930,0 1-1,56-28 0,72-19 6,-33 24-283,-85 32-1973,-32 7 181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25.61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0 387 1312,'3'-2'270,"1"0"0,-1 0 1,0 0-1,1 1 0,-1-1 0,1 1 1,0 0-1,-1 0 0,1 0 0,0 0 1,4 1-1,6-3-78,-11 2-100,12-2 127,0 0 0,0-1 0,-1-1 1,0 0-1,0-1 0,17-10 0,109-86 1003,-99 69-1085,2 1-1,68-37 1,30 10-1251,-84 37-588,-35 15-191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26.25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0 461 2720,'61'-42'2901,"-45"27"-2049,29-30 1,-28 26-290,19-16 1,-19 22-329,0-1-1,1 2 1,0 1 0,1 0-1,24-9 1,80-26 417,-63 25-1159,107-54-1,-133 56-987,0 2 0,39-15 0,-35 19-1182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26.74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0 246 2976,'8'-15'1120,"2"10"-896,3-1-32,-5 1-32,1 2-128,4-8 416,0-2-256,4-1 768,-1-5-544,6 0 160,-1 0-320,9-1-384,1 1 64,-1 0-480,0 3 288,0 0-1152,1 5 800,-1-5-1920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7:45.0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0 284 1888,'0'0'70,"1"0"-1,-1-1 1,0 1 0,1-1 0,-1 1-1,0 0 1,1 0 0,-1-1 0,0 1-1,1 0 1,-1-1 0,1 1 0,-1 0-1,1 0 1,-1 0 0,0 0-1,1-1 1,-1 1 0,1 0 0,-1 0-1,1 0 1,-1 0 0,1 0 0,-1 0-1,1 0 1,-1 0 0,1 1 0,24-1 1355,-11 1-1704,49-7 540,-44 4-69,41-6 513,-1-2 0,0-3 1,100-37-1,308-105-721,-321 124-3680,-122 26 1323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27.26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0 337 2304,'23'-15'864,"-15"7"-672,14-7-32,-9 7 800,0-7-544,4-1 192,4-3-352,1-3 608,-4-2-480,2 2 160,3-2-288,-3-2-96,10 3-96,-2 3-128,-3-2 32,5 3-832,4 0 480,1 0-1536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27.72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0 295 4160,'18'-7'1536,"-1"3"-1216,9-4-64,-9 5 352,9-5-384,-1-7 320,10 3-288,13-11 64,-2-1-192,-3-1 64,0-2-96,-3 0-960,-7-3 448,2 2-1376,-4 1 992,-1 0-1856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28.07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6 219 2240,'-5'-8'832,"10"0"-672,0-3 0,2 8 1216,6-5-768,0-8 480,0-3-640,4-4-768,1-4 160,-1-3-800,9-2 512,-4-1-2304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31.96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0 343 1984,'4'4'5226,"-4"-6"-5174,1-1-1,-1 1 1,1-1-1,0 1 1,0 0-1,0-1 1,0 1-1,1 0 0,-1 0 1,1 0-1,-1 0 1,1 0-1,0 0 1,-1 0-1,5-2 0,6-9 124,-2 4-144,-1 0-1,1 0 1,0 1 0,0 0 0,1 1 0,0 0 0,1 0 0,0 1-1,0 1 1,0 0 0,0 1 0,1 0 0,19-3 0,-29 7-11,0 0 1,0-1 0,0 1-1,0 1 1,0-1-1,0 0 1,0 1 0,0-1-1,0 1 1,0 0-1,0 0 1,-1 0 0,1 0-1,0 1 1,0-1-1,-1 1 1,1 0-1,-1 0 1,0 0 0,1 0-1,2 3 1,-2-1-17,0 0-1,0 0 1,0 1 0,-1-1-1,1 0 1,-1 1 0,0-1 0,-1 1-1,1 0 1,-1 0 0,0 0-1,1 6 1,1 16 263,1 22 239,-3-19-218,-3 47 668,1-69-897,0 1 1,-1-1-1,0 1 0,0-1 0,0 0 1,-8 14-1,5-9 175,-1-1-1,-4 19 1,1-2-18,8-24-222,0-1 0,0 1-1,0-1 1,1 1 0,-1-1 0,1 1-1,1-1 1,-1 1 0,0-1-1,1 1 1,0-1 0,0 1 0,1-1-1,-1 0 1,1 0 0,0 1-1,0-1 1,0 0 0,0-1 0,1 1-1,0 0 1,-1-1 0,1 1-1,1-1 1,-1 0 0,0 0 0,7 4-1,-4-4 52,0 0 0,0 0-1,0-1 1,0 1 0,0-2 0,0 1-1,1-1 1,-1 0 0,1 0-1,-1 0 1,1-1 0,-1 0-1,1-1 1,-1 1 0,1-1 0,-1 0-1,0-1 1,1 0 0,-1 0-1,0 0 1,0-1 0,0 0-1,0 0 1,-1 0 0,1-1 0,-1 1-1,0-1 1,0-1 0,0 1-1,-1-1 1,1 0 0,-1 0 0,4-7-1,8-13 5,-1-1-1,-2-1 1,-1 0-1,14-47 1,-9 14-13,9-71 0,-7 39-191,-8 45 118,-3 18-70,2-1 1,1 2-1,25-49 0,-35 75 104,1 1 1,-1-1-1,0 0 0,1 0 0,0 0 0,-1 1 1,1-1-1,0 1 0,0-1 0,0 1 0,0 0 0,0 0 1,0 0-1,0 0 0,0 0 0,0 0 0,0 0 1,1 1-1,-1-1 0,0 1 0,1 0 0,-1-1 0,0 1 1,1 0-1,-1 1 0,0-1 0,0 0 0,3 1 1,1 0 28,0 0 0,0 1 0,0 0 1,0 0-1,-1 0 0,1 1 1,-1 0-1,1 0 0,7 6 1,-6-4-34,0 1 1,-1 1-1,1-1 1,9 14 0,-15-18-208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33.28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 13 2240,'-3'-13'6903,"1"27"-6121,3-10-733,0 1-1,0 0 1,1-1-1,-1 1 1,1-1-1,0 1 1,1-1-1,-1 0 1,5 7-1,2 2-53,-3-4 54,1 0-1,1 0 1,0-1 0,0 0-1,0 0 1,1-1 0,10 6-1,-16-11-2,0 0 1,0 0-1,0 0 0,0-1 0,1 0 0,-1 1 0,0-1 0,1 0 0,-1-1 1,1 1-1,-1-1 0,1 0 0,0 1 0,-1-1 0,1-1 0,-1 1 1,1-1-1,-1 1 0,1-1 0,-1 0 0,1 0 0,-1 0 0,0-1 0,6-3 1,-1 1 30,-1-1 1,0 0-1,0-1 1,0 0-1,-1 0 0,0 0 1,0-1-1,9-13 1,2-7-67,-17 27-29,0-1 0,1 1 0,-1 0 0,0 0 1,1 0-1,-1 0 0,0-1 0,1 1 0,-1 0 1,0 0-1,1 0 0,-1 0 0,0 0 0,1 0 1,-1 0-1,1 0 0,-1 0 0,0 0 1,1 0-1,-1 0 0,0 1 0,1-1 0,-1 0 1,0 0-1,1 0 0,-1 0 0,0 1 0,1-1 1,-1 0-1,0 0 0,0 0 0,1 1 0,-1-1 1,0 0-1,0 1 0,1-1 0,-1 0 0,0 1 1,10 13-114,-9-12 140,3 6-52,-1 0 0,1 0 0,-1 0 0,-1 1 0,3 15 0,3 45 18,-8-35 210,-1 0-1,-1 0 1,-3 0-1,-12 54 1,12-72-27,1 0 1,-2 0-1,0-1 1,-11 20-1,14-31-132,1 1 0,-1-1 0,0 1 0,-1-1 0,1 0 0,0 0-1,-1-1 1,0 1 0,0-1 0,0 0 0,-1 0 0,1 0 0,0 0 0,-1-1 0,0 0-1,0 0 1,-8 3 0,9-5 13,0 0 0,1 0 0,-1 0-1,0 0 1,1 0 0,-1-1 0,0 1-1,1-1 1,-1 0 0,1 0 0,-1-1-1,1 1 1,-1-1 0,1 1 0,0-1-1,0 0 1,0 0 0,0-1 0,0 1-1,0-1 1,1 1 0,-1-1 0,1 0-1,0 0 1,0 0 0,-2-4 0,0 2-58,1-1-1,0 0 1,0 0 0,0-1 0,1 1 0,0-1 0,1 1 0,-1-1 0,1 1-1,0-1 1,1 0 0,0 0 0,1-10 0,0 10 33,0 0 1,1 0-1,1 0 0,-1 0 1,1 0-1,0 1 0,0-1 1,1 1-1,6-9 0,-3 7 77,0-1 0,1 1 1,0 1-1,0-1 0,15-8 0,6-2 129,2 2 0,63-24 0,-75 32-306,115-49-4111,-123 53 2975,-4 2 651,-1 0 0,0 0 0,0-1 0,0 0 0,-1 0 0,1 0 0,-1-1 0,0 1 0,1-2 0,-2 1 0,1 0 0,5-7 0,-2-2-121,-1 0 1,10-24-1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40.15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0 333 832,'0'1'3,"1"12"2413,0-13-2308,-1 0-1,1 0 1,-1 0 0,1 0 0,-1 0 0,1 0 0,-1 0-1,0 0 1,1 0 0,-1 0 0,1 0 0,-1 0 0,1-1 0,-1 1-1,0 0 1,1 0 0,-1-1 0,1 1 0,-1 0 0,1-1-1,5-2-566,-3 2 540,0 0 0,0-1 0,-1 1 0,1 0 0,0-1 1,-1 0-1,1 0 0,-1 0 0,0 0 0,1 0 0,-1 0 0,0-1 0,0 1 1,-1-1-1,1 1 0,0-1 0,-1 0 0,2-3 0,-1 1-29,1 0-1,0 0 1,0 0-1,0 0 0,1 1 1,6-8-1,9-12-86,12-18 382,-24 33-282,0 1 1,0 0-1,1 0 0,0 1 0,1 0 1,9-7-1,4-3-143,1 0-554,34-19 1,8-6-2234,-42 23 977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40.72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1 541 1568,'0'-4'93,"0"3"-45,-1 0-1,1 1 0,0-1 0,0 0 0,0 0 0,0 1 0,0-1 0,0 0 0,0 1 0,0-1 0,1 0 0,-1 1 0,0-1 0,0 0 0,1 1 0,-1-1 0,0 0 0,1 1 0,-1-1 0,0 1 0,1-1 0,-1 1 0,1-1 0,-1 1 0,1-1 0,-1 1 0,1-1 0,-1 1 0,2-1 0,4-3 91,0 0-1,-1-1 1,1 1 0,-1-1 0,0-1-1,0 1 1,0-1 0,-1 0-1,0 0 1,6-12 0,8-9 955,2-3-550,2 1 0,1 1 0,1 2 1,2 0-1,0 1 0,47-33 0,168-85-1041,-237 141 442,43-25-632,-3 0-1152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41.2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1 254 4160,'8'-5'1536,"-4"2"-1216,9-5-64,5 0 704,-2 0-576,1-3 416,5 0-480,4 0 64,4-5-256,-4 1 64,-1 0-96,2-1-192,3 1 32,-4-4-544,4-8 352,-4 3-1312,-1 2 896,2 3-1696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41.75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0 376 3552,'13'-8'3354,"2"-5"-1460,-11 10-1662,0 0 1,0 0-1,-1-1 1,6-6-1,-1-1-137,1 0-1,0 1 0,1 0 0,17-14 1,50-31-278,-32 23-122,20-14-656,65-48-2648,-83 56 761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42.21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1 330 2304,'2'-2'379,"0"0"1,0 0-1,0 1 1,0-1-1,1 1 0,-1 0 1,0-1-1,1 1 1,-1 0-1,5-1 0,17-9 818,7-10 182,30-25-1,-23 13-1516,47-55-1,-13 12-1807,-36 38-438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7:45.84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1 227 896,'2'1'199,"0"0"0,0 0-1,1 0 1,-1 0 0,0 0 0,1 0-1,-1 0 1,1-1 0,-1 1 0,1-1-1,0 0 1,-1 0 0,1 0 0,-1 0 0,1 0-1,-1 0 1,4-2 0,58-11 1044,-41 7-960,189-52 168,-119 31-209,-1 0-927,134-59 0,-191 69-638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42.69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0 471 3808,'0'-7'1408,"10"10"-1088,-2-11-96,1 5 1312,4-5-896,5-4 512,2-3-672,6-5 224,1-7-416,3-3-448,-1-8 96,1-8-736,0 0 480,-3-1-1280,4 3 896,-6 1-1888,5 1 1472,1 4-736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43.11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0 399 3552,'5'-8'1312,"8"-4"-992,0-2-128,-4 6 1056,4-8-736,4-6 64,4-13-352,5-11 64,4-12-160,5 1-640,8-3 288,9-3-1408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43.47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 38 4480,'-4'-13'1664,"-1"7"-1312,0-7-64,5 7-1152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47.11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1 218 1312,'0'-1'44,"0"0"0,0 1 1,0-1-1,0 1 0,1-1 0,-1 0 0,0 1 1,0-1-1,1 1 0,-1-1 0,0 1 0,1-1 1,-1 1-1,1-1 0,-1 1 0,1 0 0,-1-1 1,1 1-1,-1-1 0,1 1 0,-1 0 1,1-1-1,4-3 662,-4 4-513,-1 0 1,0-1-1,0 1 1,1-1-1,-1 1 1,0-1-1,0 1 1,0-1-1,0 0 1,0 1-1,0-1 1,0 1-1,2-13 5469,-1 12-5440,3-7 237,1-3 229,46-34 320,-45 40-944,0 0 1,0 0-1,1 0 1,-1 1-1,1 0 1,0 1-1,13-5 1,10-6-133,-21 10 115,0 1 1,0 0-1,0 0 1,1 1-1,0 0 1,-1 1-1,1 0 1,0 0-1,12 2 1,-21-1-46,0 0 0,1 1 0,-1-1 0,0 1 0,0-1 0,0 1 0,0-1 0,0 1 1,0 0-1,0 0 0,0-1 0,0 1 0,0 0 0,0 0 0,-1 0 0,2 1 0,9 16-69,-10-12 193,0 0 1,-1 1 0,1-1 0,-1 1 0,0-1 0,-1 0 0,0 1-1,-2 6 1,2-5-95,-8 41 234,-4 32-169,6 84 324,6-140-323,0-18-108,0 0 0,1 0 1,0 0-1,0 0 0,1 0 1,0 0-1,0 0 0,3 7 0,4 5-121,-7-15 125,1 1 0,-1-1 0,1 0 0,0 0 0,0 0 0,1 0 0,-1 0 0,1-1 1,0 1-1,0-1 0,4 5 0,2-2 75,-7-4-44,0 0-1,0 0 1,0-1-1,0 0 1,0 1-1,1-1 1,-1 0-1,0 0 1,1 0-1,-1 0 1,0 0 0,1-1-1,-1 1 1,5 0-1,1-1-19,1 0 0,0-1 0,-1 0 0,1 0 0,0-1 0,-1 0 0,0 0 0,1-1-1,-1 0 1,0-1 0,0 0 0,8-5 0,-9 4 28,0 0-1,0-1 0,-1 0 1,1 0-1,-1 0 1,-1-1-1,1 0 1,-1 0-1,0-1 1,-1 1-1,7-16 0,5-20 7,-3-1 0,11-54 0,-16 55-147,3 2 0,30-80-1,-7 45-35,-32 73 144,-1 1 0,1-1-1,0 0 1,0 1 0,0-1-1,1 1 1,3-4 0,2-2-312,-7 7 286,0 1 0,0-1 0,0 0 0,0 0 0,0 1 0,0-1 0,0 0 0,1 1 0,-1-1 0,0 1 0,0 0 0,0-1 0,1 1 0,-1 0 0,0 0 0,0 0 0,1 0 0,1 0 0,23 6-107,-1 0 376,3-1 96,-22-4-416,-1 1 1,1-1 0,0-1 0,0 1 0,-1-1 0,1 0-1,0 0 1,6-2 0,1-5-4857,-4 4 3344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48.44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12 1728,'-9'-12'11228,"9"13"-11118,1 14 186,0-14-288,11 46 195,-11-38-161,1 0-1,0 0 1,1 0-1,-1 0 1,2-1 0,-1 1-1,1-1 1,0 0-1,9 12 1,-12-19-9,0 1 1,0-1-1,0 0 1,0 0-1,0 0 1,0 0-1,0 0 1,0 0-1,1 0 1,-1 0-1,0 0 1,1-1-1,-1 1 0,1-1 1,-1 1-1,0-1 1,1 1-1,-1-1 1,1 0-1,-1 0 1,1 1-1,0-1 1,-1 0-1,1 0 1,-1-1-1,1 1 1,-1 0-1,1 0 1,-1-1-1,1 1 0,-1-1 1,1 0-1,-1 1 1,0-1-1,1 0 1,-1 0-1,0 1 1,2-3-1,5-3-11,0-1 0,0 0 0,-1 0-1,9-12 1,-14 16 9,24-33 111,-21 29-176,-1-1-1,2 1 1,-1 0 0,1 1-1,0-1 1,0 1-1,12-9 1,-17 14 9,0 1 1,0-1-1,1 0 1,-1 1-1,0-1 0,1 1 1,-1-1-1,0 1 1,1 0-1,-1 0 0,0-1 1,1 1-1,-1 0 1,1 0-1,-1 0 0,0 1 1,1-1-1,-1 0 1,1 0-1,-1 1 1,0-1-1,1 1 0,-1-1 1,0 1-1,0 0 1,0-1-1,1 1 0,-1 0 1,0 0-1,0 0 1,0 0-1,0 0 0,0 0 1,0 0-1,0 0 1,-1 0-1,1 0 0,1 3 1,0 0-2,1 1 0,-1 0 1,0 0-1,0 0 0,-1 0 1,1 0-1,-1 0 0,0 0 1,0 10-1,-2 0 69,-1 0 0,-1 0-1,0-1 1,-1 1 0,-1-1 0,0 0 0,-8 15-1,-3 10 32,15-37-75,-22 60 14,-2-1-1,-38 63 1,32-78 459,28-42-378,0 0 0,0-1 0,-1 1 0,1-1 1,-1 0-1,0 0 0,1 0 0,-1-1 0,-7 4 1,10-6-86,0 0 1,-1 0 0,1 0 0,0 0-1,-1 0 1,1 0 0,-1 0 0,1 0 0,0 0-1,-1-1 1,1 1 0,0-1 0,-1 1-1,1-1 1,0 1 0,0-1 0,-1 0 0,1 1-1,0-1 1,0 0 0,0 0 0,0 0-1,0 0 1,0 0 0,0 0 0,0 0 0,1-1-1,-1 1 1,0 0 0,1 0 0,-1-1-1,1 1 1,-1 0 0,1 0 0,-1-3 0,0-5 24,-1-1 0,2 1 0,-1-1 1,1 1-1,1-1 0,0 1 0,0-1 1,1 1-1,0 0 0,1 0 1,-1 0-1,2 0 0,0 0 0,0 0 1,0 1-1,1 0 0,0 0 1,1 0-1,-1 0 0,2 1 0,-1 0 1,1 0-1,0 1 0,0 0 1,1 0-1,0 1 0,13-8 0,-4 6 127,0 0 0,1 1-1,28-5 1,58-5-1433,-44 8-2301,-51 5 1450,0-4 689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49.45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186 46 4064,'0'0'186,"0"-1"0,0 0-1,-1 1 1,1-1 0,0 0 0,0 1 0,0-1 0,0 0-1,-1 1 1,1-1 0,0 0 0,0 1 0,1-1-1,-1 0 1,0 1 0,0-1 0,0 0 0,0 1 0,0-1-1,1 1 1,-1-1 0,0 0 0,1 0 0,3-13 1791,-4 14-1871,0-1 1,0 1-1,0-1 1,0 1-1,1-1 0,-1 1 1,0-1-1,0 1 1,0-1-1,1 1 0,-1-1 1,0 1-1,0-1 1,5-8 3998,-9 9-3188,4 2-893,-1-1 0,0 1 0,1 0 0,0 0 1,-1-1-1,1 1 0,0 0 0,0 0 0,0-1 0,0 1 0,0 2 1,0-3 42,0 5 18,-1-1-1,0 0 1,0 0 0,-4 10-1,-1 6-59,2-5-6,0-1-1,-2 0 1,1 0 0,-2-1 0,-13 23-1,-1-5 718,-28 34 0,22-40-402,22-21-322,0-1 0,0 1-1,0 0 1,1 0 0,-5 6 0,9-11-6,0 0-1,0 0 0,0 0 0,0 0 0,0 0 0,0 0 0,0 0 0,0 0 1,0 0-1,0 0 0,0 0 0,0 0 0,0 0 0,0 0 0,1 0 0,-1 0 1,0 0-1,0 0 0,0 0 0,0 0 0,0 0 0,0 0 0,0 0 0,0 0 1,0 0-1,0 0 0,0 0 0,0 0 0,0 0 0,0 0 0,0 0 0,0 0 1,0 0-1,0 0 0,0 0 0,1 0 0,-1 0 0,0 0 0,0 0 0,0 0 1,0 0-1,0 0 0,0 0 0,0 0 0,0 0 0,0 0 0,0 0 0,0 0 1,0 1-1,0-1 0,0 0 0,0 0 0,0 0 0,0 0 0,0 0 0,0 0 1,0 0-1,0 0 0,0 0 0,0 0 0,0 0 0,0 0 0,8-3 6,9-7-307,-3-1-622,0 0 0,0-1 0,-1-1-1,-1 0 1,0 0 0,15-24 0,3-8-4308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7:58.9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1 992 480,'4'-3'195,"1"2"69,14 5 1746,-11-4-2074,1 0 0,0-1 0,-1 0 0,16-4 0,-23 4 214,0 3-91,-1 0 0,1 0 1,-1 0-1,1 0 0,-1 0 1,0 1-1,0 2 0,0 1-90,1-5 187,-1 1 0,0-1 0,0 1 1,0-1-1,0 1 0,0-1 0,-1 0 1,-1 10 4443,7-12-3914,6-4-626,-5 1 106,0 0-1,0-1 0,0 1 1,-1-1-1,0 0 0,0-1 1,0 1-1,-1-1 0,1 0 1,-1 0-1,4-10 0,2-4 274,-2 4-361,-1 1 0,5-19-1,-5 3 293,5-39 1,-8 44-205,0-19 195,-2 0 0,-4-59 0,2-50 44,1 138-359,-1 0 1,0-1-1,-1 1 1,0 0-1,-2 0 1,-7-29-1,8 40 69,0 1 1,-1 0-1,1-1 0,-1 1 0,-6-7 0,-3-5-16,7 9-160,-1-1 0,-1 1 0,1 0 0,-1 1 0,-12-9 0,13 11-287,0-1 1,1 1-1,-1-1 1,1-1-1,0 1 1,1-1-1,-1 0 1,-5-10-1,8 13-66,1-1 0,0 1 0,0-1-1,1 0 1,-1 1 0,1-1 0,-1 0 0,1 1-1,0-1 1,1 0 0,0-6 0,7-36-3650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8:00.2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1276 320,'0'-1'17,"0"0"1,0 0-1,0 0 0,0 0 1,1 0-1,-1 0 0,0 0 1,1 1-1,-1-1 0,0 0 1,1 0-1,-1 0 0,1 0 1,0 1-1,0-2 0,0 1 38,-1 1-1,1-1 0,-1 0 1,1 0-1,-1 0 0,1 0 1,-1 0-1,1 1 0,-1-1 1,0 0-1,1 0 0,-1 0 1,0 0-1,0 0 0,0-2 1,1-1 526,-1 3-500,0 1-1,0-1 1,0 1 0,0 0 0,1-1-1,-1 1 1,0-1 0,0 1-1,0-1 1,0 1 0,0 0 0,0-1-1,0 1 1,0-1 0,0 1-1,0-1 1,-1 1 0,1 0 0,0-1-1,0 1 1,0-1 0,0 1 0,-1 0-1,1-1 1,0 1 0,0 0-1,-1-1 1,1 1 0,0 0 0,-1-1-1,1 1 1,0 0 0,-1 0-1,1-1 1,0 1 0,-1 0 0,1 30 4222,12-34-3460,-9 3-742,-1-1 1,1 0-1,-1 0 0,0 0 1,1 0-1,-1 0 0,0 0 1,0-1-1,2-4 0,14-25 673,-12 17-568,10-16 185,-7 15 87,0-1-1,12-31 1,-4 7 14,0 0-357,-3-1 0,17-76 0,-20 73-65,2-8 158,3 1 0,1 0 0,27-52 0,-12 41-97,40-119-1,-64 150-583,-2 0 0,4-50 0,1-10-4588,-2 55-121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8:02.9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1 679 1728,'0'0'560,"5"4"1424,-4-8-1605,0 1-1,0-1 1,0 0 0,-1 1-1,1-1 1,-1-7 0,2-6 298,1 6-427,0 1 1,1 0 0,1-1-1,0 2 1,0-1-1,13-17 1,-5 8-37,5-7-108,1 1 1,1 1 0,2 0-1,0 2 1,1 1 0,30-22-1,123-87-106,-137 103-104,11-10 265,68-36 1,-89 58-56,-1 2 1,38-12-1,-47 19-105,-1 2 0,1 0 0,0 1 0,0 1 0,19 0 0,12 4 21,-1 3-1,1 1 0,88 24 1,-119-26-1681,-2 0 438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8:04.1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7 191 2720,'-6'0'5002,"5"-1"-4857,5-1 36,6-3 251,-10 5-425,0 0 0,0 0 0,1 0 0,-1 0 0,0 0 0,0-1 0,0 1 0,0 0 0,1 0 0,-1 0 0,0 0 0,0 0 0,0 0 0,1 0 1,-1 0-1,0 0 0,0 0 0,1 0 0,-1 0 0,0 0 0,0 0 0,0 0 0,1 0 0,-1 0 0,0 0 0,0 0 0,0 0 0,1 0 0,-1 0 0,0 0-4,0 0 0,1 0 0,-1 0 0,0 0-1,0 1 1,0-1 0,0 0 0,0 0 0,0 0-1,1 0 1,-1 0 0,0 0 0,0 0 0,0 0-1,0 0 1,0 0 0,1-1 0,-1 1 0,0 0-1,0 0 1,0 0 0,0 0 0,0 0 0,0 0-1,1 0 1,-1 0 0,0 0 0,0 0 0,0 0-1,0 0 1,0-1 0,0 1 0,0 0 0,0 0-1,1 0 1,-1 0 0,0 0 0,0 0 0,0-1-1,0 1 1,0 0 0,0 0 0,0 0 0,0 0-1,0 0 1,0-1 0,0 1 0,0 0 0,0 0-1,0 0 1,0 0 0,1-2 62,0 0 1,0 0-1,1 1 0,-1-1 0,1 0 1,-1 1-1,1 0 0,-1-1 1,1 1-1,0 0 0,3-2 0,24-12 677,9-2-282,8-4 17,82-25 0,-73 31-207,-17 3-33,0 3 0,75-10 0,-86 17-469,-19 1 225,0 0 0,1 1 0,-1-1 0,0 2 0,0-1 0,0 1 0,12 3 0,6 3-60,1-2 1,39 4-1,-16-3-117,125 18-4451,-114-16 641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7:46.52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1 126 1472,'5'-6'544,"3"6"-416,-4 0-32,4 0 384,2-5-288,3 2-160,-1-5-32,6 0 1184,3-3-640,9 0 896,8-2-800,15 2-64,15-4-352,1 3-128,1 1-64,-2-1-1728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07.2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 68 1408,'0'0'19,"0"0"0,0 0 0,0 0 0,0-1 0,0 1 0,0 0 0,0 0 0,0 0 0,0 0 0,0 0-1,0 0 1,0 0 0,0 0 0,0-1 0,0 1 0,-1 0 0,1 0 0,0 0 0,0 0 0,0 0 0,0 0 0,0 0 0,0 0 0,0 0 0,0 0 0,-1 0 0,1 0 0,0 0 0,0 0 0,0 0 0,0 0 0,0 0 0,0 0 0,0 0-1,-1 0 1,1 0 0,0 0 0,0 0 0,0 0 0,0 0 0,0 0 0,0 0 0,0 0 0,-1 0 0,1 0 0,0 0 0,0 0 0,0 0 0,0 0 0,0 0 0,0 0 0,0 0 0,0 1 0,0-1 0,0 0 0,-1 0 0,1 0 0,0 0-1,0 0 1,0 1 67,0-1-1,0 0 0,0 0 1,-1 1-1,1-1 0,0 0 0,0 0 1,0 1-1,-1-1 0,1 0 0,0 0 1,0 0-1,-1 0 0,1 1 1,0-1-1,-1 0 0,1 0 0,0 0 1,0 0-1,-1 0 0,1 0 0,0 0 1,-1 0-1,1 0 0,-1 0 1,-21-10 4841,21 9-4649,7-10-422,15-8 234,-20 18-49,1-1-1,-1 1 1,0-1-1,1 1 0,-1 0 1,1-1-1,0 1 1,-1 0-1,1 0 1,0 0-1,0 0 0,-1 0 1,1 1-1,0-1 1,2 0-1,32-4 129,-23 3-345,2 0 319,0 1 0,0 0 0,0 1 0,20 2 0,-27 0-138,0 1-1,0 0 1,0 0 0,0 1-1,0 0 1,-1 0 0,11 8-1,-17-10 28,1-1-1,0 1 1,-1 0-1,1-1 1,-1 1-1,1 0 1,-1 0-1,0 0 1,0 0-1,0 0 1,0 0-1,0 1 1,-1-1-1,1 0 1,0 0-1,-1 1 1,0-1-1,0 0 1,1 1-1,-1-1 1,-1 0-1,0 5 1,-1 4 34,0-1 0,-1 1 0,-8 17 1,2-4 79,0 1-44,-5 19 18,13-41-119,0 0-1,1 0 1,0 1 0,0-1-1,0 0 1,0 0-1,0 0 1,0 0-1,1 0 1,-1 0-1,1 0 1,1 3 0,0-2-75,0 1 54,0 1 0,0 0 0,1-1 1,0 0-1,0 1 0,0-1 0,1-1 1,0 1-1,-1 0 0,2-1 0,-1 0 1,7 6-1,-4-5 43,0-1 1,0 1-1,1-2 1,-1 1-1,1-1 1,0 0-1,0 0 1,0-1-1,0 0 1,0-1-1,0 1 1,0-2-1,1 1 0,-1-1 1,0 0-1,1-1 1,-1 0-1,0 0 1,15-5-1,-18 3 29,0 1 0,0-1-1,0 0 1,-1-1 0,1 1-1,-1-1 1,0 0 0,0 0-1,0 0 1,-1 0 0,1-1 0,4-8-1,-2 0-37,-1-1 0,-1 0-1,0 0 1,2-24 0,-2 17 104,6-23-1,-3 14-74,-6 25-74,0 0-1,0 0 1,0 0-1,1 1 1,-1-1-1,1 0 0,0 1 1,0-1-1,1 1 1,5-8-1,-6 10-157,6-9-323,-8 11 511,1 0-1,-1 0 1,0-1 0,1 1 0,-1 0 0,0 0 0,1 0-1,-1-1 1,0 1 0,1 0 0,-1 0 0,0 0 0,1 0-1,-1 0 1,0 0 0,1 0 0,-1 0 0,0 0-1,1 0 1,-1 0 0,1 0 0,-1 0 0,0 0 0,1 0-1,-1 0 1,0 0 0,1 0 0,-1 0 0,0 0 0,1 1-1,-1-1 1,0 0 0,1 1 0,2 2-2,0 0 0,0 0 0,0 1 0,0-1 0,-1 1 0,1 0 0,-1 0 0,0 0 0,0 0 0,-1 0 0,1 0 0,-1 0 0,0 1 0,0-1 1,0 1-1,-1-1 0,0 8 0,0-11-520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07.9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28 2560,'-1'-1'328,"1"-1"1,-1 0-1,0 1 1,1-1-1,-1 0 1,1 1-1,0-1 0,0 0 1,-1 1-1,1-1 1,0-2 250,22-1 391,-17 5-893,0 0-1,-1 0 0,1 1 0,-1-1 0,1 1 0,-1 0 0,1 0 0,-1 1 1,0-1-1,1 1 0,-1 0 0,0 0 0,0 1 0,-1-1 0,1 1 0,0-1 0,-1 1 1,1 1-1,-1-1 0,0 0 0,5 8 0,-2-1 19,-1 1-1,0 0 1,0 0-1,-2 0 1,4 14-1,-3-11 172,1 1 0,8 17 0,30 46-148,-41-75-427,-2-1 74,0-1 0,1 0 0,-1 0 0,1 0 0,-1 1 0,1-1 0,0 0 0,-1 0 0,1 0 0,0 0 0,0 0 0,0 0 0,0 0 0,0-1 0,0 1 0,0 0 0,0 0 0,2 0 0,5-1-2991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08.3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402 1 3072,'3'-1'1931,"-3"1"-1788,-1 0 0,0 0-1,1 0 1,-1 1-1,0-1 1,0 0 0,1 0-1,-1 0 1,0 1-1,1-1 1,-1 0 0,0 1-1,1-1 1,-1 0 0,0 2-1,-76 70 3149,-32 37-2619,53-53-662,-64 63-1743,102-100-27,5-3 523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09.8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 0 1664,'-10'0'6140,"9"1"-5935,-20 8 453,9-3 467,10-6-1049,1 1 0,-1 0 0,1 0 1,0-1-1,-1 1 0,1 0 0,0 0 1,-2 2-1,-8 7 203,11-10-277,0 0 0,-1 0 0,1 0 0,0 0-1,0 0 1,0 0 0,0 0 0,0 0 0,0 0 0,-1 0 0,1 0 0,0 0-1,0 1 1,0-1 0,0 0 0,0 0 0,0 0 0,0 0 0,0 0 0,0 0 0,0 0-1,0 0 1,-1 1 0,1-1 0,0 0 0,0 0 0,0 0 0,0 0 0,0 0-1,0 1 1,0-1 0,0 0 0,0 0 0,0 0 0,0 0 0,0 0 0,0 0 0,0 1-1,0-1 1,0 0 0,1 0 0,-1 0 0,0 0 0,0 0 0,0 0 0,0 1-1,0-1 1,0 0 0,0 0 0,0 0 0,10 5 178,12-1 72,47 6-152,-32-4 90,59 3 0,-80-8 143,30 5-1,-32-3-51,28 1 0,-26 3-206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10.5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36 2080,'0'-2'398,"-1"1"-1,0-1 1,1 1-1,-1-1 1,1 1-1,0-1 1,-1 1 0,1-1-1,0 0 1,0 1-1,0-1 1,0 0 0,1-2-1,-1-1 1210,5 0 148,20 4-1643,0 2 1,0 1 0,0 1 0,0 1-1,-1 1 1,46 16 0,-47-11-996,27 16-1,-4 3-4175,-32-21 2296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12.3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31 148 1984,'-3'-4'5065,"3"4"-4944,0 0-113,0 0 1,0 0-1,-1 0 1,1 0-1,0 0 1,0 0-1,0 0 1,0 0-1,0 0 1,0 1-1,0-1 1,0 0 0,0 0-1,0 0 1,0 0-1,0 0 1,0 0-1,0 0 1,-1 0-1,1 0 1,0 0-1,0 0 1,0 0-1,0 0 1,0 0-1,0 0 1,0 0-1,0 0 1,0 0-1,0 0 1,-1 0-1,1 0 1,0 0-1,0 0 1,0 0-1,0 0 1,0 0-1,0 0 1,0 0 0,0 0-1,0 0 1,0 0-1,0 0 1,0-1-1,0 1 1,-1 0-1,1 0 1,0 0-1,0 0 1,0 0-1,0 0 1,0 0-1,0 0 1,0 0-1,0 0 1,0 0-1,0 0 1,0-1-1,0 1 1,0 0-1,0 0 1,0 0-1,-1 0 150,0 0-1,0 0 0,1 0 1,-1-1-1,0 1 0,0 0 1,0 0-1,0-1 0,1 1 1,-1-1-1,0 1 0,0-1 1,1 1-1,-1-1 0,0 1 1,0-2 87,-5-1 237,6 3-462,0 0-1,0 0 1,-1 0-1,1 0 0,0 0 1,0 0-1,0 0 1,-1-1-1,1 1 0,0 0 1,0 0-1,0 0 1,0 0-1,-1-1 0,1 1 1,0 0-1,0 0 1,0 0-1,0-1 0,0 1 1,0 0-1,0 0 1,0 0-1,-1-1 1,1 1-1,0 0 0,0 0 1,0-1-1,0 1 1,0 0-1,0 0 0,0 0 1,0-1-1,0 1 1,0 0-1,1 0 0,-1-1 1,0 1-1,0 0 1,0-2 86,0 2-87,1-1 0,-1 0 0,1 0 0,0 0 0,-1 1 0,1-1 0,0 0 0,-1 0 0,1 1 0,0-1 0,0 1 0,0-1 0,-1 1 0,1-1 0,2 0 0,49-23-477,-37 19 589,0 0 1,0 2-1,1 0 1,-1 0-1,17 0 1,-30 3-132,-1 0 0,0 0-1,1 0 1,-1 1 0,0-1 0,1 0 0,-1 0-1,0 1 1,1-1 0,-1 1 0,0 0-1,0-1 1,1 1 0,-1 0 0,0 0 0,0-1-1,0 1 1,0 0 0,0 0 0,0 0 0,0 0-1,0 0 1,-1 1 0,1-1 0,0 0 0,-1 0-1,1 0 1,-1 1 0,1 1 0,1 5 61,0-1 1,-1 0 0,-1 1 0,1 11-1,0 9 21,2-7-107,-1 0 1,-2 26-1,-1-30 50,1-1 0,1 0-1,1 1 1,0-1 0,7 26 0,0-12-74,-6-18 37,1 0 0,0 0 0,0-1 0,1 1 1,1-1-1,0 0 0,8 11 0,-14-21 32,1 0 1,0 0 0,-1-1-1,1 1 1,0 0 0,0 0-1,-1-1 1,1 1 0,0 0-1,0-1 1,0 1 0,0-1-1,0 1 1,0-1 0,0 1-1,0-1 1,0 0 0,0 1-1,0-1 1,0 0 0,0 0-1,0 0 1,0 0 0,0 0-1,1 0 1,-1 0 0,0 0-1,0 0 1,0-1 0,0 1-1,0 0 1,0-1 0,0 1-1,0-1 1,0 1 0,0-1-1,0 1 1,-1-1 0,1 0-1,0 1 1,0-1 0,0 0-1,-1 0 1,2-1 0,2-3-27,0-1 0,0 0 1,0 0-1,-1 0 0,5-11 1,-2 2-38,35-96 443,-35 94-320,11-22 1,-10 24 22,10-29 1,10-31-363,-15 45 97,-8 21 121,0 1 0,0 0 0,1 0 0,0 0 0,0 1 0,0 0 0,1 0 0,1 0 0,-1 0 0,1 1 0,0 0 0,0 1 0,1 0 0,8-5 0,-13 8 35,1 0 0,0 0-1,0 0 1,0 1 0,1 0-1,-1 0 1,0 0 0,0 0-1,1 0 1,-1 1 0,1 0-1,-1 0 1,0 0 0,1 1-1,-1-1 1,0 1 0,1 0-1,-1 0 1,0 1 0,0-1-1,0 1 1,0 0 0,0 0-1,0 0 1,-1 0 0,1 1-1,-1 0 1,1-1 0,-1 1-1,4 5 1,-6-7-36,-1-1 0,1 1 0,0 0 0,-1 0 0,1 0 0,0 0 0,-1 0 0,1 0 0,-1 0 0,0 0 0,1 0 0,-1 0 0,0 0 0,0 0 0,1 0 0,-1 0 0,0 0 0,0 0 0,0 0 0,0 0 0,0 0 0,-1 2 0,1-2-308,-1 0-1,1 0 0,-1 0 0,0 0 0,1 0 0,-1 0 0,0 0 0,1 0 0,-1 0 0,0-1 0,0 1 1,0 0-1,0 0 0,-1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13.0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35 3328,'1'-9'4131,"-1"8"-4001,13-7 1327,16-2-754,-19 8-589,0 0 1,0 1-1,0 0 0,0 1 1,0 0-1,0 0 0,0 1 1,0 0-1,14 5 0,-16-5-34,-1 2 0,1-1 0,-1 1 0,0 0 0,0 1 0,-1 0-1,1 0 1,-1 0 0,0 1 0,0-1 0,0 2 0,0-1-1,4 7 1,3 6 38,-1 2 0,-1-1 0,-1 1 0,0 1 0,-2 0 0,0 0 0,6 29 0,-11-39-209,-1-4-892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13.3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372 0 3072,'-5'3'2642,"-4"10"-463,-17 34 387,-51 81-647,41-80-1960,-1-3 1,-61 58-1,21-24-5421,71-70 1868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13.9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169 20 3552,'23'-19'5568,"-23"27"-4768,-10 0 192,-3 3-608,1 3 352,-6 10-448,0 3-352,-2 3 32,-3 5-736,3-1 448,-2 1-1632,4 0 1088,0-10-3776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15.4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10 896,'0'-10'9578,"0"16"-8826,7 179 315,-14-10 122,5-140-949,0-2-3045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8:07.91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10 319 576,'-4'-11'6239,"4"8"-5719,-3-11 294,2 12-763,1 1 0,0-1 0,-1 0 0,1 1 0,0-1 0,0 0 0,0 1 0,0-1 0,0 0 0,1-2 0,-1-5 471,13-5-501,1-2 75,0 1 0,1 1 0,1 0 0,28-19 0,-29 23 1,43-23 510,-27 16-870,-24 12 297,0 1 1,0 0-1,0 1 1,15-5-1,-8 7 334,-12 2-336,0-1-45,-1 1 0,1-1 0,-1 1 0,0 0 0,1-1 0,-1 1 0,0 0-1,0 0 1,0 0 0,1 0 0,-1 0 0,0 0 0,0 0 0,0 0 0,-1 1 0,1-1-1,0 0 1,0 1 0,0 1 0,0-2 16,-1 0 1,1 0-1,-1 1 1,1-1-1,0 0 0,-1 0 1,1 0-1,0 0 0,0 0 1,0-1-1,-1 1 0,3 1 1,-1 0 40,0 0 0,-1-1 0,1 1 0,-1 0 0,0 0 0,1 0 0,1 4 0,3 5 84,-5-7-90,1-1 1,-1 1-1,0 0 0,-1-1 1,1 1-1,0 0 1,-1 0-1,0 6 0,1 7 86,1-4-75,-1 1 0,0-1 0,-1 0 0,-2 26 0,-3 29 175,3-51-137,1 0-1,0 0 1,3 17-1,-1 4 16,-1 46-43,0-78-20,1 0 1,0-1-1,3 12 1,0-1 15,-2-11-93,0 0 0,0-1 0,0 1 0,4 6 0,0-1 383,12-5 167,-16-4-497,0-1 0,-1 0 1,1 0-1,0 0 0,0 0 0,0 0 0,0 0 1,-1 0-1,1 0 0,0-1 0,0 1 1,0-1-1,-1 0 0,1 1 0,0-1 0,-1 0 1,1 0-1,-1 0 0,2-1 0,4-3 70,-2 0 1,1-1-1,6-7 0,-5 4 86,-3 5-144,-1-1 0,1 0-1,-1 0 1,-1 0 0,1-1 0,-1 1 0,2-8-1,-1 6 7,0-1 0,0 0 1,6-8-1,-2 3-56,-1 1 0,-1-1 0,0 0 0,-1 0 0,4-19 0,9-26 1,14-28-95,25-60-209,-52 137 315,0-1-1,1 1 1,1 1 0,-1-1 0,2 1-1,-1 0 1,1 0 0,8-7 0,1 1 291,-13 11-306,0-1 1,1 1-1,-1 0 0,1 1 1,0-1-1,0 1 0,0-1 1,0 1-1,0 0 0,1 1 1,-1-1-1,8-1 0,-2 1-27,0 1-1,0 0 0,-1 1 1,18 1-1,-23-1 44,0 1 0,0 0 1,0 0-1,0 0 0,0 0 0,0 0 0,0 1 1,-1 0-1,1 0 0,0 0 0,-1 0 0,0 0 1,6 6-1,3 3 128,-8-8-99,-1 1-1,1-1 1,-1 1-1,0-1 1,0 1 0,0 0-1,-1 0 1,1 0-1,1 5 1,4 7 253,-7-15-328,0 0 0,0 1 0,0-1 0,0 1 0,-1-1 1,1 0-1,0 1 0,-1-1 0,1 1 0,-1 0 0,0-1 0,0 1 1,1-1-1,-1 1 0,0-1 0,0 1 0,0 0 0,-1 2 1,-4 18-2815,5-17 2135,-1 0 1,0-1 0,0 1-1,-1-1 1,1 0 0,-4 7-1,-4 5-1926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16.2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31 2912,'-10'-9'9470,"15"10"-8684,-3-1-752,-2 0-24,0 0-1,1 0 0,-1 0 1,0 0-1,0 0 1,1 0-1,-1 0 0,0 0 1,1 0-1,-1 0 0,0 0 1,0 0-1,1 0 1,-1 0-1,0 0 0,0 0 1,1 0-1,-1 0 1,0 1-1,0-1 0,0 0 1,1 0-1,-1 0 0,0 0 1,0 0-1,1 1 1,-1-1-1,0 0 0,0 0 1,0 1-1,0-1 1,0 0-1,1 0 0,-1 0 1,0 1-1,0-1 0,0 0 1,0 0-1,0 1 1,0-1-1,0 0 0,0 3 1168,9-3-985,21-4 317,-5 0-527,33-5-284,-36 5 351,44-2 1,-28 4 113,-3 1-509,-13 1-2751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17.9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0 142 1664,'5'-13'8357,"-5"15"-8230,-1 0 1,1 0-1,0 0 1,0 1-1,0-1 0,0 0 1,0 0-1,1 0 0,-1 0 1,1 3-1,1 8 520,-1-8-440,0 0-1,-1 0 1,1 0-1,1-1 1,2 8-1,1 2 176,9 16 440,-12-23-774,0-1 1,1 1-1,0-1 1,0 0 0,0 0-1,1 0 1,4 6-1,-2-4 50,-1-1-1,-1 1 1,7 14-1,3 10-337,-9-20 261,0 0 1,6 22-1,-8-23-42,0-1-1,8 18 1,3 7 48,20 89 698,-31-110-830,-1-1 0,1 29-1,1-1 150,-3-3 344,-2-31-348,1 0 0,0 0 1,1 0-1,0 0 0,2 8 1,-3-11-59,1 0 0,-1 0 0,0 0 1,0-1-1,0 6 0,-1 0-89,1-7 235,1 21-138,1-18-91,-1-4 108,-1 0 1,1 1 0,-1-1 0,0 0-1,0 1 1,1-1 0,-1 0 0,0 1-1,0-1 1,0 1 0,0-1 0,-1 2 0,1 33-51,0-35 139,0 2 781,4-11-654,4-15 90,-2-10-284,1-1 1,2 1-1,22-55 0,54-91 179,-63 139 43,12-27-411,-13 19 19,58-148 186,-40 78-109,-28 86-20,-7 24-191,-1 0-1,0 0 1,-1 0 0,0 0 0,0 0 0,0-16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4:59.2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0 268 1984,'18'-22'3157,"-6"6"-2634,0 1-1,2 1 0,29-25 1,-30 27-357,0 2-4,1 0-1,1 1 1,0 0-1,0 1 1,0 1-1,28-9 1,-39 15-149,1 0 0,0 0 0,-1 0 0,1 0 0,0 1 0,0 0 0,5 0 0,-9 0 10,1 0 0,0 1 0,-1-1 0,1 0 0,-1 1 0,1-1 0,0 1 0,-1-1 0,1 1 0,-1 0 0,1-1 0,-1 1 0,0 0 0,1 0 0,-1 0 0,0 0 0,1 0 0,-1 0 0,0 1 0,0-1 0,0 0 0,0 1 0,1 1 0,19 42 947,-19-40-940,0 0 0,-1 0 0,1 0-1,-1 0 1,0 0 0,0 0 0,-1 0-1,1 6 1,1 11 209,0-2 16,-1 0-1,-2 28 1,0-6-112,-7 50 219,5-69-126,2-20-223,1-1 0,-1 1 0,1 0 0,0 0 0,0 0 0,0 0 0,0 0 0,0 0 0,0 0 0,1-1 0,0 1 1,1 6-1,3 0-219,-5-7 213,1 0 0,-1 0 0,1-1 0,0 1 0,-1 0 0,1-1 0,0 1 1,0-1-1,0 1 0,0-1 0,1 0 0,-1 1 0,0-1 0,1 0 0,-1 0 0,0 0 0,1 0 1,-1 0-1,1 0 0,0 0 0,-1 0 0,4 0 0,34 8 110,-22-5-97,-15-3-11,0-1 0,0 1 1,0-1-1,0 1 1,1-1-1,-1 0 1,0 0-1,0 0 0,0 0 1,0 0-1,0 0 1,0 0-1,0-1 1,0 1-1,0-1 1,0 0-1,0 1 0,0-1 1,2-1-1,-1-1 35,0 1 0,0-1 0,0 0 0,0 1 0,-1-1-1,1 0 1,-1-1 0,0 1 0,0 0 0,0-1 0,0 1 0,0-1-1,-1 0 1,1-3 0,2-9 50,0 0-1,1-19 0,-1 7-81,0-3-213,0-55 1,1-11-45,-2 65 304,-2 21-77,0 1 1,0 0-1,1 0 1,0 0-1,0 0 0,1 1 1,1-1-1,-1 1 1,10-16-1,-11 22-31,0 0 0,1-1 0,-1 1 0,1 0 0,0 0 0,0 1 0,0-1 0,0 1 1,1-1-1,-1 1 0,1 0 0,4-2 0,-2 2 107,-1 0 0,2 1 0,-1-1 1,0 1-1,0 1 0,0-1 0,7 1 0,-1 1 31,-1 0 0,0 0 0,0 1 0,0 1 0,0 0 0,-1 0 0,1 1 0,-1 1 0,15 8 0,1 2-478,0 3 0,28 23 0,-50-37-556,0-1 0,0 1 0,7 9 0,-10-12 599,0 1 0,0-1 0,0 1-1,0-1 1,0 1 0,-1 0 0,1 0 0,0-1 0,-1 1 0,0 0 0,1 0 0,-1 0 0,0 0 0,0-1 0,0 3 0,-6 8-1478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5:00.1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65 1472,'0'0'5845,"8"-4"-4885,118-37 492,-106 35-1397,2 2 0,-1 0 0,0 1 1,23 1-1,-41 2-6,-1 0 0,0 1 1,1-1-1,-1 1 0,0-1 0,0 1 0,1 0 0,-1 0 0,0 0 1,0 0-1,0 0 0,0 0 0,0 1 0,0-1 0,0 1 1,-1-1-1,1 1 0,0 0 0,-1 0 0,0 0 0,1 0 1,1 4-1,2 4 35,0 0 1,-1 0 0,5 18-1,-6-15 111,2 6-138,4 27 1,-6-25 138,6 19 0,-7-32-185,1 0 1,0-1 0,0 0 0,7 13-1,-4-4-273,-6-15 259,0-1 1,0 1 0,1 0-1,-1 0 1,0 0 0,1 0-1,-1 0 1,0 0 0,1-1 0,-1 1-1,1 0 1,-1 0 0,1 0-1,-1-1 1,1 1 0,0 0 0,0 0-1,1 0-159,0 1 1,-1-1-1,0 1 0,1-1 0,-1 1 0,0 0 0,0-1 0,2 4 0,-2-3-406,-1 0 0,1 0 0,0 0 0,-1 0 0,1 0-1,-1 1 1,0-1 0,0 2 0,0 4-2328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5:00.6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 24 1824,'-6'-1'821,"8"1"-859,1-1 0,-1 0 0,1 0 1,18-19 8689,-29 29-6982,-16 28-1331,-19 42 0,41-75-324,-39 86-1020,-1 1-2363,18-47 1816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5:09.9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0 192 1472,'6'-4'5600,"9"-16"-4960,-12 15-485,0 0 0,1 1 0,-1-1 0,1 1 0,-1 0-1,2 0 1,-1 0 0,0 0 0,1 1 0,-1-1 0,1 1 0,0 1 0,10-5 0,-6 3-150,0 1 0,1 0 0,-1 0-1,1 1 1,0 1 0,-1 0 0,13 0 0,-22 1 7,1 0 1,-1 0-1,1 0 1,-1 0-1,1 0 1,-1 1 0,1-1-1,-1 0 1,1 1-1,-1-1 1,0 0-1,1 1 1,-1-1-1,1 0 1,-1 1 0,0-1-1,1 1 1,-1-1-1,0 0 1,0 1-1,1-1 1,-1 1-1,0-1 1,0 1 0,1-1-1,-1 1 1,0-1-1,0 1 1,0 0-1,0-1 1,0 1-1,0-1 1,0 1 0,0-1-1,0 1 1,0-1-1,0 1 1,-1 0-1,-3 21 11,-7 5 107,6-16 18,1 0 0,0 0-1,1 0 1,-4 21 0,4-8-11,2-19-112,0 0 0,0 0-1,1 0 1,-1 1 0,1-1 0,1 0 0,0 8 0,3 5-85,-2-8 24,0 0-1,1-1 0,0 1 0,0-1 1,1 1-1,0-1 0,1 0 1,0-1-1,11 16 0,-6-13 70,-2-1 165,2 0 0,12 11 0,-17-18-175,-1 0 1,1 0-1,0 0 0,0 0 1,0-1-1,0 0 1,0 0-1,11 2 1,-11-3-6,0 0 1,0 0 0,0-1-1,1 0 1,-1 0 0,0 0-1,0 0 1,1-1 0,-1 0-1,0 0 1,0 0 0,0-1-1,0 0 1,0 0 0,0 0-1,-1 0 1,1-1 0,-1 0-1,1 0 1,-1 0 0,0 0-1,0-1 1,0 0 0,-1 1-1,0-2 1,1 1 0,-1 0-1,0 0 1,-1-1 0,1 0-1,1-5 1,5-19 78,-1 0 1,7-51-1,-8 43-214,10-39 1,-14 67 106,0 0 0,0 0 0,1 0 0,0 0 0,1 0 0,8-11 0,5-7-127,-10 15 75,0 0 0,15-15 0,-20 24 54,1-1 0,-1 1 1,1 0-1,0 1 0,0-1 1,0 1-1,1-1 0,-1 1 0,0 0 1,1 1-1,6-2 0,-8 2 26,0 1-1,0 0 0,0 0 1,1 0-1,-1 1 0,0-1 1,0 1-1,0 0 0,0 0 1,0 0-1,0 0 0,0 0 1,-1 1-1,1-1 0,3 3 1,2 2 70,0-1 0,-1 1 0,13 14 0,-18-17-325,0 0 0,0 0 0,-1 1 0,0-1 0,1 1 0,-1-1 0,-1 1 0,1-1 0,0 1 1,-1 0-1,0-1 0,0 1 0,0 0 0,0-1 0,0 1 0,-1 0 0,0-1 0,-1 5 0,2-6-166,-1 0-1,0 0 0,1 0 0,-1 1 0,1-1 0,-1 0 0,1 1 0,0-1 1,0 0-1,1 4 0,2 12-1804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5:11.0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39 1248,'0'0'8,"0"0"0,0 0 0,0 0 0,1 0-1,-1 0 1,0 0 0,0 0 0,0 0 0,0 0 0,0 0 0,0 0 0,0 0 0,0 0 0,0 0-1,0 0 1,0 0 0,0 0 0,0 0 0,1 0 0,-1 0 0,0 0 0,0 0 0,0 0 0,0 0-1,0 0 1,0 0 0,0 0 0,0 0 0,0 0 0,0-1 0,0 1 0,0 0 0,0 0-1,0 0 1,0 0 0,0 0 0,0 0 0,0 0 0,0 0 0,0 0 0,0 0 0,0 0 0,0 0-1,0 0 1,0 0 0,0-1 0,0 1 0,0 0 0,0 0 0,0 0 0,0 0 0,0 0 0,0 0-1,0 0 1,0 0 0,0 0 0,0 0 0,0 0 0,0 0 0,0 0 0,0 0 0,0 0 0,0-1-1,0 1-4,0 0 0,0 0-1,0 0 1,1 0-1,-1 0 1,0 0 0,0 0-1,0 0 1,1 0-1,-1 0 1,0 0-1,0 0 1,0 0 0,0 0-1,1 0 1,-1 0-1,0 0 1,0-1 0,0 1-1,0 0 1,1 0-1,-1 0 1,0 0 0,0 0-1,0-1 1,0 1-1,0 0 1,0 0-1,0 0 1,0-1 0,0 1-1,1 0 1,-1 0-1,0 0 1,0 0 0,0-1-1,0 1 1,0 0-1,0 0 1,0 0-1,0-1 1,0 1 0,0 0-1,-1 0 1,1 0-1,0-1 1,0 1 0,0 0-1,0 0 1,0 0-1,0-1 1,-1 0 249,1 0 0,0 0 0,-1-1 0,1 1 0,0 0 0,0-1-1,0 1 1,0 0 0,0 0 0,0-1 0,0 1 0,0 0 0,1-1 0,-1 1 0,0 0 0,1 0 0,-1 0 0,1-1 0,-1 1 0,2-1-1,-1 1 85,-7 8 288,5-4-517,0 1 0,0-1-1,1 0 1,-1 1-1,1-1 1,0 1-1,0-1 1,0 1-1,0 4 1,8 33 773,-6-35-714,-1 0-102,1 0-1,-1-1 1,2 1-1,-1 0 1,1-1-1,0 0 1,0 0-1,0 1 1,5 4-1,-7-9-64,0 1 1,0-1-1,0 0 0,1 0 0,-1 0 1,0 0-1,1 0 0,-1 0 0,1-1 1,2 2-1,-4-2 15,1 0 0,0 0 0,-1 1 1,1-1-1,0 0 0,-1-1 0,1 1 0,0 0 0,0 0 0,-1 0 0,1 0 1,0 0-1,-1-1 0,1 1 0,-1 0 0,1-1 0,0 1 0,-1 0 1,1-1-1,-1 1 0,1-1 0,-1 1 0,1-1 0,-1 1 0,1-1 0,-1 1 1,0-1-1,1 0 0,-1 0 0,2-2 55,0 0 1,-1-1-1,1 1 0,-1-1 1,0 0-1,1-5 0,5-17 6,-3 16-230,-3 7 73,0-1 0,0 1 1,1 0-1,-1-1 0,1 1 0,0 0 1,2-3-1,-3 6 80,0-1 0,-1 1 0,1-1 0,0 1 0,-1-1 0,1 1 0,0-1 0,0 1 0,0 0 0,-1 0 0,1-1 0,0 1 0,0 0 0,0 0 0,0 0 0,0 0 1,0 0-1,-1 0 0,1 0 0,0 0 0,0 0 0,0 0 0,0 0 0,0 1 0,-1-1 0,1 0 0,0 1 0,0-1 0,0 0 0,-1 1 0,1-1 0,0 1 0,-1-1 0,1 1 0,0 1 0,9 6-1,-1 0 0,0 1 0,-1 1 0,8 10 0,-3-4-158,-9-9 170,1 0 0,-2 0 0,1 0-1,-1 0 1,1 0 0,-2 0 0,1 1 0,-1 0 0,-1-1 0,1 1-1,-1 0 1,-1 0 0,1 0 0,-1 0 0,-1 0 0,0 8 0,-3 7 60,0 0 0,-2-1 0,0 0 0,-12 27 0,12-32-29,-1-1-1,-1 0 1,-1 0-1,0-1 1,-1 0 0,-18 20-1,27-33-21,0-1-1,0 0 0,0 0 1,0 0-1,0 0 0,-1 0 0,1 0 1,0-1-1,0 1 0,-1 0 1,1-1-1,-1 1 0,1-1 1,-1 1-1,1-1 0,-1 1 1,1-1-1,-1 0 0,-2 0 1,3 0 8,-1-1 1,0 1 0,1-1 0,-1 0 0,0 1 0,1-1 0,-1 0 0,1 0 0,0 0 0,-1 0 0,1 0 0,0 0 0,-1-1 0,1 1 0,0 0 0,0-1 0,0 1 0,-1-3 0,0 0-26,-1-1 0,1 0-1,1 0 1,-1 0 0,0 0 0,1 0 0,0 0 0,1 0-1,-1 0 1,1 0 0,0-1 0,0 1 0,0 0 0,1 0-1,1-7 1,0 1-6,1 1 0,0 0 0,1 0 0,0 0 1,1 0-1,8-14 0,-6 15-21,0 0 0,0 1 0,1-1 0,0 2 0,0-1 1,1 1-1,0 0 0,0 1 0,1 0 0,0 1 0,0 0 0,14-5 1,9-2-343,0 3 0,59-11 0,-86 19 243,33-4-2900,-37 5 2634,1 0-1,-1 0 1,0 0-1,0 0 1,1 1 0,-1-1-1,0 1 1,0-1 0,0 1-1,0 0 1,1 0-1,-1 0 1,3 1 0,-3 4-1252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5:30.06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41 369 576,'1'0'7,"-1"0"1,0 0-1,0 0 0,0 0 1,0 0-1,0 0 0,-1-6 2673,-3 16-2275,-21 13 1637,24-23-1940,-3 4 209,4-4-240,0 0 0,-1 0 0,1 0 0,0 0 0,-1 0 1,1 1-1,0-1 0,-1 0 0,1 0 0,0 0 0,0 1 0,-1-1 0,1 0 0,0 0 1,0 1-1,0-1 0,-1 0 0,1 1 0,0-1 0,0 0 0,0 0 0,0 1 0,-1 14 185,1-8-172,0 0 1,0 0-1,0 0 1,1-1 0,3 13-1,6 39 252,2-23-351,-8-23-15,0-1-1,0 1 1,-1 0 0,-1 0-1,2 24 1,-1 8 128,1 0-1,19 78 1,3 27 115,-11-16 385,-1-28-173,0 6-360,-11-35 5,4 131-97,-7-168 63,1 4 178,-3 0 0,-7 51-1,3-44-255,3 1-1,5 100 0,36 159 33,-36-293 39,12 89 630,-9-19-442,-4 0-1,-19 160 1,-12-86-185,13-91-32,3-1 0,-6 88 0,-23 195 214,38-310-197,2 1 0,2 43 0,13 85 156,-3-54-355,-7-69 225,5 49-54,5 91 98,-7-61-142,7 128 285,-11-213-79,0-20-144,3 26 0,12 112-306,-11-97 305,25 129 188,-17-121 38,-1 9-257,-4 0 0,-2 87 1,-15 145 136,5-37 29,5-165-218,0 86 136,-3 220 68,-2-90 326,4-273-394,3-1 5,2 1 1,13 61-1,-1-18-166,-9-41 87,35 209-7,-36-227 83,-2 0 1,0 43 0,-8 72 231,1-88-233,0-2-59,-2-1 0,-4 1 0,-2-1 0,-2 0 0,-24 68 0,8-40 231,-20 118 1,38-154-437,-14 108 196,18-108 139,5-28-175,1 0 0,1 1 1,1-1-1,10 43 0,-8-45 55,50 244 165,-44-212-515,-1-7 351,-1 1-1,0 64 1,-8-91-116,-4 186 410,-1-135-42,-16 171-634,-5-13 694,1-3-878,15-151 725,4-40-289,4-28 188,0 0-1,0 17 1,1-19-145,1 0 1,-1 0-1,-1-1 1,-3 14-1,2-12 103,1 1 0,-2 13 1,-4 45 51,2-42 149,4-18-230,1 0-1,0 0 1,-1 13 0,2 63-618,0-82 678,0 21-267,1-18 173,1 0 0,-1-1 0,1 1 0,-1-1 0,1 0 0,0 1 0,3 2 0,9 19 37,7 20-930,-17-31 964,-2 0 1,0 1-1,-1 0 0,-1 25 0,0-24-89,0-12 14,-1 0-1,0 0 0,0 1 0,0-1 1,-2 6-1,-3 9 97,-7 23 23,13-41-78,-1 0 1,1 0-1,0 0 1,0 0-1,-1 0 1,1 0-1,0 0 1,0 0-1,0 0 1,0 0-1,0 1 1,1-1-1,-1 0 1,0 0-1,0 0 1,1 0-1,-1 0 1,1-1-1,-1 1 0,1 0 1,-1 0-1,1 0 1,-1 0-1,1 0 1,0-1-1,-1 1 1,1 0-1,0 0 1,0-1-1,1 2 1,3 0 15,0 1 0,-1-1 0,1 0 1,10 3-1,1 1 235,-3-2-134,0 1 0,1-2-1,-1 0 1,1 0 0,22 0 0,12 3-336,87 7 1090,-120-12-764,31 0 57,77-8 0,-28-1-45,252 3-292,-247 10 187,-71-4 154,39 8-1,-39-5-213,39 1 0,11-4 123,70-1 162,-41-5-300,12 4 11,-24 1 555,244-6-1104,-166 17 882,-98-4-272,-10-5-23,-40-2-14,29 3 0,74 6 118,-84-8-29,0 3-1,45 8 1,-68-8-160,0-1 0,23-1 1,26 4 404,-9 0-46,121-3-1,-101-4-161,280 1-229,-291-5 481,-20 1-234,132-10-94,74-2 364,-197 16-328,82 1-375,357 25 569,-169-26-415,-143-3 212,-24-2-373,-7-2 618,-34 1-244,173-2-156,-233 2 90,15 0 78,134 1 211,64 5-810,-230 1 724,-20 0-87,27-2 1,72-2 23,11 1-184,-73 3 224,-55-1-101,1-1 0,-1 0-1,8-3 1,17-1 199,-31 4-254,0 1 0,0-1-1,0 0 1,0 0 0,0 0 0,0 1-1,0-1 1,0 0 0,0 0-1,0 0 1,-1-1 0,1 1 0,0 0-1,0-2 1,2-30-49,0 0 1,2 1-1,16-57 0,7-35-195,-22 76 132,6-37-210,14-36-152,-2 17 437,16-161 0,-25 120-435,-4 48 440,10-49 286,-12 83-368,9-89 82,-13 80-90,15-73 1,1 11-125,-11 71 287,3-79 1,0-2-359,3 2 103,-2-170-1,-14 204 80,2-229 907,3 0-1653,0 130 1573,-7 137-538,0 22-140,-2-86-268,0-33 105,33-180 740,1 82-518,-4 28 22,-18 169-86,-2 0 0,-4 0 1,-10-115-1,-55-223 278,41 307-345,-12-118 1,17 83 169,-1-13 3,5-15-298,-6-92 447,13 177-131,-16-109-342,19 164 96,-20-234 79,16 158 171,-3-96 321,3 63-723,1-3-65,6-371 681,5 170-475,-2-302 160,3 477-191,1 2 142,-6 136-74,6-37 0,1-2 65,5-43 239,-4 19-251,-4 22-265,0 6 121,-3 33 202,0-1 0,11-42-1,-11 59 50,-1 0 0,2-17-1,-3 17-111,1-1-1,0 1 1,3-11-1,0 1-145,4-37 0,-2 10 55,10-70 50,11-49 35,-19 120-189,-5 27 213,1 0-1,0 1 0,7-18 0,-6 19 122,-1 0 1,4-17-1,5-20-12,-10 42-185,-1 1-1,2-19 1,1-3 160,3-20-38,-3 0 0,-1-75 1,-4 113-111,-2-85-260,1 80 213,-2-1 0,0 1 0,-6-22 1,-21-36 49,28 72 63,0 1 0,1-1 1,-1 1-1,0 0 0,-1 0 0,-4-6 0,-8-10 242,-59-86-684,43 65 178,17 23 191,11 13 103,-1-1 0,1 1 0,0-1 0,0 1 0,-4-10 1,-40-100-19,27 40-403,19 67 343,1 2-11,0 5 68,0 0-1,0-1 1,0 1-1,0-1 1,0 1 0,0 0-1,0-1 1,0 1-1,0 0 1,0-1-1,0 1 1,0 0-1,0-1 1,0 1-1,-1 0 1,1-1-1,0 1 1,0 0 0,0-1-1,0 1 1,-1 0-1,1-1 1,0 1-1,0 0 1,-1 0-1,1-1 1,0 1-1,-1 0 1,1 0-1,0 0 1,-1-1 0,0 1-24,4 0-867,-1 0 914,0 0 0,-1 0-1,1-1 1,-1 1 0,1 0 0,-1-1-1,1 1 1,-1-1 0,1 1 0,-1-1-1,2-1 1,4 0-191,-6 2 146,-1 0 1,0 0-1,1 0 1,-1 0-1,0 0 1,1 0-1,-1 0 1,0 0 0,0 0-1,1 0 1,-1 0-1,0 0 1,1-1-1,-1 1 1,0 0-1,0 0 1,1 0-1,-1 0 1,0-1-1,0 1 1,1 0 0,-1 0-1,0 0 1,0-1-1,0 1 1,1 0-1,-1 0 1,0-1-1,0 1 1,0 0-1,1-1 1,-18 2 67,-18 22-29,26-16-63,-1-1 0,1 0 1,-1 0-1,-1-1 0,1 0 1,-1-1-1,-22 6 0,-17-2-102,19-3 166,-47 12 0,58-10 110,0-2 0,-28 4 0,37-8-136,0-1 0,0 1-1,-1-2 1,1 0-1,-22-4 1,5-1-52,-56-15 89,-85-20 284,-5 1-765,96 20 581,-83-9 1,67 17-196,-108-9 85,-101 16 129,103-7-73,52 2-32,-163 4-477,99-3 504,3-1 219,124 11-295,-208-8-189,-65-14 358,162 18 22,-63-13 133,-15 24-822,53 2 918,-51 4-586,-126 38 551,245-31-288,39-5-125,-126 36 0,197-41 140,-85 8 1,-46-8 185,-23 2-143,99 2-148,-5 2 122,85-14-142,0 1 1,1 0 0,-18 8 0,-11 2 166,35-11-122,0 0-1,0 1 1,0 1 0,-14 7 0,-8 4-125,-34 13 0,38-17 323,13-6-257,-1-1 0,1-1 0,-1-1 0,-21 3 0,28-5 102,0 1 1,0 0-1,0 1 1,-10 4-1,17-6-100,0 0-1,0-1 1,0 1-1,0-1 0,0 1 1,-5-1-1,-14 3-13,10 0 117,0-1 0,0-1 0,0 0 0,0-1 0,0 0 0,0 0 0,0-1 0,-19-5 0,13 4-63,-1 0 0,-24 2 0,26 0 15,-10 1-74,-32 5 0,42-4-94,-26-2 0,26 0 332,-23 2 0,27-1-243,9-1-53,-1 0-1,1 1 1,-1 0 0,1-1 0,-1 2-1,1-1 1,-1 0 0,1 1 0,0 0-1,0 0 1,-8 5 0,12-7 59,0 0 0,0 0 1,13 6-5467,-11-6 5140,-1 0-1,1-1 1,0 1 0,-1 0-1,1-1 1,1 0-1,-1-1 122,0 1 0,-1-1-1,1 1 1,0-1-1,-1 0 1,1 0-1,-1 0 1,0 0 0,1 0-1,-1 0 1,2-4-1,0-4-485,-1 0 1,3-16-1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7:52.18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121 71 1056,'0'-1'44,"-1"-1"-1,0 1 1,1 0-1,-1 0 1,0-1 0,0 1-1,0 0 1,0 0 0,0 0-1,0 0 1,-1 0-1,1 0 1,0 0 0,0 1-1,-1-1 1,1 0 0,-3 0-1,-26-5 450,4 2 176,16 1-165,10 3-413,-1 0-1,1 0 1,-1 0 0,0-1 0,1 1-1,-1 0 1,1 0 0,-1 0 0,1 0-1,-1-1 1,1 1 0,0 0-1,-1-1 1,1 1 0,-1 0 0,1-1-1,-1 1 1,1 0 0,0-1-1,-1 1 1,1-1 0,0 1 0,0-1-1,-1 1 1,1-1 0,0 1-1,0-1 1,-1 1 0,1-1 0,0 1-1,0-1 1,0 1 0,0-1-1,0 1 1,0-1 0,0 1 0,0-1-1,0 1 1,0-1 0,0 1-1,1-2 1,-1 1 1,0 0-1,-1 0 1,1 1 0,0-1-1,0 0 1,1 0-1,-1 0 1,0 0 0,0 0-1,0 0 1,0 1-1,1-1 1,-1 0 0,0 0-1,1 0 1,-1 1 0,1-1-1,-1 0 1,1 1-1,-1-1 1,1 0 0,0 1-1,0-2 1,0 2-105,1 0 1,-1-1 0,1 1-1,-1 0 1,1 0-1,-1 0 1,1 0-1,-1 0 1,1 0 0,0 0-1,-1 0 1,3 1-1,26 2 353,-22-3-201,0 1 0,0 0 0,12 3 0,10 6-28,-1 1-1,32 16 0,-29-12 153,65 21 1,37-1 418,-74-21-457,108 40 0,-156-48-237,-1 0 0,1 1 0,-1 0 1,0 1-1,-1 0 0,0 0 0,15 18 1,-13-12 146,0 0 0,-1 1 0,-1 1 0,15 30 0,1 26-55,-24-66-36,0 0-1,0 0 1,-1 1 0,1 8 0,-2-8 33,1-1-1,0 1 1,1-1 0,3 9 0,-4-8-77,1-1 1,-1 1 0,0-1 0,0 1 0,-1 0 0,0-1 0,-1 14-1,0 1 20,1-13 61,-1 1 1,-3 14-1,-1 4-21,4-19-65,-1 1 0,-6 14 0,-1 5-150,-7 42 357,-11 115 1,25-163-310,-3 27 65,-1 0-1,-20 76 0,14-79-13,10-33 169,-1-1-1,-1 1 1,0-1-1,-10 20 1,-29 47 176,-66 113-689,85-155 500,-1-2-1,-2 0 1,-33 32 0,33-40-58,-118 129 84,130-136-80,1-1 0,0 2 0,2 0 0,1 1 0,0 0 0,-12 41 1,-45 227-106,65-273 106,-12 47-217,8-35 219,2-1 0,0 1-1,2 0 1,1 0 0,2 35 0,22 145 53,-18-185-18,1-1 0,1 0 1,1 0-1,14 30 0,-16-43-66,0 0 0,1 0 1,0-1-1,1 0 0,0 0 0,0 0 0,1-1 0,0-1 0,0 1 1,1-1-1,0 0 0,0-1 0,1 0 0,11 5 0,-10-5-66,0-1 0,0-1 0,1 0 0,20 5 0,-15-6 314,-7 0-171,0-2 0,0 1 0,20-1-1,-29-1 194,-1 1-451,0-1 170,-1 1-1,1-1 0,0 0 1,0 1-1,0-1 1,0 0-1,-1 1 0,1-1 1,0 0-1,0 0 0,-1 1 1,1-1-1,0 0 1,0 0-1,-1 1 0,1-1 1,0 0-1,-1 0 1,1 0-1,0 1 0,-1-1 1,1 0-1,-1 0 0,1 0 1,0 0-1,-1 0 1,1 0-1,-1 0 0,-14 1 204,13-1-180,-3 0-28,1 0-1,0 0 1,0 0 0,0 0 0,0 1-1,0 0 1,0 0 0,0 0 0,0 0 0,0 1-1,-4 1 1,-19 7 120,4-3-388,11-1 265,0 1 0,0 0 0,0 1-1,-19 18 1,-37 43 290,58-56-376,-1 1 1,2 1 0,0 0-1,-10 21 1,-9 15-48,4-7 240,-19 47 0,24-49-238,10-19-7,-10 42-1,17-57 217,1-3-69,0 0 0,0 0 0,0 0 1,1 0-1,0 0 0,0 0 0,0 0 0,1 0 0,0 0 1,2 10-1,2-3 38,0 1 0,11 19-1,9 19-219,57 182 238,-30-87 75,-42-119-92,2-1-1,18 30 1,-15-28-59,4 11 52,25 80 0,-20-50 189,-1-4-250,-3-7-73,36 71 1,-35-85 14,14 23 110,-10-22 102,-2 1 0,-1 1 0,22 72 0,23 152-606,-59-222 552,-3 0 0,-1 0 0,-3 0 0,-2 0-1,-2 0 1,-2-1 0,-2 1 0,-2-1 0,-19 57 0,21-83-35,-2 0 0,0 0 0,-17 27 0,18-36-14,0-1-1,0 0 1,-2-1 0,1 0 0,-1-1-1,-20 16 1,-98 63-54,-44 35-2218,114-78 424,-30 25-3543,53-36 716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38:00.78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0 984 1248,'6'3'3136,"10"-3"-1462,-2 1-1207,0-1 1,19-3 0,-5-1 73,1 2 1,44 2-1,-31 0-346,0 3-77,-26-2 4,25-1 0,15-3 6,83-8 443,88-6-223,97-13 104,-244 18-479,438-83 811,-308 47-500,200-57 126,141-52 54,-437 126-282,110-26 46,20 17-482,2 0 727,-71 6-185,75-17 69,-19-10-730,-145 38 421,-11 4 0,1 4 0,125-8 0,-160 22-221,81 8-1,-62-6 521,-58-1-294,16 8-447,-15-7 412,-1 0 0,0-1 0,0 1 0,0-1 0,0 0 0,1 0 0,-1 0 0,0 0 0,0 0 0,0 0 0,1-1 0,-1 1 1,0-1-1,0 1 0,0-1 0,0 0 0,2-1 0,-3 2-141,10-8 470,-11 7-354,0 1 1,0 0-1,-1-1 0,1 1 0,0 0 1,0-1-1,-1 1 0,1 0 1,0-1-1,-1 1 0,1 0 1,0 0-1,-1 0 0,1-1 0,0 1 1,-1 0-1,1 0 0,-1 0 1,1 0-1,0 0 0,-1 0 1,1-1-1,-1 1 0,1 0 0,0 0 1,-1 0-1,1 1 0,-1-1 1,-17 0 39,12 0 32,-40 3-164,30-2 201,0 0 1,-25-2-1,-146-3 181,130 5-200,-94-10-1,129 5 2,-27-8-1,29 6-174,-34-6-1,13 7 17,-60-7 174,-108-28 0,196 35-270,10 4 65,1 0 0,-1 0 0,1 0 0,-1 1 0,1-1 1,-4 0-1,5 1 15,3 1 131,0 0-1,1 0 1,-1 0-1,1 0 1,-1-1 0,5 1-1,81 4-17,-22 5-244,69 21 1,-60-13 254,0-3 1,1-4-1,128 3 0,137-9 218,-291-2 3,-32-2-275,0 0 1,25-2-1,85-3 216,-102 4-166,-24 0-34,-20 7 53,-6-1 66,-30 3 1,48-9-197,-5 1 71,-1 1 0,1-1 0,0 2 0,0 0 0,0 0-1,0 1 1,-12 6 0,15-6 37,-1-1 0,0 1 0,0-1 0,0-1 0,-17 3 0,-16 4 400,-181 45-510,20-7 312,178-38-200,-1 0 1,1 2 0,1 0 0,0 2 0,0 1 0,-39 30 0,47-29-277,1 1 0,0 1 0,1 0 0,1 1 0,0 0 0,2 1 0,-17 37 0,25-51-83,0 0 0,1 0 0,0 1 0,0-1 0,0 1 0,1-1 0,-1 1 0,2 0 0,-1 0 0,0 0 0,1-1-1,1 7 1,0-8 28,0-1 0,0 0 0,1 0-1,-1 1 1,1-1 0,4 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8:09.22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69 992,'1'-1'164,"-1"1"0,0 0 0,0-1 0,0 1 0,1-1-1,-1 1 1,0-1 0,0 1 0,2-2 656,-2 2-656,1-1 0,-1 1-1,1 0 1,-1-1 0,1 1 0,-1 0 0,1 0 0,-1 0 0,0-1 0,1 1 0,-1 0 0,1 0 0,-1 0-1,1 0 1,-1 0 0,1 0 0,-1 0 0,1 0 0,-1 0 0,1 0 0,-1 0 0,1 0 0,0 1 0,0-1-42,0 0 1,0 0 0,0 0-1,0 0 1,0 0 0,0-1-1,0 1 1,0 0 0,0 0 0,0-1-1,0 1 1,0 0 0,0-1-1,1 0 1,2-2 3,0 0 0,0 1 0,1 0 0,-1-1 0,10-2 0,-3 1 67,14-6 104,26-5 1,-31 9-306,-18 5 8,1 0 0,-1 1 1,1-1-1,-1 1 0,1-1 0,0 1 0,-1 0 0,1 0 1,-1 0-1,1 1 0,0-1 0,-1 1 0,1-1 0,2 2 1,-4-1-4,1-1 0,-1 1 0,0 0 1,0 0-1,0 0 0,1 0 0,-1 0 0,0 1 1,-1-1-1,1 0 0,0 0 0,0 1 1,0-1-1,-1 0 0,1 1 0,-1-1 1,1 1-1,-1-1 0,1 1 0,-1-1 1,0 1-1,0-1 0,0 1 0,0-1 0,0 3 1,0 10 305,-1 0-124,1-1 0,1 0-1,0 1 1,1-1 0,4 17 0,11 31 45,-14-52-251,0 1 1,-1-1 0,0 1 0,1 17 0,-2-16 34,7 31 371,-8-40-383,0-1 0,0 1 0,0-1 0,0 1 0,0 0 0,1-1 0,-1 1 1,1-1-1,-1 0 0,2 3 0,-2-3 73,8 14-2698,-8-15 2449,0 0 1,0 1-1,0-1 1,0 1-1,0-1 1,0 1-1,0-1 1,0 1-1,0-1 1,0 1-1,0-1 0,0 1 1,0-1-1,0 1 1,-1-1-1,1 1 1,0-1-1,0 1 1,0-1-1,-1 1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8:51.2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1248,'-5'0'5653,"8"4"-5528,-2-2-53,0 0-1,0 0 0,1 0 0,-2 0 1,1 0-1,0 0 0,0 0 1,0 0-1,-1 0 0,0 1 1,1-1-1,-1 0 0,0 0 0,0 4 1,0-4-50,0 0 1,1 0-1,-1 0 1,1 0-1,-1 0 1,1-1-1,0 1 1,1 3-1,4 14-144,-1 54 607,-3 12 64,1 0-383,14 112 116,-14-121-158,3 39 419,25 85-249,-2-9 196,-7-54-117,20 25 65,-2 156-572,-10-119 384,0-11 98,-19-89-513,9 138 820,-29-31-601,6-168-102,-8 63-48,2-40 54,5-21 182,-3 0 0,-20 67 0,15-87-243,3-5 158,8-14-24,1 0 0,-1 0 0,1 0 0,-1 0-1,1 0 1,-1-1 0,0 1 0,1 0 0,-1-1-1,0 1 1,1 0 0,-1-1 0,0 1 0,0-1-1,0 1 1,0-1 0,1 1 0,-1-1 0,0 1 0,0-1-1,0 0 1,0 0 0,0 0 0,0 1 0,0-1-1,-1 0 1,2-1-24,1-2-168,41-9 176,1 3 1,48-6 0,-43 9-56,72-20 1,-60 9 503,70-9 0,135 4-1025,-183 18 732,-15 3 178,115 14-1,-16 1-426,-77-12-38,-1 4 1,105 22-1,162 15 682,-229-32-865,11-3 582,1-6-1,158-17 1,-112 7-1958,-173 7 1134,-1 1-41,0 0 0,13 2 0,-21-1 124,1-1 0,0 1 0,-1 0 0,1 0 0,-1 0 0,1 0 0,-1 0 0,1 0 0,-1 1 0,0-1 1,0 1-1,1-1 0,1 4 0,1 3-1889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8:54.1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0 1568,'0'0'61,"-1"1"0,1-1 0,0 0 0,0 1 0,0-1 0,-1 0 0,1 1 0,0-1 0,0 0 0,0 1-1,0-1 1,0 1 0,-1-1 0,1 0 0,0 1 0,0-1 0,0 1 0,0-1 0,0 0 0,0 1 0,1-1 0,-1 1 0,0-1 0,0 0 0,0 1 0,0 0 0,8 16 945,12 12 230,-11-16-950,0 0 0,0 1 1,-1 0-1,-1 0 0,-1 1 1,8 24-1,-6-12-159,-2 1-1,4 52 1,-6-51 304,10 36-1,-2-9-187,83 384 653,-76-339-732,9 149 0,-15-108-23,4 1 36,22 274-50,-33-317-17,6 201 468,-12 132 403,8-335-740,0 4 57,1 9-586,-13 68 667,5-164-258,0-14-100,-1 1-1,0-1 0,1 0 1,-1 1-1,0-1 0,0 1 1,0-1-1,0 1 0,0-1 1,-1 0-1,1 1 0,0-1 1,-1 1-1,0 2 608,2-7-548,1 1 0,-1-1 0,1 1 0,0-1 0,0 1 0,0 0 1,2-2-1,2-2-17,1-4-74,0 1-1,1 1 0,0-1 1,1 1-1,0 1 0,0-1 1,0 2-1,1-1 0,0 1 1,1 1-1,-1 0 0,1 0 1,0 1-1,0 0 0,12-2 1,11 0 64,67-5 1,37 9-206,-114 2 234,54-1 162,-8 0-193,136 14 1,-29 7 46,-44-6-154,-87-10-46,-23-2-7,24 4 0,-1 3 304,78 5 0,-41-10-25,154 11-138,-153-2-240,-48-6 245,1-2 1,-1-2-1,45 0 1,509-60 410,-513 51-228,98 3 1,-102 4-1,-10 0 135,64 8 0,-101-5-759,1 1-1,-1 1 0,-1 1 1,1 1-1,25 13 1,-48-20-52,0 1 1,-1 0-1,1 0 1,-1-1 0,0 2-1,1-1 1,-1 0 0,0 0-1,0 1 1,0-1-1,-1 1 1,3 4 0,4 7-4121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8:58.7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24 1888,'0'-1'68,"0"0"0,0 0 0,0 1 0,0-1 0,0 0 0,18-17 7812,-7 39-7442,-8-15-347,0 1 1,0-1 0,1 0-1,6 8 1,91 87 651,-78-79-745,-11-9 4,0 0 0,-1 1 1,0 0-1,16 30 0,24 67 197,-41-87-164,17 44 111,-19-43 26,2 0-1,1 0 0,0-2 1,22 33-1,-16-32-49,2-1-1,0-1 1,2 0-1,45 36 1,-38-44-742,-14-8-147,-13-6 309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8:59.4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419 0 1984,'-1'0'46,"1"0"0,0 0 0,0 0 0,0 0 0,0 0 0,0 0 0,-1 0 0,1 0 0,0 0 0,0 0 0,0 0 0,0 0 0,0 0 0,0 1 0,-1-1 0,1 0 0,0 0 138,0 0-138,0 0 0,0 0 1,0 1-1,-1-1 0,1 0 0,0 0 0,0 0 0,0 0 0,0 0 0,0 0 0,0 1 0,0-1 0,0 0 0,0 0 0,0 0 0,0 0 0,0 0 0,0 1 0,0-1 0,0 0 0,0 0 0,0 0 0,-2 15 2845,-2 9-1221,-73 97 1017,-9 18-1619,66-101-740,-2-1 0,-1-1 0,-45 52 0,45-63-1555,-49 42 1,55-52-3606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9:00.7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10 1152,'-4'-10'8272,"15"29"-7583,46 80 526,74 126-1398,15 28 888,21 40 837,-133-250-1697,-24-31-1122,15 22-1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9:01.3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914 48 832,'0'-20'432,"0"19"-304,-1-3 304,0 2-313,-6-14 1837,7 16-1927,0-1 1,0 1-1,0 0 0,-1 0 0,1-1 0,0 1 0,0 0 1,0 0-1,-1-1 0,1 1 0,0 0 0,0 0 0,-1 0 1,1 0-1,0-1 0,0 1 0,-1 0 0,1 0 0,0 0 1,-1 0-1,1 0 0,0 0 0,-1 0 0,1 0 0,0 0 1,-1 0-1,1 0 0,0 0 0,0 0 0,-1 0 0,1 0 1,0 0-1,-1 0 0,1 0 0,0 0 0,0 0 0,-1 1 1,1-1-1,0 0 0,-1 0 0,1 0 0,0 0 1,0 1-1,0-1 0,-1 0 0,1 0 0,0 1 0,0-1 1,0 0-1,-1 0 0,1 1 0,0 0 0,-30 42 1282,-52 66 1090,66-91-2064,0-2 0,-2 0 0,0-1-1,-38 23 1,-86 39 323,-8 4-199,104-49-1177,0 2-1,2 2 0,2 2 0,-61 70 0,80-83 32,-23 30-1579,32-35-413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9:02.0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263 7 3488,'0'-6'6976,"-3"12"-6624,-6 7 192,-4 1-288,-13 5 64,1 5-192,-5-2 64,-5 5-96,-8 4-1888,4 4 960,0 3-2976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9:10.11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245 18 1888,'0'-8'46,"-1"-1"3556,-11 12-1372,12-3-2242,-13 6 158,1 0 0,0 1 0,1 0-1,0 1 1,0 0 0,-12 12-1,-4 2 174,21-16-260,-1 1 0,1 0 0,0 0 1,0 0-1,1 0 0,0 1 0,1 0 0,-1 0 0,1 0 0,1 1 0,0-1 1,0 1-1,1 0 0,0 0 0,0 0 0,1 0 0,0 0 0,0 0 1,1 0-1,1 0 0,0 0 0,1 10 0,-1-15-30,1 0-1,-1 0 1,0 0 0,1 0 0,0 0-1,0 0 1,0-1 0,5 7-1,-6-9-14,0 1 1,0-1-1,1 0 0,-1 0 0,0 0 0,1 1 0,-1-1 0,1 0 0,-1-1 1,1 1-1,-1 0 0,1 0 0,0-1 0,0 1 0,-1-1 0,1 1 0,0-1 1,-1 0-1,1 0 0,0 0 0,0 0 0,0 0 0,2 0 0,3-2-17,0-1-1,0 1 0,-1-1 0,1 0 1,-1 0-1,0-1 0,10-6 0,38-36-360,-50 42 353,1 0 30,52-52 449,-50 48-277,0 0 1,-1 0 0,0-1 0,0 0 0,6-15-1,-11 21-158,0 1 0,0 0-1,-1 0 1,1-1 0,-1 1-1,0-1 1,1 1 0,-1 0-1,0-1 1,-1 1 0,1-1-1,0 1 1,-2-4 0,2 5-43,0 0 0,-1-1 0,1 1-1,-1 0 1,1 0 0,-1 0 0,0 0 0,1 0 0,-1 0 0,0 0 0,0 1 0,0-1 0,0 0 0,0 0 0,0 0 0,0 1 0,0-1-1,0 1 1,0-1 0,0 1 0,0-1 0,0 1 0,0-1 0,0 1 0,-1 0 0,1 0 0,0 0 0,-2 0 0,-2 0-14,0 0 1,0 1-1,0 0 1,1 0-1,-1 0 1,0 1-1,1-1 1,-1 1-1,1 0 1,-1 1-1,1-1 1,0 1 0,0 0-1,0 0 1,0 0-1,-4 5 1,4-3-19,-1 0 1,2 0-1,-1 0 1,0 0-1,1 1 1,0-1-1,1 1 1,-1 0-1,1 0 1,0 0-1,0 0 0,-1 9 1,3-12 48,0 0 0,0 0-1,0 0 1,0 0 0,1 0 0,-1 0 0,1 0 0,-1 0-1,1 0 1,0-1 0,0 1 0,1 0 0,-1-1 0,0 1-1,1-1 1,0 1 0,-1-1 0,1 1 0,0-1-1,0 0 1,1 0 0,-1 0 0,4 2 0,-3-1 51,1-1 1,0 0-1,-1 0 1,1-1-1,0 1 0,0-1 1,0 0-1,0 0 1,0 0-1,0 0 1,0-1-1,0 0 1,1 0-1,-1 0 0,0 0 1,5-1-1,3-2 5,-1-1 0,0 1 0,0-2 0,0 0 0,0 0 0,-1-1 0,0 0 0,14-11 0,-16 10-41,0 0 0,-1 0 1,0 0-1,0-1 0,-1 0 0,1 0 0,-2-1 0,1 0 1,-2 0-1,5-10 0,-7 16 5,-2 0 0,1 1 1,0-1-1,-1 0 0,1 0 0,-1 0 0,0 0 1,0 0-1,0 0 0,0 1 0,0-1 0,-2-6 1,2 8-46,-1 0 0,1-1 0,-1 1 0,0 0 0,1 0 1,-1 0-1,0 0 0,0-1 0,0 1 0,0 0 0,0 1 1,0-1-1,0 0 0,0 0 0,0 0 0,0 0 0,-1 1 1,1-1-1,0 1 0,-1-1 0,1 1 0,0-1 0,-1 1 1,1 0-1,0 0 0,-1-1 0,1 1 0,0 0 0,-2 1 1,-9-1-83,1 2 0,-1-1 0,1 2 1,0-1-1,0 1 0,-14 7 0,-3 2-46,-32 19-1,47-23 178,0 1 0,1 0 0,-1 1 0,2 0 0,-1 0 1,2 2-1,-1-1 0,2 1 0,-1 1 0,2 0 0,0 0 1,0 1-1,1 0 0,1 0 0,0 1 0,1-1 0,1 1 0,-5 24 1,9-34-20,-1 0 1,1 1 0,0-1 0,0 0 0,1 0 0,-1 0 0,1 0 0,0 0 0,4 10-1,-5-14-2,1 0 0,0 1-1,-1-1 1,1 0 0,0 1 0,0-1-1,0 0 1,0 0 0,0 0-1,0 0 1,0 0 0,0 0-1,0 0 1,0 0 0,1 0-1,-1-1 1,0 1 0,0 0-1,1-1 1,-1 1 0,1-1 0,-1 1-1,0-1 1,1 0 0,-1 0-1,1 0 1,-1 0 0,1 0-1,-1 0 1,1 0 0,-1 0-1,1 0 1,-1-1 0,1 1 0,-1 0-1,0-1 1,1 1 0,1-2-1,6-2-19,0-1-1,-1 0 1,1 0-1,-1-1 0,12-10 1,35-39-19,-50 49 31,10-10 92,-1-2 1,-1 1 0,18-35-1,-29 48-32,0 0 0,0 0 0,-1 0 0,0 0-1,1-1 1,-1 1 0,-1 0 0,1-1 0,-1 1 0,1-1-1,-1 1 1,0 0 0,-1-1 0,0-5 0,0 7-59,0 0 0,0 1 0,1-1 0,-2 0 0,1 1 0,0-1 0,0 0 0,-1 1 0,0-1 0,1 1 0,-1 0 0,0 0 0,0 0 0,0 0 0,-1 0 0,1 0 0,0 0 0,-1 1 0,1-1 0,-1 1 0,1-1 1,-5 0-1,0 0-70,1 1 1,-1 0 0,0 0 0,0 0 0,0 1 0,0 0-1,0 1 1,0-1 0,1 1 0,-1 1 0,0-1 0,-8 4-1,4-1 4,-1 1 1,1 0-1,0 0 0,0 2 0,-19 13 0,25-16 82,-1 1 0,1 1 0,0-1 0,0 1 0,1 0 0,0 0 0,0 0 0,0 1 0,1-1-1,0 1 1,0 0 0,-2 8 0,3-9-10,1-1 0,0 0 0,0 0 0,1 0-1,-1 1 1,1-1 0,0 0 0,1 0 0,-1 1 0,1-1 0,0 0-1,0 0 1,1 0 0,0 0 0,0 0 0,0 0 0,4 7 0,-5-10 1,0-1 0,0 0 1,0 0-1,0 1 1,0-1-1,1 0 0,-1 0 1,0 0-1,0 0 1,1 0-1,-1-1 0,0 1 1,1 0-1,-1 0 1,1-1-1,-1 1 0,1-1 1,0 0-1,2 1 1,-1-1 26,-1 0-1,1 0 1,0-1 0,0 1 0,0-1 0,0 1 0,-1-1 0,1 0 0,0 0-1,3-2 1,2-2 30,0 0 0,-1 0-1,1-1 1,-1 0-1,12-12 1,-14 12-23,0-1 0,0 1 0,0-1 1,-1 0-1,0 0 0,0 0 0,-1-1 0,0 1 0,0-1 1,-1 0-1,2-12 0,-3 16-35,-1 0 0,1 0 1,-1-1-1,0 1 0,-1 0 0,1-1 1,-1 1-1,0 0 0,0 0 0,0-1 1,-1 1-1,1 0 0,-1 0 0,0 1 1,0-1-1,0 0 0,-1 1 0,1-1 1,-1 1-1,0 0 0,0 0 0,0 0 1,-5-4-1,5 5-34,0 0 1,-1 0-1,1 0 1,-1 0 0,1 0-1,-1 1 1,0 0-1,0 0 1,1 0-1,-1 0 1,0 0-1,0 1 1,0-1-1,0 1 1,0 0-1,0 1 1,0-1 0,0 0-1,0 1 1,1 0-1,-1 0 1,0 0-1,0 1 1,1-1-1,-5 4 1,1-1-24,1 0-1,-1 0 1,1 1 0,0 0-1,1 0 1,0 0 0,-1 1-1,2 0 1,-1 0 0,1 0 0,0 1-1,-5 9 1,3-3 83,1 0 0,1 0 1,0 0-1,0 0 0,2 1 0,-3 19 1,5-25-16,0 1 1,0-1 0,1 1 0,-1-1 0,2 0-1,-1 0 1,1 0 0,1 0 0,0 0 0,0 0 0,0 0-1,5 7 1,-6-12-12,-1 0 0,1 0 0,1-1 0,-1 1-1,0-1 1,1 1 0,-1-1 0,1 0 0,0 0-1,-1 0 1,1 0 0,0 0 0,0-1 0,1 1 0,4 1-1,-3-2 15,-1 0 1,1-1-1,-1 1 0,1-1 0,0 0 0,-1 0 0,1-1 0,-1 1 0,1-1 0,6-2 0,2-2 31,-1 1 0,0-2 0,-1 0 0,1 0 0,-1-1 0,-1-1 0,15-12 0,-17 13 15,0-1 0,-1 0 0,0 0 0,-1 0 0,0-1 0,0 1 0,-1-2 0,0 1 0,0-1 0,4-15-1,-7 21-62,-1-1-1,0 1 0,0-1 1,-1 0-1,1 1 0,-1-1 0,0 1 1,0-1-1,0 0 0,-1 1 1,0-1-1,0 1 0,0-1 0,0 1 1,-1-1-1,1 1 0,-1 0 1,0 0-1,-1 0 0,1 0 0,-1 0 1,0 0-1,0 1 0,0-1 1,0 1-1,-5-4 0,4 4-56,0 0 1,0 0-1,0 0 0,0 1 0,-1 0 0,1 0 1,0 0-1,-1 0 0,0 1 0,1 0 0,-1 0 1,0 0-1,0 1 0,-7-1 0,6 1 3,0 1-1,0 0 1,0 0 0,0 1-1,0-1 1,0 1 0,0 0-1,1 1 1,-1 0 0,-7 4-1,5-1 41,0-1-1,1 1 0,0 1 1,0-1-1,0 1 0,1 1 1,0-1-1,0 1 0,1 0 1,0 0-1,0 1 0,1 0 1,0-1-1,-4 17 0,5-14 16,1 0-1,0 0 1,0 14-1,2-21 4,0 1-1,0 0 0,1 0 0,-1-1 1,1 1-1,0 0 0,1 0 0,-1-1 1,1 1-1,3 5 0,-4-8 15,0-1 0,-1 0 0,1 1 0,0-1 0,0 0-1,0 0 1,0 0 0,1 0 0,-1 0 0,0 0 0,0 0 0,1-1-1,-1 1 1,0 0 0,1-1 0,-1 1 0,1-1 0,-1 1 0,3 0 0,-1-1 6,0 0 1,0 0-1,0 0 1,0-1-1,0 1 1,0-1-1,0 0 1,0 1-1,4-3 1,2-2-11,0 1-1,0-1 1,-1-1 0,0 0 0,8-7 0,-7 5 53,0 0 1,0-1 0,-1-1 0,0 1 0,-1-1 0,0 0 0,-1-1 0,0 0 0,0 0 0,-1 0-1,-1 0 1,0-1 0,3-13 0,-6 21-81,-1 0 0,1 0 0,-1 0 0,0-1 0,0 1 0,-1 0 0,1 0-1,-1 0 1,0 0 0,0 0 0,0 0 0,-1 0 0,1 0 0,-1 0 0,0 0 0,0 1 0,0-1-1,-1 1 1,1-1 0,-5-3 0,5 5-37,-1-1-1,0 1 0,1 0 1,-1 0-1,0 1 1,0-1-1,-1 0 0,1 1 1,0 0-1,0 0 1,-1 0-1,1 0 0,-1 0 1,1 1-1,0 0 1,-1 0-1,1 0 0,-1 0 1,1 0-1,-1 0 1,1 1-1,-1 0 0,1 0 1,-5 1-1,2 0 38,1 0 0,0 1-1,0-1 1,0 1 0,0 0-1,1 0 1,-1 1 0,1 0-1,0-1 1,-1 1 0,2 0-1,-1 1 1,0-1 0,1 1-1,0 0 1,0 0 0,1 0-1,-1 0 1,1 0 0,0 0-1,0 1 1,1-1 0,0 1-1,0-1 1,0 1 0,0-1-1,1 1 1,0 0 0,0-1-1,1 1 1,-1 0 0,1-1-1,0 1 1,1-1 0,0 1-1,-1-1 1,2 0 0,-1 1-1,6 7 1,-6-10 28,0 0 0,0-1 0,0 1 1,1-1-1,-1 0 0,1 0 0,-1 0 0,1 0 1,0 0-1,0 0 0,0-1 0,0 1 0,0-1 1,0 0-1,1 0 0,-1 0 0,0 0 0,0-1 1,1 1-1,-1-1 0,0 0 0,1 0 0,-1 0 1,0-1-1,7 0 0,1-2 19,-1 0 0,1 0 0,-1 0 0,0-2 1,0 1-1,16-11 0,50-36 75,-63 41-67,-1 0-1,0 0 0,18-23 0,-28 31-41,0 0 1,0-1-1,-1 1 1,1-1 0,-1 1-1,1-1 1,-1 0-1,0 1 1,0-1-1,-1 0 1,1 0-1,0-5 1,-1 7-5,0-1 1,0 1-1,0 0 0,-1-1 0,1 1 0,-1 0 1,1 0-1,0 0 0,-1-1 0,0 1 1,1 0-1,-1 0 0,0 0 0,0 0 1,0 0-1,1 0 0,-1 0 0,0 0 1,0 0-1,0 0 0,-1 1 0,1-1 1,0 0-1,0 1 0,0-1 0,0 1 1,-1-1-1,1 1 0,0 0 0,-2-1 0,-5-1-94,0 1-1,0 0 0,-1 0 0,1 1 1,0 0-1,-1 0 0,1 1 0,0 0 1,0 0-1,0 1 0,-11 4 0,8-3 73,1 1 0,0 1-1,0 0 1,0 0 0,1 1-1,0 0 1,0 0 0,-9 9 0,12-8 34,1-1 0,-1 1 0,1 0 0,0 0 0,1 1 0,-1 0 0,2 0 0,-1 0 0,1 0 0,0 0 0,-1 9 0,3-12-6,0-1-1,1 1 0,-1 0 1,1-1-1,0 1 0,1 0 0,-1-1 1,1 1-1,2 7 0,-2-9-3,0 0 1,0 0-1,1 0 0,-1 0 0,1-1 1,0 1-1,0-1 0,0 1 0,0-1 0,0 1 1,1-1-1,-1 0 0,1 0 0,-1 0 1,4 1-1,-1 0 23,0-2 0,0 1 0,0 0 0,0-1 0,0 0 0,0 0 0,0 0 0,0-1 0,1 0 0,-1 0 0,0 0 0,0-1 0,0 1 0,0-1 0,0-1 0,0 1 0,0-1 0,0 1 0,0-1 0,0-1 0,7-4 0,-5 3 62,1-1 0,-2 0-1,1 0 1,-1 0 0,1-1 0,-2 0 0,1 0 0,-1 0 0,1-1 0,-2 0-1,1 0 1,6-15 0,-9 18-83,-1-1 1,0 1-1,0 0 0,0 0 0,-1-1 1,1 1-1,-1-1 0,0 1 0,0-1 1,-1 1-1,0 0 0,1-1 1,-1 1-1,0 0 0,-1 0 0,1-1 1,-1 1-1,0 0 0,0 0 0,-3-3 1,2 2-20,-1 0 1,0 1 0,1 0 0,-2-1-1,1 1 1,0 1 0,-1-1 0,0 1 0,0 0-1,0 0 1,0 0 0,0 1 0,0-1 0,-1 1-1,-6-1 1,5 2-60,0 0 0,0 1 0,-1 0 1,1 0-1,0 0 0,-1 1 0,1 0 0,0 1 0,0-1 0,0 2 0,0-1 0,0 1 1,0 0-1,1 0 0,0 0 0,-1 1 0,1 0 0,-8 8 0,9-8 50,0 0-1,1 1 1,0-1-1,0 1 0,0 0 1,0 0-1,1 1 1,0-1-1,-4 11 1,5-12 31,1 0 1,0 1 0,0-1 0,0 0-1,1 1 1,-1-1 0,1 1 0,0-1-1,0 1 1,1-1 0,-1 0 0,1 1-1,0-1 1,3 7 0,-3-7 1,0-1 0,1-1 0,0 1 1,-1 0-1,1 0 0,0 0 0,0-1 0,0 1 1,1-1-1,-1 0 0,1 0 0,-1 1 0,1-2 0,0 1 1,-1 0-1,1 0 0,0-1 0,0 0 0,0 1 1,1-1-1,-1-1 0,0 1 0,0 0 0,1-1 1,-1 1-1,0-1 0,0 0 0,1 0 0,4-1 0,-1 0 26,-1 0 0,1 0 0,0-1 0,0 0 0,0 0 0,-1 0 0,0-1 0,1 0 0,-1-1 0,0 1 0,0-1 0,-1 0 0,6-5 0,-5 3 57,0-1 1,-1 1-1,0-1 0,0 1 0,0-2 0,6-13 1,-9 17-77,-1 0 1,1 0-1,-1 0 1,0 0 0,0-1-1,0 1 1,-1-1-1,1 1 1,-1 0 0,0-1-1,0 1 1,-1-1 0,1 1-1,-3-9 1,2 11-39,0 0 0,0 0 0,0 0 0,0 0 0,0 0 0,-1 0 0,1 0 1,0 1-1,-1-1 0,0 0 0,1 1 0,-1-1 0,0 1 0,-4-3 0,3 2-40,-1 0 0,0 1 0,0-1 0,-1 1 1,1 0-1,0 0 0,-7-1 0,1 2-30,0 0 1,1 0 0,-1 1 0,0 0 0,0 0-1,-12 4 1,7-1-137,1 1-1,0 0 0,0 1 1,1 0-1,0 1 0,0 1 1,-21 15-1,34-22 109,-1-1-1,1 0 1,-1 1 0,1-1 0,-1 1 0,1 0-1,-1-1 1,1 1 0,-1-1 0,1 1-1,0 0 1,-1-1 0,1 1 0,0 0 0,0-1-1,0 1 1,-1 0 0,1-1 0,0 1 0,0 0-1,0 0 1,0 0 0,1 1-101,-1-1 0,0 0 0,1 0 0,0 0 0,-1 0 0,1 0 0,0 0-1,-1 0 1,1 0 0,0 0 0,0 0 0,0 0 0,0 0 0,0 0 0,1 0 0,22 13-4362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9:12.20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44 209 1664,'0'-4'1024,"0"3"-817,0 0-1,0 0 0,0 0 0,0-1 1,0 1-1,0 0 0,0 0 1,-1 0-1,1 0 0,0 0 0,-1-2 1,0 3-166,1 0 1,-1-1-1,1 1 1,-1 0-1,0 0 1,1-1-1,-1 1 1,1 0-1,-1 0 1,0 0-1,1 0 1,-1 0-1,1 0 1,-1 0-1,0 0 1,1 0-1,-1 0 1,1 0-1,-1 0 1,0 0-1,1 1 1,-1-1-1,0 0 1,-25 1 6107,43-2-5605,1-6 331,-11 2-582,2 2-149,17 0-64,-17 2-31,-1 0 0,15-3 0,3-1 295,5 0 174,44-13 0,-44 10-205,5 1-350,-1 1-1,47 0 1,61 4 228,-82 3-339,71 8 536,1 1-632,-12-13 838,-44 0-635,94 9-1,-42-2 444,-5-1-254,-100-1-195,27-2 1,-17-1 123,-9-2-200,-24 3 187,-1-1-63,0 1 0,1 0 0,-1-1 0,0 1 0,1-1 0,-1 1 0,0 0 0,1-1 0,-1 1 0,0-1 0,0 1-1,0-1 1,0 1 0,1-1 0,-1 1 0,0-1 0,-3-2 23,0-1-1,-1 1 1,1 1-1,-1-1 1,1 0-1,-1 1 1,-8-4-1,-5-3 24,-63-45-154,74 50 105,0 1 0,0-1 0,-1 1 0,1 0-1,-1 0 1,0 1 0,1 0 0,-1 0 0,-8-1 0,5-2-244,9 4 194,8 2-40,19 8-59,0-1 0,1-1 0,47 5 0,85-2 995,-30-3-972,-109-5 182,30 4-118,-43-2 398,-18 0 46,8-3-335,-18 5 19,-1 1 1,1 1 0,0 1-1,1 0 1,-27 18-1,17-4 92,1 0-1,-30 33 1,43-38-753,-18 26 0,25-31-1545,0 1 1,-11 25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9:23.60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26 161 160,'1'-7'1844,"-6"10"-520,5-2-1311,0-1 0,-1 1 0,1-1 0,0 1 1,0-1-1,-1 1 0,1 0 0,0-1 0,0 1 0,0-1 0,0 1 1,0 0-1,0-1 0,0 1 0,0-1 0,0 2 0,-3 7 2793,3-8-2705,0 1 1,0-1-1,0 0 0,0 0 1,-1 1-1,1-1 0,0 0 1,-1 0-1,1 0 0,-1 1 1,1-1-1,-1 0 0,1 0 1,-1 0-1,0 0 0,1 0 1,-1 0-1,0 0 0,0 0 1,0-1-1,0 1 0,-1 1 1,2-2-48,0 0 0,-1 0 0,1 0 0,0 0 1,0 0-1,0 0 0,0 1 0,-1-1 0,1 0 1,0 0-1,0 0 0,0 0 0,0 1 0,0-1 0,-1 0 1,1 0-1,0 0 0,0 0 0,0 1 0,0-1 0,0 0 1,0 0-1,0 0 0,0 1 0,0-1 0,0 0 1,0 0-1,0 1 0,0-1 0,0 0 0,0 0 0,0 0 1,0 1-1,0-1 0,0 0 0,0 0 0,0 0 0,0 1 1,0-1-1,0 0 0,1 0 0,-1 0 0,0 1 1,0-1-1,0 0 0,0 0 0,0 0 0,1 1 0,5 9 481,-4-8-421,0 0-1,1 0 1,-1-1 0,0 1-1,0-1 1,1 1 0,-1-1 0,1 0-1,-1 0 1,1 0 0,0 0-1,-1-1 1,1 1 0,3 0-1,6 0 312,0-1 0,13 0 0,-5-1-301,93 0 247,100 1 229,30-7-45,-141 1-492,-37 4 16,128-12 55,-165 12-212,-18 2 95,-1-1 1,17-3-1,-3-3 159,-17 6-187,-5 1 102,4-8 181,-5 3-224,-1 1 1,0-1 0,0 1-1,0 0 1,0-1 0,-1 1-1,0 0 1,-4-8 0,-1 1-71,-15-20 0,5 12-88,-1 1 0,-41-32 0,59 50 102,0 0 0,-1 0 0,1 0 0,0-1-1,-1 1 1,1 0 0,0 0 0,0-1 0,-1 1 0,1 0 0,0-1 0,0 1 0,-1 0 0,1-1 0,0 1 0,0-1 0,0 1 0,0 0 0,0-1-1,-1 1 1,1-1 0,0 1 0,0 0 0,0-1 0,0 0 0,1 1-3,-1 0 0,0-1 0,0 1 0,0 0 0,1 0-1,-1 0 1,0-1 0,1 1 0,-1 0 0,0 0 0,0 0 0,1 0 0,-1 0 0,0 0-1,1 0 1,-1 0 0,0 0 0,1 0 0,-1 0 0,0 0 0,0 0 0,1 0-1,-1 0 1,0 0 0,1 0 0,-1 0 0,0 0 0,1 0 0,-1 0 0,0 0 0,1 1-1,41 20-334,-29-15 349,0 0-1,0 1 1,-1 0-1,0 1 1,-1 0 0,0 1-1,0 0 1,-1 1 0,17 21 0,-25-29-26,-1 1 0,0-1 0,1 1 1,-1 0-1,0-1 0,-1 1 0,1 0 1,0 0-1,-1 2 0,4 14-139,-1-11 206,-1 0-1,0 0 1,-1 0 0,0 1-1,0-1 1,-1 0-1,0 1 1,0-1 0,-3 13-1,1-10 57,-1 1 0,0-1 0,0 0 0,-1 0 0,-1 0 0,-7 12 0,-2 0-966,-26 29 0,33-44-340,1-3-984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28:10.03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349 2 736,'1'0'135,"0"-1"-1,0 0 1,14 3 6245,-32 12-5548,-9 11-459,-18 20 741,29-31-631,-22 26 0,15-9-623,-33 67-1,34-60-127,-7 17 79,9-19-733,-1 0 0,-25 34 0,27-48-779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9:25.14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17 260 2656,'-17'16'12897,"21"-13"-14066,-1-1 1340,0 0 0,1 1 1,-1-1-1,0-1 1,1 1-1,0-1 1,-1 1-1,1-1 0,0 0 1,0 0-1,0-1 1,0 1-1,5-1 0,-7 1-150,-1-1 0,1 1-1,-1-1 1,1 1-1,-1 0 1,1-1-1,-1 1 1,0 0-1,1 0 1,-1 0-1,2 2 1,5 2-28,-2-1-18,0 0 0,0 0-1,0 0 1,0 1-1,-1 0 1,0 0-1,0 0 1,0 0 0,-1 1-1,1 0 1,-1 0-1,6 13 1,5 20 67,16 62 1,-20-58-48,19 44-1,-16-52 26,-2 0 0,13 57-1,-5-26 250,-14-48-122,-4-1-28,-2-16-151,0 1 0,0 0 0,1-1 0,-1 1 0,0 0-1,1-1 1,-1 1 0,1 0 0,0-1 0,1 3-1,-2-3 289,1 0-248,-1-1 0,1 0 0,-1 1 0,0-1 0,1 1 0,-1-1 0,0 0 0,0 1 0,1-1 0,-1 1-1,0-1 1,0 1 0,1-1 0,-1 0 0,0 1 0,0-1 0,0 1 0,0-1 0,0 1 0,0-1 0,0 1-1,0-1 1,0 1 0,0 0 0,0 12-69,0-13 63,0 3-109,1-1 119,-1-2 6,0 0 0,0 0-1,0 0 1,0 1 0,0-1 0,0 0 0,0 0-1,0 0 1,0 0 0,1 0 0,-1 0 0,0 1-1,0-1 1,0 0 0,0 0 0,0 0 0,0 0-1,0 0 1,0 0 0,0 0 0,0 1 0,0-1-1,1 0 1,-1 0 0,0 0 0,0 0 0,0 0-1,0 0 1,0 0 0,0 0 0,0 0 0,1 0-1,-1 0 1,0 0 0,0 0 0,0 0 0,0 0-1,0 0 1,1 0 0,-1 0 0,3-1 41,-1 0 0,1-1 0,-1 0 1,1 1-1,-1-1 0,1 0 0,-1 0 1,0-1-1,0 1 0,0 0 0,0-1 1,-1 1-1,3-5 0,19-41 356,-19 39-294,66-203 918,-32 89-883,-8 39-682,51-100 1,-33 78-1568,23-44-7499,-57 120 5251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49:26.37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46 149 1728,'0'0'19,"0"-1"0,0 1-1,0-1 1,0 1 0,0-1 0,0 1 0,0 0 0,0-1-1,0 1 1,0-1 0,1 1 0,-1-1 0,0 1 0,0 0 0,0-1-1,1 1 1,-1-1 0,0 1 0,0 0 0,0-1 0,1 1-1,-1 0 1,0 0 0,1-1 0,-1 1 0,0 0 0,1-1-1,-1 1 1,1 0 0,-1 0 0,0 0 0,1 0 0,-1-1-1,1 1 1,-1 0 0,0 0 0,1 0 0,-1 0 0,1 0-1,-1 0 1,1 0 0,-1 0 0,0 0 0,1 0 0,-1 0 0,1 0-1,-1 0 1,1 1 0,3-1 898,0-4-591,-4 4-320,0 0 0,1-1 1,-1 1-1,1 0 0,-1-1 1,0 1-1,1 0 1,-1 0-1,0-1 0,0 1 1,1-1-1,-1 1 1,0 0-1,0-1 0,1 1 1,-1 0-1,0-1 0,0 1 1,0-1-1,0-1 143,0 1 0,0-1-1,0 1 1,0-1-1,-1 1 1,1-1 0,-1 1-1,1 0 1,-1-1 0,0 1-1,1 0 1,-1-1 0,0 1-1,0 0 1,0 0 0,-2-2-1,-21-15 1454,21 17-1454,0-1-1,0 0 1,0 0-1,0 0 1,0 0-1,1-1 0,-1 1 1,1-1-1,0 0 1,0 1-1,-3-5 1,2-26 961,5 14 1115,0 19-2277,-1 0 75,1 0 1,-1 1 0,1-1 0,-1 1 0,0-1 0,0 1-1,1 0 1,-1-1 0,0 1 0,0 0 0,0 0 0,1 0-1,-1 0 1,0 0 0,1 2 0,17 22-61,-13-16 9,73 94-2664,-50-59-1104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2:15.06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2 375 1056,'0'-1'68,"0"1"0,0-1 0,0 0 0,0 1-1,0-1 1,0 1 0,0-1 0,0 1 0,0-1 0,0 1 0,0-1 0,0 1 0,0-1-1,1 1 1,-1-1 0,0 1 0,0-1 0,1 1 0,-1-1 0,0 1 0,1-1 0,-1 1-1,0-1 1,1 1 0,-1 0 0,1-1 0,-1 1 0,1 0 0,-1-1 0,0 1 0,1 0-1,0-1 1,21-14 429,-18 13-82,23-12 2513,-27 14-2894,1 0-1,0 0 1,-1 0 0,1 0 0,-1 0-1,1 0 1,0 0 0,-1 0 0,1 0 0,-1 1-1,1-1 1,0 0 0,-1 0 0,2 1-1,-1 1 29,0 0 0,0 0 0,1 0 0,-1 0 0,1 0 0,3 4 0,-3-5-41,-1 0 1,0 1 0,1-1 0,-1 0 0,0 1 0,0 0 0,0-1-1,0 1 1,0 0 0,0-1 0,0 1 0,-1 0 0,1 0 0,-1 0-1,1-1 1,-1 1 0,1 3 0,0 16 155,4 24-1,0 4 106,2 200 742,0 16-720,41 211 528,-37-406-760,24 175 165,-2-18-16,-14-98-293,93 496 600,-46-329-560,-7-27-112,-59-268 141,48 215 26,-40-164 77,-1 1 0,-1 58 0,-4-5-194,-3 90 402,-1-161-307,-2 0 1,-13 53 0,14-77 67,-1-1-1,0 0 1,-1 1-1,-8 12 1,13-23-71,-11 22-71,8-17 52,1 1 1,-2 0 0,-5 9 0,-26 31 580,34-46-576,19 8-742,-1-3 780,0-2-1,0 0 0,0 0 1,24-1-1,-4 1 176,59-1-459,-64-3 271,0 2 0,32 5 1,458 71 102,-381-63-256,216-6 0,-152-18 242,-39 1 33,733-26-222,-539 11 246,-139 7 10,244-26 385,-317 27-478,164-21-6,115-3-7,-391 38-128,19-2 69,365-19 453,-157 30-202,-48 1 261,276-5 325,-357 5-906,-4-3 335,-93 1-447,-34-5 164,-1-1-1,0 1 1,1-1 0,-1 1-1,0 0 1,4 2 0,10 3-22,26 4 231,-21-5-195,25 3 1,-26-5-97,25 7 1,-24-5 26,30 4-1,-31-7 34,-1 0-1,1-2 1,0 0-1,25-4 1,-37 3 26,-7 1 1,-1 1-1,1-1 1,-1 0 0,1 0-1,-1 0 1,0 0 0,1 0 0,-1 0-1,1 0 1,-1 0 0,1 0-1,-1 0 1,1 0 0,-1 0 0,1 0-1,-1-1 1,0 1 0,1 0-1,-1 0 1,1 0 0,-1-1 0,1 1-1,-1 0 1,0 0 0,1-1-1,-1 1 1,0 0 0,1-1-1,-1 1 1,0 0 0,0-1 0,1 1-1,-1-1 1,0 1 0,0-1-1,0 1 1,1-1 0,-1 0-105,0-14-262,4 2 430,-3 10-78,0 0-1,-1 1 1,1-1 0,0 0-1,-1 0 1,0 0-1,0 0 1,0 0 0,0 0-1,0-1 1,-1-3 0,0 0 73,1 0 1,-1 0 0,1 0-1,1 0 1,0 0 0,0 0-1,3-13 1,0 3 78,-1 0 0,1-34 0,-3 24-100,11-165 419,3-39-339,-12-89 698,-6 164-624,-23-313-409,-23 112 473,-20 1-95,61 313-245,-51-202 155,38 153-171,4-1 0,4-1-1,-1-189 1,29 23 400,-4 123-302,9-86-158,-6 74-43,-2 55 70,-5 42 163,0-56 0,-6 70-55,0 23-75,0 0-1,-2 1 1,-2-20 0,0 23 59,-1-5-164,4 14 130,0 1 0,0-1-1,0 1 1,-1 0 0,1-1 0,-1 1 0,1-1-1,-1 1 1,1 0 0,-1-1 0,0 1 0,0 0 0,0 0-1,-1-2 1,1 4 8,1 0 0,0 0 0,-1 0 0,1 0 0,-1 0 0,1 1 0,-1-1 0,0 0 0,1 0 0,-1 0 0,-2 1 0,0 1 71,0-1 0,0 1 1,0-1-1,-1 0 0,1 0 0,-1 0 0,1-1 0,-1 1 0,0-1 0,-5 1 0,-43 6-184,14-3-225,-139 38-133,-27 6 531,-4-18 182,126-21-142,-45 3 120,-142-3 0,-125-25 188,144-7-225,131 10-196,-225-38 255,-50-3 322,46 48 214,213 6-479,-533 46-128,576-37-85,-210 28 222,-100 13 132,204-30-437,68-11-46,-90 8 715,-77-21-602,219 1-33,-81-6 192,-279-36-389,229 32 192,0 15-24,164-1-80,-135 17 600,178-19-439,0 1 1,0 0-1,-1-1 0,1 1 0,0 0 1,0 0-1,1 0 0,-1 0 0,0 0 1,0 0-1,0 1 0,1-1 0,-1 1 1,-2 1-1,4-1-73,1-1 32,6 3 32,0 1 0,-1 0 0,0 0 0,0 0 0,6 8 0,-12-13 25,1 1 0,-1-1 0,1 1 0,-1 0-1,1-1 1,-1 1 0,0-1 0,1 1 0,-1 0 0,0-1 0,0 1 0,1 0 0,-1 0 0,0-1 0,0 1 0,0 0 0,0 0-1,0-1 1,0 1 0,0 0 0,0-1 0,0 1 0,0 0 0,0 0 0,-1-1 0,1 2 0,-1-1-5,0 0 1,1 0 0,-1 0 0,0-1-1,0 1 1,0 0 0,0-1-1,0 1 1,0 0 0,0-1-1,0 1 1,0-1 0,0 0-1,0 1 1,0-1 0,0 0-1,-2 1 1,-62 11-282,44-8 376,13-2-90,0 0-1,0 0 1,-14 6-1,7-2-132,-1 0-1,1-1 1,-1-1-1,1-1 1,-1 0 0,0-1-1,0-1 1,-23 0-1,38-1-2,1 0 8,0 0 1,-1 0-1,1 0 0,0 0 0,-1 0 1,1 0-1,0 0 0,-1 0 1,1 0-1,0 0 0,-1 0 1,1 0-1,0 0 0,-1 0 1,1 0-1,0 0 0,-1 0 1,1 0-1,0 0 0,0 0 1,-1-1-1,1 1 0,0 0 1,-1 0-1,1 0 0,0-1 0,0 1 1,-1 0-104,1 0 104,0-1-1,0 1 0,-1 0 1,1-1-1,0 1 0,6-8-1971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6:28.6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322 42 1408,'-3'0'86,"1"1"-1,-1 0 1,1-1-1,-1 1 1,1 1 0,0-1-1,-1 0 1,1 1-1,0-1 1,0 1 0,0-1-1,0 1 1,0 0 0,-3 4-1,0 2 419,-1 0-1,-7 16 1,-1 2-190,-3 1 524,1 1-1,-21 49 0,36-76-816,1 0 0,0 0 0,-1 0 0,1 0 0,-1 0 0,1 0 0,0 0 0,0 0 0,0 0 0,0 0 0,0 1 0,0-1 0,0 0 0,0 0-1,0 0 1,1 2 0,-1-3 0,0 0 0,1 0 0,-1 1 0,0-1 0,1 0 0,-1 0-1,0 0 1,1 0 0,-1 0 0,1 0 0,-1 0 0,0 0 0,1 0 0,-1 0-1,1 0 1,-1 0 0,0 0 0,1 0 0,-1 0 0,1 0 0,-1 0 0,0 0-1,1-1 1,-1 1 0,0 0 0,1 0 0,-1 0 0,1-1 0,5-3 173,0 0 0,-1 0 0,9-8 1,203-215 1810,-213 223-1965,0-1 0,0 1 0,5-10 0,-9 11 38,-5 4-20,-7 6 51,-15 13-19,2 3 0,-37 39 0,16-15 174,14-15 150,-1-3 0,-47 34 0,42-37-62,-29 18 491,64-42-788,0-1 0,0 0 0,0 1 1,0-2-1,-6 2 0,5-3-56,15-4-73,16-6 174,0-2 1,45-30-1,-43 25-24,55-26 0,-80 42-64,1 0-1,-1 0 0,0 1 1,1 0-1,0 0 0,-1 0 1,8 0-1,-19 19-278,5-15 302,-1 0 0,1 0-1,0 0 1,-1-1 0,1 0-1,-1 1 1,0-1 0,0 0-1,-5 3 1,8-5-31,0 0 0,0 0 0,0 0 0,0 0 0,0 0 0,-1 0 0,1 1 0,0-1 0,0 0 0,0 0 0,0 0 0,-1 0 0,1 0 0,0 0 0,0 0 0,0 0 0,0 0 0,-1 0 0,1 0 0,0 0 0,0 0 0,0 0 0,0 0 0,0 0 1,-1 0-1,1 0 0,0 0 0,0 0 0,0 0 0,0-1 0,-1 1 0,1 0 0,0 0 0,0 0 0,0 0 0,0 0 0,0 0 0,0 0 0,-1-1 0,1 1 0,0 0 0,0-9 57,7-11-54,-7 19-4,43-100-627,-41 97 523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6:31.0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137 4 1408,'0'-1'43,"-1"1"0,1 0 0,-1-1 0,0 1 0,1 0 0,-1 0 0,1-1 0,-1 1 0,0 0 0,1 0 0,-1 0 0,0 0 0,1 0 0,-1 0 0,0 0 0,1 0 0,-1 0 0,0 0 0,1 0 0,-1 0 0,0 0 0,1 0 0,-1 1 0,0-1 0,0 1 0,-13 12 915,1-1-746,-19 14 174,26-21-130,-1 1 1,1-1 0,-1 0-1,0-1 1,-20 13 1716,27-17-1948,0 1-55,0 0 147,4-1-74,-1 1 0,1 0-1,-1 0 1,1 0 0,4 3-1,-1-1 24,-3 0 42,0-1 0,1 0 1,-1 0-1,1 0 0,-1-1 1,1 0-1,0 1 0,7-1 0,-11-1-90,6 2 92,4 10-307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6:36.8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 13 832,'44'-13'6171,"-79"31"-5260,32-17-999,-1 1 0,1 0-1,0 0 1,0 0 0,0 0-1,1 0 1,-1 0 0,0 1-1,1-1 1,-1 1-1,1 0 1,0 0 0,-3 5-1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05.6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239 39 832,'0'1'18,"0"-1"0,-1 1 0,1-1-1,-1 0 1,1 1 0,0-1 0,-1 0 0,1 0 0,-1 1 0,1-1 0,-1 0-1,1 0 1,-1 0 0,1 0 0,-1 1 0,1-1 0,-1 0 0,-9-1 1223,-2 3-41,-3-4-316,12 2-782,-1-1 0,1 1 1,0 0-1,-1 0 0,1 0 0,-7 1 1,9-1-35,-1 1 1,1-1 0,-1 0 0,1 0 0,0 0-1,-1-1 1,1 1 0,-1 0 0,1 0 0,0-1-1,-1 1 1,1-1 0,0 1 0,-1-1 0,1 0 0,0 1-1,0-1 1,0 0 0,0 0 0,0 0 0,-2-1-1,2 0-42,-1 1 0,1 0 0,0 0 0,-1 0 0,1 0 0,-1 0 0,0 0 0,1 0 0,-1 1 0,1-1 0,-1 1 0,0-1 0,0 1 0,-2-1 0,-5-3 78,9 4-92,-1-1 0,1 1 0,-1 0 0,1-1 1,-1 1-1,1 0 0,-1-1 0,1 1 0,-1 0 0,1 0 0,-1-1 0,1 1 0,-1 0 0,0 0 1,1 0-1,-2 0 0,-14-5 369,15 4-344,-1 0 1,1 0-1,-1 0 0,1 1 0,-1-1 0,1 1 1,-1-1-1,1 1 0,-1-1 0,0 1 0,1 0 0,-1 0 1,0 0-1,1 0 0,-1 0 0,0 0 0,1 1 1,-3 0-1,-2 2 15,4-2-81,-1 1-1,1-1 0,-1 0 0,1 1 0,-1-1 0,0-1 0,-3 2 0,-3 7-546,9-9 564,-1 0-1,1 0 1,0 0-1,0 0-12,0 1-50,-1-1 62,1 0 1,0 0-1,0 0 1,0 0-1,0 1 1,0-1-1,0 0 1,0 0-1,0 0 0,0 0 1,0 0-1,0 1 1,0-1-1,0 0 1,0 0-1,0 0 1,0 0-1,0 0 1,0 0-1,0 1 1,0-1-1,0 0 1,0 0-1,0 0 1,1 0-1,-1 0 1,0 0-1,0 1-12,0-1 0,8 6-583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18.4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27 199 1472,'-1'1'64,"0"0"0,0 0 0,0 0 1,-1 0-1,1 0 0,0 0 0,0 1 0,1-1 1,-1 0-1,0 1 0,0-1 0,1 0 0,-1 1 0,0-1 1,1 1-1,-1-1 0,1 1 0,0-1 0,0 1 1,-1 1-1,-5 19 215,5-22-253,1 1 0,-1 0 1,1 0-1,0-1 1,-1 1-1,1 0 1,0 0-1,-1 0 1,1 0-1,0-1 0,0 1 1,0 0-1,-1 0 1,1 0-1,0 0 1,0 0-1,0 0 1,1 0-1,-1-1 0,0 1 1,0 0-1,0 0 1,1 0-1,-1 0 1,0 0-1,1-1 1,-1 1-1,1 0 0,-1 0 1,1-1-1,-1 1 1,1 0-1,0-1 1,-1 1-1,1-1 1,0 1-1,-1 0 0,1-1 1,0 0-1,0 1 1,1 0-1,1 0 83,1 0 1,-1 0-1,1 0 0,-1 0 0,1 0 0,0-1 1,-1 0-1,1 0 0,5 0 0,12-3 77,0-2-1,23-6 1,-4 0 41,0 1-98,124-34 382,-135 34-556,-1-1-1,-1-1 1,44-26 0,109-70 311,-159 99-407,-18 8 199,1 0-1,-1 0 1,1-1 0,-1 1-1,0-1 1,0 0 0,5-3-1,-18 5 231,-19 15-226,1 2-1,1 0 1,-33 29-1,31-23 112,-1-2-1,-40 23 0,57-38-191,1 1 0,0 1-1,0 0 1,-14 13 0,25-20 12,0 0 0,-1 0 1,1 1-1,0-1 0,0 0 0,0 0 0,0 1 0,0-1 0,1 1 1,-2 2-1,2-4 2,0 1 0,0-1 0,0 0 0,0 1 0,0-1-1,0 1 1,0-1 0,0 1 0,0-1 0,0 0 0,1 1 0,-1-1 0,0 1 0,0-1 0,1 0 0,-1 1 0,0-1 0,0 0 0,1 1 0,-1-1 0,0 0 0,1 1-1,-1-1 1,0 0 0,1 0 0,-1 1 0,1-1 0,-1 0 0,0 0 0,1 0 0,-1 0 0,1 1 0,-1-1 0,1 0 0,-1 0 0,1 0 0,-1 0 0,0 0 0,1 0-1,0 0 1,5 0 29,0 1-1,0-1 0,0-1 0,-1 1 1,1-1-1,0 0 0,0 0 0,0 0 1,-1-1-1,1 0 0,-1 0 0,1 0 1,4-4-1,8-5 87,0-1 0,20-17-1,-23 17-12,-10 8 12,0 0-1,-1-1 1,1 1-1,-1-1 1,0 0-1,0-1 1,5-9-1,-8 14-79,0-1 1,-1 1-1,1-1 0,-1 1 0,1-1 0,-1 1 0,1-1 0,-1 1 1,0-1-1,0 1 0,1-1 0,-1 0 0,0 1 0,-1-1 1,1 1-1,0-1 0,0 1 0,-1-1 0,1 1 0,-1-1 1,1 1-1,-1-1 0,0 1 0,1-1 0,-1 1 0,0 0 0,0-1 1,0 1-1,0 0 0,0 0 0,0 0 0,0 0 0,-1 0 1,1 0-1,0 0 0,-3-1 0,-2-1-12,1 1 0,-1 0 1,0 0-1,1 0 0,-1 1 0,0 0 0,0 0 1,0 0-1,0 1 0,0 0 0,-11 1 0,-6 2-104,-37 10 1,60-13 85,-33 11-179,0 1-1,1 1 1,1 2 0,-47 29 0,74-42 183,-1 0 0,1 1-1,0 0 1,0 0 0,0 0 0,0 1 0,0-1 0,0 1 0,1 0 0,-4 5 0,6-6 162,1-3-162,0 1 0,0-1 1,0 0-1,0 1 0,0-1 0,0 1 0,0-1 0,0 0 1,0 1-1,0-1 0,0 0 0,1 1 0,-1-1 1,0 0-1,0 1 0,0-1 0,0 0 0,1 1 0,-1-1 1,0 0-1,0 1 0,1-1 0,-1 0 0,0 0 0,0 1 1,1-1-1,-1 0 0,0 0 0,1 0 0,-1 1 1,0-1-1,1 0 0,-1 0 0,0 0 0,1 0 0,-1 0 1,1 0-1,0 1 20,11 3-3,-1 0-1,1-1 1,0 0 0,0 0-1,0-1 1,22 0 0,-8 0-19,166 30 31,-178-28 76,0 1 0,13 6 0,-20-7-112,-3-2-5,0 0 0,0 0-1,0 1 1,-1-1 0,1 1 0,-1 0 0,1 0 0,-1 0 0,0 0 0,-1 1 0,1-1 0,0 1 0,-1 0 0,0 0 0,0 0 0,0 0 0,0 0-1,-1 0 1,2 7 0,10 20 127,-13-30-116,0-1 0,0 1 0,0-1 0,0 1 1,1-1-1,-1 0 0,0 1 0,0-1 0,0 0 0,1 1 1,-1-1-1,0 1 0,1-1 0,-1 0 0,0 0 0,1 1 1,-1-1-1,0 0 0,1 0 0,-1 1 0,0-1 0,1 0 1,-1 0-1,1 0 0,-1 0 0,0 1 0,2-1 0,-1 0 9,-1 0-1,1-1 0,0 1 0,0 0 1,0 0-1,0-1 0,0 1 1,0 0-1,0-1 0,0 1 0,-1-1 1,2 0-1,23-22 92,-23 19-158,17-18-281,-14 15 114,0 1 0,0 0 0,0 0 0,1 0 0,10-7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19.3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649 1 3392,'-1'20'548,"-1"-1"0,-1 1 0,-8 26 1,-25 67 586,-4-24-812,34-77-353,5-11 43,0 1 0,0 0 0,1 0-1,-1-1 1,0 1 0,1 0 0,-1 0 0,1 0-1,0 2 1,10-8-333,-2-1 338,-1-1-1,0 0 1,0-1-1,-1 1 1,0-1 0,7-10-1,6-6 127,25-19 485,-41 35-305,-8 8 84,-11 8-95,11-6-295,0 0-1,0 0 0,0-1 0,-1 1 0,1-1 0,-1 0 1,0-1-1,0 1 0,1-1 0,-8 0 0,-3 0 11,0 0 0,-24-3-1,31 1-93,1 0-1,0 0 0,0-1 0,-1-1 0,-14-6 1,19 7-24,-1 0 1,1 0 0,0-1 0,0 0-1,0 0 1,0 0 0,1 0-1,-1 0 1,1-1 0,0 0 0,-5-6-1,8 10 88,-2-5-104,-1 0 1,0 0 0,0 0 0,-1 1-1,1 0 1,-8-7 0,10 10 48,-1 0 1,0 0-1,1 0 1,-1 1 0,1-1-1,-1 0 1,0 1-1,0 0 1,1-1-1,-1 1 1,0 0-1,0 0 1,0 0-1,1 0 1,-1 0-1,0 0 1,0 0-1,0 1 1,1-1-1,-1 0 1,0 1-1,1 0 1,-1-1-1,0 1 1,-1 1 0,-46 28-611,10-6 283,11-7 282,0 1-1,1 1 1,0 2 0,2 1 0,-40 44 0,30-24-421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9T23:57:20.1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376 1 2144,'-2'0'85,"0"0"1,1 0-1,-1 1 1,1-1-1,-1 1 1,1-1-1,-1 1 1,1-1-1,-1 1 1,1 0-1,-1 0 1,1 0-1,0 0 1,-1 0-1,1 0 1,-1 1-1,-19 24 382,14-16-286,6-7-153,-16 19 289,2 1 0,0 0 0,-15 33 0,-61 201 1765,33-86-1465,25-74-521,-18 44 613,40-128 301,11-13-1000,3-10 119,-3 9-110,11-33-147,152-426-875,-124 375 1142,-47 118-54,-17 54 650,-4-1-1,-78 160 0,99-231-755,8-18-161,15-28-319,6-5-710,2 1 1,1 1-1,51-53 0,-62 75 452,0 1 0,1 1-1,0 0 1,29-13-1,-5 2-541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F1132-5A0F-498E-B280-0021C304571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AE5EE-64F1-4E40-951C-AD5C3805C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7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AE5EE-64F1-4E40-951C-AD5C3805C5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09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F0C5-032F-471A-ADF7-0E539B72ADDB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BD44-C46B-4162-95BB-BC4E3272D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DF0C5-032F-471A-ADF7-0E539B72ADDB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EBD44-C46B-4162-95BB-BC4E3272D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53.xml"/><Relationship Id="rId18" Type="http://schemas.openxmlformats.org/officeDocument/2006/relationships/image" Target="../media/image167.png"/><Relationship Id="rId26" Type="http://schemas.openxmlformats.org/officeDocument/2006/relationships/image" Target="../media/image171.png"/><Relationship Id="rId39" Type="http://schemas.openxmlformats.org/officeDocument/2006/relationships/customXml" Target="../ink/ink166.xml"/><Relationship Id="rId21" Type="http://schemas.openxmlformats.org/officeDocument/2006/relationships/customXml" Target="../ink/ink157.xml"/><Relationship Id="rId34" Type="http://schemas.openxmlformats.org/officeDocument/2006/relationships/image" Target="../media/image175.png"/><Relationship Id="rId42" Type="http://schemas.openxmlformats.org/officeDocument/2006/relationships/image" Target="../media/image179.png"/><Relationship Id="rId47" Type="http://schemas.openxmlformats.org/officeDocument/2006/relationships/customXml" Target="../ink/ink170.xml"/><Relationship Id="rId50" Type="http://schemas.openxmlformats.org/officeDocument/2006/relationships/image" Target="../media/image183.png"/><Relationship Id="rId55" Type="http://schemas.openxmlformats.org/officeDocument/2006/relationships/customXml" Target="../ink/ink174.xml"/><Relationship Id="rId63" Type="http://schemas.openxmlformats.org/officeDocument/2006/relationships/customXml" Target="../ink/ink178.xml"/><Relationship Id="rId68" Type="http://schemas.openxmlformats.org/officeDocument/2006/relationships/image" Target="../media/image192.png"/><Relationship Id="rId76" Type="http://schemas.openxmlformats.org/officeDocument/2006/relationships/image" Target="../media/image196.png"/><Relationship Id="rId7" Type="http://schemas.openxmlformats.org/officeDocument/2006/relationships/customXml" Target="../ink/ink150.xml"/><Relationship Id="rId71" Type="http://schemas.openxmlformats.org/officeDocument/2006/relationships/customXml" Target="../ink/ink182.xml"/><Relationship Id="rId2" Type="http://schemas.openxmlformats.org/officeDocument/2006/relationships/image" Target="../media/image159.png"/><Relationship Id="rId16" Type="http://schemas.openxmlformats.org/officeDocument/2006/relationships/image" Target="../media/image166.png"/><Relationship Id="rId29" Type="http://schemas.openxmlformats.org/officeDocument/2006/relationships/customXml" Target="../ink/ink161.xml"/><Relationship Id="rId11" Type="http://schemas.openxmlformats.org/officeDocument/2006/relationships/customXml" Target="../ink/ink152.xml"/><Relationship Id="rId24" Type="http://schemas.openxmlformats.org/officeDocument/2006/relationships/image" Target="../media/image170.png"/><Relationship Id="rId32" Type="http://schemas.openxmlformats.org/officeDocument/2006/relationships/image" Target="../media/image174.png"/><Relationship Id="rId37" Type="http://schemas.openxmlformats.org/officeDocument/2006/relationships/customXml" Target="../ink/ink165.xml"/><Relationship Id="rId40" Type="http://schemas.openxmlformats.org/officeDocument/2006/relationships/image" Target="../media/image178.png"/><Relationship Id="rId45" Type="http://schemas.openxmlformats.org/officeDocument/2006/relationships/customXml" Target="../ink/ink169.xml"/><Relationship Id="rId53" Type="http://schemas.openxmlformats.org/officeDocument/2006/relationships/customXml" Target="../ink/ink173.xml"/><Relationship Id="rId58" Type="http://schemas.openxmlformats.org/officeDocument/2006/relationships/image" Target="../media/image187.png"/><Relationship Id="rId66" Type="http://schemas.openxmlformats.org/officeDocument/2006/relationships/image" Target="../media/image191.png"/><Relationship Id="rId74" Type="http://schemas.openxmlformats.org/officeDocument/2006/relationships/image" Target="../media/image195.png"/><Relationship Id="rId79" Type="http://schemas.openxmlformats.org/officeDocument/2006/relationships/customXml" Target="../ink/ink186.xml"/><Relationship Id="rId5" Type="http://schemas.openxmlformats.org/officeDocument/2006/relationships/customXml" Target="../ink/ink149.xml"/><Relationship Id="rId61" Type="http://schemas.openxmlformats.org/officeDocument/2006/relationships/customXml" Target="../ink/ink177.xml"/><Relationship Id="rId10" Type="http://schemas.openxmlformats.org/officeDocument/2006/relationships/image" Target="../media/image163.png"/><Relationship Id="rId19" Type="http://schemas.openxmlformats.org/officeDocument/2006/relationships/customXml" Target="../ink/ink156.xml"/><Relationship Id="rId31" Type="http://schemas.openxmlformats.org/officeDocument/2006/relationships/customXml" Target="../ink/ink162.xml"/><Relationship Id="rId44" Type="http://schemas.openxmlformats.org/officeDocument/2006/relationships/image" Target="../media/image180.png"/><Relationship Id="rId52" Type="http://schemas.openxmlformats.org/officeDocument/2006/relationships/image" Target="../media/image184.png"/><Relationship Id="rId60" Type="http://schemas.openxmlformats.org/officeDocument/2006/relationships/image" Target="../media/image188.png"/><Relationship Id="rId65" Type="http://schemas.openxmlformats.org/officeDocument/2006/relationships/customXml" Target="../ink/ink179.xml"/><Relationship Id="rId73" Type="http://schemas.openxmlformats.org/officeDocument/2006/relationships/customXml" Target="../ink/ink183.xml"/><Relationship Id="rId78" Type="http://schemas.openxmlformats.org/officeDocument/2006/relationships/image" Target="../media/image197.png"/><Relationship Id="rId4" Type="http://schemas.openxmlformats.org/officeDocument/2006/relationships/image" Target="../media/image160.png"/><Relationship Id="rId9" Type="http://schemas.openxmlformats.org/officeDocument/2006/relationships/customXml" Target="../ink/ink151.xml"/><Relationship Id="rId14" Type="http://schemas.openxmlformats.org/officeDocument/2006/relationships/image" Target="../media/image165.png"/><Relationship Id="rId22" Type="http://schemas.openxmlformats.org/officeDocument/2006/relationships/image" Target="../media/image169.png"/><Relationship Id="rId27" Type="http://schemas.openxmlformats.org/officeDocument/2006/relationships/customXml" Target="../ink/ink160.xml"/><Relationship Id="rId30" Type="http://schemas.openxmlformats.org/officeDocument/2006/relationships/image" Target="../media/image173.png"/><Relationship Id="rId35" Type="http://schemas.openxmlformats.org/officeDocument/2006/relationships/customXml" Target="../ink/ink164.xml"/><Relationship Id="rId43" Type="http://schemas.openxmlformats.org/officeDocument/2006/relationships/customXml" Target="../ink/ink168.xml"/><Relationship Id="rId48" Type="http://schemas.openxmlformats.org/officeDocument/2006/relationships/image" Target="../media/image182.png"/><Relationship Id="rId56" Type="http://schemas.openxmlformats.org/officeDocument/2006/relationships/image" Target="../media/image186.png"/><Relationship Id="rId64" Type="http://schemas.openxmlformats.org/officeDocument/2006/relationships/image" Target="../media/image190.png"/><Relationship Id="rId69" Type="http://schemas.openxmlformats.org/officeDocument/2006/relationships/customXml" Target="../ink/ink181.xml"/><Relationship Id="rId77" Type="http://schemas.openxmlformats.org/officeDocument/2006/relationships/customXml" Target="../ink/ink185.xml"/><Relationship Id="rId8" Type="http://schemas.openxmlformats.org/officeDocument/2006/relationships/image" Target="../media/image162.png"/><Relationship Id="rId51" Type="http://schemas.openxmlformats.org/officeDocument/2006/relationships/customXml" Target="../ink/ink172.xml"/><Relationship Id="rId72" Type="http://schemas.openxmlformats.org/officeDocument/2006/relationships/image" Target="../media/image194.png"/><Relationship Id="rId80" Type="http://schemas.openxmlformats.org/officeDocument/2006/relationships/image" Target="../media/image198.png"/><Relationship Id="rId3" Type="http://schemas.openxmlformats.org/officeDocument/2006/relationships/customXml" Target="../ink/ink148.xml"/><Relationship Id="rId12" Type="http://schemas.openxmlformats.org/officeDocument/2006/relationships/image" Target="../media/image164.png"/><Relationship Id="rId17" Type="http://schemas.openxmlformats.org/officeDocument/2006/relationships/customXml" Target="../ink/ink155.xml"/><Relationship Id="rId25" Type="http://schemas.openxmlformats.org/officeDocument/2006/relationships/customXml" Target="../ink/ink159.xml"/><Relationship Id="rId33" Type="http://schemas.openxmlformats.org/officeDocument/2006/relationships/customXml" Target="../ink/ink163.xml"/><Relationship Id="rId38" Type="http://schemas.openxmlformats.org/officeDocument/2006/relationships/image" Target="../media/image177.png"/><Relationship Id="rId46" Type="http://schemas.openxmlformats.org/officeDocument/2006/relationships/image" Target="../media/image181.png"/><Relationship Id="rId59" Type="http://schemas.openxmlformats.org/officeDocument/2006/relationships/customXml" Target="../ink/ink176.xml"/><Relationship Id="rId67" Type="http://schemas.openxmlformats.org/officeDocument/2006/relationships/customXml" Target="../ink/ink180.xml"/><Relationship Id="rId20" Type="http://schemas.openxmlformats.org/officeDocument/2006/relationships/image" Target="../media/image168.png"/><Relationship Id="rId41" Type="http://schemas.openxmlformats.org/officeDocument/2006/relationships/customXml" Target="../ink/ink167.xml"/><Relationship Id="rId54" Type="http://schemas.openxmlformats.org/officeDocument/2006/relationships/image" Target="../media/image185.png"/><Relationship Id="rId62" Type="http://schemas.openxmlformats.org/officeDocument/2006/relationships/image" Target="../media/image189.png"/><Relationship Id="rId70" Type="http://schemas.openxmlformats.org/officeDocument/2006/relationships/image" Target="../media/image193.png"/><Relationship Id="rId75" Type="http://schemas.openxmlformats.org/officeDocument/2006/relationships/customXml" Target="../ink/ink18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1.png"/><Relationship Id="rId15" Type="http://schemas.openxmlformats.org/officeDocument/2006/relationships/customXml" Target="../ink/ink154.xml"/><Relationship Id="rId23" Type="http://schemas.openxmlformats.org/officeDocument/2006/relationships/customXml" Target="../ink/ink158.xml"/><Relationship Id="rId28" Type="http://schemas.openxmlformats.org/officeDocument/2006/relationships/image" Target="../media/image172.png"/><Relationship Id="rId36" Type="http://schemas.openxmlformats.org/officeDocument/2006/relationships/image" Target="../media/image176.png"/><Relationship Id="rId49" Type="http://schemas.openxmlformats.org/officeDocument/2006/relationships/customXml" Target="../ink/ink171.xml"/><Relationship Id="rId57" Type="http://schemas.openxmlformats.org/officeDocument/2006/relationships/customXml" Target="../ink/ink17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3.png"/><Relationship Id="rId13" Type="http://schemas.openxmlformats.org/officeDocument/2006/relationships/customXml" Target="../ink/ink190.xml"/><Relationship Id="rId18" Type="http://schemas.openxmlformats.org/officeDocument/2006/relationships/image" Target="../media/image208.png"/><Relationship Id="rId26" Type="http://schemas.openxmlformats.org/officeDocument/2006/relationships/image" Target="../media/image212.png"/><Relationship Id="rId3" Type="http://schemas.openxmlformats.org/officeDocument/2006/relationships/image" Target="../media/image199.png"/><Relationship Id="rId21" Type="http://schemas.openxmlformats.org/officeDocument/2006/relationships/customXml" Target="../ink/ink194.xml"/><Relationship Id="rId7" Type="http://schemas.openxmlformats.org/officeDocument/2006/relationships/customXml" Target="../ink/ink187.xml"/><Relationship Id="rId12" Type="http://schemas.openxmlformats.org/officeDocument/2006/relationships/image" Target="../media/image205.png"/><Relationship Id="rId17" Type="http://schemas.openxmlformats.org/officeDocument/2006/relationships/customXml" Target="../ink/ink192.xml"/><Relationship Id="rId25" Type="http://schemas.openxmlformats.org/officeDocument/2006/relationships/customXml" Target="../ink/ink196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07.png"/><Relationship Id="rId20" Type="http://schemas.openxmlformats.org/officeDocument/2006/relationships/image" Target="../media/image209.png"/><Relationship Id="rId29" Type="http://schemas.openxmlformats.org/officeDocument/2006/relationships/customXml" Target="../ink/ink19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2.png"/><Relationship Id="rId11" Type="http://schemas.openxmlformats.org/officeDocument/2006/relationships/customXml" Target="../ink/ink189.xml"/><Relationship Id="rId24" Type="http://schemas.openxmlformats.org/officeDocument/2006/relationships/image" Target="../media/image211.png"/><Relationship Id="rId32" Type="http://schemas.openxmlformats.org/officeDocument/2006/relationships/image" Target="../media/image215.png"/><Relationship Id="rId5" Type="http://schemas.openxmlformats.org/officeDocument/2006/relationships/image" Target="../media/image201.png"/><Relationship Id="rId15" Type="http://schemas.openxmlformats.org/officeDocument/2006/relationships/customXml" Target="../ink/ink191.xml"/><Relationship Id="rId23" Type="http://schemas.openxmlformats.org/officeDocument/2006/relationships/customXml" Target="../ink/ink195.xml"/><Relationship Id="rId28" Type="http://schemas.openxmlformats.org/officeDocument/2006/relationships/image" Target="../media/image213.png"/><Relationship Id="rId10" Type="http://schemas.openxmlformats.org/officeDocument/2006/relationships/image" Target="../media/image204.png"/><Relationship Id="rId19" Type="http://schemas.openxmlformats.org/officeDocument/2006/relationships/customXml" Target="../ink/ink193.xml"/><Relationship Id="rId31" Type="http://schemas.openxmlformats.org/officeDocument/2006/relationships/customXml" Target="../ink/ink199.xml"/><Relationship Id="rId4" Type="http://schemas.openxmlformats.org/officeDocument/2006/relationships/image" Target="../media/image200.png"/><Relationship Id="rId9" Type="http://schemas.openxmlformats.org/officeDocument/2006/relationships/customXml" Target="../ink/ink188.xml"/><Relationship Id="rId14" Type="http://schemas.openxmlformats.org/officeDocument/2006/relationships/image" Target="../media/image206.png"/><Relationship Id="rId22" Type="http://schemas.openxmlformats.org/officeDocument/2006/relationships/image" Target="../media/image210.png"/><Relationship Id="rId27" Type="http://schemas.openxmlformats.org/officeDocument/2006/relationships/customXml" Target="../ink/ink197.xml"/><Relationship Id="rId30" Type="http://schemas.openxmlformats.org/officeDocument/2006/relationships/image" Target="../media/image214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png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50" Type="http://schemas.openxmlformats.org/officeDocument/2006/relationships/customXml" Target="../ink/ink25.xml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41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customXml" Target="../ink/ink30.xml"/><Relationship Id="rId18" Type="http://schemas.openxmlformats.org/officeDocument/2006/relationships/image" Target="../media/image35.png"/><Relationship Id="rId3" Type="http://schemas.openxmlformats.org/officeDocument/2006/relationships/image" Target="../media/image27.png"/><Relationship Id="rId7" Type="http://schemas.openxmlformats.org/officeDocument/2006/relationships/customXml" Target="../ink/ink27.xml"/><Relationship Id="rId12" Type="http://schemas.openxmlformats.org/officeDocument/2006/relationships/image" Target="../media/image32.png"/><Relationship Id="rId17" Type="http://schemas.openxmlformats.org/officeDocument/2006/relationships/customXml" Target="../ink/ink32.xml"/><Relationship Id="rId2" Type="http://schemas.openxmlformats.org/officeDocument/2006/relationships/image" Target="../media/image26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customXml" Target="../ink/ink29.xml"/><Relationship Id="rId5" Type="http://schemas.openxmlformats.org/officeDocument/2006/relationships/customXml" Target="../ink/ink26.xml"/><Relationship Id="rId15" Type="http://schemas.openxmlformats.org/officeDocument/2006/relationships/customXml" Target="../ink/ink31.xml"/><Relationship Id="rId10" Type="http://schemas.openxmlformats.org/officeDocument/2006/relationships/image" Target="../media/image31.png"/><Relationship Id="rId4" Type="http://schemas.openxmlformats.org/officeDocument/2006/relationships/image" Target="../media/image28.png"/><Relationship Id="rId9" Type="http://schemas.openxmlformats.org/officeDocument/2006/relationships/customXml" Target="../ink/ink28.xml"/><Relationship Id="rId1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18" Type="http://schemas.openxmlformats.org/officeDocument/2006/relationships/customXml" Target="../ink/ink41.xml"/><Relationship Id="rId26" Type="http://schemas.openxmlformats.org/officeDocument/2006/relationships/customXml" Target="../ink/ink45.xml"/><Relationship Id="rId39" Type="http://schemas.openxmlformats.org/officeDocument/2006/relationships/image" Target="../media/image54.png"/><Relationship Id="rId21" Type="http://schemas.openxmlformats.org/officeDocument/2006/relationships/image" Target="../media/image45.png"/><Relationship Id="rId34" Type="http://schemas.openxmlformats.org/officeDocument/2006/relationships/customXml" Target="../ink/ink49.xml"/><Relationship Id="rId42" Type="http://schemas.openxmlformats.org/officeDocument/2006/relationships/customXml" Target="../ink/ink53.xml"/><Relationship Id="rId47" Type="http://schemas.openxmlformats.org/officeDocument/2006/relationships/image" Target="../media/image58.png"/><Relationship Id="rId50" Type="http://schemas.openxmlformats.org/officeDocument/2006/relationships/customXml" Target="../ink/ink57.xml"/><Relationship Id="rId55" Type="http://schemas.openxmlformats.org/officeDocument/2006/relationships/image" Target="../media/image62.png"/><Relationship Id="rId7" Type="http://schemas.openxmlformats.org/officeDocument/2006/relationships/image" Target="../media/image38.png"/><Relationship Id="rId12" Type="http://schemas.openxmlformats.org/officeDocument/2006/relationships/customXml" Target="../ink/ink38.xml"/><Relationship Id="rId17" Type="http://schemas.openxmlformats.org/officeDocument/2006/relationships/image" Target="../media/image43.png"/><Relationship Id="rId25" Type="http://schemas.openxmlformats.org/officeDocument/2006/relationships/image" Target="../media/image47.png"/><Relationship Id="rId33" Type="http://schemas.openxmlformats.org/officeDocument/2006/relationships/image" Target="../media/image51.png"/><Relationship Id="rId38" Type="http://schemas.openxmlformats.org/officeDocument/2006/relationships/customXml" Target="../ink/ink51.xml"/><Relationship Id="rId46" Type="http://schemas.openxmlformats.org/officeDocument/2006/relationships/customXml" Target="../ink/ink55.xml"/><Relationship Id="rId2" Type="http://schemas.openxmlformats.org/officeDocument/2006/relationships/customXml" Target="../ink/ink33.xml"/><Relationship Id="rId16" Type="http://schemas.openxmlformats.org/officeDocument/2006/relationships/customXml" Target="../ink/ink40.xml"/><Relationship Id="rId20" Type="http://schemas.openxmlformats.org/officeDocument/2006/relationships/customXml" Target="../ink/ink42.xml"/><Relationship Id="rId29" Type="http://schemas.openxmlformats.org/officeDocument/2006/relationships/image" Target="../media/image49.png"/><Relationship Id="rId41" Type="http://schemas.openxmlformats.org/officeDocument/2006/relationships/image" Target="../media/image55.png"/><Relationship Id="rId54" Type="http://schemas.openxmlformats.org/officeDocument/2006/relationships/customXml" Target="../ink/ink5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5.xml"/><Relationship Id="rId11" Type="http://schemas.openxmlformats.org/officeDocument/2006/relationships/image" Target="../media/image40.png"/><Relationship Id="rId24" Type="http://schemas.openxmlformats.org/officeDocument/2006/relationships/customXml" Target="../ink/ink44.xml"/><Relationship Id="rId32" Type="http://schemas.openxmlformats.org/officeDocument/2006/relationships/customXml" Target="../ink/ink48.xml"/><Relationship Id="rId37" Type="http://schemas.openxmlformats.org/officeDocument/2006/relationships/image" Target="../media/image53.png"/><Relationship Id="rId40" Type="http://schemas.openxmlformats.org/officeDocument/2006/relationships/customXml" Target="../ink/ink52.xml"/><Relationship Id="rId45" Type="http://schemas.openxmlformats.org/officeDocument/2006/relationships/image" Target="../media/image57.png"/><Relationship Id="rId53" Type="http://schemas.openxmlformats.org/officeDocument/2006/relationships/image" Target="../media/image61.png"/><Relationship Id="rId5" Type="http://schemas.openxmlformats.org/officeDocument/2006/relationships/image" Target="../media/image37.png"/><Relationship Id="rId15" Type="http://schemas.openxmlformats.org/officeDocument/2006/relationships/image" Target="../media/image42.png"/><Relationship Id="rId23" Type="http://schemas.openxmlformats.org/officeDocument/2006/relationships/image" Target="../media/image46.png"/><Relationship Id="rId28" Type="http://schemas.openxmlformats.org/officeDocument/2006/relationships/customXml" Target="../ink/ink46.xml"/><Relationship Id="rId36" Type="http://schemas.openxmlformats.org/officeDocument/2006/relationships/customXml" Target="../ink/ink50.xml"/><Relationship Id="rId49" Type="http://schemas.openxmlformats.org/officeDocument/2006/relationships/image" Target="../media/image59.png"/><Relationship Id="rId10" Type="http://schemas.openxmlformats.org/officeDocument/2006/relationships/customXml" Target="../ink/ink37.xml"/><Relationship Id="rId19" Type="http://schemas.openxmlformats.org/officeDocument/2006/relationships/image" Target="../media/image44.png"/><Relationship Id="rId31" Type="http://schemas.openxmlformats.org/officeDocument/2006/relationships/image" Target="../media/image50.png"/><Relationship Id="rId44" Type="http://schemas.openxmlformats.org/officeDocument/2006/relationships/customXml" Target="../ink/ink54.xml"/><Relationship Id="rId52" Type="http://schemas.openxmlformats.org/officeDocument/2006/relationships/customXml" Target="../ink/ink58.xml"/><Relationship Id="rId4" Type="http://schemas.openxmlformats.org/officeDocument/2006/relationships/customXml" Target="../ink/ink34.xml"/><Relationship Id="rId9" Type="http://schemas.openxmlformats.org/officeDocument/2006/relationships/image" Target="../media/image39.png"/><Relationship Id="rId14" Type="http://schemas.openxmlformats.org/officeDocument/2006/relationships/customXml" Target="../ink/ink39.xml"/><Relationship Id="rId22" Type="http://schemas.openxmlformats.org/officeDocument/2006/relationships/customXml" Target="../ink/ink43.xml"/><Relationship Id="rId27" Type="http://schemas.openxmlformats.org/officeDocument/2006/relationships/image" Target="../media/image48.png"/><Relationship Id="rId30" Type="http://schemas.openxmlformats.org/officeDocument/2006/relationships/customXml" Target="../ink/ink47.xml"/><Relationship Id="rId35" Type="http://schemas.openxmlformats.org/officeDocument/2006/relationships/image" Target="../media/image52.png"/><Relationship Id="rId43" Type="http://schemas.openxmlformats.org/officeDocument/2006/relationships/image" Target="../media/image56.png"/><Relationship Id="rId48" Type="http://schemas.openxmlformats.org/officeDocument/2006/relationships/customXml" Target="../ink/ink56.xml"/><Relationship Id="rId8" Type="http://schemas.openxmlformats.org/officeDocument/2006/relationships/customXml" Target="../ink/ink36.xml"/><Relationship Id="rId51" Type="http://schemas.openxmlformats.org/officeDocument/2006/relationships/image" Target="../media/image60.png"/><Relationship Id="rId3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60.xml"/><Relationship Id="rId13" Type="http://schemas.openxmlformats.org/officeDocument/2006/relationships/image" Target="../media/image71.png"/><Relationship Id="rId18" Type="http://schemas.openxmlformats.org/officeDocument/2006/relationships/customXml" Target="../ink/ink65.xml"/><Relationship Id="rId26" Type="http://schemas.openxmlformats.org/officeDocument/2006/relationships/customXml" Target="../ink/ink69.xml"/><Relationship Id="rId39" Type="http://schemas.openxmlformats.org/officeDocument/2006/relationships/image" Target="../media/image84.png"/><Relationship Id="rId3" Type="http://schemas.openxmlformats.org/officeDocument/2006/relationships/image" Target="../media/image64.png"/><Relationship Id="rId21" Type="http://schemas.openxmlformats.org/officeDocument/2006/relationships/image" Target="../media/image75.png"/><Relationship Id="rId34" Type="http://schemas.openxmlformats.org/officeDocument/2006/relationships/customXml" Target="../ink/ink73.xml"/><Relationship Id="rId42" Type="http://schemas.openxmlformats.org/officeDocument/2006/relationships/customXml" Target="../ink/ink77.xml"/><Relationship Id="rId47" Type="http://schemas.openxmlformats.org/officeDocument/2006/relationships/image" Target="../media/image88.png"/><Relationship Id="rId7" Type="http://schemas.openxmlformats.org/officeDocument/2006/relationships/image" Target="../media/image68.png"/><Relationship Id="rId12" Type="http://schemas.openxmlformats.org/officeDocument/2006/relationships/customXml" Target="../ink/ink62.xml"/><Relationship Id="rId17" Type="http://schemas.openxmlformats.org/officeDocument/2006/relationships/image" Target="../media/image73.png"/><Relationship Id="rId25" Type="http://schemas.openxmlformats.org/officeDocument/2006/relationships/image" Target="../media/image77.png"/><Relationship Id="rId33" Type="http://schemas.openxmlformats.org/officeDocument/2006/relationships/image" Target="../media/image81.png"/><Relationship Id="rId38" Type="http://schemas.openxmlformats.org/officeDocument/2006/relationships/customXml" Target="../ink/ink75.xml"/><Relationship Id="rId46" Type="http://schemas.openxmlformats.org/officeDocument/2006/relationships/customXml" Target="../ink/ink79.xml"/><Relationship Id="rId2" Type="http://schemas.openxmlformats.org/officeDocument/2006/relationships/image" Target="../media/image63.png"/><Relationship Id="rId16" Type="http://schemas.openxmlformats.org/officeDocument/2006/relationships/customXml" Target="../ink/ink64.xml"/><Relationship Id="rId20" Type="http://schemas.openxmlformats.org/officeDocument/2006/relationships/customXml" Target="../ink/ink66.xml"/><Relationship Id="rId29" Type="http://schemas.openxmlformats.org/officeDocument/2006/relationships/image" Target="../media/image79.png"/><Relationship Id="rId41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70.png"/><Relationship Id="rId24" Type="http://schemas.openxmlformats.org/officeDocument/2006/relationships/customXml" Target="../ink/ink68.xml"/><Relationship Id="rId32" Type="http://schemas.openxmlformats.org/officeDocument/2006/relationships/customXml" Target="../ink/ink72.xml"/><Relationship Id="rId37" Type="http://schemas.openxmlformats.org/officeDocument/2006/relationships/image" Target="../media/image83.png"/><Relationship Id="rId40" Type="http://schemas.openxmlformats.org/officeDocument/2006/relationships/customXml" Target="../ink/ink76.xml"/><Relationship Id="rId45" Type="http://schemas.openxmlformats.org/officeDocument/2006/relationships/image" Target="../media/image87.png"/><Relationship Id="rId5" Type="http://schemas.openxmlformats.org/officeDocument/2006/relationships/image" Target="../media/image66.png"/><Relationship Id="rId15" Type="http://schemas.openxmlformats.org/officeDocument/2006/relationships/image" Target="../media/image72.png"/><Relationship Id="rId23" Type="http://schemas.openxmlformats.org/officeDocument/2006/relationships/image" Target="../media/image76.png"/><Relationship Id="rId28" Type="http://schemas.openxmlformats.org/officeDocument/2006/relationships/customXml" Target="../ink/ink70.xml"/><Relationship Id="rId36" Type="http://schemas.openxmlformats.org/officeDocument/2006/relationships/customXml" Target="../ink/ink74.xml"/><Relationship Id="rId10" Type="http://schemas.openxmlformats.org/officeDocument/2006/relationships/customXml" Target="../ink/ink61.xml"/><Relationship Id="rId19" Type="http://schemas.openxmlformats.org/officeDocument/2006/relationships/image" Target="../media/image74.png"/><Relationship Id="rId31" Type="http://schemas.openxmlformats.org/officeDocument/2006/relationships/image" Target="../media/image80.png"/><Relationship Id="rId44" Type="http://schemas.openxmlformats.org/officeDocument/2006/relationships/customXml" Target="../ink/ink78.xml"/><Relationship Id="rId4" Type="http://schemas.openxmlformats.org/officeDocument/2006/relationships/image" Target="../media/image65.png"/><Relationship Id="rId9" Type="http://schemas.openxmlformats.org/officeDocument/2006/relationships/image" Target="../media/image69.png"/><Relationship Id="rId14" Type="http://schemas.openxmlformats.org/officeDocument/2006/relationships/customXml" Target="../ink/ink63.xml"/><Relationship Id="rId22" Type="http://schemas.openxmlformats.org/officeDocument/2006/relationships/customXml" Target="../ink/ink67.xml"/><Relationship Id="rId27" Type="http://schemas.openxmlformats.org/officeDocument/2006/relationships/image" Target="../media/image78.png"/><Relationship Id="rId30" Type="http://schemas.openxmlformats.org/officeDocument/2006/relationships/customXml" Target="../ink/ink71.xml"/><Relationship Id="rId35" Type="http://schemas.openxmlformats.org/officeDocument/2006/relationships/image" Target="../media/image82.png"/><Relationship Id="rId43" Type="http://schemas.openxmlformats.org/officeDocument/2006/relationships/image" Target="../media/image8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customXml" Target="../ink/ink84.xml"/><Relationship Id="rId18" Type="http://schemas.openxmlformats.org/officeDocument/2006/relationships/image" Target="../media/image98.png"/><Relationship Id="rId26" Type="http://schemas.openxmlformats.org/officeDocument/2006/relationships/image" Target="../media/image102.png"/><Relationship Id="rId3" Type="http://schemas.openxmlformats.org/officeDocument/2006/relationships/image" Target="../media/image90.png"/><Relationship Id="rId21" Type="http://schemas.openxmlformats.org/officeDocument/2006/relationships/customXml" Target="../ink/ink88.xml"/><Relationship Id="rId7" Type="http://schemas.openxmlformats.org/officeDocument/2006/relationships/customXml" Target="../ink/ink81.xml"/><Relationship Id="rId12" Type="http://schemas.openxmlformats.org/officeDocument/2006/relationships/image" Target="../media/image95.png"/><Relationship Id="rId17" Type="http://schemas.openxmlformats.org/officeDocument/2006/relationships/customXml" Target="../ink/ink86.xml"/><Relationship Id="rId25" Type="http://schemas.openxmlformats.org/officeDocument/2006/relationships/customXml" Target="../ink/ink90.xml"/><Relationship Id="rId2" Type="http://schemas.openxmlformats.org/officeDocument/2006/relationships/image" Target="../media/image89.png"/><Relationship Id="rId16" Type="http://schemas.openxmlformats.org/officeDocument/2006/relationships/image" Target="../media/image97.png"/><Relationship Id="rId20" Type="http://schemas.openxmlformats.org/officeDocument/2006/relationships/image" Target="../media/image99.png"/><Relationship Id="rId29" Type="http://schemas.openxmlformats.org/officeDocument/2006/relationships/customXml" Target="../ink/ink9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customXml" Target="../ink/ink83.xml"/><Relationship Id="rId24" Type="http://schemas.openxmlformats.org/officeDocument/2006/relationships/image" Target="../media/image101.png"/><Relationship Id="rId5" Type="http://schemas.openxmlformats.org/officeDocument/2006/relationships/customXml" Target="../ink/ink80.xml"/><Relationship Id="rId15" Type="http://schemas.openxmlformats.org/officeDocument/2006/relationships/customXml" Target="../ink/ink85.xml"/><Relationship Id="rId23" Type="http://schemas.openxmlformats.org/officeDocument/2006/relationships/customXml" Target="../ink/ink89.xml"/><Relationship Id="rId28" Type="http://schemas.openxmlformats.org/officeDocument/2006/relationships/image" Target="../media/image103.png"/><Relationship Id="rId10" Type="http://schemas.openxmlformats.org/officeDocument/2006/relationships/image" Target="../media/image94.png"/><Relationship Id="rId19" Type="http://schemas.openxmlformats.org/officeDocument/2006/relationships/customXml" Target="../ink/ink87.xml"/><Relationship Id="rId4" Type="http://schemas.openxmlformats.org/officeDocument/2006/relationships/image" Target="../media/image91.png"/><Relationship Id="rId9" Type="http://schemas.openxmlformats.org/officeDocument/2006/relationships/customXml" Target="../ink/ink82.xml"/><Relationship Id="rId14" Type="http://schemas.openxmlformats.org/officeDocument/2006/relationships/image" Target="../media/image96.png"/><Relationship Id="rId22" Type="http://schemas.openxmlformats.org/officeDocument/2006/relationships/image" Target="../media/image100.png"/><Relationship Id="rId27" Type="http://schemas.openxmlformats.org/officeDocument/2006/relationships/customXml" Target="../ink/ink91.xml"/><Relationship Id="rId30" Type="http://schemas.openxmlformats.org/officeDocument/2006/relationships/image" Target="../media/image104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98.xml"/><Relationship Id="rId18" Type="http://schemas.openxmlformats.org/officeDocument/2006/relationships/image" Target="../media/image113.png"/><Relationship Id="rId26" Type="http://schemas.openxmlformats.org/officeDocument/2006/relationships/image" Target="../media/image117.png"/><Relationship Id="rId39" Type="http://schemas.openxmlformats.org/officeDocument/2006/relationships/customXml" Target="../ink/ink111.xml"/><Relationship Id="rId3" Type="http://schemas.openxmlformats.org/officeDocument/2006/relationships/customXml" Target="../ink/ink93.xml"/><Relationship Id="rId21" Type="http://schemas.openxmlformats.org/officeDocument/2006/relationships/customXml" Target="../ink/ink102.xml"/><Relationship Id="rId34" Type="http://schemas.openxmlformats.org/officeDocument/2006/relationships/image" Target="../media/image121.png"/><Relationship Id="rId42" Type="http://schemas.openxmlformats.org/officeDocument/2006/relationships/image" Target="../media/image125.png"/><Relationship Id="rId47" Type="http://schemas.openxmlformats.org/officeDocument/2006/relationships/customXml" Target="../ink/ink115.xml"/><Relationship Id="rId50" Type="http://schemas.openxmlformats.org/officeDocument/2006/relationships/image" Target="../media/image129.png"/><Relationship Id="rId7" Type="http://schemas.openxmlformats.org/officeDocument/2006/relationships/customXml" Target="../ink/ink95.xml"/><Relationship Id="rId12" Type="http://schemas.openxmlformats.org/officeDocument/2006/relationships/image" Target="../media/image110.png"/><Relationship Id="rId17" Type="http://schemas.openxmlformats.org/officeDocument/2006/relationships/customXml" Target="../ink/ink100.xml"/><Relationship Id="rId25" Type="http://schemas.openxmlformats.org/officeDocument/2006/relationships/customXml" Target="../ink/ink104.xml"/><Relationship Id="rId33" Type="http://schemas.openxmlformats.org/officeDocument/2006/relationships/customXml" Target="../ink/ink108.xml"/><Relationship Id="rId38" Type="http://schemas.openxmlformats.org/officeDocument/2006/relationships/image" Target="../media/image123.png"/><Relationship Id="rId46" Type="http://schemas.openxmlformats.org/officeDocument/2006/relationships/image" Target="../media/image127.png"/><Relationship Id="rId2" Type="http://schemas.openxmlformats.org/officeDocument/2006/relationships/image" Target="../media/image105.png"/><Relationship Id="rId16" Type="http://schemas.openxmlformats.org/officeDocument/2006/relationships/image" Target="../media/image112.png"/><Relationship Id="rId20" Type="http://schemas.openxmlformats.org/officeDocument/2006/relationships/image" Target="../media/image114.png"/><Relationship Id="rId29" Type="http://schemas.openxmlformats.org/officeDocument/2006/relationships/customXml" Target="../ink/ink106.xml"/><Relationship Id="rId41" Type="http://schemas.openxmlformats.org/officeDocument/2006/relationships/customXml" Target="../ink/ink1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7.png"/><Relationship Id="rId11" Type="http://schemas.openxmlformats.org/officeDocument/2006/relationships/customXml" Target="../ink/ink97.xml"/><Relationship Id="rId24" Type="http://schemas.openxmlformats.org/officeDocument/2006/relationships/image" Target="../media/image116.png"/><Relationship Id="rId32" Type="http://schemas.openxmlformats.org/officeDocument/2006/relationships/image" Target="../media/image120.png"/><Relationship Id="rId37" Type="http://schemas.openxmlformats.org/officeDocument/2006/relationships/customXml" Target="../ink/ink110.xml"/><Relationship Id="rId40" Type="http://schemas.openxmlformats.org/officeDocument/2006/relationships/image" Target="../media/image124.png"/><Relationship Id="rId45" Type="http://schemas.openxmlformats.org/officeDocument/2006/relationships/customXml" Target="../ink/ink114.xml"/><Relationship Id="rId5" Type="http://schemas.openxmlformats.org/officeDocument/2006/relationships/customXml" Target="../ink/ink94.xml"/><Relationship Id="rId15" Type="http://schemas.openxmlformats.org/officeDocument/2006/relationships/customXml" Target="../ink/ink99.xml"/><Relationship Id="rId23" Type="http://schemas.openxmlformats.org/officeDocument/2006/relationships/customXml" Target="../ink/ink103.xml"/><Relationship Id="rId28" Type="http://schemas.openxmlformats.org/officeDocument/2006/relationships/image" Target="../media/image118.png"/><Relationship Id="rId36" Type="http://schemas.openxmlformats.org/officeDocument/2006/relationships/image" Target="../media/image122.png"/><Relationship Id="rId49" Type="http://schemas.openxmlformats.org/officeDocument/2006/relationships/customXml" Target="../ink/ink116.xml"/><Relationship Id="rId10" Type="http://schemas.openxmlformats.org/officeDocument/2006/relationships/image" Target="../media/image109.png"/><Relationship Id="rId19" Type="http://schemas.openxmlformats.org/officeDocument/2006/relationships/customXml" Target="../ink/ink101.xml"/><Relationship Id="rId31" Type="http://schemas.openxmlformats.org/officeDocument/2006/relationships/customXml" Target="../ink/ink107.xml"/><Relationship Id="rId44" Type="http://schemas.openxmlformats.org/officeDocument/2006/relationships/image" Target="../media/image126.png"/><Relationship Id="rId4" Type="http://schemas.openxmlformats.org/officeDocument/2006/relationships/image" Target="../media/image106.png"/><Relationship Id="rId9" Type="http://schemas.openxmlformats.org/officeDocument/2006/relationships/customXml" Target="../ink/ink96.xml"/><Relationship Id="rId14" Type="http://schemas.openxmlformats.org/officeDocument/2006/relationships/image" Target="../media/image111.png"/><Relationship Id="rId22" Type="http://schemas.openxmlformats.org/officeDocument/2006/relationships/image" Target="../media/image115.png"/><Relationship Id="rId27" Type="http://schemas.openxmlformats.org/officeDocument/2006/relationships/customXml" Target="../ink/ink105.xml"/><Relationship Id="rId30" Type="http://schemas.openxmlformats.org/officeDocument/2006/relationships/image" Target="../media/image119.png"/><Relationship Id="rId35" Type="http://schemas.openxmlformats.org/officeDocument/2006/relationships/customXml" Target="../ink/ink109.xml"/><Relationship Id="rId43" Type="http://schemas.openxmlformats.org/officeDocument/2006/relationships/customXml" Target="../ink/ink113.xml"/><Relationship Id="rId48" Type="http://schemas.openxmlformats.org/officeDocument/2006/relationships/image" Target="../media/image128.png"/><Relationship Id="rId8" Type="http://schemas.openxmlformats.org/officeDocument/2006/relationships/image" Target="../media/image108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22.xml"/><Relationship Id="rId18" Type="http://schemas.openxmlformats.org/officeDocument/2006/relationships/image" Target="../media/image137.png"/><Relationship Id="rId26" Type="http://schemas.openxmlformats.org/officeDocument/2006/relationships/customXml" Target="../ink/ink128.xml"/><Relationship Id="rId39" Type="http://schemas.openxmlformats.org/officeDocument/2006/relationships/image" Target="../media/image144.png"/><Relationship Id="rId3" Type="http://schemas.openxmlformats.org/officeDocument/2006/relationships/customXml" Target="../ink/ink117.xml"/><Relationship Id="rId21" Type="http://schemas.openxmlformats.org/officeDocument/2006/relationships/customXml" Target="../ink/ink126.xml"/><Relationship Id="rId34" Type="http://schemas.openxmlformats.org/officeDocument/2006/relationships/customXml" Target="../ink/ink132.xml"/><Relationship Id="rId42" Type="http://schemas.openxmlformats.org/officeDocument/2006/relationships/customXml" Target="../ink/ink136.xml"/><Relationship Id="rId47" Type="http://schemas.openxmlformats.org/officeDocument/2006/relationships/image" Target="../media/image148.png"/><Relationship Id="rId7" Type="http://schemas.openxmlformats.org/officeDocument/2006/relationships/customXml" Target="../ink/ink119.xml"/><Relationship Id="rId12" Type="http://schemas.openxmlformats.org/officeDocument/2006/relationships/image" Target="../media/image134.png"/><Relationship Id="rId17" Type="http://schemas.openxmlformats.org/officeDocument/2006/relationships/customXml" Target="../ink/ink124.xml"/><Relationship Id="rId25" Type="http://schemas.openxmlformats.org/officeDocument/2006/relationships/image" Target="../media/image81.png"/><Relationship Id="rId33" Type="http://schemas.openxmlformats.org/officeDocument/2006/relationships/image" Target="../media/image141.png"/><Relationship Id="rId38" Type="http://schemas.openxmlformats.org/officeDocument/2006/relationships/customXml" Target="../ink/ink134.xml"/><Relationship Id="rId46" Type="http://schemas.openxmlformats.org/officeDocument/2006/relationships/customXml" Target="../ink/ink138.xml"/><Relationship Id="rId2" Type="http://schemas.openxmlformats.org/officeDocument/2006/relationships/image" Target="../media/image66.png"/><Relationship Id="rId16" Type="http://schemas.openxmlformats.org/officeDocument/2006/relationships/image" Target="../media/image136.png"/><Relationship Id="rId20" Type="http://schemas.openxmlformats.org/officeDocument/2006/relationships/image" Target="../media/image138.png"/><Relationship Id="rId29" Type="http://schemas.openxmlformats.org/officeDocument/2006/relationships/image" Target="../media/image83.png"/><Relationship Id="rId41" Type="http://schemas.openxmlformats.org/officeDocument/2006/relationships/image" Target="../media/image1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1.png"/><Relationship Id="rId11" Type="http://schemas.openxmlformats.org/officeDocument/2006/relationships/customXml" Target="../ink/ink121.xml"/><Relationship Id="rId24" Type="http://schemas.openxmlformats.org/officeDocument/2006/relationships/customXml" Target="../ink/ink127.xml"/><Relationship Id="rId32" Type="http://schemas.openxmlformats.org/officeDocument/2006/relationships/customXml" Target="../ink/ink131.xml"/><Relationship Id="rId37" Type="http://schemas.openxmlformats.org/officeDocument/2006/relationships/image" Target="../media/image143.png"/><Relationship Id="rId40" Type="http://schemas.openxmlformats.org/officeDocument/2006/relationships/customXml" Target="../ink/ink135.xml"/><Relationship Id="rId45" Type="http://schemas.openxmlformats.org/officeDocument/2006/relationships/image" Target="../media/image147.png"/><Relationship Id="rId5" Type="http://schemas.openxmlformats.org/officeDocument/2006/relationships/customXml" Target="../ink/ink118.xml"/><Relationship Id="rId15" Type="http://schemas.openxmlformats.org/officeDocument/2006/relationships/customXml" Target="../ink/ink123.xml"/><Relationship Id="rId23" Type="http://schemas.openxmlformats.org/officeDocument/2006/relationships/image" Target="../media/image68.png"/><Relationship Id="rId28" Type="http://schemas.openxmlformats.org/officeDocument/2006/relationships/customXml" Target="../ink/ink129.xml"/><Relationship Id="rId36" Type="http://schemas.openxmlformats.org/officeDocument/2006/relationships/customXml" Target="../ink/ink133.xml"/><Relationship Id="rId49" Type="http://schemas.openxmlformats.org/officeDocument/2006/relationships/image" Target="../media/image149.png"/><Relationship Id="rId10" Type="http://schemas.openxmlformats.org/officeDocument/2006/relationships/image" Target="../media/image133.png"/><Relationship Id="rId19" Type="http://schemas.openxmlformats.org/officeDocument/2006/relationships/customXml" Target="../ink/ink125.xml"/><Relationship Id="rId31" Type="http://schemas.openxmlformats.org/officeDocument/2006/relationships/image" Target="../media/image140.png"/><Relationship Id="rId44" Type="http://schemas.openxmlformats.org/officeDocument/2006/relationships/customXml" Target="../ink/ink137.xml"/><Relationship Id="rId4" Type="http://schemas.openxmlformats.org/officeDocument/2006/relationships/image" Target="../media/image130.png"/><Relationship Id="rId9" Type="http://schemas.openxmlformats.org/officeDocument/2006/relationships/customXml" Target="../ink/ink120.xml"/><Relationship Id="rId14" Type="http://schemas.openxmlformats.org/officeDocument/2006/relationships/image" Target="../media/image135.png"/><Relationship Id="rId22" Type="http://schemas.openxmlformats.org/officeDocument/2006/relationships/image" Target="../media/image139.png"/><Relationship Id="rId27" Type="http://schemas.openxmlformats.org/officeDocument/2006/relationships/image" Target="../media/image82.png"/><Relationship Id="rId30" Type="http://schemas.openxmlformats.org/officeDocument/2006/relationships/customXml" Target="../ink/ink130.xml"/><Relationship Id="rId35" Type="http://schemas.openxmlformats.org/officeDocument/2006/relationships/image" Target="../media/image142.png"/><Relationship Id="rId43" Type="http://schemas.openxmlformats.org/officeDocument/2006/relationships/image" Target="../media/image146.png"/><Relationship Id="rId48" Type="http://schemas.openxmlformats.org/officeDocument/2006/relationships/customXml" Target="../ink/ink139.xml"/><Relationship Id="rId8" Type="http://schemas.openxmlformats.org/officeDocument/2006/relationships/image" Target="../media/image1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png"/><Relationship Id="rId13" Type="http://schemas.openxmlformats.org/officeDocument/2006/relationships/customXml" Target="../ink/ink145.xml"/><Relationship Id="rId18" Type="http://schemas.openxmlformats.org/officeDocument/2006/relationships/image" Target="../media/image158.png"/><Relationship Id="rId3" Type="http://schemas.openxmlformats.org/officeDocument/2006/relationships/image" Target="../media/image150.png"/><Relationship Id="rId7" Type="http://schemas.openxmlformats.org/officeDocument/2006/relationships/customXml" Target="../ink/ink142.xml"/><Relationship Id="rId12" Type="http://schemas.openxmlformats.org/officeDocument/2006/relationships/image" Target="../media/image155.png"/><Relationship Id="rId17" Type="http://schemas.openxmlformats.org/officeDocument/2006/relationships/customXml" Target="../ink/ink147.xml"/><Relationship Id="rId2" Type="http://schemas.openxmlformats.org/officeDocument/2006/relationships/customXml" Target="../ink/ink140.xml"/><Relationship Id="rId16" Type="http://schemas.openxmlformats.org/officeDocument/2006/relationships/image" Target="../media/image1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2.png"/><Relationship Id="rId11" Type="http://schemas.openxmlformats.org/officeDocument/2006/relationships/customXml" Target="../ink/ink144.xml"/><Relationship Id="rId5" Type="http://schemas.openxmlformats.org/officeDocument/2006/relationships/image" Target="../media/image151.png"/><Relationship Id="rId15" Type="http://schemas.openxmlformats.org/officeDocument/2006/relationships/customXml" Target="../ink/ink146.xml"/><Relationship Id="rId10" Type="http://schemas.openxmlformats.org/officeDocument/2006/relationships/image" Target="../media/image154.png"/><Relationship Id="rId4" Type="http://schemas.openxmlformats.org/officeDocument/2006/relationships/customXml" Target="../ink/ink141.xml"/><Relationship Id="rId9" Type="http://schemas.openxmlformats.org/officeDocument/2006/relationships/customXml" Target="../ink/ink143.xml"/><Relationship Id="rId14" Type="http://schemas.openxmlformats.org/officeDocument/2006/relationships/image" Target="../media/image1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Transformation of velocities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25000" b="2083"/>
          <a:stretch>
            <a:fillRect/>
          </a:stretch>
        </p:blipFill>
        <p:spPr bwMode="auto">
          <a:xfrm>
            <a:off x="491971" y="3276600"/>
            <a:ext cx="827964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2630269"/>
            <a:ext cx="22512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equation for material particles, put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00C25A-917F-4949-9E0E-AB66BA710421}"/>
              </a:ext>
            </a:extLst>
          </p:cNvPr>
          <p:cNvSpPr txBox="1"/>
          <p:nvPr/>
        </p:nvSpPr>
        <p:spPr>
          <a:xfrm>
            <a:off x="167671" y="12956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9.  Aberration of light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FAB349-3E14-4492-A09B-CC02686905AF}"/>
              </a:ext>
            </a:extLst>
          </p:cNvPr>
          <p:cNvSpPr txBox="1"/>
          <p:nvPr/>
        </p:nvSpPr>
        <p:spPr>
          <a:xfrm>
            <a:off x="76200" y="533400"/>
            <a:ext cx="8001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Even though light always travels at speed c in every inertial reference system, it does </a:t>
            </a:r>
            <a:r>
              <a:rPr lang="en-US" sz="2400" i="1" dirty="0"/>
              <a:t>not</a:t>
            </a:r>
            <a:r>
              <a:rPr lang="en-US" sz="2400" dirty="0"/>
              <a:t> travel in the same </a:t>
            </a:r>
            <a:r>
              <a:rPr lang="en-US" sz="2400" i="1" dirty="0"/>
              <a:t>direction</a:t>
            </a:r>
            <a:r>
              <a:rPr lang="en-US" sz="2400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C2BDA29-1231-49FD-8987-7DE1FE1CF052}"/>
                  </a:ext>
                </a:extLst>
              </p14:cNvPr>
              <p14:cNvContentPartPr/>
              <p14:nvPr/>
            </p14:nvContentPartPr>
            <p14:xfrm>
              <a:off x="5110157" y="1804903"/>
              <a:ext cx="1426680" cy="13410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C2BDA29-1231-49FD-8987-7DE1FE1CF05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92517" y="1787263"/>
                <a:ext cx="1462320" cy="1376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EF2823A5-AB82-4C88-89F0-24FECE05E7AA}"/>
              </a:ext>
            </a:extLst>
          </p:cNvPr>
          <p:cNvGrpSpPr/>
          <p:nvPr/>
        </p:nvGrpSpPr>
        <p:grpSpPr>
          <a:xfrm>
            <a:off x="4817117" y="1696543"/>
            <a:ext cx="2064240" cy="1483920"/>
            <a:chOff x="4817117" y="1696543"/>
            <a:chExt cx="2064240" cy="1483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6C414E19-4AED-416A-9766-C7CDBA9F33A9}"/>
                    </a:ext>
                  </a:extLst>
                </p14:cNvPr>
                <p14:cNvContentPartPr/>
                <p14:nvPr/>
              </p14:nvContentPartPr>
              <p14:xfrm>
                <a:off x="5711357" y="1696543"/>
                <a:ext cx="1170000" cy="11059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6C414E19-4AED-416A-9766-C7CDBA9F33A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693717" y="1678903"/>
                  <a:ext cx="1205640" cy="11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9EF6F64-48A0-46E3-A60A-AB3E92148CAB}"/>
                    </a:ext>
                  </a:extLst>
                </p14:cNvPr>
                <p14:cNvContentPartPr/>
                <p14:nvPr/>
              </p14:nvContentPartPr>
              <p14:xfrm>
                <a:off x="4817117" y="2829823"/>
                <a:ext cx="8280" cy="3506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9EF6F64-48A0-46E3-A60A-AB3E92148CA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799117" y="2811823"/>
                  <a:ext cx="43920" cy="38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9F7ACA0-5448-4B11-A0E2-B059A2EC1755}"/>
                    </a:ext>
                  </a:extLst>
                </p14:cNvPr>
                <p14:cNvContentPartPr/>
                <p14:nvPr/>
              </p14:nvContentPartPr>
              <p14:xfrm>
                <a:off x="4832237" y="2822983"/>
                <a:ext cx="191520" cy="3517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9F7ACA0-5448-4B11-A0E2-B059A2EC1755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814237" y="2804983"/>
                  <a:ext cx="227160" cy="387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C823688-882A-4003-82F3-ECACC928CB31}"/>
                  </a:ext>
                </a:extLst>
              </p14:cNvPr>
              <p14:cNvContentPartPr/>
              <p14:nvPr/>
            </p14:nvContentPartPr>
            <p14:xfrm>
              <a:off x="5524157" y="2552983"/>
              <a:ext cx="6840" cy="144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C823688-882A-4003-82F3-ECACC928CB31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506517" y="2534983"/>
                <a:ext cx="42480" cy="37080"/>
              </a:xfrm>
              <a:prstGeom prst="rect">
                <a:avLst/>
              </a:prstGeom>
            </p:spPr>
          </p:pic>
        </mc:Fallback>
      </mc:AlternateContent>
      <p:grpSp>
        <p:nvGrpSpPr>
          <p:cNvPr id="33" name="Group 32">
            <a:extLst>
              <a:ext uri="{FF2B5EF4-FFF2-40B4-BE49-F238E27FC236}">
                <a16:creationId xmlns:a16="http://schemas.microsoft.com/office/drawing/2014/main" id="{D0450FA9-5FAE-4A3D-924D-9230A880069A}"/>
              </a:ext>
            </a:extLst>
          </p:cNvPr>
          <p:cNvGrpSpPr/>
          <p:nvPr/>
        </p:nvGrpSpPr>
        <p:grpSpPr>
          <a:xfrm>
            <a:off x="5992517" y="1385863"/>
            <a:ext cx="653760" cy="582480"/>
            <a:chOff x="5992517" y="1385863"/>
            <a:chExt cx="653760" cy="582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300AC6E-1F5E-405E-86BB-4BC9D2057B69}"/>
                    </a:ext>
                  </a:extLst>
                </p14:cNvPr>
                <p14:cNvContentPartPr/>
                <p14:nvPr/>
              </p14:nvContentPartPr>
              <p14:xfrm>
                <a:off x="5992517" y="1385863"/>
                <a:ext cx="653760" cy="5824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300AC6E-1F5E-405E-86BB-4BC9D2057B6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974517" y="1368223"/>
                  <a:ext cx="689400" cy="61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F84AD7E-B5D9-45C7-A6CB-9EB7EABA135E}"/>
                    </a:ext>
                  </a:extLst>
                </p14:cNvPr>
                <p14:cNvContentPartPr/>
                <p14:nvPr/>
              </p14:nvContentPartPr>
              <p14:xfrm>
                <a:off x="6451877" y="1631743"/>
                <a:ext cx="131400" cy="22680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F84AD7E-B5D9-45C7-A6CB-9EB7EABA135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33877" y="1614103"/>
                  <a:ext cx="167040" cy="262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81D36CC-5C38-4800-AE14-C8A292BABDA3}"/>
              </a:ext>
            </a:extLst>
          </p:cNvPr>
          <p:cNvGrpSpPr/>
          <p:nvPr/>
        </p:nvGrpSpPr>
        <p:grpSpPr>
          <a:xfrm>
            <a:off x="6417677" y="1762063"/>
            <a:ext cx="1401120" cy="982800"/>
            <a:chOff x="6417677" y="1762063"/>
            <a:chExt cx="1401120" cy="982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8C508A97-6F27-40E0-AF2D-3084F84BBE8A}"/>
                    </a:ext>
                  </a:extLst>
                </p14:cNvPr>
                <p14:cNvContentPartPr/>
                <p14:nvPr/>
              </p14:nvContentPartPr>
              <p14:xfrm>
                <a:off x="6417677" y="2461543"/>
                <a:ext cx="194760" cy="1332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8C508A97-6F27-40E0-AF2D-3084F84BBE8A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400037" y="2443543"/>
                  <a:ext cx="23040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4D853EA-7FA1-4C2E-B0B0-35628F33EFD0}"/>
                    </a:ext>
                  </a:extLst>
                </p14:cNvPr>
                <p14:cNvContentPartPr/>
                <p14:nvPr/>
              </p14:nvContentPartPr>
              <p14:xfrm>
                <a:off x="6470597" y="2597983"/>
                <a:ext cx="3240" cy="324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4D853EA-7FA1-4C2E-B0B0-35628F33EFD0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452957" y="2580343"/>
                  <a:ext cx="388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D903403-2B06-4CAD-B07A-9E686691F061}"/>
                    </a:ext>
                  </a:extLst>
                </p14:cNvPr>
                <p14:cNvContentPartPr/>
                <p14:nvPr/>
              </p14:nvContentPartPr>
              <p14:xfrm>
                <a:off x="6471317" y="2595823"/>
                <a:ext cx="21600" cy="1382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D903403-2B06-4CAD-B07A-9E686691F061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453317" y="2578183"/>
                  <a:ext cx="5724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4AA3DD3A-D88E-444C-B1BA-AF6A41B1CA40}"/>
                    </a:ext>
                  </a:extLst>
                </p14:cNvPr>
                <p14:cNvContentPartPr/>
                <p14:nvPr/>
              </p14:nvContentPartPr>
              <p14:xfrm>
                <a:off x="6506237" y="2594023"/>
                <a:ext cx="33120" cy="1508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4AA3DD3A-D88E-444C-B1BA-AF6A41B1CA40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488237" y="2576023"/>
                  <a:ext cx="6876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AB189DB0-7BB7-4D46-B9E5-C93525541C37}"/>
                    </a:ext>
                  </a:extLst>
                </p14:cNvPr>
                <p14:cNvContentPartPr/>
                <p14:nvPr/>
              </p14:nvContentPartPr>
              <p14:xfrm>
                <a:off x="6490757" y="2387383"/>
                <a:ext cx="11520" cy="9792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AB189DB0-7BB7-4D46-B9E5-C93525541C37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472757" y="2369743"/>
                  <a:ext cx="4716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08F5E8C-01C8-484E-A5FA-4082152F50B8}"/>
                    </a:ext>
                  </a:extLst>
                </p14:cNvPr>
                <p14:cNvContentPartPr/>
                <p14:nvPr/>
              </p14:nvContentPartPr>
              <p14:xfrm>
                <a:off x="6430637" y="2447863"/>
                <a:ext cx="203400" cy="2520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08F5E8C-01C8-484E-A5FA-4082152F50B8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412637" y="2430223"/>
                  <a:ext cx="23904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8680E3C6-6B78-44FD-AA57-58E8983F773F}"/>
                    </a:ext>
                  </a:extLst>
                </p14:cNvPr>
                <p14:cNvContentPartPr/>
                <p14:nvPr/>
              </p14:nvContentPartPr>
              <p14:xfrm>
                <a:off x="6472037" y="2324743"/>
                <a:ext cx="58320" cy="11088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8680E3C6-6B78-44FD-AA57-58E8983F773F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454397" y="2307103"/>
                  <a:ext cx="9396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8980DF3-C89D-4FA8-906F-63B249138E0D}"/>
                    </a:ext>
                  </a:extLst>
                </p14:cNvPr>
                <p14:cNvContentPartPr/>
                <p14:nvPr/>
              </p14:nvContentPartPr>
              <p14:xfrm>
                <a:off x="6481397" y="1812463"/>
                <a:ext cx="3240" cy="806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8980DF3-C89D-4FA8-906F-63B249138E0D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463757" y="1794463"/>
                  <a:ext cx="3888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5E88CCE-8508-468B-A1CD-A2CB828C6044}"/>
                    </a:ext>
                  </a:extLst>
                </p14:cNvPr>
                <p14:cNvContentPartPr/>
                <p14:nvPr/>
              </p14:nvContentPartPr>
              <p14:xfrm>
                <a:off x="6475277" y="2015143"/>
                <a:ext cx="12960" cy="640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5E88CCE-8508-468B-A1CD-A2CB828C6044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457277" y="1997503"/>
                  <a:ext cx="4860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BC1849A-2990-46A0-88E4-73E6AA3F8918}"/>
                    </a:ext>
                  </a:extLst>
                </p14:cNvPr>
                <p14:cNvContentPartPr/>
                <p14:nvPr/>
              </p14:nvContentPartPr>
              <p14:xfrm>
                <a:off x="6492557" y="2162383"/>
                <a:ext cx="9360" cy="6984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BC1849A-2990-46A0-88E4-73E6AA3F8918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474557" y="2144743"/>
                  <a:ext cx="4500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1CCB9CD2-CE7C-4C35-B7DE-6F06FAA780A2}"/>
                    </a:ext>
                  </a:extLst>
                </p14:cNvPr>
                <p14:cNvContentPartPr/>
                <p14:nvPr/>
              </p14:nvContentPartPr>
              <p14:xfrm>
                <a:off x="6576077" y="1762063"/>
                <a:ext cx="1242720" cy="59400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1CCB9CD2-CE7C-4C35-B7DE-6F06FAA780A2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6558437" y="1744063"/>
                  <a:ext cx="1278360" cy="62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AACE66D8-F817-44AA-A33A-4ADD81820AC7}"/>
                    </a:ext>
                  </a:extLst>
                </p14:cNvPr>
                <p14:cNvContentPartPr/>
                <p14:nvPr/>
              </p14:nvContentPartPr>
              <p14:xfrm>
                <a:off x="7263317" y="1891303"/>
                <a:ext cx="147960" cy="36000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AACE66D8-F817-44AA-A33A-4ADD81820AC7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7245317" y="1873303"/>
                  <a:ext cx="183600" cy="39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8E20C6F8-0CA4-4B97-8B31-A5E17B8CED6C}"/>
                    </a:ext>
                  </a:extLst>
                </p14:cNvPr>
                <p14:cNvContentPartPr/>
                <p14:nvPr/>
              </p14:nvContentPartPr>
              <p14:xfrm>
                <a:off x="7261517" y="2067703"/>
                <a:ext cx="164880" cy="187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8E20C6F8-0CA4-4B97-8B31-A5E17B8CED6C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7243877" y="2049703"/>
                  <a:ext cx="2005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A12FDA0-03EA-4FD4-9FFA-53EBF2213B71}"/>
                    </a:ext>
                  </a:extLst>
                </p14:cNvPr>
                <p14:cNvContentPartPr/>
                <p14:nvPr/>
              </p14:nvContentPartPr>
              <p14:xfrm>
                <a:off x="7526837" y="1845583"/>
                <a:ext cx="79560" cy="11916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A12FDA0-03EA-4FD4-9FFA-53EBF2213B71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7509197" y="1827943"/>
                  <a:ext cx="115200" cy="154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C814DB1E-E3DD-4A3E-9E60-EA3C5E7A8BBB}"/>
              </a:ext>
            </a:extLst>
          </p:cNvPr>
          <p:cNvGrpSpPr/>
          <p:nvPr/>
        </p:nvGrpSpPr>
        <p:grpSpPr>
          <a:xfrm>
            <a:off x="5708477" y="2348863"/>
            <a:ext cx="511560" cy="289800"/>
            <a:chOff x="5708477" y="2348863"/>
            <a:chExt cx="511560" cy="289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DAF6A436-6F37-4E42-BB0C-166EAD6ED640}"/>
                    </a:ext>
                  </a:extLst>
                </p14:cNvPr>
                <p14:cNvContentPartPr/>
                <p14:nvPr/>
              </p14:nvContentPartPr>
              <p14:xfrm>
                <a:off x="5708477" y="2525263"/>
                <a:ext cx="295560" cy="730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DAF6A436-6F37-4E42-BB0C-166EAD6ED640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5690477" y="2507623"/>
                  <a:ext cx="33120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810C6F4C-FE99-4ABE-8CD3-679AAA7D95C0}"/>
                    </a:ext>
                  </a:extLst>
                </p14:cNvPr>
                <p14:cNvContentPartPr/>
                <p14:nvPr/>
              </p14:nvContentPartPr>
              <p14:xfrm>
                <a:off x="6037877" y="2348863"/>
                <a:ext cx="182160" cy="28980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810C6F4C-FE99-4ABE-8CD3-679AAA7D95C0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020237" y="2330863"/>
                  <a:ext cx="217800" cy="32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E88396D-D3DE-4B03-95BA-40C11DF9E435}"/>
              </a:ext>
            </a:extLst>
          </p:cNvPr>
          <p:cNvGrpSpPr/>
          <p:nvPr/>
        </p:nvGrpSpPr>
        <p:grpSpPr>
          <a:xfrm>
            <a:off x="4075517" y="1867543"/>
            <a:ext cx="1838520" cy="1189440"/>
            <a:chOff x="4075517" y="1867543"/>
            <a:chExt cx="1838520" cy="1189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1786AE7-A24C-46CB-A3FF-8E152F09F84B}"/>
                    </a:ext>
                  </a:extLst>
                </p14:cNvPr>
                <p14:cNvContentPartPr/>
                <p14:nvPr/>
              </p14:nvContentPartPr>
              <p14:xfrm>
                <a:off x="5233997" y="2841343"/>
                <a:ext cx="138240" cy="21564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1786AE7-A24C-46CB-A3FF-8E152F09F84B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5216357" y="2823343"/>
                  <a:ext cx="17388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3BE74ECC-F67C-4469-8D12-32A7F238CA1F}"/>
                    </a:ext>
                  </a:extLst>
                </p14:cNvPr>
                <p14:cNvContentPartPr/>
                <p14:nvPr/>
              </p14:nvContentPartPr>
              <p14:xfrm>
                <a:off x="5273237" y="2730823"/>
                <a:ext cx="14040" cy="21024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3BE74ECC-F67C-4469-8D12-32A7F238CA1F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5255597" y="2713183"/>
                  <a:ext cx="4968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0EEBF6F5-CB76-4E4A-A5E2-E165A71B347B}"/>
                    </a:ext>
                  </a:extLst>
                </p14:cNvPr>
                <p14:cNvContentPartPr/>
                <p14:nvPr/>
              </p14:nvContentPartPr>
              <p14:xfrm>
                <a:off x="5227157" y="2815423"/>
                <a:ext cx="171360" cy="1368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0EEBF6F5-CB76-4E4A-A5E2-E165A71B347B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209517" y="2797423"/>
                  <a:ext cx="20700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B7DE4361-D470-4322-81D8-500258014172}"/>
                    </a:ext>
                  </a:extLst>
                </p14:cNvPr>
                <p14:cNvContentPartPr/>
                <p14:nvPr/>
              </p14:nvContentPartPr>
              <p14:xfrm>
                <a:off x="5236517" y="2622463"/>
                <a:ext cx="85320" cy="1494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B7DE4361-D470-4322-81D8-500258014172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5218877" y="2604463"/>
                  <a:ext cx="12096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6E0D7C4B-251F-422F-AFC4-5A6933A031AA}"/>
                    </a:ext>
                  </a:extLst>
                </p14:cNvPr>
                <p14:cNvContentPartPr/>
                <p14:nvPr/>
              </p14:nvContentPartPr>
              <p14:xfrm>
                <a:off x="5389517" y="2467303"/>
                <a:ext cx="96480" cy="5544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6E0D7C4B-251F-422F-AFC4-5A6933A031AA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5371877" y="2449663"/>
                  <a:ext cx="13212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67D47C95-ED6D-4254-8E6E-EAB79BFEC91E}"/>
                    </a:ext>
                  </a:extLst>
                </p14:cNvPr>
                <p14:cNvContentPartPr/>
                <p14:nvPr/>
              </p14:nvContentPartPr>
              <p14:xfrm>
                <a:off x="5539637" y="2308543"/>
                <a:ext cx="145080" cy="612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67D47C95-ED6D-4254-8E6E-EAB79BFEC91E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5521637" y="2290903"/>
                  <a:ext cx="18072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B78CAC84-58DE-415E-AD61-17DDCCB31073}"/>
                    </a:ext>
                  </a:extLst>
                </p14:cNvPr>
                <p14:cNvContentPartPr/>
                <p14:nvPr/>
              </p14:nvContentPartPr>
              <p14:xfrm>
                <a:off x="5805317" y="2115583"/>
                <a:ext cx="108720" cy="6696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B78CAC84-58DE-415E-AD61-17DDCCB31073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787317" y="2097583"/>
                  <a:ext cx="14436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702540E-3BE9-425D-AC8C-2541B19E3FAD}"/>
                    </a:ext>
                  </a:extLst>
                </p14:cNvPr>
                <p14:cNvContentPartPr/>
                <p14:nvPr/>
              </p14:nvContentPartPr>
              <p14:xfrm>
                <a:off x="4440197" y="2176423"/>
                <a:ext cx="145080" cy="26100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702540E-3BE9-425D-AC8C-2541B19E3FAD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4422557" y="2158423"/>
                  <a:ext cx="18072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D47DCF1B-1462-4597-9E28-A3FD388F87A2}"/>
                    </a:ext>
                  </a:extLst>
                </p14:cNvPr>
                <p14:cNvContentPartPr/>
                <p14:nvPr/>
              </p14:nvContentPartPr>
              <p14:xfrm>
                <a:off x="4472597" y="2299903"/>
                <a:ext cx="96480" cy="3852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D47DCF1B-1462-4597-9E28-A3FD388F87A2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4454957" y="2281903"/>
                  <a:ext cx="13212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BC02414B-B635-4713-8192-E3505814D1D2}"/>
                    </a:ext>
                  </a:extLst>
                </p14:cNvPr>
                <p14:cNvContentPartPr/>
                <p14:nvPr/>
              </p14:nvContentPartPr>
              <p14:xfrm>
                <a:off x="4075517" y="1867543"/>
                <a:ext cx="1031760" cy="76428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BC02414B-B635-4713-8192-E3505814D1D2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4057877" y="1849543"/>
                  <a:ext cx="1067400" cy="799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71325585-9335-4F25-A196-116415EFD465}"/>
                  </a:ext>
                </a:extLst>
              </p14:cNvPr>
              <p14:cNvContentPartPr/>
              <p14:nvPr/>
            </p14:nvContentPartPr>
            <p14:xfrm>
              <a:off x="6712517" y="1318903"/>
              <a:ext cx="144720" cy="117000"/>
            </p14:xfrm>
          </p:contentPart>
        </mc:Choice>
        <mc:Fallback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71325585-9335-4F25-A196-116415EFD465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6694517" y="1300903"/>
                <a:ext cx="18036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B9108B97-74DD-42FA-B4D2-A5FC94797836}"/>
                  </a:ext>
                </a:extLst>
              </p14:cNvPr>
              <p14:cNvContentPartPr/>
              <p14:nvPr/>
            </p14:nvContentPartPr>
            <p14:xfrm>
              <a:off x="5994317" y="1844143"/>
              <a:ext cx="929160" cy="68760"/>
            </p14:xfrm>
          </p:contentPart>
        </mc:Choice>
        <mc:Fallback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B9108B97-74DD-42FA-B4D2-A5FC94797836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5976677" y="1826143"/>
                <a:ext cx="964800" cy="104400"/>
              </a:xfrm>
              <a:prstGeom prst="rect">
                <a:avLst/>
              </a:prstGeom>
            </p:spPr>
          </p:pic>
        </mc:Fallback>
      </mc:AlternateContent>
      <p:grpSp>
        <p:nvGrpSpPr>
          <p:cNvPr id="81" name="Group 80">
            <a:extLst>
              <a:ext uri="{FF2B5EF4-FFF2-40B4-BE49-F238E27FC236}">
                <a16:creationId xmlns:a16="http://schemas.microsoft.com/office/drawing/2014/main" id="{F02BDBAE-DB45-4A9C-926C-2D94E0C6011E}"/>
              </a:ext>
            </a:extLst>
          </p:cNvPr>
          <p:cNvGrpSpPr/>
          <p:nvPr/>
        </p:nvGrpSpPr>
        <p:grpSpPr>
          <a:xfrm>
            <a:off x="6725477" y="2440303"/>
            <a:ext cx="222480" cy="307440"/>
            <a:chOff x="6725477" y="2440303"/>
            <a:chExt cx="222480" cy="307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5A4724F2-885D-4D3B-A916-64E5A8E30E93}"/>
                    </a:ext>
                  </a:extLst>
                </p14:cNvPr>
                <p14:cNvContentPartPr/>
                <p14:nvPr/>
              </p14:nvContentPartPr>
              <p14:xfrm>
                <a:off x="6725477" y="2540383"/>
                <a:ext cx="128160" cy="20736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5A4724F2-885D-4D3B-A916-64E5A8E30E93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707837" y="2522383"/>
                  <a:ext cx="16380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31C90A46-A1E8-463A-BF0B-0548710F77ED}"/>
                    </a:ext>
                  </a:extLst>
                </p14:cNvPr>
                <p14:cNvContentPartPr/>
                <p14:nvPr/>
              </p14:nvContentPartPr>
              <p14:xfrm>
                <a:off x="6894317" y="2440303"/>
                <a:ext cx="53640" cy="7452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31C90A46-A1E8-463A-BF0B-0548710F77ED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6876317" y="2422303"/>
                  <a:ext cx="89280" cy="11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0070C1B1-E137-4399-B5F3-20E1502582F3}"/>
                    </a:ext>
                  </a:extLst>
                </p14:cNvPr>
                <p14:cNvContentPartPr/>
                <p14:nvPr/>
              </p14:nvContentPartPr>
              <p14:xfrm>
                <a:off x="6768317" y="2538943"/>
                <a:ext cx="111960" cy="7776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0070C1B1-E137-4399-B5F3-20E1502582F3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750677" y="2521303"/>
                  <a:ext cx="14760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D51B489A-E6F6-4C51-A2D5-0A9C5B17F86F}"/>
                    </a:ext>
                  </a:extLst>
                </p14:cNvPr>
                <p14:cNvContentPartPr/>
                <p14:nvPr/>
              </p14:nvContentPartPr>
              <p14:xfrm>
                <a:off x="6749597" y="2550463"/>
                <a:ext cx="117360" cy="10764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D51B489A-E6F6-4C51-A2D5-0A9C5B17F86F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6731957" y="2532823"/>
                  <a:ext cx="153000" cy="14328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3"/>
          <a:stretch/>
        </p:blipFill>
        <p:spPr bwMode="auto">
          <a:xfrm>
            <a:off x="1524000" y="1790494"/>
            <a:ext cx="2324100" cy="495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9" t="13277"/>
          <a:stretch/>
        </p:blipFill>
        <p:spPr bwMode="auto">
          <a:xfrm>
            <a:off x="4114800" y="1729559"/>
            <a:ext cx="2667000" cy="690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3298392"/>
            <a:ext cx="2275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Aberration angle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05600" y="2219511"/>
            <a:ext cx="2301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Symbol" panose="05050102010706020507" pitchFamily="18" charset="2"/>
              </a:rPr>
              <a:t>q</a:t>
            </a:r>
            <a:r>
              <a:rPr lang="en-US" sz="2000" dirty="0"/>
              <a:t> &lt; </a:t>
            </a:r>
            <a:r>
              <a:rPr lang="en-US" sz="2000" dirty="0">
                <a:latin typeface="Symbol" panose="05050102010706020507" pitchFamily="18" charset="2"/>
              </a:rPr>
              <a:t>q</a:t>
            </a:r>
            <a:r>
              <a:rPr lang="en-US" sz="2000" dirty="0"/>
              <a:t>’ if </a:t>
            </a:r>
            <a:r>
              <a:rPr lang="en-US" sz="2000" dirty="0">
                <a:latin typeface="Symbol" panose="05050102010706020507" pitchFamily="18" charset="2"/>
              </a:rPr>
              <a:t>q</a:t>
            </a:r>
            <a:r>
              <a:rPr lang="en-US" sz="2000" dirty="0"/>
              <a:t>’ is positive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113" y="4038600"/>
            <a:ext cx="16335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800600"/>
            <a:ext cx="14478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ED18B84-5CBD-42EE-B941-AE6A0528F5B3}"/>
              </a:ext>
            </a:extLst>
          </p:cNvPr>
          <p:cNvSpPr txBox="1"/>
          <p:nvPr/>
        </p:nvSpPr>
        <p:spPr>
          <a:xfrm>
            <a:off x="533400" y="262925"/>
            <a:ext cx="7162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10.  Approximate aberration formula for V &lt;&lt; c.  (HW)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F27C3EC-E4C7-4C00-A385-04892B898F60}"/>
                  </a:ext>
                </a:extLst>
              </p14:cNvPr>
              <p14:cNvContentPartPr/>
              <p14:nvPr/>
            </p14:nvContentPartPr>
            <p14:xfrm>
              <a:off x="3608957" y="1788703"/>
              <a:ext cx="213840" cy="982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F27C3EC-E4C7-4C00-A385-04892B898F6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590957" y="1771063"/>
                <a:ext cx="24948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F16017B-5650-4001-A790-78682FC5F845}"/>
                  </a:ext>
                </a:extLst>
              </p14:cNvPr>
              <p14:cNvContentPartPr/>
              <p14:nvPr/>
            </p14:nvContentPartPr>
            <p14:xfrm>
              <a:off x="3554957" y="4417783"/>
              <a:ext cx="85320" cy="2404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F16017B-5650-4001-A790-78682FC5F84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491957" y="4355143"/>
                <a:ext cx="210960" cy="36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89531B4-E34B-4CD2-834A-7B668DEF1B0C}"/>
                  </a:ext>
                </a:extLst>
              </p14:cNvPr>
              <p14:cNvContentPartPr/>
              <p14:nvPr/>
            </p14:nvContentPartPr>
            <p14:xfrm>
              <a:off x="4834397" y="5310583"/>
              <a:ext cx="457560" cy="1339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89531B4-E34B-4CD2-834A-7B668DEF1B0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771757" y="5247583"/>
                <a:ext cx="583200" cy="259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84DE8AE0-11B8-4692-9500-0F1A346CACA8}"/>
              </a:ext>
            </a:extLst>
          </p:cNvPr>
          <p:cNvGrpSpPr/>
          <p:nvPr/>
        </p:nvGrpSpPr>
        <p:grpSpPr>
          <a:xfrm>
            <a:off x="7289597" y="4640263"/>
            <a:ext cx="596160" cy="344160"/>
            <a:chOff x="7289597" y="4640263"/>
            <a:chExt cx="596160" cy="344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2D5AE2D-BECA-4F1C-84A0-519B8A2F9747}"/>
                    </a:ext>
                  </a:extLst>
                </p14:cNvPr>
                <p14:cNvContentPartPr/>
                <p14:nvPr/>
              </p14:nvContentPartPr>
              <p14:xfrm>
                <a:off x="7289597" y="4640263"/>
                <a:ext cx="41400" cy="2966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2D5AE2D-BECA-4F1C-84A0-519B8A2F9747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271597" y="4622623"/>
                  <a:ext cx="77040" cy="33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6B3E4E5-E067-4E50-9E86-65AAA1C16E0A}"/>
                    </a:ext>
                  </a:extLst>
                </p14:cNvPr>
                <p14:cNvContentPartPr/>
                <p14:nvPr/>
              </p14:nvContentPartPr>
              <p14:xfrm>
                <a:off x="7428917" y="4662223"/>
                <a:ext cx="27000" cy="3222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6B3E4E5-E067-4E50-9E86-65AAA1C16E0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411277" y="4644223"/>
                  <a:ext cx="62640" cy="3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94FC84B-B164-418C-84FA-0DA03A5167C3}"/>
                    </a:ext>
                  </a:extLst>
                </p14:cNvPr>
                <p14:cNvContentPartPr/>
                <p14:nvPr/>
              </p14:nvContentPartPr>
              <p14:xfrm>
                <a:off x="7316597" y="4824943"/>
                <a:ext cx="171720" cy="252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94FC84B-B164-418C-84FA-0DA03A5167C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298597" y="4806943"/>
                  <a:ext cx="20736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8ADCBE5-4855-4F29-B0D6-225707E7342D}"/>
                    </a:ext>
                  </a:extLst>
                </p14:cNvPr>
                <p14:cNvContentPartPr/>
                <p14:nvPr/>
              </p14:nvContentPartPr>
              <p14:xfrm>
                <a:off x="7528277" y="4655383"/>
                <a:ext cx="357480" cy="3020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8ADCBE5-4855-4F29-B0D6-225707E7342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510277" y="4637383"/>
                  <a:ext cx="393120" cy="337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8A66F09-E5FF-4B1C-A074-03765209D7D4}"/>
              </a:ext>
            </a:extLst>
          </p:cNvPr>
          <p:cNvGrpSpPr/>
          <p:nvPr/>
        </p:nvGrpSpPr>
        <p:grpSpPr>
          <a:xfrm>
            <a:off x="962957" y="5764903"/>
            <a:ext cx="934200" cy="719280"/>
            <a:chOff x="962957" y="5764903"/>
            <a:chExt cx="934200" cy="719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041E113-FAF4-4FA2-A4C1-76C210913C68}"/>
                    </a:ext>
                  </a:extLst>
                </p14:cNvPr>
                <p14:cNvContentPartPr/>
                <p14:nvPr/>
              </p14:nvContentPartPr>
              <p14:xfrm>
                <a:off x="962957" y="5768503"/>
                <a:ext cx="822240" cy="7156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041E113-FAF4-4FA2-A4C1-76C210913C68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45317" y="5750503"/>
                  <a:ext cx="857880" cy="75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542DC24-EE59-41B6-8293-0E7E7795B9E4}"/>
                    </a:ext>
                  </a:extLst>
                </p14:cNvPr>
                <p14:cNvContentPartPr/>
                <p14:nvPr/>
              </p14:nvContentPartPr>
              <p14:xfrm>
                <a:off x="1169237" y="5764903"/>
                <a:ext cx="727920" cy="5976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542DC24-EE59-41B6-8293-0E7E7795B9E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151597" y="5746903"/>
                  <a:ext cx="763560" cy="633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B800D7B-BD20-4B37-AC97-CD098692A1FD}"/>
                  </a:ext>
                </a:extLst>
              </p14:cNvPr>
              <p14:cNvContentPartPr/>
              <p14:nvPr/>
            </p14:nvContentPartPr>
            <p14:xfrm>
              <a:off x="1396757" y="5939863"/>
              <a:ext cx="1035000" cy="842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B800D7B-BD20-4B37-AC97-CD098692A1FD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378757" y="5922223"/>
                <a:ext cx="1070640" cy="119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7CCFDC94-71F8-43F5-80D4-C145386C641B}"/>
              </a:ext>
            </a:extLst>
          </p:cNvPr>
          <p:cNvGrpSpPr/>
          <p:nvPr/>
        </p:nvGrpSpPr>
        <p:grpSpPr>
          <a:xfrm>
            <a:off x="5783357" y="5626663"/>
            <a:ext cx="1094040" cy="761760"/>
            <a:chOff x="5783357" y="5626663"/>
            <a:chExt cx="1094040" cy="761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BB85C3E-F5BA-4510-AFD1-185C6E6C360F}"/>
                    </a:ext>
                  </a:extLst>
                </p14:cNvPr>
                <p14:cNvContentPartPr/>
                <p14:nvPr/>
              </p14:nvContentPartPr>
              <p14:xfrm>
                <a:off x="5783357" y="5650783"/>
                <a:ext cx="795240" cy="7376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BB85C3E-F5BA-4510-AFD1-185C6E6C360F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765717" y="5633143"/>
                  <a:ext cx="830880" cy="77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D9ACC62-B9F2-4005-A1F4-13C6322085DB}"/>
                    </a:ext>
                  </a:extLst>
                </p14:cNvPr>
                <p14:cNvContentPartPr/>
                <p14:nvPr/>
              </p14:nvContentPartPr>
              <p14:xfrm>
                <a:off x="6004037" y="5626663"/>
                <a:ext cx="873360" cy="5666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D9ACC62-B9F2-4005-A1F4-13C6322085DB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986037" y="5609023"/>
                  <a:ext cx="909000" cy="602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B8E7CB76-00B7-4932-9490-B1B2C5710F4F}"/>
                  </a:ext>
                </a:extLst>
              </p14:cNvPr>
              <p14:cNvContentPartPr/>
              <p14:nvPr/>
            </p14:nvContentPartPr>
            <p14:xfrm>
              <a:off x="6231197" y="5400223"/>
              <a:ext cx="185040" cy="60912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B8E7CB76-00B7-4932-9490-B1B2C5710F4F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213557" y="5382583"/>
                <a:ext cx="220680" cy="64476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5C3A9998-ED4C-4ED7-B80A-2184BB783E55}"/>
              </a:ext>
            </a:extLst>
          </p:cNvPr>
          <p:cNvSpPr txBox="1"/>
          <p:nvPr/>
        </p:nvSpPr>
        <p:spPr>
          <a:xfrm>
            <a:off x="228600" y="6503180"/>
            <a:ext cx="350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difference in observed direction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92F6C0-471C-4A4A-9205-AF3B6E0FAFCC}"/>
              </a:ext>
            </a:extLst>
          </p:cNvPr>
          <p:cNvSpPr txBox="1"/>
          <p:nvPr/>
        </p:nvSpPr>
        <p:spPr>
          <a:xfrm>
            <a:off x="5200651" y="6429936"/>
            <a:ext cx="3634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 difference in observed direction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371600" y="2895600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81400" y="2438400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71600" y="57150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81400" y="52578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miley Face 10"/>
          <p:cNvSpPr/>
          <p:nvPr/>
        </p:nvSpPr>
        <p:spPr>
          <a:xfrm>
            <a:off x="1371600" y="5181600"/>
            <a:ext cx="533400" cy="533400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miley Face 11"/>
          <p:cNvSpPr/>
          <p:nvPr/>
        </p:nvSpPr>
        <p:spPr>
          <a:xfrm>
            <a:off x="3581400" y="4724400"/>
            <a:ext cx="533400" cy="533400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581400" y="2895600"/>
            <a:ext cx="14478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172200" y="35814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400800" y="2590800"/>
            <a:ext cx="990600" cy="1143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2667000"/>
            <a:ext cx="426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V</a:t>
            </a:r>
            <a:endParaRPr lang="en-US" b="1" dirty="0"/>
          </a:p>
        </p:txBody>
      </p:sp>
      <p:sp>
        <p:nvSpPr>
          <p:cNvPr id="19" name="Cloud 18"/>
          <p:cNvSpPr/>
          <p:nvPr/>
        </p:nvSpPr>
        <p:spPr>
          <a:xfrm>
            <a:off x="934938" y="3942749"/>
            <a:ext cx="1295400" cy="9906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154680" y="5054025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K’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914400" y="5435025"/>
            <a:ext cx="409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K</a:t>
            </a:r>
            <a:endParaRPr lang="en-US" b="1" dirty="0"/>
          </a:p>
        </p:txBody>
      </p:sp>
      <p:sp>
        <p:nvSpPr>
          <p:cNvPr id="23" name="Cloud 22"/>
          <p:cNvSpPr/>
          <p:nvPr/>
        </p:nvSpPr>
        <p:spPr>
          <a:xfrm>
            <a:off x="3318242" y="3457244"/>
            <a:ext cx="1104893" cy="1022322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73751" y="6032554"/>
            <a:ext cx="7795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 the limit c </a:t>
            </a:r>
            <a:r>
              <a:rPr lang="en-US" sz="2400" dirty="0">
                <a:latin typeface="Symbol" panose="05050102010706020507" pitchFamily="18" charset="2"/>
              </a:rPr>
              <a:t>®¥</a:t>
            </a:r>
            <a:r>
              <a:rPr lang="en-US" sz="2400" dirty="0"/>
              <a:t>, we must get the classical result:  </a:t>
            </a:r>
            <a:r>
              <a:rPr lang="en-US" sz="2400" dirty="0" err="1"/>
              <a:t>v</a:t>
            </a:r>
            <a:r>
              <a:rPr lang="en-US" sz="2400" baseline="-25000" dirty="0" err="1"/>
              <a:t>x</a:t>
            </a:r>
            <a:r>
              <a:rPr lang="en-US" sz="2400" dirty="0"/>
              <a:t> = </a:t>
            </a:r>
            <a:r>
              <a:rPr lang="en-US" sz="2400" dirty="0" err="1"/>
              <a:t>v</a:t>
            </a:r>
            <a:r>
              <a:rPr lang="en-US" sz="2400" baseline="-25000" dirty="0" err="1"/>
              <a:t>x</a:t>
            </a:r>
            <a:r>
              <a:rPr lang="en-US" sz="2400" dirty="0"/>
              <a:t>’ + V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400800" y="3810000"/>
            <a:ext cx="990600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17EE1CF-F2D8-4ACF-B3EB-AB97FB9FF3F1}"/>
              </a:ext>
            </a:extLst>
          </p:cNvPr>
          <p:cNvSpPr txBox="1"/>
          <p:nvPr/>
        </p:nvSpPr>
        <p:spPr>
          <a:xfrm>
            <a:off x="304799" y="230555"/>
            <a:ext cx="85343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1.  How does x-component of velocity of material particle transform when changing to a new inertial reference system?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1C23D392-ADF8-4CFC-BB12-906FE89F17C1}"/>
                  </a:ext>
                </a:extLst>
              </p14:cNvPr>
              <p14:cNvContentPartPr/>
              <p14:nvPr/>
            </p14:nvContentPartPr>
            <p14:xfrm>
              <a:off x="4173437" y="4837543"/>
              <a:ext cx="261000" cy="6228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1C23D392-ADF8-4CFC-BB12-906FE89F17C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55437" y="4819543"/>
                <a:ext cx="296640" cy="9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55115931-2920-42B8-849A-B83B8559B121}"/>
                  </a:ext>
                </a:extLst>
              </p14:cNvPr>
              <p14:cNvContentPartPr/>
              <p14:nvPr/>
            </p14:nvContentPartPr>
            <p14:xfrm>
              <a:off x="4671317" y="4645663"/>
              <a:ext cx="223200" cy="8748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55115931-2920-42B8-849A-B83B8559B12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53677" y="4627663"/>
                <a:ext cx="258840" cy="12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053184C2-AF08-429C-999F-FE078C5104EA}"/>
                  </a:ext>
                </a:extLst>
              </p14:cNvPr>
              <p14:cNvContentPartPr/>
              <p14:nvPr/>
            </p14:nvContentPartPr>
            <p14:xfrm>
              <a:off x="5158757" y="4462063"/>
              <a:ext cx="348840" cy="11628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053184C2-AF08-429C-999F-FE078C5104E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40757" y="4444423"/>
                <a:ext cx="384480" cy="15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40A8C843-7CF8-4724-AE6A-0ABCC713DABB}"/>
                  </a:ext>
                </a:extLst>
              </p14:cNvPr>
              <p14:cNvContentPartPr/>
              <p14:nvPr/>
            </p14:nvContentPartPr>
            <p14:xfrm>
              <a:off x="5786957" y="4284223"/>
              <a:ext cx="398880" cy="10224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40A8C843-7CF8-4724-AE6A-0ABCC713DAB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68957" y="4266583"/>
                <a:ext cx="434520" cy="13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297EAD2A-D0B6-4EE6-ACBE-7EBFFC0F3C1D}"/>
                  </a:ext>
                </a:extLst>
              </p14:cNvPr>
              <p14:cNvContentPartPr/>
              <p14:nvPr/>
            </p14:nvContentPartPr>
            <p14:xfrm>
              <a:off x="6398957" y="4103863"/>
              <a:ext cx="285840" cy="8532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297EAD2A-D0B6-4EE6-ACBE-7EBFFC0F3C1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381317" y="4085863"/>
                <a:ext cx="321480" cy="12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FCB12255-C6BB-42E7-88EB-1DB601E32ABA}"/>
                  </a:ext>
                </a:extLst>
              </p14:cNvPr>
              <p14:cNvContentPartPr/>
              <p14:nvPr/>
            </p14:nvContentPartPr>
            <p14:xfrm>
              <a:off x="6914117" y="3950863"/>
              <a:ext cx="178560" cy="4572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FCB12255-C6BB-42E7-88EB-1DB601E32AB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896477" y="3932863"/>
                <a:ext cx="214200" cy="8136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DE024237-234F-45F7-975F-5B3AC03F807C}"/>
              </a:ext>
            </a:extLst>
          </p:cNvPr>
          <p:cNvGrpSpPr/>
          <p:nvPr/>
        </p:nvGrpSpPr>
        <p:grpSpPr>
          <a:xfrm>
            <a:off x="3662299" y="3724226"/>
            <a:ext cx="539280" cy="438840"/>
            <a:chOff x="3963557" y="3924583"/>
            <a:chExt cx="539280" cy="438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A013C54F-436A-4E6A-A49E-C2A58B9C26B8}"/>
                    </a:ext>
                  </a:extLst>
                </p14:cNvPr>
                <p14:cNvContentPartPr/>
                <p14:nvPr/>
              </p14:nvContentPartPr>
              <p14:xfrm>
                <a:off x="3963557" y="3993343"/>
                <a:ext cx="348120" cy="2365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A013C54F-436A-4E6A-A49E-C2A58B9C26B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945917" y="3975703"/>
                  <a:ext cx="38376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1FD675D5-DD1B-409D-9B4B-D020C33E5486}"/>
                    </a:ext>
                  </a:extLst>
                </p14:cNvPr>
                <p14:cNvContentPartPr/>
                <p14:nvPr/>
              </p14:nvContentPartPr>
              <p14:xfrm>
                <a:off x="4215197" y="4188103"/>
                <a:ext cx="105840" cy="1350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1FD675D5-DD1B-409D-9B4B-D020C33E548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197197" y="4170103"/>
                  <a:ext cx="14148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B17AFE29-F5F2-4046-974E-E7DC640AA537}"/>
                    </a:ext>
                  </a:extLst>
                </p14:cNvPr>
                <p14:cNvContentPartPr/>
                <p14:nvPr/>
              </p14:nvContentPartPr>
              <p14:xfrm>
                <a:off x="4243277" y="4173703"/>
                <a:ext cx="132480" cy="18972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B17AFE29-F5F2-4046-974E-E7DC640AA53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225277" y="4155703"/>
                  <a:ext cx="16812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3AEC4ACA-4CA7-4FAA-B936-B35F711D1AAC}"/>
                    </a:ext>
                  </a:extLst>
                </p14:cNvPr>
                <p14:cNvContentPartPr/>
                <p14:nvPr/>
              </p14:nvContentPartPr>
              <p14:xfrm>
                <a:off x="4361357" y="3924583"/>
                <a:ext cx="141480" cy="8460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3AEC4ACA-4CA7-4FAA-B936-B35F711D1AA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343357" y="3906583"/>
                  <a:ext cx="177120" cy="120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8DAAF70F-B72A-4475-82DF-2B5FAFB145A8}"/>
                  </a:ext>
                </a:extLst>
              </p14:cNvPr>
              <p14:cNvContentPartPr/>
              <p14:nvPr/>
            </p14:nvContentPartPr>
            <p14:xfrm>
              <a:off x="1955837" y="5079823"/>
              <a:ext cx="246960" cy="5076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8DAAF70F-B72A-4475-82DF-2B5FAFB145A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937837" y="5062183"/>
                <a:ext cx="282600" cy="8640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92693EF6-BBB8-4DCD-B78E-3C1296CEA324}"/>
              </a:ext>
            </a:extLst>
          </p:cNvPr>
          <p:cNvGrpSpPr/>
          <p:nvPr/>
        </p:nvGrpSpPr>
        <p:grpSpPr>
          <a:xfrm>
            <a:off x="2450477" y="4826023"/>
            <a:ext cx="581760" cy="137520"/>
            <a:chOff x="2450477" y="4826023"/>
            <a:chExt cx="581760" cy="13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13F1662-41A4-4164-BA91-35D121BA1A73}"/>
                    </a:ext>
                  </a:extLst>
                </p14:cNvPr>
                <p14:cNvContentPartPr/>
                <p14:nvPr/>
              </p14:nvContentPartPr>
              <p14:xfrm>
                <a:off x="2450477" y="4890823"/>
                <a:ext cx="293400" cy="7272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13F1662-41A4-4164-BA91-35D121BA1A7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432477" y="4872823"/>
                  <a:ext cx="32904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45BB267B-5886-4E80-98BC-CF2D143FF237}"/>
                    </a:ext>
                  </a:extLst>
                </p14:cNvPr>
                <p14:cNvContentPartPr/>
                <p14:nvPr/>
              </p14:nvContentPartPr>
              <p14:xfrm>
                <a:off x="2979317" y="4826023"/>
                <a:ext cx="52920" cy="1296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45BB267B-5886-4E80-98BC-CF2D143FF23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961677" y="4808383"/>
                  <a:ext cx="88560" cy="48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FE74F55-A0AE-454E-839C-05FE0BA3D398}"/>
              </a:ext>
            </a:extLst>
          </p:cNvPr>
          <p:cNvGrpSpPr/>
          <p:nvPr/>
        </p:nvGrpSpPr>
        <p:grpSpPr>
          <a:xfrm>
            <a:off x="3306557" y="4591663"/>
            <a:ext cx="716760" cy="144000"/>
            <a:chOff x="3306557" y="4591663"/>
            <a:chExt cx="716760" cy="144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474C89E9-43E1-4D95-978E-FB6439AD166B}"/>
                    </a:ext>
                  </a:extLst>
                </p14:cNvPr>
                <p14:cNvContentPartPr/>
                <p14:nvPr/>
              </p14:nvContentPartPr>
              <p14:xfrm>
                <a:off x="3306557" y="4689583"/>
                <a:ext cx="245160" cy="460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474C89E9-43E1-4D95-978E-FB6439AD166B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288917" y="4671943"/>
                  <a:ext cx="28080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E6DA9CBA-5245-46B1-B2CB-57C8DF43B53E}"/>
                    </a:ext>
                  </a:extLst>
                </p14:cNvPr>
                <p14:cNvContentPartPr/>
                <p14:nvPr/>
              </p14:nvContentPartPr>
              <p14:xfrm>
                <a:off x="3773117" y="4591663"/>
                <a:ext cx="250200" cy="6012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E6DA9CBA-5245-46B1-B2CB-57C8DF43B53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755477" y="4573663"/>
                  <a:ext cx="285840" cy="9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4C192236-F22E-4A2D-822B-80B532F04371}"/>
                  </a:ext>
                </a:extLst>
              </p14:cNvPr>
              <p14:cNvContentPartPr/>
              <p14:nvPr/>
            </p14:nvContentPartPr>
            <p14:xfrm>
              <a:off x="4333277" y="4441543"/>
              <a:ext cx="281160" cy="7488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4C192236-F22E-4A2D-822B-80B532F04371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315277" y="4423543"/>
                <a:ext cx="316800" cy="11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13FB1111-C20A-4F41-BB36-D7FBC9EE4253}"/>
                  </a:ext>
                </a:extLst>
              </p14:cNvPr>
              <p14:cNvContentPartPr/>
              <p14:nvPr/>
            </p14:nvContentPartPr>
            <p14:xfrm>
              <a:off x="5034197" y="4317703"/>
              <a:ext cx="198720" cy="30600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13FB1111-C20A-4F41-BB36-D7FBC9EE4253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016557" y="4299703"/>
                <a:ext cx="234360" cy="66240"/>
              </a:xfrm>
              <a:prstGeom prst="rect">
                <a:avLst/>
              </a:prstGeom>
            </p:spPr>
          </p:pic>
        </mc:Fallback>
      </mc:AlternateContent>
      <p:grpSp>
        <p:nvGrpSpPr>
          <p:cNvPr id="58" name="Group 57">
            <a:extLst>
              <a:ext uri="{FF2B5EF4-FFF2-40B4-BE49-F238E27FC236}">
                <a16:creationId xmlns:a16="http://schemas.microsoft.com/office/drawing/2014/main" id="{1E6D43DA-82C7-45AA-AB31-7D60A01DCA80}"/>
              </a:ext>
            </a:extLst>
          </p:cNvPr>
          <p:cNvGrpSpPr/>
          <p:nvPr/>
        </p:nvGrpSpPr>
        <p:grpSpPr>
          <a:xfrm>
            <a:off x="5506157" y="3902623"/>
            <a:ext cx="1500120" cy="302400"/>
            <a:chOff x="5506157" y="3902623"/>
            <a:chExt cx="1500120" cy="30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BC530F48-A4E6-430D-853A-2E6E35E418DD}"/>
                    </a:ext>
                  </a:extLst>
                </p14:cNvPr>
                <p14:cNvContentPartPr/>
                <p14:nvPr/>
              </p14:nvContentPartPr>
              <p14:xfrm>
                <a:off x="5506157" y="4127263"/>
                <a:ext cx="434160" cy="7776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BC530F48-A4E6-430D-853A-2E6E35E418DD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488157" y="4109623"/>
                  <a:ext cx="46980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18B109C4-F234-4870-AEAE-12145604D405}"/>
                    </a:ext>
                  </a:extLst>
                </p14:cNvPr>
                <p14:cNvContentPartPr/>
                <p14:nvPr/>
              </p14:nvContentPartPr>
              <p14:xfrm>
                <a:off x="6195917" y="3958783"/>
                <a:ext cx="468720" cy="11628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18B109C4-F234-4870-AEAE-12145604D40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178277" y="3941143"/>
                  <a:ext cx="50436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A03D7002-7FB7-4054-A90C-A5D33AD0543C}"/>
                    </a:ext>
                  </a:extLst>
                </p14:cNvPr>
                <p14:cNvContentPartPr/>
                <p14:nvPr/>
              </p14:nvContentPartPr>
              <p14:xfrm>
                <a:off x="6797837" y="3902623"/>
                <a:ext cx="208440" cy="2088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A03D7002-7FB7-4054-A90C-A5D33AD0543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780197" y="3884983"/>
                  <a:ext cx="244080" cy="5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900F644-3ADF-47E4-98F5-FA275603609C}"/>
              </a:ext>
            </a:extLst>
          </p:cNvPr>
          <p:cNvGrpSpPr/>
          <p:nvPr/>
        </p:nvGrpSpPr>
        <p:grpSpPr>
          <a:xfrm>
            <a:off x="1414037" y="4303663"/>
            <a:ext cx="485280" cy="303840"/>
            <a:chOff x="1414037" y="4303663"/>
            <a:chExt cx="485280" cy="303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BCB1C642-0D66-4428-B012-F4665A63944A}"/>
                    </a:ext>
                  </a:extLst>
                </p14:cNvPr>
                <p14:cNvContentPartPr/>
                <p14:nvPr/>
              </p14:nvContentPartPr>
              <p14:xfrm>
                <a:off x="1414037" y="4303663"/>
                <a:ext cx="338400" cy="23328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BCB1C642-0D66-4428-B012-F4665A63944A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396397" y="4286023"/>
                  <a:ext cx="37404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DE96DCD1-41B7-467D-A4E0-F9A4FF1742EC}"/>
                    </a:ext>
                  </a:extLst>
                </p14:cNvPr>
                <p14:cNvContentPartPr/>
                <p14:nvPr/>
              </p14:nvContentPartPr>
              <p14:xfrm>
                <a:off x="1736957" y="4487623"/>
                <a:ext cx="153360" cy="1026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DE96DCD1-41B7-467D-A4E0-F9A4FF1742EC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718957" y="4469983"/>
                  <a:ext cx="18900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A4966CB0-CC14-41B6-AC95-2ACA498359CD}"/>
                    </a:ext>
                  </a:extLst>
                </p14:cNvPr>
                <p14:cNvContentPartPr/>
                <p14:nvPr/>
              </p14:nvContentPartPr>
              <p14:xfrm>
                <a:off x="1749557" y="4432543"/>
                <a:ext cx="149760" cy="17496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A4966CB0-CC14-41B6-AC95-2ACA498359CD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731557" y="4414543"/>
                  <a:ext cx="185400" cy="210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0338518-ECD2-40DB-AE1D-303B0AB6384F}"/>
              </a:ext>
            </a:extLst>
          </p:cNvPr>
          <p:cNvGrpSpPr/>
          <p:nvPr/>
        </p:nvGrpSpPr>
        <p:grpSpPr>
          <a:xfrm>
            <a:off x="5468717" y="614743"/>
            <a:ext cx="1990440" cy="44280"/>
            <a:chOff x="5468717" y="614743"/>
            <a:chExt cx="1990440" cy="44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1E5D87BC-00B7-499C-AEC3-A2EF609A6014}"/>
                    </a:ext>
                  </a:extLst>
                </p14:cNvPr>
                <p14:cNvContentPartPr/>
                <p14:nvPr/>
              </p14:nvContentPartPr>
              <p14:xfrm>
                <a:off x="5468717" y="618343"/>
                <a:ext cx="906120" cy="3492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1E5D87BC-00B7-499C-AEC3-A2EF609A601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451077" y="600343"/>
                  <a:ext cx="94176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FAE15F6F-9D57-4DFD-8F6D-07CA0DA1FFA3}"/>
                    </a:ext>
                  </a:extLst>
                </p14:cNvPr>
                <p14:cNvContentPartPr/>
                <p14:nvPr/>
              </p14:nvContentPartPr>
              <p14:xfrm>
                <a:off x="6664277" y="614743"/>
                <a:ext cx="794880" cy="4428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FAE15F6F-9D57-4DFD-8F6D-07CA0DA1FFA3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646637" y="597103"/>
                  <a:ext cx="830520" cy="799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10467"/>
          <a:stretch/>
        </p:blipFill>
        <p:spPr bwMode="auto">
          <a:xfrm>
            <a:off x="1858126" y="843726"/>
            <a:ext cx="5427748" cy="120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8126" y="2362200"/>
            <a:ext cx="3657600" cy="1150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638" y="4038600"/>
            <a:ext cx="6886576" cy="15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F79D61-8D10-4FE9-B3C6-7D0A72C68B52}"/>
              </a:ext>
            </a:extLst>
          </p:cNvPr>
          <p:cNvSpPr txBox="1"/>
          <p:nvPr/>
        </p:nvSpPr>
        <p:spPr>
          <a:xfrm>
            <a:off x="1219200" y="187620"/>
            <a:ext cx="7290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2.  From Lorentz transform formulas of section 4: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92F43B-5026-43DB-B18E-E391F3CC9C2B}"/>
              </a:ext>
            </a:extLst>
          </p:cNvPr>
          <p:cNvSpPr txBox="1"/>
          <p:nvPr/>
        </p:nvSpPr>
        <p:spPr>
          <a:xfrm flipH="1">
            <a:off x="228600" y="2669171"/>
            <a:ext cx="1699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3.  Sub into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87ADE4D-5803-427F-AA28-98BEE0EF2D8D}"/>
                  </a:ext>
                </a:extLst>
              </p14:cNvPr>
              <p14:cNvContentPartPr/>
              <p14:nvPr/>
            </p14:nvContentPartPr>
            <p14:xfrm>
              <a:off x="943435" y="3295663"/>
              <a:ext cx="1565640" cy="11826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87ADE4D-5803-427F-AA28-98BEE0EF2D8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5435" y="3277663"/>
                <a:ext cx="1601280" cy="121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2BF22EB-A934-401A-810D-D86ABAA2FE8D}"/>
                  </a:ext>
                </a:extLst>
              </p14:cNvPr>
              <p14:cNvContentPartPr/>
              <p14:nvPr/>
            </p14:nvContentPartPr>
            <p14:xfrm>
              <a:off x="4534435" y="3229423"/>
              <a:ext cx="802800" cy="13435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2BF22EB-A934-401A-810D-D86ABAA2FE8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516435" y="3211783"/>
                <a:ext cx="838440" cy="137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E1BFEB6-E458-4B83-AFBF-7186E3E85AB4}"/>
                  </a:ext>
                </a:extLst>
              </p14:cNvPr>
              <p14:cNvContentPartPr/>
              <p14:nvPr/>
            </p14:nvContentPartPr>
            <p14:xfrm>
              <a:off x="2149517" y="1619863"/>
              <a:ext cx="651600" cy="10159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E1BFEB6-E458-4B83-AFBF-7186E3E85AB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131517" y="1601863"/>
                <a:ext cx="687240" cy="1051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6628E1A9-37C6-4882-AF3C-5928D4CD2629}"/>
              </a:ext>
            </a:extLst>
          </p:cNvPr>
          <p:cNvGrpSpPr/>
          <p:nvPr/>
        </p:nvGrpSpPr>
        <p:grpSpPr>
          <a:xfrm>
            <a:off x="2628677" y="1655143"/>
            <a:ext cx="2052360" cy="1432080"/>
            <a:chOff x="2628677" y="1655143"/>
            <a:chExt cx="2052360" cy="1432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6E0BAC2-F4E2-4DE9-AA08-FA3D753239D3}"/>
                    </a:ext>
                  </a:extLst>
                </p14:cNvPr>
                <p14:cNvContentPartPr/>
                <p14:nvPr/>
              </p14:nvContentPartPr>
              <p14:xfrm>
                <a:off x="2861237" y="2632543"/>
                <a:ext cx="2160" cy="50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6E0BAC2-F4E2-4DE9-AA08-FA3D753239D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843597" y="2614543"/>
                  <a:ext cx="3780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3093B40-DA87-4829-AC59-34851F3F68A4}"/>
                    </a:ext>
                  </a:extLst>
                </p14:cNvPr>
                <p14:cNvContentPartPr/>
                <p14:nvPr/>
              </p14:nvContentPartPr>
              <p14:xfrm>
                <a:off x="2628677" y="2441023"/>
                <a:ext cx="234720" cy="1994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3093B40-DA87-4829-AC59-34851F3F68A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610677" y="2423383"/>
                  <a:ext cx="27036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220AF19-A77E-46AC-842F-2EE7D0F7FB84}"/>
                    </a:ext>
                  </a:extLst>
                </p14:cNvPr>
                <p14:cNvContentPartPr/>
                <p14:nvPr/>
              </p14:nvContentPartPr>
              <p14:xfrm>
                <a:off x="3251117" y="1655143"/>
                <a:ext cx="1429920" cy="14320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220AF19-A77E-46AC-842F-2EE7D0F7FB8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233117" y="1637503"/>
                  <a:ext cx="1465560" cy="1467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2968A813-835A-4A2D-B98C-42F070FFDE6E}"/>
                  </a:ext>
                </a:extLst>
              </p14:cNvPr>
              <p14:cNvContentPartPr/>
              <p14:nvPr/>
            </p14:nvContentPartPr>
            <p14:xfrm>
              <a:off x="2701757" y="840823"/>
              <a:ext cx="156240" cy="3600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2968A813-835A-4A2D-B98C-42F070FFDE6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638757" y="777823"/>
                <a:ext cx="281880" cy="161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 err="1"/>
              <a:t>v</a:t>
            </a:r>
            <a:r>
              <a:rPr lang="en-US" sz="2800" baseline="-25000" dirty="0" err="1"/>
              <a:t>y</a:t>
            </a:r>
            <a:r>
              <a:rPr lang="en-US" sz="2800" dirty="0"/>
              <a:t> and </a:t>
            </a:r>
            <a:r>
              <a:rPr lang="en-US" sz="2800" dirty="0" err="1"/>
              <a:t>v</a:t>
            </a:r>
            <a:r>
              <a:rPr lang="en-US" sz="2800" baseline="-25000" dirty="0" err="1"/>
              <a:t>z</a:t>
            </a:r>
            <a:r>
              <a:rPr lang="en-US" sz="2800" dirty="0"/>
              <a:t> also change!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2895600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81400" y="2438400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71600" y="57150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81400" y="52578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miley Face 10"/>
          <p:cNvSpPr/>
          <p:nvPr/>
        </p:nvSpPr>
        <p:spPr>
          <a:xfrm>
            <a:off x="1371600" y="5181600"/>
            <a:ext cx="533400" cy="533400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miley Face 11"/>
          <p:cNvSpPr/>
          <p:nvPr/>
        </p:nvSpPr>
        <p:spPr>
          <a:xfrm>
            <a:off x="3581400" y="4724400"/>
            <a:ext cx="533400" cy="533400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581400" y="2895600"/>
            <a:ext cx="14478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172200" y="35814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400800" y="2590800"/>
            <a:ext cx="990600" cy="1143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2667000"/>
            <a:ext cx="426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V</a:t>
            </a:r>
            <a:endParaRPr lang="en-US" b="1" dirty="0"/>
          </a:p>
        </p:txBody>
      </p:sp>
      <p:sp>
        <p:nvSpPr>
          <p:cNvPr id="19" name="Cloud 18"/>
          <p:cNvSpPr/>
          <p:nvPr/>
        </p:nvSpPr>
        <p:spPr>
          <a:xfrm>
            <a:off x="914400" y="3848100"/>
            <a:ext cx="1295400" cy="9906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154680" y="5054025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K’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914400" y="5435025"/>
            <a:ext cx="409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K</a:t>
            </a:r>
            <a:endParaRPr lang="en-US" b="1" dirty="0"/>
          </a:p>
        </p:txBody>
      </p:sp>
      <p:sp>
        <p:nvSpPr>
          <p:cNvPr id="23" name="Cloud 22"/>
          <p:cNvSpPr/>
          <p:nvPr/>
        </p:nvSpPr>
        <p:spPr>
          <a:xfrm>
            <a:off x="4381500" y="4453783"/>
            <a:ext cx="1295400" cy="9906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400800" y="2590800"/>
            <a:ext cx="0" cy="121920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DE32387-F258-482E-830F-A839D8A956D9}"/>
                  </a:ext>
                </a:extLst>
              </p14:cNvPr>
              <p14:cNvContentPartPr/>
              <p14:nvPr/>
            </p14:nvContentPartPr>
            <p14:xfrm>
              <a:off x="1963037" y="5046703"/>
              <a:ext cx="325800" cy="176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DE32387-F258-482E-830F-A839D8A956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45397" y="5029063"/>
                <a:ext cx="361440" cy="21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0E216A0-80B0-47A0-A6EF-DCB716D33C40}"/>
                  </a:ext>
                </a:extLst>
              </p14:cNvPr>
              <p14:cNvContentPartPr/>
              <p14:nvPr/>
            </p14:nvContentPartPr>
            <p14:xfrm>
              <a:off x="2413037" y="4768063"/>
              <a:ext cx="312120" cy="163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0E216A0-80B0-47A0-A6EF-DCB716D33C4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95397" y="4750423"/>
                <a:ext cx="347760" cy="19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D500EA2-2085-4CEB-8457-2E694B4FD5CD}"/>
                  </a:ext>
                </a:extLst>
              </p14:cNvPr>
              <p14:cNvContentPartPr/>
              <p14:nvPr/>
            </p14:nvContentPartPr>
            <p14:xfrm>
              <a:off x="2957717" y="4400503"/>
              <a:ext cx="359280" cy="2091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D500EA2-2085-4CEB-8457-2E694B4FD5C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39717" y="4382503"/>
                <a:ext cx="394920" cy="244800"/>
              </a:xfrm>
              <a:prstGeom prst="rect">
                <a:avLst/>
              </a:prstGeom>
            </p:spPr>
          </p:pic>
        </mc:Fallback>
      </mc:AlternateContent>
      <p:grpSp>
        <p:nvGrpSpPr>
          <p:cNvPr id="32" name="Group 31">
            <a:extLst>
              <a:ext uri="{FF2B5EF4-FFF2-40B4-BE49-F238E27FC236}">
                <a16:creationId xmlns:a16="http://schemas.microsoft.com/office/drawing/2014/main" id="{950CE531-AF34-40D6-B629-5D6077006DD2}"/>
              </a:ext>
            </a:extLst>
          </p:cNvPr>
          <p:cNvGrpSpPr/>
          <p:nvPr/>
        </p:nvGrpSpPr>
        <p:grpSpPr>
          <a:xfrm>
            <a:off x="3526157" y="3970303"/>
            <a:ext cx="706680" cy="336960"/>
            <a:chOff x="3526157" y="3970303"/>
            <a:chExt cx="706680" cy="336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C28ABD48-5BF7-4A47-8957-E47D82B4B436}"/>
                    </a:ext>
                  </a:extLst>
                </p14:cNvPr>
                <p14:cNvContentPartPr/>
                <p14:nvPr/>
              </p14:nvContentPartPr>
              <p14:xfrm>
                <a:off x="3526157" y="4171543"/>
                <a:ext cx="258480" cy="1357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C28ABD48-5BF7-4A47-8957-E47D82B4B436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508157" y="4153543"/>
                  <a:ext cx="29412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5A3C9EDD-3F54-4CDB-A193-A9D8F8A4186C}"/>
                    </a:ext>
                  </a:extLst>
                </p14:cNvPr>
                <p14:cNvContentPartPr/>
                <p14:nvPr/>
              </p14:nvContentPartPr>
              <p14:xfrm>
                <a:off x="3967157" y="3970303"/>
                <a:ext cx="265680" cy="1396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5A3C9EDD-3F54-4CDB-A193-A9D8F8A4186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949157" y="3952663"/>
                  <a:ext cx="301320" cy="175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2345BAD-6C18-42EF-8DB7-DF25E5102C88}"/>
              </a:ext>
            </a:extLst>
          </p:cNvPr>
          <p:cNvGrpSpPr/>
          <p:nvPr/>
        </p:nvGrpSpPr>
        <p:grpSpPr>
          <a:xfrm>
            <a:off x="4531637" y="3499783"/>
            <a:ext cx="619200" cy="332640"/>
            <a:chOff x="4531637" y="3499783"/>
            <a:chExt cx="619200" cy="332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8DBF77B-4348-4B0F-A3A0-87F55317B1BD}"/>
                    </a:ext>
                  </a:extLst>
                </p14:cNvPr>
                <p14:cNvContentPartPr/>
                <p14:nvPr/>
              </p14:nvContentPartPr>
              <p14:xfrm>
                <a:off x="4531637" y="3666463"/>
                <a:ext cx="301320" cy="1659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8DBF77B-4348-4B0F-A3A0-87F55317B1BD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513637" y="3648823"/>
                  <a:ext cx="33696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F5892EA8-ADF1-4076-8013-6BAB549838B7}"/>
                    </a:ext>
                  </a:extLst>
                </p14:cNvPr>
                <p14:cNvContentPartPr/>
                <p14:nvPr/>
              </p14:nvContentPartPr>
              <p14:xfrm>
                <a:off x="5020517" y="3499783"/>
                <a:ext cx="130320" cy="885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F5892EA8-ADF1-4076-8013-6BAB549838B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002517" y="3481783"/>
                  <a:ext cx="165960" cy="124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BB9F51D-5BB8-49A6-AD7C-64E2D745B0D4}"/>
              </a:ext>
            </a:extLst>
          </p:cNvPr>
          <p:cNvGrpSpPr/>
          <p:nvPr/>
        </p:nvGrpSpPr>
        <p:grpSpPr>
          <a:xfrm>
            <a:off x="5412557" y="3067063"/>
            <a:ext cx="562320" cy="320040"/>
            <a:chOff x="5412557" y="3067063"/>
            <a:chExt cx="562320" cy="32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EB997CB1-8E1C-439F-A7DC-85A212DEAE90}"/>
                    </a:ext>
                  </a:extLst>
                </p14:cNvPr>
                <p14:cNvContentPartPr/>
                <p14:nvPr/>
              </p14:nvContentPartPr>
              <p14:xfrm>
                <a:off x="5412557" y="3265783"/>
                <a:ext cx="144720" cy="1213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EB997CB1-8E1C-439F-A7DC-85A212DEAE90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394557" y="3248143"/>
                  <a:ext cx="18036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2983673-FEE2-4082-8030-6884C4D891ED}"/>
                    </a:ext>
                  </a:extLst>
                </p14:cNvPr>
                <p14:cNvContentPartPr/>
                <p14:nvPr/>
              </p14:nvContentPartPr>
              <p14:xfrm>
                <a:off x="5789837" y="3067063"/>
                <a:ext cx="185040" cy="1065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2983673-FEE2-4082-8030-6884C4D891E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771837" y="3049063"/>
                  <a:ext cx="220680" cy="142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DAE010C2-5382-4996-A7FD-161E26D9D581}"/>
                  </a:ext>
                </a:extLst>
              </p14:cNvPr>
              <p14:cNvContentPartPr/>
              <p14:nvPr/>
            </p14:nvContentPartPr>
            <p14:xfrm>
              <a:off x="6152357" y="2882383"/>
              <a:ext cx="56520" cy="7884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DAE010C2-5382-4996-A7FD-161E26D9D58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134717" y="2864743"/>
                <a:ext cx="92160" cy="11448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203ADA35-B428-4AB4-8734-33535F4B9D31}"/>
              </a:ext>
            </a:extLst>
          </p:cNvPr>
          <p:cNvGrpSpPr/>
          <p:nvPr/>
        </p:nvGrpSpPr>
        <p:grpSpPr>
          <a:xfrm>
            <a:off x="1263917" y="4171903"/>
            <a:ext cx="512280" cy="407880"/>
            <a:chOff x="1263917" y="4171903"/>
            <a:chExt cx="512280" cy="407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A90CA8D-2782-4916-9F1E-DB8BCCF7D67C}"/>
                    </a:ext>
                  </a:extLst>
                </p14:cNvPr>
                <p14:cNvContentPartPr/>
                <p14:nvPr/>
              </p14:nvContentPartPr>
              <p14:xfrm>
                <a:off x="1263917" y="4171903"/>
                <a:ext cx="322920" cy="27720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A90CA8D-2782-4916-9F1E-DB8BCCF7D67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245917" y="4153903"/>
                  <a:ext cx="35856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71FF5F6-A2A7-46AC-AE33-D10BF211F0EC}"/>
                    </a:ext>
                  </a:extLst>
                </p14:cNvPr>
                <p14:cNvContentPartPr/>
                <p14:nvPr/>
              </p14:nvContentPartPr>
              <p14:xfrm>
                <a:off x="1559837" y="4364143"/>
                <a:ext cx="216360" cy="2156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71FF5F6-A2A7-46AC-AE33-D10BF211F0E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541837" y="4346143"/>
                  <a:ext cx="252000" cy="251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D2829DD-935E-4B62-BBDC-FD9AED0A8EC2}"/>
              </a:ext>
            </a:extLst>
          </p:cNvPr>
          <p:cNvGrpSpPr/>
          <p:nvPr/>
        </p:nvGrpSpPr>
        <p:grpSpPr>
          <a:xfrm>
            <a:off x="4072637" y="4358743"/>
            <a:ext cx="439560" cy="366840"/>
            <a:chOff x="4072637" y="4358743"/>
            <a:chExt cx="439560" cy="366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674BAF04-A8BC-4490-AAC3-E1EA31C5EB8C}"/>
                    </a:ext>
                  </a:extLst>
                </p14:cNvPr>
                <p14:cNvContentPartPr/>
                <p14:nvPr/>
              </p14:nvContentPartPr>
              <p14:xfrm>
                <a:off x="4072637" y="4600303"/>
                <a:ext cx="141840" cy="1252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674BAF04-A8BC-4490-AAC3-E1EA31C5EB8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054637" y="4582303"/>
                  <a:ext cx="17748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3024245D-12F1-4231-831E-91FA68484C7D}"/>
                    </a:ext>
                  </a:extLst>
                </p14:cNvPr>
                <p14:cNvContentPartPr/>
                <p14:nvPr/>
              </p14:nvContentPartPr>
              <p14:xfrm>
                <a:off x="4282157" y="4358743"/>
                <a:ext cx="230040" cy="19476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3024245D-12F1-4231-831E-91FA68484C7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264157" y="4341103"/>
                  <a:ext cx="265680" cy="230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892CA95F-630E-4792-A0FF-049F2EA17F80}"/>
                  </a:ext>
                </a:extLst>
              </p14:cNvPr>
              <p14:cNvContentPartPr/>
              <p14:nvPr/>
            </p14:nvContentPartPr>
            <p14:xfrm>
              <a:off x="4673117" y="4134103"/>
              <a:ext cx="142920" cy="9144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892CA95F-630E-4792-A0FF-049F2EA17F80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655477" y="4116463"/>
                <a:ext cx="17856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29EA5BFE-9746-409C-9E05-7ECF11B0144F}"/>
                  </a:ext>
                </a:extLst>
              </p14:cNvPr>
              <p14:cNvContentPartPr/>
              <p14:nvPr/>
            </p14:nvContentPartPr>
            <p14:xfrm>
              <a:off x="5028077" y="3821263"/>
              <a:ext cx="172800" cy="13572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29EA5BFE-9746-409C-9E05-7ECF11B0144F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010077" y="3803623"/>
                <a:ext cx="208440" cy="17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0D361D4C-9B9B-42A5-AA99-E7B7C7C11A7F}"/>
                  </a:ext>
                </a:extLst>
              </p14:cNvPr>
              <p14:cNvContentPartPr/>
              <p14:nvPr/>
            </p14:nvContentPartPr>
            <p14:xfrm>
              <a:off x="5361437" y="3567463"/>
              <a:ext cx="135720" cy="11916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0D361D4C-9B9B-42A5-AA99-E7B7C7C11A7F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343797" y="3549463"/>
                <a:ext cx="171360" cy="154800"/>
              </a:xfrm>
              <a:prstGeom prst="rect">
                <a:avLst/>
              </a:prstGeom>
            </p:spPr>
          </p:pic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6185DA1B-F041-4683-9457-B90DB19BDE78}"/>
              </a:ext>
            </a:extLst>
          </p:cNvPr>
          <p:cNvGrpSpPr/>
          <p:nvPr/>
        </p:nvGrpSpPr>
        <p:grpSpPr>
          <a:xfrm>
            <a:off x="5623517" y="3083623"/>
            <a:ext cx="401040" cy="379800"/>
            <a:chOff x="5623517" y="3083623"/>
            <a:chExt cx="401040" cy="379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14E20A4-7B0C-4B5B-BCA2-64F3AC8B0CDF}"/>
                    </a:ext>
                  </a:extLst>
                </p14:cNvPr>
                <p14:cNvContentPartPr/>
                <p14:nvPr/>
              </p14:nvContentPartPr>
              <p14:xfrm>
                <a:off x="5623517" y="3293503"/>
                <a:ext cx="141840" cy="16992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14E20A4-7B0C-4B5B-BCA2-64F3AC8B0CD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605517" y="3275503"/>
                  <a:ext cx="17748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98F20EF3-CE14-4EA4-AD01-EAAE32E5282B}"/>
                    </a:ext>
                  </a:extLst>
                </p14:cNvPr>
                <p14:cNvContentPartPr/>
                <p14:nvPr/>
              </p14:nvContentPartPr>
              <p14:xfrm>
                <a:off x="5924477" y="3083623"/>
                <a:ext cx="100080" cy="14364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98F20EF3-CE14-4EA4-AD01-EAAE32E5282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906477" y="3065623"/>
                  <a:ext cx="135720" cy="179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CD4AA94B-8DF6-4800-9ECA-D9BC0A52B760}"/>
                  </a:ext>
                </a:extLst>
              </p14:cNvPr>
              <p14:cNvContentPartPr/>
              <p14:nvPr/>
            </p14:nvContentPartPr>
            <p14:xfrm>
              <a:off x="6240917" y="2915863"/>
              <a:ext cx="5400" cy="1404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CD4AA94B-8DF6-4800-9ECA-D9BC0A52B760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222917" y="2897863"/>
                <a:ext cx="41040" cy="4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85E3CCB0-D28A-4A17-8E3D-3C22CB357DA4}"/>
              </a:ext>
            </a:extLst>
          </p:cNvPr>
          <p:cNvGrpSpPr/>
          <p:nvPr/>
        </p:nvGrpSpPr>
        <p:grpSpPr>
          <a:xfrm>
            <a:off x="4720637" y="4720183"/>
            <a:ext cx="530640" cy="529560"/>
            <a:chOff x="4720637" y="4720183"/>
            <a:chExt cx="530640" cy="529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4EEF5200-928F-47D1-AB60-841262B46D3D}"/>
                    </a:ext>
                  </a:extLst>
                </p14:cNvPr>
                <p14:cNvContentPartPr/>
                <p14:nvPr/>
              </p14:nvContentPartPr>
              <p14:xfrm>
                <a:off x="4720637" y="4844743"/>
                <a:ext cx="331200" cy="2275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4EEF5200-928F-47D1-AB60-841262B46D3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702997" y="4827103"/>
                  <a:ext cx="36684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8F9F241-7423-41EA-99AA-0000E0D9AA45}"/>
                    </a:ext>
                  </a:extLst>
                </p14:cNvPr>
                <p14:cNvContentPartPr/>
                <p14:nvPr/>
              </p14:nvContentPartPr>
              <p14:xfrm>
                <a:off x="5026637" y="5035543"/>
                <a:ext cx="152640" cy="21420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8F9F241-7423-41EA-99AA-0000E0D9AA45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008637" y="5017543"/>
                  <a:ext cx="18828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BA4618C-A452-4057-B4D5-9B58DCC07FCA}"/>
                    </a:ext>
                  </a:extLst>
                </p14:cNvPr>
                <p14:cNvContentPartPr/>
                <p14:nvPr/>
              </p14:nvContentPartPr>
              <p14:xfrm>
                <a:off x="5179997" y="4720183"/>
                <a:ext cx="71280" cy="1274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BA4618C-A452-4057-B4D5-9B58DCC07FCA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162357" y="4702183"/>
                  <a:ext cx="106920" cy="16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F98727C-D645-485F-9FE1-45939717404E}"/>
              </a:ext>
            </a:extLst>
          </p:cNvPr>
          <p:cNvGrpSpPr/>
          <p:nvPr/>
        </p:nvGrpSpPr>
        <p:grpSpPr>
          <a:xfrm>
            <a:off x="1596917" y="4699303"/>
            <a:ext cx="231840" cy="459360"/>
            <a:chOff x="1596917" y="4699303"/>
            <a:chExt cx="231840" cy="459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DEC687F4-1EBF-41FC-B96A-4336614C7B19}"/>
                    </a:ext>
                  </a:extLst>
                </p14:cNvPr>
                <p14:cNvContentPartPr/>
                <p14:nvPr/>
              </p14:nvContentPartPr>
              <p14:xfrm>
                <a:off x="1596917" y="4772743"/>
                <a:ext cx="85320" cy="37188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DEC687F4-1EBF-41FC-B96A-4336614C7B19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579277" y="4754743"/>
                  <a:ext cx="120960" cy="40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A7270771-14DF-41C9-81A9-AE870E06EAC0}"/>
                    </a:ext>
                  </a:extLst>
                </p14:cNvPr>
                <p14:cNvContentPartPr/>
                <p14:nvPr/>
              </p14:nvContentPartPr>
              <p14:xfrm>
                <a:off x="1665677" y="4699303"/>
                <a:ext cx="163080" cy="45936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A7270771-14DF-41C9-81A9-AE870E06EAC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648037" y="4681663"/>
                  <a:ext cx="198720" cy="49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AD20A061-03D9-4442-A048-F69735B5C146}"/>
              </a:ext>
            </a:extLst>
          </p:cNvPr>
          <p:cNvGrpSpPr/>
          <p:nvPr/>
        </p:nvGrpSpPr>
        <p:grpSpPr>
          <a:xfrm>
            <a:off x="4091357" y="4673023"/>
            <a:ext cx="434880" cy="245880"/>
            <a:chOff x="4091357" y="4673023"/>
            <a:chExt cx="434880" cy="245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3E3F21D5-3B8F-471A-AE3D-FCE03BC338B5}"/>
                    </a:ext>
                  </a:extLst>
                </p14:cNvPr>
                <p14:cNvContentPartPr/>
                <p14:nvPr/>
              </p14:nvContentPartPr>
              <p14:xfrm>
                <a:off x="4091357" y="4673023"/>
                <a:ext cx="434880" cy="24588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3E3F21D5-3B8F-471A-AE3D-FCE03BC338B5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073717" y="4655023"/>
                  <a:ext cx="47052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B084F4E5-5AF9-45CF-BE4B-11E0AD681F08}"/>
                    </a:ext>
                  </a:extLst>
                </p14:cNvPr>
                <p14:cNvContentPartPr/>
                <p14:nvPr/>
              </p14:nvContentPartPr>
              <p14:xfrm>
                <a:off x="4099997" y="4844743"/>
                <a:ext cx="374760" cy="6876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B084F4E5-5AF9-45CF-BE4B-11E0AD681F08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081997" y="4826743"/>
                  <a:ext cx="410400" cy="1044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1206" y="2976343"/>
            <a:ext cx="3080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change in </a:t>
            </a:r>
            <a:r>
              <a:rPr lang="en-US" sz="2000" dirty="0" err="1"/>
              <a:t>v</a:t>
            </a:r>
            <a:r>
              <a:rPr lang="en-US" sz="2000" baseline="-25000" dirty="0" err="1"/>
              <a:t>y</a:t>
            </a:r>
            <a:r>
              <a:rPr lang="en-US" sz="2000" dirty="0"/>
              <a:t> and </a:t>
            </a:r>
            <a:r>
              <a:rPr lang="en-US" sz="2000" dirty="0" err="1"/>
              <a:t>v</a:t>
            </a:r>
            <a:r>
              <a:rPr lang="en-US" sz="2000" baseline="-25000" dirty="0" err="1"/>
              <a:t>z</a:t>
            </a:r>
            <a:r>
              <a:rPr lang="en-US" sz="2000" dirty="0"/>
              <a:t> does not happen classically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703"/>
            <a:ext cx="12192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52" y="1020507"/>
            <a:ext cx="24479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57"/>
          <a:stretch/>
        </p:blipFill>
        <p:spPr bwMode="auto">
          <a:xfrm>
            <a:off x="776287" y="2438400"/>
            <a:ext cx="1800225" cy="132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47800" y="2038350"/>
            <a:ext cx="457200" cy="247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957839"/>
            <a:ext cx="2527330" cy="1307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34000" y="183367"/>
            <a:ext cx="3471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the limit c </a:t>
            </a:r>
            <a:r>
              <a:rPr lang="en-US" sz="2000" dirty="0">
                <a:latin typeface="Symbol" panose="05050102010706020507" pitchFamily="18" charset="2"/>
              </a:rPr>
              <a:t>®¥</a:t>
            </a:r>
            <a:r>
              <a:rPr lang="en-US" sz="2000" dirty="0"/>
              <a:t>, we get the classical result: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536" y="875594"/>
            <a:ext cx="2097562" cy="520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38068294-0DA7-494F-B83A-70457B55F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5864" y="5459679"/>
            <a:ext cx="1521070" cy="119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DBDE86CD-5D0C-4F65-A17B-32A394153342}"/>
              </a:ext>
            </a:extLst>
          </p:cNvPr>
          <p:cNvGrpSpPr/>
          <p:nvPr/>
        </p:nvGrpSpPr>
        <p:grpSpPr>
          <a:xfrm>
            <a:off x="6293093" y="1621513"/>
            <a:ext cx="1807560" cy="435960"/>
            <a:chOff x="6029957" y="4409863"/>
            <a:chExt cx="1807560" cy="435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EA0C4FB5-5ABD-4404-A78B-F811339579B5}"/>
                    </a:ext>
                  </a:extLst>
                </p14:cNvPr>
                <p14:cNvContentPartPr/>
                <p14:nvPr/>
              </p14:nvContentPartPr>
              <p14:xfrm>
                <a:off x="6029957" y="4562143"/>
                <a:ext cx="234720" cy="14328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EA0C4FB5-5ABD-4404-A78B-F811339579B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011957" y="4544503"/>
                  <a:ext cx="27036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CEECB769-E63E-4C8F-8054-463D5710EFF0}"/>
                    </a:ext>
                  </a:extLst>
                </p14:cNvPr>
                <p14:cNvContentPartPr/>
                <p14:nvPr/>
              </p14:nvContentPartPr>
              <p14:xfrm>
                <a:off x="6279797" y="4716943"/>
                <a:ext cx="85680" cy="1040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CEECB769-E63E-4C8F-8054-463D5710EFF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261797" y="4699303"/>
                  <a:ext cx="12132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5F407F9-B448-4342-A0A2-B764D36D9A86}"/>
                    </a:ext>
                  </a:extLst>
                </p14:cNvPr>
                <p14:cNvContentPartPr/>
                <p14:nvPr/>
              </p14:nvContentPartPr>
              <p14:xfrm>
                <a:off x="6273317" y="4688143"/>
                <a:ext cx="145800" cy="1429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5F407F9-B448-4342-A0A2-B764D36D9A8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255677" y="4670143"/>
                  <a:ext cx="18144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9C26124-B45E-4CD0-AD1D-9EC7E9613F98}"/>
                    </a:ext>
                  </a:extLst>
                </p14:cNvPr>
                <p14:cNvContentPartPr/>
                <p14:nvPr/>
              </p14:nvContentPartPr>
              <p14:xfrm>
                <a:off x="6535037" y="4613983"/>
                <a:ext cx="133200" cy="342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9C26124-B45E-4CD0-AD1D-9EC7E9613F9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517037" y="4595983"/>
                  <a:ext cx="16884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9DD77568-4828-4AB5-966E-440CCCA50516}"/>
                    </a:ext>
                  </a:extLst>
                </p14:cNvPr>
                <p14:cNvContentPartPr/>
                <p14:nvPr/>
              </p14:nvContentPartPr>
              <p14:xfrm>
                <a:off x="6566717" y="4693543"/>
                <a:ext cx="129240" cy="396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9DD77568-4828-4AB5-966E-440CCCA5051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548717" y="4675543"/>
                  <a:ext cx="16488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368EE40-194B-4027-8C95-0EBC64E7BF4A}"/>
                    </a:ext>
                  </a:extLst>
                </p14:cNvPr>
                <p14:cNvContentPartPr/>
                <p14:nvPr/>
              </p14:nvContentPartPr>
              <p14:xfrm>
                <a:off x="6826997" y="4559623"/>
                <a:ext cx="259560" cy="1893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368EE40-194B-4027-8C95-0EBC64E7BF4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808997" y="4541983"/>
                  <a:ext cx="29520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EBF7FA6-1A0E-43D7-87B6-DECF23C35854}"/>
                    </a:ext>
                  </a:extLst>
                </p14:cNvPr>
                <p14:cNvContentPartPr/>
                <p14:nvPr/>
              </p14:nvContentPartPr>
              <p14:xfrm>
                <a:off x="7027157" y="4692823"/>
                <a:ext cx="124560" cy="997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EBF7FA6-1A0E-43D7-87B6-DECF23C35854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7009517" y="4675183"/>
                  <a:ext cx="16020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538DE47-CB2F-434F-820F-5465EFEB7DB6}"/>
                    </a:ext>
                  </a:extLst>
                </p14:cNvPr>
                <p14:cNvContentPartPr/>
                <p14:nvPr/>
              </p14:nvContentPartPr>
              <p14:xfrm>
                <a:off x="7035077" y="4674823"/>
                <a:ext cx="133920" cy="1710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538DE47-CB2F-434F-820F-5465EFEB7DB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017437" y="4656823"/>
                  <a:ext cx="16956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EC1D3E9-14FA-483F-8AC8-C681B3C473F9}"/>
                    </a:ext>
                  </a:extLst>
                </p14:cNvPr>
                <p14:cNvContentPartPr/>
                <p14:nvPr/>
              </p14:nvContentPartPr>
              <p14:xfrm>
                <a:off x="7253597" y="4409863"/>
                <a:ext cx="69120" cy="1036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EC1D3E9-14FA-483F-8AC8-C681B3C473F9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235597" y="4392223"/>
                  <a:ext cx="104760" cy="13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9490C30-E9E3-4AFC-92AF-64EC8C496504}"/>
                    </a:ext>
                  </a:extLst>
                </p14:cNvPr>
                <p14:cNvContentPartPr/>
                <p14:nvPr/>
              </p14:nvContentPartPr>
              <p14:xfrm>
                <a:off x="7441517" y="4589863"/>
                <a:ext cx="4320" cy="1566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9490C30-E9E3-4AFC-92AF-64EC8C49650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423877" y="4571863"/>
                  <a:ext cx="3996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07E6F5D7-DE40-4DE5-8A48-2CC4A03A5D27}"/>
                    </a:ext>
                  </a:extLst>
                </p14:cNvPr>
                <p14:cNvContentPartPr/>
                <p14:nvPr/>
              </p14:nvContentPartPr>
              <p14:xfrm>
                <a:off x="7405157" y="4653943"/>
                <a:ext cx="115920" cy="115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07E6F5D7-DE40-4DE5-8A48-2CC4A03A5D2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387517" y="4636303"/>
                  <a:ext cx="15156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15D7BB2-9E1A-4403-94AE-57CFF1831FC5}"/>
                    </a:ext>
                  </a:extLst>
                </p14:cNvPr>
                <p14:cNvContentPartPr/>
                <p14:nvPr/>
              </p14:nvContentPartPr>
              <p14:xfrm>
                <a:off x="7626197" y="4436503"/>
                <a:ext cx="211320" cy="3499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15D7BB2-9E1A-4403-94AE-57CFF1831FC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608197" y="4418503"/>
                  <a:ext cx="246960" cy="385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37D83D6-BC56-4E65-AD7D-967C5847B265}"/>
              </a:ext>
            </a:extLst>
          </p:cNvPr>
          <p:cNvGrpSpPr/>
          <p:nvPr/>
        </p:nvGrpSpPr>
        <p:grpSpPr>
          <a:xfrm>
            <a:off x="375077" y="5827183"/>
            <a:ext cx="428400" cy="342000"/>
            <a:chOff x="375077" y="5827183"/>
            <a:chExt cx="428400" cy="342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DD1ECB3-07DD-403F-BFCE-981098E976E8}"/>
                    </a:ext>
                  </a:extLst>
                </p14:cNvPr>
                <p14:cNvContentPartPr/>
                <p14:nvPr/>
              </p14:nvContentPartPr>
              <p14:xfrm>
                <a:off x="375077" y="5827183"/>
                <a:ext cx="337680" cy="2012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DD1ECB3-07DD-403F-BFCE-981098E976E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57077" y="5809543"/>
                  <a:ext cx="37332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57FEFC1-FBE7-450D-A70B-482E559AD73D}"/>
                    </a:ext>
                  </a:extLst>
                </p14:cNvPr>
                <p14:cNvContentPartPr/>
                <p14:nvPr/>
              </p14:nvContentPartPr>
              <p14:xfrm>
                <a:off x="624917" y="6041023"/>
                <a:ext cx="149400" cy="1281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57FEFC1-FBE7-450D-A70B-482E559AD73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06917" y="6023383"/>
                  <a:ext cx="18504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6055C60-9100-4B13-8A9E-020936A4254B}"/>
                    </a:ext>
                  </a:extLst>
                </p14:cNvPr>
                <p14:cNvContentPartPr/>
                <p14:nvPr/>
              </p14:nvContentPartPr>
              <p14:xfrm>
                <a:off x="736517" y="6033823"/>
                <a:ext cx="66960" cy="1274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6055C60-9100-4B13-8A9E-020936A4254B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18877" y="6015823"/>
                  <a:ext cx="102600" cy="16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BC90219B-F1EE-4F11-9D2B-43EAE8B0546C}"/>
              </a:ext>
            </a:extLst>
          </p:cNvPr>
          <p:cNvGrpSpPr/>
          <p:nvPr/>
        </p:nvGrpSpPr>
        <p:grpSpPr>
          <a:xfrm>
            <a:off x="308477" y="2976343"/>
            <a:ext cx="392400" cy="405720"/>
            <a:chOff x="308477" y="2976343"/>
            <a:chExt cx="392400" cy="405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A08DC63F-6AFE-41FD-A356-EBA7785E9026}"/>
                    </a:ext>
                  </a:extLst>
                </p14:cNvPr>
                <p14:cNvContentPartPr/>
                <p14:nvPr/>
              </p14:nvContentPartPr>
              <p14:xfrm>
                <a:off x="308477" y="2976343"/>
                <a:ext cx="270000" cy="1846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A08DC63F-6AFE-41FD-A356-EBA7785E902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90477" y="2958343"/>
                  <a:ext cx="30564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2AFABA2-259F-408B-828D-118509565E7D}"/>
                    </a:ext>
                  </a:extLst>
                </p14:cNvPr>
                <p14:cNvContentPartPr/>
                <p14:nvPr/>
              </p14:nvContentPartPr>
              <p14:xfrm>
                <a:off x="537437" y="3182623"/>
                <a:ext cx="163440" cy="1994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2AFABA2-259F-408B-828D-118509565E7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19797" y="3164983"/>
                  <a:ext cx="199080" cy="235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025" name="Ink 1024">
                <a:extLst>
                  <a:ext uri="{FF2B5EF4-FFF2-40B4-BE49-F238E27FC236}">
                    <a16:creationId xmlns:a16="http://schemas.microsoft.com/office/drawing/2014/main" id="{A52EC705-1235-419B-AD36-55192C6C87AF}"/>
                  </a:ext>
                </a:extLst>
              </p14:cNvPr>
              <p14:cNvContentPartPr/>
              <p14:nvPr/>
            </p14:nvContentPartPr>
            <p14:xfrm>
              <a:off x="113717" y="2319343"/>
              <a:ext cx="2859120" cy="4411440"/>
            </p14:xfrm>
          </p:contentPart>
        </mc:Choice>
        <mc:Fallback>
          <p:pic>
            <p:nvPicPr>
              <p:cNvPr id="1025" name="Ink 1024">
                <a:extLst>
                  <a:ext uri="{FF2B5EF4-FFF2-40B4-BE49-F238E27FC236}">
                    <a16:creationId xmlns:a16="http://schemas.microsoft.com/office/drawing/2014/main" id="{A52EC705-1235-419B-AD36-55192C6C87AF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6077" y="2301703"/>
                <a:ext cx="2894760" cy="444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036" name="Ink 1035">
                <a:extLst>
                  <a:ext uri="{FF2B5EF4-FFF2-40B4-BE49-F238E27FC236}">
                    <a16:creationId xmlns:a16="http://schemas.microsoft.com/office/drawing/2014/main" id="{86351FBF-6F46-4F85-8F8D-7391C7D49822}"/>
                  </a:ext>
                </a:extLst>
              </p14:cNvPr>
              <p14:cNvContentPartPr/>
              <p14:nvPr/>
            </p14:nvContentPartPr>
            <p14:xfrm>
              <a:off x="3061397" y="2505103"/>
              <a:ext cx="345600" cy="2452680"/>
            </p14:xfrm>
          </p:contentPart>
        </mc:Choice>
        <mc:Fallback>
          <p:pic>
            <p:nvPicPr>
              <p:cNvPr id="1036" name="Ink 1035">
                <a:extLst>
                  <a:ext uri="{FF2B5EF4-FFF2-40B4-BE49-F238E27FC236}">
                    <a16:creationId xmlns:a16="http://schemas.microsoft.com/office/drawing/2014/main" id="{86351FBF-6F46-4F85-8F8D-7391C7D49822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043757" y="2487463"/>
                <a:ext cx="381240" cy="248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039" name="Ink 1038">
                <a:extLst>
                  <a:ext uri="{FF2B5EF4-FFF2-40B4-BE49-F238E27FC236}">
                    <a16:creationId xmlns:a16="http://schemas.microsoft.com/office/drawing/2014/main" id="{3160BDE0-C847-4A28-9945-37FE781B8E6A}"/>
                  </a:ext>
                </a:extLst>
              </p14:cNvPr>
              <p14:cNvContentPartPr/>
              <p14:nvPr/>
            </p14:nvContentPartPr>
            <p14:xfrm>
              <a:off x="3439757" y="3368023"/>
              <a:ext cx="1935000" cy="356040"/>
            </p14:xfrm>
          </p:contentPart>
        </mc:Choice>
        <mc:Fallback>
          <p:pic>
            <p:nvPicPr>
              <p:cNvPr id="1039" name="Ink 1038">
                <a:extLst>
                  <a:ext uri="{FF2B5EF4-FFF2-40B4-BE49-F238E27FC236}">
                    <a16:creationId xmlns:a16="http://schemas.microsoft.com/office/drawing/2014/main" id="{3160BDE0-C847-4A28-9945-37FE781B8E6A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421757" y="3350023"/>
                <a:ext cx="1970640" cy="391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609600"/>
            <a:ext cx="153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 Special case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79941"/>
            <a:ext cx="31051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1600200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00200"/>
            <a:ext cx="29908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53"/>
          <a:stretch/>
        </p:blipFill>
        <p:spPr bwMode="auto">
          <a:xfrm>
            <a:off x="2667000" y="2971800"/>
            <a:ext cx="2147604" cy="1077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92248" y="4648200"/>
            <a:ext cx="402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 and v’ enter symmetrically in this case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75A15C2-E068-44BC-BD9C-1C1B86FF05DB}"/>
              </a:ext>
            </a:extLst>
          </p:cNvPr>
          <p:cNvGrpSpPr/>
          <p:nvPr/>
        </p:nvGrpSpPr>
        <p:grpSpPr>
          <a:xfrm>
            <a:off x="6074237" y="444823"/>
            <a:ext cx="2062440" cy="1624320"/>
            <a:chOff x="6074237" y="444823"/>
            <a:chExt cx="2062440" cy="1624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C064B6F0-E277-42F6-A44F-EF135BDA9A42}"/>
                    </a:ext>
                  </a:extLst>
                </p14:cNvPr>
                <p14:cNvContentPartPr/>
                <p14:nvPr/>
              </p14:nvContentPartPr>
              <p14:xfrm>
                <a:off x="6475277" y="444823"/>
                <a:ext cx="1152360" cy="110988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C064B6F0-E277-42F6-A44F-EF135BDA9A4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457277" y="426823"/>
                  <a:ext cx="1188000" cy="11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7857B4BF-D251-42BC-8DB3-7571B0699C76}"/>
                    </a:ext>
                  </a:extLst>
                </p14:cNvPr>
                <p14:cNvContentPartPr/>
                <p14:nvPr/>
              </p14:nvContentPartPr>
              <p14:xfrm>
                <a:off x="6074237" y="583063"/>
                <a:ext cx="1348920" cy="12024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7857B4BF-D251-42BC-8DB3-7571B0699C7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056237" y="565063"/>
                  <a:ext cx="1384560" cy="123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866A6CC-B45B-4797-BF40-BBC7425C0514}"/>
                    </a:ext>
                  </a:extLst>
                </p14:cNvPr>
                <p14:cNvContentPartPr/>
                <p14:nvPr/>
              </p14:nvContentPartPr>
              <p14:xfrm>
                <a:off x="7518917" y="1778263"/>
                <a:ext cx="214560" cy="2908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866A6CC-B45B-4797-BF40-BBC7425C051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501277" y="1760623"/>
                  <a:ext cx="25020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4D61865-E337-4795-AE08-A287B620705C}"/>
                    </a:ext>
                  </a:extLst>
                </p14:cNvPr>
                <p14:cNvContentPartPr/>
                <p14:nvPr/>
              </p14:nvContentPartPr>
              <p14:xfrm>
                <a:off x="7561037" y="1805623"/>
                <a:ext cx="150840" cy="2196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4D61865-E337-4795-AE08-A287B620705C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543397" y="1787623"/>
                  <a:ext cx="18648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2C6D539-677E-4E77-915D-1CD1397DB48D}"/>
                    </a:ext>
                  </a:extLst>
                </p14:cNvPr>
                <p14:cNvContentPartPr/>
                <p14:nvPr/>
              </p14:nvContentPartPr>
              <p14:xfrm>
                <a:off x="7688477" y="1434103"/>
                <a:ext cx="209520" cy="3524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2C6D539-677E-4E77-915D-1CD1397DB48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670477" y="1416103"/>
                  <a:ext cx="245160" cy="38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6DAC17F-C264-4713-8F23-5E0DDAABA92B}"/>
                    </a:ext>
                  </a:extLst>
                </p14:cNvPr>
                <p14:cNvContentPartPr/>
                <p14:nvPr/>
              </p14:nvContentPartPr>
              <p14:xfrm>
                <a:off x="7587317" y="1493863"/>
                <a:ext cx="329400" cy="2764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6DAC17F-C264-4713-8F23-5E0DDAABA92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569317" y="1476223"/>
                  <a:ext cx="36504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0CC3B946-F647-4C6E-B67A-7007BDC2803F}"/>
                    </a:ext>
                  </a:extLst>
                </p14:cNvPr>
                <p14:cNvContentPartPr/>
                <p14:nvPr/>
              </p14:nvContentPartPr>
              <p14:xfrm>
                <a:off x="8041637" y="1348063"/>
                <a:ext cx="95040" cy="828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0CC3B946-F647-4C6E-B67A-7007BDC2803F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023997" y="1330423"/>
                  <a:ext cx="130680" cy="118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56FDB6B-E17C-4E73-834E-73125E244909}"/>
              </a:ext>
            </a:extLst>
          </p:cNvPr>
          <p:cNvGrpSpPr/>
          <p:nvPr/>
        </p:nvGrpSpPr>
        <p:grpSpPr>
          <a:xfrm>
            <a:off x="7187357" y="880783"/>
            <a:ext cx="846000" cy="192240"/>
            <a:chOff x="7187357" y="880783"/>
            <a:chExt cx="846000" cy="192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E70CF5D1-8B6E-44EE-B48D-FD7F4B5AC26E}"/>
                    </a:ext>
                  </a:extLst>
                </p14:cNvPr>
                <p14:cNvContentPartPr/>
                <p14:nvPr/>
              </p14:nvContentPartPr>
              <p14:xfrm>
                <a:off x="7187357" y="880783"/>
                <a:ext cx="172440" cy="1728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E70CF5D1-8B6E-44EE-B48D-FD7F4B5AC26E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169717" y="863143"/>
                  <a:ext cx="20808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7870A15-D8C4-4CB2-8111-27C61E9F6F69}"/>
                    </a:ext>
                  </a:extLst>
                </p14:cNvPr>
                <p14:cNvContentPartPr/>
                <p14:nvPr/>
              </p14:nvContentPartPr>
              <p14:xfrm>
                <a:off x="7323437" y="940543"/>
                <a:ext cx="709920" cy="1324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7870A15-D8C4-4CB2-8111-27C61E9F6F6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305797" y="922903"/>
                  <a:ext cx="745560" cy="168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A104F96-B7CB-4E2B-8BEE-269157F4400D}"/>
              </a:ext>
            </a:extLst>
          </p:cNvPr>
          <p:cNvGrpSpPr/>
          <p:nvPr/>
        </p:nvGrpSpPr>
        <p:grpSpPr>
          <a:xfrm>
            <a:off x="6493997" y="344383"/>
            <a:ext cx="761760" cy="352800"/>
            <a:chOff x="6493997" y="344383"/>
            <a:chExt cx="761760" cy="352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2341334-B349-4372-AC4D-AF126C0CFF2B}"/>
                    </a:ext>
                  </a:extLst>
                </p14:cNvPr>
                <p14:cNvContentPartPr/>
                <p14:nvPr/>
              </p14:nvContentPartPr>
              <p14:xfrm>
                <a:off x="6493997" y="535903"/>
                <a:ext cx="439920" cy="1602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2341334-B349-4372-AC4D-AF126C0CFF2B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476357" y="518263"/>
                  <a:ext cx="47556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6AF25B4-67B8-4B90-9D5A-111771407825}"/>
                    </a:ext>
                  </a:extLst>
                </p14:cNvPr>
                <p14:cNvContentPartPr/>
                <p14:nvPr/>
              </p14:nvContentPartPr>
              <p14:xfrm>
                <a:off x="6983957" y="344383"/>
                <a:ext cx="271800" cy="3528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6AF25B4-67B8-4B90-9D5A-111771407825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965957" y="326743"/>
                  <a:ext cx="307440" cy="38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7992FB51-2105-4DAC-BADD-A7D0BF92D241}"/>
                    </a:ext>
                  </a:extLst>
                </p14:cNvPr>
                <p14:cNvContentPartPr/>
                <p14:nvPr/>
              </p14:nvContentPartPr>
              <p14:xfrm>
                <a:off x="6953357" y="422863"/>
                <a:ext cx="57600" cy="702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7992FB51-2105-4DAC-BADD-A7D0BF92D241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935717" y="405223"/>
                  <a:ext cx="93240" cy="1058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C998583-3F39-4574-9625-709AF1E27EB2}"/>
              </a:ext>
            </a:extLst>
          </p:cNvPr>
          <p:cNvSpPr txBox="1"/>
          <p:nvPr/>
        </p:nvSpPr>
        <p:spPr>
          <a:xfrm>
            <a:off x="914399" y="5618202"/>
            <a:ext cx="7118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5.  Use this to show that the</a:t>
            </a:r>
            <a:r>
              <a:rPr lang="en-US" sz="1800" dirty="0"/>
              <a:t> sum of two velocities never exceeds c.  HW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C1CCFF6E-7127-487D-84F3-30AADB7C5BD9}"/>
                  </a:ext>
                </a:extLst>
              </p14:cNvPr>
              <p14:cNvContentPartPr/>
              <p14:nvPr/>
            </p14:nvContentPartPr>
            <p14:xfrm>
              <a:off x="2378117" y="2660623"/>
              <a:ext cx="2642040" cy="163368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C1CCFF6E-7127-487D-84F3-30AADB7C5BD9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2360477" y="2642983"/>
                <a:ext cx="2677680" cy="1669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80655" t="4854" b="47917"/>
          <a:stretch/>
        </p:blipFill>
        <p:spPr bwMode="auto">
          <a:xfrm>
            <a:off x="533400" y="3505200"/>
            <a:ext cx="2382068" cy="129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612FA0E-ED1D-4E09-BED1-76E9ED376CA1}"/>
              </a:ext>
            </a:extLst>
          </p:cNvPr>
          <p:cNvSpPr txBox="1"/>
          <p:nvPr/>
        </p:nvSpPr>
        <p:spPr>
          <a:xfrm>
            <a:off x="838200" y="457200"/>
            <a:ext cx="7848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6.  Approximate velocity transformation formulas for V &lt;&lt; c.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2610BD99-45CA-41C1-9042-61470074F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t="4854" r="57890" b="51853"/>
          <a:stretch/>
        </p:blipFill>
        <p:spPr bwMode="auto">
          <a:xfrm>
            <a:off x="226069" y="1524001"/>
            <a:ext cx="366013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39AE1CAB-432D-46E7-84AB-38389C299A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47558" t="4854" r="22635" b="47917"/>
          <a:stretch/>
        </p:blipFill>
        <p:spPr bwMode="auto">
          <a:xfrm>
            <a:off x="457200" y="2590800"/>
            <a:ext cx="280669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07E08CAF-5034-4839-B939-24656B3DEF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14913" t="56178" r="31847" b="-8251"/>
          <a:stretch/>
        </p:blipFill>
        <p:spPr bwMode="auto">
          <a:xfrm>
            <a:off x="3915295" y="5181600"/>
            <a:ext cx="4896668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EB76B42-42BC-4679-9B01-C8C72E0295DF}"/>
                  </a:ext>
                </a:extLst>
              </p14:cNvPr>
              <p14:cNvContentPartPr/>
              <p14:nvPr/>
            </p14:nvContentPartPr>
            <p14:xfrm>
              <a:off x="1126036" y="1522975"/>
              <a:ext cx="164160" cy="1306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EB76B42-42BC-4679-9B01-C8C72E0295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3036" y="1460335"/>
                <a:ext cx="28980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7814F4E6-1794-4ACD-A29A-C447427A7F51}"/>
                  </a:ext>
                </a:extLst>
              </p14:cNvPr>
              <p14:cNvContentPartPr/>
              <p14:nvPr/>
            </p14:nvContentPartPr>
            <p14:xfrm>
              <a:off x="423316" y="1856335"/>
              <a:ext cx="49320" cy="5004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7814F4E6-1794-4ACD-A29A-C447427A7F5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60676" y="1793695"/>
                <a:ext cx="174960" cy="17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5D614A6A-D9A5-49C7-B079-EB661199A14A}"/>
                  </a:ext>
                </a:extLst>
              </p14:cNvPr>
              <p14:cNvContentPartPr/>
              <p14:nvPr/>
            </p14:nvContentPartPr>
            <p14:xfrm>
              <a:off x="2425636" y="3110575"/>
              <a:ext cx="27720" cy="201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5D614A6A-D9A5-49C7-B079-EB661199A14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62636" y="3047575"/>
                <a:ext cx="153360" cy="14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E64F04DC-B451-48DF-93CC-1BF4F2AC932C}"/>
                  </a:ext>
                </a:extLst>
              </p14:cNvPr>
              <p14:cNvContentPartPr/>
              <p14:nvPr/>
            </p14:nvContentPartPr>
            <p14:xfrm>
              <a:off x="894916" y="3046855"/>
              <a:ext cx="86400" cy="165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E64F04DC-B451-48DF-93CC-1BF4F2AC932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31916" y="2983855"/>
                <a:ext cx="212040" cy="1422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C2EFB856-6B8C-4152-B1AA-EDBC08D86334}"/>
              </a:ext>
            </a:extLst>
          </p:cNvPr>
          <p:cNvGrpSpPr/>
          <p:nvPr/>
        </p:nvGrpSpPr>
        <p:grpSpPr>
          <a:xfrm>
            <a:off x="5795236" y="5390815"/>
            <a:ext cx="544320" cy="591120"/>
            <a:chOff x="5795236" y="5390815"/>
            <a:chExt cx="544320" cy="591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36CAA64-1B39-44C8-A1E5-B2E5CCD18A52}"/>
                    </a:ext>
                  </a:extLst>
                </p14:cNvPr>
                <p14:cNvContentPartPr/>
                <p14:nvPr/>
              </p14:nvContentPartPr>
              <p14:xfrm>
                <a:off x="6061276" y="5390815"/>
                <a:ext cx="278280" cy="1519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36CAA64-1B39-44C8-A1E5-B2E5CCD18A5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998276" y="5328175"/>
                  <a:ext cx="40392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64D1F3C-116B-4BA0-A49D-49D65054EFEC}"/>
                    </a:ext>
                  </a:extLst>
                </p14:cNvPr>
                <p14:cNvContentPartPr/>
                <p14:nvPr/>
              </p14:nvContentPartPr>
              <p14:xfrm>
                <a:off x="6055156" y="5836855"/>
                <a:ext cx="242640" cy="1450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64D1F3C-116B-4BA0-A49D-49D65054EFE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992516" y="5774215"/>
                  <a:ext cx="36828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974E16FD-8AB5-4B7F-8CC3-AD641009D6D9}"/>
                    </a:ext>
                  </a:extLst>
                </p14:cNvPr>
                <p14:cNvContentPartPr/>
                <p14:nvPr/>
              </p14:nvContentPartPr>
              <p14:xfrm>
                <a:off x="5795236" y="5662975"/>
                <a:ext cx="135360" cy="3078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974E16FD-8AB5-4B7F-8CC3-AD641009D6D9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732236" y="5600335"/>
                  <a:ext cx="261000" cy="433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7970DCDB-0762-4A0D-A927-4EEBE92E0619}"/>
                  </a:ext>
                </a:extLst>
              </p14:cNvPr>
              <p14:cNvContentPartPr/>
              <p14:nvPr/>
            </p14:nvContentPartPr>
            <p14:xfrm>
              <a:off x="6990796" y="5770255"/>
              <a:ext cx="1187640" cy="34560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7970DCDB-0762-4A0D-A927-4EEBE92E061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928156" y="5707255"/>
                <a:ext cx="1313280" cy="47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DC3EC1B8-CABD-4847-9C30-EBE76C88D585}"/>
                  </a:ext>
                </a:extLst>
              </p14:cNvPr>
              <p14:cNvContentPartPr/>
              <p14:nvPr/>
            </p14:nvContentPartPr>
            <p14:xfrm>
              <a:off x="6934636" y="5182015"/>
              <a:ext cx="240120" cy="4608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DC3EC1B8-CABD-4847-9C30-EBE76C88D58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871996" y="5119015"/>
                <a:ext cx="36576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EA8DF9C0-9F68-4E43-AC01-514917B4C370}"/>
                  </a:ext>
                </a:extLst>
              </p14:cNvPr>
              <p14:cNvContentPartPr/>
              <p14:nvPr/>
            </p14:nvContentPartPr>
            <p14:xfrm>
              <a:off x="7898356" y="5164015"/>
              <a:ext cx="230040" cy="622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EA8DF9C0-9F68-4E43-AC01-514917B4C37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835716" y="5101015"/>
                <a:ext cx="355680" cy="187920"/>
              </a:xfrm>
              <a:prstGeom prst="rect">
                <a:avLst/>
              </a:prstGeom>
            </p:spPr>
          </p:pic>
        </mc:Fallback>
      </mc:AlternateContent>
      <p:grpSp>
        <p:nvGrpSpPr>
          <p:cNvPr id="5124" name="Group 5123">
            <a:extLst>
              <a:ext uri="{FF2B5EF4-FFF2-40B4-BE49-F238E27FC236}">
                <a16:creationId xmlns:a16="http://schemas.microsoft.com/office/drawing/2014/main" id="{BF179CB8-8BDF-4C5E-A93B-2C4BECDD60F1}"/>
              </a:ext>
            </a:extLst>
          </p:cNvPr>
          <p:cNvGrpSpPr/>
          <p:nvPr/>
        </p:nvGrpSpPr>
        <p:grpSpPr>
          <a:xfrm>
            <a:off x="6625396" y="5729575"/>
            <a:ext cx="224640" cy="261360"/>
            <a:chOff x="6625396" y="5729575"/>
            <a:chExt cx="224640" cy="261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663DBDB1-95F4-4ABB-9377-9CFC58837591}"/>
                    </a:ext>
                  </a:extLst>
                </p14:cNvPr>
                <p14:cNvContentPartPr/>
                <p14:nvPr/>
              </p14:nvContentPartPr>
              <p14:xfrm>
                <a:off x="6625396" y="5859895"/>
                <a:ext cx="16560" cy="230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663DBDB1-95F4-4ABB-9377-9CFC58837591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562756" y="5796895"/>
                  <a:ext cx="14220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37D14F0D-1612-45CA-AFF8-30010E5253D4}"/>
                    </a:ext>
                  </a:extLst>
                </p14:cNvPr>
                <p14:cNvContentPartPr/>
                <p14:nvPr/>
              </p14:nvContentPartPr>
              <p14:xfrm>
                <a:off x="6647716" y="5849815"/>
                <a:ext cx="23400" cy="298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37D14F0D-1612-45CA-AFF8-30010E5253D4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584716" y="5787175"/>
                  <a:ext cx="149040" cy="1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BD1DA003-2AF8-42BE-B65C-D7AFD83BE221}"/>
                    </a:ext>
                  </a:extLst>
                </p14:cNvPr>
                <p14:cNvContentPartPr/>
                <p14:nvPr/>
              </p14:nvContentPartPr>
              <p14:xfrm>
                <a:off x="6674716" y="5734975"/>
                <a:ext cx="12240" cy="954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BD1DA003-2AF8-42BE-B65C-D7AFD83BE221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612076" y="5671975"/>
                  <a:ext cx="13788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BEF87B6-4B82-43F1-9A85-40945DF4C482}"/>
                    </a:ext>
                  </a:extLst>
                </p14:cNvPr>
                <p14:cNvContentPartPr/>
                <p14:nvPr/>
              </p14:nvContentPartPr>
              <p14:xfrm>
                <a:off x="6697396" y="5953495"/>
                <a:ext cx="52920" cy="374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BEF87B6-4B82-43F1-9A85-40945DF4C48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634396" y="5890855"/>
                  <a:ext cx="17856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BF7BA0ED-F2C7-4A9E-A8F6-A59FAE0A8573}"/>
                    </a:ext>
                  </a:extLst>
                </p14:cNvPr>
                <p14:cNvContentPartPr/>
                <p14:nvPr/>
              </p14:nvContentPartPr>
              <p14:xfrm>
                <a:off x="6688396" y="5890495"/>
                <a:ext cx="44640" cy="298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BF7BA0ED-F2C7-4A9E-A8F6-A59FAE0A857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625396" y="5827495"/>
                  <a:ext cx="170280" cy="1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5120" name="Ink 5119">
                  <a:extLst>
                    <a:ext uri="{FF2B5EF4-FFF2-40B4-BE49-F238E27FC236}">
                      <a16:creationId xmlns:a16="http://schemas.microsoft.com/office/drawing/2014/main" id="{6C3724E6-A6A3-42ED-9CAB-5D002D59C630}"/>
                    </a:ext>
                  </a:extLst>
                </p14:cNvPr>
                <p14:cNvContentPartPr/>
                <p14:nvPr/>
              </p14:nvContentPartPr>
              <p14:xfrm>
                <a:off x="6808996" y="5880775"/>
                <a:ext cx="41040" cy="50760"/>
              </p14:xfrm>
            </p:contentPart>
          </mc:Choice>
          <mc:Fallback>
            <p:pic>
              <p:nvPicPr>
                <p:cNvPr id="5120" name="Ink 5119">
                  <a:extLst>
                    <a:ext uri="{FF2B5EF4-FFF2-40B4-BE49-F238E27FC236}">
                      <a16:creationId xmlns:a16="http://schemas.microsoft.com/office/drawing/2014/main" id="{6C3724E6-A6A3-42ED-9CAB-5D002D59C630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745996" y="5817775"/>
                  <a:ext cx="16668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5122" name="Ink 5121">
                  <a:extLst>
                    <a:ext uri="{FF2B5EF4-FFF2-40B4-BE49-F238E27FC236}">
                      <a16:creationId xmlns:a16="http://schemas.microsoft.com/office/drawing/2014/main" id="{E0613182-38A4-4599-8C8E-1536B2891E4E}"/>
                    </a:ext>
                  </a:extLst>
                </p14:cNvPr>
                <p14:cNvContentPartPr/>
                <p14:nvPr/>
              </p14:nvContentPartPr>
              <p14:xfrm>
                <a:off x="6744916" y="5729575"/>
                <a:ext cx="81360" cy="172800"/>
              </p14:xfrm>
            </p:contentPart>
          </mc:Choice>
          <mc:Fallback>
            <p:pic>
              <p:nvPicPr>
                <p:cNvPr id="5122" name="Ink 5121">
                  <a:extLst>
                    <a:ext uri="{FF2B5EF4-FFF2-40B4-BE49-F238E27FC236}">
                      <a16:creationId xmlns:a16="http://schemas.microsoft.com/office/drawing/2014/main" id="{E0613182-38A4-4599-8C8E-1536B2891E4E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682276" y="5666575"/>
                  <a:ext cx="207000" cy="298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5125" name="Ink 5124">
                <a:extLst>
                  <a:ext uri="{FF2B5EF4-FFF2-40B4-BE49-F238E27FC236}">
                    <a16:creationId xmlns:a16="http://schemas.microsoft.com/office/drawing/2014/main" id="{7AFA0785-624D-41C4-8326-BC23D5111A25}"/>
                  </a:ext>
                </a:extLst>
              </p14:cNvPr>
              <p14:cNvContentPartPr/>
              <p14:nvPr/>
            </p14:nvContentPartPr>
            <p14:xfrm>
              <a:off x="6687676" y="5682775"/>
              <a:ext cx="92880" cy="101880"/>
            </p14:xfrm>
          </p:contentPart>
        </mc:Choice>
        <mc:Fallback>
          <p:pic>
            <p:nvPicPr>
              <p:cNvPr id="5125" name="Ink 5124">
                <a:extLst>
                  <a:ext uri="{FF2B5EF4-FFF2-40B4-BE49-F238E27FC236}">
                    <a16:creationId xmlns:a16="http://schemas.microsoft.com/office/drawing/2014/main" id="{7AFA0785-624D-41C4-8326-BC23D5111A25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669676" y="5664775"/>
                <a:ext cx="128520" cy="13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5127" name="Ink 5126">
                <a:extLst>
                  <a:ext uri="{FF2B5EF4-FFF2-40B4-BE49-F238E27FC236}">
                    <a16:creationId xmlns:a16="http://schemas.microsoft.com/office/drawing/2014/main" id="{386E557E-DC2D-4623-9DD5-47804E10707F}"/>
                  </a:ext>
                </a:extLst>
              </p14:cNvPr>
              <p14:cNvContentPartPr/>
              <p14:nvPr/>
            </p14:nvContentPartPr>
            <p14:xfrm>
              <a:off x="3100636" y="1788655"/>
              <a:ext cx="1271520" cy="2726280"/>
            </p14:xfrm>
          </p:contentPart>
        </mc:Choice>
        <mc:Fallback>
          <p:pic>
            <p:nvPicPr>
              <p:cNvPr id="5127" name="Ink 5126">
                <a:extLst>
                  <a:ext uri="{FF2B5EF4-FFF2-40B4-BE49-F238E27FC236}">
                    <a16:creationId xmlns:a16="http://schemas.microsoft.com/office/drawing/2014/main" id="{386E557E-DC2D-4623-9DD5-47804E10707F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3082636" y="1771015"/>
                <a:ext cx="1307160" cy="276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5128" name="Ink 5127">
                <a:extLst>
                  <a:ext uri="{FF2B5EF4-FFF2-40B4-BE49-F238E27FC236}">
                    <a16:creationId xmlns:a16="http://schemas.microsoft.com/office/drawing/2014/main" id="{CA0419E7-D485-4CF3-8A89-C580D26ED0E3}"/>
                  </a:ext>
                </a:extLst>
              </p14:cNvPr>
              <p14:cNvContentPartPr/>
              <p14:nvPr/>
            </p14:nvContentPartPr>
            <p14:xfrm>
              <a:off x="4138156" y="3445375"/>
              <a:ext cx="441000" cy="1863720"/>
            </p14:xfrm>
          </p:contentPart>
        </mc:Choice>
        <mc:Fallback>
          <p:pic>
            <p:nvPicPr>
              <p:cNvPr id="5128" name="Ink 5127">
                <a:extLst>
                  <a:ext uri="{FF2B5EF4-FFF2-40B4-BE49-F238E27FC236}">
                    <a16:creationId xmlns:a16="http://schemas.microsoft.com/office/drawing/2014/main" id="{CA0419E7-D485-4CF3-8A89-C580D26ED0E3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4120156" y="3427735"/>
                <a:ext cx="476640" cy="189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5130" name="Ink 5129">
                <a:extLst>
                  <a:ext uri="{FF2B5EF4-FFF2-40B4-BE49-F238E27FC236}">
                    <a16:creationId xmlns:a16="http://schemas.microsoft.com/office/drawing/2014/main" id="{EC698AD7-7D2A-4CBD-B3DA-119D92F0AA73}"/>
                  </a:ext>
                </a:extLst>
              </p14:cNvPr>
              <p14:cNvContentPartPr/>
              <p14:nvPr/>
            </p14:nvContentPartPr>
            <p14:xfrm>
              <a:off x="4830436" y="3965215"/>
              <a:ext cx="6120" cy="315720"/>
            </p14:xfrm>
          </p:contentPart>
        </mc:Choice>
        <mc:Fallback>
          <p:pic>
            <p:nvPicPr>
              <p:cNvPr id="5130" name="Ink 5129">
                <a:extLst>
                  <a:ext uri="{FF2B5EF4-FFF2-40B4-BE49-F238E27FC236}">
                    <a16:creationId xmlns:a16="http://schemas.microsoft.com/office/drawing/2014/main" id="{EC698AD7-7D2A-4CBD-B3DA-119D92F0AA73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4812436" y="3947575"/>
                <a:ext cx="41760" cy="351360"/>
              </a:xfrm>
              <a:prstGeom prst="rect">
                <a:avLst/>
              </a:prstGeom>
            </p:spPr>
          </p:pic>
        </mc:Fallback>
      </mc:AlternateContent>
      <p:grpSp>
        <p:nvGrpSpPr>
          <p:cNvPr id="5136" name="Group 5135">
            <a:extLst>
              <a:ext uri="{FF2B5EF4-FFF2-40B4-BE49-F238E27FC236}">
                <a16:creationId xmlns:a16="http://schemas.microsoft.com/office/drawing/2014/main" id="{9C716564-AC82-417D-AAE0-0AE386A36583}"/>
              </a:ext>
            </a:extLst>
          </p:cNvPr>
          <p:cNvGrpSpPr/>
          <p:nvPr/>
        </p:nvGrpSpPr>
        <p:grpSpPr>
          <a:xfrm>
            <a:off x="4816036" y="4009855"/>
            <a:ext cx="547560" cy="298080"/>
            <a:chOff x="4816036" y="4009855"/>
            <a:chExt cx="547560" cy="298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5133" name="Ink 5132">
                  <a:extLst>
                    <a:ext uri="{FF2B5EF4-FFF2-40B4-BE49-F238E27FC236}">
                      <a16:creationId xmlns:a16="http://schemas.microsoft.com/office/drawing/2014/main" id="{D5BD31DE-E4C7-4473-81F3-1B973BC034A4}"/>
                    </a:ext>
                  </a:extLst>
                </p14:cNvPr>
                <p14:cNvContentPartPr/>
                <p14:nvPr/>
              </p14:nvContentPartPr>
              <p14:xfrm>
                <a:off x="4946356" y="4009855"/>
                <a:ext cx="28800" cy="298080"/>
              </p14:xfrm>
            </p:contentPart>
          </mc:Choice>
          <mc:Fallback>
            <p:pic>
              <p:nvPicPr>
                <p:cNvPr id="5133" name="Ink 5132">
                  <a:extLst>
                    <a:ext uri="{FF2B5EF4-FFF2-40B4-BE49-F238E27FC236}">
                      <a16:creationId xmlns:a16="http://schemas.microsoft.com/office/drawing/2014/main" id="{D5BD31DE-E4C7-4473-81F3-1B973BC034A4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928716" y="3991855"/>
                  <a:ext cx="6444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5134" name="Ink 5133">
                  <a:extLst>
                    <a:ext uri="{FF2B5EF4-FFF2-40B4-BE49-F238E27FC236}">
                      <a16:creationId xmlns:a16="http://schemas.microsoft.com/office/drawing/2014/main" id="{32122A53-8C31-445F-B3B5-30EE3CAF653D}"/>
                    </a:ext>
                  </a:extLst>
                </p14:cNvPr>
                <p14:cNvContentPartPr/>
                <p14:nvPr/>
              </p14:nvContentPartPr>
              <p14:xfrm>
                <a:off x="4816036" y="4127575"/>
                <a:ext cx="157680" cy="40680"/>
              </p14:xfrm>
            </p:contentPart>
          </mc:Choice>
          <mc:Fallback>
            <p:pic>
              <p:nvPicPr>
                <p:cNvPr id="5134" name="Ink 5133">
                  <a:extLst>
                    <a:ext uri="{FF2B5EF4-FFF2-40B4-BE49-F238E27FC236}">
                      <a16:creationId xmlns:a16="http://schemas.microsoft.com/office/drawing/2014/main" id="{32122A53-8C31-445F-B3B5-30EE3CAF653D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798036" y="4109935"/>
                  <a:ext cx="19332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5135" name="Ink 5134">
                  <a:extLst>
                    <a:ext uri="{FF2B5EF4-FFF2-40B4-BE49-F238E27FC236}">
                      <a16:creationId xmlns:a16="http://schemas.microsoft.com/office/drawing/2014/main" id="{629C0EEF-B034-4B75-AD9F-46AED218E046}"/>
                    </a:ext>
                  </a:extLst>
                </p14:cNvPr>
                <p14:cNvContentPartPr/>
                <p14:nvPr/>
              </p14:nvContentPartPr>
              <p14:xfrm>
                <a:off x="5054356" y="4018135"/>
                <a:ext cx="309240" cy="266040"/>
              </p14:xfrm>
            </p:contentPart>
          </mc:Choice>
          <mc:Fallback>
            <p:pic>
              <p:nvPicPr>
                <p:cNvPr id="5135" name="Ink 5134">
                  <a:extLst>
                    <a:ext uri="{FF2B5EF4-FFF2-40B4-BE49-F238E27FC236}">
                      <a16:creationId xmlns:a16="http://schemas.microsoft.com/office/drawing/2014/main" id="{629C0EEF-B034-4B75-AD9F-46AED218E046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5036356" y="4000495"/>
                  <a:ext cx="344880" cy="30168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C140EF-6142-485B-9733-350490913B74}"/>
              </a:ext>
            </a:extLst>
          </p:cNvPr>
          <p:cNvSpPr txBox="1"/>
          <p:nvPr/>
        </p:nvSpPr>
        <p:spPr>
          <a:xfrm>
            <a:off x="163553" y="33163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7"/>
            </a:pPr>
            <a:r>
              <a:rPr lang="en-US" sz="2000" b="1" i="1" dirty="0"/>
              <a:t>v’</a:t>
            </a:r>
            <a:r>
              <a:rPr lang="en-US" sz="2000" dirty="0"/>
              <a:t> and </a:t>
            </a:r>
            <a:r>
              <a:rPr lang="en-US" sz="2000" b="1" i="1" dirty="0"/>
              <a:t>V</a:t>
            </a:r>
            <a:r>
              <a:rPr lang="en-US" sz="2000" dirty="0"/>
              <a:t> enter unsymmetrically when they are not parallel.</a:t>
            </a:r>
          </a:p>
          <a:p>
            <a:pPr marL="342900" indent="-342900">
              <a:buAutoNum type="arabicPeriod" startAt="7"/>
            </a:pPr>
            <a:endParaRPr lang="en-US" sz="2000" dirty="0"/>
          </a:p>
          <a:p>
            <a:r>
              <a:rPr lang="en-US" sz="2000" dirty="0"/>
              <a:t>This is due to the non-commutativity of the Lorentz transform, namely sequential rotations about different axes in 4-space depend on the order of operation.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EC14037E-64CD-4246-91AD-F64C5BDEA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182702"/>
            <a:ext cx="2590800" cy="1340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02ED525-0630-4C15-A7D4-05426206EFB6}"/>
              </a:ext>
            </a:extLst>
          </p:cNvPr>
          <p:cNvSpPr txBox="1"/>
          <p:nvPr/>
        </p:nvSpPr>
        <p:spPr>
          <a:xfrm>
            <a:off x="914400" y="25146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example, we get a completely different formula if we interchange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934953-B145-4B78-A748-99D2A0CD10F7}"/>
              </a:ext>
            </a:extLst>
          </p:cNvPr>
          <p:cNvGrpSpPr/>
          <p:nvPr/>
        </p:nvGrpSpPr>
        <p:grpSpPr>
          <a:xfrm>
            <a:off x="2253197" y="2893543"/>
            <a:ext cx="1045800" cy="402480"/>
            <a:chOff x="2253197" y="2893543"/>
            <a:chExt cx="1045800" cy="402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41EC77FD-45C3-454C-A92C-8452344F9D6D}"/>
                    </a:ext>
                  </a:extLst>
                </p14:cNvPr>
                <p14:cNvContentPartPr/>
                <p14:nvPr/>
              </p14:nvContentPartPr>
              <p14:xfrm>
                <a:off x="2253197" y="2978863"/>
                <a:ext cx="258840" cy="13140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41EC77FD-45C3-454C-A92C-8452344F9D6D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235557" y="2961223"/>
                  <a:ext cx="29448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8BA99379-A15B-4457-A562-3C5D65AB87B4}"/>
                    </a:ext>
                  </a:extLst>
                </p14:cNvPr>
                <p14:cNvContentPartPr/>
                <p14:nvPr/>
              </p14:nvContentPartPr>
              <p14:xfrm>
                <a:off x="2473157" y="3152383"/>
                <a:ext cx="155520" cy="1436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8BA99379-A15B-4457-A562-3C5D65AB87B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455517" y="3134743"/>
                  <a:ext cx="19116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492AEDF1-7316-4D47-A5DF-D979840248B8}"/>
                    </a:ext>
                  </a:extLst>
                </p14:cNvPr>
                <p14:cNvContentPartPr/>
                <p14:nvPr/>
              </p14:nvContentPartPr>
              <p14:xfrm>
                <a:off x="2488637" y="3239503"/>
                <a:ext cx="175680" cy="144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492AEDF1-7316-4D47-A5DF-D979840248B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470997" y="3221863"/>
                  <a:ext cx="21132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25FD743-FA50-49FB-9131-77A3D1CDC27E}"/>
                    </a:ext>
                  </a:extLst>
                </p14:cNvPr>
                <p14:cNvContentPartPr/>
                <p14:nvPr/>
              </p14:nvContentPartPr>
              <p14:xfrm>
                <a:off x="2631557" y="2893543"/>
                <a:ext cx="64080" cy="550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25FD743-FA50-49FB-9131-77A3D1CDC27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613557" y="2875543"/>
                  <a:ext cx="99720" cy="9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0AAABB5-52CC-4ECC-8585-CF0CD7E5B178}"/>
                    </a:ext>
                  </a:extLst>
                </p14:cNvPr>
                <p14:cNvContentPartPr/>
                <p14:nvPr/>
              </p14:nvContentPartPr>
              <p14:xfrm>
                <a:off x="2865917" y="2995783"/>
                <a:ext cx="433080" cy="1173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0AAABB5-52CC-4ECC-8585-CF0CD7E5B17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848277" y="2978143"/>
                  <a:ext cx="46872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A4FEA2C2-262F-4EE5-B026-DCEA7FF47819}"/>
                    </a:ext>
                  </a:extLst>
                </p14:cNvPr>
                <p14:cNvContentPartPr/>
                <p14:nvPr/>
              </p14:nvContentPartPr>
              <p14:xfrm>
                <a:off x="2786717" y="3021703"/>
                <a:ext cx="143280" cy="799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A4FEA2C2-262F-4EE5-B026-DCEA7FF4781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768717" y="3004063"/>
                  <a:ext cx="178920" cy="115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B52689BF-780B-4F3A-8009-FC1ADAB5D6F6}"/>
                  </a:ext>
                </a:extLst>
              </p14:cNvPr>
              <p14:cNvContentPartPr/>
              <p14:nvPr/>
            </p14:nvContentPartPr>
            <p14:xfrm>
              <a:off x="3385757" y="2941423"/>
              <a:ext cx="181440" cy="28188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B52689BF-780B-4F3A-8009-FC1ADAB5D6F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368117" y="2923783"/>
                <a:ext cx="217080" cy="31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64ECC14-C8BE-4938-BCFA-AB951B818FEB}"/>
                  </a:ext>
                </a:extLst>
              </p14:cNvPr>
              <p14:cNvContentPartPr/>
              <p14:nvPr/>
            </p14:nvContentPartPr>
            <p14:xfrm>
              <a:off x="3180557" y="3603463"/>
              <a:ext cx="10080" cy="1404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64ECC14-C8BE-4938-BCFA-AB951B818FE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162917" y="3585823"/>
                <a:ext cx="45720" cy="4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ADEA6D27-9FFB-446C-A74C-C930B0EC4FC7}"/>
              </a:ext>
            </a:extLst>
          </p:cNvPr>
          <p:cNvGrpSpPr/>
          <p:nvPr/>
        </p:nvGrpSpPr>
        <p:grpSpPr>
          <a:xfrm>
            <a:off x="3113957" y="3730183"/>
            <a:ext cx="259560" cy="173880"/>
            <a:chOff x="3113957" y="3730183"/>
            <a:chExt cx="259560" cy="173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1F1F524-EEC5-4A1E-9664-5EA1198666E2}"/>
                    </a:ext>
                  </a:extLst>
                </p14:cNvPr>
                <p14:cNvContentPartPr/>
                <p14:nvPr/>
              </p14:nvContentPartPr>
              <p14:xfrm>
                <a:off x="3113957" y="3730183"/>
                <a:ext cx="47880" cy="1666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1F1F524-EEC5-4A1E-9664-5EA1198666E2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096317" y="3712183"/>
                  <a:ext cx="8352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4D611F0-CF21-48B8-88D2-48CF0A010156}"/>
                    </a:ext>
                  </a:extLst>
                </p14:cNvPr>
                <p14:cNvContentPartPr/>
                <p14:nvPr/>
              </p14:nvContentPartPr>
              <p14:xfrm>
                <a:off x="3228797" y="3787063"/>
                <a:ext cx="144720" cy="1170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4D611F0-CF21-48B8-88D2-48CF0A010156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210797" y="3769423"/>
                  <a:ext cx="180360" cy="1526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936029F4-E8A6-4FFA-8584-30562925B0BB}"/>
              </a:ext>
            </a:extLst>
          </p:cNvPr>
          <p:cNvSpPr txBox="1"/>
          <p:nvPr/>
        </p:nvSpPr>
        <p:spPr>
          <a:xfrm>
            <a:off x="914400" y="4570760"/>
            <a:ext cx="6949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But we get the same formula if we interchange </a:t>
            </a:r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3A7BCCDE-8F1D-4AF6-A8A0-E0A6AC152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4800600" y="5175003"/>
            <a:ext cx="1521070" cy="119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E51AB4A-3DBE-4208-A360-9D73AE3E8722}"/>
              </a:ext>
            </a:extLst>
          </p:cNvPr>
          <p:cNvGrpSpPr/>
          <p:nvPr/>
        </p:nvGrpSpPr>
        <p:grpSpPr>
          <a:xfrm>
            <a:off x="4259813" y="5542507"/>
            <a:ext cx="428400" cy="342000"/>
            <a:chOff x="375077" y="5827183"/>
            <a:chExt cx="428400" cy="342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CF4E33E-52CA-47A5-B681-A50263E2E16E}"/>
                    </a:ext>
                  </a:extLst>
                </p14:cNvPr>
                <p14:cNvContentPartPr/>
                <p14:nvPr/>
              </p14:nvContentPartPr>
              <p14:xfrm>
                <a:off x="375077" y="5827183"/>
                <a:ext cx="337680" cy="2012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CF4E33E-52CA-47A5-B681-A50263E2E16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57077" y="5809543"/>
                  <a:ext cx="37332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3111885D-979F-4FF2-859D-2FE971DFCEEB}"/>
                    </a:ext>
                  </a:extLst>
                </p14:cNvPr>
                <p14:cNvContentPartPr/>
                <p14:nvPr/>
              </p14:nvContentPartPr>
              <p14:xfrm>
                <a:off x="624917" y="6041023"/>
                <a:ext cx="149400" cy="1281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3111885D-979F-4FF2-859D-2FE971DFCEE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06917" y="6023383"/>
                  <a:ext cx="18504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10EE4FB7-1AD4-4FED-8A8C-559FC0DCD5EF}"/>
                    </a:ext>
                  </a:extLst>
                </p14:cNvPr>
                <p14:cNvContentPartPr/>
                <p14:nvPr/>
              </p14:nvContentPartPr>
              <p14:xfrm>
                <a:off x="736517" y="6033823"/>
                <a:ext cx="66960" cy="1274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10EE4FB7-1AD4-4FED-8A8C-559FC0DCD5E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18877" y="6015823"/>
                  <a:ext cx="102600" cy="16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50F814C-AFE7-493A-A6F2-EF8659507D67}"/>
              </a:ext>
            </a:extLst>
          </p:cNvPr>
          <p:cNvGrpSpPr/>
          <p:nvPr/>
        </p:nvGrpSpPr>
        <p:grpSpPr>
          <a:xfrm>
            <a:off x="5539637" y="4669063"/>
            <a:ext cx="1130400" cy="401400"/>
            <a:chOff x="5539637" y="4669063"/>
            <a:chExt cx="1130400" cy="401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C0B74534-F9A9-4C9A-BF41-112C020DBA25}"/>
                    </a:ext>
                  </a:extLst>
                </p14:cNvPr>
                <p14:cNvContentPartPr/>
                <p14:nvPr/>
              </p14:nvContentPartPr>
              <p14:xfrm>
                <a:off x="5539637" y="4734223"/>
                <a:ext cx="250560" cy="1832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C0B74534-F9A9-4C9A-BF41-112C020DBA2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521997" y="4716223"/>
                  <a:ext cx="28620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12169982-BB0B-433F-998D-79D1425E30CE}"/>
                    </a:ext>
                  </a:extLst>
                </p14:cNvPr>
                <p14:cNvContentPartPr/>
                <p14:nvPr/>
              </p14:nvContentPartPr>
              <p14:xfrm>
                <a:off x="5754197" y="4919983"/>
                <a:ext cx="99360" cy="13392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12169982-BB0B-433F-998D-79D1425E30C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736197" y="4902343"/>
                  <a:ext cx="13500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92B3D39B-2EDC-4791-8C87-F6AD9CF0BAAC}"/>
                    </a:ext>
                  </a:extLst>
                </p14:cNvPr>
                <p14:cNvContentPartPr/>
                <p14:nvPr/>
              </p14:nvContentPartPr>
              <p14:xfrm>
                <a:off x="5774357" y="4900543"/>
                <a:ext cx="129240" cy="1699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92B3D39B-2EDC-4791-8C87-F6AD9CF0BAA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756357" y="4882903"/>
                  <a:ext cx="16488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9722C1F-B5BD-4444-A3D3-5A37277042ED}"/>
                    </a:ext>
                  </a:extLst>
                </p14:cNvPr>
                <p14:cNvContentPartPr/>
                <p14:nvPr/>
              </p14:nvContentPartPr>
              <p14:xfrm>
                <a:off x="5932397" y="4669063"/>
                <a:ext cx="97920" cy="1436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9722C1F-B5BD-4444-A3D3-5A37277042ED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914757" y="4651063"/>
                  <a:ext cx="13356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7183635-F3FA-403E-8E11-089893FAAC55}"/>
                    </a:ext>
                  </a:extLst>
                </p14:cNvPr>
                <p14:cNvContentPartPr/>
                <p14:nvPr/>
              </p14:nvContentPartPr>
              <p14:xfrm>
                <a:off x="6195917" y="4779943"/>
                <a:ext cx="474120" cy="1130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7183635-F3FA-403E-8E11-089893FAAC5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178277" y="4761943"/>
                  <a:ext cx="50976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9421A70-3B25-4473-A7B7-FFF83F5FD3BD}"/>
                    </a:ext>
                  </a:extLst>
                </p14:cNvPr>
                <p14:cNvContentPartPr/>
                <p14:nvPr/>
              </p14:nvContentPartPr>
              <p14:xfrm>
                <a:off x="6196997" y="4816663"/>
                <a:ext cx="124920" cy="727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9421A70-3B25-4473-A7B7-FFF83F5FD3B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178997" y="4799023"/>
                  <a:ext cx="160560" cy="108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E568C0E6-6163-4200-A7B7-273C6F909F3E}"/>
                  </a:ext>
                </a:extLst>
              </p14:cNvPr>
              <p14:cNvContentPartPr/>
              <p14:nvPr/>
            </p14:nvContentPartPr>
            <p14:xfrm>
              <a:off x="6804677" y="4628743"/>
              <a:ext cx="289800" cy="35424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E568C0E6-6163-4200-A7B7-273C6F909F3E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786677" y="4611103"/>
                <a:ext cx="325440" cy="38988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76D5D858-9BE7-4B67-9A2E-D7072E713570}"/>
              </a:ext>
            </a:extLst>
          </p:cNvPr>
          <p:cNvGrpSpPr/>
          <p:nvPr/>
        </p:nvGrpSpPr>
        <p:grpSpPr>
          <a:xfrm>
            <a:off x="3445877" y="5634583"/>
            <a:ext cx="276840" cy="143280"/>
            <a:chOff x="3445877" y="5634583"/>
            <a:chExt cx="276840" cy="143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753EB2C9-5E04-429C-84AB-1EF4961AB4AF}"/>
                    </a:ext>
                  </a:extLst>
                </p14:cNvPr>
                <p14:cNvContentPartPr/>
                <p14:nvPr/>
              </p14:nvContentPartPr>
              <p14:xfrm>
                <a:off x="3445877" y="5645023"/>
                <a:ext cx="116280" cy="1328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753EB2C9-5E04-429C-84AB-1EF4961AB4AF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427877" y="5627383"/>
                  <a:ext cx="15192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2F5FE569-73E5-4BD3-BAF7-623D883AEB66}"/>
                    </a:ext>
                  </a:extLst>
                </p14:cNvPr>
                <p14:cNvContentPartPr/>
                <p14:nvPr/>
              </p14:nvContentPartPr>
              <p14:xfrm>
                <a:off x="3581597" y="5634583"/>
                <a:ext cx="141120" cy="1364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2F5FE569-73E5-4BD3-BAF7-623D883AEB6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563597" y="5616943"/>
                  <a:ext cx="176760" cy="172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40B122CA-3DE3-426C-93F4-D362C3A103A7}"/>
                  </a:ext>
                </a:extLst>
              </p14:cNvPr>
              <p14:cNvContentPartPr/>
              <p14:nvPr/>
            </p14:nvContentPartPr>
            <p14:xfrm>
              <a:off x="3464957" y="5530903"/>
              <a:ext cx="16920" cy="1656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40B122CA-3DE3-426C-93F4-D362C3A103A7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3446957" y="5513263"/>
                <a:ext cx="52560" cy="5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01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86" y="152400"/>
            <a:ext cx="8827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8.  The apparent </a:t>
            </a:r>
            <a:r>
              <a:rPr lang="en-US" sz="2400" i="1" dirty="0"/>
              <a:t>direction</a:t>
            </a:r>
            <a:r>
              <a:rPr lang="en-US" sz="2400" dirty="0"/>
              <a:t> of motion for material particles depends on the reference frame.</a:t>
            </a:r>
          </a:p>
        </p:txBody>
      </p:sp>
      <p:grpSp>
        <p:nvGrpSpPr>
          <p:cNvPr id="5" name="Content Placeholder 6"/>
          <p:cNvGrpSpPr>
            <a:grpSpLocks noGrp="1"/>
          </p:cNvGrpSpPr>
          <p:nvPr/>
        </p:nvGrpSpPr>
        <p:grpSpPr>
          <a:xfrm>
            <a:off x="2133600" y="1143000"/>
            <a:ext cx="4495800" cy="2392363"/>
            <a:chOff x="762000" y="3352800"/>
            <a:chExt cx="6629400" cy="34290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371600" y="3810000"/>
              <a:ext cx="0" cy="2819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581400" y="3352800"/>
              <a:ext cx="0" cy="2819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371600" y="6629400"/>
              <a:ext cx="2667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581400" y="6172200"/>
              <a:ext cx="2667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Smiley Face 9"/>
            <p:cNvSpPr/>
            <p:nvPr/>
          </p:nvSpPr>
          <p:spPr>
            <a:xfrm>
              <a:off x="1371600" y="6096000"/>
              <a:ext cx="533400" cy="533400"/>
            </a:xfrm>
            <a:prstGeom prst="smileyFac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iley Face 10"/>
            <p:cNvSpPr/>
            <p:nvPr/>
          </p:nvSpPr>
          <p:spPr>
            <a:xfrm>
              <a:off x="3581400" y="5638800"/>
              <a:ext cx="533400" cy="533400"/>
            </a:xfrm>
            <a:prstGeom prst="smileyFac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3581400" y="3810000"/>
              <a:ext cx="1447800" cy="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172200" y="4495800"/>
              <a:ext cx="381000" cy="381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6400800" y="3505200"/>
              <a:ext cx="990600" cy="1143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5400" y="3581400"/>
              <a:ext cx="4267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/>
                <a:t>V</a:t>
              </a:r>
              <a:endParaRPr lang="en-US" b="1" dirty="0"/>
            </a:p>
          </p:txBody>
        </p:sp>
        <p:sp>
          <p:nvSpPr>
            <p:cNvPr id="16" name="Cloud 15"/>
            <p:cNvSpPr/>
            <p:nvPr/>
          </p:nvSpPr>
          <p:spPr>
            <a:xfrm>
              <a:off x="1752600" y="5334000"/>
              <a:ext cx="1295400" cy="990600"/>
            </a:xfrm>
            <a:prstGeom prst="clou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62000" y="6197025"/>
              <a:ext cx="40908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/>
                <a:t>K</a:t>
              </a:r>
              <a:endParaRPr lang="en-US" b="1" dirty="0"/>
            </a:p>
          </p:txBody>
        </p:sp>
        <p:sp>
          <p:nvSpPr>
            <p:cNvPr id="19" name="Cloud 18"/>
            <p:cNvSpPr/>
            <p:nvPr/>
          </p:nvSpPr>
          <p:spPr>
            <a:xfrm>
              <a:off x="3962400" y="4800600"/>
              <a:ext cx="1295400" cy="990600"/>
            </a:xfrm>
            <a:prstGeom prst="clou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6400800" y="4724400"/>
              <a:ext cx="9906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Arc 21"/>
            <p:cNvSpPr/>
            <p:nvPr/>
          </p:nvSpPr>
          <p:spPr>
            <a:xfrm>
              <a:off x="6705600" y="4267200"/>
              <a:ext cx="304800" cy="609600"/>
            </a:xfrm>
            <a:prstGeom prst="arc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09254" y="5791200"/>
              <a:ext cx="51488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/>
                <a:t>K’</a:t>
              </a:r>
              <a:endParaRPr lang="en-US" b="1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1EF04E5-BF09-43C8-BDBF-D66DFBB8FD62}"/>
              </a:ext>
            </a:extLst>
          </p:cNvPr>
          <p:cNvGrpSpPr/>
          <p:nvPr/>
        </p:nvGrpSpPr>
        <p:grpSpPr>
          <a:xfrm>
            <a:off x="4617437" y="2370223"/>
            <a:ext cx="210240" cy="322560"/>
            <a:chOff x="6065237" y="4732423"/>
            <a:chExt cx="210240" cy="322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4D35A308-4E27-420A-9165-20C2E334F292}"/>
                    </a:ext>
                  </a:extLst>
                </p14:cNvPr>
                <p14:cNvContentPartPr/>
                <p14:nvPr/>
              </p14:nvContentPartPr>
              <p14:xfrm>
                <a:off x="6065237" y="4732423"/>
                <a:ext cx="196200" cy="32256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4D35A308-4E27-420A-9165-20C2E334F29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047597" y="4714783"/>
                  <a:ext cx="231840" cy="35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F6441BB1-D0B4-432A-B356-4BE1BB39C779}"/>
                    </a:ext>
                  </a:extLst>
                </p14:cNvPr>
                <p14:cNvContentPartPr/>
                <p14:nvPr/>
              </p14:nvContentPartPr>
              <p14:xfrm>
                <a:off x="6113837" y="4878583"/>
                <a:ext cx="161640" cy="5148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F6441BB1-D0B4-432A-B356-4BE1BB39C77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096197" y="4860583"/>
                  <a:ext cx="197280" cy="8712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29" name="Picture 2">
            <a:extLst>
              <a:ext uri="{FF2B5EF4-FFF2-40B4-BE49-F238E27FC236}">
                <a16:creationId xmlns:a16="http://schemas.microsoft.com/office/drawing/2014/main" id="{78BCF7E5-A26F-4118-B4AF-C4A3EA965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t="1923" b="3846"/>
          <a:stretch>
            <a:fillRect/>
          </a:stretch>
        </p:blipFill>
        <p:spPr bwMode="auto">
          <a:xfrm>
            <a:off x="832844" y="4214242"/>
            <a:ext cx="4937586" cy="248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9E9DA49F-94E8-4D80-8940-0C45A98ECC5A}"/>
              </a:ext>
            </a:extLst>
          </p:cNvPr>
          <p:cNvSpPr txBox="1"/>
          <p:nvPr/>
        </p:nvSpPr>
        <p:spPr>
          <a:xfrm>
            <a:off x="6282621" y="5608673"/>
            <a:ext cx="244361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Transformation of the direction of motion   (homework)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2F6BCEE9-88CD-419C-BE14-079C877C5D19}"/>
                  </a:ext>
                </a:extLst>
              </p14:cNvPr>
              <p14:cNvContentPartPr/>
              <p14:nvPr/>
            </p14:nvContentPartPr>
            <p14:xfrm>
              <a:off x="1220717" y="5250823"/>
              <a:ext cx="4555800" cy="150192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2F6BCEE9-88CD-419C-BE14-079C877C5D1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02717" y="5232823"/>
                <a:ext cx="4591440" cy="153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3A0BB47C-9099-454E-9AC1-4DC819DD4489}"/>
                  </a:ext>
                </a:extLst>
              </p14:cNvPr>
              <p14:cNvContentPartPr/>
              <p14:nvPr/>
            </p14:nvContentPartPr>
            <p14:xfrm>
              <a:off x="3097037" y="4201783"/>
              <a:ext cx="85320" cy="11952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3A0BB47C-9099-454E-9AC1-4DC819DD448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034037" y="4139143"/>
                <a:ext cx="21096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A290BFF5-2D5C-4E89-BF10-A753DC4DD7E8}"/>
                  </a:ext>
                </a:extLst>
              </p14:cNvPr>
              <p14:cNvContentPartPr/>
              <p14:nvPr/>
            </p14:nvContentPartPr>
            <p14:xfrm>
              <a:off x="4857797" y="4202503"/>
              <a:ext cx="139680" cy="16956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A290BFF5-2D5C-4E89-BF10-A753DC4DD7E8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795157" y="4139503"/>
                <a:ext cx="265320" cy="295200"/>
              </a:xfrm>
              <a:prstGeom prst="rect">
                <a:avLst/>
              </a:prstGeom>
            </p:spPr>
          </p:pic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FAA5A680-60EC-411B-8E31-7F745CBACDDD}"/>
              </a:ext>
            </a:extLst>
          </p:cNvPr>
          <p:cNvGrpSpPr/>
          <p:nvPr/>
        </p:nvGrpSpPr>
        <p:grpSpPr>
          <a:xfrm>
            <a:off x="3104597" y="2694463"/>
            <a:ext cx="284400" cy="324720"/>
            <a:chOff x="3104597" y="2694463"/>
            <a:chExt cx="284400" cy="324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71BCAEE-1455-4A37-9F1C-A09A01558324}"/>
                    </a:ext>
                  </a:extLst>
                </p14:cNvPr>
                <p14:cNvContentPartPr/>
                <p14:nvPr/>
              </p14:nvContentPartPr>
              <p14:xfrm>
                <a:off x="3104597" y="2737303"/>
                <a:ext cx="177120" cy="2818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71BCAEE-1455-4A37-9F1C-A09A0155832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086597" y="2719663"/>
                  <a:ext cx="21276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02EA6366-A4DE-4937-98B6-71CE9296F43D}"/>
                    </a:ext>
                  </a:extLst>
                </p14:cNvPr>
                <p14:cNvContentPartPr/>
                <p14:nvPr/>
              </p14:nvContentPartPr>
              <p14:xfrm>
                <a:off x="3141317" y="2855023"/>
                <a:ext cx="177120" cy="482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02EA6366-A4DE-4937-98B6-71CE9296F43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123677" y="2837383"/>
                  <a:ext cx="21276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3168473E-D3DC-45C5-943C-9491BD4965CC}"/>
                    </a:ext>
                  </a:extLst>
                </p14:cNvPr>
                <p14:cNvContentPartPr/>
                <p14:nvPr/>
              </p14:nvContentPartPr>
              <p14:xfrm>
                <a:off x="3334277" y="2694463"/>
                <a:ext cx="54720" cy="10116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3168473E-D3DC-45C5-943C-9491BD4965CC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316277" y="2676823"/>
                  <a:ext cx="90360" cy="136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473310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1965</TotalTime>
  <Words>292</Words>
  <Application>Microsoft Office PowerPoint</Application>
  <PresentationFormat>On-screen Show (4:3)</PresentationFormat>
  <Paragraphs>39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Symbol</vt:lpstr>
      <vt:lpstr>Office Theme</vt:lpstr>
      <vt:lpstr>Section 5</vt:lpstr>
      <vt:lpstr>PowerPoint Presentation</vt:lpstr>
      <vt:lpstr>PowerPoint Presentation</vt:lpstr>
      <vt:lpstr>vy and vz also change!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Robert Peale</cp:lastModifiedBy>
  <cp:revision>90</cp:revision>
  <dcterms:created xsi:type="dcterms:W3CDTF">2012-08-19T19:46:00Z</dcterms:created>
  <dcterms:modified xsi:type="dcterms:W3CDTF">2021-08-30T15:28:28Z</dcterms:modified>
</cp:coreProperties>
</file>