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ppt/ink/ink385.xml" ContentType="application/inkml+xml"/>
  <Override PartName="/ppt/ink/ink386.xml" ContentType="application/inkml+xml"/>
  <Override PartName="/ppt/ink/ink387.xml" ContentType="application/inkml+xml"/>
  <Override PartName="/ppt/ink/ink388.xml" ContentType="application/inkml+xml"/>
  <Override PartName="/ppt/ink/ink389.xml" ContentType="application/inkml+xml"/>
  <Override PartName="/ppt/ink/ink390.xml" ContentType="application/inkml+xml"/>
  <Override PartName="/ppt/ink/ink391.xml" ContentType="application/inkml+xml"/>
  <Override PartName="/ppt/ink/ink392.xml" ContentType="application/inkml+xml"/>
  <Override PartName="/ppt/ink/ink393.xml" ContentType="application/inkml+xml"/>
  <Override PartName="/ppt/ink/ink394.xml" ContentType="application/inkml+xml"/>
  <Override PartName="/ppt/ink/ink395.xml" ContentType="application/inkml+xml"/>
  <Override PartName="/ppt/ink/ink396.xml" ContentType="application/inkml+xml"/>
  <Override PartName="/ppt/ink/ink397.xml" ContentType="application/inkml+xml"/>
  <Override PartName="/ppt/ink/ink398.xml" ContentType="application/inkml+xml"/>
  <Override PartName="/ppt/ink/ink399.xml" ContentType="application/inkml+xml"/>
  <Override PartName="/ppt/ink/ink400.xml" ContentType="application/inkml+xml"/>
  <Override PartName="/ppt/ink/ink401.xml" ContentType="application/inkml+xml"/>
  <Override PartName="/ppt/ink/ink402.xml" ContentType="application/inkml+xml"/>
  <Override PartName="/ppt/ink/ink403.xml" ContentType="application/inkml+xml"/>
  <Override PartName="/ppt/ink/ink404.xml" ContentType="application/inkml+xml"/>
  <Override PartName="/ppt/ink/ink405.xml" ContentType="application/inkml+xml"/>
  <Override PartName="/ppt/ink/ink406.xml" ContentType="application/inkml+xml"/>
  <Override PartName="/ppt/ink/ink407.xml" ContentType="application/inkml+xml"/>
  <Override PartName="/ppt/ink/ink408.xml" ContentType="application/inkml+xml"/>
  <Override PartName="/ppt/ink/ink409.xml" ContentType="application/inkml+xml"/>
  <Override PartName="/ppt/ink/ink410.xml" ContentType="application/inkml+xml"/>
  <Override PartName="/ppt/ink/ink411.xml" ContentType="application/inkml+xml"/>
  <Override PartName="/ppt/ink/ink412.xml" ContentType="application/inkml+xml"/>
  <Override PartName="/ppt/ink/ink413.xml" ContentType="application/inkml+xml"/>
  <Override PartName="/ppt/ink/ink414.xml" ContentType="application/inkml+xml"/>
  <Override PartName="/ppt/ink/ink415.xml" ContentType="application/inkml+xml"/>
  <Override PartName="/ppt/ink/ink416.xml" ContentType="application/inkml+xml"/>
  <Override PartName="/ppt/ink/ink417.xml" ContentType="application/inkml+xml"/>
  <Override PartName="/ppt/ink/ink418.xml" ContentType="application/inkml+xml"/>
  <Override PartName="/ppt/ink/ink419.xml" ContentType="application/inkml+xml"/>
  <Override PartName="/ppt/ink/ink420.xml" ContentType="application/inkml+xml"/>
  <Override PartName="/ppt/ink/ink421.xml" ContentType="application/inkml+xml"/>
  <Override PartName="/ppt/ink/ink422.xml" ContentType="application/inkml+xml"/>
  <Override PartName="/ppt/ink/ink423.xml" ContentType="application/inkml+xml"/>
  <Override PartName="/ppt/ink/ink424.xml" ContentType="application/inkml+xml"/>
  <Override PartName="/ppt/ink/ink425.xml" ContentType="application/inkml+xml"/>
  <Override PartName="/ppt/ink/ink426.xml" ContentType="application/inkml+xml"/>
  <Override PartName="/ppt/ink/ink427.xml" ContentType="application/inkml+xml"/>
  <Override PartName="/ppt/ink/ink428.xml" ContentType="application/inkml+xml"/>
  <Override PartName="/ppt/ink/ink429.xml" ContentType="application/inkml+xml"/>
  <Override PartName="/ppt/ink/ink43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59" r:id="rId5"/>
    <p:sldId id="261" r:id="rId6"/>
    <p:sldId id="262" r:id="rId7"/>
    <p:sldId id="264" r:id="rId8"/>
    <p:sldId id="265" r:id="rId9"/>
    <p:sldId id="276" r:id="rId10"/>
    <p:sldId id="266" r:id="rId11"/>
    <p:sldId id="267" r:id="rId12"/>
    <p:sldId id="269" r:id="rId13"/>
    <p:sldId id="270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37" autoAdjust="0"/>
  </p:normalViewPr>
  <p:slideViewPr>
    <p:cSldViewPr>
      <p:cViewPr varScale="1">
        <p:scale>
          <a:sx n="86" d="100"/>
          <a:sy n="86" d="100"/>
        </p:scale>
        <p:origin x="930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1:47.9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1 576,'6'13'181,"-4"-7"-586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2:04.18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67 34 576,'0'-9'1938,"-10"11"-1492,8-2-348,0 1 0,0 0 0,0-1 0,0 0 0,1 1 0,-1-1 0,0 0 0,0 0 0,-3 0 0,5-1-84,-1 1 0,1 0 0,-1 0 0,1 0 0,-1 0 0,0 0 0,1-1 0,-1 1 0,1 0 0,-1-1 0,1 1 0,-1 0 0,1-1 0,-1 1 0,1 0 0,0-1 0,-1 1 0,1-1 0,0 1 0,-1-1 0,1 1 0,0-1 0,-1 1 0,1-1 0,0 1 0,0-1 0,0 0 0,-1 1 0,1-1 0,0 1 0,0-1 0,0 0 0,0 0 0,-18 0 1804,13-13-2175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6:11.8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84 23 1408,'-26'-5'2160,"22"5"-1997,0-1 1,1 1-1,-1-1 1,1 0 0,-1 0-1,-5-3 1,-4-2 739,8 4-542,-2 0 135,7 3-503,0-1 0,0 0 0,0 1 0,-1-1 0,1 1 0,0-1 0,0 0 0,0 1 0,0-1 0,0 1 0,0-1 0,0 0-1,0 1 1,0-1 0,0 1 0,0-1 0,0 0 0,0 1 0,0-1 0,0 1 0,0-1 0,0 0 0,1 1 0,0 4 37,1 0 1,-1 0 0,1 0-1,3 4 1,5 16 8,75 288-98,-21-66 763,-23-44-373,-22-92 293,-15-90-432,-1 1 0,0 25 0,2-21 186,-5-24-538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6:12.6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92 2144,'-1'0'46,"1"-1"-1,0 1 1,0-1 0,0 1-1,0-1 1,0 1 0,0-1-1,0 1 1,0-1 0,0 1 0,0-1-1,0 1 1,0 0 0,0-1-1,1 1 1,-1-1 0,0 1-1,0-1 1,0 1 0,1-1-1,-1 1 1,0 0 0,0-1-1,1 0 1,13-9 672,18-2-23,7-1 148,-9 3-377,34-7 0,-27 10-233,1 2 0,0 1-1,0 2 1,61 5-1,-20 4-68,-23-3-6,65 13 0,-100-13-127,1 1 72,30 9-1,-47-12-61,0 0 0,0 0 1,0 0-1,0 1 0,0 0 0,-1 0 1,1 0-1,-1 1 0,0-1 0,0 1 1,4 4-1,-6-6-15,-1 0 0,0 1 0,1-1 0,-1 1 1,0-1-1,0 1 0,0-1 0,0 1 0,-1-1 0,1 1 0,-1 0 1,1-1-1,-1 1 0,0 3 0,-1-1 4,1 0-1,-1 0 1,0-1 0,0 1-1,-1 0 1,0-1 0,-2 7-1,-4 2 19,1 0 0,-2-1 0,0 1 0,-11 11 0,6-10 9,0 0 1,-1-1-1,0 0 1,-1-1-1,0-1 0,-1 0 1,0-1-1,0-1 1,-1-1-1,-1-1 1,1 0-1,-1-1 0,-1-1 1,1-1-1,0 0 1,-23 0-1,-38 1-123,-76 8 99,127-9-899,-1 2-1,1 1 1,-33 12-1,32-6-1719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6:32.92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1 871 832,'2'-2'114,"-1"1"0,1 0 0,0 0 0,0 0 0,0 0 0,0 1 0,0-1 0,0 0 0,0 1 0,0-1 0,0 1 1,0 0-1,4 0 0,34 1 474,-21-1-240,219 0 2036,-194-4-2188,-16 0-72,78-15 383,-45 11-484,14-2 163,78 0-1,-35 5-56,-59 2 52,-2-2-209,25-1-115,190-2 356,122-19 619,-254 15-768,27-3 11,116-38 110,-8 1 323,-189 41-376,0-4-1,124-38 1,78-18 217,-29 10 523,-185 38-783,213-55 73,76 27-135,-224 31 111,-41 4-47,201-7 314,61 4-127,-142 6-188,-24 2-196,-8-6 100,185-13 348,-288 19-470,-40 4 224,-37 8-24,-5-1-59,0 0 0,1 0-1,-1 0 1,0 0-1,0 0 1,0 0-1,0 0 1,0 0-1,0-1 1,0 1-1,1 0 1,-1-1 0,0 1-1,0-1 1,0 1-1,0-1 1,1 0-1,-1 0 212,-1 1-223,1 0 0,-1 0-1,0 0 1,0 0 0,0 0-1,0-1 1,0 1 0,1 0 0,-1 0-1,0 0 1,0 0 0,0 0-1,0 0 1,0 0 0,1-1-1,-1 1 1,0 0 0,0 0 0,0 0-1,0 0 1,0-1 0,0 1-1,0 0 1,0 0 0,0 0-1,0 0 1,0-1 0,0 1 0,0 0-1,0 0 1,0 0 0,0-1-1,0 1 1,0 0 0,0 0-1,0 0 1,0 0 0,0-1 0,0 1-1,0 0 1,0 0 0,0 0-1,0 0 1,0-1 0,-1 1-1,1 0 1,0 0 0,0 0 0,0 0-1,0 0 1,0 0 0,-1-1-1,1 1 1,0 0 0,0 0-1,0 0 1,0 0 0,-1 0 0,1 0-1,0 0 1,-7 0-198,6 0 194,0 1-1,-1-1 0,1 0 1,-1 0-1,1 0 0,-1 0 0,1 0 1,-1-1-1,1 1 0,-1 0 1,1-1-1,0 1 0,-1-1 0,1 1 1,-2-2-1,-5-2 110,7 4-98,1 0 0,-1 0-1,1 0 1,-1 0 0,1 0 0,0 0 0,-1-1 0,1 1-1,0 0 1,-1 0 0,1 0 0,-1-1 0,1 1 0,0 0-1,-1 0 1,1-1 0,0 1 0,0 0 0,-1-1 0,1 1-1,0 0 1,0-1 0,-1 1 0,1 0 0,0-1 0,0 1-1,0-1 1,-5-14 126,5 14-118,-9-2 48,5 2-75,0 1 0,1-1-1,-1 0 1,0 0 0,0-1 0,0 1 0,-4-3 0,-15-5 62,16 7-28,-19-4-82,-1 0 0,0 2 0,-30-2 0,-17 11-197,67-5 273,-1 1 0,1 0 0,0 0 0,-1 0-1,-12 5 1,16-4-100,2-1 70,6 0 177,-2-1-88,14 1-58,0 0-1,-1-1 1,18-2 0,13-1-158,104-5 436,3 0 96,-145 8-387,-6 0-69,-3 1 11,-1 3-1,1-2 61,0-1-1,0 1 1,1-1 0,-2 1-1,1-1 1,0 1-1,0-1 1,0 0 0,-1 1-1,1-1 1,0 0 0,-1 0-1,1 0 1,-1 0-1,1 0 1,-4 1 0,1-1-4,0 2 1,0-1-1,1 0 1,-1 1 0,-4 4-1,-10 7 61,-30 19-165,27-17 29,-31 16 0,35-23-134,1-2 397,-17 13 0,29-17-800,0 0 0,1 0 0,-1 0 0,1 0 0,-5 6 0,-1 10-1903,5 7-1402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6:36.15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 81 832,'8'-1'939,"-29"-15"2751,19 16-3484,1 0 0,0 0 0,0 0-1,-1-1 1,1 1 0,0 0 0,-1-1 0,1 1-1,0-1 1,0 0 0,0 1 0,0-1 0,0 0-1,0 0 1,0 0 0,-2-1 0,3 2-203,0 0 1,0-1-1,0 1 1,0 0-1,-1 0 1,1 0-1,0-1 0,0 1 1,0 0-1,0 0 1,0 0-1,-1 0 1,1 0-1,0 0 1,0-1-1,0 1 1,-1 0-1,1 0 1,0 0-1,0 0 0,0 0 1,-1 0-1,1 0 1,0 0-1,0 0 1,-1 0-1,1 0 1,0 0-1,0 0 1,0 0-1,-1 0 1,1 0-1,0 0 0,0 0 1,-1 1-1,-1 8 167,4 20 139,0-19-251,-1-10-21,6 0 1,-6 0-28,0 1-74,2 5 38,-3-6 29,1 1 1,-1-1-1,0 1 0,1-1 1,-1 1-1,0-1 1,1 1-1,-1-1 1,0 1-1,1-1 0,-1 0 1,1 1-1,-1-1 1,0 0-1,1 1 1,-1-1-1,1 0 0,-1 0 1,1 1-1,0-1 1,-1 0-1,1 0 1,10 4 71,-10-4-50,0 0-1,0 0 1,0 1-1,0-1 1,0 0-1,0-1 0,0 1 1,0 0-1,0 0 1,0 0-1,0 0 1,0-1-1,0 1 1,-1-1-1,1 1 0,0 0 1,0-1-1,0 0 1,0 1-1,0-1 1,-1 1-1,1-1 1,0-1-1,1 1 28,-1-1 1,1 1-1,-1-1 0,1 1 0,-1-1 1,0 0-1,0 0 0,0 0 0,1-3 1,-1-3-35,0 0 0,0 0 1,-1-1-1,0 1 0,-1 0 0,-1-11 1,2 17-19,-1 1 0,1 0 0,-1 0 0,0-1 0,1 1 0,-1 0 0,0 0 0,0 0 0,0 0 0,0 0 0,0 0 0,0 0 0,0 0 0,0 0 0,0 0 0,0 0 0,-2 0 0,-1-2-22,-1 14-399,4-9 435,0 0 0,1-1 0,-1 1 0,1 0 1,-1 0-1,1-1 0,0 1 0,0 0 0,0 0 0,0 0 0,0-1 0,0 1 0,0 0 0,1 0 1,-1-1-1,1 1 0,-1 0 0,1-1 0,0 1 0,-1 0 0,1-1 0,0 1 0,0-1 0,0 1 1,0-1-1,1 0 0,-1 1 0,0-1 0,0 0 0,1 0 0,-1 0 0,1 0 0,-1 0 0,1 0 1,-1 0-1,1-1 0,0 1 0,-1 0 0,1-1 0,0 0 0,0 1 0,-1-1 0,1 0 0,0 0 1,0 0-1,-1 0 0,1 0 0,0 0 0,0 0 0,-1-1 0,1 1 0,0 0 0,0-1 0,-1 0 1,1 1-1,-1-1 0,1 0 0,2-2 0,-2 1 15,0 2-7,-1-1-1,0 0 1,0 0 0,0 1 0,0-1 0,0 0-1,0 0 1,0 0 0,-1 0 0,1 0-1,0-1 1,-1 1 0,1 0 0,0 0 0,-1 0-1,1-1 1,-1 1 0,1-2 0,0-2 245,1-3-318,-2 8 44,0-1 0,0 1 0,0 0 0,-1 0 0,1-1 0,0 1 0,0 0 0,0 0 0,0 0 1,-1 0-1,1 0 0,0-1 0,0 1 0,-1 0 0,1 0 0,0 0 0,0 0 0,-1 0 0,1 0 0,0 0 0,0 0 0,-1 0 0,1 0 0,0 0 0,0 0 0,-1 0 0,1 0 0,0 0 0,0 0 0,-1 0 0,1 0 0,0 0 0,0 0 0,-1 0 1,1 0-1,0 0 0,-1 1 0,0 0-29,-1 0 1,1 0-1,-1 0 0,1 0 1,-1 0-1,1 0 1,0 0-1,0 1 1,0-1-1,-1 1 0,1-1 1,1 1-1,-1-1 1,0 1-1,0-1 1,0 1-1,0 2 0,0-1-261,0 1 0,-1-1 0,2 1-1,-1 0 1,0-1 0,1 1-1,-1 6 1,4 6-924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6:37.8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421 110 1312,'4'6'480,"-8"-12"1771,-17-6 554,19 12-2717,1 0 1,-1 0 0,1-1-1,-1 1 1,1-1 0,0 1-1,-1-1 1,1 0-1,0 1 1,0-1 0,0 0-1,-2-1 1,2 1-8,-1 0-1,1 0 1,-1 0-1,0 0 1,1 0 0,-1 0-1,-3 0 1,-12-5 373,15 5-407,-1 0-1,1 1 0,-1-1 1,1 0-1,-1 1 0,-4-1 1,-8 1 129,10-1-197,0 1 0,-1 0 1,1 0-1,0 0 0,0 1 0,0 0 1,0 0-1,-6 2 0,-15 8-119,12-6 261,-24 13-1,-13 9 42,-25 17 124,72-41-276,0 1 0,1 0 0,-1-1 0,1 2 0,0-1-1,0 0 1,0 0 0,1 1 0,-1 0 0,1-1 0,0 1 0,-2 10-1,-1-2-22,4-11-1,-1 1 0,1-1 0,1 1 0,-1 0 0,0 0 1,1-1-1,-1 1 0,1 3 0,-1 11 34,1-12 0,-1 1 0,1-1 0,1 0 0,-1 1-1,1-1 1,-1 1 0,2-1 0,-1 0 0,4 9-1,3 11-28,-7-21 2,1 0 0,-1 0 0,0 0 0,1 0 0,0 0 0,3 4 0,0 0 10,-1-2 16,0 0 0,0-1 0,1 1 0,-1-1 0,1 0 0,1 0 0,-1 0 0,0-1 0,1 1 0,0-1 0,0-1 0,7 4 0,-3-4 11,0 1 0,1-2-1,-1 0 1,1 0 0,-1 0-1,1-2 1,0 1-1,-1-1 1,1-1 0,0 0-1,-1 0 1,1-1 0,12-4-1,11-6-44,0 0-1,49-27 0,6-12-640,-75 42 625,1-1-1,-2 0 1,15-13-1,-22 18 68,-1-1 0,0 1 0,0-1 0,0-1 0,0 1 0,-1-1 0,0 1 0,6-15 0,-9 14-34,1 0 0,-1 0 1,0 0-1,-1 0 0,1 0 1,-2 0-1,1 0 0,-1 0 1,-2-12-1,0 9 24,1 1-1,-1-1 1,-1 1-1,1 0 1,-2 1 0,-7-14-1,3 9 16,0 0-1,-1 1 0,0 0 1,-1 0-1,0 1 1,-14-10-1,22 19-31,0 0 0,-1 0 1,1 1-1,-1 0 0,1 0 0,-1 0 0,1 0 0,-1 0 1,0 1-1,0 0 0,1-1 0,-1 2 0,0-1 0,1 0 1,-1 1-1,0-1 0,-6 3 0,2-1-74,1 1 0,0-1 0,0 1-1,0 1 1,1 0 0,-1-1 0,1 2 0,-7 4 0,1 2-799,9-9 481,-1 0 0,1 0 0,0 1 1,1-1-1,-1 1 0,0 0 0,1 0 1,-1 0-1,1 0 0,0 1 1,0-1-1,0 1 0,1-1 0,-1 1 1,1-1-1,-1 5 0,0 7-1110,-5-2 533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6:46.87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605 772 1152,'1'-1'216,"0"1"0,0-1 1,0 1-1,0 0 0,0 0 0,0 0 0,0-1 1,0 1-1,0 0 0,0 0 0,0 0 0,1 1 1,-1 0-135,0 1 0,-1 0 1,1 0-1,-1 0 0,1 0 1,-1-1-1,0 1 0,0 5 1483,-4-2 281,3-5-1847,0-1 0,0 1 0,0 0 0,-1-1-1,1 1 1,0-1 0,0 1 0,0-1 0,0 0 0,0 0 0,0 1 0,0-1 0,1 0 0,-1 0 0,0 0 0,0 0 0,0 0 0,1 0 0,-1 0 0,1 0-1,-1 0 1,1 0 0,-2-2 0,-8-13 352,-14-9-15,2 0 0,-32-45 0,28 35-195,-10-17-117,6-6 200,12 29 47,8 12-63,0 1 1,-17-20-1,-1 6-53,9 10-280,-31-42-1,33 38 206,-28-31 0,39 48-49,1 0 0,-8-14 0,-6-9 36,10 18-77,-3-4-172,-30-27 358,40 43-131,1 0 0,0 0 0,-1-1 0,1 1 0,-1-1 0,1 1 0,0-1-1,0 1 1,-1-1 0,1 0 0,-2-1 0,2-1-51,0 0-22,0 1 0,0-1 0,0 1-1,0-1 1,0 1 0,-3-4 0,16 58-286,-9-30 314,2 42 0,0 12 0,8 10 10,-13-72 33,0-12-44,0 0 1,0 0 0,0 1-1,0-1 1,0 0 0,0 0-1,1 0 1,-1 0 0,1 0 0,-1 0-1,1 0 1,0 0 0,0 0-1,0 0 1,2 3 0,1-13 341,0-14-259,-2 0 1,-1-31-1,1-9-68,-1 32 16,-1-1-1,-2 1 0,-9-53 1,10 72-45,0 9 6,1 0 0,0-1 1,-1 1-1,1 0 0,-1 0 1,0 0-1,1 0 0,-1 0 0,0 0 1,0 0-1,0 0 0,-3-2 1,3-3 40,22 18 282,-13-5-283,0 0-1,0-1 0,0 0 0,1 0 1,0-1-1,13 4 0,59 15 403,-45-15 58,-4-4 741,-42 4-1253,4-3 29,1-1-1,-1 0 1,0 0 0,0-1 0,-10 4-1,-9 6 80,9-4-282,0 2-1,0 0 1,1 1 0,1 1-1,0 0 1,1 0 0,0 2-1,1-1 1,1 2-1,-11 17 1,-29 63-4056,33-48 49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6:51.565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211 0 1664,'-3'3'72,"1"0"1,0 0-1,0 0 0,0 0 1,0 0-1,0 0 0,1 0 0,-1 1 1,1-1-1,0 0 0,0 1 1,0 0-1,0 5 0,1-8-65,-1 2-4,0 0 1,0 0 0,-1-1 0,1 1 0,0 0-1,-1-1 1,-2 3 0,3-3 33,-1 0 0,1 0 0,0 0 0,0 0 0,-1 0 0,1 0 0,1 1 0,-1-1 0,0 0 0,0 1 0,0 3 0,-2 7 7,3-12-41,-1 1-1,1-1 1,-1 0 0,1 1-1,0-1 1,0 1-1,-1-1 1,1 1 0,0-1-1,0 1 1,0-1 0,1 1-1,-1-1 1,0 1-1,0-1 1,1 0 0,-1 1-1,1-1 1,-1 1-1,1-1 1,0 1 0,0-1 31,-1-1 1,0 1 0,0-1 0,0 1 0,1-1 0,-1 1 0,0 0-1,0-1 1,0 1 0,0-1 0,0 1 0,0-1 0,0 1 0,0-1 0,0 1-1,-1-1 1,1 1 0,0-1 0,0 1 0,0-1 0,-1 1 0,1-1-1,0 1 1,0-1 0,-1 1 0,1-1 0,0 0 0,-1 1 0,1-1 0,-1 1-1,1-1 1,0 0 0,-1 0 0,1 1 0,-1-1 0,1 0 0,-1 0-1,1 1 1,-2-1 0,2 0-4,-1 1-1,0-1 1,0 1-1,0-1 1,0 0-1,0 0 1,1 1-1,-1-1 1,0 0-1,0 0 1,0 0-1,0 0 1,0 0-1,0 0 1,0 0-1,0-1 1,0 1-1,1 0 1,-1 0-1,0-1 1,0 1-1,-1-1 1,-7-11 118,8 11-111,1 0 0,-1-1 0,0 1 0,0 0 0,0 0 0,1 0 0,-1 0 0,0 0 0,-1 0 0,1 1 0,0-1 0,0 0 0,0 0 0,0 1 0,-2-2 0,0 2 0,-3-3 24,0 0 0,0 1 1,-1 0-1,1 0 0,-1 1 0,1 0 0,-1 0 0,-6 0 0,-25 1 210,37 0-363,7 0-133,2-3 202,0 0-1,-1 0 0,15-8 1,16-7-229,18-5-1567,-39 19-97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6:52.407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1 0 736,'9'2'1556,"-8"-2"-1517,4 17 858,-2 19 163,-3-12 561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6:53.063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0 9 160,'10'-9'64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6:53.440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255 0 1728,'-17'15'571,"9"-9"-196,0 2 0,-11 11 0,-1 2-92,-1-1-1,0 0 1,-1-2 0,-47 30-1,66-46-279,0 0 0,0 0 0,0-1 0,-1 1 0,1-1-1,-1 1 1,0-1 0,1 0 0,-1 0 0,0-1 0,1 1 0,-5-1 0,9 0 6,1-1 1,-1 0 0,0 0 0,0 0 0,1 0 0,-1 0-1,0 0 1,0 0 0,0 0 0,1-1 0,3-3 20,0 0-58,1 0 0,0 1 0,0 0 0,0 0 0,0 0 0,1 1 0,-1 0 0,1 1 0,0-1 0,0 1 0,0 0 0,0 1 0,1 0 0,-1 0 0,0 0 0,0 1 0,1 0 0,-1 1 0,9 1 0,-11-1-508,0 0-1,0 0 1,0-1-1,7 0 1,0 0-467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2:36.66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139 106 576,'0'-1'76,"-1"-1"0,1 1 0,-1 0 0,1-1 0,-1 1-1,0 0 1,1 0 0,-1-1 0,0 1 0,0 0 0,0 0 0,0 0 0,0 0 0,0 0 0,0 0 0,0 1-1,0-1 1,-1 0 0,1 0 0,0 1 0,0-1 0,-1 1 0,1-1 0,0 1 0,-1 0 0,-2-1 0,-3-1 17,0 1-1,0 0 1,-14-1 0,-32-1 510,53 3-584,-1 0 1,0 0-1,0 0 1,0 0-1,1-1 1,-1 1-1,0 0 1,0 0-1,1-1 1,-1 1-1,0 0 0,0-1 1,1 1-1,-1-1 1,-1 0-1,2 1 10,0-1-1,0 1 1,0 0-1,-1-1 1,1 1-1,0 0 1,0-1-1,0 1 1,0 0-1,0-1 1,0 1-1,0 0 1,0-1-1,0 1 0,0 0 1,0-1-1,0 1 1,0 0-1,0-1 1,0 1-1,0 0 1,1-1-1,-1 1 1,0 0-1,0 0 1,0-1-1,0 1 1,1 0-1,-1-1 1,0 1-1,0 0 1,0 0-1,1 0 1,-1-1-1,0 1 1,1 0-1,-1 0 0,0 0 1,0 0-1,1-1 1,-1 1-1,1 0 1,15-12 328,-12 9-392,0 0 0,0 0-1,0 0 1,0 1 0,0 0-1,1 0 1,6-3 0,6 0-212,0 1 1,1 0-1,-1 1 1,24 0 0,-18 3-693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6:54.254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320 35 1248,'0'0'28,"0"-1"1,0 1-1,0 0 1,0-1-1,0 1 1,0-1-1,0 1 1,0-1-1,0 1 1,0 0-1,0-1 1,0 1-1,0-1 0,-1 1 1,1-1-1,0 1 1,0 0-1,-1-1 1,1 1-1,0 0 1,0-1-1,-1 1 1,1 0-1,0-1 1,-1 1-1,-11-1 1303,6 1-917,1 0-233,0 0 0,1 0 0,-1 0-1,0-1 1,0 0 0,1 1 0,-1-2 0,1 1-1,-7-3 1,7 2-101,-1 0 1,0 0-1,0 1 0,0 0 0,0 0 0,-1 0 1,1 0-1,0 1 0,0 0 0,-9 0 0,4 1-45,3-3 275,7 1-314,-1 1 1,1 0 0,-1-1 0,1 1-1,-1 0 1,1 0 0,-1 0-1,0 0 1,1 0 0,-1-1 0,1 1-1,-1 0 1,1 0 0,-1 0-1,0 1 1,1-1 0,-1 0 0,1 0-1,-1 0 1,1 0 0,-1 0 0,1 1-1,-1-1 1,1 0 0,-1 0-1,1 1 1,-1-1 0,1 0 0,-1 1-1,1-1 1,0 1 0,-1-1-1,1 0 1,-1 1 0,1-1 0,0 1-1,0-1 1,-1 2 0,-17 17-8,18-19 12,0 0 0,-1 0 1,1 0-1,0 0 0,-1 1 0,1-1 0,0 0 0,-1 1 0,1-1 1,0 0-1,-1 0 0,1 1 0,0-1 0,0 1 0,0-1 1,-1 0-1,1 1 0,0-1 0,0 0 0,0 1 0,0-1 0,0 1 1,-1-1-1,1 0 0,0 1 0,0-1 0,0 1 0,0-1 0,1 1 1,-1 1 11,-2 3 94,0-1 0,0 1 0,-1-1 0,1 1 0,-1-1 1,0 0-1,0 0 0,0 0 0,-6 4 0,1 0-34,-1-1 1,0-1 0,-12 7-1,16-9-155,0 0-1,0 0 0,0 1 1,1-1-1,-1 1 0,1 0 1,-6 10-1,25-15-1144,15-9 230,12-12-1280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6:55.625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140 0 576,'-4'16'891,"0"-10"-633,0 0 0,1-1 0,-2 0 1,1 0-1,-1 0 0,1 0 0,-1-1 1,-7 5-1,10-8-164,0 1 1,-1-1-1,1 0 0,-1 1 0,1-1 1,-1-1-1,1 1 0,-1 0 0,1-1 1,-1 1-1,0-1 0,1 0 0,-1 1 1,0-1-1,0-1 0,1 1 0,-1 0 1,0-1-1,1 1 0,-1-1 0,1 0 1,-1 0-1,-2-1 0,-3 0 435,8 2-523,-1 0 1,1 0 0,0 0 0,-1 0-1,1 0 1,0 0 0,-1 0 0,1 0-1,0 0 1,-1 0 0,1 0 0,0 0-1,-1 0 1,1-1 0,0 1 0,-1 0 0,1 0-1,0 0 1,-1 0 0,1-1 0,0 1-1,0 0 1,-1 0 0,1-1 0,0 1-1,0 0 1,0 0 0,-1-1 0,1 1-1,0 0 1,0-1 0,0 1 0,0 0-1,0-1 1,-1 1 0,1-1 0,-3-3 199,3 4-197,-1 0 0,1 0 0,0 0 0,0 0 0,-1-1 0,1 1 0,0 0 0,0 0 0,-1 0 1,1 0-1,0-1 0,0 1 0,0 0 0,-1 0 0,1-1 0,0 1 0,0 0 0,0 0 0,0-1 0,0 1 0,0 0 1,-1 0-1,1-1 0,0 1 0,0 0 0,0-1 0,0 1 0,0-1 0,0 1-46,5-4-273,2 1 316,0 1-1,0 0 1,0 1-1,0-1 0,10 1 1,15-4 25,-9-1-110,-13 3 172,1 1 1,-1 0-1,18-1 0,-26 3-49,0 1 0,1-1 0,-1 1 1,0 0-1,0 0 0,0 0 0,1 0 0,-1 0 0,0 0 1,0 0-1,0 1 0,3 2 0,-4-3-50,1 1 0,-1-1 1,0 0-1,1 1 0,-1-1 0,0 1 0,0-1 0,0 1 0,0 0 0,0 0 0,0-1 0,0 1 0,-1 0 1,1 0-1,0 3 0,7 37-48,-8-24 58,1-3 325,-4 27 0,2-37-715,0 0 0,0 0 0,-1 0 1,1 0-1,-4 5 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9:43.120"/>
    </inkml:context>
    <inkml:brush xml:id="br0">
      <inkml:brushProperty name="width" value="0.3" units="cm"/>
      <inkml:brushProperty name="height" value="0.6" units="cm"/>
      <inkml:brushProperty name="color" value="#D9AEFF"/>
      <inkml:brushProperty name="tip" value="rectangle"/>
      <inkml:brushProperty name="rasterOp" value="maskPen"/>
    </inkml:brush>
  </inkml:definitions>
  <inkml:trace contextRef="#ctx0" brushRef="#br0">1 109 1056,'8'1'554,"-7"-1"-520,0 0 1,-1 0-1,1 0 1,-1 1-1,1-1 1,-1 0-1,1 0 0,-1 0 1,1 0-1,0 0 1,-1 0-1,1-1 1,-1 1-1,1 0 0,-1 0 1,1 0-1,-1 0 1,1-1-1,0 0 1,48-22 1159,-19 10-636,-11 6-454,-16 6-95,1 0 1,-1 0 0,0 0 0,1 1 0,-1-1 0,1 1 0,-1 0 0,5 0 0,-3 0-7,0 0 1,-1 0-1,1 0 1,6-2-1,2-1 95,-1 2 1,1 0-1,-1 0 0,1 1 0,23 3 1,14 0 436,200 3 84,-202-4-363,-1-3 0,1-2 0,66-13 0,63-5-92,-75 11-131,202-5 282,-213 22 5,-43 1-128,40-3 5,-14 0-133,1 1-181,-39-6 146,1 2 1,-1 1-1,48 11 0,-10-2 67,-35-7 66,0-2 0,68-2-1,-50-2 85,167-4-113,-34-4-67,-147 6-62,38-6 16,40-1 8,54 7-71,-72-1 37,-57 1 6,-1 2 0,76 9 1,-93-5 69,28-1 0,-11 0 30,163 0-21,-111-3-126,-4-2 93,-45 1-19,89 7 1,-98-2 3,39-2 1,28 2-47,-58 2-4,101 8 1,-128-12 14,32 4 29,-7 0 97,-28-3-162,28 5 1,-19-2 72,-1-2 1,1-1 0,0-1-1,29-2 1,-3 0-74,19 0 21,56 1 139,137-11-8,-27 0-266,-113 7 180,-17 2 142,56-4-101,67-3-199,-81 6 34,190-20 328,-334 22-174,21-2-474,53 1 0,-72 3-77,0-1 0,0 1 0,0 1 0,0 0 0,0 0 0,-1 1 0,1-1 0,-1 2 0,1-1 0,-1 1 0,8 5 0,-2 3-1425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9:54.974"/>
    </inkml:context>
    <inkml:brush xml:id="br0">
      <inkml:brushProperty name="width" value="0.3" units="cm"/>
      <inkml:brushProperty name="height" value="0.6" units="cm"/>
      <inkml:brushProperty name="color" value="#D9AEFF"/>
      <inkml:brushProperty name="tip" value="rectangle"/>
      <inkml:brushProperty name="rasterOp" value="maskPen"/>
    </inkml:brush>
  </inkml:definitions>
  <inkml:trace contextRef="#ctx0" brushRef="#br0">62 90 992,'-7'-5'306,"6"5"-260,0-1 0,1 1 0,-1 0 0,0-1-1,0 1 1,1-1 0,-1 0 0,0 1 0,1-1 0,-1 0 0,0 1-1,1-1 1,-1 0 0,1 1 0,-1-2 0,-2-2 294,-1 0 0,1 1 0,-1 0-1,-4-4 1,4 4-258,3 2-16,0 0-1,0 1 0,0-1 1,-1 0-1,1 0 0,0 0 1,0 0-1,0 0 0,0-1 1,1 1-1,-1 0 0,0 0 1,0-1-1,1 1 0,-1 0 1,1-1-1,-1 1 0,1 0 1,-1-1-1,1 1 0,0-1 1,0 1-1,0-3 149,6 0 122,-2 1-214,1 1-1,-1 0 0,1 1 0,-1-1 0,1 1 0,0-1 0,-1 1 0,10 0 0,1 0 47,23 3-1,-2 0 78,-33-2-219,0 0 0,0 1 0,0 0 0,0-1 0,-1 1 0,1 0 0,5 3 0,12 4 208,59 6 132,-50-10-293,51 14 0,-55-12 31,0-1-1,0-1 0,44 2 1,-55-5-11,18-1 12,-1-1 1,45-8-1,6 1 102,-55 6-168,148-5 130,-82 10-120,-52 0-10,0-3-1,68-6 1,-28 0 81,-35 4-176,38-1 35,86 6-1,-11 10 220,183-2 490,-114-3-736,-78 0 410,-86-4-377,77-3 0,-58-3 152,102 10 375,-131-5-261,69-4-1,54-13-112,0-1-180,-117 12 42,156-5 16,-67 3 160,-59 0-333,-50 3 124,41 1-1,-32 4 89,9 0-80,59 11 1,-68-5 22,1-2 0,58 0 0,117 2 166,-74-1-82,-7 3-70,33 0-46,-89-11 75,111 1-111,0 17 110,-162-14 41,0-2 0,72-5 0,-63 0-84,64-4 72,59-2 22,-162 9-96,32 0-29,0 1 0,69 11 0,-58 0 272,-31-7-165,0 0-1,0-1 1,38 1-1,70-5-3421,-102 0 1920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30:10.323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1 48 640,'8'-2'3015,"10"12"-1960,-14-8-877,-1 0-1,1 0 0,-1 0 0,1 0 0,0-1 0,0 1 1,4 0-1,19 3 511,35-10 800,82-1-1104,-86 3-235,95 0 383,98-8 88,-130 3-411,129 8 0,-86 3-30,-1-11-94,50 1-31,11 18 282,-60-11-337,-63-2-105,9-2 449,50 2-254,-99 6-47,58 1-41,56-15 41,-34 0 7,-55 9-20,100 10 0,-17-4-28,-105-6-44,107-2 341,118-6-52,-183 0 181,43-1-454,206 26 219,-87-4-1494,-267-12 1275,12-1-943,0 1-1,0 1 0,0 1 1,22 4-1,-17 0-1071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30:13.768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70 95 1728,'-3'0'146,"2"0"-87,0 0 0,0 0 0,-1 0 0,1 0-1,0 0 1,0 0 0,0 0 0,0 0 0,-1 1 0,1-1 0,0 0 0,0 1-1,0-1 1,-2 2 0,1-1 188,0 0-1,0-1 0,0 1 1,0-1-1,0 1 1,0-1-1,0 0 0,0 0 1,-3 0-1,-20 3 3221,25-3-3443,1 0-1,-1-1 1,0 1 0,0-1 0,0 1 0,1 0 0,-1-1-1,0 1 1,0 0 0,1 0 0,-1-1 0,0 1 0,0 0 0,1-1-1,-1 1 1,0 0 0,1 0 0,-1 0 0,0 0 0,1-1-1,-1 1 1,1 0 0,-1 0 0,0 0 0,2 0 0,13-3 165,-8 2-49,4-1-98,0 0 0,1 1 1,-1 0-1,21 2 0,-4 0-13,-8 0 6,20 3-1,-20-1 14,23 0 0,-21-3 27,55 0 312,139 16-1,-158-9-229,87-1-1,3 0 198,-34 1-89,-18-3-66,-58-3-67,56-5 1,-2 0-131,56-3-49,-68 2 3,-10-1 154,-1-3 0,132-34 1,-144 30-133,78-9 1,60 5 478,-22 3-717,-123 10 277,68 3 0,50 13 158,53 0 400,-62-5-475,-143-6-98,237-4 81,-89-2-38,-52 3-61,101 3 10,-137 1 102,10 1-176,-80-3 65,100 10 353,120 27 1,-113-14-236,1-4 0,131 5 0,137-21-1666,-292-5-1322,11 1 864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30:18.902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23 94 640,'-10'-17'2848,"10"15"-2731,0 1-67,0 0-1,0 1 1,0-1 0,0 1-1,0-1 1,0 0 0,0 1-1,-1-1 1,1 1 0,0-1-1,0 0 1,-1 1-1,1-1 1,0 1 0,-1-1-1,0 0 1,1 0-2,-1 1 0,1-1 1,0 1-1,-1-1 0,1 0 0,0 1 1,-1-1-1,1 1 0,0-1 0,0 0 1,-1 1-1,1-1 0,0 0 0,0 1 1,0-1-1,0-1 0,-3-7 1007,3 8-1030,0 1 1,0 0 0,-1-1 0,1 1 0,0-1 0,0 1 0,0 0 0,0-1 0,0 1 0,-1-1 0,1 1 0,0-1 0,0 1 0,0 0 0,0-1 0,0 1 0,0-1 0,0 1 0,1-1 0,-1 1-1,0 0 1,0-1 0,0 1 0,0-1 0,0 1 0,1 0 0,-1-1 0,0 1 0,0-1 0,1 1 0,-1 0 0,2-2 276,2-2-82,-4 4-213,0 0 0,0 0 0,0-1-1,0 1 1,0 0 0,0 0 0,0-1-1,1 1 1,-1 0 0,0 0-1,0 0 1,0-1 0,0 1 0,0 0-1,1 0 1,-1 0 0,0 0 0,0-1-1,0 1 1,1 0 0,-1 0-1,0 0 1,0 0 0,1 0 0,-1 0-1,0 0 1,0 0 0,1 0 0,-1 0-1,0 0 1,0 0 0,1 0-1,56-5 491,-49 4-471,84-12 219,-74 12-238,0 1-1,1 1 1,-1 1 0,33 7-1,22 3 31,208 3 971,-281-15-1009,9 0-30,0 1 0,0-2-1,0 0 1,0 0 0,0 0 0,-1-1-1,13-4 1,-20 5-172,1 1 0,-1-1-1,1 1 1,-1-1 0,1 1 0,0 0 0,-1 0-1,1-1 1,2 1 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37:13.846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653 0 416,'-7'5'412,"0"-1"1,0-1-1,-13 6 0,13-6-216,4-2-133,-1 1-1,1-1 1,-1-1-1,1 1 1,-1 0 0,-4-1-1,5 0-22,-1 1 1,1-1-1,-1 1 0,1-1 1,-1 1-1,-3 2 0,-66 27 838,48-21-697,0 1-1,1 1 1,0 1 0,-33 24 0,30-17 17,16-12-270,0 1 1,-18 17 0,26-22 112,0 0 0,-1 0 1,1-1-1,-7 4 0,-12 9 249,17-12-379,15-11 66,3 0 17,131-84 102,-120 76-99,0 1 0,1 1 0,1 1 0,0 2 0,1 0 0,32-8 0,-50 18-24,-1 0 1,1 0-1,11 1 0,-15 0 6,-5 0 13,1 0 1,-1 0-1,0 0 1,0 0-1,0 0 1,1 0 0,-1 0-1,0 0 1,0 0-1,0 0 1,1 1-1,-1-1 1,0 0-1,0 0 1,0 0-1,1 0 1,-1 0-1,0 1 1,0-1-1,0 0 1,0 0-1,0 0 1,0 1-1,1-1 1,-1 0-1,0 0 1,0 0-1,0 1 1,0-1 0,0 0-1,0 0 1,0 0-1,0 1 1,0-1-1,0 0 1,0 0-1,0 1 1,0-1-1,0 0 1,0 0-1,0 0 1,0 1-1,0-1 1,-4 9 144,0-1-129,-1-1-1,-1 0 1,1 0 0,-1 0-1,-1-1 1,1 0 0,-14 10-1,-13 12 129,8-6 95,-32 24 0,33-28-70,-39 37 0,38-31-20,14-13-92,1-1 0,-11 15 0,14-16-51,4-6-19,1-1 0,1 1 0,-1-1 0,0 1 0,1 0 0,-3 4 0,1 1 39,-1 0 0,0 0 0,0-1 1,-1 0-1,0 1 0,0-2 0,0 1 1,-1-1-1,0 1 0,0-2 0,-1 1 0,0-1 1,0 0-1,0 0 0,-1-1 0,1 0 1,-1 0-1,0-1 0,0 0 0,0 0 0,0-1 1,-1 0-1,-9 1 0,-24 6 60,34-6-45,0-1 1,0 0-1,-1-1 1,-12 1-1,21-2-33,-1 0 0,1 0-1,-1 0 1,1 0 0,-1 0-1,1 0 1,-1 0 0,1 0-1,-1 0 1,0 0 0,1 0-1,-1-1 1,1 1 0,-1 0-1,1 0 1,-1 0 0,1-1-1,-1 1 1,1 0 0,0-1 0,-1 1-1,1 0 1,-1-1 0,1 0-1,0 1 1,0-1-1,0 1 1,0-1 0,0 1-1,0-1 1,0 1-1,0-1 1,0 1 0,1 0-1,-1-1 1,0 1-1,0-1 1,0 1 0,1-1-1,-1 1 1,0 0 0,1-1-1,-1 1 1,1-1-1,23-19-9,-21 18 10,9-7-3,1 0-1,0 1 1,0 0 0,23-8 0,-11 8-3,1 1 1,0 1 0,1 1-1,-1 2 1,1 0 0,39 2-1,-56 2-10,0-1 0,1 0 0,-1-1 0,0 0 0,0 0 0,0-1 0,0-1 0,0 0 0,12-5 0,-15 5 43,-1-1 0,0 1-1,0-1 1,0-1 0,0 1-1,0-1 1,-1 0 0,0 0-1,9-12 1,-7 8-36,1 0 1,1 0-1,-1 1 0,2 0 0,-1 0 1,1 1-1,0 0 0,0 1 0,1 0 1,0 1-1,0 0 0,0 0 0,21-4 0,-31 9-16,1 0-1,0-1 0,0 1 1,0 0-1,-1 0 0,1 0 1,0 0-1,0 1 0,0-1 1,-1 0-1,1 1 0,0-1 1,0 1-1,-1 0 0,1 0 1,2 1-1,1 2 42,-1-1 1,1 1-1,7 9 0,-9-9-9,1 0 0,0 0 0,0 0 1,0-1-1,1 1 0,-1-1 0,7 3 0,-3-1-3,-5-4 3,-1 0 0,0 0 0,0 0 0,1 0 0,-1-1 1,1 1-1,-1-1 0,1 1 0,-1-1 0,1 0 0,-1 0 0,5 0 0,17 1-27,-23-1 16,1 1 0,0-1 1,-1 0-1,1 0 0,0 0 0,-1-1 0,1 1 0,0 0 0,-1 0 1,1-1-1,0 1 0,-1-1 0,1 0 0,-1 0 0,1 1 0,1-2 0,3-2 26,0 0 0,0-1 0,0 1 0,-1-1 0,1 0 0,-1-1 0,0 1-1,-1-1 1,8-12 0,-7 11-57,-1 2 48,-1 0-1,0 0 1,0 1 0,0-2-1,0 1 1,-1 0 0,0-1 0,0 1-1,0-1 1,-1 1 0,1-8-1,0-4 8,-1 15-21,-1 0-1,0 0 1,1 1-1,-1-1 1,0 0-1,0 0 1,0 0-1,0 1 1,-1-1-1,1 0 1,0 0-1,-2-2 0,-4 13-790,-1 11 912,6-18-168,-4 15 120,2-8-36,1 0 0,-2-1 0,1 1 0,-1-1 0,-6 9 0,10-17-30,0 0-1,0 1 0,0-1 1,0 0-1,0 0 0,0 0 1,0 0-1,0 0 0,0 0 1,0 0-1,0 0 0,0 0 1,-1 0-1,1 0 0,0 0 0,0 0 1,0 0-1,0 0 0,0 0 1,0 0-1,0 0 0,0 0 1,0 0-1,0 0 0,-1 0 1,1 0-1,0 0 0,0 0 0,0 0 1,0 0-1,0 0 0,0 0 1,0 0-1,0 0 0,0 0 1,0 0-1,-1 0 0,1 0 1,0 0-1,0 0 0,0 0 1,0 0-1,0 0 0,0 0 0,0 0 1,0-1-1,0 1 0,0 0 1,0 0-1,0 0 0,0 0 1,0 0-1,0 0 0,0 0 1,0 0-1,0 0 0,0 0 1,0-1-1,0 1 0,-3-10 48,0-14-99,3 20 51,-1 0-1,1 0 1,-1 0 0,0 0 0,0 0 0,-1 0-1,1 0 1,-1 0 0,0 1 0,0-1 0,0 0-1,0 1 1,-1-1 0,1 1 0,-1 0 0,0 0 0,0 0-1,-4-3 1,-1 0 1,0 0 0,0 1 0,0 0 0,-1 1 0,0-1 0,-17-4 0,-56-11 261,33 8-166,40 8-105,9-1-9,18-2-34,-6 4 45,0 1 0,0 0-1,0 1 1,0 0 0,0 1-1,21 2 1,77 2 237,-109-4-238,0 0 0,0 0 0,0 1 0,1-1 0,-1 0 0,0 1 1,0-1-1,0 1 0,0-1 0,1 1 0,-1 0 0,0 0 0,0-1 0,0 1 0,-1 0 1,1 0-1,0 0 0,0 0 0,0 0 0,-1 0 0,1 0 0,0 0 0,-1 0 0,1 0 1,-1 1-1,1-1 0,-1 0 0,0 0 0,1 2 0,-1 0 0,1-1 0,-1 0 0,0 1 0,1-1 1,-1 1-1,0-1 0,-1 0 0,1 1 0,0-1 0,-1 1 0,1-1 0,-1 0 0,0 1 0,0-1 0,-2 4 0,-22 38 132,19-32-149,-1 0 0,0 0 0,-13 15-1,-24 18 54,-3 4 68,45-46-97,0 0-1,0-1 1,-1 0 0,1 1 0,0-1-1,-1 0 1,0 0 0,1 0 0,-1-1-1,0 1 1,0-1 0,0 1 0,0-1-1,0 0 1,0 0 0,-4 1 0,-7 18-15,11-15 15,-1 0-1,0 0 1,-1 0-1,1 0 1,-1-1 0,0 1-1,-11 6 1,-44 22-6,10-7-36,34-15 38,-17 13 0,25-22 39,7-4-41,6-2 3,10-5 60,-1-1 0,17-14 0,-3 2 17,30-23-152,133-97 127,-172 129-59,37-18 1,-30 19-102,-25 11 93,1 0-1,0 0 1,0 0-1,0 0 1,-1 0-1,1 0 0,-1 0 1,1 0-1,-1-1 1,1 1-1,-1-1 1,2-1-1,11-10 82,1 2-27,21-18 0,-17 7-78,-7 11-276,-10 11 404,1 0-20,-2 0-108,6 4-191,-6-4 208,-1 0 0,0 1 0,1-1 0,-1 0 0,0 1 0,1-1 0,-1 0 0,0 1 0,0-1 0,1 1 0,-1-1 0,0 0 0,0 1 0,0-1 0,0 1 0,0-1 0,0 1 0,1 0 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37:26.750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1377 176 1152,'-9'-16'1243,"2"1"342,6 13-1481,1 0 0,-1 0 1,0 0-1,0 0 0,0 0 1,0 0-1,0 0 0,0 1 1,0-1-1,-1 0 0,-1-1 1,-3-3 6,5 6-106,1-1 0,-1 0 0,0 0 0,1 1 0,-1-1 0,0 0 0,0 1 0,1-1 0,-1 0 1,0 1-1,0-1 0,0 1 0,0 0 0,0-1 0,0 1 0,0 0 0,0-1 0,0 1 0,0 0 0,0 0 0,0 0 1,0 0-1,0 0 0,0 0 0,0 0 0,0 0 0,1 0 0,-1 1 0,0-1 0,0 0 0,0 1 0,0-1 0,0 1 1,0-1-1,0 1 0,0-1 0,-1 2 0,-37 26 78,12-7 44,-1-1 1,-1-2-1,-1-1 0,-31 14 1,8-7-64,34-15 101,0 0 1,-37 11-1,36-14-133,-1 1 1,2 1-1,-37 20 1,13-6 23,6-1-73,25-14 31,0-1 1,-15 7 0,14-7 26,1 1 1,-1 0-1,2 0 0,-1 1 0,1 1 0,-18 17 1,14-12-99,-32 22 1,-27 20 246,65-49-167,7-5-4,0 0 0,-1 0-1,0-1 1,1 1 0,-1 0-1,0-1 1,1 0 0,-1 1-1,0-1 1,0 0 0,0 0-1,0-1 1,-6 1 0,6 0-16,-1-1 0,1 0-1,-1 1 1,1 0 0,-6 2 0,5-2 4,1 0 0,-1 0 0,1 0 0,-1 0 0,-6 0-1,2-1-2,6 0 8,0 1 0,0-1 0,0 0 0,0 0-1,0 0 1,0 0 0,0 0 0,0 0 0,0-1 0,0 1 0,0-1 0,1 1-1,-1-1 1,0 0 0,0 0 0,0 1 0,1-1 0,-4-2 0,7-2-66,2 0 21,0 1-1,1 0 1,0 0-1,0 0 1,0 0-1,7-3 1,40-18-60,-35 17 58,34-15-40,37-18-42,21-12 50,127-42-1,-43 19-176,-182 71 215,206-95 170,-194 87-209,-14 9 129,-8 3-23,-2 2 0,-70 38 74,49-28-78,-1-1 0,-1-1-1,-42 11 1,36-12 7,-140 36 215,-4 9-288,98-28 214,23-5-185,35-12 20,-23 6 1,22-8 46,-20 10 1,-16 5-226,21-6 175,6-3-60,-92 39 349,78-31-372,1 1-50,31-15 194,0 0 0,0-1 0,-1 0 0,1-1 0,-16 4 0,23-7-65,1 0 0,-1 0 0,1 0 0,-1 0 0,1 0 0,0 1 0,0-1 0,-4 3 0,-8 6-68,13-9 49,0 0-1,0 0 1,-1 0 0,1 0-1,0 0 1,0 1-1,0-1 1,1 0 0,-1 1-1,0-1 1,0 1-1,1-1 1,-1 1 0,1-1-1,-1 3 1,-3 8 31,1-7-26,2 1 1,-1-1-1,0 1 1,1-1-1,0 1 0,0 10 1,1-9 26,-1 0 1,0-1 0,-3 11-1,-2 13 164,5-26-197,-1 0 1,1 0-1,0 0 0,0 0 0,-1 7 0,2-10 11,0-1-1,0 0 0,0 1 1,0-1-1,0 1 0,0-1 0,0 0 1,0 1-1,0-1 0,-1 1 0,1-1 1,0 0-1,0 1 0,0-1 1,-1 0-1,1 1 0,0-1 0,0 0 1,-1 1-1,1-1 0,0 0 0,-1 1 1,1-1 2,-1 1 0,0-1 1,1 1-1,0 0 0,-1-1 1,1 1-1,-1 0 1,1-1-1,0 1 0,-1 0 1,1-1-1,0 1 0,0 0 1,-1 0-1,1-1 0,0 1 1,0 0-1,0 0 0,0-1 1,0 1-1,0 1 0,0 23-52,0 20-72,4 16 345,-2-43-191,-2 36 0,-1-19 242,6-13-286,-5-21 43,5 21-21,-6-20 16,0-1-1,1 1 1,-1-1-1,0 1 1,0-1-1,0 1 1,0-1 0,0 0-1,-1 0 1,1 1-1,0-1 1,-1 0-1,-1 1 1,-2 2-20,1-3-42,4-1 35,0 0 1,-1 0-1,1 0 1,-1 0-1,1 0 1,0 0-1,-1 0 1,1 0-1,0 0 1,-1 0-1,1 0 1,0 0-1,-1 0 1,1 0 0,0 0-1,-1 1 1,1-1-1,-1 0 1,1 0-1,0 0 1,0 0-1,-1 1 1,1-1-1,0 0 1,-1 1-1,1-1 10,-1 0-1,1 1 1,-1-1-1,1 0 1,-1 0-1,1 0 0,0 0 1,-1 1-1,1-1 1,-1 0-1,1 0 1,-1 0-1,1 0 0,-1 0 1,1 0-1,-1 0 1,1 0-1,-2-1 1,-1 2-350,2 5 175,1-2 164,0 0 0,0 0 0,1-1 1,-1 1-1,1 0 0,0-1 0,0 1 0,0 0 0,0-1 0,1 1 0,2 4 0,-3-6 60,21-3 314,-16 0-379,0-1-1,0 1 0,-1-1 0,1-1 0,7-2 0,17-8-53,76-14 131,135-16 0,-77 16-213,279-31 137,-389 53 96,54-2 138,-91 5-382,-15 1 134,0 1-1,0-1 1,0 1 0,0 0-1,1-1 1,-1 1-1,0 0 1,0 1-1,2-1 1,4 3 19,-5-1 21,3 0-31,-5-2-60,-2 0-56,1 0 105,-1 0 0,1 0 0,0 0 0,-1-1 0,1 1 0,0 0 0,-1 0 0,1 0 0,0 0 0,-1 0 0,1 0 0,0 0 0,-1 1 0,1-1 1,0 0-1,-1 0 0,1 0 0,0 0 0,-1 0 0,1 0 0,0 1 0,-1-1 0,1 0 0,-5 4-7,0-1 0,0 0 0,0 0 0,0 0 0,0-1 0,-1 1 0,1-1 0,-7 1 0,-47 9 171,52-11-199,-130 11 68,93-10 2,-1 2-1,-56 13 1,60-7-80,2 2 1,-49 21-1,74-25 64,12-7 3,0 1 0,0-1 0,0 0 0,0 0 0,0 0 0,-1 0 0,1 0 0,0 0 0,-1-1 0,1 1 0,-3 0 0,5-1 47,-14 11 128,11-9-173,0 0 0,0 0 0,0 0 0,-1-1 0,1 1 0,-1-1 0,1 0 0,-7 2 0,-11 4-30,13-3-8,1 0 0,0 0 0,-10 9 0,-1 1 47,17-13-21,-1 0-1,1 1 1,-1-1-1,1 1 0,-1-1 1,1 1-1,0 0 1,0-1-1,-1 1 0,0 4 1,1-5 6,1-1 0,0 1 0,0 0 1,0-1-1,-1 1 0,1 0 0,0-1 1,0 1-1,0 0 0,0-1 0,0 1 1,0 0-1,0-1 0,0 1 0,1 0 0,-1-1 1,0 1-1,0 0 0,1-1 0,-1 1 1,0 0-1,1-1 0,-1 1 0,0-1 1,1 1-1,-1 0 0,1-1 0,-1 1 1,1-1-1,-1 0 0,1 1 0,-1-1 0,1 1 1,0-1-1,-1 0 0,2 1 0,4 1 39,0 0-1,-1 0 0,2 0 1,-1-1-1,0 0 0,0 0 1,0-1-1,0 0 0,1 0 1,-1 0-1,10-2 0,6-3 69,41-14-1,5-1-238,-55 17 134,0 2 0,1-1 0,-1 1 0,1 1 0,-1 1 0,1 0 0,-1 1 0,0 0 0,23 7 0,-18-1 1,8 7 0,-22-14 0,-1 1 1,0 0 0,1-1 0,-1 0-1,1 0 1,-1 0 0,1 0 0,-1-1-1,1 1 1,0-1 0,-1 0-1,1 0 1,0 0 0,-1-1 0,1 1-1,0-1 1,-1 0 0,1 0 0,-1 0-1,1-1 1,5-2 0,21-8 178,-21 9-131,-1 0 1,1 0 0,10-7-1,5-3 22,8-5-140,-1-1 27,-38 34-663,5-11 688,1-1 0,-1 1-1,0-1 1,0 1 0,-5 5-1,-88 100-7,89-101 68,-1 0 7,1 0 0,-1 0 0,0-1 0,-1 0 0,-8 5 0,16-12-45,0 1-1,0-1 1,0 0 0,-1 0 0,1 0 0,0 0-1,0 1 1,0-1 0,-1 0 0,1 0 0,0 0-1,0 0 1,0 0 0,-1 0 0,1 0 0,0 0-1,0 0 1,-1 0 0,1 1 0,0-1 0,0 0-1,0 0 1,-1-1 0,1 1 0,0 0 0,0 0-1,-1 0 1,1 0 0,0 0 0,0 0 0,-1 0-1,1 0 1,0 0 0,0 0 0,0-1 0,-1 1-1,1 0 1,0 0 0,0 0 0,0 0 0,0 0-1,-1-1 1,1 1 0,0 0 0,0 0 0,0 0 0,0-1-1,0 1 1,0 0 0,0 0 0,0-1 0,0 1-1,-1 0 1,1 0 0,0-1 0,0 1 0,0 0-1,0 0 1,0 0 0,0-1 0,1 1 0,-1 0-1,0 0 1,0-1 0,0 1 0,0 0 0,0 0-1,0-1 1,6-17-42,7 2 24,0 0 1,1 1-1,1 0 1,25-19-1,-26 22 28,115-83 0,-65 49 20,103-70-104,120-95-238,-249 178 349,-1-2 0,64-79-1,-76 85 6,-19 23-38,0-1 0,10-14 0,-12 10-133,-6 7-95,-4 3 15,2 3 335,3-4-8,8-7 70,16-16-180,-22 24-41,11-17 173,-2 1-171,-8 15 16,0-1 0,1 0 0,-2 1 0,1-1 0,0 0 0,0 0 0,-1 0 0,1 0 0,-1 0 0,0 0 0,0 0-1,1-6 1,2-6 193,-3 15-187,-1-1 0,1 0 0,0 1 0,-1-1 0,1 0 0,0 0 0,-1 1 0,1-1 0,-1 0 0,1 0 0,0-1 0,5-8-90,-3 6 102,-1 1 1,0-1-1,1 0 1,-1 0-1,-1 0 0,3-5 1,5-10-39,-7 15 32,-1 1 0,1 0-1,-1 0 1,0-1 0,1 1-1,-1 0 1,-1-1 0,1 1-1,-1-1 1,1 1 0,-1-1-1,0 0 1,0 1 0,0-1-1,-2-6 1,-9-13-124,11 22 122,0 1-1,-1-1 0,1 1 1,0 0-1,0-1 0,-1 1 1,1-1-1,0 1 0,-1 0 1,1-1-1,0 1 0,-1 0 1,1-1-1,0 1 0,-1 0 1,1 0-1,-1 0 0,1-1 1,-1 1-1,1 0 0,0 0 1,-1 0-1,1 0 0,-2-1 1,0 1 0,-15-9 76,2 2-12,13 6-28,-1 0 1,1 0-1,0 0 0,-1 1 0,1-1 0,-1 1 0,-2-1 0,-11-1 191,9 0-206,0 1 0,0 0 1,0 0-1,0 0 0,0 1 0,0 0 0,-9 1 0,-51 12-59,49-9 98,13-3-48,-53 12 14,1 1 0,-68 27 0,87-27 26,28-11-43,0 0 1,0 1-1,-9 5 1,-13 8-25,18-11-2,1 1-1,0 1 0,-21 17 0,28-19 1,-1 2 0,2-1-1,-1 1 1,1 0-1,0 0 1,0 1-1,1-1 1,0 1 0,1 0-1,-4 16 1,-3 19 74,6-19-17,-1 0 0,-2-1 0,-1 0 0,-19 43-1,16-42 10,10-21-45,-1 0 0,1 0 0,-1 0 1,0 0-1,0-1 0,0 1 1,0-1-1,-1 1 0,-4 3 0,-7 9 53,11-12 1,0 0 0,-1 0 0,0-1 0,-4 4 1,8-7-53,0 0 0,0 0 0,0 1 0,0-1 1,0 0-1,0 0 0,0 0 0,-1 0 0,1 0 0,0 0 1,0 0-1,0 0 0,0 0 0,0 0 0,0 0 1,-1 1-1,1-1 0,0 0 0,0 0 0,0 0 0,0 0 1,0 0-1,0 0 0,-1 0 0,1 0 0,0 0 0,0 0 1,0 0-1,0 0 0,0 0 0,-1-1 0,1 1 1,0 0-1,0 0 0,0 0 0,0 0 0,0 0 0,0 0 1,-1 0-1,1 0 0,0 0 0,0 0 0,0 0 1,0-1-1,0 1 0,0 0 0,0 0 0,0 0 0,0 0 1,-1 0-1,1 0 0,0-1 0,0 1 0,0 0 0,0 0 1,0 0-1,0-1 0,3-8 73,23-29-112,44-50 0,-50 68-3,0 0-1,1 1 0,37-25 1,-3 10-107,112-48 0,-26 15-96,-15 9-512,-136 62 729,0-2 0,0 1 1,0-2-1,-13 2 0,-54 0 73,2 0 62,72-3-115,-75 7 57,-97-4 1,166-3-7,1-1 0,-1 0 0,1 0 0,-1-1-1,1 0 1,-8-4 0,13 5-33,0-1-1,0 1 1,0-1 0,0 0-1,1 0 1,-1 0 0,0 0-1,1 0 1,0 0 0,0-1-1,-1 1 1,1-1 0,1 0-1,-1 0 1,0 0 0,1 1-1,-1-1 1,0-5 0,0 2-17,-1-1-27,1 0 1,0-1-1,0 0 1,0-14 0,-3-21-196,5 42 266,0 1-45,0 0 0,0 0 0,0 0 0,-1 0 0,1 0 0,0 0 0,0 0 0,0 0 0,0-1 0,0 1 0,0 0 0,0 0 0,0 0 0,0 0 0,0 0 0,0 0 0,0 0 0,0 0 0,0 0 0,0-1 0,0 1 0,0 0 0,0 0 0,0 0 0,0 0 0,0 0 0,0 0 0,0 0 0,0 0 0,0 0 0,0-1 0,0 1-1,0 0 1,0 0 0,0 0 0,0 0 0,0 0 0,0 0 0,0 0 0,0 0 0,0 0 0,1 0 0,-1 0 0,0-1 0,0 1 0,0 0 0,0 0 0,2 0-113,-1 4 63,-1-1 53,0 0 0,-1-1 0,1 1 0,-1 0 0,0-1 0,1 1 0,-1 0 0,0-1 0,-1 0 0,-2 5 0,-18 22 0,8-12 0,7-9 8,-1 1 1,0-1-1,0-1 1,-1 1 0,0-2-1,-17 11 1,-65 29 57,64-34-70,-47 19-37,43-18 190,0 0 0,0 2 0,-43 29 0,67-37-149,-1-1 0,1 1 0,-10 12 0,17-18 2,-1-1 0,1 1 0,-1 0 0,1 0 0,-1-1 0,1 1 0,-1 0 0,1 0 0,0 0 0,0 0 0,-1-1-1,1 1 1,0 0 0,0 0 0,0 0 0,0 0 0,0 0 0,0 0 0,0-1 0,0 1 0,0 0 0,0 0 0,1 0 0,-1 0 0,0 0 0,1-1 0,-1 1 0,0 0 0,1 0 0,-1 0 0,1-1 0,-1 1-1,1 0 1,0-1 0,-1 1 0,1-1 0,0 1 0,-1 0 0,1-1 0,0 1 0,1 0 0,2 1 25,0 0 0,0 0 0,0 0 1,0 0-1,0-1 0,8 2 0,-4-2-61,1 1 28,1 0 1,-1 0-1,17 7 0,-24-9 5,-1 1 1,0-1-1,1 1 1,-1 0-1,0-1 1,1 1-1,-1 0 1,0 0-1,0 0 1,0 0-1,1 0 1,-1 0-1,0 0 1,-1 0-1,1 1 0,0-1 1,0 0-1,0 1 1,-1-1-1,1 0 1,-1 1-1,1-1 1,-1 1-1,1-1 1,-1 1-1,0-1 1,0 1-1,0-1 1,0 1-1,0-1 0,0 1 1,0 1-1,-2 2-12,0 1 0,-1 0 0,1-1 0,-1 0 0,0 0 0,-1 0 0,1 0 0,-1 0 0,-6 6 0,-3 2 73,-25 20 0,-89 52 157,101-69-168,14-9 7,-1-1-1,0 0 0,-17 5 0,6-3 60,22-7-103,0 0-1,0-1 1,0 1-1,0-1 1,0 1 0,0-1-1,-1 0 1,1 0-1,0 0 1,0 0-1,0-1 1,0 1-1,-1 0 1,1-1-1,0 0 1,0 1-1,0-1 1,0 0-1,0 0 1,0 0-1,1 0 1,-1-1-1,0 1 1,0 0 0,1-1-1,-1 1 1,1-1-1,-1 1 1,1-1-1,-2-3 1,-4-5-114,0 0 1,-10-10 0,15 19 99,1-1 1,-1 1 0,0 0-1,1 0 1,-1 0 0,0 0-1,-4-1 1,7 2 0,-1 0 1,0 0-1,0 0 0,0 0 1,0 0-1,1 0 0,-1-1 1,0 1-1,0 0 0,0 0 1,0 0-1,1 0 0,-1 0 1,0 0-1,0 0 0,0 0 1,0 0-1,0-1 0,1 1 1,-1 0-1,0 0 0,0 0 1,0 0-1,0 0 0,0 0 0,0-1 1,0 1-1,0 0 0,0 0 1,0 0-1,1 0 0,-1-1 1,0 1-1,0 0 0,0 0 1,0 0-1,0-1 0,0 1 1,0 0-1,0 0 0,0 0 1,-1 0-1,1-1 0,0 1 1,0 0-1,0 0 0,0 0 1,0 0-1,0 0 0,0-1 1,0 1-1,0 0 0,0 0 1,-1 0-1,1 0 0,0 0 1,0-1-1,0 1 0,0 0 1,0 0-1,-1 0 0,1 0 1,0 0-1,0 0 0,0 0 0,0 0 1,0 0-1,-1 0 0,1 0 1,12-6-62,-12 6 64,35-17-68,39-26 0,17-9 134,298-98-117,-196 82 98,34 2 76,-145 46-180,-63 15 62,0 0 48,24-9 0,-38 12-104,-1 0 0,0 0 0,0 0 0,0 0 0,0-1 0,0 0 0,0 0 0,-1 0 0,1 0 0,4-6 0,-6 6 4,0 0-1,0 0 1,0 1-1,1-1 0,-1 1 1,1-1-1,-1 1 1,1 0-1,0 0 1,4-1-1,36-25-1069,-25 17 726,-18 10 389,1 1 0,-1 0 0,0 0 0,0 0 0,1-1-1,-1 1 1,0 0 0,1 0 0,-1-1 0,0 1 0,0 0 0,0-1 0,1 1 0,-1 0-1,0-1 1,0 1 0,0 0 0,0-1 0,0 1 0,0-1 0,1 1 0,-1 0 0,0-1-1,0 1 1,0 0 0,0-1 0,0 1 0,-1-1 0,1 1 0,0 0 0,0-1 0,0 1-1,0 0 1,0-1 0,0 1 0,-1 0 0,1-1 0,0 1 0,0 0 0,0-1 0,-1 1-1,1 0 1,0 0 0,-1-1 0,1 1 0,0 0 0,0 0 0,-1-1 0,0 1 0,-3-4-7,-1 0 1,0 1 0,0 0-1,-1 0 1,1 0 0,-1 1-1,1-1 1,-1 1 0,-8-1-1,1-2-15,-27-6 15,-1 2 0,0 2 0,0 1 0,0 2 0,-58 3 0,70-1 213,-1-1 0,-29-6 0,58 9-172,-1-1-1,1 0 1,-1 1-1,1-1 1,-1 0-1,1 1 1,-1-1-1,1 0 0,0 0 1,0 0-1,0-1 1,-1 1-1,1 0 1,0 0-1,0 0 1,-1-3-1,2 4-34,0 0 0,0-1 0,-1 1-1,1-1 1,0 1 0,0-1 0,-1 1 0,1-1 0,0 0 0,0 1-1,0-1 1,0 1 0,0-1 0,0 1 0,0-1 0,0 1-1,0-1 1,0 1 0,0-1 0,0 1 0,1-1 0,-1 0 0,0 1-1,0-1 1,1 1 0,-1 0 0,0-1 0,0 1 0,1-1-1,-1 1 1,0-1 0,1 1 0,-1 0 0,1-1 0,-1 1-1,1 0 1,-1-1 0,0 1 0,1 0 0,-1 0 0,1-1 0,-1 1-1,1 0 1,0 0 0,-1 0 0,1 0 0,-1 0 0,2-1-1,55-6-184,-12-2 76,58-14 358,-52 10-230,0 2-1,1 2 0,83-3 1,6 11-18,-137 1 6,0 0-1,0 1 1,0-1 0,0 1 0,0 0 0,0 0 0,0 0 0,0 0 0,8 5 282,-16 5-357,-2-5 125,-7 2-10,-12-6 22,25-2-77,0 0-1,0 0 0,-1 0 0,1 1 0,0-1 0,0 0 0,0 0 1,-1 0-1,1 0 0,0 0 0,0 0 0,0 0 0,0 1 1,0-1-1,-1 0 0,1 0 0,0 0 0,0 0 0,0 0 0,0 1 1,0-1-1,0 0 0,0 0 0,0 0 0,0 1 0,-1-1 1,1 0-1,0 0 0,0 0 0,0 1 0,0-1 0,0 0 0,0 0 1,0 0-1,0 1 0,0-1 0,1 0 0,-1 0 0,0 0 1,0 1-1,0-1 0,4 14 55,-1-3-39,-2 17-81,-1 1 0,-1-1 1,-1 1-1,-9 42 0,4-37 201,-1-1-1,-1 0 0,-15 35 1,24-67-107,-1 0 0,1-1 0,0 1 0,-1 0 0,1-1 0,-1 1 0,1 0 0,-1-1 0,1 1 0,-1-1 0,0 1 0,1 0 0,-1-1 0,0 1 0,1-1-1,-1 0 1,0 1 0,1-1 0,-1 0 0,-1 1 0,2-1-8,-1 0-1,1 0 1,0 0-1,-1 0 1,1 0-1,-1 0 1,1-1-1,0 1 0,-1 0 1,1 0-1,0 0 1,-1 0-1,1-1 1,0 1-1,-1 0 1,1 0-1,0-1 0,-1 1 1,1 0-1,0-1 1,0 1-1,-1 0 1,1-1-1,0 1 0,0 0 1,0-1-1,0 1 1,-1 0-1,1-1 1,0 1-1,0 0 1,0-1-1,0 1 0,0-1 1,0 1-1,0 0 1,0-1-1,0 1 1,0-1-1,0 1 1,1-1-1,-1-3 8,-1-1-47,1-1 0,1 1 1,-1-1-1,1 0 0,2-8 0,-1 7-133,-1 0 0,0 0 0,0-1 0,-1 1 0,0 0 0,-1-11 0,1-3 171,-1 12 4,0 0-1,0 0 1,0 0-1,-1 1 1,-1-1-1,1 1 1,-1-1-1,-8-13 1,8 16-23,0 0 1,-1 0-1,1 1 1,-1-1 0,-1 1-1,1 0 1,-1 0 0,0 1-1,0-1 1,-1 1-1,-10-7 1,2 5-30,0 1 0,-1 0 0,1 0 0,-1 2 0,0 0 0,0 0 0,0 2-1,0 0 1,-27 1 0,-5 5-43,-82 17 0,13-6 130,110-16 13,-1 0 0,1 0 0,-1-1 1,-5-1-1,-19-2-239,29 4 138,0 1-1,-1-1 0,1 1 0,0 0 0,0 0 0,0 0 1,-4 2-1,5-2 46,0-1 1,0 1 0,0 0 0,0-1-1,0 1 1,0 0 0,0 0 0,0 0-1,0-1 1,1 1 0,-1 0 0,0 0-1,0 0 1,1 0 0,-2 2 0,2-2-22,1 2-3,0 0 0,0 0 1,0 0-1,-1 0 0,1 5 1,-6 9 10,4-11 4,-1-1 1,1 1 0,-1-1-1,0 0 1,0 1 0,-1-1-1,0 0 1,0 0 0,0 0-1,0-1 1,-7 8 0,-27 19 19,-62 40-1,38-29 12,-137 118 123,188-152-183,-135 118 188,125-111-115,-2 0 0,0-2 0,-1 0 0,0-1 0,-35 12 0,42-18-13,12-4-23,0-1 1,0 1 0,0-1 0,0 0-1,0 0 1,0 0 0,-6 0-1,-19 2 2,54-5-10,47-9 0,-60 9 6,0 0 20,24 0-1,-36 2-22,0 0-1,0 0 1,0 0-1,0 0 1,0 0 0,0 0-1,0 0 1,0 0-1,0 0 1,0 1-1,0-1 1,0 0 0,0 0-1,0 0 1,0 0-1,0 0 1,0 0 0,0 0-1,0 0 1,0 0-1,0 1 1,0-1-1,0 0 1,0 0 0,0 0-1,0 0 1,0 0-1,0 0 1,0 0 0,0 0-1,0 0 1,0 0-1,0 0 1,0 1-1,0-1 1,0 0 0,0 0-1,0 0 1,0 0-1,0 0 1,0 0 0,1 0-1,-1 0 1,0 0-1,0 0 1,0 0-1,0 0 1,0 0 0,0 0-1,0 0 1,0 0-1,-9 5-35,8-4 25,-17 7-40,-1 0-1,-34 8 0,7-2 41,-93 28 236,49-22 31,22-5-244,62-13-31,0-1 0,0-1 0,-11 1 0,25-9-76,28-4 267,43-8 0,-18 5-65,11-9 200,-1-2 0,131-71 0,-103 51-310,107-35 0,-203 80 6,143-39 23,-51 16 20,-56 14-73,-11 2 66,32-11 1,-52 16-19,0-1-1,0 0 1,0-1 0,0 0 0,0 0 0,-1 0 0,13-13 0,-10 8-7,0 1 1,1 0-1,0 0 0,25-13 1,52-21-501,-66 34 347,54-19-175,-30 12 267,13-4-18,-34 13 75,1-2-1,-2-1 1,41-22-1,-9 1-19,-53 27 18,3-3 8,-5 7-85,2-7 17,-2 6 70,-1-1 0,1 0 0,-1 1 0,1-1 0,0 1-1,-1-1 1,1 1 0,0-1 0,2-1 0,5-13-10,4-7-109,-10 20 95,0 0 1,0 0 0,-1 0 0,1 0 0,-1 0-1,0 0 1,0 0 0,0-1 0,0 1 0,0-6-1,-2-27-19,1 30 61,1-6 42,0 3-295,-2 13-28,1 2 208,0-5 24,0 1 0,0-1 0,0 0 0,0 0 0,0 0 0,1 1-1,-1-1 1,0 0 0,1 0 0,-1 0 0,1 1 0,-1-1 0,2 2 0,20 51 73,-17-38-93,-1 0 0,3 20 1,-5-20 17,2 1-1,5 18 1,-4-16 182,-4-16-154,1-1-9,-1 11 147,-1-13-146,0 1 0,0-1 0,0 0 0,0 1 0,0-1 1,0 0-1,0 1 0,0-1 0,0 0 0,0 1 0,0-1 0,0 0 0,0 1 0,-1-1 0,1 0 0,0 1 0,0-1 1,0 0-1,0 0 0,0 1 0,-1-1 0,1 0 0,0 1 0,0-1 0,-1 0 0,1 0 0,0 0 0,0 1 0,-1-1 1,1 0-1,0 0 0,-1 0 0,1 0 0,0 1 0,0-1 0,-1 0 0,1 0 0,0 0 0,-1 0 0,1 0 0,0 0 1,-1 0-1,1 0 0,0 0 0,-1 0 0,1 0 0,0 0 0,-1 0 0,1 0 0,0 0 0,-1-1 0,1 1 0,0 0 1,-1 0-1,1-1 0,-24-14-372,7 5 102,7 6 200,8 3 69,0 1 0,0-1 0,0 0 0,0 1 0,0-1-1,0 1 1,-4-1 0,-3 2-5,1-2 1,0 1-1,0-1 0,0 0 0,0-1 0,0 0 1,0 0-1,-11-4 0,18 5 9,0 0-1,0 0 1,0 0 0,1 0 0,-1 0-1,0 0 1,0 0 0,0 0-1,1 0 1,-1 0 0,0 0-1,1 0 1,-1-1 0,1 1-1,0 0 1,-1 0 0,1-1-1,0 1 1,0 0 0,0-1-1,0 1 1,0 0 0,0 0-1,0-1 1,0-1 0,1-1-18,0 0 1,0 1 0,0-1-1,0 0 1,0 1 0,1-1-1,2-5 1,8-6 60,15-19-1,-5 9 22,-21 23-89,1 0 0,0 0 1,0 1-1,0-1 0,0 1 0,1-1 0,-1 1 0,0 0 0,0 0 0,1 0 0,-1 0 0,1 0 0,-1 1 0,1-1 0,-1 1 0,1-1 0,-1 1 0,5 0 0,-6 0 17,-1 0-1,1 1 1,0-1 0,-1 0-1,1 0 1,-1 0 0,1 0-1,-1 1 1,1-1 0,-1 0-1,1 1 1,-1-1 0,1 0-1,-1 1 1,0-1-1,1 1 1,-1-1 0,1 0-1,-1 1 1,0-1 0,1 1-1,-1-1 1,0 2 0,2-1 16,-1 1 1,0-1-1,0 1 1,0-1-1,1 1 1,-1-1-1,1 0 1,-1 1-1,2 0 1,-1-1 74,-2 0-74,1 0 0,0 0 0,0 0 0,-1 0 0,1 0 0,0 0 0,0 0 0,0 0 0,2 1 0,-2-2-2,0 0 0,0 0-1,0-1 1,0 1 0,0 0-1,0 0 1,1-1 0,-1 1-1,0-1 1,0 1 0,0-1-1,0 1 1,0-1 0,-1 0-1,1 0 1,0 1 0,0-1-1,1-1 1,11-19 72,-3 5 208,-10 15-291,0 0-1,1 1 1,-1-1-1,0 0 1,0 0-1,0 0 1,1 1-1,-1-1 1,0 0-1,0 0 1,0 0-1,0 0 1,0 1-1,-1-1 1,1-1-1,0 1-1,0 0-1,-1 0 1,1 1-1,0-1 0,0 0 1,0 0-1,0 0 1,0 0-1,0 1 0,0-1 1,1 0-1,-1 0 1,0 0-1,0 1 0,1-1 1,-1 0-1,0 0 1,1 1-1,0-2 0,3-4 48,5-5 55,-8 11-108,-1 0 1,0 0 0,0-1 0,1 1 0,-1 0 0,1 0 0,-1-1 0,0 1-1,1 0 1,-1 0 0,0 0 0,1 0 0,-1 0 0,1 0 0,-1 0 0,0 0 0,1 0-1,-1 0 1,1 0 0,-1 0 0,1 0 0,-1 0 0,0 0 0,1 0 0,-1 0 0,0 0-1,1 0 1,-1 1 0,1-1 0,4 7-28,0 0 27,0 0 5,-2 1 608,0-10-562,0-2-1,0 1 1,0 0 0,4-7 0,-1 1-71,1 2 0,-1-1 0,1 1 0,1 0 0,-1 1 0,1-1 0,1 2 0,14-9 0,-22 13 31,10-6 121,-13 6-252,-15 14-250,10-5 363,-83 94-365,74-82 382,-2-2 0,0 0 1,-1-1-1,-1-1 0,-34 22 1,14-11 53,19-12-41,-2-1-1,-30 14 1,-116 31 58,29-12-94,116-37 28,10-3-15,-27 7 0,19-9 181,21-5-101,-17 0-59,13 1-32,-1 0-1,1 0 1,-1 0-1,1 1 1,0 0-1,0 0 1,0 0 0,-8 5-1,5-2 13,-1-1 0,-12 4 0,-158 51-27,84-26-77,-72 22 188,119-35 48,42-18-149,0 2 0,0-1 0,0 1 0,1 0-1,0 0 1,0 0 0,-5 5 0,-3 4-39,-12 7 56,18-12 5,-1-1 0,0 0 0,-1-1 0,1 0 0,-1 0 0,0-1 0,-1 0 0,-15 6 0,-40 9-166,50-13-84,13-6 227,1 0 0,0 0 0,-1 0 0,1 0 0,-1-1 0,1 1 0,0-1 0,-1 1 0,-2 0 0,-2 0-8,1 0 0,-1 1 0,0 0 0,1 0 1,-8 4-1,7-3 11,0 0 1,0 0-1,0-1 0,-8 1 1,-6 2 46,13-3-4,0-1-1,-1 1 1,-12-1-1,17-1-37,0 0-1,0 0 0,0 1 0,0-1 1,0 1-1,-4 1 0,7-2 9,-1 0 0,1 0 0,-1 1 0,1-1 0,-1 0-1,1 0 1,-1 1 0,1-1 0,0 1 0,-1-1 0,1 0 0,0 1 0,-1-1 0,1 1-1,0-1 1,-1 1 0,1-1 0,0 1 0,0-1 0,-1 1 0,1-1 0,0 1-1,0-1 1,0 1 0,0-1 0,0 1 0,0-1 0,0 1 0,0-1 0,0 1-1,0 0 1,0-1 0,0 1 0,0-1 0,0 1 0,1-1 0,-1 1 0,0-1-1,0 1 1,1-1 0,-1 1 0,0-1 0,1 0 0,-1 2 0,2 0-2,43 71-259,-38-65 259,0 1 1,0-1 0,0-1 0,1 0 0,0 0 0,11 7-1,-10-8-200,1 0 0,0-1 0,0-1 0,13 5 0,15 1-442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37:28.790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59 99 1472,'-1'0'48,"1"-1"-1,-1 0 1,1 0 0,-1 1-1,1-1 1,0 0 0,-1 0-1,1 0 1,0 0 0,0 1-1,-1-1 1,1 0 0,0 0-1,0 0 1,0-1 0,0 2 21,-1 0-10,-2 0-22,-11 8 662,-21-5 719,35-1-1147,0-2-258,-1 1-1,1-1 0,0 0 0,0 1 0,0-1 0,0 0 0,0 1 0,0-1 0,0 0 0,0 1 0,0-1 1,0 0-1,0 0 0,1 1 0,-1-1 0,0 0 0,0 1 0,0-1 0,0 0 0,0 1 0,1-1 0,-1 1 1,11 9 257,0 0 0,10 15 0,-19-23-217,0 0-1,1 0 0,-1-1 1,0 1-1,0-1 1,1 1-1,-1-1 0,1 0 1,-1 0-1,1 0 0,-1 0 1,1-1-1,0 1 1,0-1-1,3 1 0,4 0 64,1-1-1,18-1 0,28-8 245,-2-2 1,62-20-1,-101 27-326,238-81 307,-242 80-358,1 0 0,0 0 0,0 1 0,0 1 0,0 0 0,0 1 0,1 0 0,-1 1 0,1 1 0,18 1 0,7 3-616,60-2 0,-38-2-181,-59 0 692,-4 2 86,0 0 48,1 0 0,-1-1 1,0 1-1,0 0 0,0-1 0,-1 0 0,1 1 1,0-1-1,-4 1 0,6-1-18,-14-1-136,59 12-4708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2:37.0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98 1 480,'-18'3'192,"14"2"-160,-5-2 0,5 1 64,-1 4-64,1-4-32,0 0 32,-1-1 96,-3-3-64,-2 0 384,2 5-224,3-5 160,0 3-224,2-3-64,-2 0-64,10-3-128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37:29.312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291 0 1312,'-3'3'142,"0"0"0,-1-1 0,1 1 0,-1-1-1,1 0 1,-1 0 0,1 0 0,-1-1 0,0 1 0,0-1 0,-8 1 0,-2 0 343,0 0 0,-16-1 0,-5 0 346,14 0-397,0 0 0,-35-3-1,38-2-409,-13 0-21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37:30.670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330 106 992,'-20'-11'433,"-40"-16"0,21 10 728,7 5-607,-3-4-378,30 15-101,1-1 0,-1 1-1,0 0 1,0 0-1,0 0 1,0 1 0,0 0-1,0 0 1,-7 0 0,0 1-11,-2 0-148,13-1 102,0 0 0,-1 1 0,1-1 0,0 0 0,-1 0 0,1 0 0,0 0 0,-1 0 0,1-1 0,0 1 0,-1 0-1,1-1 1,0 1 0,0 0 0,-1-1 0,1 0 0,0 1 0,0-1 0,0 0 0,0 1 0,0-1 0,0 0 0,-2-2 0,2 2-3,0 1 1,0-1 0,0 0 0,-1 0 0,1 1 0,0-1 0,0 0 0,-1 1 0,1 0 0,0-1 0,-1 1 0,1 0 0,0-1 0,-1 1 0,1 0 0,-1 0 0,1 0 0,-2 0 0,-2 1 374,11 6 463,1 9-746,-3 30 309,-2-35-280,-1-1 0,-1 13 1,1 11-306,4 17 425,-5-23-302,-1-24 54,1-1 0,0 1 0,0 0 0,0-1 0,1 1 0,0 5 0,-1-7-3,1-1-1,-1 1 1,1-1-1,-1 0 1,1 1-1,-1-1 1,1 0-1,0 1 1,0-1-1,-1 0 1,1 0-1,0 0 0,0 1 1,0-1-1,0 0 1,1 0-1,-1-1 1,0 1-1,2 1 1,1 1-239,-2-2 29,-1 0-1,1 0 0,0 0 0,0 1 0,0-2 0,0 1 0,0 0 0,0 0 0,0-1 0,0 1 0,0-1 0,4 1 0,25 2-2279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37:36.7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225 134 416,'5'-6'1525,"-5"0"-1254,0 5-163,0 0 1,0-1 0,0 1-1,0 0 1,0 0-1,0 0 1,0 0 0,0 0-1,0 0 1,0-1 0,-1 1-1,1 0 1,0 0 0,-1 0-1,1 0 1,-1 0 0,1 0-1,-5-4 544,4 3-543,-1 1-221,2 0 126,-1 0 1,1 0 0,-1 0-1,0 1 1,0-1 0,1 0-1,-1 0 1,0 1-1,0-1 1,0 1 0,0-1-1,0 0 1,0 1-1,0 0 1,0-1 0,-1 0-1,1 1 15,0 0 0,1 0 0,-1 0 0,0-1 0,1 1-1,-1 0 1,1 0 0,-1-1 0,1 1 0,-1-1 0,0 1 0,1 0-1,-1-1 1,1 1 0,0-1 0,-1 1 0,0-2 0,1 1-14,-1 0 0,0 0 1,1 0-1,-1 1 0,0-1 0,0 0 1,1 0-1,-1 1 0,0-1 0,0 0 0,0 1 1,-1-2-1,-7-3 288,9 4-300,-1 0-1,0 0 1,0 1-1,0-1 1,1 1-1,-1-1 1,0 1-1,0-1 1,0 1-1,0-1 1,0 1-1,0 0 1,0-1-1,0 1 1,0 0-1,0 0 1,0 0-1,0 0 1,0 0-1,0 0 1,0 0-1,0 0 1,0 0-1,0 1 1,0-1-1,0 0 1,0 1-1,0-1 1,0 0-1,0 1 1,-1 1-1,1-2 23,0 1-1,-1 0 0,1-1 1,0 1-1,0-1 1,0 1-1,-1-1 1,1 0-1,0 1 0,-1-1 1,1 0-1,0 0 1,-3 0-1,3 0-30,0 0-1,-1 0 0,1 0 1,-1 0-1,1 0 1,0 1-1,-1-1 1,1 1-1,0-1 1,0 1-1,-1-1 1,1 1-1,-2 1 1,2-2 18,0 1 1,1-1-1,-1 1 0,0-1 1,0 1-1,0-1 1,0 0-1,1 1 0,-1-1 1,0 0-1,0 0 0,0 1 1,-2-1-1,-9 4 92,9-3-116,0 1 0,-1-1 0,1 1 0,0-1 0,0 0 1,-6 1-1,5-2 57,1 1 0,-1 0 0,1 0 0,-1 1 0,-3 1 0,6-3-1,1 1 1,-1-1-1,0 0 1,0 1-1,0-1 1,0 0-1,0 0 1,0 0-1,0 0 1,0 0-1,0 0 1,0 0-1,0 0 1,-2 0-1,3 0-35,-1 0-1,1 0 1,0 0 0,0 0-1,-1 0 1,1 0 0,0 0-1,0-1 1,-1 1-1,1 0 1,0 0 0,0 0-1,-1 0 1,1 0-1,0 0 1,0 0 0,-1-1-1,1 1 1,0 0 0,0 0-1,0 0 1,-1-1-1,1 1 1,0 0 0,0 0-1,0 0 1,0-1-1,0 1 1,0 0 0,-1 0-1,1-1 1,0 1 0,0 0-1,0 0 1,0-1-1,0 1 1,0 0 0,0 0-1,0-1 1,0 1-1,0 0 1,2-5 59,2-4 72,26-23-81,-25 25-207,9-10 280,11-2-356,-25 56 138,0-36 84,0 0 0,0 0 0,0 0 0,0 0 0,0 0-1,0 0 1,1 0 0,-1 0 0,0 0 0,0 0-1,1 0 1,-1 0 0,1 0 0,-1 0 0,1 1 0,0-1 0,0-1 1,0 1-1,1-1 1,-1 1-1,0-1 1,0 1-1,0-1 1,0 1-1,1-1 1,-1 0-1,0 0 1,0 0-1,0 0 1,1 0-1,1 0 1,-2 0-74,8 4 48,0-2 51,0 1 0,1-1 0,-1-1 0,1 0 0,-1 0 0,1-1 0,0 0 0,-1-1 0,11-1 0,-2-1-104,-15 2 85,1 0 0,0 1 0,0-1-1,-1 1 1,1 0 0,0 0 0,0 0 0,0 0 0,6 2-1,7-1 12,-5-1-96,-11 0 84,-1 0-1,0 0 1,0 0-1,1 0 0,-1 0 1,0 0-1,0 0 1,1 0-1,-1-1 0,0 1 1,0 0-1,0 0 1,1 0-1,-1 0 0,0 0 1,0-1-1,0 1 1,0 0-1,1 0 0,-1 0 1,0-1-1,0 1 1,0 0-1,0 0 0,0-1 1,0 1-1,0 0 1,0 0-1,1 0 0,-1-1 1,0 1-1,0 0 1,0 0-1,0-1 0,0 1 1,0 0-1,0 0 1,0-1-1,-1 1 0,1 0 1,0 0-1,0-1 1,0 1-1,0 0 0,0 0 1,0-1-1,0 1 1,-1 0-1,1 0 0,0 0 1,0 0-1,0-1 1,0 1-1,-1 0 0,1 0 1,0 0-1,0 0 1,0-1-1,-1 1 0,1 0 1,0 0-1,0 0 1,-1 0-1,1 0 0,0 0 1,0 0-1,-1 0 1,1 0-1,-9-1-70,0 0 0,0 0 0,-13-4 0,13 2 47,0 1 1,0 1-1,-14-1 0,16 1 86,0 0-1,-1 0 0,1 0 1,-8-4-1,8 3-67,0 1-1,0-1 1,0 1-1,-9-1 1,13 2-14,0 0 0,0-1 0,-1 0 0,1 1 0,-5-3 1,6 2 23,1 0 1,-1 0-1,0 1 1,0-1-1,-1 1 1,1-1 0,0 1-1,0 0 1,0 0-1,0 0 1,0 0 0,-3 0-1,2 1 1,2 0 1,-1-1 1,1 1-1,0-1 0,0 1 0,0-1 0,-1 0 1,1 0-1,0 0 0,0 0 0,-1 0 1,1 0-1,0 0 0,0 0 0,-1 0 1,1 0-1,0-1 0,0 1 0,0 0 1,-1-1-1,-1-1 0,-3 1 30,0 0 0,0 0 0,-10 0 107,16 0-121,0-2-47,65-1-11,-55 4-65,4-1 91,1 2 0,-1-1-1,0 2 1,16 3 0,-11-3-12,-18-2 16,0 0 1,0 0-1,0-1 0,0 1 1,0 1-1,0-1 1,1 0-1,-1 0 1,0 0-1,0 0 1,0 1-1,0-1 1,0 1-1,-1-1 1,1 0-1,0 1 1,0 0-1,0-1 1,0 1-1,0-1 1,-1 1-1,2 1 1,-1-1 4,-1-1 1,1 0-1,-1 1 1,0-1-1,1 0 1,-1 0-1,1 1 1,-1-1-1,1 0 1,-1 0-1,1 0 1,-1 0-1,1 1 1,-1-1-1,1 0 1,-1 0 0,1 0-1,-1 0 1,1 0-1,-1 0 1,1 0-1,0-1 1,0 1 7,-1 0 0,1 0 0,-1 0 0,1 0 1,-1 0-1,1 0 0,0 0 0,-1 0 1,1 0-1,-1 0 0,1 0 0,-1 0 0,1 1 1,-1-1-1,1 0 0,-1 0 0,1 1 0,0-1 27,-1 0-83,-1 0 49,1-1 0,0 1 0,0 0 0,0 0 1,-1 0-1,1-1 0,0 1 0,0 0 0,0 0 0,-1 0 0,1 0 1,0-1-1,0 1 0,-1 0 0,1 0 0,0 0 0,-1 0 1,1 0-1,0 0 0,0 0 0,-1 0 0,1 0 0,0 0 0,-1 0 1,1 0-1,0 0 0,0 0 0,-1 0 0,1 0 0,-1 0 1,-7-1-41,7 0 26,0 0-1,0 0 1,-1 1 0,1-1 0,0 0-1,-1 1 1,1-1 0,0 1 0,-1 0 0,1-1-1,-1 1 1,1 0 0,-1 0 0,1 0 0,-1 0-1,1 0 1,-1 0 0,1 0 0,0 0 0,-1 1-1,1-1 1,-1 1 0,1-1 0,-3 2 0,-16 2-98,7-2 165,12-2-47,0 0 1,0 0 0,-1 0 0,1 1 0,0-1 0,0 0-1,0-1 1,-1 1 0,1 0 0,0 0 0,0 0 0,-2-1-1,-12 0-431,15 4 372,0-2 45,0 0-1,0 0 0,0 1 0,0-1 0,0 0 1,0 0-1,1 1 0,-1-1 0,0 0 1,1 1-1,5 2-202,0 0 0,0-1 1,0 0-1,0 0 0,1-1 1,-1 0-1,12 3 0,4 0-918,4 2-1584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37:39.97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295 328 1248,'3'-13'383,"-2"11"-341,-1 0-1,1 0 0,-1 0 0,1 0 1,0 0-1,0 0 0,0 0 0,0 0 1,0 0-1,2-3 0,34-41 921,-22 27-483,21-23 0,-13 17-32,19-16 765,23-23 447,-43 42-1286,-21 22-331,-3 1-31,-2 3-28,-1 0-1,0-1 1,0 0-1,0 0 1,0 0-1,-8 2 1,-6 4 64,-90 43 181,-17 8 323,123-58-474,-16 7 176,19-9-229,-1 1 0,0-1-1,0 0 1,0 0 0,0 1 0,1-1 0,-1 0 0,0 0 0,0 0 0,0 0 0,0 0 0,0 0 0,1 0-1,-1 0 1,0-1 0,0 1 0,0 0 0,-1-1 0,2 1-20,0-1 0,0 1 0,0-1 0,0 1 0,0-1 0,0 1 0,0-1 0,1 0 0,-1 1-1,0-1 1,0 1 0,0 0 0,0-1 0,1 1 0,-1-1 0,0 1 0,1-1 0,-1 1 0,0-1 0,1 1 0,0-1 0,8-11-70,0 3 72,1 1 0,0 0 0,0 0 0,1 1 0,22-11 0,63-23 103,-54 25 66,1-1-61,28-12-4,-61 25-253,-25 11-39,-174 69 34,53-25 264,0 0 983,73-28-993,60-22-56,0 0-1,0 0 0,0 0 1,-1-1-1,1 1 0,0-1 1,-6 0-1,9 0-49,0 0 0,0 0 0,0 0 0,0 0 0,0 0 0,0 0 0,0 0 0,0 0 0,0 0 0,0 0 0,0 0 0,0 0 0,0-1 0,0 1 0,0 0 0,0 0 0,0 0 0,0 0 0,0 0 0,1 0 0,-1 0 0,0 0-1,0 0 1,0 0 0,0 0 0,0 0 0,0 0 0,0 0 0,0 0 0,0 0 0,-1-1 0,1 1 0,0 0 0,0 0 0,0 0 0,0 0 0,0 0 0,0 0 0,0 0 0,0 0 0,0 0 0,0 0 0,0 0 0,0 0 0,0 0 0,0 0 0,0 0 0,0 0 0,0 0 0,0 0 0,0 0 0,0 0 0,0 0 0,0 0 0,0 0 0,-1-1 0,1 1 0,0 0 0,0 0 0,0 0 0,0 0 0,0 0 0,0 0 0,0 0 0,0 0 0,0 0-1,0 1 1,0-1 0,0 0 0,6-6-44,11-6 62,-16 12-6,10-8-8,2 1 0,-1 0-1,1 1 1,0 0 0,0 1 0,22-5 0,12 2-1866,84-4 1,-56 7-1920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37:42.46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96 245 736,'4'-13'353,"-3"11"-310,0 1-1,-1 0 1,1-1-1,0 1 1,-1-1 0,1 1-1,-1-1 1,0 1-1,0-1 1,1-1-1,-1-137 2854,0 135-2857,1 0 0,0 0-1,1 0 1,-1 0 0,1 1 0,0-1-1,0 1 1,1-1 0,5-7 0,-4 5 139,5-4 78,-2 11-294,-7 0 38,1 0 1,0-1-1,0 1 0,-1 1 1,1-1-1,0 0 0,-1 0 0,1 0 1,0 0-1,-1 0 0,1 0 1,0 1-1,-1-1 0,1 0 0,0 1 1,-1-1-1,1 0 0,-1 1 1,1-1-1,-1 1 0,1-1 0,-1 1 1,1-1-1,-1 1 0,1-1 1,-1 1-1,0 0 0,1-1 0,-1 2 1,1 0-16,-1 0 1,1 1 0,-1-1-1,0 1 1,0-1 0,0 0-1,-1 3 1,1 6 8,-2 7 14,0-1 0,-1 0 0,-1-1 0,0 1 0,-10 24 0,4-12 115,0 0-88,-1 0-1,-2-2 1,-28 48 0,-3 1-3097,38-65 2118,4 0 123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37:44.4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114 3 640,'-8'-3'256,"8"6"-192,-10-3-32,7 0 128,-7 0-96,2 0 480,-5 0-320,4 0 416,-4 0-384,4 0-64,-3 0-96,2 4 0,2 0-64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37:56.60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424 10 832,'-1'-9'6691,"-2"26"-6882,0 1 261,-1-4 4,-1-1 0,-1-1 0,0 1 0,-1-1 0,0 0 0,-12 14 0,18-24-60,-9 10 104,1 0 0,-1-1-1,-17 14 1,16-14 54,-1 0 0,2 1 0,-14 18 0,6 1-215,11-23 13,4-5 136,0 0-1,0 1 0,0 0 0,1-1 1,-1 1-1,1 0 0,0 1 0,-3 6 1,2-4-52,2-6-47,1 1-1,-1-1 1,1 1-1,0-1 1,-1 1 0,1-1-1,0 1 1,0-1-1,0 1 1,0-1-1,1 4 81,-12 14 452,-2 20-625,12-33 112,-1-1-1,0 0 0,0 0 1,0 0-1,-4 5 0,4-7-1,-6 21 14,6-20-44,1 0 0,0 0 1,0 0-1,0 0 0,1 0 1,-1 0-1,1 0 0,0 0 1,0 5-1,-1 13-39,0-1 110,1 43 0,1-25-61,-2-31-2,0 0 1,-1 0 0,0 0-1,-3 9 1,2-7 117,0 3-37,-2 8-289,-1-8 644,6-13-497,-1-1 53,1 0-1,-1 0 1,1 0 0,-1 0-1,1 0 1,0 0 0,0 0-1,-1 0 1,1 0 0,0 0-1,0 0 1,0 0 0,0 0-1,0 0 1,0 0 0,1-1-1,-1 0 19,0-91-209,-1 93 223,-3 0 134,0 2-357,3-1 173,1 0 0,-1 0 0,0 0 0,1 0 0,-1 0-1,1 1 1,-1-1 0,1 0 0,0 0 0,0 0 0,-1 0 0,1 1 0,0 1 0,-2 8 94,1-9-53,0 1 0,0 0 0,0 0-1,0 0 1,0 0 0,1 0 0,0 0 0,-1 5-1,-2 15-108,0-4-2,3-17 97,0 0 0,0 0 0,0 0 0,0 0 0,-1 0 0,1 0 0,-1 0 0,0 0 0,-1 2 0,1-2 82,1-2-80,1 0-1,-1 1 1,0-1-1,0 0 1,0 1-1,0-1 1,0 0-1,0 1 1,0-1-1,0 0 0,0 1 1,0-1-1,0 1 1,0-1-1,0 0 1,-1 1-1,1-1 1,0 0-1,0 1 1,0-1-1,0 0 1,-1 0-1,1 1 0,0-1 1,0 0-1,0 1 1,-1-1-1,1 0 1,0 0-1,-1 0 1,1 1-1,0-1 1,0 0-1,-1 0 1,1 0-1,0 0 1,-1 1-1,1-1 0,-1 0 1,1 0-1,0 0 1,-1 0-1,-1-1-5,1-1 0,0 1 0,-1-1 0,1 1 0,0-1 1,0 1-1,0-1 0,0 1 0,0-1 0,-1-2 0,2 3 8,0 0 0,0 0 0,0 0 0,-1-1 0,1 1 0,0 0 0,-1 0 1,1 0-1,-1 1 0,1-1 0,-1 0 0,1 0 0,-1 0 0,0 0 0,0 0 0,-1-1 0,1 2-2,1-1-1,-1 0 0,0 0 0,1 1 0,-1-1 1,0 0-1,1 0 0,-1 0 0,1 0 0,-1 0 1,1 0-1,0 0 0,-1 0 0,1 0 0,0 0 0,-1-2 1,1 3-10,0-1 0,0 0 1,0 1-1,0-1 1,-1 1-1,1-1 0,0 1 1,0-1-1,-1 1 1,1-1-1,0 1 0,-1-1 1,1 1-1,-1-1 0,1 1 1,0 0-1,-1-1 1,1 1-1,-1 0 0,1-1 1,-1 1-1,1 0 1,-1 0-1,0-1 0,1 1 1,-1 0-1,1 0 1,-1 0-1,1 0 0,-1 0 1,0 0-1,1 0 0,-1 0 1,1 0-1,-1 0 1,-1 0-1,2 0 10,-9-5 75,8 0-62,0 1-1,0-1 1,1 1-1,0-1 0,0 1 1,1-8-1,0-4 21,4-73-224,-4 70 208,6-30 0,-5 36-93,2 2 115,0-2 72,4-22-175,-8 35 50,-1-1 0,1 1 0,0-1 0,0 0 0,0 1 0,1-1 0,-1 1 0,0-1 0,0 1 0,0-1 0,0 0 0,0 1 1,1-1-1,-1 1 0,0-1 0,0 1 0,1-1 0,-1 1 0,1-1 0,-1 1-1,0 0 1,1 0-1,-1 0 1,0 0-1,1-1 1,-1 1-1,0 0 1,1 0 0,-1 0-1,0 1 1,0-1-1,1 0 1,-1 0-1,0 0 1,1 0-1,-1 0 1,0 0 0,0 0-1,1 0 1,-1 1-1,0-1 1,0 0-1,1 0 1,-1 1-1,12 12-155,-8-5 93,0 1 1,-1 0-1,0 0 1,-1 0-1,0 1 0,1 14 1,-1 4-76,-2-18 153,1 0-1,0 0 1,0 0 0,1-1 0,0 1-1,7 15 1,-4-12-100,-2-6 74,1 0 0,-1 0 0,1 0 0,1-1 1,6 10-1,-1-1-129,-9-14 97,-1 1 0,1-1 0,0 0 0,0 1 0,0-1 0,0 0-1,0 0 1,0 0 0,0 1 0,0-1 0,0 0 0,1 0 0,-1-1-1,0 1 1,0 0 0,3 1 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38:00.0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15 832,'0'-1'17,"0"1"-1,0-1 1,0 1-1,0-1 1,0 1-1,0-1 1,0 1-1,1-1 1,-1 1-1,0-1 1,0 1-1,0-1 1,1 1-1,-1-1 1,0 1-1,1-1 1,-1 1-1,0 0 1,1-1 0,-1 1-1,6-5 666,-7 7-623,1 0 0,0 0 0,0-1 0,0 1 0,0 0 0,0 0 0,0 0 0,0-1 0,0 1 0,1 0 0,-1 0 0,1 0 0,0-1 0,-1 1 0,3 2 0,1-3 74,1 0-1,0 0 1,0-1-1,0 1 0,-1-1 1,1-1-1,0 1 1,0-1-1,0 0 1,-1 0-1,7-2 1,5 2-669,-14 2 400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38:01.1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1 576,'1'3'211,"0"0"0,0-1 0,0 1-1,1 0 1,-1 0 0,1-1 0,0 1 0,-1-1 0,1 1 0,4 3 0,15 20 536,-20-24-721,-1 0-51,1-1 0,-1 1 0,1-1 1,-1 1-1,1-1 0,-1 1 0,0-1 0,0 1 0,0-1 0,0 1 0,0 2 1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38:02.6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 5 480,'-18'-5'3136,"18"6"-3111,-1 0-1,1 0 1,0 1 0,0-1-1,0 0 1,0 0 0,1 0-1,-1 0 1,0 0 0,0 0 0,1 0-1,-1 0 1,1 0 0,-1 0-1,1 0 1,-1 0 0,1 0-1,-1 0 1,1 0 0,0-1-1,-1 1 1,3 1 0,-1-1 7,-1-1 1,1 1 0,0-1-1,0 1 1,0-1 0,-1 0-1,1 0 1,0 0-1,0 0 1,0 0 0,0-1-1,3 0 1,21-7-1526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2:38.2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106 8 576,'-1'1'16,"1"-1"1,-1 1-1,0 0 0,1-1 0,-1 1 1,0-1-1,0 1 0,1-1 1,-1 1-1,0-1 0,0 1 0,0-1 1,0 0-1,0 0 0,0 1 0,1-1 1,-1 0-1,-2 0 0,-6 15 278,3-5-233,1 0-1,0 0 1,0 1 0,-5 20 0,-8 45-10,18-75-44,0-1 0,0 1-1,0 0 1,0-1-1,-1 1 1,1-1 0,0 1-1,0-1 1,0 1-1,-1 0 1,1-1-1,0 1 1,-1-1-1,1 1 1,0-1-1,-1 0 1,1 1 0,-1-1-1,0 1 1,1-1 12,0 0 0,-1 1 0,1-1 0,0 0 0,-1 0 0,1 0 0,0 0 0,-1 0 0,1 0 0,0 0 0,-1-1 0,1 1 0,0 0 0,0 0 0,-1 0 0,1 0 0,0 0 0,-1 0 0,1-1 0,0 1 0,0 0 0,-1 0 0,1 0 0,0-1 0,-2 0 37,1 0 1,0-1 0,0 1 0,0-1 0,0 1 0,0 0 0,1-1 0,-1 0-1,0 1 1,1-1 0,-1 1 0,0-3 0,-2-29 526,1-54 0,2 68-682,0 17 72,0 1 0,0-1 1,0 0-1,0 0 0,0 1 1,1-1-1,-1 0 0,1 1 1,-1-1-1,1 0 0,0 1 1,0-1-1,0 1 0,2-3 1,1 20-1825,6-4 1318,-3-2-22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37:58.19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472 330 2400,'-1'-3'145,"1"0"1,-1 0 0,1 0-1,0 0 1,0 0-1,0 0 1,0 1-1,1-6 1,0 6-108,0 0-1,-1-1 1,0 0 0,1 1 0,-1-1 0,0 1-1,-1-1 1,1 1 0,0-1 0,-1 1 0,1-1-1,-1 1 1,0-1 0,0 1 0,-1-4 0,-22-29 1646,20 28-1410,-1 0 1,1 0-1,-1 1 0,-10-11 0,6 9-161,0 1 0,0-1-1,-1 2 1,0-1-1,0 1 1,0 1-1,-1 0 1,0 0-1,-15-4 1,-25-7 367,45 13-439,-2-1 83,-27-4-7,16 7-113,15 0 37,0 1 1,0 0-1,0 0 1,0 0 0,0 0-1,0 1 1,-6 1-1,6-2-17,0 1-1,0-1 0,0 0 0,0 0 0,0 0 1,0 0-1,0-1 0,0 0 0,0 0 1,-7-2-1,5 1 10,-1 0 1,1 1-1,-13-1 1,17 2-22,1 0 1,-1-1-1,0 1 0,0 0 1,0-1-1,0 1 1,0-1-1,1 0 1,-1 1-1,0-1 1,0 0-1,1 0 0,-1 0 1,1 0-1,-1-1 1,1 1-1,-1 0 1,1 0-1,0-1 1,0 1-1,0-1 0,-1 0 1,1 1-1,1-1 1,-1 0-1,0 1 1,0-1-1,1 0 1,-2-3-1,-2-18-60,3 21 83,1-6-29,5 18-510,-4-9 498,0 0 0,-1 0 0,1 0 1,-1 1-1,1-1 0,-1 0 0,0 0 0,1 0 1,-1 0-1,0 0 0,0 0 0,0 2 0,0-1 1,0 1 0,1-1 0,-1 1 1,0-1-1,1 0 0,0 1 0,0 2 0,17 28 108,-16-29-129,-2-3 13,1-1 0,-1 1 1,0-1-1,0 1 1,1 0-1,-1-1 0,1 1 1,-1-1-1,0 1 1,1-1-1,-1 1 1,1-1-1,0 1 0,-1-1 1,1 1-1,-1-1 1,1 0-1,0 1 1,-1-1-1,1 0 0,-1 1 1,1-1-1,0 0 1,1 0-1,-1 1-107,0-1-1,0 0 1,1 1-1,-1-1 1,0 1-1,0 0 1,1-1-1,-1 1 1,0 0-1,0 0 1,0-1-1,1 3 1,14 6-1748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37:59.25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68 9 736,'5'-8'837,"-8"8"-642,1 0 0,0 0-1,0 0 1,-1 1-1,1-1 1,0 1 0,0 0-1,0 0 1,0-1 0,0 1-1,0 1 1,0-1 0,0 0-1,0 0 1,-2 3 0,0 0-52,0 0 0,0 1 0,0 0 0,-5 10 0,7-12-346,0 1 0,1-1 0,-1 1 0,1-1 0,0 1 0,0 0 0,0 0 0,1 0 0,-1 0 0,1-1 0,0 1 0,0 0 0,1 0 0,-1 0 0,1 0 0,1 6 0,6 6-917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38:04.7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90 224,'0'0'-2,"0"-1"0,0 1-1,1 0 1,-1-1 0,0 1 0,0 0-1,0-1 1,0 1 0,0 0 0,0 0-1,1-1 1,-1 1 0,0 0 0,0-1-1,0 1 1,1 0 0,-1 0 0,0 0-1,0-1 1,1 1 0,-1 0 0,0 0-1,0 0 1,1 0 0,-1-1 0,0 1 0,1 0-1,-1 0 1,0 0 0,1 0 0,-1 0-1,0 0 1,1 0 0,-1 0 0,0 0-1,1 0 1,-1 0 0,0 0 0,1 0-1,-1 0 1,0 0 0,0 0 0,1 0-1,-1 1 1,0-1 0,1 0 0,-1 0-1,0 0 1,0 0 0,1 1 0,3 0 25,19 4 85,-13-3 300,0 0-1,-1-1 1,14 1 0,-7-2 150,-12 1-508,0-1-1,-1 0 1,1 0-1,0 0 1,0 0-1,-1-1 1,1 1-1,0-1 1,-1 0-1,1 0 1,-1 0 0,1-1-1,-1 1 1,4-3-1,-3 2-12,-1-1-1,0 1 1,0-1 0,0 0-1,0 0 1,2-3-1,-4 6-11,-1-1-1,0 0 1,1 1-1,-1-1 1,0 0-1,0 0 1,1 1-1,-1-1 1,0 0-1,0 0 1,0 1-1,0-1 1,0 0-1,0 0 1,0 1-1,0-1 1,0 0-1,0 0 1,0 1-1,-1-1 1,1 0-1,0 0 1,0 1-1,-1-1 1,1 0-1,-1 1 1,1-1-1,0 1 1,-1-1-1,1 0 1,-1 1-1,0-1 1,1 1-1,-1-1 1,1 1-1,-2-1 1,-24-27 1500,25 28-1484,1 0-1,-1 0 0,1-1 1,-1 1-1,1 0 1,0-1-1,-1 1 1,1 0-1,0-1 0,-1 1 1,1-1-1,0 1 1,0-1-1,-1 1 1,1 0-1,0-1 0,0 1 1,0-1-1,-1 1 1,1-2-1,0 2-18,1 0-1,-1 0 0,0-1 1,0 1-1,0 0 0,1 0 1,-1 0-1,0 0 0,0-1 1,1 1-1,-1 0 0,0 0 1,0 0-1,1 0 0,-1 0 1,0 0-1,1 0 0,-1 0 1,0 0-1,0 0 0,1 0 1,-1 0-1,0 0 0,0 0 1,1 0-1,1 0-19,-1 0 0,0 1 1,1-1-1,-1 0 0,1 1 0,-1-1 1,0 1-1,0-1 0,1 1 1,-1 0-1,0 0 0,0-1 0,0 1 1,1 0-1,0 2 0,11 25-384,-11-23-172,0-1 0,0 1 0,0-1-1,12 17-1107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38:06.5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339 129 992,'-2'-3'356,"-4"9"264,-7-10 1001,8 1-1401,1 0 0,0-1 1,-1 2-1,0-1 0,0 0 0,0 1 0,0 0 0,0 0 0,0 1 0,-10-3 1,0 2-117,-1 0 1,-23 0 0,17 2 170,0 1-1,0 1 1,-34 6 0,45-5-180,5-2-42,0 0 1,1 1 0,-10 3-1,14-4-51,0 0 1,-1-1-1,1 1 0,0-1 1,-1 0-1,1 1 0,0-1 0,-1 0 1,1 0-1,0 0 0,-3 0 1,4 0-2,0 0 1,0 0-1,0 0 1,0 0-1,0 0 1,0 0-1,0 0 1,0 0-1,0 0 1,0 0-1,0 0 1,0 0-1,-1 0 0,1 0 1,0 0-1,0 0 1,0 0-1,0 0 1,0 0-1,0 0 1,0 0-1,0 0 1,0 0-1,0 0 1,0-1-1,0 1 1,0 0-1,0 0 1,0 0-1,0 0 1,0 0-1,0 0 1,0 0-1,0 0 1,0 0-1,0 0 1,0 0-1,0 0 1,0 0-1,0 0 1,0 0-1,0 0 1,0 0-1,0-1 1,0 1-1,0 0 1,0 0-1,0 0 1,0 0-1,0 0 1,0 0-1,0 0 1,0 0-1,0 0 1,0 0-1,0 0 0,0 0 1,0 0-1,0 0 1,0 0-1,0 0 1,0 0-1,0 0 1,1 0-1,8-5 179,143-29 1283,-64 17-1017,117-21 26,-81 17-1232,-118 20 494,-1 1-1,1-1 0,-1 1 1,1-1-1,-1 2 0,1-1 1,8 2-1,13 1-3034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38:21.4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299 3 832,'0'0'54,"0"0"0,0-1 0,-1 1 0,1 0 0,0 0 0,0 0 0,-1-1-1,1 1 1,0 0 0,-1 0 0,1 0 0,0 0 0,0 0 0,-1 0 0,1-1 0,0 1 0,-1 0 0,1 0 0,0 0 0,-1 0 0,1 0 0,0 0-1,-1 0 1,1 0 0,0 1 0,-1-1 0,1 0 0,0 0 0,-1 0 0,1 0 0,0 0 0,0 0 0,-1 1 0,1-1 0,0 0 0,0 0 0,-1 0-1,1 1 1,0-1 0,0 0 0,-1 0 0,1 1 0,0-1 0,0 0 0,0 0 0,0 1 0,0-1 0,-1 0 0,1 1 0,0-1 0,0 0 0,0 1-1,0-1 1,0 0 0,0 1 0,0-1 0,0 0 0,0 1 0,0-1 0,0 0 0,0 1 0,0 0 47,4 23 1606,-5-20-1600,1-1 1,-1 0 0,0 0-1,0 1 1,0-1-1,0 0 1,-1 0-1,1 0 1,-1 0-1,1 0 1,-1 0 0,0-1-1,-3 4 1,-6 6 252,-17 15-1,22-22-398,-42 48 247,37-41-22,1 0 0,0 0-1,-12 20 1,-4 6 63,18-26-176,1 0 0,1 0 0,0 1-1,-7 24 1,4-13-21,2-3 38,1 1-1,-4 31 0,4-18 22,2 3 1,3-27-90,0-1-1,-3 14 0,1-4 59,0 1 1,1 0-1,2 31 1,0-34-3,1-10-15,0 1 0,0-1-1,1 0 1,0 0 0,1 0 0,-1 0 0,2 0-1,4 9 1,11 31 129,20 50 80,-21-56-37,-9-23-2,1 0 0,0-1-1,1 0 1,23 28 0,-3-11 329,36 32 0,-52-52-540,12 11-492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38:28.7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416 48 1152,'-1'0'15,"1"0"0,0 1-1,-1-1 1,1 0 0,-1 0 0,1 0 0,-1 0-1,1 0 1,0-1 0,-22-7 2610,21 7-2497,-12-4 960,0-1 0,-23-5 0,6 5-683,-1 1 0,1 2-1,-1 1 1,-34 2 0,38 0-210,17 1-196,0 0 1,0 1-1,0 0 1,0 0-1,1 1 1,-1 0-1,1 1 0,0 0 1,-9 5-1,17-9-3,1 0 0,0 0 0,-1 1 0,1-1 0,0 0 0,-1 0 1,1 0-1,-1 1 0,1-1 0,0 0 0,0 0 0,-1 1 0,1-1 0,0 0 0,-1 1 0,1-1 0,0 0 0,0 1 0,0-1 0,-1 0 0,1 1 0,0-1 0,0 0 0,0 1 0,0-1 0,0 1 0,0-1 0,0 0 0,0 1 0,0-1 0,0 1 0,0-1 0,0 0 0,0 1 0,0-1 0,0 1 0,0-1 0,0 0 0,0 1 0,0-1 0,1 1 0,-1-1 0,0 0 0,0 1 0,1-1 0,-1 0 0,0 1 0,0-1 0,1 0 0,-1 0 0,0 1 0,1-1 0,1 2 11,-1-1-1,1 0 0,-1 0 0,1 0 0,0 0 0,0 0 1,-1 0-1,1 0 0,3 0 0,111 12 4,-76-11-31,62 13 0,107 25-4981,-181-36 2703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38:34.0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212 585 992,'-1'-1'71,"1"0"0,0 0 0,0 0 0,-1 0 0,1 0 0,0 0 1,0 0-1,0 1 0,0-1 0,0 0 0,0 0 0,0 0 0,1 0 0,-1 0 0,0 0 0,0 0 0,1 1 0,-1-1 1,1 0-1,-1 0 0,1 0 0,-1 1 0,1-1 0,-1 0 0,1 0 0,1 0 0,1-3-171,-3 3 140,0-1 0,1 1 0,-1 0 0,0-1 1,1 1-1,-1 0 0,0-1 0,0 1 0,0 0 1,0-1-1,0 1 0,-1-2 0,1-8 190,0 8-178,0 1 1,0 0 0,0 0-1,0 0 1,0-1 0,-1 1 0,1 0-1,-1 0 1,1 0 0,-3-4-1,2 3 37,0 0-1,0-1 0,0 1 0,1 0 1,-1-5-1,-7-23 866,3 3-36,4 26-857,1 0 0,-1 0 1,0 0-1,1 0 0,-1 0 0,0 1 1,0-1-1,0 0 0,-1 0 0,1 1 1,0-1-1,-1 1 0,1-1 0,-1 1 1,1-1-1,-1 1 0,-1-1 0,-6-6 341,8 7-385,0 0 1,0 0 0,0 0-1,0 1 1,0-1-1,0 0 1,0 0 0,0 1-1,0-1 1,-1 0-1,1 1 1,0-1 0,0 1-1,-1 0 1,1-1-1,0 1 1,-1 0 0,1 0-1,-2 0 1,2 0-61,-17 1 315,5 5-123,0 0 1,-27 8-1,-3-11 672,43-3-797,-1 0-1,1 0 0,-1 0 0,0 0 0,1 0 0,-1 0 1,1 0-1,-1 0 0,0 0 0,1 0 0,-1 0 1,1 0-1,-1 0 0,1 0 0,-1 0 0,1 1 1,-1-1-1,1 0 0,-1 0 0,1 1 0,-1-1 0,1 0 1,-1 1-1,1-1 0,-1 1 0,0-1 0,2 2-6,-1-1-1,1 1 0,0-1 1,0 0-1,-1 1 0,1-1 0,0 0 1,0 0-1,0 0 0,2 2 1,9 10-55,-7-8 59,0 0-1,0 1 1,-1-1 0,0 1-1,0 0 1,5 11-1,-7-12 2,10 13 20,2-4-36,-11-12-6,-1 0 0,0 0 0,0 0 0,0 0 0,0 1 0,0-1 0,3 5 0,-5-6-8,2 1 0,-1 0 0,0 0 1,0-1-1,0 1 0,1-1 0,-1 1 1,1-1-1,-1 1 0,3 0 0,-3-1-18,1 0 68,4 5-4,-4-5 52,7 2-463,-2-1 314,8 5 45,-15-7 13,1-1-10,1 1-59,11-11-468,-12 10 533,0 0 0,0 0 0,0-1 0,0 1 0,0 0 0,-1 0 0,1-1 0,0 1 0,-1-1 0,1 1 1,-1 0-1,1-3 0,-1 4 2,0-1 1,1 1 0,-1 0 0,0-1 0,0 1-1,0 0 1,1-1 0,-1 1 0,0 0-1,0-1 1,1 1 0,-1 0 0,0 0-1,1-1 1,-1 1 0,0 0 0,1 0-1,-1-1 1,0 1 0,1 0 0,-1 0-1,1 0 1,-1 0-4,1 0 1,-1 0-1,0 0 0,0-1 0,1 1 1,-1 0-1,0 0 0,0 0 0,1 0 1,-1 0-1,0 0 0,0-1 0,0 1 1,1 0-1,-1 0 0,0 0 0,0-1 1,0 1-1,1 0 0,-1 0 0,0 0 1,0-1-1,0 1 0,0 0 0,0 0 1,0-1-1,0 1 0,0 0 0,1-1 1,1-6-167,2-5-2,-4 12 177,-1 0 1,1-1-1,0 1 0,0 0 0,-1-1 0,1 1 0,0 0 0,0-1 0,-1 1 1,1 0-1,-1-1 0,1 1 0,0 0 0,-1 0 0,1-1 0,0 1 0,-1 0 1,1 0-1,-1 0 0,1 0 0,-1 0 0,1 0 0,0 0 0,-1-1 0,1 1 1,-1 0-1,1 0 0,-1 1 0,1-1 0,-1 0 0,0 0 0,0 0-1,-1 0-1,0 0 1,1-1-1,-1 1 0,0 0 1,1-1-1,-1 1 1,1-1-1,-1 0 1,1 1-1,-1-1 0,1 0 1,-1 0-1,1 0 1,-2-2-1,-16-20 573,15 18-516,1 0 0,0 0-1,-1 1 1,-5-5 0,8 9-59,0-1 1,0 0 0,0 0 0,0 1 0,0-1-1,1 0 1,-1 0 0,0 0 0,0 0 0,1 0-1,-1 0 1,1 0 0,-1 0 0,1 0 0,-1 0-1,1 0 1,0 0 0,-1 0 0,1 0 0,0 0-1,0 0 1,0-1 0,0 1 0,0 0 0,0-2-1,-5-14 167,0 4 255,5 12-385,0 1-26,0-1-1,0 1 1,0-1 0,0 1 0,0 0-1,-1-1 1,1 1 0,0 0 0,0-1-1,0 1 1,-1 0 0,1-1-1,0 1 1,0 0 0,-1 0 0,1-1-1,0 1 1,-1 0 0,1 0 0,0-1-1,-1 1 1,1 0 0,0 0-1,-1 0 1,1 0 0,-1-1 0,-1-2-96,-1 1 86,2 2 48,2 8-282,24 55 154,-21-53 104,-1-1 0,1 0 0,1 0 1,5 8-1,1 3-215,24 34 71,-23-36 145,14 25 1,-21-36 31,-4-6-56,0 1 0,0-1 0,0 0 0,0 0 0,-1 1 0,1-1 0,0 1-1,-1-1 1,1 0 0,-1 1 0,0-1 0,1 1 0,-1-1 0,0 1 0,0-1 0,0 1 0,0-1 0,-1 4 0,1-5-56,0 1 1,0-1 0,0 1 0,0-1-1,0 0 1,1 1 0,-1-1-1,0 1 1,0-1 0,14 7-1742,-12-8 1791,0 1 0,-1 0 0,1-1 0,-1 1 0,1-1 0,-1 0 0,1 0 0,1-1 0,23-16-246,-26 15-117,0 1 384,0 0 0,0 1-1,-1-1 1,1 0 0,-1 1 0,1-1 0,-1 1 0,1-1-1,-1 1 1,0-1 0,-1-1 0,-4-11 103,4 10-71,0 0 0,0-1 0,0 1-1,-1 0 1,1 0 0,-1 1 0,-5-6-1,-11-19 275,6 6-350,10 17 69,0 1 0,0-1 0,1 0 0,-1 0 0,1-1-1,0 1 1,-1-7 0,1 3 58,-1 0 0,0 1 0,-1-1 0,-7-13 0,6 12-13,-1 2-2,5 7-90,0-1 0,0 1 1,0 0-1,0-1 0,0 1 1,0-1-1,0 0 0,-1-2 0,0-1 176,-1 0 0,0 0 0,0 0 0,0 1 0,-1 0 0,-6-7 0,8 9-167,-1 0 0,1 0 0,-1 1 0,0 0 0,0-1 1,0 1-1,0 0 0,0 0 0,0 0 0,0 1 0,0-1 0,0 1 1,0-1-1,0 1 0,0 0 0,-6 1 0,4-1 24,-18-5-27,-3 2 133,23 2-447,10 5 148,4 4 186,62 52-105,-63-50 83,0-1 0,-1 2 0,0-1 0,13 23 0,5 14 50,-9-17-42,-18-28 36,0 4-4,0-5 10,3 4-627,16-21-1570,-17 15 2140,-1-1 0,1 0 0,-1 1 0,0-1 0,1 0 0,-1 0 0,0 0 0,0 0 0,1-3 0,6-9-123,-7 13 134,-1 0-1,1 0 1,-1-1-1,1 1 1,-1 0-1,1 0 1,-1 0-1,0-1 1,1 1-1,-1-2 1,0 2 11,0 0 0,0 0 0,0 0 0,0 0 0,1 0 0,-1 0 0,0 0 0,1 0 0,-1 1 0,1-1 0,-1 0 0,1 0 0,-1 0 0,1 0 0,-1 1 0,1-1 0,1-1 0,-1 1-26,0 0 1,0 0-1,-1 0 0,1-1 1,0 1-1,-1 0 0,1 0 0,-1-1 1,1-1-1,5-10-111,-2 8 129,0-1-1,0 0 1,0 0-1,-1 0 1,3-9-1,8-19 321,-5 15-144,-7 16-164,0 0 0,0-1 0,-1 0 0,1 1 0,-1-1 0,0 0 0,0 1 0,0-1 0,-1 0 0,1-4 0,4-81 325,-5 72 40,0 10-337,0 0 0,0 1-1,0-1 1,-1 0 0,-3-12-1,0-1 143,3 19-165,0-1-1,1 1 1,0-1-1,-1 1 1,1-1-1,0 1 1,0-1-1,0 1 1,0-1-1,0 1 1,0-3-1,0 3-4,0-1 0,1 1 1,-1-1-1,0 1 0,-1-1 0,1 1 0,0-1 0,0 1 1,-1 0-1,1-1 0,-1-1 0,0-8 136,1 3 185,-4-8 158,4 14-457,-1 1 1,0 0 0,0 0 0,1-1 0,-1 1-1,1 0 1,-1-1 0,1 1 0,-1-3 0,-3-8 36,2 5-71,1 6-12,1 1 0,0-1 0,-1 0 0,1 0 0,0 1 1,-1-1-1,1 0 0,-1 0 0,1 1 0,-1-1 0,1 1 1,-1-1-1,1 0 0,-1 1 0,0-1 0,0 0 0,0 1 103,-16-8-90,16 8-76,-2-4 470,3-2-581,17 42-75,-10-22 286,0 1 1,5 20-1,37 109 2,-46-134-27,-2-4 64,0-1 1,1 1-1,4 10 182,-2-23-270,-3 6 22,-1 0 0,1 0-1,-1 1 1,1-1 0,-1 0-1,0 0 1,1 0-1,-1 0 1,0 0 0,0 0-1,0 0 1,1 0 0,-1 0-1,-1-2 1,2-18-23,0 16 17,-1-1 1,1 0-1,-1 0 1,-1 1-1,1-1 1,-1 0-1,0 0 1,-3-9-1,-13-33 57,14 37-156,-1-4 288,3 14-191,1 1 0,0-1 0,0 1 0,0 0 1,-1-1-1,1 1 0,0-1 0,0 1 0,-1 0 0,1-1 0,0 1 0,-1 0 0,1 0 1,-1-1-1,1 1 0,0 0 0,-1 0 0,1-1 0,-1 1 0,1 0 0,0 0 1,-1 0-1,1 0 0,-1 0 0,0-1 0,4 8-542,-2-3 577,1 1 1,-2 0-1,1 0 1,0 7-1,-1-9-23,0 0-1,0-1 1,1 1-1,0-1 1,-1 1-1,2 3 1,-1-3-21,0-1 0,0 1 0,0-1-1,-1 1 1,1-1 0,-1 5 0,8 43-7,1 32-811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38:35.4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170 59 1312,'-6'-19'2612,"4"18"-2515,-3-3 53,0 0 0,0 0 0,-1 0 1,0 1-1,0 0 0,0 0 0,0 0 0,0 1 0,0 0 0,-1 0 0,1 1 0,-1-1 0,-8 1 0,13 1-124,1 0 0,0 0-1,0 0 1,-1 0 0,1 0-1,0 1 1,-1-1-1,1 0 1,0 1 0,0-1-1,0 1 1,-1 0 0,1-1-1,0 1 1,0 0-1,0 0 1,0-1 0,0 1-1,0 0 1,0 0-1,1 0 1,-1 0 0,-1 2-1,0 1 114,0 1-1,0 0 1,1-1-1,-3 10 1,-1 4 9,0-4-33,1-1 0,0 1-1,1 0 1,1-1 0,-1 17-1,-2 43 1748,13-112-2134,-8 36 71,1 1 0,-1-1 0,0 0 1,1 0-1,0 0 0,0 1 0,1-4 0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38:36.5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189 12 896,'-17'-12'1525,"19"18"-1323,1-1 0,-1 1 0,0 0 0,-1 0 0,0 0 0,1 0 0,-2 0 0,1 11 0,-3 53 981,1-65-1229,-1 8 209,-1-1 1,0 1-1,-1-1 0,0 0 1,-1 0-1,0 0 1,-1 0-1,-1-1 0,0 0 1,-11 14-1,-13 10 450,18-25-50,11-9-565,1 0 0,-1 0 0,1-1 0,0 1 0,-1 0 0,1 0 0,0 1-1,0-1 1,0 0 0,0 0 0,0 0 0,0 1 0,-1 1 0,0 2 56,0-1-1,0 0 1,0 0 0,-4 5 0,5-8 19,0 1-1,0-2 1,0 1 0,0 0-1,0 0 1,0 0 0,-1 0-1,1-1 1,0 1 0,0 0-1,0-1 1,-1 1 0,1-1-1,0 0 1,-1 1 0,1-1-1,0 0 1,-1 0 0,-1 0-1,2 0-56,1 0 0,-1 0-1,0 0 1,0 0-1,1 0 1,-1-1-1,0 1 1,1 0-1,-1-1 1,0 1 0,1 0-1,-1-1 1,0 1-1,1-1 1,-1 1-1,1-1 1,-1 1 0,1-1-1,-1 1 1,1-1-1,-1 0 1,1 1-1,0-1 1,-1 0 0,1 1-1,0-1 1,-1 0-1,1 0 1,0 1-1,0-1 1,0 0 0,0-1-1,-1-30 242,2 23-228,-1 0-10,1 0 1,0 1-1,1-1 0,0 0 0,0 1 0,4-10 0,25-49-102,-24 54 70,-5 8-121,0 1 0,1-1 1,-1 1-1,1 0 1,0 0-1,0 0 0,1 0 1,4-4-1,42-6-5746,-33 14 3843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38:43.1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27 297 480,'5'-51'1024,"-5"50"-985,0 0 0,1-1-1,-1 1 1,0 0 0,1-1 0,-1 1-1,1 0 1,-1 0 0,1-1 0,0 1 0,1-1-1,-2 1-21,1 0-1,0-1 0,0 1 1,-1 0-1,1 0 0,-1 0 1,1 0-1,-1-1 0,0 1 1,1 0-1,-1-2 0,0-6 152,1 4-15,-1 0 1,0 0-1,-1-1 1,1 1 0,-1 0-1,-2-9 1,-3-9 491,5 20-602,0 0-1,0 0 0,0 0 1,1-1-1,-1 1 0,1 0 0,0 0 1,0 0-1,1-6 0,-1 7-36,1 0 0,-1-1 0,0 1 0,0 0 0,0-1 0,0 1 0,0 0 0,0 0 0,-1-1 0,1 1 0,-1 0 0,1 0 0,-1 0 0,0-1 0,0 1 0,0 0 0,0 0 0,0 0 0,-1 1 0,1-1 0,-2-2 0,1 2 37,0 1-1,1-1 1,0 0 0,-1 1 0,1-1-1,0 0 1,0 0 0,0 0 0,0 0-1,0-1 1,0 1 0,0 0 0,1 0-1,-1 0 1,1-1 0,0 1 0,0 0-1,-1 0 1,1-1 0,1 1 0,-1-3-1,0 3-49,0 2 50,3 11 111,-1 13-274,-1 0-1,-2 25 1,-1-6 34,2-19 108,1 1 1,1-1 0,9 42-1,-9-58-14,1 0 0,0-1 1,1 1-1,0-1 0,8 13 0,-1-3 39,-2 0 332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2:41.78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59 320,'5'3'1717,"18"-3"-810,-7-18 432,-16 17-1318,4 0 336,-8-1-167,2 1-103,1 0-1,-1 0 0,1 0 1,0 0-1,-1 0 1,1-1-1,0 1 0,0 0 1,0-1-1,0 1 0,-1-2 1,-1 0-37,1 0 0,-1 0 0,1 1 0,-1 0 0,0-1 0,-6-3 0,7 5-43,1 1-12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0:17.58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102 3 832,'0'1'115,"-1"-1"-90,1 0-12,0 0 0,0 1-1,0-1 1,0 0 0,0 0-1,0 0 1,-1 0 0,1 0 0,-2-2 318,2 2-319,0 0 1,-1 0 0,1-2 78,0 1-86,0 1 32,-1 0-1,0 0 1,0 0-1,0 0 1,0 0-1,0 1 1,1-1 0,-1 0-1,0 0 1,0 1-1,0-1 1,1 0-1,-1 1 1,0-1 0,0 1-1,1-1 1,-1 1-1,0-1 1,-1 3 308,0-3-473,2 1 126,0-1 0,-1 0 0,1 0 0,0 0 0,-1 0 0,1 0 0,0 1 0,-1-1 0,1 0 0,0 0 0,-1 0 0,1 1 1,0-1-1,0 0 0,-1 0 0,1 1 0,0-1 0,0 0 0,0 1 0,-1-1 0,1 0 0,0 1 0,0-1 0,0 1 1,0-1 15,0 0 0,0 1 0,0-1 0,0 0 0,0 0 0,0 0 0,0 1 0,0-1 0,-1 0 0,1 0 0,0 0 0,0 1 0,0-1 1,0 0-1,0 0 0,0 0 0,0 0 0,0 1 0,-1-1 0,1 0 0,0 0 0,0 0 0,0 0 0,0 0 0,0 0 0,-1 1 1,1-1-1,0 0 0,0 0 0,0 0 0,-1 0 0,1 0 0,0 0 0,0 0 0,0 0 0,-1 0 0,1 0 0,0 0 0,0 0 0,0 0 1,-1 0-1,1 0 0,0 0 0,0 0 0,0 0 0,-1 0 0,1 0 0,0 0 0,0-1 0,0 1 0,0 0 0,-1 0 0,1 0 0,0 0 1,0 0-1,0 0 0,0-1 0,0 1 0,-1 0 0,1 0 0,0 0 0,0 0 0,0-1 0,0 1 0,0 0 0,0 0 0,0 0 0,0-1 1,-1 1-4,1-1 1,0 1 0,0-1 0,-1 1 0,1-1-1,0 1 1,-1-1 0,1 1 0,0 0 0,-1-1-1,1 1 1,-1 0 0,1-1 0,0 1 0,-1 0-1,1 0 1,-1-1 0,1 1 0,-1 0 0,1 0-1,-1 0 1,1-1 0,-1 1 0,0 0 0,1 0 0,-1 0-1,1 0 1,-1 0 0,1 0 0,-1 0 0,1 0-1,-1 1 1,1-1 0,-1 0 0,1 0 0,-1 0-1,1 0 1,-1 1 0,-1 0 19,0 1 0,0-1 0,0 1 0,0 0 1,0-1-1,1 1 0,-4 4 0,3-3-6,-1 1 1,1-1 0,0 1-1,0-1 1,0 1-1,0 0 1,1 0 0,0-1-1,-1 1 1,1 0-1,1 1 1,-1-1 0,0 0-1,1 5 1,-2 6-25,2-14-12,-1 1-1,1-1 1,0 1 0,0-1-1,0 1 1,0-1-1,0 1 1,0-1-1,0 1 1,0-1 0,0 0-1,1 1 1,-1-1-1,0 1 1,2 1 0,16 51-53,-16-49 69,0-2 22,0 0 1,-1 0-1,1 0 1,-1 0-1,0 1 0,1 3 1,0-7-38,0 0 0,-1 0 0,1-1 0,0 1 0,0 0 0,0-1 0,2-1 0,0-1-81,0 0 0,0 0 0,-1 0 0,0-1 0,0 0 0,0 0 0,0 1 0,0-2 0,-1 1 0,1 0 0,-1 0 0,0-1 0,-1 1 0,1-1 0,1-9 0,0-3 117,-1 1-1,0-1 0,-1-20 0,-5 9-78,4 28 53,0 0 1,0 0 0,0-1-1,0 1 1,0 0-1,0 0 1,-1 0-1,1 0 1,0-1-1,0 1 1,0 0-1,0 0 1,-1 0 0,1 0-1,0 0 1,0-1-1,0 1 1,-1 0-1,1 0 1,0 0-1,0 0 1,0 0-1,-1 0 1,1 0-1,0 0 1,0 0 0,0 0-1,-1 0 1,1 0-1,0 0 1,0 0-1,-1 0 1,1 0-1,0 0 1,0 0-1,0 0 1,-1 0 0,1 1-1,0-1 1,0 0-1,0 0 1,-1 0-1,1 0 1,0 0-1,0 1 1,0-1-1,0 0 1,0 0-1,-1 0 1,1 0 0,0 1-1,0-1 1,0 0-1,0 0 1,0 0-1,0 1 1,0-1-1,0 0 1,-9 54 95,9-46-66,-1 0 1,0 0-1,-5 15 0,1 0 62,-5 0 170,2-15-130,7-8-127,1 0-1,0 0 0,0 0 1,-1 0-1,1 0 1,0 0-1,-1 0 0,1 0 1,0 0-1,-1 0 1,1 0-1,0 0 0,0 0 1,-1 0-1,1 0 1,0 0-1,0-1 1,-1 1-1,1 0 0,0 0 1,0 0-1,-1 0 1,1 0-1,0-1 0,0 1 1,-1 0-1,1 0 1,0-1-1,0 1 1,0 0-1,0 0 0,0-1 1,-1 1-1,-3-6 86,2 2-56,0 0 0,0 1 0,0-1 0,0 0 0,-1-5 0,-7-8-338,8 15 369,1 0 0,-1 0 0,1 0 1,0 0-1,0 0 0,0 0 0,0 0 0,-1-4 0,2 5-68,0 1 1,0 0-1,0 0 0,0 0 1,0 0-1,-1 0 0,1 0 0,0 0 1,0 0-1,0 0 0,0 0 1,0 0-1,0 0 0,0 0 0,-1 0 1,1 0-1,0-1 0,0 1 1,0 0-1,0 0 0,0 0 0,0 0 1,0 0-1,-1 1 0,1-1 1,0 0-1,0 0 0,0 0 0,0 0 1,0 0-1,0 0 0,0 0 1,-1 0-1,1 0 0,0 0 0,0 0 1,0 0-1,0 0 0,0 0 1,0 0-1,0 1 0,0-1 0,0 0 1,0 0-1,-1 0 0,1 0 1,0 0-1,0 0 0,0 0 0,0 0 1,0 1-1,0-1 0,6 45 32,-2-14 6,-3-25-16,0-1-1,1 0 0,-1 0 1,5 10-1,-4-11-7,-1 0-1,1 0 1,-1 0-1,0 0 1,0 0-1,0 1 1,0 4 202,0-12-178,-1 1 0,0-1 1,1 0-1,-1 0 0,0 0 0,-1 0 0,1 1 1,-1-5-1,0 1 43,-4-30 32,2 24-58,1-1 0,0-15 0,-6-58 87,8 86-147,0-1-1,0 1 1,0-1 0,-1 1 0,1-1 0,0 1-1,0 0 1,0-1 0,0 1 0,-1-1-1,1 1 1,0 0 0,0-1 0,-1 1 0,1 0-1,0-1 1,-1 1 0,1 0 0,0-1 0,-2 1-1,2 0 6,0 0-1,0 0 1,0-1-1,0 1 0,0 0 1,-1 0-1,1 0 0,0 0 1,0 0-1,0 0 1,0 0-1,0 0 0,0 0 1,0 0-1,-1 0 1,1-1-1,0 1 0,0 0 1,0 0-1,0 0 1,0 0-1,0 0 0,0 0 1,0 0-1,0-1 0,0 1 1,0 0-1,0 0 1,0 0-1,0 0 0,0 0 1,0-1-1,0 1 1,0 0-1,0 0 0,0 0 1,0 0-1,0 0 1,0-1-1,0 1 0,0 0 1,0 0-1,0 0 0,0 0 1,0 0-1,0 0 1,0-1-1,0 1 0,1 0 1,-1 0-1,0 0 1,0 0-1,0 0 0,0 0 1,0 0-1,0 0 0,0 0 1,1 0-1,-1 0 1,0-1-1,0 1 0,0 0 1,1 0-66,0 2 85,1 4-6,0 1 0,-1-1 0,0 1 0,0 0 0,0 11 0,3 23-65,-1-27 121,1 26 0,2 10-1,6 9-257,-10-45 290,-2 26 1,-1-15-749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0:20.05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183 277 832,'2'-5'151,"0"0"-25,0 0 0,-1 0 0,1 0 0,-1-1 0,0 1 0,0 0 0,0-1 0,-1-6 0,0 11-96,0-1 0,0 1 0,0 0 0,-1-1 0,1 1 0,0-1 0,0 1 1,-1 0-1,1-1 0,-1 1 0,0 0 0,1 0 0,-1-1 0,0 1 0,-1-2 0,-18-12 730,17 13-710,-3-1 92,4 1-118,0 1 1,0 0-1,1 0 0,-1 0 0,-1 0 0,1 0 0,0 0 0,0 0 0,0 1 0,0-1 1,0 1-1,-1 0 0,-3-1 0,6 2-22,-1-1 0,0 0 1,1 0-1,-1 0 0,1 1 1,-1-1-1,0 0 0,1 1 1,-1-1-1,1 1 0,-1-1 0,1 0 1,-1 1-1,1-1 0,0 1 1,-1-1-1,1 1 0,-1 0 1,1-1-1,0 1 0,-1 0 0,-6 9-57,6-10 38,-5 7 87,6-7-64,0 1-1,-1-1 1,1 0 0,0 0 0,0 0-1,0 1 1,0-1 0,-1 0 0,1 0 0,0 0-1,0 0 1,0 0 0,0 1 0,-1-1-1,1 0 1,0 0 0,0 0 0,-1 0-1,1 0 1,0 0 0,0 0 0,-1 0 0,1 0-1,0 0 1,0 0 0,-1 0 0,1 0-1,0 0 1,0 0 0,0 0 0,-1 0-1,1 0 1,0 0 0,0 0 0,-1 0-1,1 0 1,0 0 0,0-1 0,0 1 0,-1 0-1,1 0 1,0 0 0,0 0 0,0 0-1,-1-1 1,1 1 0,0 0 0,0-1-1,-5-6 161,4 6-143,0 0 0,0 0 0,0 0 0,0-1 0,1 1-1,-1 0 1,0-1 0,0 1 0,1-1 0,-1 1 0,0-3 0,1 2 18,-1 0 0,0 0-1,1 0 1,-1 0 0,0 1 0,0-1-1,0 0 1,-1 0 0,-1-2 0,2 3-17,0 0 1,0 0-1,0 0 1,1 0-1,-1 0 1,0-1 0,1 1-1,-1 0 1,1 0-1,0 0 1,-1-1 0,1 1-1,0 0 1,0 0-1,-1-1 1,1 1 0,0-3-1,0 3-19,0-1 0,0 1 0,-1-1 0,1 1 0,-1 0 0,1-1 0,-1 1 0,0-1 0,0 1 0,1 0 0,-1 0 0,0-1 0,0 1 0,0 0 0,-2-2 176,-1 1-224,4 2 46,0 0 1,-1 0 0,1 0 0,0 0 0,0 0 0,-1 0 0,1 0 0,0 0 0,0 0 0,0 0-1,-1 0 1,1 0 0,0 0 0,0 0 0,0 0 0,-1-1 0,1 1 0,0 0 0,0 0 0,0 0-1,-1 0 1,1 0 0,0-1 0,0 1 0,0 0 0,0 0 0,-1 0 0,1 0 0,0-1 0,0 1-1,0 0 1,0 0 0,0-1 0,0 1 0,0 0 0,0 0 0,0 0 0,0-1 0,0 1 0,0 0-1,0 0 1,0-1 0,0 1 0,2-4-190,-1 4 183,-1 0-1,0 0 0,0 0 1,0 0-1,1-1 0,-1 1 1,0 0-1,0 0 1,0 0-1,1-1 0,-1 1 1,0 0-1,0 0 0,0 0 1,0-1-1,0 1 0,0 0 1,0 0-1,0-1 0,0 1 1,1 0-1,-1 0 0,0-1 1,0 1-1,0 0 0,0 0 1,-1-1-1,4 8-12,0-1-1,-1 1 1,0 0-1,0 0 1,-1 0 0,0 1-1,0-1 1,-1 0-1,0 0 1,0 9-1,2 33-58,0-17 160,-3 51 1,0-66-171,2-34 138,-1 1 1,-1 0 0,-1-1 0,0 1 0,-1 0 0,0 0 0,-9-22 0,10 31-48,0 0 0,0-1 0,1 1 0,0-1-1,1 0 1,0-11 0,0 17 1,-5-49-279,0-6 1552,5 56-1278,0 0 0,0 0 0,-1 0 0,1 1-1,0-1 1,0 0 0,-1 0 0,1 1-1,0-1 1,-1 0 0,1 0 0,-1 1 0,0-2-1,-2-6 129,0 10-289,1 4 153,1 44-240,0-17 260,4 42-1,2-45-28,14 46 0,-8-33 173,-4-29-297,-6-14 155,1-1 0,-1 0-1,0 1 1,0-1-1,0 0 1,0 1-1,0-1 1,0 0-1,0 0 1,0 0 0,1-2-1,2-2-22,-1-1-1,0 1 1,0-1-1,0 0 1,-1 0-1,0 0 1,0 0-1,0-1 1,-1 1-1,0 0 1,0-1 0,0 1-1,-1-1 1,-1-8-1,2 7 72,-1 5-54,0 1-1,0 0 1,0-1-1,0 1 1,0 0-1,0 0 1,0-1-1,-1 1 1,1 0-1,-1 0 1,0-1-1,1 1 1,-3-2-1,-2-11 28,5 14-42,0 1 1,0-1-1,0 0 1,0 1-1,0-1 1,0 0-1,0 1 0,-1-1 1,1 0-1,0 1 1,0-1-1,-1 1 1,1-1-1,-1 0 0,1 1 1,0-1-1,-1 1 1,1-1-1,-1 1 1,1-1-1,-2 0 0,6 31-192,-3-27 201,0 0 0,0 0 0,-1 0 0,1-1 0,-1 7 0,0-6-16,1 0 1,-1-1-1,0 1 0,1 0 0,0-1 0,0 4 0,1-2-7,-1 0 0,0 1-1,0-1 1,-1 1-1,1-1 1,-1 1-1,0 5 1,0-4-18,0-1 0,0 1 0,3 10-1,1 4 113,0 0 0,-2 0-1,0 39 1,-1-56-54,3 2-42,-4-4-96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0:23.59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303 153 896,'-2'-1'130,"0"1"0,0 0 1,0-1-1,0 1 0,0-1 0,0 0 1,1 0-1,-1 0 0,0 0 0,0 0 1,0 0-1,1 0 0,-1 0 0,-2-3 1,2 2-65,-1 0 0,1 0 0,0 0 0,0 1 0,-1 0 1,1-1-1,-1 1 0,-4-2 0,4 2 10,0 0-1,0 0 1,1-1-1,-1 1 1,0-1-1,0 1 1,1-1-1,-5-5 1,-13-7 460,4-2-283,10 9-308,5 7-4,-15-4 496,15 3-441,1 1-1,0 0 1,-1-1-1,1 1 1,-1-1-1,1 1 1,0 0-1,-1-1 1,1 1-1,0-1 0,0 1 1,-1-1-1,1 1 1,0-1-1,0 1 1,0-1-1,0 1 1,0-1-1,-1 1 1,1-1-1,0 1 1,0-1-1,0 1 1,0-1-1,1 0 1,-1 1-1,0-1 1,0 1-1,0-1 1,0-2 70,0 2-60,0 0 1,0 1-1,0-1 1,0 1-1,-1-1 1,1 1-1,0-1 0,0 1 1,-1 0-1,1-1 1,0 1-1,-1-1 1,1 1-1,-1-1 1,1 1-1,0 0 0,-1-1 1,1 1-1,-1 0 1,1 0-1,-1-1 1,1 1-1,-1 0 1,1 0-1,-1 0 0,1-1 1,-1 1-1,0 0 1,-5-2 195,5-1-159,2 2-25,-1 0 1,0 0-1,0-1 1,0 1-1,0 0 1,0 0-1,-1 0 1,1 0-1,0 0 1,0 0-1,-1 0 1,1 0-1,-1 1 1,1-1-1,0 0 1,-1 0-1,0 0 1,0-1-1,-1 1-19,1 1 0,0-1 0,-1 1 0,1-1-1,0 1 1,-1-1 0,1 1 0,-1 0 0,1 0-1,-1 0 1,1 0 0,-2 0 0,-15-5 411,11 6-414,0-1 0,0 1 0,-7 3 0,2 3 153,12-7-145,-1 1-1,0 0 0,1-1 1,-1 1-1,0-1 0,1 1 0,-1-1 1,0 1-1,0-1 0,1 0 1,-1 1-1,0-1 0,0 0 0,0 0 1,0 0-1,1 1 0,-3-1 0,-28 0 408,36 6-392,-5-5-20,0 0 0,0-1-1,1 1 1,-1 0 0,0-1 0,1 1-1,-1 0 1,0-1 0,1 1-1,-1 0 1,1-1 0,-1 1 0,1-1-1,0 1 1,10 4-136,-7-3 154,0 0-1,0-1 1,0 1-1,0-1 0,1 0 1,-1 0-1,6 0 1,-3 0 2,-1-1 1,1 1 0,-1 1 0,12 3-1,6 1-48,-17-3-1,0-1 1,0 1-1,7 3 0,20 7-32,-29-12 78,-1 1 0,0-1 0,1 1 0,-1-1 0,0 1 0,0 1 0,0-1 0,0 0 0,0 1 0,5 4 0,-8-5-128,0-2 72,0 1 54,-1 0 0,1 0 0,0-1 0,-1 1 0,1 0 0,0 0-1,-1 0 1,1 0 0,-1 0 0,1-1 0,-1 3 0,6 8 3,-3-5-55,-2-4-127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0:24.54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231 266 1888,'4'-8'2123,"-3"-2"-1814,-1 7-180,0 0-1,0 0 1,0 0-1,-1 0 1,1 0-1,-1 0 1,1 0 0,-3-5-1,-5-23 219,6 20-294,2 10-49,0 1 1,0 0-1,0-1 0,0 1 0,0-1 1,0 1-1,0-1 0,0 1 1,0-1-1,0 1 0,0 0 0,0-1 1,-1 1-1,1-1 0,0 1 0,0 0 1,-1-1-1,1 1 0,-1-1 0,1 0-41,-4-4 297,4 5-246,-1-1 0,1 1 0,0-1 0,-1 1 0,1 0 0,0-1 0,-1 1 0,1-1 0,0 1 0,0-1 0,-1 1 0,1-1 0,0 1 0,0-1 0,0 0 0,0 1 0,0-2 0,0 1 18,0 0-1,-1-1 1,1 1-1,0 0 1,0 0-1,0-1 1,-1 1-1,1 0 0,-1 0 1,1 0-1,-1 0 1,1-1-1,-1 1 1,-1-1-1,0-3-28,-2-1-78,-6-7 112,3 7 10,5 5-8,0 0-1,1 0 1,0 0 0,-1-1-1,1 1 1,0 0 0,-1-1-1,-1-2 1,2 3-17,0 0 0,0 0 0,0 0-1,0 0 1,0 1 0,0-1 0,-1 0 0,1 1 0,0-1-1,-1 1 1,1-1 0,0 1 0,-1 0 0,1-1 0,-1 1 0,1 0-1,-2 0 1,-16-5-4,11 3-27,1 0 1,0 0 0,-1 1-1,1 0 1,-1 0-1,0 1 1,1 0 0,-9 1-1,-4 0-22,19-1 106,0 0-49,0 0-23,0 0 0,0-1 0,0 1 0,0 0 0,0 0 0,0 0-1,0-1 1,0 1 0,0 0 0,0-1 0,0 1 0,1-1 0,-1 1-1,0-1 1,0 1 0,0-1 0,1 0 0,-2 0 0,-1-2 70,2 2-19,1-4-41,0 5-9,0 0-1,-1-1 0,1 1 0,0 0 0,0 0 1,0-1-1,0 1 0,0 0 0,0 0 1,0-1-1,0 1 0,0 0 0,0 0 0,0-1 1,0 1-1,0 0 0,0 0 0,0-1 0,0 1 1,0 0-1,0 0 0,0-1 0,0 1 0,0 0 1,1 0-1,-1-1 0,0 1 0,0 0 0,6-5-67,1 1 0,-1 0 0,1 0 0,-1 1 0,1 0 0,0 0 0,13-3 0,-15 5 45,1-1 0,0 0 0,0 1 0,10-1-1,-14 3 30,0 0 0,-1-1 0,1 1 0,-1 0 0,1 0-1,-1-1 1,0 1 0,1 0 0,-1 1 0,0-1 0,0 0 0,0 0-1,1 0 1,-1 1 0,0 1 0,8 6-93,-2-5 80,-3-1-2,0 0-1,0 0 0,0 0 0,0 0 1,3 5-1,-4-4-70,0-1 0,0 1 0,-1 0 0,1 0 0,-1 0 1,0 0-1,0 0 0,2 8 0,-3-7-401,1 0-1,0 0 1,0-1 0,0 1 0,6 7-1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0:34.21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229 65 640,'0'0'10,"0"-1"0,-1 1-1,1 0 1,0 0 0,-1-1 0,1 1 0,0 0 0,0 0-1,-1-1 1,1 1 0,0 0 0,0-1 0,0 1-1,0 0 1,-1-1 0,1 1 0,0 0 0,0-1-1,0 1 1,0 0 0,0-1 0,0 1 0,0 0 0,0-1-1,0 1 1,0 0 0,0-1 0,0 1 0,0-1-1,0-1 49,-3-17 1419,1 17-1321,1-1 0,-1 1 0,1 0 0,-1-1 0,0 1 0,0 0 0,0 0-1,0 0 1,0 0 0,0 1 0,0-1 0,-4-1 0,5 2-115,1 1-31,0-1-1,-1 1 0,1 0 1,-1-1-1,1 1 1,-1 0-1,1-1 1,-1 1-1,0 0 0,1 0 1,-1-1-1,1 1 1,-1 0-1,1 0 1,-1 0-1,0 0 0,1 0 1,-1 0-1,1 0 1,-1 0-1,0 0 1,1 0-1,-1 0 0,1 0 1,-1 0-1,1 1 1,-1-1-1,-1 1 1,-2 15 262,1-10-158,1 0 0,0 0 0,0 0 1,-2 11-1,2-9-19,1-1-1,-1 0 0,-6 12 1,-45 94 545,38-86-486,1 1 1,-13 37 0,0 9 95,23-66-237,3-7-21,0 1 0,1-1 0,-1 0 0,1 0 0,-1 0 0,1 1 0,-1-1 1,1 0-1,0 1 0,1 5 433,2-15-453,7-10 51,-8 14-54,0 0 0,0 0 0,1 0 0,-1 0 1,1 0-1,0 1 0,6-7 0,0 1 18,0 0 0,-1-1 0,0 0 0,-1-1 0,0 1 0,9-21 0,-7 11 105,8-13-397,-2 5-335,-13 12 923,22-6-102,-24 22-277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0:35.4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207 247 992,'-4'-1'120,"4"1"-112,0-1 0,1 1 1,-1 0-1,0 0 0,0 0 0,0 0 1,0 0-1,0 0 0,0 0 1,0 0-1,0-1 0,1 1 1,-1 0-1,0 0 0,0 0 0,0 0 1,0 0-1,0-1 0,0 1 1,0 0-1,0 0 0,0 0 1,0 0-1,0 0 0,0-1 0,0 1 1,0 0-1,0 0 0,0 0 1,0 0-1,0 0 0,0-1 0,0 1 1,0 0-1,0 0 0,-1 0 1,1 0-1,0 0 0,0 0 1,0-1-1,0 1 0,0 0 0,0 0 1,0 0-1,0 0 0,-1 0 1,1 0-1,0 0 0,0 0 0,0 0 1,0 0-1,0 0 0,0-1 1,-1 1-1,1 0 0,0 0 1,0 0-1,0 0 0,0 0 0,0 0 1,-1 0-1,1 0 0,0 0 1,0-1 3,1-1 1,-1 0-1,1 0 1,-1 0-1,0 0 1,0 0 0,0 0-1,0 1 1,0-1-1,-1-3 1,1 0-2,8-84 2362,-8 63-1649,1 12-529,-1 1 0,-1-1 0,-2-16 0,2 20 168,1 9-326,0 1-1,0-1 1,0 0 0,0 0-1,0 0 1,0 0 0,0 0-1,0 0 1,-1 1 0,1-1-1,0 0 1,-1 0-1,1 0 1,0 1 0,-2-2 113,1 2-127,1-1 0,0 1-1,0 0 1,0 0 0,-1 0 0,-3 2 500,4-2-500,-8 10 214,-7 16-359,14-23 160,-10 22 13,-5 7-65,12-25 83,0 0 1,1 0-1,0 0 0,-2 12 1,2-11-45,1 0 0,-1 0 1,-6 11-1,-43 66 18,50-82-8,1-1 0,-1 0 1,0 0-1,0 0 0,0 0 1,-1 0-1,-3 2 1,3-2 5,1-1 1,-1 1 0,1 0 0,0 0 0,-1 0 0,-2 4 0,5-6-35,0 1-5,0-1-1,0 0 1,0 1-1,0-1 1,0 0 0,0 1-1,-1-1 1,1 0 0,0 1-1,0-1 1,0 0-1,0 0 1,-1 1 0,1-1-1,0 0 1,0 0 0,-1 1-1,1-1 1,0 0-1,0 0 1,-1 0 0,1 1-1,0-1 1,-1 0-1,1 0 1,0 0 0,0 0-1,-1 0 1,1 0 0,0 0-1,-1 0 1,1 0-1,0 0 1,-1 0 0,-5 2 244,3-3 37,4-8-236,6-22-47,16-46 1,-9 35-104,-7 21 29,17-33-1,-24 54 68,0 0-1,0-1 1,0 1 0,0 0-1,1 0 1,-1 0 0,0-1-1,0 1 1,0 0 0,1 0 0,-1 0-1,0 0 1,0 0 0,0 0-1,1-1 1,-1 1 0,0 0-1,0 0 1,0 0 0,1 0-1,-1 0 1,0 0 0,0 0-1,1 0 1,-1 0 0,0 0-1,0 0 1,1 0 0,-1 0-1,0 0 1,0 0 0,1 1-1,10 5-65,-10-5 69,1 0 1,-1 1-1,1-1 0,-1 1 0,0-1 0,0 1 0,0-1 0,0 1 0,0 0 1,2 3-1,-2 4 6,0 1 0,-1-1 0,0 1 0,-1-1 0,1 1 0,-5 16 0,-1-5 108,-13 36 0,15-47 28,2-4-478,0 0-1,-1 0 1,0 0-1,0-1 1,0 1 0,-9 10-1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0:40.95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75 591 320,'14'2'153,"-12"-2"-15,0 1 0,0-1 0,-1 0-1,1 0 1,0 0 0,0 0 0,0 0-1,-1 0 1,1 0 0,0 0 0,0 0-1,-1-1 1,1 1 0,0-1 0,2-1-1,7-3-107,-8 3 2,0 1 1,0-1-1,0 0 0,-1 0 1,1 0-1,2-2 0,-2 2 115,0-1-1,1 1 1,-1 0-1,0 0 1,1 0-1,5-2 1,10-5 267,-18 9-312,16-16 815,-15 15-890,-1-1 0,1 0 0,-1 1 0,1-1 0,-1 0-1,0 0 1,0 0 0,0 0 0,0 0 0,0 0 0,0 0 0,1-3 0,8-16-20,8-13 654,-13 25-597,-3 6-57,-1 0 1,0 0 0,1 1 0,0-1-1,0 1 1,3-4 0,-4 5-6,0 0 1,-1 0 0,1 0-1,0 0 1,-1 0 0,1 0-1,-1 0 1,1 0 0,-1 0-1,1 0 1,0-2 0,-1 1-3,0 1 1,1 0-1,-1 0 1,1 0-1,-1-1 1,1 1-1,0 0 1,-1 0-1,1 0 1,1-1-1,-1-1 31,1-1 0,-1 1 0,0-1 0,0 1 0,0-1 0,-1 1 0,1-1 0,-1 0 0,0 1 0,0-5 0,-1-2 259,1-3 140,1 7-205,0 0-1,0 0 0,-1 0 1,0-1-1,-1-8 0,0-5-130,1 18-53,-1-1 0,0 1 1,1 0-1,-1 0 0,0-1 0,0 1 0,0 0 0,0 0 0,-1 0 0,-2-3 0,-6-11 291,4 7-52,5 8-273,1 1 0,-1-1-1,1 0 1,-1 1 0,1-1 0,-1 0-1,1 1 1,-1-1 0,1 0 0,0 0-1,-1 0 1,1 1 0,0-1 0,0 0-1,0 0 1,-1-1 0,0-2 43,-1 1 0,0-1 0,0 1 1,0 0-1,0-1 0,0 1 0,-1 1 0,0-1 0,-3-4 0,-34-35 697,29 25-509,9 15-170,1 0 0,-1-1 0,0 1 1,1 0-1,-1 0 0,-4-4 0,-4-2 0,-1 1 0,1 0 0,-2 0 1,-14-6-1,25 12-68,-8-3 34,1 1-1,-1 0 0,-17-5 0,-1 3 485,-2-3-236,29 8-90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0:43.3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75 1472,'21'-14'4489,"10"-7"-4024,-23 15-343,-7 5-79,1 0-1,-1 0 1,0 0 0,0 1 0,1-1-1,-1 0 1,0 1 0,1-1 0,-1 1-1,1-1 1,-1 1 0,0 0 0,1-1-1,2 1 1,0 0-20,-1-1 0,0 1 0,0-1 1,0 0-1,0 0 0,4-1 0,-4 0 2,0 1 1,0 0 0,1 0-1,-1 1 1,0-1 0,5 0-1,72-2 391,-36-5 256,-28 9-486,6-1-54,-8-1-3362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0:51.2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141 7 1568,'-1'0'25,"1"-1"1,0 1-1,-1 0 1,1 0-1,0 0 0,0 0 1,-1-1-1,1 1 0,0 0 1,-1 0-1,1 0 1,-1 0-1,1 0 0,0 0 1,-1 0-1,1 0 1,0 0-1,-1 0 0,1 0 1,0 0-1,-1 0 0,1 0 1,0 0-1,-1 1 1,1-1-1,0 0 0,-1 0 1,1 0-1,0 0 1,-1 1-1,-9 2 335,-8-11 280,-51 13 1002,62-5-1450,5 0-111,1 0 1,0 0-1,-1 0 1,1 0-1,-1 0 1,1 0 0,0 0-1,-1-1 1,1 1-1,0-1 1,-1 1-1,1-1 1,-2 0-1,3 1-79,0 0-1,0-1 0,0 1 0,0 0 0,0 0 0,-1 0 0,1 0 0,0 0 0,0 0 0,0 0 0,0 0 0,0 0 0,0-1 1,0 1-1,0 0 0,0 0 0,0 0 0,0 0 0,0 0 0,-1 0 0,1 0 0,0 0 0,0 0 0,0 0 0,0 0 0,0 0 0,0 0 1,0 0-1,0 0 0,-1 0 0,1 0 0,0 0 0,0 0 0,0 0 0,0 0 0,0 0 0,0 0 0,0 0 0,-1 0 0,1 0 1,0 0-1,0 0 0,0 0 0,0 0 0,0 0 0,0 0 0,0 0 0,0 0 0,0 1 0,0-1 0,-1 0 0,1 0 0,0 0 1,0 0-1,0 0 0,0 0 0,0 0 0,0 0 0,0 0 0,0 1 0,4 7 10,10 10-104,-13-16 104,1-1-1,-1-1 1,1 1-1,-1 0 0,1 0 1,-1-1-1,1 1 0,0 0 1,-1-1-1,1 0 0,0 1 1,-1-1-1,1 0 0,0 0 1,0 0-1,2 0 0,0 0 1,-3 0 21,-1 0-9,1 1 0,-1 0 1,0 0-1,1-1 0,-1 1 0,1 0 0,-1-1 0,1 1 0,-1-1 1,1 1-1,0-1 0,-1 1 0,1-1 0,0 1 0,-1-1 0,1 1 1,0-1-1,-1 0 0,1 1 0,0-1 0,0 0 0,-1 0 0,1 1 1,0-1-1,0 0 0,1 0 0,17 2-1171,32-21-4318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0:52.71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220 4 832,'-7'-4'1551,"6"4"-1529,-3 3 3,1-1 0,-1 1-1,1 0 1,0 0 0,0 1-1,0-1 1,-4 7 0,5-4 304,2-6-318,0 1 0,0-1 0,0 0 0,0 0 0,0 1 0,0-1 0,0 0 0,0 0 0,0 1 0,0-1 1,0 0-1,0 1 0,-1-1 0,1 0 0,0 0 0,0 0 0,0 1 0,0-1 0,-1 0 0,1 0 0,0 0 1,0 1-1,-1-1 0,1 0 0,0 0 0,0 0 0,-1 0 0,1 1 0,-5 2 62,0 0 7,1 0-1,-1 0 1,0 0 0,0 0-1,0-1 1,-1 0-1,1 0 1,-6 1 0,1 1 240,8-4-277,1 1-1,0 0 0,-1-1 0,1 0 0,-1 1 0,1-1 0,-1 0 0,1 1 0,-2-1 0,-3 0 31,1 1 0,0 1 0,0-1-1,0 1 1,-6 2 0,8-2-30,-3 1 86,6-2-125,0-1 0,0 0 0,-1 1 0,1-1 0,0 0 0,-1 0-1,1 1 1,0-1 0,-1 0 0,1 0 0,-1 0 0,1 1 0,0-1 0,-1 0 0,1 0 0,-1 0 0,1 0 0,0 0 0,-1 0 0,-1 1 15,0-1 0,0 1 0,0 0 0,0-1 1,1 1-1,-1 0 0,0 0 0,1 0 0,-1 1 0,1-1 1,-1 0-1,1 1 0,-1-1 0,1 1 0,0-1 0,0 1 1,0-1-1,0 1 0,0 0 0,0-1 0,0 1 0,1 0 1,-1 0-1,1 0 0,-1 0 0,0 2 0,-1 8 101,1-11-92,1 0 0,0-1 1,-1 1-1,1 0 0,0-1 0,0 1 1,-1 0-1,1-1 0,0 1 0,0 0 1,0 0-1,0-1 0,0 1 0,0 0 1,0 0-1,0-1 0,0 1 0,0 0 0,1 0 1,-1-1-1,0 1 0,0 0 0,1-1 1,-1 1-1,0 0 0,1-1 0,-1 1 1,2 1-1,-2-2 68,15 5 144,7-6-1299,23 3-3327,-31 5 3271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2:44.05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92 64,'0'1'4,"0"-1"0,0 0 0,0 0 0,0 0 0,-1 0 0,1 0 0,0 0 0,0 0 0,0 0 0,0 0 0,-1 0 0,1 0 0,0 0 0,0 0 0,0 0 0,0 0 0,-1-1 0,1 1 0,0 0 0,0 0 0,0 0 0,0 0 0,-1 0 0,1 0 0,0 0 0,0 0 0,0 0 0,0-1 0,0 1-1,0 0 1,0 0 0,-1 0 0,1 0 0,0 0 0,0-1 0,0 1 0,0 0 0,0 0 0,0 0 0,0 0 0,0-1 0,0 1 0,0 0 0,0 0 0,0 0 0,0-1 0,0 1 0,0 0 0,0 0 0,0 0 0,0 0 0,0-1 0,0 1 0,0 0 0,0 0 0,7-11 549,-3 6-188,-4 6-352,1-1 0,-1 1 0,1 0-1,-1-1 1,1 1 0,-1 0 0,1-1 0,-1 1-1,1-1 1,0 1 0,-1-1 0,1 1 0,0-1-1,-1 0 1,1 1 0,0-1 0,0 0-1,-1 0 1,1 1 0,0-1 0,0 0 0,-1 0-1,2 0 1,24 0 127,-4 0-240,-5 0 456,-11 0 281,-11 0-371,4 0-249,-1-1 0,1 1 1,0 0-1,0-1 1,-1 0-1,1 1 0,0-1 1,0 0-1,0 1 1,0-1-1,0 0 0,0 0 1,0 0-1,0 0 1,0 0-1,1 0 0,-1 0 1,0 0-1,0-2 1,-13-25 546,14 27-559,-6-11 0,5 10-15,0 1 0,0-1 0,0 1-1,0-1 1,1 0 0,-1 1 0,1-1-1,-1 0 1,1 0 0,0 1 0,-1-3 0,1 3 58,9 11-172,-8-8 109,6 10 24,-1 0 0,-1 0 0,1 0 0,5 26 0,-2-11-235,-5-14-224,-1 1 0,3 16 0,-3-3-579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0:55.93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192 5 640,'3'-2'270,"-7"0"-159,1 1-49,2 2 70,0 0 0,-1 0 0,1 0 0,0 0 1,0 0-1,0 0 0,0 0 0,0 1 0,0-1 0,-1 2 1,-12 14 487,9-13-496,-1 1-1,0-1 0,0 0 1,0 0-1,-1-1 1,1 0-1,-1 0 0,1 0 1,-11 1-1,7-1 54,1 1 0,-1 0 0,-11 7 0,-17 4 1742,42-10-1908,22 17 441,-6-5-296,-11-11-50,0 0-1,0 0 1,0-1-1,0 0 1,15 6-1,-18-9-71,4 2 96,0-1 1,0 0 0,16 1 0,14 5-137,-32-5 237,-2-3-23,7-9-82,-12 7-216,0-1 1,0 1-1,0-1 0,0 0 0,0 1 0,0-1 0,0 0 0,-1 0 0,1 0 0,-1 1 0,1-1 0,-1 0 0,0 0 0,0 0 0,0 0 0,0 0 0,0 0 1,0 0-1,-1 0 0,1 0 0,-1-2 0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0:56.70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217 60 736,'-19'-11'3275,"-23"-5"-1105,36 13-1967,1 1-1,-1 0 1,0 0-1,0 0 1,0 0-1,0 1 1,-10-1-1,-45 2-149,30 1 519,30-1-636,0 0 80,-2 0 22,2 0-28,24-1 1,-6 1 112,87-14-273,-95 12-421,0 2 0,0-1 0,1 1-1,-1 0 1,0 1 0,0 0 0,9 3 0,-5-2-459,7 3-533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1:07.08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 0 416,'-8'14'112,"9"-12"64,-1-1-149,1-1-1,-1 1 0,0 0 1,1-1-1,-1 1 0,0-1 1,0 1-1,0 0 0,0-1 1,0 1-1,0 0 0,0-1 1,0 1-1,0 0 1,0-1-1,0 1 0,0 1 1,-16 39 1178,15-39-1093,1-2-91,-1 0 0,1 1-1,0-1 1,0 1 0,0-1 0,0 0 0,0 1-1,0-1 1,0 1 0,0-1 0,0 0 0,0 1 0,0-1-1,1 1 1,-1-1 0,0 0 0,0 1 0,0-1-1,0 1 1,1-1 0,-1 0 0,0 1 0,0-1 0,0 0-1,1 1 1,-1-1 0,1 1 0,12 2 504,15-6 212,-12-1-509,-1-2 0,1 1-1,-1-2 1,17-9 0,1-1-407,-19 10-130,-2-1-747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1:08.25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490 0 1248,'-11'1'204,"0"1"1,-1 0-1,1 0 1,0 1-1,0 1 1,1 0-1,-1 0 1,1 1-1,-10 7 1,-36 14-239,30-14 244,20-9-91,1-1-1,0 1 1,-1-1 0,0 0 0,-7 1-1,-30 8-91,40-10-7,0 0 1,0 1-1,0-1 1,0 1-1,0-1 1,0 1 0,1 0-1,-5 4 1,5-4 9,-1 0 1,1 0-1,-1 0 1,0-1 0,1 1-1,-1 0 1,0-1-1,0 0 1,-6 2 0,-5 1 12,-6 1 340,17-5-334,0 0 1,0 1-1,1 0 0,-1-1 0,0 1 0,0 0 1,1 1-1,-1-1 0,-4 3 0,-14 7 72,9-7-30,-4 2 334,15-6-411,1 0 0,0 0 1,0 1-1,0-1 0,-1 0 1,1 0-1,0 0 0,0 0 1,0 0-1,-1 0 0,1 0 1,0 0-1,0 0 0,0 0 1,-1 0-1,1 0 0,0 0 1,0 0-1,-1 0 0,1 0 1,0 0-1,0 0 0,0 0 1,-1 0-1,1 0 0,0 0 1,0 0-1,0 0 0,-1 0 0,1-1 1,0 1-1,0 0 0,0 0 1,0 0-1,-1 0 0,1-1 1,-1 0 70,-18-2-1695,62-2-2721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1:00.57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124 2 576,'0'0'10,"-1"0"1,1-1-1,-1 1 0,0 0 1,1 0-1,-1 0 0,1 0 1,-1-1-1,1 1 0,-1 0 1,1 0-1,-1 0 0,0 0 1,1 1-1,-1-1 0,1 0 1,-1 0-1,1 0 0,-1 0 1,-24 9 3062,-41-9-1526,65 0-1570,0 0 1,0 1-1,0-1 1,0 0 0,0 0-1,0 1 1,0-1 0,0 1-1,0-1 1,0 1 0,0-1-1,0 1 1,0 0 0,-1 1-1,-2 1 209,3-3-154,5 0-242,1 0 127,-1-1 1,1 1 0,-1 1-1,1-1 1,7 2 0,13 1-675,19-3-752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1:01.26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 1 1472,'-9'3'1456,"9"19"-1472,0 32 507,0-52-363,1-2-130,-1 1 0,0-1 0,0 1 0,0-1 0,0 1 0,0-1 0,0 1 0,0-1 1,0 1-1,0-1 0,0 1 0,0-1 0,0 1 0,0-1 0,-1 1 0,1-1 1,0 1-1,0-1 0,-1 1 0,1-1 0,0 1 0,-1 0 0,-5 11 120,3-8-101,2-3-28,0-1 1,1 1-1,-1 0 1,1-1 0,-1 1-1,1 0 1,0 0-1,-1-1 1,1 1-1,-1 0 1,1 0 0,0 0-1,0 0 1,0 0-1,0-1 1,-1 1-1,1 0 1,0 0 0,1 2-1,-1 4 833,0-14-390,-2-3-271,1 8-157,1 1 0,-1-1 0,1 1 0,-1-1 0,1 0-1,0 1 1,0-1 0,0 0 0,0 1 0,0-1 0,0 0-1,1 1 1,-1-1 0,0 0 0,1 1 0,-1-1 0,1 1-1,1-3 1,5-12-105,-4 6-235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1:03.62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54 117 640,'4'-10'156,"-4"-17"2417,0 25-2497,0 1-11,0 1 0,0-1-1,0 0 1,0 0 0,-1 0-1,1 0 1,0 0 0,0 1 0,0-1-1,-1 0 1,1 0 0,0 0-1,-1 1 1,1-1 0,-1 0-1,1 0 1,-1 1 0,1-1-1,-1 0 1,1 1 0,-1-1 0,0 1-1,-1-2 1,-4-3 361,1-10 1019,4 14-1386,1 0-1,-1 0 0,1-1 1,-1 1-1,1 0 0,-1 0 1,1 0-1,-1 0 1,0 0-1,0 0 0,0 0 1,1 0-1,-1 0 1,-2-1-1,2 1-17,-6-2 84,5 2-129,5-1 27,-4 1-23,0-1-1,0 1 1,-1 0-1,1 0 1,0 1 0,0-1-1,-1 0 1,1 0-1,0 0 1,-4 0 106,5 0-80,0-1 204,6 21-33,-3 4-229,-1 0 0,0 24 0,-2-44-39,0 1 0,0 0-1,1-1 1,-1 1 0,1-1-1,0 1 1,2 4 0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1:04.92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140 248 576,'0'-1'8,"0"1"1,0-1-1,0 1 0,0-1 1,0 1-1,0-1 1,0 1-1,0 0 0,0-1 1,0 1-1,0-1 0,0 1 1,0-1-1,1 1 0,-1-1 1,0 1-1,0 0 1,0-1-1,1 1 0,-1-1 1,0 1-1,1 0 0,-1-1 1,0 1-1,1-1 0,4-4 122,-4 4-23,-1-1 1,1 1 0,-1-1-1,0 0 1,1 1-1,-1-1 1,0 0 0,0 0-1,0 1 1,0-1 0,0 0-1,0 1 1,-1-4 0,0-3 278,0 5-247,1 0 0,-1 1 1,0-1-1,0 1 0,0-1 0,0 1 0,-1-4 1,-3-5 234,2 5-145,1 0 0,-1 0 0,-4-7 0,-6-11 97,-6-10 60,7 13-148,10 18-191,0-1-1,0 1 0,0 0 0,0 0 0,-1 0 0,1 1 0,-1-1 1,0 1-1,0-1 0,0 1 0,0 0 0,0 0 0,0 0 0,-1 1 0,1-1 1,-1 1-1,1-1 0,-1 1 0,-7-1 0,-1-3 903,12 5-928,0 0-1,0 0 1,1 0-1,-1 0 0,0 0 1,0-1-1,0 1 0,1 0 1,-1 0-1,0 0 0,0 0 1,1 0-1,-1 0 1,0 0-1,1 0 0,-1 0 1,0 0-1,0 0 0,1 0 1,-1 0-1,0 0 0,0 0 1,1 1-1,-1-1 0,0 0 1,0 0-1,0 0 1,1 0-1,-1 0 0,0 0 1,0 1-1,1-1 0,10 9-21,-1 1-1,0 0 0,-1 1 1,1 0-1,7 13 1,-1-3 0,-4-4 0,-7-10 17,0 0 0,1 0 0,-1 0 1,10 7-1,-13-12-21,-1-1-1,0 0 1,0 1 0,0-1 0,0 1 0,0 0 0,0-1 0,0 1 0,-1 0 0,1-1-1,0 3 1,-1-2-126,1-1-1,-1 1 0,1-1 0,-1 1 0,1-1 1,0 1-1,0-1 0,-1 1 0,1-1 0,0 0 1,0 1-1,0-1 0,1 0 0,-1 0 1,0 0-1,0 0 0,1 0 0,1 1 0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1:10.4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120 19 576,'23'-19'3221,"-23"20"-3166,1 0 0,0-1-1,0 1 1,0 0 0,0 0 0,-1 0-1,1 0 1,0 0 0,-1 0-1,1 0 1,-1 0 0,1 0 0,-1 1-1,1-1 1,-1 0 0,0 0-1,0 0 1,1 0 0,-1 1 0,0-1-1,0 0 1,0 0 0,-1 0-1,1 1 1,0-1 0,-1 1 0,0 7-34,-2 0 0,-5 14 0,1-1 1,1-5 17,0 0 1,0 0-1,-18 28 0,0 4-1039,-29 55-1138,49-96 2068,4-7 58,-1 0 1,0 0-1,1 1 1,-1-1-1,1 0 1,-1 0 0,1 0-1,0 0 1,0 0-1,-1 0 1,1 1-1,0 0 1,-5 37 1766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1:11.32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25 102 832,'-9'-2'150,"9"2"-108,-1 0-1,1 0 1,-1 0 0,0 0-1,1 0 1,-1 0-1,1 0 1,-1 0-1,1 0 1,-1-1 0,1 1-1,-1 0 1,1 0-1,-1-1 1,1 1-1,0 0 1,-1 0 0,1-1-1,-1 1 1,1-1-1,0 1 1,-1 0 0,1-1-1,0 1 1,-1-1-1,1 1 1,0-1-1,0 1 1,-1-1 0,1 1-1,0-1 1,0 1-1,0-1 1,0 1-1,0-1 1,0 1 0,-1-1-1,1 1 1,1-1-1,-3-8 720,2 8-691,0 0-1,0 0 1,-1 0 0,1 1 0,0-1-1,0 0 1,0 0 0,0 0-1,0 0 1,0 0 0,1 0 0,-1 0-1,0 0 1,0 1 0,1-1-1,-1 0 1,0 0 0,1-1 0,1-2 211,0 0 0,-1 0 0,1 0 0,-1 0 0,0-1 0,-1 1 0,1 0 0,-1-1 0,1 1 0,-1 0 0,-1-1 0,0-4 0,2 11-287,-1-1 1,1 1-1,-1-1 1,1 1-1,0-1 1,0 1 0,0-1-1,2 3 1,1 2-32,22 65-1127,-16-42 344,3 10-1622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2:47.1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59 640,'0'-28'1632,"26"28"-1792,-18 0 134,-6-1 62,1 1-1,-1 0 0,0 0 0,1 0 0,-1 0 1,0 0-1,5 1 0,-8 24 216,0-27-185,0 0 1,0 0-1,0 0 0,0 1 1,1-1-1,-1 0 1,1 0-1,-1 0 1,1 0-1,0 0 1,0 0-1,0-2 1,0 3-51,2-2-301,-2 3 281,0-1 0,1 1 0,-1-1 0,0 1 0,1 0 0,-1-1 0,0 1 0,1 0 0,-1-1 0,0 1 0,1 0 0,-1 0 0,1-1 0,-1 1 0,0 0 0,1 0 0,-1 0 0,1 0 0,-1-1 0,1 1 0,-1 0 0,1 0 0,-1 0 0,1 0 0,-1 0 0,1 0 0,-1 0 0,1 0 0,-1 0 0,0 1 1,1-1-1,0 0 0,0 0 52,30-1 533,2-12-421,-32 12-176,3-3 296,-9 4-11,4 0-304,1 0 1,0 0-1,-1 0 0,1 0 0,-1 1 1,1-1-1,-1 0 0,1 0 0,0 1 1,-1-1-1,1 0 0,0 0 0,-1 1 1,1-1-1,0 1 0,-1-1 0,1 0 1,0 1-1,0-1 0,-1 1 0,1-1 0,0 0 1,0 2-1,-6 14-993,3-4 538,-5 7-603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1:15.9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89 1 320,'2'19'362,"-1"9"209,-5-3-251,-8 28 0,11-47-306,0-1 1,1 1-1,0-1 0,0 7 0,0-6 35,0 0 0,-1 1 0,-1 9 0,-20 74 698,18-76-765,2-7 35,0 0 1,0 1-1,1-1 0,-1 12 1,2-16 10,0 1 1,-1-1-1,1 0 1,-1 1-1,0-1 1,0 0-1,0 0 0,0 0 1,0 0-1,0 1 1,-4 4-1,-1 6 202,6-13-232,0 0 0,0 0 0,0-1 0,0 1 0,0 0 0,-1 0 0,1 0 0,0 0-1,0 0 1,-1-1 0,1 1 0,-1 0 0,1 0 0,-1-1 0,1 1 0,-1 0 0,1-1 0,-1 1 0,0 0-1,1-1 1,-1 1 0,0-1 0,1 1 0,-1-1 0,-6 2 832,17-22-366,5-17-398,-2-1 0,-1 0 0,7-47 0,-8 34-10,-3 10-51,6-23-378,-6 33-176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1:17.41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238 0 160,'0'0'1,"-1"0"-1,1 0 1,0 0 0,0 0-1,0 0 1,0 0 0,0 1-1,0-1 1,0 0 0,0 0-1,0 0 1,0 0 0,0 0-1,0 0 1,0 0 0,0 0-1,0 0 1,0 0 0,0 0-1,0 0 1,-1 0 0,1 0-1,0 0 1,0 0 0,0 0-1,0 0 1,0 0 0,0 1-1,0-1 1,0 0-1,0 0 1,0 0 0,0 0-1,0 0 1,0 0 0,0 0-1,0 0 1,0 0 0,0 0-1,0 0 1,0 0 0,0 0-1,0 0 1,0 0 0,1 1-1,-1-1 1,0 0 0,0 0-1,0 0 1,0 0 0,0 0-1,0 0 1,0 0 0,0 0-1,0 0 1,0 0 0,0 0-1,0 0 1,0 0 0,3 3 399,-2-3-364,-1 0 0,0 1 0,0-1 0,0 0 0,0 1 0,0-1 0,0 0 0,0 1 0,1-1 0,-1 0 0,0 1 0,0-1 0,0 0 0,0 1 0,0-1 0,-1 0-1,1 1 1,0-1 0,-2 4 432,1-4-432,1 1-22,-18 29 1107,-22 49 0,13-13-958,-29 66 138,30-80-176,5-13-20,-23 65 1,43-97-75,-1 0 0,1 0 0,0 0 0,1 0 1,0 13-1,0-9-10,0-10-30,0 1 1,0-1-1,0 1 1,0-1 0,1 0-1,-1 1 1,1-1-1,-1 0 1,1 0 0,-1 1-1,1-1 1,-1 0-1,1 0 1,0 0 0,0 0-1,0 1 1,0-1-1,0 0 1,0-1 0,0 1-1,0 0 1,0 0 0,0 0-1,0-1 1,0 1-1,1 0 1,-1-1 0,0 1-1,1-1 1,-1 0-1,0 1 1,1-1 0,-1 0-1,0 0 1,1 0-1,1 0 1,0 0 35,-1 0 0,1 0 0,-1 0 0,1 0 0,-1-1 0,1 1 0,-1-1 0,1 0 0,-1 0 0,0 0 0,1 0 0,-1 0 0,0 0 0,0-1 0,0 1 0,0-1 0,0 1 0,0-1 0,2-3 0,0-2-58,0-1-1,-1 0 1,0 0-1,3-10 1,1-3 49,9-30 90,-3-2 0,-1 0 0,4-57 0,-15 83-20,-2 22-130,1-1 0,1 1 0,-1-1 0,3-8-1,-3 4-7,-4 20 191,-13 96 30,8-38-70,6-53-48,2-4 89,-1 1 1,0-1 0,-1 0-1,0-1 1,-1 1-1,-4 10 1,-3 3 322,10-19-425,-1 0 1,-1 0 0,1 0 0,-1 0-1,-6 9 156,5 3-639,3-15 138,0 1 1,0 0-1,1-1 0,-1 1 0,1 0 1,-1 3-1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1:19.56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119 2 64,'0'0'0,"0"0"0,0 0 0,0 0 0,0 0 0,0 0 0,0 0 0,0 0 0,0-1 0,0 1 0,0 0 0,0 0 0,0 0 0,0 0 0,0 0 0,0 0 0,0 0 0,0 0 0,0 0 0,0 0 0,0 0 0,0 0 0,0 0 0,0 0 0,0 0 0,1 0 0,-1 0 0,0 0 0,0 0 0,0 0 0,0 0 0,0 0 0,0 0 0,0 0 0,0 0 0,0 0-1,0 0 1,0 0 0,0 0 0,0 0 0,0 0 0,0 0 0,0 0 0,0 0 0,1 0 0,-1 0 0,0 0 0,0 0 0,0 0 0,0 0 0,0 0 0,0 0 0,0 0 0,0 0 0,0 0 0,0 0 0,0 0 0,0 0 0,0 0 0,0 0 0,0 0 0,0 0 0,0 0 0,0 0 0,0 0 0,0 0 0,0 1 0,6 4 428,-24 12 1401,14-11-1673,3-4-120,0 0 1,0 0 0,0 0-1,0 0 1,0 0-1,0 0 1,0 1 0,0 3-1,-12 10 658,-5 4-118,14-17-556,1 1 1,0 0 0,0-1 0,1 1-1,-1 0 1,1 1 0,0-1-1,-2 6 1,4-9-31,-4 4-88,4-4 99,-1-1-1,1 1 0,0-1 0,-1 1 0,1-1 0,0 1 0,-1-1 0,1 1 0,0 0 0,0-1 0,0 1 0,0-1 0,-1 1 0,1-1 0,0 1 0,0 1 1,0-1 12,0 1 1,0-1 0,-1 1 0,1-1 0,-1 1 0,1-1-1,-1 0 1,1 1 0,-1-1 0,0 1 0,-1 1 0,-6 13-271,0 3 216,7-17 52,0 0 1,0 0 0,0 1-1,0-1 1,1 0 0,-1 0 0,0 0-1,1 5 1,-1-3-37,1 0 0,0 0 0,1 0 0,-1 1 0,2 4 1,-1-7 72,2 6-2,-1 6-23,-3-7-23,0-6 0,1 1 0,0 0 0,0 0 0,-1 0 0,1-1 0,1 1 0,-1 0 0,0 0 0,0 0 0,1-1 0,-1 1 0,1 2 0,0-2-2,0 0 1,-1-1 0,1 1-1,0 0 1,0-1-1,-1 1 1,1-1 0,0 1-1,1-1 1,-1 0-1,0 1 1,0-1 0,1 0-1,-1 0 1,0 0-1,1 0 1,2 1 0,-2-1 15,2 2-26,0 0-1,0 0 0,0 0 1,0 0-1,0 1 0,-1 0 1,6 7-1,-8-10 77,1 2-120,5 10 165,-5-7-150,1 0-1,-1 0 1,0 0-1,0 0 1,-1 0-1,0 1 1,0-1-1,0 0 1,-1 1-1,0-1 1,0 1-1,-1-1 1,-1 10-1,-1 18-27,6 61-257,-2-91 222,-1 0-1,1 0 1,0 1-1,0-1 1,3 7 0,-3-7-40,1 0 1,-1 0-1,0 0 0,0 0 1,0 7-1,-1 20-714,0-12 463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1:21.4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483 253 832,'1'-7'1004,"-2"-8"-211,1 13-697,-1 0 0,1 1-1,-1-1 1,1 0 0,0 0-1,0 0 1,0 1 0,0-1 0,0 0-1,0-2 1,0 2-74,1 1 0,-1 0 0,0-1-1,0 1 1,0 0 0,0-1 0,0 1 0,0 0 0,-1-1 0,1 1 0,0 0-1,-1 0 1,1-1 0,-1 1 0,0-2 0,-7-13 479,8 14-429,-1 0 1,0 0-1,0 0 0,0 1 1,0-1-1,0 0 0,0 0 1,-2-1-1,0-6 198,3 9-254,0-1 0,0 1 0,0 0-1,0 0 1,0-1 0,0 1 0,0 0-1,0 0 1,0-1 0,0 1 0,0 0-1,0 0 1,0-1 0,0 1 0,0 0-1,-1 0 1,1 0 0,0-1 0,0 1-1,0 0 1,0 0 0,0 0 0,-1-1-1,1 1 1,0 0 0,0 0-1,0 0 1,-1 0 0,1 0 0,0-1-1,0 1 1,0 0 0,-1 0 0,1 0-1,0 0 1,-28-8 928,-4 10-508,-1 1-1,-59 15 0,48-9-301,37-8-120,-8 2-61,-25 8 0,23-3-102,16-8 53,2 0-38,24-2 48,-1-1-1,0-1 1,0-1-1,0-1 1,24-9-1,-39 12 137,8-1-15,-14 4-11,-1-1 0,0 1 0,1-1 0,-1 0 0,0 1 0,0-1 0,1 0 0,1-2 0,-4 3-22,1 0 0,-1 0 0,0 0 0,0 0 0,0 0 0,0 0 0,0 0 0,0-1 0,0 1 0,0 0 0,0 0 0,1 0 0,-1 0 0,0 0 0,0 0 0,0 0 0,0-1 0,0 1 0,0 0 0,0 0 0,0 0 0,0 0 0,0 0 0,0-1-1,0 1 1,0 0 0,0 0 0,0 0 0,0 0 0,0 0 0,0 0 0,0-1 0,0 1 0,0 0 0,0 0 0,-1 0 0,1 0 0,0 0 0,0 0 0,0 0 0,0-1 0,0 1 0,0 0 0,0 0 0,0 0 0,0 0 0,-1 0 0,1 0 0,0 0 0,0 0 0,0 0 0,0 0 0,0 0 0,0 0 0,-1 0 0,1 0 0,0 0 0,0 0 0,-8-3 12,8 3-7,-9-2 179,0 0 0,0 1 0,0 0 0,-1 1-1,-13 1 1,-48 8 694,16 1-560,-103 34 0,181-41-1148,-19-3 776,30-1 53,0-1 0,1-2 1,-2-2-1,1-1 0,-1-1 0,0-2 0,0-2 1,53-26-1,-29 9-171,50-29 665,-102 53-181,-8 1-203,-14 2-109,-19 8 223,-1 1 0,-47 16 0,47-13-276,-1 0 53,17-5-117,0 1-1,1 0 1,-30 15 0,49-21 81,0 1 0,0-1 0,0 1-1,0 0 1,0-1 0,0 1 0,0 0 0,1 0 0,-1-1 0,0 1-1,0 0 1,1 0 0,-1 0 0,-1 2 0,2-2-20,0-1 0,0 1 0,0-1 0,0 1 0,0 0 0,0-1 0,0 1 0,0 0 0,0-1 0,0 1 0,0 0 0,0-1 0,0 1 0,1-1 0,-1 1 1,0 0-1,0-1 0,1 1 0,0 0 0,26 23-3056,-20-20 2366,16 13-1091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1:22.70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54 173 1312,'-47'-14'693,"46"13"-655,1 1 0,0 0 0,-1 0 0,1-1 1,-1 1-1,1 0 0,0-1 0,-1 1 0,1-1 0,0 1 0,-1 0 0,1-1 0,0 1 0,0-1 0,0 1 0,-1-1 0,1 1 0,0-1 0,0 1 0,0-1 0,0 1 0,0-1 0,0 1 1,0-1-1,0 1 0,0-1 0,0 1 0,0-1 0,0 1 0,0-1 0,0 1 0,0-1 0,1 1 0,-1 0 0,0-1 0,0 1 0,1-1 0,-1 1 0,0-1 0,1 1 0,0-2 129,0 0-1,0 0 1,0 1 0,0-1-1,0 1 1,0-1-1,1 1 1,-1 0-1,0-1 1,3 0-1,19-8 150,0 2-1,1 1 1,0 1-1,0 1 1,34-3-1,168-15 375,2 0-190,-147 9-213,-53 8-105,0 1-1,45-2 1,-68 7 126,-7-1-144,-8 1-60,-74 9-99,-44 7-153,-128 23 301,50 4 877,179-36-842,27-7-189,0 0 0,0 0 0,-1 0 0,1 0 0,0 0 0,0 0 0,0 0-1,0 0 1,0 0 0,-1 0 0,1 1 0,0-1 0,0 0 0,0 0 0,0 0 0,0 0 0,0 0-1,-1 0 1,1 0 0,0 0 0,0 1 0,0-1 0,0 0 0,0 0 0,0 0 0,0 0 0,0 0-1,0 1 1,0-1 0,0 0 0,0 0 0,0 0 0,0 0 0,0 0 0,0 1 0,0-1 0,0 0-1,0 0 1,0 0 0,12 5 54,17-2 102,31-1-1,-8 0-180,41 0 120,11 2-316,-35 5-2877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1:23.8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251 1 576,'-6'1'55,"1"0"-1,0 0 1,0 0-1,0 1 1,0 0-1,0 0 1,0 0-1,1 0 1,-1 1-1,1 0 1,-6 5-1,-22 11 561,21-14-281,-1-1-1,1 1 0,-1-2 1,0 0-1,0 0 0,0-1 1,-16 0-1,-15 6 355,42-8-731,9 3 182,6-1-31,-1-1-1,0-1 1,14-1 0,3 0-1,25-4 274,-35 2-228,12-4 63,2 0-171,-16 5-261,0-1-1,0 0 0,20-6 1,-21 3-1839,23-11 0,-23 9 1074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1:29.50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203 567 896,'-2'-7'386,"2"7"-376,0 0 0,-1-1 0,1 1 0,0 0 0,0-1 1,0 1-1,0-1 0,0 1 0,0 0 0,0-1 0,0 1 0,0 0 0,0-1 0,0 1 0,0 0 0,0-1 0,0 1 0,0-1 0,0 1 0,0 0 0,0-1 0,1 1 0,-1 0 0,0-1 0,0 1 0,0 0 0,1 0 0,-1-1 0,3-18 372,-2 3-188,0-1-133,1-1 0,-3-19-1,1 17 132,2-27 0,4-1 373,-4 32-475,0-1 1,-1 1-1,0-1 0,-3-21 1,1-2 129,1 35-244,1 0-1,-1 0 1,1 0 0,0 1 0,1-1 0,3-9-1,-1 2 179,-3 6-152,0 1-1,0-1 1,-1 0 0,0 0 0,0 0 0,-1-8-1,0-7 78,1 18-79,0 1 0,0-1 0,0 1 0,0-1 0,1 0 0,-1 1 0,1-1 0,-1 1 0,1 0 0,0-1 0,0 1 0,2-3 0,-2 4-3,-1 0 0,1 0 0,-1 0 0,1 0 0,-1-1 0,1 1 1,-1 0-1,0 0 0,0 0 0,1-1 0,-1 1 0,0 0 1,0 0-1,0-2 0,1-1-62,-3 13 189,-5 11 92,-17 33 0,-6 15 29,-28 150-205,43-149-334,-3-1 0,-32 78-1,17-74-1593,22-43 827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1:35.70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1 160,'0'0'64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1:36.1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120 154 160,'0'-8'267,"8"-8"949,-8 8-909,0-18 606,0 25-870,0-1-1,0 1 0,-1 0 1,1-1-1,0 1 0,-1 0 1,1 0-1,-1-1 0,1 1 1,-1 0-1,1 0 1,-1 0-1,0 0 0,-1-2 1,-4-3 309,0 0 1,-10-13 0,13 15-214,0 0 0,-1-1 0,1 1 0,-1 1 0,0-1 0,0 0-1,-1 1 1,1 0 0,0 0 0,-9-4 0,12 7-147,0 0 0,1-1-1,-1 1 1,0 0 0,1 0 0,-1 0-1,0 0 1,1 0 0,-1 0 0,0 0-1,1 0 1,-1 0 0,0 0-1,1 1 1,-1-1 0,0 0 0,1 0-1,-1 1 1,1-1 0,-1 0 0,1 1-1,-2 0 1,-11 12 76,7-5-42,6-8-67,-1 1 0,0 0 0,1 0 0,-1-1 0,1 1 0,0 0 0,-1 0 0,1 0 1,0 0-1,-1 0 0,1 0 0,0 0 0,0 0 0,0 0 0,0 0 0,0-1 0,0 1 0,0 0 0,0 0 0,0 0 0,0 0 0,1 0 0,-1 0 0,1 2 0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2:04.488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1377 176 1152,'-9'-16'1243,"2"1"342,6 13-1481,1 0 0,-1 0 1,0 0-1,0 0 0,0 0 1,0 0-1,0 0 0,0 1 1,0-1-1,-1 0 0,-1-1 1,-3-3 6,5 6-106,1-1 0,-1 0 0,0 0 0,1 1 0,-1-1 0,0 0 0,0 1 0,1-1 0,-1 0 1,0 1-1,0-1 0,0 1 0,0 0 0,0-1 0,0 1 0,0 0 0,0-1 0,0 1 0,0 0 0,0 0 0,0 0 1,0 0-1,0 0 0,0 0 0,0 0 0,0 0 0,1 0 0,-1 1 0,0-1 0,0 0 0,0 1 0,0-1 0,0 1 1,0-1-1,0 1 0,0-1 0,-1 2 0,-37 26 78,12-7 44,-1-1 1,-1-2-1,-1-1 0,-31 14 1,8-7-64,34-15 101,0 0 1,-37 11-1,36-14-133,-1 1 1,2 1-1,-37 20 1,13-6 23,6-1-73,25-14 31,0-1 1,-15 7 0,14-7 26,1 1 1,-1 0-1,2 0 0,-1 1 0,1 1 0,-18 17 1,14-12-99,-32 22 1,-27 20 246,65-49-167,7-5-4,0 0 0,-1 0-1,0-1 1,1 1 0,-1 0-1,0-1 1,1 0 0,-1 1-1,0-1 1,0 0 0,0 0-1,0-1 1,-6 1 0,6 0-16,-1-1 0,1 0-1,-1 1 1,1 0 0,-6 2 0,5-2 4,1 0 0,-1 0 0,1 0 0,-1 0 0,-6 0-1,2-1-2,6 0 8,0 1 0,0-1 0,0 0 0,0 0-1,0 0 1,0 0 0,0 0 0,0 0 0,0-1 0,0 1 0,0-1 0,1 1-1,-1-1 1,0 0 0,0 0 0,0 1 0,1-1 0,-4-2 0,7-2-66,2 0 21,0 1-1,1 0 1,0 0-1,0 0 1,0 0-1,7-3 1,40-18-60,-35 17 58,34-15-40,37-18-42,21-12 50,127-42-1,-43 19-176,-182 71 215,206-95 170,-194 87-209,-14 9 129,-8 3-23,-2 2 0,-70 38 74,49-28-78,-1-1 0,-1-1-1,-42 11 1,36-12 7,-140 36 215,-4 9-288,98-28 214,23-5-185,35-12 20,-23 6 1,22-8 46,-20 10 1,-16 5-226,21-6 175,6-3-60,-92 39 349,78-31-372,1 1-50,31-15 194,0 0 0,0-1 0,-1 0 0,1-1 0,-16 4 0,23-7-65,1 0 0,-1 0 0,1 0 0,-1 0 0,1 0 0,0 1 0,0-1 0,-4 3 0,-8 6-68,13-9 49,0 0-1,0 0 1,-1 0 0,1 0-1,0 0 1,0 1-1,0-1 1,1 0 0,-1 1-1,0-1 1,0 1-1,1-1 1,-1 1 0,1-1-1,-1 3 1,-3 8 31,1-7-26,2 1 1,-1-1-1,0 1 1,1-1-1,0 1 0,0 10 1,1-9 26,-1 0 1,0-1 0,-3 11-1,-2 13 164,5-26-197,-1 0 1,1 0-1,0 0 0,0 0 0,-1 7 0,2-10 11,0-1-1,0 0 0,0 1 1,0-1-1,0 1 0,0-1 0,0 0 1,0 1-1,0-1 0,-1 1 0,1-1 1,0 0-1,0 1 0,0-1 1,-1 0-1,1 1 0,0-1 0,0 0 1,-1 1-1,1-1 0,0 0 0,-1 1 1,1-1 2,-1 1 0,0-1 1,1 1-1,0 0 0,-1-1 1,1 1-1,-1 0 1,1-1-1,0 1 0,-1 0 1,1-1-1,0 1 0,0 0 1,-1 0-1,1-1 0,0 1 1,0 0-1,0 0 0,0-1 1,0 1-1,0 1 0,0 23-52,0 20-72,4 16 345,-2-43-191,-2 36 0,-1-19 242,6-13-286,-5-21 43,5 21-21,-6-20 16,0-1-1,1 1 1,-1-1-1,0 1 1,0-1-1,0 1 1,0-1 0,0 0-1,-1 0 1,1 1-1,0-1 1,-1 0-1,-1 1 1,-2 2-20,1-3-42,4-1 35,0 0 1,-1 0-1,1 0 1,-1 0-1,1 0 1,0 0-1,-1 0 1,1 0-1,0 0 1,-1 0-1,1 0 1,0 0-1,-1 0 1,1 0 0,0 0-1,-1 1 1,1-1-1,-1 0 1,1 0-1,0 0 1,0 0-1,-1 1 1,1-1-1,0 0 1,-1 1-1,1-1 10,-1 0-1,1 1 1,-1-1-1,1 0 1,-1 0-1,1 0 0,0 0 1,-1 1-1,1-1 1,-1 0-1,1 0 1,-1 0-1,1 0 0,-1 0 1,1 0-1,-1 0 1,1 0-1,-2-1 1,-1 2-350,2 5 175,1-2 164,0 0 0,0 0 0,1-1 1,-1 1-1,1 0 0,0-1 0,0 1 0,0 0 0,0-1 0,1 1 0,2 4 0,-3-6 60,21-3 314,-16 0-379,0-1-1,0 1 0,-1-1 0,1-1 0,7-2 0,17-8-53,76-14 131,135-16 0,-77 16-213,279-31 137,-389 53 96,54-2 138,-91 5-382,-15 1 134,0 1-1,0-1 1,0 1 0,0 0-1,1-1 1,-1 1-1,0 0 1,0 1-1,2-1 1,4 3 19,-5-1 21,3 0-31,-5-2-60,-2 0-56,1 0 105,-1 0 0,1 0 0,0 0 0,-1-1 0,1 1 0,0 0 0,-1 0 0,1 0 0,0 0 0,-1 0 0,1 0 0,0 0 0,-1 1 0,1-1 1,0 0-1,-1 0 0,1 0 0,0 0 0,-1 0 0,1 0 0,0 1 0,-1-1 0,1 0 0,-5 4-7,0-1 0,0 0 0,0 0 0,0 0 0,0-1 0,-1 1 0,1-1 0,-7 1 0,-47 9 171,52-11-199,-130 11 68,93-10 2,-1 2-1,-56 13 1,60-7-80,2 2 1,-49 21-1,74-25 64,12-7 3,0 1 0,0-1 0,0 0 0,0 0 0,0 0 0,-1 0 0,1 0 0,0 0 0,-1-1 0,1 1 0,-3 0 0,5-1 47,-14 11 128,11-9-173,0 0 0,0 0 0,0 0 0,-1-1 0,1 1 0,-1-1 0,1 0 0,-7 2 0,-11 4-30,13-3-8,1 0 0,0 0 0,-10 9 0,-1 1 47,17-13-21,-1 0-1,1 1 1,-1-1-1,1 1 0,-1-1 1,1 1-1,0 0 1,0-1-1,-1 1 0,0 4 1,1-5 6,1-1 0,0 1 0,0 0 1,0-1-1,-1 1 0,1 0 0,0-1 1,0 1-1,0 0 0,0-1 0,0 1 1,0 0-1,0-1 0,0 1 0,1 0 0,-1-1 1,0 1-1,0 0 0,1-1 0,-1 1 1,0 0-1,1-1 0,-1 1 0,0-1 1,1 1-1,-1 0 0,1-1 0,-1 1 1,1-1-1,-1 0 0,1 1 0,-1-1 0,1 1 1,0-1-1,-1 0 0,2 1 0,4 1 39,0 0-1,-1 0 0,2 0 1,-1-1-1,0 0 0,0 0 1,0-1-1,0 0 0,1 0 1,-1 0-1,10-2 0,6-3 69,41-14-1,5-1-238,-55 17 134,0 2 0,1-1 0,-1 1 0,1 1 0,-1 1 0,1 0 0,-1 1 0,0 0 0,23 7 0,-18-1 1,8 7 0,-22-14 0,-1 1 1,0 0 0,1-1 0,-1 0-1,1 0 1,-1 0 0,1 0 0,-1-1-1,1 1 1,0-1 0,-1 0-1,1 0 1,0 0 0,-1-1 0,1 1-1,0-1 1,-1 0 0,1 0 0,-1 0-1,1-1 1,5-2 0,21-8 178,-21 9-131,-1 0 1,1 0 0,10-7-1,5-3 22,8-5-140,-1-1 27,-38 34-663,5-11 688,1-1 0,-1 1-1,0-1 1,0 1 0,-5 5-1,-88 100-7,89-101 68,-1 0 7,1 0 0,-1 0 0,0-1 0,-1 0 0,-8 5 0,16-12-45,0 1-1,0-1 1,0 0 0,-1 0 0,1 0 0,0 0-1,0 1 1,0-1 0,-1 0 0,1 0 0,0 0-1,0 0 1,0 0 0,-1 0 0,1 0 0,0 0-1,0 0 1,-1 0 0,1 1 0,0-1 0,0 0-1,0 0 1,-1-1 0,1 1 0,0 0 0,0 0-1,-1 0 1,1 0 0,0 0 0,0 0 0,-1 0-1,1 0 1,0 0 0,0 0 0,0-1 0,-1 1-1,1 0 1,0 0 0,0 0 0,0 0 0,0 0-1,-1-1 1,1 1 0,0 0 0,0 0 0,0 0 0,0-1-1,0 1 1,0 0 0,0 0 0,0-1 0,0 1-1,-1 0 1,1 0 0,0-1 0,0 1 0,0 0-1,0 0 1,0 0 0,0-1 0,1 1 0,-1 0-1,0 0 1,0-1 0,0 1 0,0 0 0,0 0-1,0-1 1,6-17-42,7 2 24,0 0 1,1 1-1,1 0 1,25-19-1,-26 22 28,115-83 0,-65 49 20,103-70-104,120-95-238,-249 178 349,-1-2 0,64-79-1,-76 85 6,-19 23-38,0-1 0,10-14 0,-12 10-133,-6 7-95,-4 3 15,2 3 335,3-4-8,8-7 70,16-16-180,-22 24-41,11-17 173,-2 1-171,-8 15 16,0-1 0,1 0 0,-2 1 0,1-1 0,0 0 0,0 0 0,-1 0 0,1 0 0,-1 0 0,0 0 0,0 0-1,1-6 1,2-6 193,-3 15-187,-1-1 0,1 0 0,0 1 0,-1-1 0,1 0 0,0 0 0,-1 1 0,1-1 0,-1 0 0,1 0 0,0-1 0,5-8-90,-3 6 102,-1 1 1,0-1-1,1 0 1,-1 0-1,-1 0 0,3-5 1,5-10-39,-7 15 32,-1 1 0,1 0-1,-1 0 1,0-1 0,1 1-1,-1 0 1,-1-1 0,1 1-1,-1-1 1,1 1 0,-1-1-1,0 0 1,0 1 0,0-1-1,-2-6 1,-9-13-124,11 22 122,0 1-1,-1-1 0,1 1 1,0 0-1,0-1 0,-1 1 1,1-1-1,0 1 0,-1 0 1,1-1-1,0 1 0,-1 0 1,1-1-1,0 1 0,-1 0 1,1 0-1,-1 0 0,1-1 1,-1 1-1,1 0 0,0 0 1,-1 0-1,1 0 0,-2-1 1,0 1 0,-15-9 76,2 2-12,13 6-28,-1 0 1,1 0-1,0 0 0,-1 1 0,1-1 0,-1 1 0,-2-1 0,-11-1 191,9 0-206,0 1 0,0 0 1,0 0-1,0 0 0,0 1 0,0 0 0,-9 1 0,-51 12-59,49-9 98,13-3-48,-53 12 14,1 1 0,-68 27 0,87-27 26,28-11-43,0 0 1,0 1-1,-9 5 1,-13 8-25,18-11-2,1 1-1,0 1 0,-21 17 0,28-19 1,-1 2 0,2-1-1,-1 1 1,1 0-1,0 0 1,0 1-1,1-1 1,0 1 0,1 0-1,-4 16 1,-3 19 74,6-19-17,-1 0 0,-2-1 0,-1 0 0,-19 43-1,16-42 10,10-21-45,-1 0 0,1 0 0,-1 0 1,0 0-1,0-1 0,0 1 1,0-1-1,-1 1 0,-4 3 0,-7 9 53,11-12 1,0 0 0,-1 0 0,0-1 0,-4 4 1,8-7-53,0 0 0,0 0 0,0 1 0,0-1 1,0 0-1,0 0 0,0 0 0,-1 0 0,1 0 0,0 0 1,0 0-1,0 0 0,0 0 0,0 0 0,0 0 1,-1 1-1,1-1 0,0 0 0,0 0 0,0 0 0,0 0 1,0 0-1,0 0 0,-1 0 0,1 0 0,0 0 0,0 0 1,0 0-1,0 0 0,0 0 0,-1-1 0,1 1 1,0 0-1,0 0 0,0 0 0,0 0 0,0 0 0,0 0 1,-1 0-1,1 0 0,0 0 0,0 0 0,0 0 1,0-1-1,0 1 0,0 0 0,0 0 0,0 0 0,0 0 1,-1 0-1,1 0 0,0-1 0,0 1 0,0 0 0,0 0 1,0 0-1,0-1 0,3-8 73,23-29-112,44-50 0,-50 68-3,0 0-1,1 1 0,37-25 1,-3 10-107,112-48 0,-26 15-96,-15 9-512,-136 62 729,0-2 0,0 1 1,0-2-1,-13 2 0,-54 0 73,2 0 62,72-3-115,-75 7 57,-97-4 1,166-3-7,1-1 0,-1 0 0,1 0 0,-1-1-1,1 0 1,-8-4 0,13 5-33,0-1-1,0 1 1,0-1 0,0 0-1,1 0 1,-1 0 0,0 0-1,1 0 1,0 0 0,0-1-1,-1 1 1,1-1 0,1 0-1,-1 0 1,0 0 0,1 1-1,-1-1 1,0-5 0,0 2-17,-1-1-27,1 0 1,0-1-1,0 0 1,0-14 0,-3-21-196,5 42 266,0 1-45,0 0 0,0 0 0,0 0 0,-1 0 0,1 0 0,0 0 0,0 0 0,0 0 0,0-1 0,0 1 0,0 0 0,0 0 0,0 0 0,0 0 0,0 0 0,0 0 0,0 0 0,0 0 0,0 0 0,0-1 0,0 1 0,0 0 0,0 0 0,0 0 0,0 0 0,0 0 0,0 0 0,0 0 0,0 0 0,0 0 0,0-1 0,0 1-1,0 0 1,0 0 0,0 0 0,0 0 0,0 0 0,0 0 0,0 0 0,0 0 0,0 0 0,1 0 0,-1 0 0,0-1 0,0 1 0,0 0 0,0 0 0,2 0-113,-1 4 63,-1-1 53,0 0 0,-1-1 0,1 1 0,-1 0 0,0-1 0,1 1 0,-1 0 0,0-1 0,-1 0 0,-2 5 0,-18 22 0,8-12 0,7-9 8,-1 1 1,0-1-1,0-1 1,-1 1 0,0-2-1,-17 11 1,-65 29 57,64-34-70,-47 19-37,43-18 190,0 0 0,0 2 0,-43 29 0,67-37-149,-1-1 0,1 1 0,-10 12 0,17-18 2,-1-1 0,1 1 0,-1 0 0,1 0 0,-1-1 0,1 1 0,-1 0 0,1 0 0,0 0 0,0 0 0,-1-1-1,1 1 1,0 0 0,0 0 0,0 0 0,0 0 0,0 0 0,0 0 0,0-1 0,0 1 0,0 0 0,0 0 0,1 0 0,-1 0 0,0 0 0,1-1 0,-1 1 0,0 0 0,1 0 0,-1 0 0,1-1 0,-1 1-1,1 0 1,0-1 0,-1 1 0,1-1 0,0 1 0,-1 0 0,1-1 0,0 1 0,1 0 0,2 1 25,0 0 0,0 0 0,0 0 1,0 0-1,0-1 0,8 2 0,-4-2-61,1 1 28,1 0 1,-1 0-1,17 7 0,-24-9 5,-1 1 1,0-1-1,1 1 1,-1 0-1,0-1 1,1 1-1,-1 0 1,0 0-1,0 0 1,0 0-1,1 0 1,-1 0-1,0 0 1,-1 0-1,1 1 0,0-1 1,0 0-1,0 1 1,-1-1-1,1 0 1,-1 1-1,1-1 1,-1 1-1,1-1 1,-1 1-1,0-1 1,0 1-1,0-1 1,0 1-1,0-1 0,0 1 1,0 1-1,-2 2-12,0 1 0,-1 0 0,1-1 0,-1 0 0,0 0 0,-1 0 0,1 0 0,-1 0 0,-6 6 0,-3 2 73,-25 20 0,-89 52 157,101-69-168,14-9 7,-1-1-1,0 0 0,-17 5 0,6-3 60,22-7-103,0 0-1,0-1 1,0 1-1,0-1 1,0 1 0,0-1-1,-1 0 1,1 0-1,0 0 1,0 0-1,0-1 1,0 1-1,-1 0 1,1-1-1,0 0 1,0 1-1,0-1 1,0 0-1,0 0 1,0 0-1,1 0 1,-1-1-1,0 1 1,0 0 0,1-1-1,-1 1 1,1-1-1,-1 1 1,1-1-1,-2-3 1,-4-5-114,0 0 1,-10-10 0,15 19 99,1-1 1,-1 1 0,0 0-1,1 0 1,-1 0 0,0 0-1,-4-1 1,7 2 0,-1 0 1,0 0-1,0 0 0,0 0 1,0 0-1,1 0 0,-1-1 1,0 1-1,0 0 0,0 0 1,0 0-1,1 0 0,-1 0 1,0 0-1,0 0 0,0 0 1,0 0-1,0-1 0,1 1 1,-1 0-1,0 0 0,0 0 1,0 0-1,0 0 0,0 0 0,0-1 1,0 1-1,0 0 0,0 0 1,0 0-1,1 0 0,-1-1 1,0 1-1,0 0 0,0 0 1,0 0-1,0-1 0,0 1 1,0 0-1,0 0 0,0 0 1,-1 0-1,1-1 0,0 1 1,0 0-1,0 0 0,0 0 1,0 0-1,0 0 0,0-1 1,0 1-1,0 0 0,0 0 1,-1 0-1,1 0 0,0 0 1,0-1-1,0 1 0,0 0 1,0 0-1,-1 0 0,1 0 1,0 0-1,0 0 0,0 0 0,0 0 1,0 0-1,-1 0 0,1 0 1,12-6-62,-12 6 64,35-17-68,39-26 0,17-9 134,298-98-117,-196 82 98,34 2 76,-145 46-180,-63 15 62,0 0 48,24-9 0,-38 12-104,-1 0 0,0 0 0,0 0 0,0 0 0,0-1 0,0 0 0,0 0 0,-1 0 0,1 0 0,4-6 0,-6 6 4,0 0-1,0 0 1,0 1-1,1-1 0,-1 1 1,1-1-1,-1 1 1,1 0-1,0 0 1,4-1-1,36-25-1069,-25 17 726,-18 10 389,1 1 0,-1 0 0,0 0 0,0 0 0,1-1-1,-1 1 1,0 0 0,1 0 0,-1-1 0,0 1 0,0 0 0,0-1 0,1 1 0,-1 0-1,0-1 1,0 1 0,0 0 0,0-1 0,0 1 0,0-1 0,1 1 0,-1 0 0,0-1-1,0 1 1,0 0 0,0-1 0,0 1 0,-1-1 0,1 1 0,0 0 0,0-1 0,0 1-1,0 0 1,0-1 0,0 1 0,-1 0 0,1-1 0,0 1 0,0 0 0,0-1 0,-1 1-1,1 0 1,0 0 0,-1-1 0,1 1 0,0 0 0,0 0 0,-1-1 0,0 1 0,-3-4-7,-1 0 1,0 1 0,0 0-1,-1 0 1,1 0 0,-1 1-1,1-1 1,-1 1 0,-8-1-1,1-2-15,-27-6 15,-1 2 0,0 2 0,0 1 0,0 2 0,-58 3 0,70-1 213,-1-1 0,-29-6 0,58 9-172,-1-1-1,1 0 1,-1 1-1,1-1 1,-1 0-1,1 1 1,-1-1-1,1 0 0,0 0 1,0 0-1,0-1 1,-1 1-1,1 0 1,0 0-1,0 0 1,-1-3-1,2 4-34,0 0 0,0-1 0,-1 1-1,1-1 1,0 1 0,0-1 0,-1 1 0,1-1 0,0 0 0,0 1-1,0-1 1,0 1 0,0-1 0,0 1 0,0-1 0,0 1-1,0-1 1,0 1 0,0-1 0,0 1 0,1-1 0,-1 0 0,0 1-1,0-1 1,1 1 0,-1 0 0,0-1 0,0 1 0,1-1-1,-1 1 1,0-1 0,1 1 0,-1 0 0,1-1 0,-1 1-1,1 0 1,-1-1 0,0 1 0,1 0 0,-1 0 0,1-1 0,-1 1-1,1 0 1,0 0 0,-1 0 0,1 0 0,-1 0 0,2-1-1,55-6-184,-12-2 76,58-14 358,-52 10-230,0 2-1,1 2 0,83-3 1,6 11-18,-137 1 6,0 0-1,0 1 1,0-1 0,0 1 0,0 0 0,0 0 0,0 0 0,0 0 0,8 5 282,-16 5-357,-2-5 125,-7 2-10,-12-6 22,25-2-77,0 0-1,0 0 0,-1 0 0,1 1 0,0-1 0,0 0 0,0 0 1,-1 0-1,1 0 0,0 0 0,0 0 0,0 0 0,0 1 1,0-1-1,-1 0 0,1 0 0,0 0 0,0 0 0,0 0 0,0 1 1,0-1-1,0 0 0,0 0 0,0 0 0,0 1 0,-1-1 1,1 0-1,0 0 0,0 0 0,0 1 0,0-1 0,0 0 0,0 0 1,0 0-1,0 1 0,0-1 0,1 0 0,-1 0 0,0 0 1,0 1-1,0-1 0,4 14 55,-1-3-39,-2 17-81,-1 1 0,-1-1 1,-1 1-1,-9 42 0,4-37 201,-1-1-1,-1 0 0,-15 35 1,24-67-107,-1 0 0,1-1 0,0 1 0,-1 0 0,1-1 0,-1 1 0,1 0 0,-1-1 0,1 1 0,-1-1 0,0 1 0,1 0 0,-1-1 0,0 1 0,1-1-1,-1 0 1,0 1 0,1-1 0,-1 0 0,-1 1 0,2-1-8,-1 0-1,1 0 1,0 0-1,-1 0 1,1 0-1,-1 0 1,1-1-1,0 1 0,-1 0 1,1 0-1,0 0 1,-1 0-1,1-1 1,0 1-1,-1 0 1,1 0-1,0-1 0,-1 1 1,1 0-1,0-1 1,0 1-1,-1 0 1,1-1-1,0 1 0,0 0 1,0-1-1,0 1 1,-1 0-1,1-1 1,0 1-1,0 0 1,0-1-1,0 1 0,0-1 1,0 1-1,0 0 1,0-1-1,0 1 1,0-1-1,0 1 1,1-1-1,-1-3 8,-1-1-47,1-1 0,1 1 1,-1-1-1,1 0 0,2-8 0,-1 7-133,-1 0 0,0 0 0,0-1 0,-1 1 0,0 0 0,-1-11 0,1-3 171,-1 12 4,0 0-1,0 0 1,0 0-1,-1 1 1,-1-1-1,1 1 1,-1-1-1,-8-13 1,8 16-23,0 0 1,-1 0-1,1 1 1,-1-1 0,-1 1-1,1 0 1,-1 0 0,0 1-1,0-1 1,-1 1-1,-10-7 1,2 5-30,0 1 0,-1 0 0,1 0 0,-1 2 0,0 0 0,0 0 0,0 2-1,0 0 1,-27 1 0,-5 5-43,-82 17 0,13-6 130,110-16 13,-1 0 0,1 0 0,-1-1 1,-5-1-1,-19-2-239,29 4 138,0 1-1,-1-1 0,1 1 0,0 0 0,0 0 0,0 0 1,-4 2-1,5-2 46,0-1 1,0 1 0,0 0 0,0-1-1,0 1 1,0 0 0,0 0 0,0 0-1,0-1 1,1 1 0,-1 0 0,0 0-1,0 0 1,1 0 0,-2 2 0,2-2-22,1 2-3,0 0 0,0 0 1,0 0-1,-1 0 0,1 5 1,-6 9 10,4-11 4,-1-1 1,1 1 0,-1-1-1,0 0 1,0 1 0,-1-1-1,0 0 1,0 0 0,0 0-1,0-1 1,-7 8 0,-27 19 19,-62 40-1,38-29 12,-137 118 123,188-152-183,-135 118 188,125-111-115,-2 0 0,0-2 0,-1 0 0,0-1 0,-35 12 0,42-18-13,12-4-23,0-1 1,0 1 0,0-1 0,0 0-1,0 0 1,0 0 0,-6 0-1,-19 2 2,54-5-10,47-9 0,-60 9 6,0 0 20,24 0-1,-36 2-22,0 0-1,0 0 1,0 0-1,0 0 1,0 0 0,0 0-1,0 0 1,0 0-1,0 0 1,0 1-1,0-1 1,0 0 0,0 0-1,0 0 1,0 0-1,0 0 1,0 0 0,0 0-1,0 0 1,0 0-1,0 1 1,0-1-1,0 0 1,0 0 0,0 0-1,0 0 1,0 0-1,0 0 1,0 0 0,0 0-1,0 0 1,0 0-1,0 0 1,0 1-1,0-1 1,0 0 0,0 0-1,0 0 1,0 0-1,0 0 1,0 0 0,1 0-1,-1 0 1,0 0-1,0 0 1,0 0-1,0 0 1,0 0 0,0 0-1,0 0 1,0 0-1,-9 5-35,8-4 25,-17 7-40,-1 0-1,-34 8 0,7-2 41,-93 28 236,49-22 31,22-5-244,62-13-31,0-1 0,0-1 0,-11 1 0,25-9-76,28-4 267,43-8 0,-18 5-65,11-9 200,-1-2 0,131-71 0,-103 51-310,107-35 0,-203 80 6,143-39 23,-51 16 20,-56 14-73,-11 2 66,32-11 1,-52 16-19,0-1-1,0 0 1,0-1 0,0 0 0,0 0 0,-1 0 0,13-13 0,-10 8-7,0 1 1,1 0-1,0 0 0,25-13 1,52-21-501,-66 34 347,54-19-175,-30 12 267,13-4-18,-34 13 75,1-2-1,-2-1 1,41-22-1,-9 1-19,-53 27 18,3-3 8,-5 7-85,2-7 17,-2 6 70,-1-1 0,1 0 0,-1 1 0,1-1 0,0 1-1,-1-1 1,1 1 0,0-1 0,2-1 0,5-13-10,4-7-109,-10 20 95,0 0 1,0 0 0,-1 0 0,1 0 0,-1 0-1,0 0 1,0 0 0,0-1 0,0 1 0,0-6-1,-2-27-19,1 30 61,1-6 42,0 3-295,-2 13-28,1 2 208,0-5 24,0 1 0,0-1 0,0 0 0,0 0 0,0 0 0,1 1-1,-1-1 1,0 0 0,1 0 0,-1 0 0,1 1 0,-1-1 0,2 2 0,20 51 73,-17-38-93,-1 0 0,3 20 1,-5-20 17,2 1-1,5 18 1,-4-16 182,-4-16-154,1-1-9,-1 11 147,-1-13-146,0 1 0,0-1 0,0 0 0,0 1 0,0-1 1,0 0-1,0 1 0,0-1 0,0 0 0,0 1 0,0-1 0,0 0 0,0 1 0,-1-1 0,1 0 0,0 1 0,0-1 1,0 0-1,0 0 0,0 1 0,-1-1 0,1 0 0,0 1 0,0-1 0,-1 0 0,1 0 0,0 0 0,0 1 0,-1-1 1,1 0-1,0 0 0,-1 0 0,1 0 0,0 1 0,0-1 0,-1 0 0,1 0 0,0 0 0,-1 0 0,1 0 0,0 0 1,-1 0-1,1 0 0,0 0 0,-1 0 0,1 0 0,0 0 0,-1 0 0,1 0 0,0 0 0,-1-1 0,1 1 0,0 0 1,-1 0-1,1-1 0,-24-14-372,7 5 102,7 6 200,8 3 69,0 1 0,0-1 0,0 0 0,0 1 0,0-1-1,0 1 1,-4-1 0,-3 2-5,1-2 1,0 1-1,0-1 0,0 0 0,0-1 0,0 0 1,0 0-1,-11-4 0,18 5 9,0 0-1,0 0 1,0 0 0,1 0 0,-1 0-1,0 0 1,0 0 0,0 0-1,1 0 1,-1 0 0,0 0-1,1 0 1,-1-1 0,1 1-1,0 0 1,-1 0 0,1-1-1,0 1 1,0 0 0,0-1-1,0 1 1,0 0 0,0 0-1,0-1 1,0-1 0,1-1-18,0 0 1,0 1 0,0-1-1,0 0 1,0 1 0,1-1-1,2-5 1,8-6 60,15-19-1,-5 9 22,-21 23-89,1 0 0,0 0 1,0 1-1,0-1 0,0 1 0,1-1 0,-1 1 0,0 0 0,0 0 0,1 0 0,-1 0 0,1 0 0,-1 1 0,1-1 0,-1 1 0,1-1 0,-1 1 0,5 0 0,-6 0 17,-1 0-1,1 1 1,0-1 0,-1 0-1,1 0 1,-1 0 0,1 0-1,-1 1 1,1-1 0,-1 0-1,1 1 1,-1-1 0,1 0-1,-1 1 1,0-1-1,1 1 1,-1-1 0,1 0-1,-1 1 1,0-1 0,1 1-1,-1-1 1,0 2 0,2-1 16,-1 1 1,0-1-1,0 1 1,0-1-1,1 1 1,-1-1-1,1 0 1,-1 1-1,2 0 1,-1-1 74,-2 0-74,1 0 0,0 0 0,0 0 0,-1 0 0,1 0 0,0 0 0,0 0 0,0 0 0,2 1 0,-2-2-2,0 0 0,0 0-1,0-1 1,0 1 0,0 0-1,0 0 1,1-1 0,-1 1-1,0-1 1,0 1 0,0-1-1,0 1 1,0-1 0,-1 0-1,1 0 1,0 1 0,0-1-1,1-1 1,11-19 72,-3 5 208,-10 15-291,0 0-1,1 1 1,-1-1-1,0 0 1,0 0-1,0 0 1,1 1-1,-1-1 1,0 0-1,0 0 1,0 0-1,0 0 1,0 1-1,-1-1 1,1-1-1,0 1-1,0 0-1,-1 0 1,1 1-1,0-1 0,0 0 1,0 0-1,0 0 1,0 0-1,0 1 0,0-1 1,1 0-1,-1 0 1,0 0-1,0 1 0,1-1 1,-1 0-1,0 0 1,1 1-1,0-2 0,3-4 48,5-5 55,-8 11-108,-1 0 1,0 0 0,0-1 0,1 1 0,-1 0 0,1 0 0,-1-1 0,0 1-1,1 0 1,-1 0 0,0 0 0,1 0 0,-1 0 0,1 0 0,-1 0 0,0 0 0,1 0-1,-1 0 1,1 0 0,-1 0 0,1 0 0,-1 0 0,0 0 0,1 0 0,-1 0 0,0 0-1,1 0 1,-1 1 0,1-1 0,4 7-28,0 0 27,0 0 5,-2 1 608,0-10-562,0-2-1,0 1 1,0 0 0,4-7 0,-1 1-71,1 2 0,-1-1 0,1 1 0,1 0 0,-1 1 0,1-1 0,1 2 0,14-9 0,-22 13 31,10-6 121,-13 6-252,-15 14-250,10-5 363,-83 94-365,74-82 382,-2-2 0,0 0 1,-1-1-1,-1-1 0,-34 22 1,14-11 53,19-12-41,-2-1-1,-30 14 1,-116 31 58,29-12-94,116-37 28,10-3-15,-27 7 0,19-9 181,21-5-101,-17 0-59,13 1-32,-1 0-1,1 0 1,-1 0-1,1 1 1,0 0-1,0 0 1,0 0 0,-8 5-1,5-2 13,-1-1 0,-12 4 0,-158 51-27,84-26-77,-72 22 188,119-35 48,42-18-149,0 2 0,0-1 0,0 1 0,1 0-1,0 0 1,0 0 0,-5 5 0,-3 4-39,-12 7 56,18-12 5,-1-1 0,0 0 0,-1-1 0,1 0 0,-1 0 0,0-1 0,-1 0 0,-15 6 0,-40 9-166,50-13-84,13-6 227,1 0 0,0 0 0,-1 0 0,1 0 0,-1-1 0,1 1 0,0-1 0,-1 1 0,-2 0 0,-2 0-8,1 0 0,-1 1 0,0 0 0,1 0 1,-8 4-1,7-3 11,0 0 1,0 0-1,0-1 0,-8 1 1,-6 2 46,13-3-4,0-1-1,-1 1 1,-12-1-1,17-1-37,0 0-1,0 0 0,0 1 0,0-1 1,0 1-1,-4 1 0,7-2 9,-1 0 0,1 0 0,-1 1 0,1-1 0,-1 0-1,1 0 1,-1 1 0,1-1 0,0 1 0,-1-1 0,1 0 0,0 1 0,-1-1 0,1 1-1,0-1 1,-1 1 0,1-1 0,0 1 0,0-1 0,-1 1 0,1-1 0,0 1-1,0-1 1,0 1 0,0-1 0,0 1 0,0-1 0,0 1 0,0-1 0,0 1-1,0 0 1,0-1 0,0 1 0,0-1 0,0 1 0,1-1 0,-1 1 0,0-1-1,0 1 1,1-1 0,-1 1 0,0-1 0,1 0 0,-1 2 0,2 0-2,43 71-259,-38-65 259,0 1 1,0-1 0,0-1 0,1 0 0,0 0 0,11 7-1,-10-8-200,1 0 0,0-1 0,0-1 0,13 5 0,15 1-442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2:48.83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54 343 896,'0'0'11,"0"-1"1,0 1-1,0 0 0,-1-1 1,1 1-1,0-1 0,0 1 1,0-1-1,0 1 0,0 0 1,0-1-1,0 1 1,0-1-1,0 1 0,0-1 1,0 1-1,0-1 0,0 1 1,0-1-1,0 1 0,0 0 1,0-1-1,1 1 0,-1-1 1,0 1-1,0 0 0,1-1 1,-1 1-1,0-1 0,0 1 1,1 0-1,-1-1 1,0 1-1,1 0 0,-1 0 1,1-1-1,0 1 0,-1-1-4,1 1 0,0-1-1,-1 0 1,1 1 0,0-1-1,-1 1 1,1-1 0,-1 0 0,1 0-1,-1 1 1,0-1 0,1 0-1,-1 0 1,0 0 0,1 1-1,-1-1 1,0 0 0,0 0 0,0-1-1,-3-37 1579,1 31-1456,1 1-1,0-1 1,1 0 0,0 1-1,0-1 1,2-9 0,-2 15-138,1-1 0,-1 0 0,0 0 0,0 0 0,-1 1 0,0-6 0,-1-6 328,2 13-282,0-1 1,-1 1-1,1 0 1,-1 0-1,1 0 1,-1 0-1,1 0 1,-1 0-1,0 0 1,0 0-1,-1-2 1,-7-11 344,5-13 219,3 20-540,0 0 0,0 1 0,-1-1 0,-3-7 0,-6-10 279,-4-11-269,15 34-96,-1 1 1,1-1-1,0 1 0,0-1 1,0 1-1,-1-1 1,1 1-1,0-1 0,0 1 1,0-1-1,0 0 1,0 1-1,0-1 0,0 1 1,0-1-1,1 1 1,-1-1-1,0 1 0,0-1 1,0 1-1,0-1 1,1 1-1,-1-1 0,0 1 1,1-1-1,-1 1 1,0-1-1,1 0 0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2:04.489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59 99 1472,'-1'0'48,"1"-1"-1,-1 0 1,1 0 0,-1 1-1,1-1 1,0 0 0,-1 0-1,1 0 1,0 0 0,0 1-1,-1-1 1,1 0 0,0 0-1,0 0 1,0-1 0,0 2 21,-1 0-10,-2 0-22,-11 8 662,-21-5 719,35-1-1147,0-2-258,-1 1-1,1-1 0,0 0 0,0 1 0,0-1 0,0 0 0,0 1 0,0-1 0,0 0 0,0 1 0,0-1 1,0 0-1,0 0 0,1 1 0,-1-1 0,0 0 0,0 1 0,0-1 0,0 0 0,0 1 0,1-1 0,-1 1 1,11 9 257,0 0 0,10 15 0,-19-23-217,0 0-1,1 0 0,-1-1 1,0 1-1,0-1 1,1 1-1,-1-1 0,1 0 1,-1 0-1,1 0 0,-1 0 1,1-1-1,0 1 1,0-1-1,3 1 0,4 0 64,1-1-1,18-1 0,28-8 245,-2-2 1,62-20-1,-101 27-326,238-81 307,-242 80-358,1 0 0,0 0 0,0 1 0,0 1 0,0 0 0,0 1 0,1 0 0,-1 1 0,1 1 0,18 1 0,7 3-616,60-2 0,-38-2-181,-59 0 692,-4 2 86,0 0 48,1 0 0,-1-1 1,0 1-1,0 0 0,0-1 0,-1 0 0,1 1 1,0-1-1,-4 1 0,6-1-18,-14-1-136,59 12-4708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2:04.490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291 0 1312,'-3'3'142,"0"0"0,-1-1 0,1 1 0,-1-1-1,1 0 1,-1 0 0,1 0 0,-1-1 0,0 1 0,0-1 0,-8 1 0,-2 0 343,0 0 0,-16-1 0,-5 0 346,14 0-397,0 0 0,-35-3-1,38-2-409,-13 0-21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2:04.491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330 106 992,'-20'-11'433,"-40"-16"0,21 10 728,7 5-607,-3-4-378,30 15-101,1-1 0,-1 1-1,0 0 1,0 0-1,0 0 1,0 1 0,0 0-1,0 0 1,-7 0 0,0 1-11,-2 0-148,13-1 102,0 0 0,-1 1 0,1-1 0,0 0 0,-1 0 0,1 0 0,0 0 0,-1 0 0,1-1 0,0 1 0,-1 0-1,1-1 1,0 1 0,0 0 0,-1-1 0,1 0 0,0 1 0,0-1 0,0 0 0,0 1 0,0-1 0,0 0 0,-2-2 0,2 2-3,0 1 1,0-1 0,0 0 0,-1 0 0,1 1 0,0-1 0,0 0 0,-1 1 0,1 0 0,0-1 0,-1 1 0,1 0 0,0-1 0,-1 1 0,1 0 0,-1 0 0,1 0 0,-2 0 0,-2 1 374,11 6 463,1 9-746,-3 30 309,-2-35-280,-1-1 0,-1 13 1,1 11-306,4 17 425,-5-23-302,-1-24 54,1-1 0,0 1 0,0 0 0,0-1 0,1 1 0,0 5 0,-1-7-3,1-1-1,-1 1 1,1-1-1,-1 0 1,1 1-1,-1-1 1,1 0-1,0 1 1,0-1-1,-1 0 1,1 0-1,0 0 0,0 1 1,0-1-1,0 0 1,1 0-1,-1-1 1,0 1-1,2 1 1,1 1-239,-2-2 29,-1 0-1,1 0 0,0 0 0,0 1 0,0-2 0,0 1 0,0 0 0,0 0 0,0-1 0,0 1 0,0-1 0,4 1 0,25 2-2279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2:04.49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225 134 416,'5'-6'1525,"-5"0"-1254,0 5-163,0 0 1,0-1 0,0 1-1,0 0 1,0 0-1,0 0 1,0 0 0,0 0-1,0 0 1,0-1 0,-1 1-1,1 0 1,0 0 0,-1 0-1,1 0 1,-1 0 0,1 0-1,-5-4 544,4 3-543,-1 1-221,2 0 126,-1 0 1,1 0 0,-1 0-1,0 1 1,0-1 0,1 0-1,-1 0 1,0 1-1,0-1 1,0 1 0,0-1-1,0 0 1,0 1-1,0 0 1,0-1 0,-1 0-1,1 1 15,0 0 0,1 0 0,-1 0 0,0-1 0,1 1-1,-1 0 1,1 0 0,-1-1 0,1 1 0,-1-1 0,0 1 0,1 0-1,-1-1 1,1 1 0,0-1 0,-1 1 0,0-2 0,1 1-14,-1 0 0,0 0 1,1 0-1,-1 1 0,0-1 0,0 0 1,1 0-1,-1 1 0,0-1 0,0 0 0,0 1 1,-1-2-1,-7-3 288,9 4-300,-1 0-1,0 0 1,0 1-1,0-1 1,1 1-1,-1-1 1,0 1-1,0-1 1,0 1-1,0-1 1,0 1-1,0 0 1,0-1-1,0 1 1,0 0-1,0 0 1,0 0-1,0 0 1,0 0-1,0 0 1,0 0-1,0 0 1,0 0-1,0 1 1,0-1-1,0 0 1,0 1-1,0-1 1,0 0-1,0 1 1,-1 1-1,1-2 23,0 1-1,-1 0 0,1-1 1,0 1-1,0-1 1,0 1-1,-1-1 1,1 0-1,0 1 0,-1-1 1,1 0-1,0 0 1,-3 0-1,3 0-30,0 0-1,-1 0 0,1 0 1,-1 0-1,1 0 1,0 1-1,-1-1 1,1 1-1,0-1 1,0 1-1,-1-1 1,1 1-1,-2 1 1,2-2 18,0 1 1,1-1-1,-1 1 0,0-1 1,0 1-1,0-1 1,0 0-1,1 1 0,-1-1 1,0 0-1,0 0 0,0 1 1,-2-1-1,-9 4 92,9-3-116,0 1 0,-1-1 0,1 1 0,0-1 0,0 0 1,-6 1-1,5-2 57,1 1 0,-1 0 0,1 0 0,-1 1 0,-3 1 0,6-3-1,1 1 1,-1-1-1,0 0 1,0 1-1,0-1 1,0 0-1,0 0 1,0 0-1,0 0 1,0 0-1,0 0 1,0 0-1,0 0 1,-2 0-1,3 0-35,-1 0-1,1 0 1,0 0 0,0 0-1,-1 0 1,1 0 0,0 0-1,0-1 1,-1 1-1,1 0 1,0 0 0,0 0-1,-1 0 1,1 0-1,0 0 1,0 0 0,-1-1-1,1 1 1,0 0 0,0 0-1,0 0 1,-1-1-1,1 1 1,0 0 0,0 0-1,0 0 1,0-1-1,0 1 1,0 0 0,-1 0-1,1-1 1,0 1 0,0 0-1,0 0 1,0-1-1,0 1 1,0 0 0,0 0-1,0-1 1,0 1-1,0 0 1,2-5 59,2-4 72,26-23-81,-25 25-207,9-10 280,11-2-356,-25 56 138,0-36 84,0 0 0,0 0 0,0 0 0,0 0 0,0 0-1,0 0 1,1 0 0,-1 0 0,0 0 0,0 0-1,1 0 1,-1 0 0,1 0 0,-1 0 0,1 1 0,0-1 0,0-1 1,0 1-1,1-1 1,-1 1-1,0-1 1,0 1-1,0-1 1,0 1-1,1-1 1,-1 0-1,0 0 1,0 0-1,0 0 1,1 0-1,1 0 1,-2 0-74,8 4 48,0-2 51,0 1 0,1-1 0,-1-1 0,1 0 0,-1 0 0,1-1 0,0 0 0,-1-1 0,11-1 0,-2-1-104,-15 2 85,1 0 0,0 1 0,0-1-1,-1 1 1,1 0 0,0 0 0,0 0 0,0 0 0,6 2-1,7-1 12,-5-1-96,-11 0 84,-1 0-1,0 0 1,0 0-1,1 0 0,-1 0 1,0 0-1,0 0 1,1 0-1,-1-1 0,0 1 1,0 0-1,0 0 1,1 0-1,-1 0 0,0 0 1,0-1-1,0 1 1,0 0-1,1 0 0,-1 0 1,0-1-1,0 1 1,0 0-1,0 0 0,0-1 1,0 1-1,0 0 1,0 0-1,1 0 0,-1-1 1,0 1-1,0 0 1,0 0-1,0-1 0,0 1 1,0 0-1,0 0 1,0-1-1,-1 1 0,1 0 1,0 0-1,0-1 1,0 1-1,0 0 0,0 0 1,0-1-1,0 1 1,-1 0-1,1 0 0,0 0 1,0 0-1,0-1 1,0 1-1,-1 0 0,1 0 1,0 0-1,0 0 1,0-1-1,-1 1 0,1 0 1,0 0-1,0 0 1,-1 0-1,1 0 0,0 0 1,0 0-1,-1 0 1,1 0-1,-9-1-70,0 0 0,0 0 0,-13-4 0,13 2 47,0 1 1,0 1-1,-14-1 0,16 1 86,0 0-1,-1 0 0,1 0 1,-8-4-1,8 3-67,0 1-1,0-1 1,0 1-1,-9-1 1,13 2-14,0 0 0,0-1 0,-1 0 0,1 1 0,-5-3 1,6 2 23,1 0 1,-1 0-1,0 1 1,0-1-1,-1 1 1,1-1 0,0 1-1,0 0 1,0 0-1,0 0 1,0 0 0,-3 0-1,2 1 1,2 0 1,-1-1 1,1 1-1,0-1 0,0 1 0,0-1 0,-1 0 1,1 0-1,0 0 0,0 0 0,-1 0 1,1 0-1,0 0 0,0 0 0,-1 0 1,1 0-1,0-1 0,0 1 0,0 0 1,-1-1-1,-1-1 0,-3 1 30,0 0 0,0 0 0,-10 0 107,16 0-121,0-2-47,65-1-11,-55 4-65,4-1 91,1 2 0,-1-1-1,0 2 1,16 3 0,-11-3-12,-18-2 16,0 0 1,0 0-1,0-1 0,0 1 1,0 1-1,0-1 1,1 0-1,-1 0 1,0 0-1,0 0 1,0 1-1,0-1 1,0 1-1,-1-1 1,1 0-1,0 1 1,0 0-1,0-1 1,0 1-1,0-1 1,-1 1-1,2 1 1,-1-1 4,-1-1 1,1 0-1,-1 1 1,0-1-1,1 0 1,-1 0-1,1 1 1,-1-1-1,1 0 1,-1 0-1,1 0 1,-1 0-1,1 1 1,-1-1-1,1 0 1,-1 0 0,1 0-1,-1 0 1,1 0-1,-1 0 1,1 0-1,0-1 1,0 1 7,-1 0 0,1 0 0,-1 0 0,1 0 1,-1 0-1,1 0 0,0 0 0,-1 0 1,1 0-1,-1 0 0,1 0 0,-1 0 0,1 1 1,-1-1-1,1 0 0,-1 0 0,1 1 0,0-1 27,-1 0-83,-1 0 49,1-1 0,0 1 0,0 0 0,0 0 1,-1 0-1,1-1 0,0 1 0,0 0 0,0 0 0,-1 0 0,1 0 1,0-1-1,0 1 0,-1 0 0,1 0 0,0 0 0,-1 0 1,1 0-1,0 0 0,0 0 0,-1 0 0,1 0 0,0 0 0,-1 0 1,1 0-1,0 0 0,0 0 0,-1 0 0,1 0 0,-1 0 1,-7-1-41,7 0 26,0 0-1,0 0 1,-1 1 0,1-1 0,0 0-1,-1 1 1,1-1 0,0 1 0,-1 0 0,1-1-1,-1 1 1,1 0 0,-1 0 0,1 0 0,-1 0-1,1 0 1,-1 0 0,1 0 0,0 0 0,-1 1-1,1-1 1,-1 1 0,1-1 0,-3 2 0,-16 2-98,7-2 165,12-2-47,0 0 1,0 0 0,-1 0 0,1 1 0,0-1 0,0 0-1,0-1 1,-1 1 0,1 0 0,0 0 0,0 0 0,-2-1-1,-12 0-431,15 4 372,0-2 45,0 0-1,0 0 0,0 1 0,0-1 0,0 0 1,0 0-1,1 1 0,-1-1 0,0 0 1,1 1-1,5 2-202,0 0 0,0-1 1,0 0-1,0 0 0,1-1 1,-1 0-1,12 3 0,4 0-918,4 2-1584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2:04.4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295 328 1248,'3'-13'383,"-2"11"-341,-1 0-1,1 0 0,-1 0 0,1 0 1,0 0-1,0 0 0,0 0 0,0 0 1,0 0-1,2-3 0,34-41 921,-22 27-483,21-23 0,-13 17-32,19-16 765,23-23 447,-43 42-1286,-21 22-331,-3 1-31,-2 3-28,-1 0-1,0-1 1,0 0-1,0 0 1,0 0-1,-8 2 1,-6 4 64,-90 43 181,-17 8 323,123-58-474,-16 7 176,19-9-229,-1 1 0,0-1-1,0 0 1,0 0 0,0 1 0,1-1 0,-1 0 0,0 0 0,0 0 0,0 0 0,0 0 0,0 0 0,1 0-1,-1 0 1,0-1 0,0 1 0,0 0 0,-1-1 0,2 1-20,0-1 0,0 1 0,0-1 0,0 1 0,0-1 0,0 1 0,0-1 0,1 0 0,-1 1-1,0-1 1,0 1 0,0 0 0,0-1 0,1 1 0,-1-1 0,0 1 0,1-1 0,-1 1 0,0-1 0,1 1 0,0-1 0,8-11-70,0 3 72,1 1 0,0 0 0,0 0 0,1 1 0,22-11 0,63-23 103,-54 25 66,1-1-61,28-12-4,-61 25-253,-25 11-39,-174 69 34,53-25 264,0 0 983,73-28-993,60-22-56,0 0-1,0 0 0,0 0 1,-1-1-1,1 1 0,0-1 1,-6 0-1,9 0-49,0 0 0,0 0 0,0 0 0,0 0 0,0 0 0,0 0 0,0 0 0,0 0 0,0 0 0,0 0 0,0 0 0,0 0 0,0-1 0,0 1 0,0 0 0,0 0 0,0 0 0,0 0 0,0 0 0,1 0 0,-1 0 0,0 0-1,0 0 1,0 0 0,0 0 0,0 0 0,0 0 0,0 0 0,0 0 0,0 0 0,-1-1 0,1 1 0,0 0 0,0 0 0,0 0 0,0 0 0,0 0 0,0 0 0,0 0 0,0 0 0,0 0 0,0 0 0,0 0 0,0 0 0,0 0 0,0 0 0,0 0 0,0 0 0,0 0 0,0 0 0,0 0 0,0 0 0,0 0 0,0 0 0,0 0 0,-1-1 0,1 1 0,0 0 0,0 0 0,0 0 0,0 0 0,0 0 0,0 0 0,0 0 0,0 0 0,0 0-1,0 1 1,0-1 0,0 0 0,6-6-44,11-6 62,-16 12-6,10-8-8,2 1 0,-1 0-1,1 1 1,0 0 0,0 1 0,22-5 0,12 2-1866,84-4 1,-56 7-1920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2:04.49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96 245 736,'4'-13'353,"-3"11"-310,0 1-1,-1 0 1,1-1-1,0 1 1,-1-1 0,1 1-1,-1-1 1,0 1-1,0-1 1,1-1-1,-1-137 2854,0 135-2857,1 0 0,0 0-1,1 0 1,-1 0 0,1 1 0,0-1-1,0 1 1,1-1 0,5-7 0,-4 5 139,5-4 78,-2 11-294,-7 0 38,1 0 1,0-1-1,0 1 0,-1 1 1,1-1-1,0 0 0,-1 0 0,1 0 1,0 0-1,-1 0 0,1 0 1,0 1-1,-1-1 0,1 0 0,0 1 1,-1-1-1,1 0 0,-1 1 1,1-1-1,-1 1 0,1-1 0,-1 1 1,1-1-1,-1 1 0,1-1 1,-1 1-1,0 0 0,1-1 0,-1 2 1,1 0-16,-1 0 1,1 1 0,-1-1-1,0 1 1,0-1 0,0 0-1,-1 3 1,1 6 8,-2 7 14,0-1 0,-1 0 0,-1-1 0,0 1 0,-10 24 0,4-12 115,0 0-88,-1 0-1,-2-2 1,-28 48 0,-3 1-3097,38-65 2118,4 0 123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2:04.49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114 3 640,'-8'-3'256,"8"6"-192,-10-3-32,7 0 128,-7 0-96,2 0 480,-5 0-320,4 0 416,-4 0-384,4 0-64,-3 0-96,2 4 0,2 0-64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3:54.51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332 4221 832,'25'-27'4603,"-22"25"-4537,1-1 1,-1 1 0,1 0 0,-1 0 0,1 0 0,0 1 0,0-1 0,0 1 0,8-1 0,2-2 245,34-11 278,0 2-56,0-3 0,78-38 0,-10-17 111,-99 59-535,-1-1 0,0-1 0,-1 0 0,20-26-1,10-16 2,-11 14 178,33-51-1,0-20 363,72-109 85,-103 174-615,16-24 99,-33 41-78,-3-1 0,0 0 0,-2-1 0,-1 0 0,15-63 0,-18 44 223,-2-1-1,-2 0 0,0-66 1,-8 85-201,-1-1 0,-1 2 1,-2-1-1,-17-58 0,-59-125 247,59 168-337,-3 1 1,-60-85 0,66 108 14,-1 0 0,-36-32 0,-16-19 155,44 36-222,1 0-1,-34-68 0,39 64 6,-2 2 0,-46-60 0,26 49-83,-68-64-1,93 102 109,14 11-44,1 0 1,0 0-1,-6-6 1,-19-20-71,-26-30 84,50 52-63,-1-1-1,1 0 1,0-1 0,1 1-1,-6-15 1,3 3 26,-42-121 195,-15-80-79,16 77-388,28 80 223,19 58 39,0 1 0,0-1 0,1 0 0,-1-7 0,-2-13 155,0 1-282,4 22 108,0-1 0,-1 0-1,0 0 1,-2-7 0,1-6 160,3 16-109,-1 1 0,0 0 0,0-1 0,0 1 1,0 0-1,-1-1 0,1 1 0,0 0 1,-1 0-1,1-1 0,-1-1 0,0 1-8,0 0-1,1 0 0,0 0 1,-1 0-1,1 0 1,0-1-1,0 1 0,0 0 1,0 0-1,1-2 1,0-7 50,-4-35 95,-2 8-235,3 30 70,1-1 0,-1-14 0,-1-12-134,3 34 146,0 1 0,0 0 0,0 0 0,0-1-1,0 1 1,0 0 0,0-1 0,0 1 0,0 0 0,0-1 0,-1 1 0,1 0 0,0 0 0,0-1 0,0 1 0,0 0 0,0-1-1,0 1 1,-1 0 0,1 0 0,0-1 0,0 1 0,0 0 0,-1 0 0,1 0 0,0-1 0,0 1 0,-1 0 0,1 0 0,0 0-1,0 0 1,-1 0 0,1-1 0,0 1 0,-1 0 0,1 0 0,0 0 0,-1 0 0,1 0 0,0 0 0,0 0 0,-1 0-1,1 0 1,0 0 0,-1 0 0,1 0 0,-1 1 148,-7 11 42,4 0-204,-1 0 0,-1 0 0,-7 12 1,-4 9 23,-26 41 229,12-23-268,24-40 41,0 0 1,-16 17 0,16-21-15,1 0 0,0 1 1,1 0-1,0 0 0,0 0 0,-8 17 1,3-6-7,9-18 8,-1 1 0,1 0-1,0 1 1,0-1 0,0 0-1,0 0 1,-1 4 0,0 1 118,2-7-93,-1 1-1,1-1 1,0 1-1,0-1 0,0 1 1,0-1-1,0 1 0,-1-1 1,1 1-1,0-1 1,0 1-1,0-1 0,1 1 1,-1 0-1,0-1 1,0 1-1,0-1 0,0 1 1,0-1-1,1 1 0,-1 0 1,1 0 27,-1-1-35,0-1 0,1 1 0,-1-1 0,0 1 0,1 0 0,-1-1 0,0 1 0,1 0 0,-1-1 0,0 1 0,1 0 0,-1 0 0,1-1 1,-1 1-1,0 0 0,1 0 0,-1 0 0,1 0 0,-1-1 0,1 1 0,-1 0 0,1 0 0,-1 0 0,1 0 0,7-2 47,-2-2-35,-1 0 1,0 0 0,-1-1 0,1 1 0,-1-1 0,1 0-1,-2 0 1,1 0 0,0-1 0,2-5 0,12-22-59,-2 0 1,-1-1 0,20-66-1,-1-20 262,-31 110-260,-2 0 0,2-17 0,-3 18 71,1-1 0,0 1 0,4-14 0,-3 17-31,-1 0 0,0 1-1,0-1 1,0 0-1,-1 0 1,0 0-1,0 0 1,0 1-1,-1-1 1,0 0 0,-2-8-1,3 0-33,0 10-830,27 56 651,-18-37 168,0 0 1,11 32-1,4 35 105,20 54 34,-37-120-41,1 1 0,0-2 0,2 1 0,-1-1-1,2 0 1,13 14 0,-12-16 28,-3-2 9,1 0 1,20 16-1,-23-23-52,-6-4 540,-22-8-412,-9 2-318,20 4 120,0-1 1,0 2-1,0 0 1,0 0-1,0 1 1,-15 1-1,-21 7 36,-79 25 0,88-25 49,27-6-69,1 0 0,-13 4 0,15-4-746,57-37-10851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3:59.05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179 855 1312,'1'-2'118,"-1"0"0,0 0 0,1 0 0,0 0 0,-1 0 0,1 0 0,0 0 0,0 0 0,0 0 0,0 0 0,1 1 0,-1-1 0,0 0 0,1 1 0,-1-1 0,1 1 0,-1 0 0,1-1 0,0 1 0,0 0 0,0 0 1,2-1-1,4-6 218,-8 7-301,1 1-1,-1-1 1,1 0-1,-1 1 1,1-1-1,-1 1 0,1-1 1,-1 1-1,1-1 1,0 1-1,-1 0 1,1-1-1,0 1 0,1-1 1,-1 0 88,1 1 1,-1-1-1,1 0 1,-1 0-1,1 0 1,-1 0-1,0 0 1,0 0-1,1 0 1,-1 0-1,0-1 0,0 1 1,0 0-1,0-1 1,1-1-1,-2 2-62,0 1 0,1-1 0,-1 0 0,0 0 0,0 1 0,0-1 0,0 0 0,1 0 0,-1 1 0,0-1 0,0 0 0,0 0 0,-1 1 0,1-1 0,0 0 0,0 0 0,0 1 0,0-1 0,-1 0 0,1 0 0,0 1 0,-1-1 0,1 0 0,-1 1 0,1-1 0,0 1 0,-1-1 0,1 1 0,-1-1 0,0 0 0,1 1-1,-1 0 1,1-1 0,-1 1 0,0-1 0,-2 0-6,1 1-1,0-1 0,-1 1 1,1 0-1,0 0 0,-1 0 1,1 0-1,-1 0 0,-2 1 0,-3-1 59,2 0-82,1 1 0,-1 0 0,0 0-1,0 0 1,1 0 0,-1 1 0,0 0 0,1 0-1,0 1 1,-1-1 0,1 1 0,0 0-1,-6 6 1,3-3-8,1 1 0,0 0 0,0 1 0,0 0 0,1 0 0,-10 16 0,12-16 3,-2 1 17,2-1 0,-1 1 0,-2 10 0,-4 4 170,9-19-199,0 1 0,0 0 0,0 0 0,-1 5-1,-3 15-18,4-19 58,0 1 0,0-1-1,1 1 1,0-1 0,0 1 0,1-1 0,0 1-1,0-1 1,2 12 0,1-5 114,1 0 1,1-1-1,6 14 0,-8-21-126,-1 0 0,1 0 0,0-1 0,0 1 0,1-1 0,0 1 0,-1-1 0,2 0 0,-1-1 0,6 5 0,-8-6-7,1-1-1,0 0 1,-1 0 0,1 0 0,0 0 0,0-1-1,0 1 1,0-1 0,-1 0 0,1 0-1,0 0 1,0 0 0,0 0 0,3-1-1,6-1-11,0-1 0,13-5 0,-2 0-50,26-7 63,-1-1 1,61-31 0,-104 44-6,0 1 1,0-2 0,0 1 0,0 0 0,-1-1-1,1 0 1,-1 0 0,0 0 0,4-6 0,-6 7-20,0 0 0,0 0 1,0-1-1,-1 1 1,1 0-1,-1-1 1,0 0-1,0 1 0,0-1 1,0 0-1,-1 1 1,0-1-1,1 0 0,-1 0 1,-1-4-1,-1-6-1,-1 0-1,0 0 0,-1 0 1,-1 1-1,0-1 1,-1 1-1,0 0 1,-1 1-1,-1 0 0,0 0 1,0 0-1,-1 1 1,-1 0-1,1 1 0,-2 0 1,-16-12-1,23 19-48,-1 1-1,1-1 0,-1 1 0,0 0 1,0 1-1,0-1 0,0 1 1,-10-1-1,7 1-25,-1 1 0,0 0 0,1 0 0,-15 3 0,19-2 55,-1 0 0,1 1 0,0 0 0,0-1 0,0 2 0,0-1 0,0 0 0,0 1 0,0 0 0,1 0 0,-4 3 0,1 1-43,0-1 0,1 1 0,0 0 0,-9 14 1,13-18 61,-1-1 1,1 1-1,0 0 1,0 0-1,0 0 1,0 0-1,1 0 1,-1 0-1,1 0 1,0 0-1,0 1 1,0-1-1,0 0 1,0 0-1,1 0 1,-1 0 0,1 0-1,0 0 1,0 0-1,0 0 1,0 0-1,1-1 1,-1 1-1,4 4 1,-3-4 28,1 0 1,0 1-1,0-1 0,0 0 1,1-1-1,-1 1 0,1-1 1,0 1-1,-1-1 1,1 0-1,0 0 0,0-1 1,0 1-1,1-1 0,-1 0 1,8 1-1,7-1-13,-1 0 0,1-2 0,0 0 1,0-1-1,-1-1 0,1-1 0,-1 0 0,0-1 0,34-16 0,-9 2 7,-2 2-19,0-2 1,-2-1-1,47-33 0,-55 36 56,-27 15-68,0 1 0,0-1 0,-1 0 0,1 0 0,-1 0 0,1-1 0,-1 1 0,0-1 0,0 0 0,5-5 0,-8 7 47,0-1-31,2-1 23,9-6-43,-11 9-51,-3 20-26,-20 72 16,15-53-5,4-16 21,-3 43 1,0 8-45,2-47 132,1 0-1,1 0 1,1 0-1,3 33 1,-1-56 24,1 1 1,0-1 0,0 1-1,0 0 1,1-1 0,3 8-1,-5-11-49,1-1 0,-1 1 0,0 0 0,1-1 0,-1 1 0,1-1 0,-1 1 0,1-1 0,-1 1 0,1-1 0,-1 1 0,1-1 0,-1 1 0,1-1 0,0 1 0,-1-1 0,1 0 0,0 0 0,-1 1 0,1-1 0,0 0 0,-1 0 0,1 0 0,0 0 0,0 0 0,-1 1 0,1-1 0,0-1-1,0 1 1,-1 0 0,1 0 0,0 0 0,-1 0 0,1 0 0,0-1 0,0 1 0,-1 0 0,1-1 0,-1 1 0,1 0 0,0-1 0,-1 1 0,1-1 0,-1 1 0,2-2 0,31-27 107,-1-1 0,28-36 1,50-73-341,-63 68 250,-9 13 59,-3 0 149,-31 49-428,-4 8-129,0 3 65,0 2 193,-1 9 0,0 0-1,-6 22 1,3-15 56,-2 11-9,-14 82-46,18-98 52,-1 3 46,1 0 1,1 0-1,1 0 0,2 17 1,-2-30-3,1 0 0,0-1 0,0 1 0,0-1 1,0 0-1,1 1 0,0-1 0,0 0 0,0 0 1,0 0-1,1 0 0,0 0 0,0-1 0,0 1 0,0-1 1,0 1-1,1-1 0,-1 0 0,1-1 0,7 5 1,-6-5-4,-1 0 0,1-1 1,0 0-1,0 1 1,0-2-1,0 1 0,-1-1 1,1 0-1,0 0 1,0 0-1,0 0 0,0-1 1,0 0-1,0 0 1,-1 0-1,8-4 1,-4 3-20,-1-2 0,0 1 0,0-1 0,0 0 0,0 0 0,-1-1 0,1 0 0,-1 0 0,9-10 0,1-6 29,-1 0-1,-1-1 1,18-38-1,25-77-248,-11 23 278,55-143-206,-67 164 8,97-216 28,-130 306 102,4-6-1,0-1 1,0 0 0,-1 0 0,-1-1 0,1 1 0,-2-1 0,1 1 0,0-12 0,-3 21-28,0 0-1,0 0 1,0 0 0,0 0-1,-1 0 1,1 1 0,0-1 0,0 0-1,0 0 1,-1 0 0,1 1-1,-1-1 1,1 0 0,0 0 0,-1 1-1,1-1 1,-1 0 0,0 1 0,1-1-1,-1 0 1,1 1 0,-1-1-1,0 1 1,1-1 0,-1 1 0,0 0-1,0-1 1,0 1 0,1 0-1,-1-1 1,0 1 0,0 0 0,0 0-1,0 0 1,1 0 0,-1 0-1,0-1 1,0 2 0,0-1 0,0 0-1,0 0 1,-3 0-6,1 1 0,0-1 0,0 1 0,0 0 1,0 0-1,0 0 0,0 1 0,0-1 0,0 0 0,-2 3 0,0 0-3,0 1 0,1 0-1,0 0 1,0 0 0,0 0 0,1 1-1,0-1 1,0 1 0,-4 11-1,-17 62-101,20-65 131,-79 388 50,80-373 82,1 0 0,1-1 0,2 1 0,0-1 0,2 1 0,2-1 0,0 0 0,2 0 0,1 0 0,12 28 0,-16-48-50,0 0 0,1 0 0,0-1 0,0 1 0,0-1 0,1 0 0,0-1 0,0 1 0,1-1 0,0 0 0,0-1 0,0 0 0,0 0 0,16 7 0,-12-8-7,0 1-1,0-2 0,1 0 0,0 0 0,-1-1 0,1 0 0,0-1 1,0-1-1,0 0 0,18-2 0,-10-1-54,1-1 0,-1 0 0,26-10-1,-25 6-1370,25-14 1,-45 22 1151,0-1 1,0 1 0,1-1 0,-1 1 0,0-1-1,0 0 1,0 0 0,-1 1 0,1-1 0,0 0 0,0 0-1,0 0 1,0 0 0,-1 0 0,1 0 0,-1 0-1,1 0 1,0 0 0,-1 0 0,0 0 0,1-1-1,-1 1 1,0 0 0,0 0 0,1 0 0,-1-1 0,0 0-1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3:59.50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0 156 3328,'2'0'106,"0"-1"-1,-1 1 1,1 0 0,0-1-1,0 1 1,0 0 0,0 0-1,-1 0 1,1 1 0,0-1-1,0 0 1,0 1 0,-1-1 0,3 1-1,-2 0 28,0 0 0,0-1-1,1 1 1,-1-1 0,0 1-1,0-1 1,1 0-1,-1 0 1,4-1 0,151-31 4754,6-2-2574,18 9-1172,170-32-2160,-320 50-522,-3 3-2320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2:50.2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47 640,'7'-1'534,"-5"2"-462,-1-1 0,0 0 0,1 0 0,-1 0 0,1 0 0,-1 0 0,0 0 0,1 0 0,-1 0 0,0-1 0,1 1-1,-1-1 1,0 1 0,0-1 0,3 0 0,-1-2-15,-1 1 0,1 0-1,1 0 1,-1 1 0,0-1 0,4-1-1,12-6 150,-15 7-229,0 1 1,0-1 0,0 1-1,0 0 1,1 1-1,-1-1 1,0 1-1,8 0 1,-9 0 47,1 0 1,-1 0-1,0 0 0,0 0 1,1-1-1,-1 1 1,0-1-1,0 0 0,0 0 1,0 0-1,0 0 1,6-4 191,-9 7-236,0 0 16,0-1-1,-1 1 1,1 0 0,0-1 0,-1 1 0,1-1-1,-1 1 1,-1 3 0,-5 7 11,-7 14 43,6-7-37,7-17-124,-1 1 0,1-1-1,0 1 1,0 0 0,0-1-1,0 1 1,0 0 0,1 0-1,-1 0 1,1 0 0,0 0-1,0-1 1,0 1 0,0 0-1,1 0 1,-1 0 0,1 0-1,-1 0 1,3 5 0,5 10-541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4:03.14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404 125 640,'0'-8'2331,"5"5"-907,-3 3-1345,0-1 1,0 1-1,-1 0 1,1-1-1,0 0 1,0 1-1,-1-1 1,1 0-1,0 0 1,-1 0 0,1 0-1,-1 0 1,0 0-1,1-1 1,0 0-1,21-26 1040,-21 26-967,11-28 627,-12 30-760,-1-1-1,1 0 1,-1 1-1,0-1 1,1 0 0,-1 1-1,1-1 1,-1 0-1,0 0 1,0 0 0,1 1-1,-1-1 1,0 0-1,0 0 1,0 0-1,0 1 1,0-1 0,0 0-1,0 0 1,0 0-1,0 1 1,-1-1 0,1 0-1,0 0 1,0 0-1,-2-1 1,0-8 450,4 5-35,-3 2 241,-9 41 248,-11 18-724,-50 100 0,5-18-53,-47 115 1114,77-183-602,-69 101 0,89-146-549,-12 15 208,24-32-284,0-2 177,4-12 411,1 4-624,0-1 0,1 1 0,-1 0-1,0 0 1,1 0 0,-1 1 0,1-1-1,0 0 1,2-1 0,5-6-50,78-100 208,27-23-507,-93 106 241,2 2 0,0 0 1,42-30-1,-64 53 98,0 0-1,0 0 1,0 0 0,0 0 0,0 1-1,0-1 1,1 0 0,-1 1-1,0-1 1,0 1 0,1-1 0,-1 1-1,1-1 1,-1 1 0,0 0-1,1 0 1,-1 0 0,0 0 0,1 0-1,-1 0 1,1 0 0,-1 0 0,0 0-1,3 2 1,-2-1 3,0 0 0,-1 1 0,1 0 0,-1-1 1,1 1-1,-1 0 0,0 0 0,0 0 0,0 0 0,0 0 0,0 0 1,0 0-1,0 0 0,0 3 0,3 12 9,-1-1 0,0 1 0,-2-1 0,0 30 0,-5 47 422,3-77-287,-1 0-1,-5 24 1,3-25-65,2 0 0,-2 24 0,7-20 198,-3-18-27,0 0-214,0 5 1,0-5 138,4 1-191,0 0 1,0 0-1,-1-1 0,1 0 0,7 2 1,-3-3 56,1 1 1,-1-2 0,0 1-1,0-1 1,0 0 0,16-5 0,11-1-116,60-7 121,-14 3-151,109-29-1,-179 36 102,1 0 0,-1 0 0,0-1 0,0-1 1,-1 0-1,13-9 0,-19 12-34,0 0 1,0-1 0,0 1 0,0-1 0,-1 1-1,0-1 1,0 0 0,0-1 0,0 1-1,-1 0 1,1-1 0,-1 1 0,0-1-1,-1 0 1,1 0 0,-1 0 0,1-7 0,-1 3-23,0-4-15,0 1 0,-1-1 0,-2-22 0,1 31 72,0 0 1,0 1 0,0-1 0,0 1-1,0-1 1,-1 1 0,1 0 0,-1-1-1,0 1 1,0 0 0,0 0 0,-1 0-1,1 1 1,-1-1 0,1 0 0,-1 1-1,0 0 1,-3-3 0,4 4-7,0 0-1,0 1 1,-1-1-1,1 0 1,0 1 0,0-1-1,-1 1 1,1-1 0,0 1-1,-1 0 1,1 0 0,0 0-1,-1 1 1,1-1 0,0 0-1,0 1 1,-1 0 0,1-1-1,0 1 1,-3 2-1,-5 1-50,0 2-1,-17 12 1,23-16 60,-30 24-28,-55 53 0,82-72 163,0 1 0,0 0 0,1 0 1,0 0-1,-8 15 0,12-20-106,1 1-1,-1-1 1,1 1-1,0-1 1,0 1-1,0 0 1,1 0 0,-1 0-1,1 0 1,0-1-1,0 1 1,0 0-1,0 0 1,1 0-1,0 0 1,0-1-1,2 8 1,1-4 8,0 0 1,0 1 0,0-2-1,1 1 1,0 0-1,1-1 1,-1 0-1,1 0 1,1-1-1,-1 1 1,1-2-1,0 1 1,0-1-1,13 7 1,-5-4 139,1-1 0,1 0 0,-1-1 1,1-1-1,-1 0 0,21 1 0,-29-5-115,1 0-1,-1-1 0,0 1 0,0-2 1,0 1-1,0-1 0,0 0 1,10-5-1,-5 2 36,0-1-1,1-1 1,21-16-1,3-6-1,-2-3-1,61-66 0,-83 82-42,0-2 0,-1 1-1,-1-2 1,-1 0 0,0 0-1,10-29 1,-19 45-83,0-1 0,0 0-1,0 1 1,0-1 0,1 1 0,-1 0-1,1 0 1,4-4 0,26-20-243,-32 27 272,-1-1 0,1 1 0,-1-1 0,1 1 0,-1 0 0,1-1 0,0 1 0,-1 0 0,1 0 0,-1-1 0,1 1 0,0 0 0,-1 0 0,1 0 0,0 0 0,0 0 1,-1 0-1,1 0 0,0 0 0,-1 0 0,2 0 0,-1 0 3,-1 1 0,1-1 0,-1 1 0,1-1-1,-1 0 1,1 1 0,-1-1 0,0 1 0,1-1 0,-1 1 0,0-1 0,1 1 0,-1 0 0,0-1 0,0 1 0,1-1 0,-1 1 0,0 1 0,1 1-1,-1 1 1,0 0-1,0-1 1,0 1-1,0 0 1,-2 6 0,0 1-29,-16 83-281,17-85 313,0 0 1,1 0-1,0 1 1,1-1 0,0 0-1,0 0 1,1 0-1,3 11 1,-1-10 4,1-1 0,0 0 0,1 0 0,0 0 0,0-1 0,1 0 0,0 0 0,13 11 0,-14-15 15,0 0-1,0 0 1,0 0 0,1-1-1,-1 0 1,1 0 0,0-1 0,8 2-1,19 8 67,-22-8-41,-1-1 0,0 0 0,1-1 0,-1 0 0,1-1 0,-1 0 0,1-1 0,0-1 0,16-1 0,-19 0-41,-1 0 1,1-1-1,-1 0 0,1 0 1,-1-1-1,10-5 0,44-31 60,-46 29-112,5-4-130,37-32 0,-53 42 180,0 0 0,0-1 0,0 0 1,-1 1-1,0-1 0,0-1 0,-1 1 0,0-1 0,0 1 0,0-1 0,2-11 0,-4 13-12,-1 1-1,1-1 1,-1 0-1,-1 1 1,1-1-1,-1 0 1,1 1 0,-1-1-1,-1 1 1,1-1-1,-3-4 1,3 5-3,-1 1-1,1 0 1,-1 0 0,0-1 0,0 1-1,0 1 1,0-1 0,-1 0 0,1 0 0,-1 1-1,0 0 1,1-1 0,-1 1 0,-6-3 0,7 4-6,0 1 1,0-1 0,-1 1 0,1-1-1,0 1 1,-1 0 0,1 0 0,0 0-1,-1 0 1,1 1 0,0-1 0,-1 1 0,1-1-1,0 1 1,0 0 0,-1-1 0,1 1-1,0 1 1,0-1 0,0 0 0,0 0 0,0 1-1,-2 2 1,-5 4-41,0 0 0,1 1-1,-9 12 1,14-18 68,-24 28 91,20-24-4,0 1 0,1-1 0,0 1-1,0 1 1,0-1 0,1 1-1,-4 10 1,2-3 16,4-10-38,0 1 1,0 0 0,-1 9-1,3-14-37,1-1-1,0 1 1,0-1 0,-1 1 0,1 0-1,0-1 1,1 1 0,-1-1-1,0 1 1,0-1 0,1 1 0,-1-1-1,1 1 1,-1-1 0,1 1-1,-1-1 1,1 1 0,0-1-1,0 0 1,1 2 0,1 1 141,1-1 0,-1 1 0,1-1 0,5 4 0,-6-5-92,-1-1 1,0 0-1,0-1 0,0 1 1,1 0-1,-1-1 0,0 1 1,1-1-1,-1 0 0,5 0 1,236-17 2085,-1-21-2675,-240 38 502,103-16-3117,1 5-1,160 3 1,-187 12-1597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8:16.61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295 45 1248,'-9'-3'394,"8"3"-377,1 0 0,0 0 0,0 0 0,0 0 0,-1 0 0,1 0 0,0 0 0,0-1 0,-1 1 0,1 0 0,0 0 0,-6 4 649,6-3-559,-4 16-38,0 29-10,2-37-35,-1-15 21,-2-32 126,5 38-162,0-1 1,0 1-1,0-1 1,-1 1-1,1-1 1,0 1-1,0-1 1,0 1-1,-1-1 1,1 1-1,0-1 1,0 1-1,-1 0 1,1-1-1,0 1 1,-1 0-1,1-1 1,-1 1-1,1 0 1,0-1-1,-1 1 1,1 0-1,-1 0 1,1-1-1,-1 1 1,1 0-1,-1 0 1,1 0-1,-1 0 1,1 0-1,-1 0 1,1 0-1,-1 0 1,1 0-1,-1 0 1,-14 4 253,14-3-255,-34 12 582,-106 33 617,98-36-578,33-8-380,12-4-190,15-4-41,-4 4-33,24 1 0,4 0 66,-4 0 77,-27 2-171,0-1 1,-1-1-1,17-2 0,36-6-121,-14 3 131,-36 5 115,0 0 0,0 1 0,0 0 0,0 1 0,-1 1 0,19 4 0,23 3 219,100 1-8,-128-9-314,0-1-1,1-1 1,-1-1 0,0-1-1,28-7 1,22-2 101,-60 9-246,80-18 492,-40 9-226,-18 5-3,-4 0-34,1 1 0,-1 2-1,51 1 1,-76 3-273,1 0-1,-1-1 1,1 0-1,12-3 1,-18 3-4,0 0 0,0 0 0,0 0 0,0 0 0,-1-1 1,1 0-1,0 1 0,-1-1 0,1 0 0,-1 0 0,0 0 0,0-1 0,0 1 0,0-1 0,3-4 1,-4 1 549,-7 8 138,-14 10 362,13-7-738,-67 37 520,44-24-357,19-12-285,0 0-1,0 0 1,0-1-1,-16 5 1,20-7-12,6-2-20,0-1 0,0 1 0,0-1 1,1 1-1,-1-1 0,0 0 0,0 1 1,0-1-1,-1 0 0,1 0 0,0 0 0,0 1 1,0-1-1,0 0 0,0 0 0,0-1 1,-2 1-1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8:18.3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352 109 640,'-23'18'412,"20"-16"-329,1 1 1,-1-1-1,0 0 0,0 0 0,1 0 0,-1 0 0,0 0 0,-1-1 0,1 1 0,0-1 0,0 0 0,-1 0 0,1 0 0,0-1 0,-1 1 0,-3 0 0,5-1-71,-2 0 150,-1 0 1,1 0-1,-1 0 0,0 0 1,1-1-1,-1 0 0,0 0 1,1 0-1,0 0 1,-1-1-1,1 0 0,-5-2 1,-27-19-153,-3-1 758,27 21-406,10 3-378,1 0 1,-1 0 0,1 0-1,-1-1 1,1 1 0,-1-1-1,1 1 1,0-1 0,-2 0-1,-22-12 480,2-4-519,-15-15 403,32 26-299,5 5-59,0 1 0,0-1 1,0 0-1,0 0 0,0 1 0,0-1 1,1 0-1,-1 0 0,0 0 0,1 0 1,-1 0-1,0 0 0,1 0 0,-1 0 1,1 0-1,-1-3 0,14 6-182,6 7 296,-12-5-45,0-1 1,1 1-1,9 1 0,89 26 197,-60-10-229,-45-21-21,-1 0 0,0 0 0,1 0 0,-1 0 0,1 0 0,-1 0 0,0 0 0,1 0 0,-1 0 0,0 0 0,1 0 0,-1 1 0,0-1 0,1 0 0,-1 0 0,0 0 0,1 1 0,-1-1 0,0 0 0,1 1 0,-1-1 0,0 0 0,0 0 0,0 1 0,1-1 0,-1 0 0,0 1 0,0-1 0,0 1 0,0-1 0,0 0 0,1 1 0,-1-1 0,0 0 0,0 1 0,0-1 0,0 1 0,0-1 0,0 0 0,0 1-1,0-1 1,-1 1 0,1-1 0,0 0 0,0 1 0,0-1 0,-1 1-16,1 0-1,-1-1 1,1 1-1,-1 0 0,1-1 1,-1 1-1,0-1 1,1 1-1,-1-1 0,0 1 1,1-1-1,-1 1 1,0-1-1,0 0 0,1 1 1,-1-1-1,0 0 1,0 0-1,0 0 0,1 1 1,-2-1-1,-4-1 19,-1 0 0,1-1 0,0 1 0,0-1 0,0 0 0,1-1 0,-1 1 0,1-1 0,-1 0 0,-8-7 0,7 5 37,0 0 242,0-1-1,1 0 0,-8-9 1,0 0-94,9 10-88,4 4-122,0 0 0,0 0 0,1 0 0,-1 0 0,0 0 0,0 0 0,-1 0 0,1 0 0,0 1 0,0-1 0,0 0 0,0 1 0,-1-1 0,1 1 0,0-1 0,-1 1 0,1 0 0,0-1 0,-2 1 0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8:21.5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302 76 736,'-11'-2'216,"11"2"-210,-1 1 1,1-1-1,0 0 1,0 0-1,-1 0 1,1 1-1,0-1 1,0 0-1,0 0 1,-1 0-1,1 1 1,0-1-1,0 0 1,0 1-1,0-1 1,0 0-1,-1 0 1,1 1-1,0-1 1,0 0-1,0 1 1,0-1-1,0 0 1,0 0-1,0 1 1,0-1-1,0 0 1,0 1-1,0 1 177,-2-2-57,0 0 0,0 0 0,0 0 0,0-1 0,1 1 0,-1 0 0,0-1 0,0 1 0,0-1 0,0 0 0,-2-1 0,4 2-108,-49-21 1236,45 20-1206,1 0 0,-1 0 0,0 0 1,0 1-1,0 0 0,1 0 1,-1 0-1,-6 1 0,5 0-7,1-1-1,-1 0 1,1 0-1,-1 0 0,-6-2 1,-3 1 104,2 2 3,-10-6-334,20 5 223,1 0 0,0-1 0,-1 1 0,1 0 0,-1-1 1,1 1-1,-1-1 0,1 1 0,-2-2 0,1 1 23,1 0-1,-1 0 0,1 1 1,-1-1-1,0 0 0,1 1 1,-1-1-1,0 1 0,-2 0 1,2-1-44,1 1 1,-1 0-1,1-1 1,0 0-1,-1 1 1,1-1-1,0 0 1,0 1-1,-1-1 1,1 0-1,0 0 1,0 0-1,0 0 0,-2-2 1,3 2 39,-1 0 1,0 0-1,0 0 1,0 0-1,0 0 0,-1 0 1,1 1-1,0-1 1,0 0-1,0 1 0,-1-1 1,1 1-1,0-1 1,-3 0-1,4 1-42,-1 0-1,1 0 1,-1 0-1,1 0 1,-1 0-1,1 0 1,-1 0-1,1 0 1,-1 0-1,1-1 1,-1 1-1,1 0 0,-1 0 1,1-1-1,0 1 1,-1 0-1,1-1 1,-1 1-1,1 0 1,0-1-1,-1 1 1,1 0-1,0-1 1,-1 1-1,1-1 1,0 1-1,0-1 1,-1 1-1,1-1 1,0 1-1,0-1 1,0 1-1,0-1 1,0 0 71,-3 1-14,3 0-77,0 0 1,0 0-1,1 0 1,-1 0-1,0 1 1,0-1-1,0 0 0,0 0 1,0 0-1,0 0 1,0 0-6,0 0-11,0 0 16,0 0 0,0 0 1,0 0-1,0 0 1,0 0-1,0 0 1,0 0-1,0 0 1,0 0-1,0 1 1,0-1-1,0 0 1,0 0-1,0 0 0,0 0 1,0 0-1,0 0 1,0 0-1,0 0 1,0 0-1,0 0 1,0 0-1,0 0 1,0 0-1,0 0 0,0 0 1,0 1-1,0-1 1,0 0-6,0 0-28,0 0 33,0 0 1,0 0-1,0 0 1,-1 0-1,1 0 1,0 0-1,0 0 1,0 0-1,0 0 1,0 0-1,0 0 0,0 0 1,0 0-1,5 12-178,-4-11 136,0 1 0,0-1 0,1 1 0,-1-1 0,0 1-1,0-1 1,1 0 0,-1 0 0,1 1 0,2 0 0,7 7-559,-9-8 581,1 3-388,1 0 0,0 0-1,0 0 1,0-1 0,5 3-1,5 3-1334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8:31.5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266 467 832,'-2'0'115,"-1"0"-1,1-1 1,0 1 0,-1-1 0,1 0-1,0 0 1,0 1 0,0-2 0,0 1-1,0 0 1,0 0 0,-3-3 0,-24-23 708,10 9-50,4 4-407,11 10-262,0 1-1,0-1 1,0 1-1,0 0 1,-1 0-1,1 0 1,-9-3 0,9 5-7,0 0 0,0 1 0,0 0 0,0 0 0,-8 1 0,1-1 563,10 0-639,1 2-85,2 7 72,0 0-1,1 0 1,0 0-1,0 0 1,1-1-1,7 14 1,-8-17 3,26 41 73,-22-35-53,1 0 0,-2 1 0,10 20 0,-11-19-6,-4-10 8,1 0-1,-1 0 0,0 0 0,0 0 1,-1 0-1,1 0 0,0 6 0,-1-9-25,0 1 0,0-1 0,0 0 0,0 0 0,0 0 0,0 1 0,0-1 0,0 0 0,0 0 0,-1 0 0,1 0 0,0 1 0,0-1 0,0 0 0,0 0 0,0 0 0,-1 0 0,1 0-1,0 0 1,0 1 0,0-1 0,0 0 0,-1 0 0,1 0 0,0 0 0,0 0 0,0 0 0,-1 0 0,1 0 0,0 0 0,0 0 0,0 0 0,-1 0 0,1 0 0,0 0 0,0 0 0,0 0 0,-1 0 0,1 0 0,0 0 0,0 0 0,-1 0 0,-6-3 98,2 1-91,0-1-1,0 0 0,1-1 0,-1 1 0,1-1 0,0 0 0,0 0 1,0 0-1,-3-5 0,-29-47-221,24 35 183,-29-56 149,2 2 56,35 68-123,1 2 90,5 10-31,9 17 29,25 38-1,-34-58-140,28 38-163,-13-20 340,-12-11-69,-2-5 355,-2-10-241,-1-14-249,-1 9-14,1-1 1,0 1 0,4-21 0,-4 30 18,1-1 0,-1 1-1,1-1 1,0 1 0,0-1 0,0 1 0,0 0-1,1-1 1,-1 1 0,1 0 0,-1 0 0,1 0-1,0 0 1,-1 0 0,1 1 0,0-1 0,0 0-1,1 1 1,-1-1 0,0 1 0,0 0 0,3-1-1,-3 1 29,3-1-8,0 0 0,1 1 0,-1-1 0,8 0 0,-10 2-4,-1 0 0,0 0 0,1 0 0,-1 1 0,1-1-1,-1 1 1,0-1 0,0 1 0,1 0 0,-1 0-1,0 0 1,0 0 0,2 2 0,-3-3 1,4 3 1,-1-1 0,0 1 1,0-1-1,-1 1 0,1 0 1,0 0-1,-1 1 1,0-1-1,0 1 0,0 0 1,0 0-1,0 0 1,-1 0-1,0 0 0,0 0 1,3 8-1,-3-10 2,-1 1-20,0 8 429,-6-7-367,3-4-136,4-4 33,1 1 0,-1 0 0,0 0 0,1 0 0,-1 0 0,-1-1-1,1 1 1,0-1 0,-1 1 0,2-6 0,1-4-17,-2 9 214,-3-4-228,1 6 61,1 0 1,-1-1-1,1 1 0,0 0 0,0 0 0,0 1 0,2-4 0,4-11-1222,-5 5 519,-2 8 535,1 0 0,-1 1 0,1-1-1,-1 0 1,1 1 0,2-5 0,-1 3 85,-1 1 0,0 0 0,0-1 1,0 1-1,0-1 0,0 1 0,-1-6 0,5-14-118,-4 20 261,-1-1 0,1 0 0,-1 1 0,1-1 0,-1 0 0,0 0 0,0 1 1,-1-1-1,1 0 0,-1 1 0,0-1 0,0 0 0,-2-5 0,3 8-2,-2-8 216,2 8-224,0 1 0,0-1 1,0 0-1,0 0 0,-1 1 1,1-1-1,0 0 0,0 1 1,-1-1-1,1 0 0,0 1 1,-1-1-1,1 0 0,0 1 1,-1-1-1,1 1 0,-1-1 1,1 1-1,-1-1 1,0 0-1,-2-1 56,0 0 0,1 0 0,-1 0 1,0 0-1,0 1 0,0-1 0,0 1 0,0 0 0,0 0 1,-1 0-1,1 0 0,0 1 0,0-1 0,-1 1 0,1 0 1,-5 0-1,7 0-62,-1-1 1,1 1-1,0-1 1,-1 1-1,1-1 1,0 0-1,0 1 0,0-1 1,-1 0-1,1 0 1,0 0-1,0 0 1,0 0-1,-1-2 1,-11-8 82,-2-3 89,14 12-186,-1 0 1,1 0-1,-1 0 0,0 0 0,0 1 0,0-1 0,0 1 1,-3-2-1,3 2 17,0 0 1,0 0 0,1 0-1,-1 0 1,0 0 0,1 0-1,-1 0 1,1 0 0,0-1-1,-1 1 1,-1-3 0,3 4-20,0-1-1,0 1 1,-1 0 0,1 0 0,0 0 0,0-1 0,0 1 0,0 0-1,0 0 1,-1 0 0,1-1 0,0 1 0,0 0 0,0 0-1,-1 0 1,1 0 0,0 0 0,0 0 0,0 0 0,-1-1-1,1 1 1,0 0 0,0 0 0,-1 0 0,1 0 0,0 0 0,0 0-1,-1 0 1,1 0-3,0 0 0,0 0 0,-1 0-1,1 0 1,0 0 0,0 0 0,0 0-1,0 0 1,-1 0 0,1 0 0,0 0-1,0 0 1,0 0 0,0 0 0,-1 0 0,1 0-1,0 0 1,0 0 0,0-1 0,0 1-1,0 0 1,0 0 0,-1 0 0,1 0-1,0 0 1,0 0 0,0-1 0,0 1 0,0 0-1,0 0 1,0 0 0,0 0 0,0-1-1,0 1 1,0 0 0,0 0 0,0 0-1,0 0 1,-1-1 0,1 1 0,1 0 0,-1 0-1,0 0 1,0-1 0,-14-19 580,13 20-557,1-1 0,-1 1 0,0-1 0,1 1 0,-1-1 0,1 0 0,-1 1 0,1-1 0,-1 0 0,1 1 0,-1-1 0,1 0-1,0 0 1,0 0 0,-1 1 0,1-1 0,0 0 0,0 0 0,0 0 0,0 1 0,0-1 0,0 0 0,0 0 0,0 0 0,0 0 0,1-1 0,-1-2 178,-8 3-267,7-3 165,-1-3-109,2 7 19,0 0 0,0-1 0,0 1 0,-1 0 0,1 0 0,0 0 0,0 0 0,0 0 0,-1-1 0,1 1 0,0 0 0,0 0 0,0 0 0,-1 0 0,1 0 0,0 0 0,0 0 0,-1 0 0,1 0 1,0 0-1,0 0 0,-1 0 0,1 0 0,0 0 0,0 0 0,0 0 0,-1 0 0,1 0 0,0 0 0,0 0 0,-1 1 0,1-1 0,0 0 0,0 0 0,0 0 0,-1 0 0,1 0 0,0 1 0,0-1 0,0 0 0,0 0 0,0 0 0,-1 0 0,1 1 0,0-1 0,0 0 1,0 1-1,-6 9 94,6-5-81,-1 0 1,1-1-1,0 1 0,0 0 1,1 0-1,0 0 0,0 0 0,0-1 1,0 1-1,1 0 0,-1-1 1,4 6-1,-3-4-9,1-1-1,-1 2 1,0-1 0,-1 0-1,0 0 1,2 11 0,-3-7 11,1-1 1,1 0 0,0 1-1,0-1 1,7 17 0,-5-13-99,7 26 0,-9-33 81,0-1 1,0 0 0,0 0-1,1 0 1,-1 0-1,1 0 1,1-1 0,-1 1-1,1-1 1,0 0-1,-1 0 1,9 6 0,-1 1-222,9 2 328,-17-12-101,1 1-1,-1-1 0,0 1 0,0 0 1,4 4-1,-2 0-26,0-1 0,0-1-1,1 1 1,0-1 0,0 1-1,11 5 1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48:33.0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113 48 480,'-3'0'48,"0"0"0,1 1-1,-1-1 1,1 1 0,-1 0 0,1 0 0,0-1-1,-1 2 1,1-1 0,0 0 0,0 0 0,-1 1-1,-2 3 1,1-3 192,1 1-1,-1-1 1,1 0-1,-8 3 1,5-2-77,1 0 1,-1 0 0,1 0-1,-8 7 1,0-1 164,13-9-324,0 0 0,0 0 1,-1 0-1,1 1 0,0-1 0,0 0 0,0 0 0,0 0 0,0 0 0,0 1 0,-1-1 1,1 0-1,0 0 0,0 1 0,0-1 0,0 0 0,0 0 0,0 0 0,0 1 0,0-1 1,0 0-1,0 0 0,0 1 0,0-1 0,0 0 0,0 0 0,0 1 0,0-1 0,0 0 1,0 0-1,0 0 0,1 1 0,-1-1 0,0 0 0,0 0 0,0 0 0,0 1 0,9 10 38,0-1-5,17 34 147,40 91 0,-65-132-164,0 1 1,0-1-1,-1 1 0,1 0 1,0-1-1,-1 1 0,0 0 1,0-1-1,0 1 1,-2 6-1,2-10-15,0 1 1,0-1-1,0 0 0,0 0 1,0 1-1,0-1 1,0 0-1,0 0 1,-1 1-1,1-1 0,0 0 1,0 0-1,0 0 1,0 1-1,-1-1 0,1 0 1,0 0-1,0 0 1,-1 0-1,1 1 0,0-1 1,0 0-1,-1 0 1,1 0-1,0 0 0,0 0 1,-1 0-1,1 0 1,0 0-1,0 0 0,-1 0 1,1 0-1,0 0 1,0 0-1,-1 0 0,1 0 1,0 0-1,-1 0 1,1 0-1,0 0 0,0 0 1,-1 0-1,1 0 1,0 0-1,0-1 0,-1 1 1,1 0-1,0 0 1,0 0-1,-1-1 1,0 1 20,1-1 0,-1 0 1,0 0-1,0 1 0,0-1 1,0 0-1,1 0 0,-1 0 1,0 0-1,1 0 0,-2-2 1,-6-21 191,3 12-186,1 0 0,-6-24 1,7 15-60,0-1 0,2 1 1,0 0-1,1-1 0,2 1 1,0-1-1,7-30 0,-8 48-10,1 0 0,-1 0-1,1 0 1,0 0 0,0 1-1,0-1 1,1 1 0,-1-1-1,1 1 1,0 0 0,0 0-1,0 0 1,0 1 0,0-1-1,1 1 1,-1-1 0,1 1-1,-1 0 1,6-1 0,8-1-1638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1:12.41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51 241 992,'-2'0'56,"1"1"-1,-1-1 1,1 0 0,-1 1 0,1-1-1,-1 1 1,1 0 0,-1 0 0,1-1-1,0 1 1,0 0 0,-1 0 0,1 0-1,0 0 1,0 0 0,0 0 0,0 1-1,0-1 1,0 0 0,0 2 0,0-1 86,-1-1 0,1 1 0,0-1 1,0 1-1,-1-1 0,1 1 1,-1-1-1,1 0 0,-1 0 1,-8 2 2891,20-4-1638,2 5-1117,-10-3-216,-1 0-1,1-1 0,-1 1 1,1-1-1,-1 1 0,1-1 1,-1 1-1,1-1 0,0 0 1,1 0-1,25 2 696,-22-1-629,0 0 0,0-1 0,0 1 0,8-2 0,79-7 767,-13 3-577,-20 2-254,155-4 158,-125 6 129,113-15 1,-135 7-247,100-1 1,-76 15-54,-72-4-67,-1 1 1,32 7-1,-17-2-3,-9-2 26,16 2 40,-6-4-11,27 2-6,161-2 96,-93-3-11,-124-2 146,-6-1-197,-10-5-108,6 5 128,-1-1-107,0 0 0,-1 0-1,1 0 1,-1 0 0,-9-3-1,-6-5 159,16 9-141,1 1 0,-1-1 0,1 1 0,-7-2 1,-76-24-221,58 19 297,0-2 1,1-2 0,-38-21-1,29 15-191,-94-51-21,88 46-181,147 109 299,-45-40-27,27 24 138,-2-3-74,-23-18 91,-57-46-102,3 3 0,1 1-1,-1 0 1,0 0-1,-1 1 0,11 13 1,-16-19 0,-1 1 1,1 0-1,-1-1 0,0 1 1,0 0-1,0-1 0,0 1 1,0 0-1,0-1 0,0 1 1,-1 0-1,1-1 0,0 1 1,-1-1-1,1 1 0,-1-1 1,0 1-1,1-1 0,-2 2 1,-9 9 57,-1-2 1,0 1-1,0-2 1,-1 1 0,-14 7-1,1 0-60,-21 12-55,27-17 54,-27 20 0,33-22-11,-1 0 0,-17 8 1,-3 2 135,20-10-46,11-6-59,0-1 1,-1 0-1,1-1 0,-1 1 1,1-1-1,-1 0 0,0 0 0,0 0 1,-6 1-1,11-3 186,1-1-173,1-1 1,-1 0 0,1 1-1,-1-1 1,1 0-1,-1 0 1,0 0-1,2-4 1,8-189 350,-10 181-319,0-15-409,-2 1 1,-1-1-1,-1 1 0,-12-49 0,9 48-2386,6 18-29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4:13.98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317 5 1312,'-2'-1'51,"0"1"0,0-1 0,0 0 0,1 1 0,-1-1 0,0 1 0,0 0 0,0 0 0,0 0 0,0 0 0,0 0 0,-3 0 0,0 2 152,0-1-1,0 1 0,1 0 0,-6 3 1,4-3-16,0 0 1,1-1-1,-1 1 1,0-1 0,0-1-1,-7 1 1,4 0-123,1 0 1,-15 3-1,16-1-10,0-1 1,0 2-1,0-1 0,-8 6 1,13-8-34,0 0 1,0 1-1,0-1 0,1 0 1,-1 1-1,0-1 1,1 1-1,-1-1 1,1 1-1,0 0 0,0 0 1,-1-1-1,1 1 1,0 0-1,1 0 0,-1 0 1,0 0-1,1 0 1,-1 3-1,1-3-4,1-1 0,0 1 0,0-1-1,1 0 1,-1 1 0,0-1 0,0 0-1,1 1 1,-1-1 0,1 0 0,1 1 0,-2-2-8,40 28 220,-23-17-218,0 1 0,-1 1 0,20 20-1,50 65 203,-86-97-205,0 0 0,0 0 0,-1 0 1,1 0-1,0 1 0,-1-1 0,1 0 0,0 0 1,-1 1-1,0-1 0,1 0 0,-1 1 0,0 2 0,0-4 13,0 1 0,0 0-1,0 0 1,0-1 0,0 1-1,0 0 1,-1-1 0,1 1-1,0 0 1,-1-1 0,1 1-1,0 0 1,-1-1 0,1 1-1,-1-1 1,1 1-1,-1-1 1,1 1 0,-1 0-1,-1 0 25,1 0 0,-1-1-1,1 1 1,-1-1-1,1 1 1,-1-1 0,1 1-1,-1-1 1,1 0 0,-1 0-1,0 1 1,1-1-1,-1 0 1,1-1 0,-1 1-1,0 0 1,1 0-1,-1-1 1,1 1 0,-1-1-1,1 1 1,-2-2-1,-8-4 82,1-1-1,0 0 0,-16-16 0,4 5-60,-10-7 19,0 3 1,-2 0-1,-47-22 0,75 42-17,1-1-96,1 1 1,-1 0 0,0-1-1,-4-3 1,20 6-337,8 6 467,-8-1-106,-1 0 0,1 1 1,-1 1-1,0 0 0,16 14 1,-15-9-278,-13-9-38,-7-4 324,7 1 5,0-1-1,0 0 1,0 0 0,0 0 0,0 0-1,0 0 1,0 0 0,-2-3 0,-7-3 30,-46-28 199,54 33-254,-1 0 0,1-1 0,-1 0 0,1 0 0,0 0 0,0 0 0,-4-5 0,7 7 9,0 1-1,0-1 1,0 1-1,0-1 1,0 1-1,0 0 0,0-1 1,0 1-1,0-1 1,0 1-1,0-1 1,0 1-1,0 0 1,0-1-1,0 1 0,1-1 1,-1 1-1,0 0 1,0-1-1,0 1 1,1-1-1,-1 1 0,0 0 1,0-1-1,1 1 1,-1 0-1,0-1 1,1 1-1,-1 0 0,1 0 1,-1 0-1,0-1 1,1 1-1,-1 0 1,1 0-1,-1 0 1,0 0-1,1-1 0,0 1 1,17-5-55,37 4-1170,-9 1-409,-8-4-788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4:17.1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415 0 576,'2'21'329,"-1"-16"-182,-1-1 0,0 0 0,0 0-1,0 0 1,0 1 0,0-1 0,-3 8 0,0 1 23,-1 1 77,0 0 0,-1 0 0,0 0 1,-1 0-1,-15 23 0,20-34-205,-3 3 62,-1 0-1,1 1 1,-1-1 0,0-1 0,-1 1-1,-7 6 1,6-7-37,4-3 17,1 0 0,-1 0 0,1 0-1,-1 0 1,0-1 0,0 1 0,0-1 0,-4 2 0,-1 0 57,7-3-126,-1 1 0,1-1-1,-1 1 1,0-1-1,1 0 1,-1 0 0,1 0-1,-1 0 1,-2 0-1,3 0 77,2 16 5,1-6-55,0 0 0,-1 1 0,-1-1 0,1 0 0,-2 0-1,1 1 1,-2-1 0,-1 11 0,-2 13-36,-12 92 102,2 1-84,-3 37 307,15-116-208,4 66 0,2-93-142,7 32 0,2 10 183,-12-6 125,0-55-181,0-7-75,1-14-127,6-29 0,-1-1 98,6-67-441,3-29 252,5-150 69,-20 274-15,0 0 1,-2-1 0,-8-38-1,6 34 172,1 14-32,-1 0 0,0 0 0,-8-17 0,4 10 56,7 18-58,1 0-1,0 0 0,-1-1 0,1 1 0,-1 0 0,1 0 0,-1 0 0,0 0 0,1 0 0,-1 0 1,0 0-1,0 1 0,0-1 0,1 0 0,-1 0 0,0 1 0,-2-2 0,2 2-9,1 0-1,-1 0 0,1 0 1,-1 0-1,1 0 1,-1 0-1,1 1 1,-1-1-1,1 0 1,-1 0-1,1 1 0,-1-1 1,1 0-1,-1 0 1,1 1-1,-1-1 1,1 1-1,0-1 0,-1 0 1,1 1-1,0-1 1,-1 1-1,1-1 1,0 1-1,-1-1 0,1 1 1,-4 7-53,1 0 0,0 1 0,-3 13 0,3-13 130,-44 175 540,46-177-608,-86 390 550,71-338-402,11-37-82,-2 0 0,0 0 0,-19 39 0,23-58 13,3-9-95,3-10-41,-3 16 58,31-156-198,21-96 245,-40 208-77,1 0-1,37-82 0,-49 122-14,1 1 0,0 0 0,0 0 0,0 1 1,1-1-1,4-4 0,-4 4 92,0 16 16,-3-3-89,0-1 0,0 1 0,-1-1 0,-1 1 0,-2 9 0,-1 9-4,-39 289-1858,31-227-278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4:19.44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447 6 1472,'-2'-1'132,"0"0"0,0 0-1,-1 1 1,1-1 0,-1 0 0,1 1-1,-1 0 1,1-1 0,-1 1 0,1 0 0,-1 1-1,1-1 1,-1 0 0,1 0 0,-1 1 0,1 0-1,-5 1 1,-6 4 489,-1 0-1,-13 8 1,-6 3-39,13-8-491,1 1 1,1 1 0,0 0-1,0 1 1,1 1-1,-18 18 1,16-13 56,1 2 0,0 0 0,2 1 0,-22 36 0,29-42-180,-2 3-31,1 0 0,1 1 1,-9 24-1,18-43 64,0 0 0,0 0-1,0 1 1,0-1-1,0 0 1,0 0 0,0 0-1,0 0 1,0 0-1,0 0 1,0 0-1,0 0 1,0 0 0,0 0-1,0 0 1,0 0-1,0 0 1,0 0 0,0 0-1,0 0 1,0 1-1,1-1 1,-1 0-1,0 0 1,0 0 0,0 0-1,0 0 1,0 0-1,0 0 1,0 0-1,0 0 1,0 0 0,0 0-1,0 0 1,0 0-1,0 0 1,0 0 0,0 0-1,1 0 1,-1 0-1,0 0 1,0 0-1,0 0 1,0 0 0,0 0-1,0 0 1,0 0-1,0 0 1,0 0 0,0 0-1,0 0 1,0-1-1,0 1 1,0 0-1,0 0 1,1 0 0,-1 0-1,0 0 1,0 0-1,0 0 1,0 0 0,0 0-1,0 0 1,8-5-6,12-11-76,2-9 7,18-20 104,1 2 0,52-41 0,39-30-37,-116 99 14,-4 1 111,-12 13 21,-5 8-92,-1 2-50,-1-1-1,1 1 0,-9 6 0,-5 7 94,-6 9 19,16-21-128,1 1 0,0 0 0,1 1 0,0 0 0,-12 25 0,21-37-78,1 0 1,-1 0-1,0 0 1,1 0-1,-1 0 1,0-1-1,1 1 1,-1 0-1,0-1 1,3 0-1,9-4-1488,1 2-1,23-4 0,-10 2 381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2:52.6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205 53 736,'-13'0'1541,"18"-13"-783,-2-12-476,-19 24 897,16 0-1168,0 0 1,-1 0 0,1 1-1,0-1 1,-1 0-1,1 1 1,-1-1-1,1 0 1,-1 1 0,1-1-1,-1 1 1,1-1-1,-1 0 1,1 1-1,-1-1 1,0 1 0,1 0-1,-1-1 1,0 1-1,0 0 1,1-1-1,-1 1 1,0 0 0,0 0-1,1 0 1,-1-1-1,0 1 1,0 0 0,0 0-1,1 0 1,-1 0-1,0 0 1,0 1-1,0-1 1,1 0 0,-1 0-1,0 0 1,0 1-1,1-1 1,-1 0-1,0 1 1,1-1 0,-1 1-1,0-1 1,1 1-1,-2 0 1,-2 4 0,2-4-9,1 1 0,0-1 0,0 1 0,-1-1-1,1 0 1,-1 0 0,1 0 0,-1 1 0,0-1 0,1-1 0,-1 1-1,0 0 1,0 0 0,1-1 0,-1 1 0,0-1 0,0 1-1,0-1 1,-2 0 0,3 0-77,1 0 56,0 1 26,0-1 1,0 1 0,0-1-1,0 1 1,0-1 0,0 0-1,0 1 1,0-1 0,0 1-1,0-1 1,0 0 0,0 1-1,-1-1 1,1 1 0,0-1-1,0 0 1,0 1 0,-1-1-1,1 0 1,0 1 0,0-1-1,-1 0 1,1 0 0,0 1-1,-1-1 1,1 0 0,0 0-1,-1 1 1,1-1 0,0 0-1,-1 0 1,1 0-1,0 1 1,-1-1 0,1 0-1,-1 0 1,1 0 0,0 0-1,-1 0 1,1 0 0,-1 0-1,1 0 1,0 0 0,-1 0-1,1 0 1,-1-1 0,-5-6-121,5 7 116,0-1 0,0 1 1,0 0-1,0-1 0,0 1 0,-1 0 1,1 0-1,0 0 0,0 0 0,0 0 0,-1 0 1,1 0-1,0 0 0,0 0 0,0 0 1,0 1-1,0-1 0,-2 1 0,-23 12 162,6-2-92,-6-3-202,26-4 43,2 1-302,0-1 0,-1 0 1,2 0-1,-1 0 0,0-1 1,1 1-1,3 3 0,3 4-882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4:20.8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101 4 320,'5'-3'1883,"-5"24"-1739,-1-3-56,-1 0 1,-6 25 0,1-10 13,-18 78 43,6-30-157,-8 49-601,10-66-502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4:21.4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1 992,'14'32'1483,"-4"6"-975,2 1 0,27 59 1,-19-51-394,-3 1 0,15 61 1,9 102 173,-36-167-473,-2 0 1,-3 60 0,-2-86-544,0-1 0,-7 25-1,2-10-220,1 0 345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4:22.49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96 0 992,'-3'11'259,"0"0"1,0-1-1,-1 16 0,-5 21 283,-10 15-50,3 0 1,3 0 0,2 2 0,-4 127 0,15-165-477,2-22 8,0-6-2,2-7 1,9-31 41,14-78 0,-25 90 57,-3 25-35,1 18-43,0-3-12,3 88-1352,2-61-807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4:24.25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306 1 832,'-22'-1'3653,"1"9"-2522,18-7-1041,0 0 0,-1 0 0,1 1 0,0-1 0,0 0 0,0 1 0,0 0 0,-3 2 0,-19 18 520,15-15-465,2 0 0,-1 1-1,1 0 1,-8 10 0,8-7-53,-2-2 0,1 1 1,-1-1-1,-1-1 0,-11 8 1,12-9-43,0 0 0,0 0 1,1 1-1,0 1 1,1 0-1,-9 10 0,11-11-176,6-8 115,-1 0 0,1 0 1,0 1-1,-1-1 1,1 1-1,-1-1 1,1 0-1,0 1 1,-1-1-1,1 1 0,0-1 1,-1 1-1,1-1 1,0 1-1,0-1 1,-1 1-1,1-1 0,0 1 1,0 0-1,0-1 1,0 1-1,0-1 1,0 1-1,0-1 1,0 1-1,0 0 0,0-1 1,0 1-1,0-1 1,0 1-1,0-1 1,1 1-1,-1-1 0,0 1 1,0-1-1,1 1 1,-1-1-1,0 1 1,1 0-1,0 0 7,0-1 0,-1 1 0,1-1-1,0 1 1,0-1 0,0 0 0,-1 1 0,1-1 0,0 0 0,0 0-1,0 0 1,0 1 0,0-1 0,-1 0 0,1 0 0,0 0-1,0 0 1,0-1 0,0 1 0,0 0 0,0 0 0,-1 0-1,1-1 1,0 1 0,0 0 0,1-1 0,2-1-28,6-1-1,0-1 0,0 0 0,-1 0 0,0-1 0,1-1 0,-2 1 0,1-1 0,-1-1-1,13-11 1,32-35 67,47-47-20,-88 82 113,-12 18-115,1 0-1,-1-1 1,0 1-1,0 0 1,1-1-1,-1 1 1,0-1 0,0 1-1,0 0 1,0-1-1,1 1 1,-1-1-1,0 1 1,0 0-1,0-1 1,0 1-1,0-1 1,0 1-1,0 0 1,0-1-1,0 1 1,0-1-1,0 1 1,-1-1-1,1 1 1,0 0-1,0-1 1,0 1-1,0 0 1,-1-1-1,1 1 1,0 0 0,0-1-1,-1 1 1,1 0-1,0-1 1,-1 1-1,1 0 1,0-1-1,-1 1 1,1 0-1,0 0 1,-1 0-1,0-1 1,0 1-11,0 0-1,-1 1 1,1-1 0,0 0 0,0 0 0,-1 1 0,1-1-1,0 1 1,0-1 0,-1 1 0,1-1 0,0 1 0,0 0-1,0 0 1,0-1 0,0 1 0,0 0 0,-1 2 0,-19 20-44,17-19 54,-10 16-11,1-1 0,-21 41 0,31-53 0,-18 39-39,2 0 0,-24 94-1,42-138-21,1 1 0,0-1 0,0 1 0,0 0 0,0-1 0,0 1 0,0-1 0,1 1 0,-1-1 0,1 1 0,0-1 0,0 0-1,0 1 1,1 1 0,-1-2-139,0 0 0,0 0-1,0-1 1,0 1 0,0 0-1,17 11-2003,-12-10 2004,18-2-1848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4:24.98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299 95 576,'-12'2'496,"11"-2"-349,-1 0 0,0 0 0,1 1 1,-1-1-1,0 0 0,1 0 0,-1-1 0,0 1 0,1 0 0,-1 0 0,-3-2 0,-45-21 2240,-18-5-918,-31-11-520,96 38-1039,0 1 0,0-1 0,1 0-1,-1 1 1,0-1 0,0 1 0,0 0-1,0 0 1,0 0 0,1 0 0,-1 1-1,-3 0 1,0 5-491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4:26.2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106 125 1248,'-31'-23'3243,"28"19"-3078,0 0 1,0 0 0,0 0-1,1-1 1,-1 1 0,1-1-1,-2-5 1,3 6-55,-1-1 0,0 1 0,-1-1 0,1 1 0,-1 0 1,1 0-1,-1 0 0,-4-4 0,1 1 25,5 6-90,1 0 0,-1 0 0,1 0 0,-1 1 0,0-1 0,1 0 0,-1 0 0,0 1 0,0-1 0,0 0 0,1 1 0,-1-1 0,0 1 0,0-1 0,0 1 0,0-1 0,0 1 0,0 0 0,-1-1 0,1 2-41,1-1 0,0 0 0,0 0 0,0 0 0,-1 1 0,1-1 0,0 0 0,0 0 0,0 1 0,-1-1 0,1 0 0,0 0 0,0 1 0,0-1 0,0 0 0,0 1 0,0-1 0,0 0 0,0 0 0,-1 1 0,1-1 0,0 0 0,0 1 0,0-1 0,1 0 0,-1 1 0,0-1 0,1 13-44,2 6 177,1-1 1,1 0-1,13 31 0,3 8 88,9 22 104,-28-68-332,-3-8 34,0-6 114,-59-171-60,45 127-113,34 113-480,3 1 704,-18-54-398,0 1 1,0-1-1,2 1 1,-1-1-1,2-1 1,0 1-1,8 11 0,20 4-3852,-18-20 2208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4:30.5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566 1 416,'0'0'1931,"-13"11"-1185,-13 0 380,17-7-790,7-3-278,1-1 1,0 1-1,-1-1 0,1 1 0,0-1 0,-1 1 0,1-1 0,-1 0 0,1 0 0,-2 1 1,-59 4 948,56-5-994,1 1 0,0 0-1,-1 0 1,1 1 0,0 0-1,0-1 1,0 2 0,0-1-1,-6 4 1,7-3 103,-1 0 0,0-1-1,0 0 1,0 0 0,0 0 0,0-1 0,0 1 0,0-1 0,-7 0 0,8 0-34,0-1 1,0 0 0,0-1-1,-1 1 1,1-1 0,0 1-1,0-1 1,0-1 0,-7-2-1,-3 1-77,13 3 4,-1 0 0,1 0 0,-1-1 0,0 1 0,1 0 0,-1-1 0,1 1 0,-3-2 0,3 1-52,11 10-186,47 32 224,39 31-374,-36-31 563,-24-17-75,-6-11 3,-25-21-107,-6-1-168,1 0 0,-2 1 0,1-1 0,-4-12-1,-8-9 32,8 21 106,2 1 1,-1-1-1,-1-10 1,3 15 21,1 0 0,0 0 0,-1 0 0,0-1 0,0 2 0,0-1 0,0 0 0,-1 0 0,1 1 0,-1-1 0,-6-5 0,7 7 10,0 1 1,0-1-1,0 1 1,0 0-1,0-1 1,0 1-1,0 0 1,0 0-1,-1 1 0,1-1 1,0 0-1,-1 1 1,1-1-1,0 1 1,-1 0-1,1 0 0,-1 0 1,1 0-1,0 0 1,-1 0-1,1 1 1,-1-1-1,-3 2 0,-2 2 88,0 0 0,-1 0 1,2 1-1,-1 0 0,0 0 0,1 1 0,0 0 0,-11 13 0,-4 6 152,-20 33 0,15-20-182,-135 169 667,135-178-783,20-23 48,1 0-1,0 1 1,-9 14-1,13-19-7,1 0-1,-1 0 0,1 1 1,-1-1-1,0 0 0,1-1 1,-5 4-1,18-9-478,0-1 453,-1-1-1,-1 0 1,1 0 0,-1-1 0,11-9 0,2-4-184,-1-2 0,23-28 0,-26 29 376,-12 12-102,0-1 0,0 0 0,-1 0 1,7-18-1,-4 10-4,-8 15-39,1 0-1,-1 0 1,0 0-1,-1-1 1,1 1-1,0 0 1,-1 0-1,0 0 1,0-1-1,0 1 1,0 0-1,0 0 1,-1-4-1,1 6-2,-1 0-1,1 0 1,0 0-1,-1 0 1,1 0-1,-1 0 1,1 0-1,-1 0 0,1 1 1,-1-1-1,0 0 1,1 0-1,-1 1 1,0-1-1,1 0 1,-1 1-1,-2-2 1,2 2-5,0-1 0,-1 1-1,1 0 1,0-1 0,0 1 0,-1 0 0,1 0 0,0 0 0,0 0 0,-1 0 0,1 1 0,0-1 0,-1 0 0,1 0 0,0 1 0,0-1 0,-3 2 0,-6 4-7,0 0-1,0 0 1,1 1-1,-1 1 1,2-1-1,-1 1 1,1 1-1,-9 11 1,11-13-53,-1 0 91,1 0 0,1 1 0,-7 10 0,11-17-15,1 0 0,0 0 0,-1 0-1,1 0 1,-1 0 0,0-1 0,1 1 0,-1 0 0,0 0 0,1-1 0,-1 1 0,0 0 0,0-1 0,1 1 0,-1-1 0,0 1 0,0-1-1,0 1 1,0-1 0,0 0 0,0 1 0,-1-1 0,2 0-1,10-12-331,-2 0 141,1-2 296,18-22-1,-23 32-515,0 0 0,0 1 0,0-1 0,0 1 0,0 0 0,1 0 0,0 0 0,-1 0 0,8-2 0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4:31.2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75 1 1888,'-7'15'1547,"-13"29"644,15-22-1551,-4 33-1,5-25-291,1 2-56,1 55 1,0 1 370,2-62-662,0 5 78,0-29-55,0-1-1,0 1 1,-1 0 0,1-1-1,-1 1 1,1 0-1,-1-1 1,1 1 0,-1-1-1,0 1 1,0-1 0,0 1-1,-1 1 1,1-3-24,1 0 0,0 0 0,0 0 0,0 0 0,0 1 1,0-1-1,0 0 0,0 0 0,0 0 0,0 0 0,0 0 0,-1 0 0,1 0 1,0 0-1,0 0 0,0 0 0,0 0 0,0 0 0,0 0 0,0 0 0,-1 0 1,1 0-1,0 0 0,0 0 0,0 0 0,0 0 0,0 0 0,0 0 1,0 0-1,-1 0 0,1 0 0,0 0 0,0 0 0,0 0 0,0 0 0,0 0 1,0 0-1,0-1 0,0 1 0,0 0 0,-1 0 0,1 0 0,0 0 1,0 0-1,0 0 0,0 0 0,0-1 0,-3-7-98,1-10-13,-2-140-35,5 102 95,-1 34 21,2 1 0,0-1 0,1 1 0,11-36 0,-13 54-106,-1 0 0,1 1 0,1-1 0,-1 0 0,0 1 0,0-1 0,1 1 0,0 0 0,-1-1 0,1 1 0,0 0 0,0 0 0,0 0 0,0 0 0,1 0 0,-1 1 0,0-1 0,1 1 0,-1-1 0,1 1 0,0 0 1,-1 0-1,1 0 0,0 0 0,0 1 0,-1-1 0,6 0 0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4:33.12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0 992,'0'0'21,"1"0"-1,-1 1 1,1-1 0,0 0 0,-1 0-1,1 0 1,-1 0 0,1 0-1,-1 1 1,1-1 0,-1 0 0,1 1-1,-1-1 1,1 0 0,-1 1 0,1-1-1,-1 0 1,0 1 0,1-1-1,-1 1 1,0-1 0,1 1 0,-1-1-1,0 1 1,1-1 0,-1 1-1,0-1 1,0 1 0,0-1 0,0 1-1,1-1 1,-1 1 0,0-1 0,0 2-1,0 1-30,0 0-1,1-1 1,0 1-1,0 0 0,-1-1 1,1 1-1,3 4 1,-2-4-6,-1 1 1,1-1 0,-1 1 0,0-1 0,1 7-1,3 23 193,-3-19 26,1 25-1,1 135 576,-4-155-756,4 20-1,1 17 48,-3-41-161,-2-13 129,0 0 0,1 0 0,-1 0 0,0 0 0,0 1 0,0-1 0,0 0 0,0 0 0,-1 0 0,0 3 0,0-28 0,-4-130-159,-3-54-49,8 200 183,-1 1 0,1-1 1,-4-9-1,0-15 40,4 30-45,0-1 0,0 0 1,0 1-1,-1-1 0,1 0 0,0 1 0,0-1 0,-1 0 0,1 1 0,-1-1 0,0 1 1,1-1-1,-1 1 0,-2-3 0,3 2-115,4 6 8,0 3 98,0 1 0,0 0 0,-1 1 0,0-1 0,2 12 1,-3-13-15,4 18 6,2 30-1,1-2 32,9 77 195,-9-55-37,-7-45-277,-1 37 0,-1-43-1189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4:34.23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46 224,'0'3'13,"1"-1"0,-1 0 1,1-1-1,-1 1 0,1 0 0,-1 0 1,1 0-1,0 0 0,0 0 0,2 3 0,5 13 93,-5-6 46,0-1 0,-1 1 0,1 21 0,-3-33-151,0 0 1,0 0 0,0 0 0,0 0 0,0 0-1,0 0 1,0 0 0,0 0 0,0-1 0,0 1 0,0 0-1,0 0 1,0 0 0,0 0 0,0 0 0,0 0-1,-1 0 1,1 0 0,0 0 0,0 0 0,0 0-1,0 0 1,0 0 0,0 0 0,0 0 0,0 0-1,0 0 1,0 0 0,0 0 0,0 0 0,0 0-1,0 0 1,0 0 0,0 0 0,0 0 0,-1 0-1,1 0 1,0 0 0,0 0 0,0 0 0,0 0 0,0 0-1,0 0 1,0 0 0,0 0 0,0 0 0,0 0-1,0 0 1,0 0 0,0 0 0,0 0 0,0 0-1,0 0 1,0 0 0,0 0 0,0 0 0,0 0-1,-1 1 1,-1-7 30,2 3-41,0 0 0,0 1 0,1-1-1,-1 1 1,0-1 0,1 1 0,0 0-1,0-1 1,-1 1 0,2-1 0,-1 1-1,0 0 1,0 0 0,3-3 0,-3 3 13,0 1 0,-1 0 0,1 0 1,0 0-1,-1 0 0,1-1 1,-1 1-1,0 0 0,1-1 0,-1 1 1,0 0-1,0-1 0,0 1 0,0-3 1,-1-24-23,1 17-44,-1-4 41,1 10 53,0 0 0,0 1 0,0-1 0,1-6-1,2 6 12,1 24 10,-2 3 47,-1 0-1,-2 24 0,0-5 142,-4 37-38,-3-32-598,8-38-389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1:49.27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67 1 576,'0'0'8,"0"0"1,0 0-1,0 0 0,0 0 0,-1 0 1,1 0-1,0 0 0,0 0 0,0 0 1,0 0-1,0 0 0,0 0 0,-1 0 1,1 0-1,0 0 0,0 0 0,0 0 1,0 0-1,0 0 0,0 0 0,0 0 1,0 0-1,-1 1 0,1-1 1,0 0-1,0 0 0,0 0 0,0 0 1,0 0-1,0 0 0,0 0 0,0 1 1,0-1-1,0 0 0,0 0 0,0 0 1,0 0-1,-3 5 585,2-5-561,1 0 1,0 0-1,0 1 1,-1-1-1,1 0 1,0 0-1,-1 0 1,1 0-1,0 0 1,0 0-1,-1 0 1,1 0-1,0 0 1,-1 0-1,1 0 1,0 0-1,-1 0 1,1 0-1,0 0 1,-1 0-1,-2 0 130,0 1 0,0-1 0,1 1-1,-1 0 1,0 0 0,0 0 0,-2 2-1,2-2-54,1 1-1,-1-1 0,1 0 0,-1 0 0,1-1 0,-6 2 1,2-1-283,11 4-475,-4-4 612,0-1-1,0 0 1,-1 0 0,1 0 0,0 0-1,0 0 1,0 0 0,-1 0-1,1 0 1,1 0 0,7-3-420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2:53.91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49 129 1312,'-1'0'31,"1"0"-1,-1 0 1,0 0-1,1 0 1,-1 0 0,1 0-1,-1 0 1,1 0 0,-1-1-1,1 1 1,-1 0-1,1 0 1,-1-1 0,1 1-1,0 0 1,-1 0 0,1-1-1,-1 1 1,1-1-1,0 1 1,-1 0 0,1-1-1,0 1 1,-1-1 0,1 0-7,0 1 1,-1-1-1,1 1 1,0 0 0,-1-1-1,1 1 1,0-1 0,-1 1-1,1 0 1,0 0-1,-1-1 1,1 1 0,-1 0-1,1 0 1,0-1 0,-1 1-1,1 0 1,-1 0-1,1 0 1,-1 0 0,1-1-1,-1 1 1,1 0 0,-2 0 101,2-10-104,0 10-30,0-1 0,0 0 1,0 0-1,0 1 0,0-1 0,0 0 0,0 0 0,0 1 0,0-1 0,0 0 0,0 0 0,0 0 0,0 1 0,-1-2 1,0 2 33,1-1 0,-1 0 0,1 1 0,-1-1 0,1 0 0,0 1 0,-1-1 0,1 0 0,0 0 0,-1 0 0,1 1 0,0-1 0,0 0 0,-1 0 0,1 0 0,0-1 0,0 2-14,0-1 1,0 0-1,0 1 0,0-1 1,0 0-1,0 0 0,-1 1 0,1-1 1,0 0-1,0 1 0,-1-1 0,1 0 1,0 1-1,-1-1 0,1 1 0,-1-1 1,1 1-1,-1-1 0,0 0 1,0 1-1,0-1 1,1 1-1,-1 0 1,0-1-1,1 1 1,-1 0 0,0-1-1,1 1 1,-1-1-1,1 1 1,-1-1-1,1 0 1,-1 1-1,1-1 1,-1 1 0,1-1-1,0 0 1,-1 1-1,1-1 1,0 0-1,-1 0 1,1 1 0,0-1-1,0 0 1,0 0-1,0 1 1,0-1-1,0 0 1,0 0-1,0 1 1,0-1 0,0 0-1,0 0 1,0 1-1,0-1 1,1 0-1,-1 0 1,0 1 0,1-1-1,-1 0 1,0 1-1,1-1 1,-1 0-1,1 0 1,0 0 4,0 0 0,0 0 0,-1 0 1,1-1-1,-1 1 0,1 0 0,-1 0 0,1-1 1,-1 1-1,0 0 0,1 0 0,-1-1 0,0 1 1,0-2-1,0 2-9,0-1 1,0 1 0,0 0-1,0 0 1,0 0 0,1 0-1,-1 0 1,0 0-1,1-1 1,-1 1 0,1 0-1,-1 0 1,2-2 0,14 12-271,2 22 273,-16-29-6,-1 1 0,0 0-1,0 0 1,-1 0 0,1 0 0,-1 0 0,1 0 0,-1 0 0,0 1-1,0-1 1,0 0 0,-1 0 0,1 0 0,-1 0 0,1 0 0,-3 4-1,-1 22-630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4:37.98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150 0 160,'0'4'1019,"-4"22"341,2-24-1278,1-1 1,0 1-1,0 0 1,0-1-1,0 1 1,1 0-1,-1 0 0,0 0 1,1 0-1,-1-1 1,1 1-1,0 0 1,-1 4-1,2 29-193,0-16 188,-1-2 71,-1-1 1,0 1-1,-1-1 1,-1 0-1,0 0 1,-9 23 0,6-17 65,0 0 0,1 0 0,-2 31 1,0-9-113,5-23 39,2-15-107,-1-1 1,1 1-1,-1-1 1,0 1-1,-1-1 1,1 0-1,-5 9 0,6-14-21,0 1 0,0-1 0,0 0 0,0 0-1,0 1 1,0-1 0,-1 0 0,1 0 0,0 0-1,0 1 1,0-1 0,-1 0 0,1 0 0,0 0 0,0 0-1,0 1 1,-1-1 0,1 0 0,0 0 0,0 0-1,-1 0 1,1 0 0,0 0 0,0 0 0,-1 0-1,1 0 1,0 0 0,-1 0 0,1 0 0,0 0-1,0 0 1,-1 0 0,1 0 0,-8-8 340,-2-17 214,9 23-488,-4-18-39,0-1-1,2 1 0,0-1 1,1 0-1,2-39 0,0 44-3,10-56 156,-10 71-251,1 3-87,-1-1 138,0 1 1,1 0-1,-1 0 0,0 0 1,0-1-1,0 1 0,0 0 1,-1 3-1,0 6 47,-1 27-38,-8 47-1,-1 16-22,5-39-1,-1 25-55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4:38.9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305 0 1472,'-27'14'866,"21"-11"-466,-1 0-1,1 0 1,0 0-1,-14 3 1,10-5-106,0 0 0,-1 0 0,-19-2 0,19 0-285,-1 1-1,1 1 1,-15 1-1,1 2 714,-1 0 0,-33-1 0,59-3-724,0 0 1,0 0-1,0 0 0,1 0 1,-1 0-1,0 0 0,0 0 1,0 0-1,0-1 1,0 1-1,0 0 0,0 0 1,0 0-1,0 0 0,0 0 1,0 0-1,0 0 1,0-1-1,0 1 0,0 0 1,0 0-1,0 0 1,0 0-1,0 0 0,0 0 1,0-1-1,0 1 0,0 0 1,0 0-1,0 0 1,0 0-1,0 0 0,0 0 1,0 0-1,0-1 0,0 1 1,0 0-1,0 0 1,0 0-1,0 0 0,0 0 1,-1 0-1,1 0 1,0 0-1,0 0 0,0 0 1,0-1-1,0 1 0,0 0 1,0 0-1,-1 0 1,1 0-1,0 0 0,0 0 1,0 0-1,0 0 0,0 0 1,0 0-1,-1 0 1,11-7-24,-10 7 40,6-2 22,-1 0 1,1 0-1,-1 0 0,1 1 0,0-1 1,0 2-1,-1-1 0,9 0 0,12-1-41,5-2 78,0 1 1,0 1 0,60 5-1,-21 7-511,-68-10 244,1 0-1,-1 0 1,1 0 0,-1 0-1,1 0 1,-1 0-1,1-1 1,2 0 0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4:40.0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246 16 1472,'-11'12'2073,"10"-12"-1996,-22 5 974,10-3-716,7-1-217,0-1 0,0 1 0,-1-1 0,1-1 0,0 1 0,0-1 0,-1 0 0,1 0 0,0-1 0,0 0 0,-10-5 0,7 4 32,-1 0 0,-19-4 0,5 3 51,-17-1 276,81 22-829,22 6 26,-25-8-564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4:41.49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457 126 1312,'-1'-2'51,"0"0"-1,0 1 1,-1-1-1,1 1 1,-1 0-1,1-1 1,-1 1-1,1 0 1,-1 0-1,0 0 1,0 0 0,0 0-1,1 1 1,-1-1-1,0 0 1,0 1-1,0 0 1,0-1-1,0 1 1,0 0-1,0 0 1,-3 0 0,0 0 270,0-1 1,0 0 0,-10-4 0,-5 0 684,11 3-573,5 1-289,1 0-1,-1 1 1,1-1-1,-1 1 1,0-1-1,1 1 1,-1 0-1,0 1 1,1-1 0,-1 1-1,0-1 1,1 1-1,-1 0 1,-3 2-1,-9 4 284,3-2-74,1 0 1,-14 9-1,21-11-327,0 1 1,1-1 0,-1 1 0,1 0 0,0 0 0,0 0 0,1 1 0,-6 6-1,3-1-16,0 0-1,1 0 0,0 0 0,0 0 0,1 1 0,-4 14 0,-27 170 610,35-192-606,-2 14 186,4-15-100,3-9-58,4-12 61,0 0 0,-2-1-1,6-25 1,5-11 131,-14 41-256,0-1 1,2-18-1,-4 21-27,0 1-1,1-1 1,0 1-1,9-21 1,-12 32 47,0 1 1,0-1-1,0 1 1,0 0-1,1-1 1,-1 1-1,0-1 1,0 1-1,1-1 0,-1 1 1,0 0-1,0-1 1,1 1-1,-1 0 1,0-1-1,1 1 0,-1 0 1,0-1-1,1 1 1,-1 0-1,1 0 1,-1-1-1,1 1 1,-1 0-1,2 10 114,-2-5-89,0 0 1,-1 0 0,0 0-1,-1 5 1,-2-1-62,3-4 36,-1 0 0,0-1 0,0 1 1,-4 6-1,5-10 35,-2-2-16,1 0 0,-1 0 0,1 0 0,-1 0 0,1 0 0,-1 0 0,1-1 0,0 1 0,0-1 0,0 0 0,-3-2 0,0 0 51,1 0 0,0-1 0,0 1 0,-5-9 1,7 11-48,0-1-1,0 0 1,0 1 0,0 0 0,0-1 0,-1 1 0,1 0 0,-1 0-1,-4-3 1,-6-4 363,9 7-331,1-1 0,-1 1 0,0 1 0,0-1 0,0 1 1,0-1-1,-1 1 0,1 0 0,-8-1 0,7 2-25,0-1 0,0 0 0,0 0 0,0-1 0,-9-3 0,13 4-42,0 1 1,0 0 0,1-1-1,-1 1 1,0-1 0,0 0-1,1 1 1,-1-1 0,0 1-1,1-1 1,-1 0 0,1 0-1,-1 1 1,1-1 0,-1 0-1,1 0 1,-1 0 0,1 1-1,0-1 1,-1 0 0,1 0-1,0 0 1,0 0 0,0 0-1,0 0 1,0-1 0,0 0-57,1 0-1,-1 0 1,1 1 0,-1-1 0,1 0 0,0 0 0,0 0 0,0 1 0,0-1 0,0 0 0,3-2-1,41-33-3535,-18 21 1916,11-3-1418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4:42.91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 1 640,'-4'7'224,"3"-6"-133,5 7 207,-2 3 78,0 0-1,-1 0 0,-1 0 0,1 0 1,-2 0-1,0 0 0,0 0 1,-4 17-1,-2 13-249,-14 193-3192,16-184 2111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4:43.80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0 2080,'11'8'2023,"-11"-7"-1939,6 16-220,-5-11 357,11 37 188,-2 0 1,-2 1-1,2 46 0,-6 65 765,-4-154-1164,0 0-31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4:44.80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 32 1728,'1'8'789,"1"-4"-670,0 1-1,0-1 0,0 0 0,1 0 1,5 6-1,8 13 10,-9-8-38,-1-1 1,-1 1 0,0 0-1,0 1 1,-2-1 0,0 1-1,-1 0 1,0-1 0,-2 28-1,1-26 5,-1 1 343,-3 32 0,-2-70-68,-4-31 1,-15-77 75,13 79-257,-11-53 29,20 94-509,3 20 225,9 283-889,-11-255 514,0-16-632,3 38 1,2-43-448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4:48.63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409 13 1056,'-71'-3'4251,"58"2"-3496,-1 0 1,-19-5-1,29 6-685,1-1 1,-1 1-1,0-1 0,1 1 1,-1 0-1,0 1 0,0-1 1,1 1-1,-1-1 0,0 1 0,1 0 1,-1 0-1,1 1 0,-1-1 1,1 1-1,0 0 0,-1 0 1,1 0-1,0 0 0,0 0 0,-3 4 1,-5 2 344,0 0 0,0 0 0,-16 7 1,15-9-205,2 0 1,-1 1 0,1 0 0,-15 13 0,18-12-168,-1 0 0,1 0 0,1 1 0,-1 0 0,1 0 0,1 0 0,0 1 1,0 0-1,1 0 0,-5 17 0,9-26-46,0-1-1,0 1 1,0 0 0,0 0 0,0 0 0,0-1-1,0 1 1,0 0 0,0 0 0,0 0-1,0 0 1,0-1 0,1 1 0,-1 0-1,0 0 1,1-1 0,-1 1 0,1 0-1,-1-1 1,1 1 0,-1 0 0,1-1-1,-1 1 1,1 0 0,1 0 19,-1 0-1,1 0 1,-1 0 0,1-1-1,0 1 1,-1-1 0,1 1-1,0-1 1,-1 1 0,1-1 0,2 0-1,0 0 30,1 0 1,-1 0-1,1 0 0,-1-1 0,1 1 0,-1-1 1,1 0-1,6-3 0,5-5-13,0 0-1,0-1 1,-1-1 0,0-1-1,-1 0 1,0-1 0,19-23-1,-13 11-4,-14 17-13,1-1 1,12-12 0,-18 20-29,0 1 0,0-1-1,0 0 1,-1 1 0,1-1 0,0 1 0,0-1 0,0 1-1,0-1 1,0 1 0,0 0 0,0-1 0,0 1-1,0 0 1,1 0 0,0 0 0,-2 0-31,1 1 1,-1 0-1,1-1 0,-1 1 1,1 0-1,-1 0 0,0-1 1,1 1-1,-1 0 0,0 0 0,0-1 1,0 1-1,1 0 0,-1 1 1,3 39-1508,-2-27 802,0 0 0,3 13 0,5 4-1651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4:49.49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427 43 1984,'0'-1'52,"0"1"-1,-1-1 1,1 1-1,-1-1 1,1 1-1,0-1 1,-1 1 0,1-1-1,-1 1 1,0-1-1,1 1 1,-1 0-1,1-1 1,-1 1 0,0 0-1,-7-7 324,6 5-150,0-1 0,0 1 1,0 0-1,0 0 0,-1 0 0,1 0 0,0 0 1,-1 1-1,1-1 0,-1 1 0,0 0 1,0-1-1,1 1 0,-1 0 0,0 1 0,0-1 1,0 0-1,0 1 0,-4 0 0,1-1-179,-1 1 0,0 0-1,1 1 1,-1 0-1,1 0 1,-1 0-1,-11 4 1,-5 3 352,-39 7 0,37-10-218,-89 21 1239,107-25-1328,0 0 0,1 0 0,-1-1 0,-11 0 0,17 0-79,0 0 1,-1-1 0,1 1 0,0 0 0,-1 0 0,1-1-1,0 1 1,-1-1 0,1 0 0,0 1 0,0-1-1,-3-1 1,4 1-1,-1 1-1,1-1 0,0 1 0,-1-1 1,1 0-1,0 1 0,0-1 1,-1 0-1,1 1 0,0-1 1,0 0-1,0 1 0,0-1 0,0 0 1,0 1-1,0-1 0,0 0 1,0 1-1,0-1 0,0 0 1,0 1-1,1-1 0,-1 1 0,0-1 1,0 0-1,1 1 0,-1-1 1,1 0-1,0-1-22,0 0 1,1 1-1,-1-1 1,1 1-1,-1-1 1,1 1-1,0 0 1,-1-1-1,1 1 1,0 0-1,0 0 1,0 0-1,0 1 1,0-1-1,0 0 1,3 0-1,5-1-103,0 0-1,13 0 0,14 2-1258,0 1-1,38 6 1,11 1-1280,-12-9 280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4:50.47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179 12 1568,'-7'-12'753,"2"14"-750,4-1 91,0-1 0,0 1 0,0-1 1,0 0-1,1 1 0,-1-1 0,0 1 0,0-1 1,0 0-1,0 0 0,0 0 0,0 1 0,-1-1 1,-13 1 909,0 1 1,0 1 0,0 1 0,-17 5-1,27-7-1197,1 0-1,0-1 0,0 1 1,0 1-1,0-1 0,0 0 1,0 1-1,0 0 0,1 0 1,0 0-1,-1 0 0,1 1 1,0-1-1,1 1 0,-3 4 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2:57.57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 5 896,'0'-5'512,"0"10"-608,-5-2 64,2 2 160,-2-2-64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4:52.3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52 210 2496,'-6'15'2862,"4"-10"-2386,-5 54 650,-9 108 321,3-47-132,7-99-390,5-21-919,1-14 162,9-126-176,-1 64 123,-8 31-40,0 31-113,0 0 1,4-26-1,-4 39 40,0 1-1,0-1 1,0 1-1,1-1 0,-1 0 1,0 1-1,0-1 0,0 1 1,0-1-1,1 1 1,-1-1-1,0 0 0,0 1 1,1-1-1,-1 1 1,0-1-1,1 1 0,-1 0 1,1-1-1,-1 1 0,1-1 1,-1 1-1,1-1 1,0 2-11,0-1 0,-1 1 0,1-1 0,-1 1 0,1-1 0,-1 1 0,0-1 0,1 1 0,-1 0 0,0-1 0,1 1 0,-1 0 0,0 0 0,0-1 0,1 1 0,-1 0 0,0-1 1,0 1-1,0 0 0,0 1 0,23 211 23,-16-125 212,-7-35 702,-7-92-1143,1-1 0,-1-65 1,6 82 154,-4-141-250,6 81 358,2 33-186,5-1 90,-6 40 78,-2 11-22,1-1 0,-1 0 0,0 1 0,0-1 0,0 0-1,0 1 1,0-1 0,0 0 0,0 0 0,0 1 0,0-1 0,0 0 0,0 1 0,0-1 0,0 0 0,-1 1 0,1-1 0,-1-1 0,0-6 77,1 8-80,0-1 0,0 0 1,0 1-1,0-1 0,0 0 1,0 1-1,0-1 1,0 1-1,-1-1 0,1 0 1,0 1-1,0-1 0,-1 1 1,1-1-1,0 0 1,-1 0-1,-1-3 41,2 4-48,0 0 0,0-1 0,0 1 0,0 0 0,-1 0-1,1-1 1,0 1 0,0 0 0,0-1 0,0 1 0,0 0 0,0 0 0,0-1 0,-1 1 0,1 0 0,0 0 0,0 0-1,0-1 1,0 1 0,-1 0 0,1 0 0,0 0 0,0-1 0,-1 1 0,1 0 0,0 0 0,0 0 0,-1 0 0,1 0-1,0 0 1,0-1 0,-1 1 0,1 0 0,0 0 0,-1 0 0,1 0 0,0 0 0,0 0 0,-1 0 0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4:53.45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119 6 224,'0'0'0,"-3"-6"93,2 12-95,1 1 44,0 0 161,-1 0-1,0-1 0,0 1 0,-1-1 0,-2 7 1,-5 20 1042,5-16-935,3-12-267,-1 1-1,1 0 1,0 11-1,-1 22-28,-12 64 1,5-43-12,3-14 47,-41 255 919,43-287-1014,2-8 8,1-1 0,0 0 0,0 1 0,1-1 0,-1 11 0,1-15-32,1-1 66,0-1 1,-1 1 0,1-1 0,0 0-1,-1 1 1,1-1 0,-1 1 0,1-1-1,-1 0 1,1 1 0,-1-1 0,1 0-1,-1 0 1,0 1 0,1-1 0,-1 0-1,0 0 1,0-1 0,1 1 2,12-36-48,-2 0 1,12-69-1,-13 56 4,3-21-633,-8 51-859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7:49.88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589 0 1472,'-5'3'153,"1"0"0,0 0 0,0 1 0,0-1 0,0 1 0,1 0-1,-1 0 1,1 0 0,0 0 0,-4 8 0,7-12-139,-3 6 89,-1-1 1,1 1-1,1 0 1,-1 0-1,1 0 0,-2 9 1,3-10-61,-1 0-1,1-1 1,-1 1 0,0 0 0,0 0 0,-1-1-1,0 1 1,1-1 0,-1 0 0,-1 0-1,-3 4 1,-115 130 1066,119-134-1092,-1-1 0,1 0-1,0 0 1,-1 0-1,0 0 1,1-1 0,-1 1-1,-7 2 1,-24-1 324,27 1-300,1 0 1,-1 0-1,1 0 0,0 1 1,-11 12-1,3-3-28,-169 172 729,178-179-833,7-6 265,13-9 268,-5 2-493,44-23 131,-2-2 0,-1-3 0,-1-2 0,-2-2 0,73-74 0,25-41-106,-116 121 51,-26 27-5,0 1-1,-1-1 1,1 1-1,-1-1 1,0 0-1,0 0 1,1-5-1,-2 8-16,-1 0 1,0 1-1,0-1 0,0 1 0,0-1 0,0 1 1,0-1-1,0 0 0,0 1 0,-1-1 0,1 1 1,0-1-1,0 1 0,0-1 0,-1 1 0,1-1 1,0 1-1,0-1 0,-1 1 0,1-1 0,0 1 1,-1-1-1,1 1 0,-1 0 0,1-1 1,-1 1-1,1 0 0,-1-1 0,1 1 0,-1 0 1,1-1-1,-1 1 0,1 0 0,-1 0 0,1 0 1,-1 0-1,0-1 0,-1 1-26,-1-1-1,1 1 1,-1 0-1,1 0 1,0 0 0,-1 0-1,1 0 1,-1 0-1,-1 1 1,-185 58 205,4 18-305,101-35 123,44-21 0,36-19-14,-1 1 0,1 0 1,0-1-1,0 1 0,1 0 1,-1 1-1,1-1 0,-1 1 1,1-1-1,-4 8 0,0 0-1,2 1-1,-9 22 0,10-22-150,1-1 0,0 1 0,1 0 0,0 1 0,0-1 0,1 18 0,1 33-4511,0-37 3482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7:51.1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150 3 896,'-36'8'1296,"36"-8"-1259,-1 0 0,0 1 0,1-1-1,-1 0 1,0 0 0,1 1 0,-1-1 0,1 0 0,-1 1-1,0-1 1,1 0 0,-1 1 0,1-1 0,-1 1 0,1-1 0,-1 1-1,1 0 1,-1 0-29,0 0-1,1-1 1,-1 1-1,1 0 1,-1-1-1,0 1 1,1-1-1,-1 1 1,0-1-1,0 1 0,1-1 1,-1 1-1,0-1 1,0 0-1,0 1 1,0-1-1,0 0 1,-1 0-1,-8 0 229,-19-1 1345,28 1-1514,0 0-1,0 0 1,0-1-1,0 1 1,0 0-1,0-1 1,0 1-1,0-1 1,0 1-1,0-1 1,0 1-1,1-1 1,-1 0-1,0 1 1,0-1-1,0 0 1,1 1-1,-1-1 1,1 0-1,-1 0 1,0-2-1,0 3-57,1 0-1,0 0 0,0 0 1,0-1-1,0 1 1,-1 0-1,1 0 0,0 0 1,0 0-1,0-1 1,-1 1-1,1 0 0,0 0 1,0 0-1,-1 0 1,1 0-1,0 0 0,0 0 1,0 0-1,-1 0 1,1 0-1,0 0 0,-1 0 1,1 0-1,0 0-7,-1 0 0,1 0 1,0 0-1,0 0 0,-1 0 0,1 0 0,0 0 0,0 0 0,-1 0 0,1 0 1,0-1-1,0 1 0,-1 0 0,1 0 0,0 0 0,0 0 0,0 0 0,-1 0 0,1 0 1,0-1-1,0 1 0,0 0 0,0 0 0,-1 0 0,1 0 0,0-1 0,0 1 1,0 0-1,0 0 0,0 0 0,0-1 0,-1 1 0,1 0 0,0 0 0,0-1 1,0 1-1,0 0 0,0 0 0,0-1 0,0 1 0,0-1-4,-1 1 0,1 0 0,-1-1 0,0 1 0,1 0 0,-1-1 0,0 1 0,1 0 0,-1 0 0,0-1 0,1 1 0,-1 0 0,0 0 0,1 0 0,-1 0 0,0 0 0,1 0 0,-1 0 0,0 0 0,1 0 0,-1 1 0,0-1 0,0 2-23,1 1 1,0-1 0,0 0-1,0 0 1,0 1 0,0-1-1,0 0 1,1 3-1,1 10 89,-2-13-82,0 0 0,1 0 0,-1 0 0,0 0 0,1-1-1,-1 1 1,1 0 0,1 3 0,3 14 58,11 42 30,-14-47-200,1 0-1,0-1 1,1 0-1,1 0 1,8 19-1,5-7-2678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7:52.9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500 50 640,'-10'-17'986,"-6"-9"-68,15 25-918,1 1-1,-1-1 1,1 1 0,-1-1 0,0 1-1,1-1 1,-1 1 0,0 0 0,1-1 0,-1 1-1,0 0 1,1-1 0,-1 1 0,0 0-1,0 0 1,1 0 0,-1 0 0,0 0-1,0 0 1,1 0 0,-1 0 0,0 0-1,0 0 1,0 0 0,1 0 0,-1 0-1,0 1 1,1-1 0,-1 0 0,0 0-1,0 1 1,1-1 0,-2 1 0,-2 2 53,1 0 0,-1 0 0,1 0 0,-5 5 0,2-2 122,-16 14 267,-1-1 0,-1-1 0,0-1 0,-1-1 0,-1-1 0,-1-2 0,-43 17 0,-109 27-1935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7:53.93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211 127 1248,'7'-5'755,"-7"5"-722,1 0 1,0 0-1,-1-1 1,1 1-1,-1 0 1,1 0-1,-1-1 1,1 1-1,0-1 1,-1 1-1,1 0 1,-1-1 0,0 1-1,1-1 1,-1 1-1,1-1 1,-1 1-1,0-1 1,1 1-1,-1-1 1,0 0-1,1 1 1,-1-1-1,0 1 1,0-2 0,1-11 227,-1 8-235,0 1-1,0-1 1,0 1-1,0-1 0,0 1 1,-1 0-1,0-1 1,-3-7-1,3 10 77,1 0-1,-1-1 1,0 0 0,0 1-1,1-1 1,0 1 0,-1-1-1,1 0 1,1-4-1,-1 2 169,0 5-261,-1 0 0,1 0 0,0 0 0,0 1 0,0-1 0,0 0 1,0 0-1,0 0 0,0 0 0,0 0 0,0 0 0,-1 0 1,1 0-1,0 0 0,0 0 0,0 1 0,0-1 0,0 0 1,0 0-1,-1 0 0,1 0 0,0 0 0,0 0 0,0 0 0,0 0 1,0 0-1,0 0 0,-1 0 0,1 0 0,0 0 0,0 0 1,0 0-1,0-1 0,0 1 0,0 0 0,-1 0 0,1 0 1,0 0-1,0 0 0,0 0 0,0 0 0,0 0 0,0 0 1,0 0-1,0 0 0,-1-1 0,1 1 0,0 0 0,0 0 0,0 0 1,0 0-1,0 0 0,0 0 0,0 0 0,0-1 0,0 1 1,0 0-1,0 0 0,0 0 0,0 0 0,0 0 0,0-1 1,0 1-1,-7 11 274,1 6 51,1 1 0,1-1-1,-3 30 1,4-23-228,-9 31-1,8-38-64,-35 101 676,39-117-708,-1-1 1,1 1 0,0 0 0,0-1-1,-1 1 1,1 0 0,0-1 0,-1 1-1,1-1 1,0 1 0,-1-1-1,1 1 1,-1-1 0,1 1 0,-1-1-1,1 1 1,-1-1 0,1 1 0,-1-1-1,0 0 1,1 1 0,-1-1-1,1 0 1,-1 0 0,-1 1 0,2-1-5,-1-1 0,0 1 0,0 0 0,1-1 0,-1 1 0,0 0 0,1-1 1,-1 1-1,0-1 0,1 1 0,-1-1 0,0 1 0,1-1 0,-1 1 0,1-1 1,-1 0-1,0-1 0,-3-5-18,0 0 0,1 0 0,-4-10 0,6 14 2,-19-61 69,-3-7 66,13 46 50,1-1 1,2 0 0,-5-35-1,11 60-185,1 0 0,0 0 0,0 0-1,-1-1 1,1 1 0,0 0 0,0 0 0,0 0-1,1-1 1,-1 1 0,0 0 0,0 0-1,1 0 1,-1-1 0,0 1 0,1 0 0,-1 0-1,2-1 1,-2 2 3,0 0 1,0-1-1,1 1 0,-1 0 1,0 0-1,0 0 1,0 0-1,1 0 0,-1-1 1,0 1-1,0 0 0,1 0 1,-1 0-1,0 0 0,0 0 1,1 0-1,-1 0 0,0 0 1,0 0-1,1 0 1,-1 0-1,0 0 0,0 0 1,1 0-1,-1 0 0,0 0 1,0 1-1,1-1 0,-1 0 1,0 0-1,0 0 0,1 0 1,-1 0-1,0 1 1,0-1-1,1 0 0,6 8-53,-6-7 58,3 3 28,0 1 0,0-1 0,0 0 1,0 0-1,1 0 0,-1 0 0,1-1 0,0 0 0,0 0 0,1 0 0,-1 0 0,10 2 0,-3-2-62,-10-2 64,1 0 1,-1-1-1,0 1 1,0-1-1,1 0 0,-1 0 1,0 0-1,0 0 0,1 0 1,-1 0-1,0 0 1,1-1-1,3 0 0,-3-1 58,0 0 0,1 1-1,-1-1 1,0-1-1,0 1 1,5-5-1,-8 7-77,0-1 0,1 1 0,-1 0-1,0-1 1,0 1 0,0 0-1,0 0 1,1-1 0,-1 1-1,0 0 1,0-1 0,0 1 0,0 0-1,0-1 1,0 1 0,0 0-1,0-1 1,0 1 0,0 0 0,0-1-1,0 1 1,0 0 0,0-1-1,0 1 1,0 0 0,0-1 0,-1 1-1,1 0 1,0-1 0,0 1-1,0 0 1,0 0 0,-1-1 0,1 1-1,0 0 1,0 0 0,-1-1-1,1 1 1,0 0 0,0 0-1,-1 0 1,1-1 0,0 1 0,-1 0-1,1 0 1,0 0 0,-1 0-1,1 0 1,0 0 0,-1 0 0,1 0-1,0-1 1,-1 1 0,1 0-1,0 1 1,-1-1 0,1 0 0,0 0-1,-1 0 1,1 0 0,-1 0-1,-25-3-2182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7:56.11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198 2 416,'2'-1'275,"-3"6"106,0 3-398,1-7 12,0-1 0,0 1 0,0-1 0,0 1 0,0 0 0,-1-1 0,1 1 0,0-1 0,0 1 0,0-1 0,0 1 0,-1 0 0,1-1 0,0 1 0,-1-1 0,1 1 0,0-1 0,-1 1 0,-5 5 27,3-3 196,3-8 133,0-6 311,-1 11-613,0 0 1,0 0-1,0 0 0,0 1 0,0-1 1,0 0-1,0 0 0,0 1 0,0-1 1,0 0-1,1 1 0,-1-1 0,0 1 0,0-1 1,0 1-1,0 0 0,1-1 0,-1 1 1,0 0-1,0-1 0,1 1 0,-1 0 1,1 0-1,-1 0 0,0 1 0,-2 5 79,0-1-1,0 1 1,1-1 0,0 1-1,-3 13 1,-3 13 200,0-1-195,6-25-107,1 0 1,-1 0 0,0 0-1,-5 9 1,-53 121 698,32-39-1135,15-45-134,9-36-592,-5 35 0,8-27-160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7:56.9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168 28 1056,'8'-27'1568,"-25"28"-1035,-8 6 52,18-5-456,1-1-1,0 1 0,-1 1 0,1-1 0,0 1 1,-10 6-1,-23 15 821,29-18-835,-10 8 145,19-14-252,0 1-1,0 0 0,0 0 0,0 0 0,1 0 0,-1 0 1,0 0-1,1 1 0,-1-1 0,0 0 0,1 0 0,0 0 0,-1 1 1,1-1-1,0 0 0,0 0 0,-1 1 0,1-1 0,0 0 1,0 0-1,0 1 0,1-1 0,-1 0 0,0 1 0,1 1 0,15 184 820,-14 3-554,-3-105-372,5-10-1500,-3-41-80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7:57.5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20 196 416,'-14'-22'112,"13"21"-107,0-1 0,1 1 0,-1 0 1,1 0-1,-1 0 0,1 0 0,0-1 0,-1 1 0,1 0 0,0 0 1,0 0-1,0-1 0,0 1 0,0 0 0,0 0 0,0-1 0,1 0 1,0-7 66,-1-115 2110,-1 124-2181,1-1 1,0 1 0,0-1 0,0 0 0,0 1 0,0-1 0,0 1 0,0-1 0,0 0-1,0 1 1,0-1 0,0 1 0,1-1 0,-1 1 0,0-1 0,0 0 0,0 1-1,1-1 1,-1 1 0,0-1 0,1 1 0,-1-1 0,0 1 0,1 0 0,-1-1 0,1 1-1,-1-1 1,1 1 0,-1 0 0,1-1 0,-1 1 0,1 0 0,-1 0 0,1-1-1,-1 1 1,1 0 0,0 0 0,-1 0 0,1 0 0,0 0 0,1 0 1,0 0 1,-1 1-1,1-1 0,-1 1 1,1 0-1,0 0 0,-1-1 1,0 1-1,1 0 1,-1 0-1,0 1 0,1-1 1,-1 0-1,2 2 1,4 7 123,1 1 1,-1-1 0,-1 1 0,9 20-1,16 51 415,-28-75-512,19 59 304,-2 1-1,-4 1 0,10 82 0,-17 2-146,-12-136-853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7:58.3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101 0 1728,'-1'0'29,"0"0"0,1 0-1,-1 0 1,0 0 0,1 0 0,-1 0 0,1 0 0,-1 1-1,0-1 1,1 0 0,-1 0 0,1 0 0,-1 1 0,1-1-1,-1 0 1,1 1 0,-1-1 0,1 0 0,-1 1 0,1-1-1,-1 1 1,1-1 0,-1 1 0,1-1 0,0 1 0,-1-1-1,1 2 1,-5 4 55,4-5-70,1 0 0,-1 0 1,0 1-1,1-1 0,-1 0 1,1 0-1,0 0 0,-1 1 1,1-1-1,0 2 0,-1 3 74,-10 24 143,1 0 1,-6 37-1,14-57-194,-9 43 739,-6 84 0,9-76-35,13-68-229,-1-9-436,0-1 0,2-18 0,0-1-43,25-135-1174,-29 159 528,7-1-774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3:01.41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177 144 480,'0'0'1717,"-9"-3"-1258,7 3-387,1-1 1,0 1-1,0 0 0,-1-1 1,1 1-1,0-1 0,0 1 0,0-1 1,0 0-1,0 0 0,0 1 1,0-1-1,0 0 0,0 0 1,0 0-1,-1-2 0,1 2-50,0 1 1,1-1-1,-1 0 0,0 0 0,0 0 0,0 0 0,0 0 0,0 1 0,0-1 0,0 0 1,0 1-1,0-1 0,-1 1 0,1 0 0,0-1 0,-2 1 0,2 0-1,1 0 0,-1 0 0,0 0 1,1 0-1,-1 0 0,0-1 0,1 1 0,-1 0 0,0 0 0,1 0 0,-1-1 0,0 1 0,1 0 1,-1 0-1,0-1 0,1 1 0,-1-1 0,1 1 0,-1 0 0,1-1 0,-1 1 0,1-1 0,-1 0 0,1 1 1,0-1-1,-1 1 0,1-1 0,0 0 0,-1 1 0,1-2 0,-1-1 24,0 0-1,1-1 1,0 1 0,0-1-1,0-5 1,1-3-76,-6 3 223,-3-11 682,7 18-795,0 0-1,1 0 1,-1 0-1,0 1 1,0-1-1,0 0 1,0 0-1,0 1 0,-1-1 1,1 0-1,0 1 1,-1 0-1,1-1 1,-4-1-1,-1-3 105,6 6-177,-1-1-1,0 1 1,1-1-1,-1 1 1,0 0-1,1-1 0,-1 1 1,0 0-1,0-1 1,1 1-1,-1 0 1,0 0-1,0 0 0,1 0 1,-1-1-1,0 1 1,0 0-1,1 1 1,-1-1-1,0 0 0,0 0 1,0 0-1,-20 9 115,5-2-295,15-7 115,0 1 0,0-1 0,0 1 0,0-1 1,1 1-1,-1 0 0,0-1 0,0 1 0,1 0 1,-1 0-1,1 0 0,-1 0 0,0 0 0,1-1 0,0 1 1,-1 0-1,1 0 0,0 0 0,-1 0 0,1 0 1,0 0-1,0 2 0,-3 29-1940,2-22 1531,0 24-1606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8:00.92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370 29 992,'1'-1'62,"-1"1"1,1-1-1,0 0 1,0 1-1,-1-1 1,1 0-1,0 0 0,-1 0 1,1 0-1,-1 1 1,1-1-1,-1 0 1,0 0-1,1 0 0,-1 0 1,0 0-1,1 0 1,-1 0-1,0 0 1,0 0-1,0 0 0,0 0 1,0 0-1,-1-2 1,1 0 237,0 3-277,0 0 0,0 0 1,0-1-1,-1 1 0,1 0 0,0 0 0,0 0 0,-1 0 0,1 0 0,0 0 0,-1 0 1,1 0-1,0 0 0,0 0 0,-1 0 0,1 0 0,0 0 0,0 0 0,-1 0 0,1 0 1,0 0-1,-1 0 0,1 0 0,0 0 0,0 0 0,-1 0 0,1 0 0,0 0 0,0 1 1,-1-1-1,1 0 0,0 0 0,-9 4 116,-16 16 756,-32 31 1,2-2-357,22-22-358,-6 4 278,-37 40 0,19-10-246,44-49-277,6-5 51,8-5 20,5-3 20,59-30-69,232-85 959,-284 111-925,-1 0-455,0 1-1,-1-1 1,0-1-1,14-9 1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8:03.0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819 93 480,'-2'-3'79,"0"1"1,0 0-1,0 0 1,0 0-1,0 0 1,-1 0-1,1 0 0,-1 1 1,1-1-1,-5-1 1,-36-15 1271,5 3 195,27 11-1304,0 0 1,0 0 0,-1 1 0,1 1 0,-17-2 0,-10-2 161,16 3-205,0 1 0,0 1-1,-32 2 1,7 1 254,14-1-20,18 0-269,0-1-1,0 0 1,-17-3 0,25 2-81,1 0 0,-1 1 0,-10 1 0,11 0 36,0-1 0,0 0-1,0 0 1,0-1 0,-10-1 0,4-1-176,9 4-177,9 1 130,30 16-136,-12-8 128,-18-7 106,0 0 0,1-1 0,0 1 0,0-1 0,0-1 0,12 2 0,9-3 64,-1-1 0,1-2 0,37-8 0,-33 6-13,1 0 1,34 0-1,-52 5-116,-10 1 105,0-1 1,1 0-1,-1 0 1,0 0-1,0-1 1,9-2-1,-14 3-28,0 0-1,0 0 0,0 0 0,-1 0 0,1 0 1,0 0-1,0 0 0,0 0 0,0 0 1,0 0-1,0 0 0,0 0 0,0 0 0,0 0 1,0 0-1,0-1 0,0 1 0,0 0 0,0 0 1,0 0-1,0 0 0,0 0 0,0 0 0,0 0 1,0 0-1,0 0 0,0 0 0,0 0 1,0 0-1,0 0 0,0-1 0,0 1 0,0 0 1,0 0-1,0 0 0,0 0 0,0 0 0,0 0 1,0 0-1,0 0 0,0 0 0,0 0 0,0 0 1,0 0-1,0 0 0,0 0 0,1 0 1,-1 0-1,0-1 0,0 1 0,0 0 0,0 0 1,0 0-1,0 0 0,0 0 0,0 0 0,0 0 1,-11-1-57,-17 1 23,-7 7 42,-43 15-1,49-13 46,0-1-1,-48 7 1,26-12 61,37-3-133,0 1 1,-1 0 0,1 1 0,-28 7 0,21-2-3,-7 2-146,-38 18 1,36-16 187,24-10-25,1 1 1,0 0 0,-1 0-1,1 0 1,0 1-1,0 0 1,-5 4 0,-2 2-93,5-4 56,1 0 1,-1 1-1,-5 6 1,9-6 4,4-4 9,5-2-12,-5 0 27,12-3-12,0-1 0,0 0-1,0 0 1,-1-1-1,1-1 1,14-9 0,8-3 48,16-7-95,51-23 188,-82 40-131,-1 1 0,1 1 0,31-4 0,-31 6-82,1 1 128,35-2 0,58 5-2268,-112 0 2051,0 0 1,-1 0 0,1 0-1,0 0 1,-1 1 0,1-1-1,0 0 1,-1 1 0,1-1 0,-1 1-1,1-1 1,-1 1 0,1 0-1,-1 0 1,8 6-710,-2 11-958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8:06.2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 0 1152,'-3'11'841,"3"-11"-806,0 1-1,-1 0 1,1 0 0,0 0 0,-1-1 0,1 1 0,0 0 0,0 0 0,0 0 0,0-1-1,0 1 1,0 0 0,0 0 0,0 0 0,0 0 0,0-1 0,0 1 0,0 0-1,1 0 1,-1 1 0,4 9 115,1 0-1,11 19 0,-10-19-107,0-1 0,0 2 0,-1-1 0,-1 1 0,0-1 0,0 1 0,-1 0 0,-1 1 0,0-1 0,-1 0 0,0 1 0,-1-1 0,-2 22 0,-4 9-101,-1-1 1,-23 68-1,10-40-134,16-54 165,-27 115-1971,22-89 1242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8:07.39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84 0 64,'-18'23'10,"-17"16"1489,29-34-1187,-13 14 228,18-17-543,1-1 0,-1 0-1,0 0 1,1 1 0,-1-1 0,1 0 0,-1 1 0,1-1-1,0 1 1,-1-1 0,1 0 0,0 1 0,0-1 0,0 1-1,0-1 1,0 1 0,1 0 0,1 4 40,-1 0 1,2-1 0,-1 0-1,0 1 1,1-1-1,0 0 1,1 0-1,-1-1 1,1 1-1,0-1 1,0 1-1,0-1 1,8 6-1,2 0 71,-1-1-1,1-1 0,24 12 1,-3 0 21,-28-16 72,-1 0 0,1 0 0,13 5 0,-19-8-204,0 0 1,0 0-1,-1 0 1,1 0-1,0 0 1,0 0-1,-1 0 1,1 1-1,-1-1 1,1 0-1,-1 0 1,1 0-1,-1 1 1,0-1-1,0 0 1,1 2-1,0 1-45,1 10 43,0-1 1,-1 0-1,0 1 0,-3 25 1,2-8 17,-1-19-40,1 0 0,-1 0 1,-1 0-1,0 1 0,-1-2 1,0 1-1,-1 0 0,0-1 1,-1 1-1,-11 18 0,9-16-495,-1 1-1,2-1 0,-7 24 1,8-25-385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8:11.4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363 224 1152,'0'-4'485,"-5"8"-159,5 5 170,-1-4-384,0 1 1,0 0-1,0 0 1,-1-1 0,-3 9-1,-2 7 23,2-5-34,-1 1 1,0-1-1,-2 0 0,-15 25 0,-43 54 640,62-91-676,1 0 21,1 0-1,-1 1 0,1-1 1,0 1-1,0-1 0,2 12 1019,0-16-1088,9-10 133,-7 7-93,1 0 1,-1-1-1,0 1 1,-1-1-1,1 1 1,1-6-1,-1 0 13,1 0-1,0 0 0,6-14 1,-5 14 55,0-1 0,5-17-1,25-148 11,-24 131-99,2 1 1,20-50-1,-22 75-18,-9 16-28,1 0 0,-1-1 1,0 1-1,0 0 0,0-1 1,0 1-1,0-1 0,0 0 0,-1 1 1,1-1-1,0-4 0,-3 22-18,1 1-1,-2 0 1,-7 26-1,-1 4 159,-2 4 86,-1 0-1,-3-1 1,-31 66 0,46-110-233,-1 1 0,0-1 0,0 0 1,0 1-1,-1-1 0,0-1 0,0 1 1,-5 5-1,9-10 17,-1 0 1,1 1 0,0-1 0,0 0-1,0 0 1,0 0 0,0 0-1,0 0 1,0 0 0,0 0 0,0 1-1,-1-1 1,1 0 0,0 0-1,0 0 1,0 0 0,0 0 0,0 0-1,-1 0 1,1 0 0,0 0-1,0 0 1,0 0 0,0 0 0,0 0-1,-1 0 1,1 0 0,0 0-1,0 0 1,0 0 0,0 0 0,0 0-1,-1 0 1,1 0 0,0 0-1,0 0 1,0 0 0,0 0 0,0 0-1,0 0 1,-1 0 0,1-1-1,0 1 1,0 0 0,0 0 0,0 0-1,0 0 1,0 0 0,0 0-1,0 0 1,-1-1 0,1-10-4,7-14 44,57-120-427,-18 38-175,-35 81 358,11-23-654,-4 10 832,-18 39 31,0 0 1,1 0-1,-1-1 0,0 1 1,0 0-1,0 0 0,0-1 1,0 1-1,0 0 0,0 0 1,0-1-1,1 1 0,-1 0 1,0 0-1,0-1 0,0 1 1,0 0-1,-1-1 1,1 1-1,0 0 0,0 0 1,0-1-1,0 1 0,0 0 1,0 0-1,0-1 0,0 1 1,-1 0-1,1 0 0,0-1 1,0 1-1,-10-3 58,-9 7-265,-16 21 266,25-17-50,0-1 0,-19 11 0,16-10 2,0 0 0,1 0-1,-19 18 1,18-14 98,0-2 1,-23 15-1,26-19-36,0-1 0,0 0 0,-1-1 1,0 0-1,-21 5 0,29-8-73,0-1 0,-1 1 0,1 1 0,0-1 0,1 0 0,-1 1 0,0-1 0,0 1 0,0 0 0,1 0 0,-1 0 0,1 0-1,-4 5 1,5-6 43,-6-6 395,8 5-458,-4 0 68,2 0 10,8 0-52,31-8-176,42 5 229,-4 6-134,-74-3 236,-20-11-268,13 9 121,0 0 0,0 1 0,0 0 0,0 0 0,0 0-1,-1 0 1,1 1 0,0 0 0,-7 0 0,5 0-64,4 1 43,1-1-1,-1 1 0,1-1 0,-1 1 0,1 0 1,0 0-1,-3 1 0,-12 4-145,10-5 178,3-1-7,0 1 1,0 0-1,-1 0 1,1 0 0,0 0-1,1 1 1,-5 2-1,-14 7-39,21-8-48,1-3 57,0 0-1,0 1 1,0-1 0,0 0-1,1 1 1,-1-1-1,0 0 1,0 0-1,1 1 1,-1-1-1,0 0 1,0 0-1,1 0 1,-1 1-1,0-1 1,1 0-1,-1 0 1,0 0 0,0 0-1,1 0 1,-1 0-1,0 0 1,1 0-1,-1 1 1,0-1-1,1 0 1,0-1-1,10 1-12,0-3 43,1-1 1,-1 0-1,0 0 0,0-2 0,18-11 0,3-1 57,13-6-64,50-35 0,-56 32 229,-22 17-436,-16 9 195,0 1 0,0 0 0,0-1 0,0 1-1,0-1 1,-1 1 0,1-1 0,0 1 0,0-1 0,0 0 0,0 1 0,0-1 0,-1 0 0,1 0 0,0 1 0,-1-1 0,1 0 0,-1 0 0,1 0 0,-1 0 0,1 0 0,-1 0 0,1-1 0,3-3-45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8:13.9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303 114 992,'-2'-1'845,"8"2"-511,-6-1-319,0 0 1,0 0-1,0 0 1,1 0-1,-1 0 1,0 0-1,0 0 1,1 0-1,-1 0 1,0 0 0,0 0-1,0 0 1,1 0-1,-1 1 1,0-1-1,0 0 1,0 0-1,1 0 1,-1 0-1,0 0 1,0 0-1,0 1 1,0-1 0,0 0-1,1 0 1,-1 0-1,0 0 1,0 1-1,0-1 1,0 0-1,0 0 1,0 1-1,6 4 257,-5-5-235,-1 0 0,1 0 0,0 1 0,-1-1 0,1 0 0,0 1 0,-1-1 0,1 1 0,0-1 0,-1 0 0,1 1 0,-1 0 0,1-1 0,-1 1 0,1-1 0,-1 1 0,1-1 0,-1 1 0,0 0 0,1-1 0,-1 1 0,0 0 0,0-1 0,1 1 0,-1 0 0,0 0 0,0-1 0,0 1 0,0 0 0,0 0 0,0-1 0,0 1 0,0 0 0,0 0 0,0-1 0,-1 1 0,1 0 0,0-1 0,0 1 0,-1 0 0,1-1 0,0 1 1,-1 0-1,1-1 0,-1 2 0,-4 5 164,1 0 0,-1-1 0,-9 10 1,5-6 175,8-9-352,0 0 0,0 0 0,0 0 0,0 1 0,0-1 0,0 0 0,0-1 0,-1 1 0,1 0 0,0 0 0,-1 0 0,1-1 0,0 1 0,-1-1 0,-2 1 0,-4 1 398,-7 2 413,14-4-831,1 0 1,0 0-1,0 0 0,-1 0 1,1 0-1,0 0 1,-1 0-1,1-1 1,0 1-1,-1 0 1,1 0-1,0 0 1,-1 0-1,1 0 1,0-1-1,0 1 0,-1 0 1,1 0-1,0 0 1,0-1-1,0 1 1,-1 0-1,1 0 1,0-1-1,0 1 1,0 0-1,-1 0 1,1-1-1,0 1 0,0 0 1,0-1-1,0 1 1,0 0-1,0-1 1,0 1-1,0 0 1,0-1-1,0 1 1,0-1-1,0 1 4,0 0 0,0 0 0,0 0 0,0-1 0,0 1 0,0 0 0,0 0 0,0 0 0,0 0 0,0 0 0,-1-1 0,1 1 0,0 0 0,0 0 0,0 0 0,0 0 0,0 0 0,0 0 0,0-1 0,0 1 0,0 0 0,-1 0 0,1 0 0,0 0 0,0 0 0,0 0 0,0 0 0,0 0 0,-1 0 0,1 0 0,0 0 0,0 0 0,0 0 0,0 0 0,0 0 0,-1 0 0,1 0 0,0 0 0,0 0-7,0 0 1,-1 0 0,1 0 0,0 0 0,0 0 0,0 0-1,0 0 1,-1 0 0,1 0 0,0-1 0,0 1 0,0 0-1,0 0 1,0 0 0,-1 0 0,1 0 0,0 0 0,0 0-1,0 0 1,0 0 0,0 0 0,0-1 0,0 1 0,-1 0 0,1 0-1,0 0 1,0 0 0,0 0 0,0 0 0,0-1 0,0 1-1,0 0 1,0 0 0,0 0 0,0-2 214,-3 2-392,2 1 175,0-1 1,0 0-1,0 1 1,0-1-1,0 1 1,0-1-1,0 1 1,-1 0-1,-13 16 58,4-5 15,0 1 1,2 0-1,-12 18 1,-53 119 219,62-122-140,-41 86 238,52-107-369,0-6-27,1 1 0,0-1 0,0 0 0,0 0 0,-1 1 0,1-1 0,-1 0 0,1 0 0,-1 1 0,1-1 0,-1 0 0,0 0 0,1 0 0,-3 1 0,4-11 497,3-12-365,-4 19-74,9-39 64,1 0 1,3 1-1,1 1 0,28-56 1,-25 62-180,2 0 0,2 2 0,1 0 0,35-39 0,30-24-2834,-56 66 1926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8:16.1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218 1 320,'0'0'3,"0"0"1,0 1-1,0-1 1,0 0-1,0 0 1,0 0-1,0 0 1,0 0-1,0 0 1,0 0-1,0 1 1,0-1-1,0 0 1,1 0-1,-1 0 1,0 0-1,0 0 1,0 0-1,0 0 1,0 0-1,0 0 1,0 0-1,1 0 1,-1 0-1,0 0 1,0 0-1,0 0 1,0 0-1,0 0 1,0 0-1,1 0 1,-1 0-1,0 0 1,0 0-1,0 0 1,0 0-1,0 0 1,0 0-1,1 0 1,-1 0-1,0 0 1,0 0-1,0 0 1,0 0-1,0 0 1,0 0-1,0 0 1,0 0-1,1 0 1,-1-1-1,0 1 1,0 0-1,0 0 1,0 0-1,0 0 1,0 0-1,0 0 1,0 0-1,0-1 1,0 1-1,0 0 1,0 0-1,0 0 1,0 0-1,0 0 1,0 0-1,0-1 1,7 11 291,-6-2-146,-1 0-1,0 0 1,0 0 0,0 1-1,-1-1 1,0 0-1,-1 0 1,-3 9-1,0 5 206,3-12-216,-1-1 1,0 1-1,0-1 1,-1 0-1,-7 14 1,-31 39 744,9-13-592,2-2 266,19-32-345,2 1 0,0 1 1,0 0-1,2 0 0,0 1 1,-8 25-1,13-30-129,-4 12 57,7-24-117,0 0 1,0 0 0,0 0-1,0 0 1,0 0 0,0 0-1,0 0 1,0 0-1,0 0 1,0 0 0,1 0-1,-1 0 1,0 0 0,1 0-1,-1 0 1,1 0 0,-1 0-1,2 1 1,-1-2-5,0 0 1,-1 0 0,1 0-1,0 0 1,0 0 0,0 0-1,-1 0 1,1-1 0,0 1-1,0 0 1,-1-1-1,1 1 1,0 0 0,-1-1-1,1 1 1,0-1 0,0 0 8,52-38 340,-20 12-455,49-50 0,-62 58-53,68-76-1471,-43 37-330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8:17.2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117 2 1472,'-2'0'96,"0"-1"1,1 1-1,-1 0 1,0 0-1,0 0 1,0 0-1,0 0 1,0 0-1,1 1 0,-1-1 1,0 1-1,0-1 1,-2 2-1,-21 3 378,-39 3 2230,66-7-2691,0-1-1,0 1 1,0-1 0,0 1 0,0 0 0,-1 0 0,1 0-1,0 0 1,0 0 0,-1 0 0,1 0 0,-1 1 0,1-1-1,-1 1 1,1-1 0,-1 1 0,0-1 0,0 1-1,0 0 1,0-1 0,1 5 0,4 4 117,-2 1 0,6 17 0,-6-9 3,0 1 1,-2 0 0,0-1-1,-1 25 1,0-3-29,-2 93 78,-2-42-158,1 31-175,3 117-2809,0-202 527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8:19.99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86 75 832,'0'-23'380,"1"21"-275,-1 0 0,1 1-1,-1-1 1,0 0 0,0 0 0,0 0 0,0 0 0,0 0-1,0 0 1,-1 0 0,1 1 0,0-1 0,-1 0-1,0 0 1,1 0 0,-1 1 0,0-1 0,0 0 0,0 1-1,-2-3 1,-1-2 113,4 6-202,0 0-1,-1-1 0,1 1 1,0-1-1,0 1 1,0 0-1,-1 0 0,1-1 1,0 1-1,-1 0 0,1-1 1,0 1-1,0 0 1,-1 0-1,1-1 0,-1 1 1,1 0-1,0 0 1,-1 0-1,1 0 0,0 0 1,-1-1-1,1 1 0,-2 0 161,-11 0 1098,12 2-1236,0-1 0,0 0-1,0 1 1,0-1-1,0 1 1,0-1 0,1 1-1,-1-1 1,1 1-1,-1 0 1,1-1 0,-1 1-1,1 0 1,0-1-1,0 3 1,0 33-101,1-23 111,5 74 738,1-1-692,-9-17 169,-3-1 0,-19 98 0,13-97-110,3 0-1,3 127 0,29 142-1654,-19-256-1223,-5-41 613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8:20.88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86 34 1888,'-9'-21'613,"9"21"-601,0 0 0,0 0 0,-1-1 0,1 1-1,0 0 1,1-12 1379,3 474-175,-10-108-448,0-85 5,5-218-352,-7 54 0,4-94-94,0-15-25,-2-24-56,-3-49-113,-13-129-26,18 130-45,-6-159-59,11 186-16,2 0 0,17-90 1,-14 113 4,16-65-165,-18 77 155,1 0 0,0 1-1,1 0 1,11-17 0,-9 17 20,23-32-256,-28 41 244,1 0-1,0 0 1,0 0-1,0 0 0,0 1 1,1 0-1,7-5 1,-12 8-6,1-1 0,-1 1 0,1 0 0,-1-1 0,1 1 0,-1 0-1,1-1 1,-1 1 0,1 0 0,0 0 0,-1 0 0,1 0 0,-1-1 0,1 1 0,-1 0 0,1 0 0,0 0 0,-1 0 0,1 0 0,-1 0 0,1 1 0,-1-1 0,1 0 0,0 0 0,-1 0 0,1 0 0,-1 1 0,1-1 0,-1 0 0,1 0-1,-1 1 1,1-1 0,-1 1 0,1-1 0,-1 0 0,0 1 0,1-1 0,-1 1 0,0-1 0,1 1 0,-1-1 0,0 1 0,1-1 0,-1 1 0,0-1 0,0 1 0,0-1 0,1 1 0,-1 0 0,0-1 0,0 1 0,0-1 0,0 1 0,0-1-1,0 1 1,0 0 0,0 5-312,-1 1-1,1-1 0,-4 12 0,4-16 265,-10 50-2362,2-19 618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3:02.75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88 0 480,'0'3'1029,"-1"5"-373,-1-2-528,0-1-1,0-1 1,0 1 0,-1 0-1,1-1 1,-1 1 0,-5 4-1,-1 4 287,0 4-364,0 0-1,1 1 1,-9 27 0,16-41-73,-9 23-937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8:23.31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516 56 896,'1'-15'344,"0"12"-152,-1 0-1,0 1 1,1-1-1,-1 0 1,0 0-1,0 1 1,-2-6-1,2 7-151,0 0 0,-1 0-1,1 0 1,-1 1 0,1-1-1,-1 0 1,0 0 0,1 1-1,-1-1 1,0 0 0,1 1-1,-1-1 1,0 1 0,0-1-1,1 1 1,-1-1 0,0 1 0,0 0-1,0-1 1,0 1 0,0 0-1,0-1 1,1 1 0,-1 0-1,0 0 1,0 0 0,0 0-1,0 0 1,-2 0 0,-42 3 1261,-80 14 0,106-13-1050,0 1-1,0 0 1,1 2 0,-1 0-1,1 1 1,-33 19 0,-35 19-6,24-19 278,61-26-520,0 0 0,0-1 0,0 1 0,0 0 0,0 0 0,1-1 1,-1 1-1,0 0 0,0 0 0,1 0 0,-2 1 0,2-2 3,0 1 0,0-1 0,0 0 0,0 0 0,0 1 0,0-1-1,0 0 1,0 0 0,0 1 0,0-1 0,0 0 0,0 0 0,0 1 0,0-1 0,0 0-1,0 0 1,0 0 0,0 1 0,0-1 0,1 0 0,-1 0 0,0 1 0,0-1-1,0 0 1,0 0 0,0 0 0,1 0 0,-1 1 0,0-1 0,0 0 0,0 0 0,0 0-1,1 0 1,-1 0 0,0 1 0,0-1 0,1 0 0,-1 0 0,0 0 0,0 0 0,0 0-1,1 0 1,-1 0 0,0 0 0,0 0 0,1 0 0,-1 0 0,19 2 95,0-1-1,21-2 1,-22 1-65,0 0 0,25 3 0,-29 0 13,0 0-1,0 1 0,0 0 1,-1 1-1,0 1 0,0 0 1,-1 0-1,1 2 0,-1-1 1,-1 2-1,1-1 0,-2 2 1,1-1-1,-1 1 0,16 22 1,-8-3 30,-1 1 0,-2 0 0,-1 1 0,-1 1 0,13 55 0,-19-58-14,-7-27-31,0 0-1,1-1 1,-1 1 0,0 0 0,0 0-1,0 0 1,0 0 0,-1 0-1,1 0 1,-1 0 0,0 3 0,1-5-29,0 0 1,0 0 0,-1 0 0,1 0 0,0 0-1,0 0 1,0 0 0,0 0 0,-1 0 0,1 0-1,0 0 1,0 0 0,0 0 0,0 0 0,-1 0-1,1 0 1,0 0 0,0 0 0,0 0 0,0 0-1,-1 0 1,1 0 0,0 0 0,0-1 0,0 1-1,0 0 1,0 0 0,-1 0 0,1 0 0,0 0-1,0 0 1,0 0 0,0-1 0,0 1 0,0 0-1,0 0 1,0 0 0,0 0 0,0-1 0,-1 1-1,1 0 1,0 0 0,0 0 0,0 0 0,0-1-1,0 1 1,-5-12-2,3 9-8,-34-81 172,-28-52-128,55 120-54,-1 1 0,0 0 0,-1 0 0,-1 1 0,-1 1 0,0 0 0,-26-20 0,27 24-55,9 6 37,-1 0 0,0 0 0,0 1 0,0 0-1,0-1 1,0 1 0,-6-2 0,1-1 64,9 5-47,0 0 1,-1-1 0,1 1 0,0 0 0,-1 0 0,1-1-1,-1 1 1,1 0 0,0 0 0,-1 0 0,1-1-1,-1 1 1,1 0 0,0 0 0,-1 0 0,1 0-1,-1 0 1,1 0 0,-1 0 0,0 0 0,10 8-349,12 13 234,1-1-1,27 18 1,-6-4 272,-39-30-240,0 0-1,0 1 1,0-1 0,-1 1 0,4 6 0,-5-8-99,0 1-1,0-1 1,0 0-1,1 0 1,-1 0 0,1 0-1,0 0 1,0 0-1,0-1 1,0 1 0,0-1-1,5 3 1,-8-5 183,0 0 1,1 0-1,-1 0 0,0 0 1,0 0-1,1 0 1,-1 0-1,0-1 1,1 1-1,-1 0 0,0 0 1,0 0-1,1 0 1,-1 0-1,0 0 0,0 0 1,0-1-1,1 1 1,-1 0-1,0 0 1,0 0-1,0-1 0,0 1 1,1 0-1,-1 0 1,0-1-1,0 1 0,0 0 1,0 0-1,0-1 1,0 1-1,0 0 1,1 0-1,-1-1 0,0 1 1,0 0-1,0 0 1,0-1-1,0 1 0,0 0 1,0 0-1,-1-1 1,1 1-1,0 0 1,0 0-1,0-1 0,-2-12 50,-1 5 11,-2 0 0,1 0 0,-1 0 1,-1 1-1,-10-11 0,-37-33 447,29 29-26,21 19-292,-1 0 0,1 0 0,0 1 0,-1-1 0,-7-3 0,10 6-162,0-1-1,0 1 1,0 0-1,0-1 1,0 1 0,0 0-1,0 0 1,0 0-1,0 0 1,-1 0-1,1 0 1,0 0-1,0 0 1,0 0-1,0 0 1,0 1-1,0-1 1,0 0 0,0 1-1,0-1 1,0 1-1,0-1 1,0 1-1,0 0 1,-1 1-1,-11 14 114,10-12 198,-5-20-108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8:45.0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618 14 2144,'-35'-8'1179,"26"5"-417,-17 2-822,19 1 2,0-1 0,0 1 0,1 0 0,-1 1 0,0-1 0,1 1 0,-1 1 0,1-1 0,-8 4 0,3-1 181,0 1 0,1 1 1,0 0-1,0 0 0,1 1 0,0 0 0,0 1 0,1 0 0,-1 0 0,2 0 0,-14 20 1,-35 62 635,-15 22 119,43-78-457,-1-1 0,-2-1 1,-59 48-1,83-74-394,0 0-1,1 0 1,0 0 0,-8 13-1,13-19-28,1 0 0,0 1 0,-1-1 0,1 0 0,0 1 0,-1-1 0,1 1 0,0-1 0,0 0 0,0 1 0,-1-1 1,1 1-1,0-1 0,0 1 0,0-1 0,0 0 0,0 1 0,0-1 0,0 1 0,0-1 0,0 1 0,0-1 0,0 1 0,0-1 0,0 1 0,0-1 0,0 1 0,1-1 1,-1 1 0,1-1 0,0 1 0,-1-1 0,1 0 1,-1 1-1,1-1 0,0 0 0,-1 0 0,1 1 0,-1-1 1,1 0-1,0 0 0,-1 0 0,1 0 0,1 0 0,29-3 466,-15-1-386,-1 0 0,0-1 0,0 0 0,0-1 0,-1-1 0,0-1 0,0 0 0,-1 0 0,0-1 0,0-1 0,-1 0 0,0-1 0,-1 0 0,0-1 0,13-19 0,30-53 488,15-20-220,-54 85-989,0 0 0,1 1 0,21-18 1,-14 16-1407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8:46.9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785 189 576,'-3'-1'23,"1"0"1,0 0 0,-1 1-1,1-1 1,-1 1-1,1-1 1,-1 1-1,1 0 1,-1 0-1,1 0 1,-1 0-1,-3 1 1,-33 11-74,17-5 2,-79 13 305,49-12 505,41-6-485,-1 0 1,0-1 0,0-1 0,0 0-1,0-1 1,0 0 0,0-1-1,0 0 1,1-1 0,-1 0 0,1-1-1,-19-8 1,6 1 84,11 5-169,0 0 0,1 0 0,-1-1 0,1-1 0,-18-15 0,0-6 245,18 15-284,-26-20 1,24 25-81,0 1 0,0 0-1,-17-7 1,-1 0 20,28 14-50,-1-1 1,1 0-1,-1 1 1,-8-1-1,11 1-43,0 1 0,0 0 0,0 0 0,0 0 0,0 0 0,0 0 0,0 0 0,0 1 0,0-1 0,-1 0 0,1 1 0,-3 1 0,6 0-23,-1-1 0,1 1 0,0-1 0,0 1 0,0-1 1,0 1-1,0-1 0,1 0 0,1 3 0,10 6 60,1 0 0,-1-1 0,26 12-1,-28-16-13,0 1 1,-1 0-1,1 0 0,-2 1 0,1 0 0,-1 1 0,0 0 0,12 14 0,-9-5 20,-1 0-1,0 1 0,-2 0 1,0 1-1,-1 0 1,6 20-1,-14-38-19,1 1-1,-1-1 1,0 1 0,0-1-1,0 1 1,0-1 0,0 1 0,0-1-1,0 1 1,0-1 0,-1 2-1,1-2-13,0-1-1,0 1 1,-1-1-1,1 1 1,0-1-1,0 1 0,-1-1 1,1 1-1,-1-1 1,1 1-1,0-1 1,-1 0-1,1 1 1,-1-1-1,1 0 1,-1 1-1,1-1 1,-1 0-1,1 0 0,-2 1 1,1-1 2,-1 0 0,1 0 1,-1 0-1,0 0 0,1 0 1,-1 0-1,1 0 0,-1-1 0,1 1 1,-1-1-1,0 1 0,1-1 1,0 0-1,-1 1 0,1-1 0,-1 0 1,-1-2-1,-83-73-196,44 36 181,27 26 16,2 2-1,-1 0-1,-18-12 1,28 20-186,17 4-377,13 13 633,-1 1 1,-1 1-1,34 27 0,-52-37-59,-3-3-9,0 0 0,1 0 0,-1 0 0,0-1 0,1 1 0,-1-1 0,1 0 1,0 0-1,-1 0 0,6 0 0,-8-1 39,1 0-144,5 0 11,-5 0 18,1 1-1,-1-1 1,0 0-1,1 0 1,-1 0-1,1 0 0,-1-1 1,0 1-1,1-1 1,-1 0-1,0 1 0,1-1 1,-1 0-1,4-2 1,-4 2 78,0 0 1,0 1-1,0-1 1,0 1-1,0 0 1,0-1 0,0 1-1,2 0 1,-1 0-28,31-1-965,-30 1 931,1 0 0,-1 0 0,1 0 0,0-1 0,-1 1 0,1-1 0,-1 0 0,9-3 0,-8 1-38,0 1 0,0 0 0,0 0 0,0 1 0,0-1 0,0 1 0,0 0 0,8 0 0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8:47.9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473 1 1568,'-4'1'134,"1"-1"1,-1 1-1,0 0 1,1 1-1,-1-1 1,0 1-1,1-1 1,0 1-1,-1 0 1,1 0-1,0 1 1,0-1-1,-4 5 1,3-4-32,0 0 0,0 0 0,-1-1 0,1 0 0,-1 1 0,1-1 0,-1-1 0,0 1 0,-8 1 0,0 1-13,-28 6 432,27-7-177,1 0 0,-20 8 0,24-7-273,0 1 1,0 0-1,1 0 1,-1 1-1,1 1 0,0-1 1,1 1-1,0 0 1,0 1-1,0 0 1,-6 9-1,-70 107 2179,74-113-2310,-17 18 0,25-27 42,-1 0-1,1 0 0,0 0 1,-1 0-1,1 0 1,0 0-1,1 1 0,-1-1 1,0 0-1,1 0 0,-1 4 1,-3 32-11,3-19 70,1-11-29,0-6-11,0 0 0,0 0 0,0 0 0,-1-1 0,1 1 0,0 0 0,-1 0 0,1 0 0,-1-1 0,0 1 0,0 2 0,-3 8 68,4-11-68,0-1-1,0 1 0,0-1 0,0 1 1,0 0-1,0-1 0,-1 1 1,1-1-1,0 1 0,0-1 0,0 1 1,0-1-1,-1 1 0,1-1 0,0 1 1,-1-1-1,1 1 0,0-1 0,-1 1 1,1-1-1,0 0 0,-1 1 0,1-1 1,-1 0-1,1 1 0,-1-1 1,1 0-1,-1 1 0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8:50.4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159 188 896,'-2'-6'353,"2"6"-350,0 0 1,0 1-1,0-1 1,0 0-1,0 0 1,0 0-1,1 0 1,-1 0-1,0 0 1,0 0-1,0 0 1,0 0-1,0 0 1,0 0-1,0 0 1,0 0-1,0 0 1,0 0-1,0 0 1,0 0-1,0 0 1,1 0-1,-1-1 1,0 1-1,0 0 0,0 0 1,0 0-1,0 0 1,0 0-1,0 0 1,0 0-1,0 0 1,0 0-1,0 0 1,0 0-1,0 0 1,0 0-1,0 0 1,0 0-1,0 0 1,0 0-1,0-1 1,0 1-1,0 0 1,0 0-1,0 0 1,0 0-1,0 0 1,0 0-1,0 0 0,0 0 1,0 0-1,0 0 1,0 0-1,0 0 1,0 0-1,0-1 1,0 1-1,0 0 1,0 0-1,0-11 99,-5-20 1354,5 28-1330,-1 0 1,0 1-1,0-1 1,1 0 0,-2 1-1,1-1 1,-3-4 0,-3-7 257,-24-68 528,31 67-587,0 14-352,0 3-31,-2 38-9,1-24 36,1 0-1,0 1 1,3 18 0,-2-21 164,0 23 1,-1-26-27,0 0 1,1-1 0,0 1-1,4 19 1,-3-23-39,0-1-1,-1 1 0,2 9 1,-3-14-23,0 1 0,0 0 0,0-1 0,0 1 0,-1-1 0,1 1 0,-1-1 0,1 1 1,-1-1-1,0 1 0,-2 3 0,7 11-105,-4-15 238,0 0 0,0 0 0,0 0 0,1 0-1,-1 0 1,0 0 0,1 0 0,0 0 0,-1 0 0,1 0 0,0 0 0,2 4 229,-3-8-340,0 1 1,-1 0-1,1 0 1,0 0-1,-1 0 1,0 0-1,1 0 1,-1-1-1,1 1 1,-1 1-1,0-1 1,-1-2-1,-4-6 6,0 0 0,1-1 0,0 0 0,0 0-1,1 0 1,0-1 0,-2-12 0,2 10-57,-13-45 75,-31-93-557,42 139 120,6 12 334,0 0 1,0 0-1,0 0 0,-1 0 1,1-1-1,0 1 1,0 0-1,0 0 1,0 0-1,0 0 1,0 0-1,0 0 0,0 0 1,-1 0-1,1 1 1,0-1-1,0 0 1,0 0-1,0 0 1,0 0-1,0 0 1,-1 2-265,1-2 265,0 0-1,0 0 1,0 1-1,-1 2-59,1 0-1,0 0 1,0 0 0,0 0-1,1 0 1,0 4-1,8 25-7,15 36-1,-5-18 140,-1-8-15,2 5-294,-20-47 206,1 1 0,-1 0 1,0-1-1,1 1 0,-1 0 1,0-1-1,1 1 0,-1 0 1,1-1-1,-1 1 0,1-1 1,-1 1-1,1-1 0,-1 1 1,1-1-1,0 0 0,-1 1 1,1-1-1,0 0 0,-1 1 1,1-1-1,1 0 0,-1 1-9,0-1 0,0 0 0,0 1 0,0-1 0,0 1 0,0 0-1,0-1 1,0 1 0,0 0 0,0-1 0,0 1 0,0 0 0,-1 0 0,1 0-1,0 0 1,-1 0 0,1-1 0,-1 1 0,1 1 0,0 0 0,3 10-821,14 22-341,-17-33 1197,9 16-627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8:52.82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410 2 1056,'0'0'720,"-13"7"-112,-1 4 582,2-1-604,3-4-235,6-3-46,0-1 0,0 0 1,-1 0-1,-6 2 0,5-2-86,-1-1-1,0-1 1,1 1-1,-1-1 1,0 0-1,0 0 1,1-1-1,-1 1 1,0-1-1,0-1 1,1 1-1,-6-3 1,-32-5 417,12 4-360,-32-9 0,3 0-604,53 13 293,-1 1-1,0 0 0,-8 0 1,-1 1 215,10-1-308,11 2-96,12 0 192,9-2-34,-5 0 41,37 3 0,-51-2-106,0 0 1,-1 0 0,1 0-1,-1 1 1,0 0 0,1 0-1,-1 1 1,0-1 0,0 1-1,-1 0 1,7 5 0,10 14-1534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8:55.28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326 39 1056,'-17'-8'324,"10"3"-245,-1 1-1,0 0 0,0 1 0,0 0 0,0 0 0,-1 1 0,1 0 1,-1 0-1,1 1 0,-10-1 0,10 2-61,0 0 0,1 1 0,-1 0-1,0 0 1,0 0 0,0 1 0,1 0 0,-1 1 0,1 0 0,0 0 0,-14 8 0,-3 2 17,19-10 240,-1-1 0,1 1 0,0 0 0,0 1 0,0-1 1,1 1-1,-1 0 0,-5 6 0,9-9-168,0 1 0,0-1 0,0 0 1,0-1-1,0 1 0,0 0 0,0 0 0,-1 0 1,1-1-1,0 1 0,-1 0 0,1-1 0,0 1 1,-1-1-1,1 0 0,0 1 0,-1-1 0,1 0 1,-1 0-1,1 0 0,-1 0 0,-1 0 0,4 16-84,28 55 26,-14-37 138,-6-15 80,0-1 0,2 1 0,0-2 0,1 1 0,1-2 0,23 25 0,-18-23-112,-10-9-136,1 0 0,16 13 0,-16-16-84,-5-2 106,1-1-1,0 0 1,0 0-1,0 0 1,0-1-1,0 1 1,11 2-1,0-1-63,-3 0 53,0 0 0,0-1 0,1 0 0,-1-1 0,1-1 0,0 0 0,24-3 0,-8-3 206,-29 5-96,-1-3-81,0 0 1,-1 0 0,0 0 0,1-1 0,-1 1-1,0 0 1,-1 1 0,1-1 0,-3-5 0,-20-26-85,11 17 88,2 4-45,-1 0 1,0 1-1,-1 0 0,0 0 1,-29-17-1,39 27-15,0 0-38,0 0 0,-1 0 0,0 0 0,1 0 0,-1 1-1,0 0 1,1 0 0,-7-2 0,22 11-433,1-1 499,0-1-1,0 0 1,0-1 0,1-1 0,0 0 0,-1 0 0,1-2 0,1 0-1,20 1 1,-30-3-33,0 0 0,0 1 0,0-1 0,0 1 0,0 0 0,0 1 1,0-1-1,0 1 0,-1 0 0,1 0 0,0 1 0,-1-1 0,0 1 0,0 0 0,1 0 0,-2 1 0,1-1 0,5 7 0,2 5-285,-1 0-1,0 0 1,-1 1 0,6 17-1,-6-14-1356,20 31-1,-11-27 116,-2-3-881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9:00.2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720 38 416,'-6'-5'79,"0"-2"114,-7 2 1039,-6-3-1125,-22 0 1498,30 6-1405,-1 1 1,0 0-1,0 0 0,0 2 1,0-1-1,-20 5 1,1 10-388,20-11 275,1 0 0,-1 0 1,1 1-1,0 0 0,-15 10 0,12-7 395,0 0 0,-25 10 0,-85 25-355,103-36-658,0 1 0,1 0 0,-1 2-1,2 0 1,-1 1 0,-18 15 0,-4 12-1204,-2-4 705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9:10.24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24 576,'16'-12'2313,"-15"11"-2103,3 0 1,5-4 287,-7 4-450,-1 1 1,0-1-1,0 0 1,1 1-1,-1 0 1,0-1-1,0 1 0,1 0 1,-1-1-1,1 1 1,-1 0-1,0 0 1,1 0-1,-1 0 1,0 0-1,3 1 1,-1 0 9,0-1 0,0 1 1,0 0-1,-1 0 0,1 0 1,3 2-1,34 29 432,-11-6-232,-15-13-260,105 92 498,-114-99-380,1 0-1,0 0 0,7 12 0,0 1-48,-10-16 8,-1 1 0,0 0 1,0-1-1,2 8 0,7 10 232,7 15-224,-15-30-68,0 1 1,0-1 0,0 0 0,1 0-1,0 0 1,0 0 0,1-1 0,0 1 0,0-1-1,8 6 1,-10-8 17,0 0-1,0 1 1,-1-1-1,1 1 1,-1 0 0,1 0-1,-1 0 1,2 5-1,-4-9-29,0 0 0,0 0-1,0 0 1,0 1 0,0-1 0,0 0-1,0 0 1,0 0 0,1 0-1,-1 0 1,0 1 0,0-1-1,0 0 1,0 0 0,0 0-1,0 0 1,1 0 0,-1 0-1,0 0 1,0 1 0,0-1-1,0 0 1,1 0 0,-1 0 0,0 0-1,0 0 1,0 0 0,1 0-1,-1 0 1,0 0 0,0 0-1,0 0 1,0 0 0,1 0-1,-1 0 1,0 0 1,0 0 1,1 0-1,-1-1 1,0 1-1,0 0 1,0 0-1,1 0 0,-1 0 1,0 0-1,0 0 1,0 1-1,0-1 1,1 0-1,-1 0 0,0 0 1,0 0-1,0 0 1,0 0-1,1 0 1,-1 0-1,0 0 0,0 0 1,0 1-1,0-1 1,0 0-1,1 0 1,-1 0-1,0 0 0,0 0 1,0 1-1,0-1 1,0 0-1,0 0 1,0 0-1,1 1 0,-5 29-3795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9:15.69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0 480,'0'4'4677,"2"-4"-4559,0 1-62,0 0 1,0 1 0,-1-1 0,1 1-1,0-1 1,0 1 0,-1 0 0,1-1-1,-1 1 1,0 0 0,0 0 0,3 4-1,-2-2 52,0-1-1,0 1 0,1-1 1,4 5-1,-3-4-38,-1 0-1,1 1 1,-1-1-1,0 0 1,-1 1 0,1 0-1,-1 0 1,0 0-1,3 9 1,-3-7 16,1 0-1,0 0 1,0 0 0,7 10-1,13 13 293,2 0 0,32 28 0,17 0-58,-43-35-361,-6-6 77,47 25 0,-54-30-80,-15-10 31,-1 0 0,1 0 0,0 0 1,0-1-1,1 1 0,-1-1 1,6 2-1,-4-1 31,-1 0 0,1 0 0,-1 0 0,0 0 0,0 1 0,5 3 0,5 3 29,10 4-18,-17-10-32,0 1 1,-1 0 0,1 0-1,7 7 1,-3-3 225,-1-1 1,1 0-1,0-1 0,22 9 1,-25-11-199,-5-3-31,1 0 0,-1 0 0,1 0 0,7 0-1,4 1 49,-9-1-24,-1-1 0,1 0-1,-1 0 1,1-1 0,6-1-1,12 0 44,-5 1 71,1-1 0,29-6-1,-5 0-308,-7 6 155,-25 1 15,0 0-1,16-3 1,60-11 8,-60 7-2,-2 2-27,32-5 1,-44 9 22,-1-1 0,0 0 0,16-7-1,22-5 96,-37 11-27,28-10-1,-29 9-34,2 0-1,14-3 1,7 1-78,51-8-112,-19 10 244,-32 3-84,0-1 0,0-1 0,37-11 1,-40 4-20,20-5 188,26-6-260,-23 5 81,-43 14 14,0 1 0,1 0 1,-1 1-1,1 0 0,23 3 0,-14 0 40,-1 2-1,36 9 0,19 16-72,-55-19 98,1-2 0,42 11-1,6 0 714,-59-17-718,-2 0 25,1 0 0,-1 1 0,13 4 0,12 9 309,13 15-299,-46-29-79,1 0 0,-1 0 0,1 0 0,-1 0 0,0 0-1,0 1 1,0-1 0,4 6 0,5 7-68,-7-10 52,0 0 1,-1 1-1,1-1 0,3 10 0,11 17 185,-10-21 398,-7-21 135,-2-2-752,2 2-23,0 0 1,0 1 0,1-1 0,0 0 0,0 1 0,1 0 0,0-1 0,9-14 0,-11 21 24,1 1 0,-1-1 0,1 1 0,0-1 0,0 1 0,0 0 0,1 0 0,-1 0 0,0 0 0,1 0 0,4-2 0,33-13-58,-17 8 102,-9 5-14,0-1 1,0 2-1,1 0 1,-1 0-1,19 0 1,-15 2 93,-6 0-115,23 2 0,-24-1-22,0 1 0,13-2 0,-16 0 36,0 1 1,0 0-1,0 1 0,10 2 0,20 1 5,-16-4 111,0 1 0,0 1 0,42 9 0,-49-7 24,0-2 1,15 2-1,-16-3-83,-1 1 0,24 6 0,-17-3-95,12 5 188,-16-4-89,0 0 0,25 4 0,10 4-111,-42-12 131,0 0-1,1 0 1,-1-1-1,16 0 1,14 2 81,42 3 110,-35-3-26,-28-1-262,0 1 0,-1 0 0,1 1 0,-1 1 0,0 1 0,0 0 0,18 10 0,-26-11 25,1-2 1,0 1 0,0-2 0,0 1 0,0-1-1,1-1 1,11 1 0,75-4 217,-92 2-207,240-15 276,-203 14-231,0-2 1,0-2 0,-1-2-1,69-20 1,40-15 5,-3 0-21,-108 28-25,63-29 0,-82 32 1,-1-1 1,-1-1-1,1-1 1,-2 0-1,18-19 1,72-88-105,-101 113 66,59-81-5617,-54 72 1461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3:04.19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 54 480,'-8'15'3153,"8"-15"-3108,-22 0 368,9 0-120,13-1-234,1-1-27,2 2-43,2 0 7,0 1 1,0 0-1,0 0 0,1 0 1,-1 0-1,0 1 0,8 4 1,-1-1-21,-11-4 109,-19 2 256,17-4-323,1 1-1,-1-1 0,0 1 1,0-1-1,0 0 1,1 1-1,-1-1 0,0 0 1,1 0-1,-1 0 1,1 1-1,-1-1 0,1 0 1,-1 0-1,1 0 1,-1 0-1,1 0 1,0 0-1,-1 0 0,1 0 1,0 0-1,0 0 1,0-1-1,-1-27-150,1 21 190,-4-19-143,4 26-29,0 1 118,0 0-1,0 0 1,0 0 0,1-1-1,-1 1 1,0 0-1,0 0 1,0 0-1,0 0 1,1 0-1,-1 0 1,0 0 0,0 0-1,1 0 1,-1 0-1,0 0 1,0 0-1,0 0 1,1 0-1,-1 0 1,0 0-1,0 0 1,0 0 0,1 0-1,-1 0 1,0 0-1,0 0 1,0 0-1,1 0 1,-1 0-1,0 1 1,0-1 0,0 0-1,1 0 1,-1 0-1,0 0 1,0 0-1,0 1 1,0-1-1,9 7 44,-8-7-84,0 3-72,1 0 0,-1-1 1,0 1-1,1 0 0,-1 0 1,-1-1-1,1 1 0,0 0 0,-1 0 1,1 0-1,-1 0 0,0 0 1,0 0-1,-1 5 0,2 8-1172,0 13 98,-3 8 528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59:20.18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6 736,'4'-5'6809,"-4"5"-6676,8 7 1359,6 15-1590,35 144 2274,-35-123-2047,-1-3 222,35 74 1,-44-106-325,123 247 543,-111-219-549,1-2 1,2 0-1,1-2 0,1 0 1,48 54-1,-54-73-45,-1 0 0,1 0 0,1-1 0,1-1 0,19 10 0,90 39 84,-123-59-51,76 32 39,122 59-277,-153-64 245,230 116-107,-36-56 156,-91-35-60,-44-19 0,171 31 0,-27-9 86,-72-15-174,-105-26 84,-2 3 0,81 30 0,-120-33 1,-1 1 1,0 2-1,-1 1 0,-1 2 0,-1 1 1,44 42-1,14 12 13,147 96 1,-175-130 92,-28-21-99,-1 2 1,-1 1 0,-1 2 0,-1 1-1,39 51 1,-10-1-121,85 112 190,-39-67-32,88 116-147,-168-204 156,-2 1 0,17 39-1,23 76 94,-53-132-129,21 60 108,28 130 0,-49-171-88,-2 1 1,-1 72 0,-14 74 84,9-173-111,-2 17 54,0-1 1,-2 0-1,-9 28 0,9-39-61,-1-1-1,0 0 1,-1-1 0,0 0 0,-1 0-1,-16 20 1,-83 86 18,-4 6 36,22-6 30,-64 79 100,131-177-185,-44 37-1,50-48 22,0-1 1,-1 0 0,0-1-1,-1-1 1,0-1-1,-26 7 1,-8 4 14,-60 19 191,32-12-29,52-16-87,-1-1 1,0-1-1,-47 3 0,-11-8-30,46-3-216,37 1 100,0 1 0,-1 0 0,1 0 0,0 0 1,0 0-1,-6 4 0,6-3 32,0-1 0,0 1 0,0-1 0,0 0-1,0 0 1,-7 0 0,10-1 45,-12 0 784,13-1-808,0-1 48,-7-6 142,5 0-145,2 8-76,0 0 1,0 0-1,0-1 1,0 1-1,0 0 1,0 0-1,0-1 1,0 1-1,0 0 1,0 0-1,0-1 1,0 1-1,0 0 0,0 0 1,0-1-1,-1 1 1,1 0-1,0 0 1,0-1-1,0 1 1,0 0-1,-1 0 1,1 0-1,0-1 1,0 1-1,-1 0 1,1 0-12,0-1 1,0 1 0,0 0-1,0 0 1,0-1 0,0 1-1,0 0 1,0 0-1,0-1 1,0 1 0,0 0-1,0-1 1,0 1 0,0 0-1,0 0 1,0-1-1,0 1 1,0 0 0,1 0-1,-1-1 1,0 1 0,0 0-1,0 0 1,0-1-1,1 1 1,-1 0 0,0 0-1,0 0 1,0-1 0,1 1-1,-1 0 1,0 0-1,11-10 8,-8 8 23,3-5 10,1 1-1,0 0 1,0 0-1,1 1 1,0 0-1,14-7 1,-7 4 54,34-23 41,-37 23-131,0 0-1,0 0 1,1 1-1,0 1 1,0 0-1,1 1 1,18-5 0,-20 10-77,-12 0 82,1 0 0,-1 0 0,0 0 0,0 0 0,0 0 0,1 0 0,-1 0 0,0 0 0,0 0 0,1 0 0,-1 0 0,0 0 0,0 1 0,0-1 0,1 0 1,-1 0-1,0 0 0,0 0 0,0 1 0,1-1 0,-1 0 0,0 0 0,0 0 0,0 1 0,0-1 0,0 0 0,0 0 0,0 0 0,1 1 0,-1-1 0,0 0 0,0 0 0,0 1 0,0-1 1,0 1-15,-13 9 12,6-4-197,-9 7-173,1-5 411,0 2 1,-15 12-1,12-8 35,-58 39-122,-24 19 533,-136 114-231,201-161 63,0-2 0,-48 23 0,68-40 489,11-7-363,9-5-638,8-4 187,1 0 0,0 0 1,1 1-1,0 1 0,1 0 0,-1 1 1,1 1-1,0 1 0,1 0 1,0 1-1,19-2 0,21 0 53,0 2 0,57 5 0,-39 0 179,-16 7-370,-48-5 114,-9-2 54,-1 0 0,1-1 0,0 1 0,-1 0 0,1-1 1,0 0-1,0 1 0,-1-1 0,1 0 0,0 0 0,0 0 1,2 0-1,4 1 265,-5-1-421,0 0 0,-1 0 0,1 0-1,-1 0 1,1 0 0,3-1 0,-5 1 132,-1 0 0,1-1 0,-1 1 1,1 0-1,-1-1 0,1 1 0,-1 0 1,1-1-1,-1 1 0,0 0 0,1-1 0,-1 1 1,1-1-1,-1 1 0,0 0 0,0-1 1,1 1-1,-1-1 0,0 0 0,0 1 1,1-1-1,-1 1 0,0-1 0,0 1 1,0-1-1,0 1 0,0-1 0,0 1 1,0-1-1,0 0 0,0 1 0,0-1 1,0 1-1,0-1 0,0 1 0,-1-1 0,-5-28-54,-2 1 0,0 1 0,-2 0 0,-2 0 0,-15-29 1,-95-127-231,120 180 212,0 0 1,0 0-1,0-1 0,1 1 0,-1 0 1,1-1-1,0 1 0,0-1 0,0 0 0,0 1 1,0-6-1,8 24-670,-1-3 736,-2 0 148,1-1 0,8 15 0,-9-18-21,0 1 0,0-1 0,0 1 0,-1-1 0,-1 1 0,3 11 0,-1 73 300,-4-92-406,0 10-21,0-4 48,0 0 0,-1-1 0,1 1 0,-1 0 0,-1 0 0,1-1 0,-1 1 0,-3 6 0,-5 15-77,9-22 102,-1 0 0,0 0 0,0 0 0,0-1 1,-1 1-1,0-1 0,0 1 0,-5 5 0,-13 16 295,42-27 251,-12-3-633,0-1 0,0 0 0,0 0 0,-1 0 1,10-7-1,37-31-1908,-53 41 1826,2-2-365,12-10-2271,19-19 0,-12 5-2356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0:17.0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285 214 64,'-3'3'6,"1"-1"-1,-1 1-1,0-1 0,-1 1 0,1-1 1,-7 3-1,8-3 50,0-1-1,1 0 1,-1 1 0,0-1-1,1 1 1,-1 0 0,1-1 0,-1 1-1,-1 3 1,-13 14 470,14-16-507,-1-1 1,1 1-1,0 0 0,0 0 0,0 0 0,0 0 0,1 0 1,-1 0-1,1 1 0,-2 3 0,2-2-8,-1-1 0,0 0 0,1 0-1,-2 0 1,1 0 0,-4 4 0,-43 43 122,-16 20 165,50-53 104,-23 22 0,29-34-144,9-6-241,-1 0-1,1 0 0,0 0 1,0 0-1,0 0 1,-1 0-1,1 0 0,0 0 1,0 0-1,-1 0 0,1 0 1,0 0-1,0 0 0,0 0 1,-1-1-1,1 1 1,0 0-1,0 0 0,0 0 1,0 0-1,-1 0 0,1 0 1,0-1-1,0 1 0,0 0 1,0 0-1,-1-1 0,1 0 12,0 0 0,-1 0-1,1 0 1,0 0-1,0 0 1,0 0-1,0-1 1,0 1-1,0 0 1,0 0 0,1 0-1,-1 0 1,0 0-1,0 0 1,1-1-1,0 0 1,6-12-66,0 0-1,0 1 1,1 0 0,1 0-1,0 1 1,12-11 0,70-65-195,-45 46 188,-2-2 1,48-61 0,-83 91-221,0 0 1,0 0-1,-1-1 0,9-25 1,-11 13-609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0:20.45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13 129 320,'0'0'45,"-1"0"0,0-1-1,1 1 1,-1-1 0,1 1 0,-1-1-1,0 1 1,1-1 0,0 0 0,-1 1-1,1-1 1,-1 1 0,1-1 0,0 0-1,-1 0 1,1 1 0,0-1 0,-1 0 0,1 0-1,0 1 1,0-1 0,0 0 0,0 0-1,0 1 1,0-1 0,0 0 0,0 0-1,0 1 1,0-1 0,0 0 0,1 0 0,-1 0-1,0 1-39,0 0 0,0 0 0,0 0 0,-1 0 0,1 0 0,0 0 0,0 0 0,0 0 0,-1 0 0,1 0 0,0 0 0,0 0 0,0 0 0,0 0 0,-1 0 0,1 0 0,0 1 0,0-1 0,0 0 0,0 0 0,0 0 0,0 0 0,-1 0 0,1 1 0,0-1 0,0 0 0,0 0 0,0 0 0,0 0 0,0 0 1,0 1-1,0-1 0,0 0 0,0 0 0,0 0 0,0 1 0,0-1 0,0 0 0,0 0 0,3 12 305,10 12 94,-11-21-433,3 6 74,1-1 0,0 0 0,0 0 1,13 12-1,-13-14 246,-6-6-280,0 0 0,0 1 0,0-1 1,0 0-1,1 0 0,-1 1 0,0-1 0,0 0 0,0 0 0,0 1 1,1-1-1,-1 0 0,0 0 0,0 0 0,0 1 0,1-1 1,-1 0-1,0 0 0,0 0 0,1 0 0,-1 0 0,0 0 1,1 1-1,-1-1 0,0 0 0,0 0 0,1 0 0,-1 0 1,0 0-1,1 0 0,8 1 128,-8-1-134,0 0-1,0 0 1,0 0-1,0 0 1,0 0-1,0-1 1,0 1-1,0 0 1,0-1-1,0 1 1,0-1-1,0 1 1,0-1-1,0 0 1,0 1-1,-1-1 1,1 0-1,0 1 1,0-1-1,-1 0 1,1 0-1,-1 0 1,1 0-1,-1 0 1,1 0-1,-1 1 1,1-1-1,-1-1 1,1-2 87,0 0 0,0 1 0,0-1 0,-1 0 0,1-6 0,-6-32 962,0 3-327,-3-11-444,-4 33 1679,9 4-1752,1 6-304,-3 27-1494,4-15 1190,0 0 0,0 0 0,1 0 0,-1 1-1,2 8 1,3 16-1991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0:22.4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278 1 832,'-1'0'88,"0"1"1,0 0-1,0-1 0,-1 1 1,1-1-1,0 1 0,0-1 0,0 0 1,-1 1-1,1-1 0,0 0 1,0 0-1,0 0 0,-1 0 1,1 0-1,-2 0 0,1 0 9,0 0 1,0 0-1,1 0 0,-1 0 0,0 0 0,0 0 1,1 1-1,-1-1 0,0 1 0,-2 0 1,0 1 123,-1-1 0,1 0 0,0 0 0,-1 0 0,1-1 0,-1 0 0,1 1 1,0-2-1,-1 1 0,1 0 0,-1-1 0,-4-1 0,-22-1 168,-79 3-1066,80 0-704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0:24.82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188 60 64,'-1'-1'-26,"1"1"75,-1-1-1,1 0 0,-1 1 0,1-1 0,-1 1 0,1-1 0,-1 1 1,1-1-1,-1 1 0,0 0 0,1-1 0,-1 1 0,0 0 0,1-1 0,-1 1 1,0 0-1,0 0 0,1-1 0,-1 1 0,0 0 0,0 0 0,1 0 1,-1 0-1,0 0 0,0 0 0,-1 1 0,-9-1 347,-6 0 236,12 1-527,0-1 0,0 1 1,0-1-1,0-1 0,1 1 1,-1-1-1,0 1 0,0-2 1,0 1-1,1 0 1,-6-3-1,-32-22 1597,41 26-1702,-4-5 149,10-3 46,-4 7-159,-1 1-29,0 0 1,0-1 0,1 1-1,-1 0 1,0 0 0,1-1-1,-1 1 1,0 0 0,1 0-1,-1 0 1,0-1 0,1 1 0,-1 0-1,0 0 1,1 0 0,-1 0-1,0 0 1,1 0 0,-1 0-1,0 0 1,1 0 0,-1 0-1,0 0 1,1 0 0,-1 0-1,1 0 1,-1 0 0,0 0-1,1 1 1,0-1-3,0-1 0,0 2 0,1-1 0,-1 0 0,0 0-1,0 0 1,0 0 0,0 1 0,0-1 0,0 1 0,0-1 0,0 1 0,0-1-1,0 1 1,0-1 0,0 1 0,0 0 0,0 0 0,0-1 0,0 1 0,-1 0-1,1 0 1,0 0 0,-1 0 0,1 1 0,1 1 37,-1 0 1,0 0-1,-1 0 1,1 0-1,0 0 1,-1 5-1,1-2 5,5 41 24,4-22 47,-9-22 83,-3-12-9,-8-14 106,1 11-230,0-1-1,-1 1 1,-14-13 0,22 23-120,-1-1 0,0 1 1,1 0-1,-1 0 0,0 0 0,-1 0 1,1 1-1,-4-2 0,7 19-267,5 1 291,-1-1 1,2 1-1,0-1 0,16 28 0,-22-43 34,1 1 17,15 27-8,-15-27-4,1-1 1,-1 1 0,0 0 0,1 0 0,-1-1 0,1 1 0,0-1-1,-1 1 1,1-1 0,0 0 0,2 1 0,-2-1 8,0-1 0,-1 0 0,1 1 1,0-1-1,-1 0 0,1 0 0,0 0 1,-1 0-1,1-1 0,0 1 0,-1 0 1,1-1-1,0 1 0,1-2 0,20-10 162,-19 11-183,-1-1 0,0 0 0,1-1 0,-1 1 0,0-1 0,0 1 0,-1-1 0,1 0 0,-1 0 0,1 0 0,-1 0-1,2-4 1,6-5 99,-9 11-195,0 0 0,0 0 0,0-1 0,0 1 0,-1 0 0,1 0 0,0 0 0,0-1 0,-1 1 0,2-2 0,26 50-1006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0:26.03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194 499 1728,'-3'-2'231,"0"-1"0,1 1 0,-1-1 0,1 0 0,0 0 1,0 0-1,0 0 0,0 0 0,1 0 0,-1 0 0,-1-5 0,1 1-189,-1 1-1,-1 0 1,1 0-1,-1 0 0,0 1 1,0-1-1,-1 1 1,1 0-1,-1 0 1,-1 0-1,1 1 0,-11-7 1,-6-8-399,15 17 602,7 2-232,0 0 0,0 0 0,0 0 0,-1 0 0,1 0 0,0 0 0,0 0 1,0 0-1,0 0 0,0 0 0,-1 0 0,1 0 0,0 0 0,0-1 0,0 1 0,0 0 0,0 0 0,-1 0 0,1 0 0,0 0 0,0 0 0,0 0 0,0 0 0,0 0 0,0 0 0,0-1 0,-1 1 0,1 0 0,0 0 0,0 0 0,0 0 0,0 0 0,0 0 0,0-1 0,0 1 0,0 0 0,0 0 0,0 0 0,0 0 0,0 0 0,0-1 0,0 1 0,0 0 0,0 0 0,0 0 0,0 0 0,0 0 0,0-1 0,0 1 0,0 0 0,0 0 0,0 0 0,0 0 0,0 0 0,0-1 1,0 1-1,1 0 0,-1 0 0,0 0 0,0 0 0,0 0 0,0 0 0,0 0 0,0-1 0,0 1 0,1 0 0,-1 0 0,0 0 0,0 0 0,1-3-17,1-1 1,-1 1 0,-1-1-1,1 1 1,0-1 0,-1 1-1,0-1 1,0 1 0,0-1-1,-1-6 1,1-15 56,1 19-25,0 0 1,-1-1 0,1 1-1,-1 0 1,-1-1 0,1 1-1,-3-8 1,-4-19 199,3 15-48,-1 0 0,-10-27 0,-10-13 263,25 58-442,0-1 0,0 1 0,-1 0 1,1-1-1,0 1 0,0 0 0,0-1 0,-1 1 1,1 0-1,0-1 0,0 1 0,-1 0 0,1 0 1,0 0-1,0-1 0,-1 1 0,1 0 0,0 0 0,-1 0 1,1 0-1,0-1 0,-1 1 0,1 0 0,-1 0 1,1 0-1,0 0 0,-1 0 0,1 0 0,0 0 1,-1 0-1,1 0 0,0 0 0,-1 0 0,1 0 1,-1 1-1,1-1 0,-7 0-61,7 0 65,13-15 662,-12 13-661,1-1-1,-1 1 1,0 0 0,1-1-1,-1 1 1,0 0 0,0-1 0,-1 0-1,1 1 1,0-1 0,-1 1 0,1-4-1,-10 22-239,5-3 197,1 1 0,0-1 0,0 1 0,0 15-1,2 57-90,1-63 138,-1 22-103,3 0 1,10 62-1,-10-90 48,0 1-1,-1-1 0,-1 21 0,0-3 37,17-30-1500,-8-2 1472,0-1-1,17 1 204,-24-2-250,0-1 0,0 1 1,0 0-1,0-1 0,0 0 1,0 1-1,0-1 0,0 0 1,0 0-1,3-1 0,14 1-1998,-6 0 701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0:30.37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95 1 64,'5'5'789,"-2"10"-426,-3-12-263,-1 0 1,1 0-1,-1 1 0,0-1 1,0 0-1,0 0 0,0 0 1,0 0-1,-1 0 0,0 0 1,1 0-1,-1 0 0,0-1 1,0 1-1,0-1 1,-5 5-1,-4 2-27,-1 0 1,-19 12-1,24-17-138,0-1 40,0 1-31,7-4 55,0 1 0,0-1 0,0 0 0,0 1 0,0-1 0,1 0 0,-1 0 0,0 1 0,0-1 0,0 0 0,0 0 0,1 0 0,-1 1 0,0-1 0,0 0 0,1 0 0,-1 0 0,0 0 0,0 1 0,1-1 0,-1 0 0,0 0 0,1 0-1,-1 0 1,0 0 0,0 0 0,1 0 0,-1 0 0,1 0 0,9 3 66,-1-1-1,1 0 1,0-1-1,14 0 1,4 1 82,11 1 153,15 2 88,-33-4 214,-26 3-84,-9 2-469,0 1 0,0-1 0,-1-1 0,-18 4 0,27-8-60,-4 0-338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0:36.31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473 485 480,'4'10'2653,"-4"-11"-2593,0 1 0,1-1 0,-1 0 0,0 1 0,0-1 0,0 0 0,0 1 0,1-1 0,-1 0 0,0 1 0,0-1 0,0 0 0,-1 1 0,1-1 0,0 0 0,0 1 0,-1-2 0,0-3-68,1 0 0,-1 0 0,0 0 0,1-8-1,1 9 28,-1 0 0,0 0 0,-1 0-1,1 0 1,-1 0 0,1 1 0,-1-1-1,-2-6 1,-1 4 52,3 4-49,0-1 0,0 1-1,0 0 1,-1-1 0,1 1 0,-1 0 0,-3-3 0,3 3 29,1 0 1,-1 1 0,0-1 0,0 1-1,0-1 1,0 1 0,0 0 0,-1-1-1,1 1 1,0 0 0,-1 1 0,1-1-1,0 0 1,-1 1 0,1-1 0,-3 1-1,5 0-46,0-1 0,-1 1 0,1 0-1,0 0 1,0 0 0,0-1 0,0 1-1,0 0 1,0 0 0,0-1-1,0 1 1,0 0 0,0 0 0,0-1-1,0 1 1,0 0 0,0 0 0,0 0-1,0-1 1,0 1 0,0 0-1,1 0 1,-1-1 0,0 1 0,0 0-1,0 0 1,0 0 0,0-1 0,0 1-1,1 0 1,-1 0 0,0 0-1,0 0 1,1-1 0,5-8-59,-5 9 52,-1-1-1,1 1 1,-1-1-1,1 1 1,-1-1-1,1 1 0,0-1 1,-1 1-1,1 0 1,-1-1-1,1 1 1,0 0-1,0-1 0,-1 1 1,1 0-1,0 0 1,-1 0-1,1 0 1,0 0-1,0 0 0,-1 0 1,1 0-1,0 0 1,0 0-1,0 0 1,18 12-54,7 6 152,-25-18-70,1 1 1,-1-1-1,1 0 0,-1 0 1,0 1-1,1-1 1,-1 0-1,1-1 0,-1 1 1,1 0-1,-1 0 1,0-1-1,1 1 0,-1 0 1,0-1-1,1 1 0,-1-1 1,0 0-1,0 1 1,1-1-1,-1 0 0,0 0 1,0 0-1,0 0 1,0 0-1,0 0 0,0 0 1,0 0-1,-1 0 1,1-1-1,0 1 0,-1 0 1,1 0-1,-1-1 1,1 1-1,-1 0 0,1-1 1,-1-2-1,3-10 16,1-3 254,-4 16-297,0 1-1,0 0 0,0 0 1,0-1-1,0 1 1,0 0-1,0 0 1,0-1-1,0 1 0,0 0 1,0-1-1,0 1 1,0 0-1,0 0 1,0-1-1,-1 1 0,1 0 1,0 0-1,0-1 1,0 1-1,0 0 1,-1 0-1,1 0 0,0-1 1,0 1-1,0 0 1,-1 0-1,1 0 1,0 0-1,0-1 0,-1 1 1,1 0-1,0 0 1,0 0-1,-1 0 1,1 0-1,0 0 0,-1 0 1,1 0-1,0 0 1,-1 0-1,2 1-10,0 0 0,-1 0 0,1 0 0,-1 0 0,1 0 0,-1 1 0,0-1 0,1 0 0,-1 0 0,0 0 0,0 1 0,0-1 0,0 0 0,0 0 0,0 2 0,-5 77-240,1-43 216,-11 80-636,11-101 509,0 1 0,-1-1 0,-1 0 0,0 0 0,-1-1 0,-11 18 0,12-24 121,0-1 1,0 1-1,-1-1 0,-12 11 1,17-17 40,0-1-1,0 1 1,0-1 0,0 0 0,0 0 0,0 1 0,0-1-1,-5 1 188,21-14-863,-9 7 671,-4 5 5,0-1 0,0 0 0,0 1 0,0-1-1,0 0 1,-1 0 0,1 0 0,0 0-1,-1 0 1,1 0 0,-1 0 0,1 0 0,-1 0-1,1 0 1,-1 0 0,0 0 0,0 0-1,1 0 1,-1 0 0,0-1 0,0 0 0,1-2-9,1 1 0,-1-1 0,1 1 1,0 0-1,0-1 0,1 1 1,-1 0-1,1 0 0,-1 0 1,5-3-1,-1 1 67,-1 0 0,0 0 1,0 0-1,-1-1 0,1 0 0,-1 0 1,-1 0-1,1-1 0,-1 1 0,0-1 1,0 1-1,-1-1 0,0 0 0,2-11 1,-2 4 15,2 0 1,5-17-1,-4 17 10,-1 0 0,3-16 0,-5 8-88,-2-36 0,0 33-156,0 21 171,0 0-1,0 0 0,0 0 1,-1 0-1,0 1 0,1-1 1,-1 0-1,-1 0 0,1 1 1,-1-1-1,-2-4 0,3 6-16,1 1 1,-1 0-1,1-1 0,-1 1 0,1 0 0,0-1 1,-1 1-1,1-1 0,0 1 0,0 0 1,0-1-1,0-1 0,0 1 15,0 1-72,0-19 240,1 16-97,-1 0 1,1 0-1,1 0 0,-1 0 1,2-4-1,3-7-150,2-2-99,-6 14 178,-1 0 0,0 1 0,1-1 0,-1 0 0,1-5 0,4-10 198,-4 15-186,-1 1-1,0-1 1,-1 1-1,1-1 1,0 1-1,-1-1 1,1-3-1,2-34 611,-6 5 292,2 34-912,1 0-1,0 1 0,-1-1 1,1 0-1,-1 0 0,1 1 0,-1-1 1,1 0-1,-1 1 0,1-1 1,-1 0-1,0 1 0,1-1 0,-1 1 1,0-1-1,0 1 0,1-1 1,-1 1-1,0 0 0,0-1 0,0 1 1,0 0-1,1 0 0,-1 0 1,-1-1-1,-11-5 187,9 3-167,0 0 66,6 1-1,-1 2-56,-1 0-40,0-1 1,-1 1 0,1-1-1,0 0 1,0 1 0,-1-1-1,1 0 1,-1 1 0,1-1 0,0 1-1,-1-1 1,1 1 0,-1-1-1,1 1 1,-1 0 0,0-1-1,1 1 1,-1-1 0,0 1 4,1 0 1,0-1 0,0 1 0,0 0 0,-1 0-1,1 0 1,0-1 0,0 1 0,0 0 0,-1 0-1,1 0 1,0 0 0,0 0 0,-1-1 0,1 1 0,0 0-1,0 0 1,-1 0 0,1 0 0,0 0 0,-1 0-1,1 0 1,0 0 0,0 0 0,-1 0 0,1 0-1,0 0 1,0 0 0,-1 0 0,1 0 0,0 1 0,-1-1-1,1 0 1,0 0 0,-1 0 0,1-13 816,0 10-470,0 7-640,5 29-36,-5 44 316,0-74 15,1-1 1,-1 1-1,1 0 1,-1-1-1,1 0 0,0 1 1,0-1-1,0 1 1,2 2-1,-2-3-18,0 0 0,1 1 1,-1-1-1,0 1 0,-1-1 0,1 1 0,0 0 0,-1-1 0,1 5 0,3 10-33,0 7-308,-6-15 277,0-7 75,1 1 0,1-1 0,-1 1 0,0 0 0,1-1 0,-1 5 0,-4 32-243,4-29 212,0-1 0,-1 1 0,-1 0 0,1-1-1,-2 1 1,-6 15 0,-2 5-215,-1 16 173,0-14-63,5-13-161,7-19 246,1-15-107,-9-11 191,7 20-31,1 1 1,-1 0-1,0 0 1,0 0 0,0 0-1,-1 0 1,1 0-1,-1 1 1,-1-1 0,-4-4-1,1 2-2,-1 1 1,1 1-1,-1 0 0,-1 0 0,-13-7 0,-14-7-32,31 16 48,0-1-1,-1 1 1,1 0-1,-1 1 1,0-1-1,1 1 1,-1 0-1,0 1 1,-1-1-1,1 1 1,-10 0-1,-45-4-119,58 6 138,2-1-26,1 0 1,0 1 0,-1-1 0,1 0-1,0 0 1,-1 1 0,1-1-1,-1 0 1,1 0 0,0 1-1,-1-1 1,1 0 0,-1 0-1,1 0 1,-1 0 0,1 0 0,-1 0-1,1 0 1,-1 0 0,1 0-1,0 0 1,-1 0 0,1 0-1,-1 0 1,1 0 0,-1 0-1,1 0 1,-1 0 0,1-1 0,0 1-1,-1 0 1,1 0 0,-1-1-1,1 1 1,0 0 0,-1 0-1,1-1 1,-1 0 0,-5-3 78,5 4-77,1-1 0,-1 1 0,0-1 0,1 0 0,-1 1 0,0-1 0,1 0 0,-1 1 0,0-1 0,1 0 0,-1 0 0,1 1 0,0-1 0,-1 0 0,1 0 0,-1-1 0,1 1-14,0 1 0,0-1 0,0 1 0,0-1 0,-1 1 0,1-1 1,0 1-1,0 0 0,-1-1 0,1 1 0,0-1 0,-1 1 0,1 0 0,0-1 0,-1 1 0,1 0 0,0-1 0,-1 1 1,1 0-1,-1-1 0,0 1 0,-8-14 315,7 13-249,0 0 0,0 1 0,0-1 0,0 0 0,0 0 1,0 1-1,0-1 0,0 1 0,-1 0 0,1 0 0,0 0 0,0 0 0,-4 0 0,-4 0-69,10 0 36,-1-3 161,1 4-187,0-1 0,0 0 0,-1 0 0,1 0 0,0 0-1,0 0 1,0 0 0,0 0 0,0 0 0,0 0 0,0 0 0,0 0 0,0 0 0,0 0 0,0 1 0,0-1 0,0 0 0,0 0-1,-1 0 1,1 0 0,0 0 0,0 0 0,0 0 0,0 0 0,0 0 0,0 0 0,0 0 0,0 0 0,0 0 0,-1 0-1,1 0 1,0 0 0,0 0 0,0 0 0,0 0 0,0 0 0,0 0 0,0 0 0,0 0 0,0 0 0,0 0 0,-1-1-1,1 1 1,0 0 0,0 0 0,0 0 0,0 0 0,0 0 0,0 0 0,0 0 0,0 0 0,0 0 0,0 0 0,0 0-1,0 0 1,0-1 0,0 1 0,0 0 0,0 0 0,0 0 0,0 0 0,0 0 0,0 0 0,0 0 0,0 0 0,0 0-1,0-1 1,-2 3-8,0-1-1,0 0 0,0 1 0,1-1 1,-1 1-1,0-1 0,1 1 1,-1 0-1,1 0 0,0 0 0,0 0 1,-2 3-1,-12 16 306,3-17-154,12-3-136,-1-1 0,1 0-1,-1 1 1,1-1 0,-1 1 0,1-1 0,-1 0 0,1 1 0,-1-1 0,0 0 0,1 0-1,-1 1 1,0-1 0,1 0 0,-1 0 0,0 0 0,1 0 0,-1 0 0,0 0 0,1 0 0,-1 0-1,0 0 1,0 0 0,-5 0-112,-6-5-152,44 23-560,-31-17 779,8 15 165,0 9-32,5-2-342,-7-21 246,-5-1 48,-6-3 79,8 4-104,29 10-178,-21-4-84,1 0 1,0-2-1,14 6 0,2 5 154,-15-11 50,-7-2 40,0-1 0,1-1-1,8 3 1,-10-3-23,0 0 0,0 0-1,0 0 1,0 1 0,0 0-1,7 6 1,7 2-329,-19-10 235,12 10 598,-12-1 122,2-6-534,-2-3-75,-1 0-1,0-1 0,0 1 1,1 0-1,-1 0 0,0 0 1,0 0-1,0-1 0,0 1 1,0 0-1,0 0 1,0 0-1,0 0 0,-1 1 1,2 11-49,0-12 16,0 0 0,0 1 0,0-1-1,0 0 1,0 0 0,0 0 0,1 0 0,-1 0 0,0 0 0,1 0 0,-1-1 0,1 1 0,-1 0 0,1-1 0,2 1 0,1 1-545,0-1 0,0 0 0,0 0 0,8 0 0,1-1-664,3 0-170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0:37.67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238 1 832,'-13'2'169,"0"0"1,1 2-1,-21 7 0,28-10-9,0 0-1,1 0 1,-1 0 0,0-1-1,0 1 1,0-1-1,0-1 1,-6 0 0,6 0-29,0 1 1,1 0-1,-1 0 1,0 0-1,0 0 1,1 1 0,-1-1-1,0 1 1,-7 3-1,8-3-137,0 1-1,0 0 1,1 0 0,-1 0-1,0 0 1,1 0-1,-1 1 1,1-1 0,0 1-1,0 0 1,0 0-1,0 0 1,0 1 0,-3 4-1,-1 5 1308,7-13-1300,0 1 0,0-1 0,0 0 0,0 1 0,0-1 0,0 0 0,0 1 0,0-1 0,0 1-1,0-1 1,0 0 0,0 1 0,0-1 0,0 0 0,0 1 0,1-1 0,-1 0 0,0 0 0,0 1-1,0-1 1,1 0 0,-1 1 0,0-1 0,0 0 0,0 0 0,1 0 0,-1 1 0,0-1 0,1 0-1,-1 0 1,0 0 0,1 1 0,-1-1 0,0 0 0,1 0 0,-1 0 0,0 0 0,1 0-1,-1 0 1,1 0 0,0 0 0,11 4 63,1-1 0,24 4 0,6 0 58,0 3 42,1-2 0,-1-1 0,1-3 0,0-2 0,0-1-1,48-7 1,-79 5-170,-1-1 0,1 0-1,0-1 1,-1-1 0,18-7 0,-30 11 5,39-19-357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0:41.92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259 0 832,'-1'1'36,"-1"0"-1,1 1 1,0-1 0,0 1-1,-1-1 1,1 1 0,0-1 0,1 1-1,-1-1 1,0 1 0,0 0-1,1-1 1,-1 1 0,1 0 0,-1 0-1,1 0 1,-1 3 0,-2 11 174,0 1-55,1 0 0,0 1-1,1 29 1,0-43-118,1 0 0,-1 0 1,0 0-1,0 0 0,0 0 0,0 0 0,-1 0 1,1 0-1,-1-1 0,0 1 0,-3 4 0,-4 4 276,-17 18 0,22-26-276,-31 24 945,33-26-918,0-1 1,0 0-1,0 1 1,0-1-1,0 0 1,-1 0-1,1-1 1,0 1 0,-1 0-1,-3 0 1,-11 3 355,14-3-389,-1-1 0,1 1-1,0-1 1,-1 0 0,-6 0 0,-10 1 403,5 0-248,14-1-192,0-1 0,0 1 1,-1 0-1,1 0 1,0 0-1,0 0 1,0 0-1,0 0 1,0 1-1,-1-1 1,1 0-1,0 1 1,0-1-1,0 0 1,0 1-1,0-1 0,0 1 1,0 0-1,0-1 1,0 1-1,-1 1 1,-5 5-221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3:05.30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425 171 1152,'-5'-5'821,"5"5"-806,0 0 0,1 0 0,-1 0-1,0 0 1,0 0 0,0 0 0,0-1-1,0 1 1,0 0 0,0 0 0,1 0 0,-1 0-1,0-1 1,0 1 0,0 0 0,0 0-1,0 0 1,0 0 0,0-1 0,0 1-1,0 0 1,0 0 0,0 0 0,0-1 0,0 1-1,0 0 1,0 0 0,0 0 0,0 0-1,0-1 1,0 1 0,0 0 0,-1 0-1,1 0 1,0 0 0,0-1 0,0 1 0,0 0-1,0 0 1,0 0 0,-1 0 0,1 0-1,0-1 1,0 1 0,0 0 0,0 0-1,0 0 1,-1 0 0,1 0 0,0 0 0,0 0-1,0 0 1,0 0 0,-1 0 0,1 0-1,0 0 1,0 0 0,0 0 0,-1 0 0,1 0-1,0 0 1,0 0 0,0 0 0,-1 0-1,1 0 1,-16-1 311,15 1-288,-11 1 225,0-1 1,0-1-1,0 0 0,1-1 1,-1 0-1,1-1 0,-22-7 1,-1-3 390,24 10-507,0-1 0,0 0 0,-13-8 0,-71-56 207,92 66-340,1 2-18,-7-6 12,0 0-1,0 1 1,-10-6-1,15 10-53,1 0 0,0 0 0,-1 1 0,1-1 0,-1 0 0,1 1 0,-6-1-1,7 1-4,0 0-1,0 0 1,0 0 0,0 1-1,0-1 1,0 0-1,0 0 1,0 1-1,0-1 1,0 1-1,0-1 1,1 1-1,-1-1 1,0 1-1,0-1 1,0 1-1,1 0 1,-1 0-1,0-1 1,0 2-1,-1 2-229,0-1 0,0 1 1,1 0-1,-1-1 0,1 1 0,0 0 0,0 0 0,0 0 0,1 0 0,-1 0 0,1 8 1,4 35-1059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0:44.29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135 2 736,'5'-2'1778,"-5"2"-1748,0 4-40,0-1 0,-1 0 0,1 1 0,-1-1 1,0 0-1,0 0 0,0 0 0,-1 0 0,1 0 0,-1 0 0,0 0 0,-3 4 1,-1 1-7,-1 0 0,-14 12 0,10-10-8,8-7 80,0 0 0,0 0 1,0 0-1,-1-1 0,1 1 1,-1-1-1,-7 4 1,7-3-48,1 0 0,-1 0 0,1 0 0,-1 0 0,1 1 0,0 0 1,0-1-1,0 1 0,1 0 0,-1 1 0,1-1 0,0 0 0,-2 7 1,4-10-4,0-1 0,0 1 0,0 0 0,-1 0 0,1 0 0,0 0 0,0 0 0,0 0 0,0 0 0,1 0 0,-1 0 0,0-1 0,0 1 0,0 0 0,1 0 0,-1 0 0,1 0 0,-1-1 0,0 1 0,1 0 0,-1 0 0,1 0 0,0-1 0,-1 1 0,1 0 0,0-1 0,-1 1 0,1-1 0,0 1 0,0-1 1,-1 1-1,1-1 0,0 1 0,0-1 0,1 1 0,-1-1 17,0 0 1,0 1-1,0-1 1,0 1 0,0 0-1,0-1 1,0 1-1,0 0 1,-1-1-1,1 1 1,0 0 0,0 0-1,-1 0 1,4 3 378,44 18 814,-42-19-1185,0-1 0,1 0 0,-1 0 0,0-1 0,14 2 1,-19-3 58,38 11-4943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0:45.12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215 86 1728,'-3'-4'370,"0"0"-1,-1 0 1,1 1 0,-1-1-1,0 1 1,0 0 0,-5-3-1,4 1 109,-5-1-316,0 0 1,0 0 0,0 1 0,-1 0 0,0 1 0,0 0 0,0 1 0,-19-4 0,16 5-78,-25 0 193,31 33-369,8-23 69,1 1 22,-1-8 4,1 0 0,0-1 1,0 1-1,0 0 0,-1-1 0,1 1 1,0-1-1,0 0 0,0 1 0,0-1 1,0 0-1,0 1 0,2-1 0,12 3 41,1-1-1,0 0 0,0-1 0,28-3 0,63-11 89,-101 12-135,27-7 24,-26 6 30,0 0 0,1 1 0,12-2 0,-18 3 38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0:45.9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146 3 576,'4'-1'46,"0"0"0,0 1 0,1 0 0,-1 0-1,1 0 1,-1 0 0,0 1 0,8 1 0,17 2 464,-9-4-197,1 1-1,37 8 1,-23-1-435,-34-7 170,-1 0-40,0-1 0,0 1 0,0-1 0,0 1 0,0 0 0,0-1 0,-1 1 0,1-1 0,0 1 0,0-1 0,-1 1 0,1 0 0,0-1 0,-1 1 0,1-1 0,0 0 0,-1 1 0,1-1 0,-1 1 0,-19 11 355,-31 11 1,0 1 269,9-4-630,29-15 18,0 1-1,1 1 1,0 0 0,0 0 0,-11 10 0,-39 39 272,56-51-176,4-2-78,0-1 1,0 0 0,0-1 0,0 1 0,0 0 0,0-1 0,0 1-1,-1-1 1,1 0 0,-1 1 0,1-1 0,-6 1 0,22-11-328,7-10-1206,-8 3-127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0:49.49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1191 235 992,'0'-1'97,"0"0"-1,0 1 1,0-1-1,0 0 1,0 0 0,0 0-1,-1 0 1,1 0 0,0 0-1,0 1 1,-1-1-1,1 0 1,-2-1 193,1 0-193,-1 0-66,0 0 1,0 0-1,0 0 1,-1 0-1,1 1 1,-1-1-1,1 1 1,-1 0-1,1 0 1,-1 0-1,0 0 1,0 0-1,1 0 1,-4 0-1,-6 0 135,1 0 0,-15 1 0,0 0-59,-34 0 431,0 2 1,-84 16-1,67-8-191,18 1 273,-3 0-152,42-11-322,-1 0-41,27 0 12,0-1 1,0 1-1,1 1 0,-1-1 0,12 3 0,21 2-73,56-2 97,155-15 0,-158 2-18,-35 2-219,-48 6 75,-3 0-113,-6 5-7,-11 2 53,-11-1 113,-2-1 0,-34 0 0,0-1-4,-22 9-54,-28 1 23,78-10-51,-45 10-1,54-8 121,14-3-53,0 0-1,0-1 0,-1 0 1,-9-2-1,-7 0-357,33 4 341,6 1-1,0 0-1,1-1 0,-1-1 0,0 0 1,24-2-1,37 2 175,-72 0-113,0-1 1,0 0-1,0 0 1,1 0-1,-1 0 1,6-2-1,-10 2-48,0 0 0,0 0-1,0 0 1,0 0-1,0 0 1,0 0-1,0 0 1,0 0-1,0 0 1,-1 0 0,1 0-1,0 0 1,0 0-1,0 0 1,0 0-1,0 0 1,0 0-1,0 0 1,0 0 0,0 0-1,0 0 1,0 0-1,0 0 1,0 0-1,0 0 1,0-1-1,0 1 1,0 0-1,0 0 1,0 0 0,0 0-1,0 0 1,0 0-1,0 0 1,0 0-1,0 0 1,0 0-1,0 0 1,0 0 0,0 0-1,0 0 1,0 0-1,0 0 1,0 0-1,0 0 1,0 0-1,0 0 1,0 0 0,0-1-1,0 1 1,0 0-1,0 0 1,1 0-1,-1 0 1,0 0-1,0 0 1,0 0 0,0 0-1,0 0 1,0 0-1,0 0 1,0 0-1,0 0 1,0 0-1,0 0 1,0 0 0,0 0-1,0 0 1,0 0-1,-6-3-15,-11-3-115,-77-22-68,67 20 41,-8-3-246,7 6 215,21 3 144,1 0-1,-1 1 0,0 0 0,0 0 1,0 1-1,-11 0 0,-33 6-22,-61-3 1,62 0-75,37-2 161,-1 0 0,1-1 0,-1 0 0,1-1 1,-1-1-1,-22-4 0,29 4 60,4 1-35,-1 0 0,1 0-1,0-1 1,-1 1 0,-4-3 0,8 3-17,-1 0 1,0 0 0,0 1 0,0-1 0,0 0 0,0 0 0,1 0 0,-1 0 0,0 0 0,1 0 0,-1 0 0,1 0 0,-1 0 0,1 0 0,0 0 0,-1-1 0,1 1 0,0 0 0,0 0 0,0 0 0,0-2 0,1-34 301,0 20-225,-1 0 0,-2-23 1,0 35-40,0 0 1,0 0 0,0 0-1,-1 1 1,0-1 0,0 1-1,0-1 1,0 1 0,-1 0-1,0 0 1,0 1 0,0-1-1,-6-3 1,6 4-70,0 0 1,-1 1-1,1 0 0,-1 0 1,1 0-1,-1 1 0,0 0 1,0 0-1,0 0 0,1 0 1,-1 1-1,-9-1 1,11 2-6,-1-1 0,1 1 0,0 0 0,0 0-1,0 0 1,0 0 0,0 0 0,0 1 0,0 0 0,1-1 0,-1 1 0,0 0 0,1 0 0,-1 0 0,1 1 0,0-1 0,0 1 0,0-1 0,0 1 0,-3 4 0,1 2-42,0-1 0,0 1-1,1 0 1,0 0-1,1 0 1,0 0 0,0 0-1,1 1 1,0 12-1,1-9 24,0-1 0,1 0 0,1 0 0,0 0 0,1 0 0,7 21 0,-9-29 46,1-1-1,-1 1 1,1-1-1,0 0 1,0 1-1,0-1 1,0 0-1,0 0 1,1-1-1,0 1 1,-1 0-1,1-1 1,0 0-1,0 1 1,0-1-1,5 2 1,6 3 225,-11-5-189,0 0 0,1-1 0,-1 1 0,1-1 0,-1 1 0,6 0 0,8 0-4,-10 0-42,0-1 0,0 0-1,-1-1 1,1 0 0,0 0-1,9-1 1,-2 1-108,-4 0 315,-10 0-214,0 0-1,0 0 0,0-1 1,0 1-1,0 0 0,0 0 1,0 0-1,0-1 0,0 1 1,1 0-1,-1 0 0,0-1 1,0 1-1,0 0 0,0 0 1,0 0-1,1 0 0,-1-1 1,0 1-1,0 0 0,0 0 1,1 0-1,-1 0 0,0 0 1,0 0-1,1 0 0,-1-1 1,0 1-1,0 0 0,1 0 1,-1 0-1,0 0 0,0 0 1,1 0-1,-1 0 0,0 0 1,0 0-1,0 0 0,1 1 1,17 3-296,53 5 145,21-6 594,-54 0-247,1-2 1,45-4-1,-48-2-45,25-3-35,62 0 0,-96 7-68,34-6 0,6-1-102,-49 6 67,78-2 66,-26-2 133,-38 0-425,-23 3 226,-1 2 1,1-1-1,12 0 0,-21 2-14,1 1-1,0-1 0,-1 0 0,1 0 0,-1 0 1,1 0-1,0 0 0,-1 0 0,1 0 0,0 0 0,-1 0 1,1 0-1,0 0 0,-1-1 0,1 1 0,-1 0 1,1 0-1,0-1 0,-1 1 0,1 0 0,0-1 1,5-4 21,-6 5-20,0-1 0,1 1 0,-1 0 1,0 0-1,0 0 0,0 0 0,0 0 0,0 0 0,0 0 0,0 0 1,0 0-1,0-1 0,1 1 0,-1 0 0,0 0 0,0 0 0,0 0 0,0 0 1,0 0-1,0-1 0,0 1 0,0 0 0,0 0 0,0 0 0,0 0 1,0 0-1,0-1 0,0 1 0,0 0 0,0 0 0,0 0 0,0 0 0,0 0 1,0 0-1,0-1 0,-1 1 0,1 0 0,0 0 0,0 0 0,0 0 1,0 0-1,0 0 0,0 0 0,0 0 0,0-1 0,0 1 0,-1 0 0,1 0 1,0 0-1,0 0 0,0 0 0,0 0 0,-9-4-184,-150-15 40,91 12 140,-92-6 59,123 13-55,0 0 1,-49 8-1,67-3-5,14-4-26,1 0-1,0 0 1,0-1 0,-7 1-1,5 0-116,6 1 72,10 2 92,10-1 39,0-1 0,0 0 0,-1-2 0,1 0 0,21-3 0,9 0-47,62-5 224,0-4 1,166-39 0,-264 47-250,3 0-252,-1 0 0,19-1 1,-31 5-14,0-1 1,0 1-1,0 0 1,0 1-1,0-1 0,0 1 1,0-1-1,0 1 1,0 0-1,-1 1 1,1-1-1,0 1 1,-1-1-1,6 4 1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1:06.6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62 111 992,'0'-1'28,"1"1"-15,-1 0 0,0-1 0,0 1 0,0 0 0,1 0 0,-1 0 0,0-1 0,0 1 0,0 0 0,0 0 0,1 0 0,-1-1 0,0 1 0,0 0 0,0 0 1,0-1-1,0 1 0,0 0 0,0 0 0,0-1 0,0 1 0,0 0 0,0 0 0,0-1 0,0 1 0,0 0 0,0 0 0,0-1 0,0 1 0,0 0 0,0 0 0,-1-1 0,1 1 1,0 0-1,0 0 0,0-1 0,0 1 0,0 0 0,-1 0 0,1 0 0,-2-4 452,2 3-415,0 1 0,0 0 0,0-1 0,-1 1 1,1-1-1,0 1 0,0 0 0,0-1 0,1 1 1,-1-1-1,0 0 0,0 1-10,0-1-1,0 1 1,0-1-1,0 1 1,0-1-1,0 0 1,0 1-1,0-1 1,0 1 0,0-1-1,0 1 1,0-1-1,-1 1 1,1-1-1,0 1 1,0-1 0,-1 1-1,1-1 1,-1 0-1,0 0 11,0-1 0,-1 0-1,1 1 1,0-1 0,0 0-1,0 1 1,0-1 0,0 0-1,1 0 1,-1 0 0,0 0-1,1 0 1,-1-2 0,1 1 6,-1 0 1,0 0 0,0 0 0,0 1 0,0-1 0,-3-4 0,1-3 184,3 9-215,0 0 0,0 0 1,0 0-1,-1 0 0,1 0 0,0 1 0,-1-1 0,1 0 1,0 0-1,-1 0 0,1 1 0,-1-1 0,0-1 1,-2-1 161,0 1-280,-1 8-170,2 4 235,0 0-1,0 0 0,1 0 1,0 0-1,1 16 1,-1 7-101,-3 14 24,1-10 54,2 41 0,1-68 47,1 0 0,0 0 0,1 0 1,0 0-1,0 0 0,1-1 0,0 1 0,10 17 1,13 13 855,-25-46-549,2-3-167,-1 0 0,0-1 0,0 0 0,0 1 1,-2-1-1,1-18 0,-1 17-104,0-9-180,-4-37-1,0 22-731,12 80 783,-8-18-127,1-15 157,-1 0 1,0 0 0,-1 0 0,-4 23-1,2-21 183,3-12-102,0 0-1,0-1 0,-1 1 0,1 0 0,0-1 0,-1 1 0,0 0 0,1-1 0,-1 1 0,0-1 1,0 1-1,0-1 0,-2 3 267,8-23 230,-8 13-531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1:11.3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 63 1472,'-8'-2'12815,"3"-24"-14388,0-9 1355,16 40-345,-5-1 529,-1 9 49,-4-11 33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1:12.9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106 0 1056,'-38'19'6842,"37"-18"-6728,0-1 0,0 0 0,0 1 0,-1-1 0,1 0 0,0 0 0,0 0 0,0 0 0,-1 0 0,1 0 0,0 0 0,0 0-1,-2-1 1,-3 1 366,-38 3-1755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1:16.35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89 551 1472,'0'0'3,"-1"-2"154,1 0 0,0 0 0,0 1 0,1-1 0,-1 0 0,0 0 0,0 1 0,1-1 1,0 0-1,-1 0 0,2-1 0,-1 1 22,-1-1 1,1 0-1,0 1 1,-1-1-1,1 0 1,-1 1-1,0-1 1,0 0-1,0-4 1,0 0 457,-1 6-567,0 0-1,0 0 1,0 0 0,0 0 0,0 0-1,0 1 1,0-1 0,0 0 0,0 1-1,0-1 1,0 1 0,-3-2 0,-6-4 207,9 6-279,-11-13 609,-1 1 0,-18-13-1,30 24-588,1 1 0,-1-1 0,1 1 0,-1-1-1,1 0 1,0 1 0,-1-1 0,1 0 0,0 0-1,-1 1 1,1-1 0,0 0 0,0 0 0,0 1-1,-1-1 1,1 0 0,0 0 0,0 1-1,0-1 1,0 0 0,1 0 0,-1-1 0,0-3 47,0 4-22,0-2-33,-4-7 31,4 9 7,-1 0 1,1 0-1,-1 1 1,1-1-1,0 0 1,-1 0 0,1 0-1,0 0 1,-1 0-1,1 0 1,0 1-1,0-1 1,0-2-1,0 3-20,0 0-19,0-1 1,1 1 0,-1 0-1,0 0 1,0-1-1,0 1 1,0 0-1,0 0 1,0-1 0,0 1-1,0 0 1,0-1-1,0 1 1,0 0-1,0-1 1,0 1 0,0 0-1,0 0 1,0-1-1,0 1 1,0 0-1,0-1 1,-1 1-1,1 0 1,0 8-826,20 33 641,-6-10 134,2-1 0,27 39-1,-36-60-4,-1 1 67,1-1 0,1 0 0,-1 0 0,1-1 0,14 11 0,-15-14 17,-3-4-33,-1 1 0,0 0 1,1-1-1,-1 0 0,1 0 1,-1 0-1,1 0 0,0 0 1,0-1-1,-1 1 0,8-1 1,6-16 479,-14 12-464,-1 0 0,0 0 0,0 0 0,0 0-1,-1 0 1,0-1 0,1 1 0,-1 0 0,-1-1 0,1 1 0,0-9 0,-1-22-5,1 16-16,-1 1 0,0-1 0,-6-29 0,-6-15 58,11 27 63,1 32-107,0 0 0,1 0 0,-1 0 0,-1 0 0,1-1 0,-1 1 0,1 0 0,-1 0 0,0 0 0,-1 0-1,-1-5 1,-6-10-101,8 16 88,0-1 0,-1 1 1,1 0-1,-1 0 0,1 0 0,-1 0 0,0 0 0,0 1 0,0-1 1,-4-3-1,4 4-5,0 0 0,0 0 0,0 0 0,1 0 0,-1 0 0,-2-4 0,3 3 3,-1 0 1,1 1-1,-1 0 0,0-1 1,0 1-1,-4-4 1,4 5-5,0 0 0,0-1-1,-1 1 1,2-1 0,-1 1 0,0-1 0,0 0 0,0 0 0,1 0 0,-1 0 0,1 0 0,-1 0 0,1 0 0,0-1 0,0 1 0,0 0 0,0-1-1,0 1 1,0-4 0,-7-21 480,7 20-478,0 0 1,0 1-1,-1-1 0,0 1 1,0 0-1,-1 0 0,-3-8 1,-1 6-254,6 7 263,0 0 0,0 0 0,0 0 0,0 0 0,0 0 0,1 0 0,-1 0 0,0 0 0,1 0 0,-1 0-1,0 0 1,1-2 0,-1 1-145,-3 0 47,3-15-10,5 22-30,0 0-1,0 0 1,-1 0 0,0 1 0,0-1 0,0 1 0,-1 0 0,2 7 0,15 60 248,-6-20-158,-2-18 78,44 130-48,-53-160 50,-1-1 0,1 1-1,-1-1 1,0 1 0,0-1-1,-1 1 1,1 6 0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1:17.92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0 896,'21'6'571,"-7"-1"-86,-10-4-434,0 1 0,-1 0 0,1-1 0,-1 2 0,1-1 0,4 4 0,-2 1-56,2-3 5,19 8 2635,-14-7-2100,-9-4-535,-1 0 1,1 1-1,-1-1 1,1 1-1,-1 0 1,6 4-1,58 32-1616,-50-30-101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1:18.3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 51 1408,'-14'-7'512,"14"2"-384,-4-3 480,4 5-384,0 0 160,0-2-64,0 2-192,4-2 96,1 2-128,-1 3-32,4-4-288,2 0 128,-2 4-160,5 0 128,5 0-1696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3:08.7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1 64,'-5'0'32,"5"3"-32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3:07.5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585 690 640,'0'-1'15,"0"1"-1,0-1 1,0 0 0,0 1-1,0-1 1,0 0 0,-1 1-1,1-1 1,1 0 0,-1 1-1,0-1 1,0 0 0,0 1-1,0-1 1,0 1 0,1-1-1,-1 0 1,0 1 0,0-1-1,1 1 1,-1-1 0,1 0-1,-1 1 1,0-1 0,1 1-1,-1 0 1,1-1 0,0 0 0,0 0 32,0 0 0,0 0 1,0 0-1,0-1 0,0 1 1,0 0-1,-1 0 0,1-1 1,-1 1-1,1 0 0,-1-1 1,1 1-1,-1-1 1,1-1-1,-1 2 39,-1 0 1,1 0-1,0 0 1,0 0-1,-1 0 1,1 0-1,0 1 0,-1-1 1,1 0-1,-1 0 1,-2-3 431,2 3-431,0 1-1,0-1 1,1 1-1,-1-1 1,0 1-1,0-1 1,0 1-1,0 0 0,0-1 1,0 1-1,1 0 1,-1 0-1,0 0 1,0 0-1,0 0 0,0 0 1,-2 0-1,-5 0 357,-1 0-1,-16 2 0,17-1-165,-7 2-34,1 0-1,0 1 1,0 1-1,-15 6 1,7-2-325,16-7-119,8-1 97,7-1 131,-1 1-13,0-1 0,-1-1 0,1 1 0,0-1-1,13-3 1,41-15 109,-19 5-46,241-55 62,-256 62-104,0 0 1,0-2-1,-1-1 1,0-2 0,33-19-1,-55 29 29,0-1 0,-1-1-1,0 1 1,1-1 0,-1 0-1,0 0 1,-1 0 0,5-7 0,-7 10-52,0 0 0,0-1 1,0 1-1,0 0 1,-1-1-1,1 1 0,-1-1 1,1 0-1,-1 1 1,1-1-1,-1 1 1,0-1-1,0 0 0,0 1 1,0-1-1,0 1 1,0-1-1,0 0 0,0 1 1,-1-1-1,1 1 1,-1-1-1,1 0 0,-1 1 1,1-1-1,-1 1 1,0 0-1,0-1 1,0 1-1,0 0 0,-2-3 1,-3-1-25,0 0-1,-1 0 1,0 1 0,0 0 0,0 0 0,0 0-1,0 1 1,-1 0 0,0 0 0,1 1 0,-1 0-1,-13-1 1,-6 0-56,0 1 0,-37 3 0,-3 3-4,-89 16 0,112-13 30,25-5 69,0 1-1,0 0 1,-35 13-1,45-10-101,8-4-10,3-2 26,25-2 71,-1-1 0,40-10 0,-16 3 32,216-40 170,-245 43 234,-146 44-305,46-16-121,-451 106 879,517-124-929,-11 1-11,-44 2 0,64-7-83,7-2 76,11-2 22,146-37-280,-123 31 404,-1-2 0,0-1 0,67-37 0,-79 39-122,-13 5 76,-1 0 0,0 0 0,0-1 0,0 0 0,14-18 0,8-5-52,26-11-130,7-10-22,-38 29 199,-19 17-42,0 0-1,0-1 1,11-13-1,-16 17 19,-1-1 1,1 0-1,0 0 1,-1 0-1,0 0 0,0 0 1,2-6-1,-4 8-20,1 1-1,-1 0 0,0-1 0,0 1 1,0 0-1,0-1 0,0 1 0,0-1 1,0 1-1,-1 0 0,1-1 1,0 1-1,-1 0 0,1-1 0,-1 1 1,0 0-1,1 0 0,-1 0 1,0-1-1,0 1 0,1 0 0,-1 0 1,0 0-1,0 0 0,0 0 1,0 0-1,-1 1 0,1-1 0,0 0 1,-2 0-1,-7-5 15,0 2 0,0 0 0,0 0 0,0 0 0,-16-2 0,-55-5-12,52 7-5,-38-1 36,-86 4 0,70 3 195,72-3-222,-1 0-255,18 4-78,12 3 346,0-1 0,0-1 0,29 3 0,38-9 103,-26 0-51,435-1 644,-516 4-627,-26 5 0,7-1-98,-48 6-233,-147 37 0,182-33 236,0 3 0,1 2-1,-93 50 1,131-61-53,1 0 0,-1 1 0,2 0 0,-1 1-1,-16 18 1,29-27 56,0-1 0,-1 0 0,1 1 0,0-1 0,0 1 0,0-1 0,0 1 0,0 0 0,1-1 0,-1 1 0,0 0 0,1-1 0,0 1 0,-1 0 0,1 0 0,0 0 0,0 0 0,-1-1 0,2 1 0,-1 0 0,0 0 0,0 0 0,0 0 0,1-1 0,-1 1 0,1 0 0,0 0 0,-1-1 0,1 1 0,0-1 0,0 1 0,0 0 0,0-1-1,0 1 1,0-1 0,3 2 0,3 4 39,1-1-1,0 0 0,1 0 1,0-1-1,11 6 0,-17-10-28,22 12 8,1-1 0,0-2 0,0-1 0,1-1 0,0-1 0,52 6 0,332 6 285,-406-19-259,-3 0-18,0 0 1,0 0-1,0 0 1,0 0 0,0 0-1,0 1 1,0-1-1,0 1 1,3 0-1,-8 1-27,0-1-1,-1-1 1,1 1-1,-1 0 1,1-1-1,-1 0 0,1 0 1,-1 0-1,-5-1 1,-5 1-96,-4-1 43,-1 0 1,1-1-1,0-1 1,0-1-1,0-1 0,0 0 1,1-1-1,0-1 0,0 0 1,1-2-1,0 0 1,0 0-1,1-2 0,-18-14 1,25 17 72,0 0 1,1 0 0,0-1-1,-10-14 1,14 18-68,0 0 0,0-1 1,0 1-1,1-1 0,0 1 1,0-1-1,1 0 0,-1 1 0,1-1 1,-1-7-1,3 11 32,-1-1-1,0 1 1,1 0 0,-1 0-1,1 0 1,-1 0-1,1 0 1,0 0 0,0 0-1,0 0 1,0 0 0,0 0-1,1 0 1,-1 0-1,1 1 1,-1-1 0,1 1-1,-1-1 1,1 1 0,0 0-1,0-1 1,-1 1-1,1 0 1,0 0 0,0 0-1,5-1 1,-2 0-5,1 0-1,0 1 1,0 0 0,-1 0-1,1 0 1,0 1-1,0 0 1,0 0 0,6 1-1,3 2-11,-1 1-1,0 0 0,0 1 0,-1 0 1,0 1-1,0 1 0,23 15 0,79 67-51,43 47 825,-146-128-429,-12-8-295,0 0-1,1 0 0,-1 1 1,0-1-1,1 0 0,-1 0 1,0 0-1,1 0 1,-1 0-1,0 0 0,1 0 1,-1 0-1,0 0 0,1 0 1,-1 0-1,0 0 1,1 0-1,-1 0 0,0 0 1,1 0-1,-1 0 0,0-1 1,1 1-1,-1 0 1,0 0-1,1 0 0,-1 0 1,0-1-1,0 1 0,1 0 1,-1 0-1,0-1 1,0 1-1,1-1 0,-1 1 2,0-1-1,0 0 1,0 1-1,0-1 0,0 1 1,0-1-1,-1 0 1,1 1-1,0-1 0,0 1 1,0-1-1,-1 0 1,1 1-1,0-1 0,0 1 1,-1-1-1,1 1 1,-1-1-1,1 1 0,0-1 1,-1 1-1,1 0 1,-2-1-1,-1-3 40,-9-15 31,1 0 0,1-1-1,-12-30 1,-9-18-247,21 47 95,5 9-35,-1 1 0,-7-12-1,12 21 65,-1 0 0,0 0-1,1 0 1,-1 0-1,0 0 1,0 0 0,0 0-1,0 1 1,0-1-1,0 1 1,-1-1 0,1 1-1,0 0 1,-1 0-1,-3-1 1,4 1 15,0 1 0,1 0-1,-1 0 1,0 1 0,1-1 0,-1 0 0,0 0 0,1 1-1,-1-1 1,0 1 0,1 0 0,-1-1 0,1 1-1,-1 0 1,-1 1 0,-23 19-36,9-7 88,-59 41 106,-27 19-100,46-34-120,21-14 264,-73 39 1,71-45-268,63-23-161,-8-1 329,192-41 119,-148 29-126,79-32 1,-120 40-30,-14 7-5,0-1 0,-1 0-1,0-1 1,1 1-1,-1-1 1,0 0 0,0 0-1,0 0 1,6-7 0,-10 9-33,-1 0 0,1 1-1,-1-1 1,1 0 0,-1 1 0,0-1 0,1 0 0,-1 0 0,0 1 0,1-1 0,-1 0 0,0 0 0,0 0 0,0 0-1,0 1 1,0-1 0,0 0 0,0 0 0,0 0 0,0 0 0,0 1 0,0-1 0,-1 0 0,1 0 0,0 0 0,-1 1 0,1-1-1,0 0 1,-1 1 0,1-1 0,-1 0 0,1 1 0,-1-1 0,1 0 0,-1 1 0,0-1 0,-2-2-7,0 1 0,0 0 0,0-1 0,-1 2 0,1-1 0,0 0 0,-5-1 0,-10-3-11,0 2 1,-1 0-1,1 1 0,-1 0 0,0 2 0,-37 1 0,-118 21-185,69-1-3,-141 46 0,131-23-13,101-36 158,0 1 0,0 0-1,0 0 1,1 2 0,-18 15 0,29-22 28,-1-1 0,1 1-1,-1 0 1,1-1 0,0 1-1,0 0 1,0 1 0,1-1 0,-3 6-1,3-7 26,1-1-1,0 1 0,0 0 0,-1-1 0,1 1 0,0 0 0,1-1 0,-1 1 0,0 0 1,0-1-1,1 1 0,-1 0 0,1-1 0,-1 1 0,1-1 0,0 1 0,0-1 0,-1 1 1,1-1-1,0 0 0,0 1 0,3 1 0,1 2 12,0-1-1,0 1 1,0-2-1,0 1 1,1 0-1,0-1 1,0 0-1,12 4 1,3 0 39,29 4-1,-41-9-36,26 5 45,-1-2 1,1-1-1,-1-2 1,1-1-1,57-7 1,133-27 122,-185 24-21,0-1 1,-1-2-1,57-25 0,-92 35-148,-1 0 1,1 0 0,-1 0 0,1 0-1,-1 0 1,0-1 0,0 0 0,0 1-1,0-1 1,4-6 0,-7 8-14,1 0 0,0 0 0,-1-1 0,1 1 0,-1-1-1,0 1 1,1 0 0,-1-1 0,0 1 0,0-1 0,0 1 0,0-1 0,0 1 0,0-1 0,0 1 0,0 0 0,-1-1 0,1 1 0,-1-1 0,1 1 0,-1 0 0,1-1-1,-1 1 1,0 0 0,0 0 0,1 0 0,-1-1 0,0 1 0,0 0 0,0 0 0,-2-1 0,-3-3-25,1 1 1,-1 0-1,0 0 1,0 1-1,0-1 1,0 1-1,0 1 1,-1-1-1,-12-2 0,-8-1-153,-30-3-1,46 8 110,-3 0 17,0 0 0,0 1 0,0 0 0,0 2 0,0-1 0,0 2 0,-24 7 0,21-4-26,1 0 0,0 1 0,0 1-1,0 0 1,-25 20 0,33-22 14,1 0 1,0 1-1,0 0 1,-9 11-1,14-16 55,1 0 0,-1 0 0,1 1 0,-1-1 0,1 0 0,0 1 0,0-1 0,0 1 0,0-1-1,0 1 1,1-1 0,-1 1 0,1 0 0,0-1 0,0 1 0,0 0 0,0-1 0,0 1 0,0 0 0,1-1-1,0 3 1,0-2 11,0 0 0,0-1 0,0 1 0,1-1-1,-1 0 1,1 1 0,-1-1 0,1 0 0,0 0 0,0 0-1,0 0 1,0 0 0,0-1 0,4 3 0,-1-2-14,-1 0 0,0 0 0,0-1 0,1 0 0,-1 0 0,1 0 0,-1-1 0,7 1 0,1-1 43,1 0 1,-1-1-1,0-1 0,18-4 0,46-17 118,-70 21-134,17-5 80,-1-1-1,-1-2 0,26-14 1,-41 21-87,0-1 0,-1 1-1,0-1 1,0 0 0,0-1 0,0 1 0,-1-1 0,0 0 0,0 0 0,0 0 0,0-1 0,-1 1 0,0-1 0,0 0 0,0 0-1,2-10 1,-4 11-10,0-1 0,-1 0 0,0 0 0,0 0 0,0 0 0,-1 0 0,0 0-1,0 0 1,0 0 0,-1 1 0,0-1 0,0 0 0,0 1 0,-1 0 0,0-1 0,0 1-1,0 0 1,-1 0 0,1 1 0,-8-8 0,5 6-24,0 0 0,-1 1 0,1 0 1,-1 0-1,0 1 0,0 0 0,-1 0 0,1 0 0,-1 1 1,0 0-1,0 1 0,0 0 0,0 0 0,-11-1 0,12 3 5,1 1 0,-1-1-1,1 1 1,0 1 0,-1-1-1,1 1 1,0 0 0,0 1-1,0-1 1,0 1 0,1 0 0,-1 0-1,1 1 1,0 0 0,0 0-1,0 0 1,-6 7 0,-1 2-86,1 0 0,0 1 1,1 0-1,1 0 0,-11 21 0,12-19 90,0 1 0,1 0 0,1 0 1,1 1-1,0 0 0,-3 27 0,7-36-299,1 0 0,0 0 1,0 0-1,1 1 1,1-1-1,-1 0 1,1-1-1,1 1 1,-1 0-1,2-1 0,-1 1 1,1-1-1,0 0 1,1 0-1,5 8 1,19 17-1824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3:17.7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407 148 1248,'-13'-4'2144,"-127"8"3205,66-1-3701,64-2-1554,0 0 0,0 0 0,1 1 1,-1 1-1,-9 3 0,7-2-76,0-1 0,-16 3 0,22-5-28,0-1 0,0 2 0,0-1 0,1 1 0,-1-1 0,-7 5 0,1-6 368,19-3-394,-1 0 0,1 1 0,-1 0 0,1 0 0,0 1 0,10-1 0,44 1-174,-35 1 256,57 8-158,4-12 154,150-27 1,-224 28-18,0 0 0,18-7 0,-21 5 99,-10 4-132,0 1-1,0 0 1,0-1 0,0 1-1,0 0 1,0-1 0,0 1-1,0 0 1,0-1-1,0 1 1,0 0 0,0-1-1,0 1 1,0 0 0,0-1-1,0 1 1,0 0 0,-1-1-1,1 1 1,0 0-1,0-1 1,0 1 0,-1 0-1,1 0 1,0-1 0,0 1-1,-1 0 1,1 0 0,0-1-1,0 1 1,-1 0-1,1 0 1,-1 0 0,-11-9-57,0 0 0,-1 2 0,0-1 1,0 2-1,-24-9 0,1 3 89,-39-7-1,-64-6 596,123 22-458,0 1 0,0 1 0,-1 1 0,1 0-1,-18 3 1,30-2-181,0-1-1,0 1 1,0 0-1,1 1 1,-1-1-1,0 1 1,1 0-1,-1-1 1,1 2-1,0-1 1,0 0-1,-6 6 0,8-7 29,-1 1 0,1-1 0,-1 1 0,1-1 0,0 1 0,0 0 0,0 0 0,0 0 0,0 0-1,0 0 1,1 0 0,-1 0 0,0 0 0,1 0 0,0 0 0,-1 0 0,1 0 0,0 0 0,0 0-1,0 1 1,1-1 0,-1 0 0,0 0 0,2 3 0,2 13-34,-4-16-27,1 1 0,-1 0 0,1-1 1,0 1-1,0-1 0,0 1 0,0-1 0,2 4 1,6 7-425,31 71-9910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3:18.97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88 565 480,'3'-24'1731,"-2"19"-1489,0 0 0,-1 0 0,0 0 1,0 0-1,-1-7 0,-8-65 937,-8-37 148,13 86-933,4 23-298,0 0 1,-1 0-1,0 0 0,0 0 0,0 0 0,0 0 0,-1 1 0,-3-7 0,3 6 4,0 0 0,0 0 0,0 0-1,-1-7 1,3 8-38,-1 1-1,0 0 0,0-1 0,0 1 1,0 0-1,-1-1 0,1 1 1,-1 0-1,0 0 0,-3-3 0,-2-13 158,2-1 613,4 17-788,0-1 1,0 1-1,0 0 0,1-1 0,0 1 1,0 0-1,0-6 0,0 7-9,-5-76 435,7 66-444,1 17-479,-6 68 230,2 30 94,5 59 201,3 74 165,-5-194-409,1 18 222,-2-34-77,-1-5-2522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3:20.7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76 64 832,'-8'-9'4426,"7"10"-4347,-7-1-333,7 1 267,0 0 1,0 1-1,0-1 1,0 1 0,0-1-1,0 1 1,1-1-1,-1 1 1,0-1 0,1 1-1,-1 2 1,1-4-12,-17 69 718,-10 83 0,24-125-559,2 0 0,0-1 0,2 1 0,7 46 0,-6-53 215,-1 0 0,-2 24 1,1-9 2393,4-41-2585,-1-1 1,1 0-1,-1 0 0,0 0 1,-1 0-1,1-1 1,-2 1-1,1-1 1,0-9-1,1-1-135,40-269-4503,-34 222 1188,-9 60 3035,3-15-871,0-23 1,-10-33-863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3:29.79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282 0 992,'5'6'2016,"-6"-3"-1907,1 0 1,-1 1 0,0-1-1,0 0 1,0 0-1,0 1 1,-1-1 0,1 0-1,-4 4 1,-4 10-59,5-9 95,0 0 1,-1 0-1,-1 0 1,1-1-1,-7 7 1,-17 23 525,-32 55-128,59-90-553,-5 9 80,-1 0 0,1 0 1,1 1-1,0 0 0,1 0 0,0 1 0,-3 12 0,6-18-28,0 0-1,-1 0 1,-5 10-1,-4 12-100,5-8 29,4-14 42,1-1 0,0 1 0,0-1 0,1 1 0,-2 12-1,3-16-24,0 0 0,-1 0 0,1 0-1,-1 0 1,0-1 0,0 1-1,0 0 1,-2 2 0,2-2 15,0-1 0,0 0 0,0 0 1,1 1-1,-1-1 0,1 1 0,-1 4 0,0-4 9,1 1 0,0-1 0,-1 0 0,1 1-1,-1-1 1,0 0 0,0 1 0,-3 5 0,2-8 25,-9 6 161,10-13-164,2-10 27,1 1 33,-1 0-1,2 0 0,0 1 1,6-19-1,6-27-80,-14 53 7,1-1 0,1 1 0,-1 0 0,7-11 0,3-8-18,4-11-410,33-55 0,0 22-1843,-32 47 1670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3:30.42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307 0 1248,'-18'29'730,"5"-9"-930,-15 18 1,-2 4 1082,1 0 1,-36 72-1,38-58-386,16-30-359,-22 36 1,9-18 140,17-30-381,-15 22-1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3:33.01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312 0 576,'-2'18'60,"0"1"-1,-1-1 1,-1-1-1,0 1 1,-11 27-1,-2 8 245,7-26 127,-23 49 0,9-23-263,9-22-72,-38 59-1,31-57-25,-20 43-1,24-39-87,-16 38 31,21-31-301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3:37.78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 31 640,'-10'0'1243,"10"-23"-449,0 18-724,2 2-60,5 7-68,-4-1 33,-1 0 1,0 0 0,1 1-1,-1-1 1,0 1-1,2 5 1,6 9 179,-4 4-54,-5-21-64,0 15-37,7-2-240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3:38.6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1 344 736,'0'0'1008,"0"-16"96,0 4-737,2-90 1645,0 84-1870,1 1 1,0-1 0,9-29-1,-9 38-77,1-2-483,0-1 0,1 1 0,0-1 0,0 1 0,14-19 1,-2 13-1370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4:32.14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251 59 832,'-8'5'2448,"-9"19"-1925,1 0-1,0 1 1,-22 54 0,0 15-191,-25 60 589,40-114-724,6-13 176,16-25-325,1-1-35,0-1-1,0 1 1,0 0-1,0-1 1,0 1-1,0 0 1,-1-1-1,1 1 1,0 0-1,0-1 1,-1 1-1,1 0 1,0-1 0,-1 1-1,1-1 1,-1 1-1,1-1 1,-1 1-1,1-1 1,-1 1-1,1-1 1,-1 1-1,0-2 9,1 1-1,-1 0 0,1 0 1,-1-1-1,1 1 0,0 0 1,-1-1-1,1 1 0,0-1 1,0 1-1,-1 0 0,1-1 1,0 1-1,0-1 0,-1 1 1,1-1-1,0 1 0,0-1 1,0 1-1,0-1 0,0 1 1,0-1-1,0 1 0,0-1 0,0 1 1,0-1-1,0 1 0,0-1 1,0 0-1,1-17 68,-1 17-87,41-253-81,-37 228-369,1 1-1,16-43 1,-12 43-1377,2 1 0,21-36 0,-11 28 887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3:09.4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48 97 832,'0'0'17,"0"0"-1,0-1 1,0 1 0,0 0 0,0 0-1,0-1 1,0 1 0,0 0-1,-1 0 1,1-1 0,0 1 0,0 0-1,0 0 1,0 0 0,-1-1-1,1 1 1,0 0 0,0 0 0,0 0-1,-1 0 1,1-1 0,0 1-1,0 0 1,-1 0 0,1 0 0,0 0-1,0 0 1,-1 0 0,1 0 0,0 0-1,-1 0 1,1 0 0,0 0-1,0 0 1,-9-5 1115,8 4-1109,0 1-1,1-1 1,-1 0 0,1 0 0,-1 0 0,1 1-1,0-1 1,-1 0 0,1 0 0,0 0 0,-1 0 0,1 0-1,0 0 1,0 0 0,0 1 0,0-1 0,0 0-1,0 0 1,0 0 0,0 0 0,1-2 0,-2-39 739,-13 33-84,14 9-582,-9-11 661,5 8-821,9 10-96,-1-2 176,0 0 0,0 0 1,-1 1-1,1-1 0,-1 1 1,-1 0-1,1 0 0,-1 0 0,0 0 1,2 12-1,4 8 2,-6-22 4,-1 0-1,-1-1 0,1 1 1,0 0-1,-1 0 0,0 8 0,0-11 97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4:35.6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75 56 992,'0'0'3557,"0"15"-3882,-5 90 597,0-92 763,5-14-997,-1 0-1,0 0 1,1 1 0,0-1-1,-1 0 1,1 0-1,-1 0 1,1 1 0,0-1-1,0 0 1,-1 0-1,1 0 1,0 0 0,0 0-1,0 0 1,0-1-1,0-8 17,0-4 6,0-1 1,4-23-1,-3 32-38,0 0 0,-1 0 0,0 0 0,0-7 0,-1-2 1,1 13-17,1 1-1,-1-1 0,1 0 1,0 0-1,0 1 0,-1-1 1,1 0-1,0 1 0,0-1 1,2-2-1,-3 4-9,1 0 0,-1 0 0,0-1 0,0 1 0,0 0 0,0 0 0,0 0 0,1-1 0,-1 1 0,0 0 0,0 0 0,0 0 0,1 0 0,-1 0 0,0-1 0,0 1 0,1 0 0,-1 0 0,0 0 0,0 0 0,1 0 0,-1 0 0,0 0-1,0 0 1,1 0 0,-1 0 0,0 0 0,0 0 0,1 0 0,0 0 1,0 0-1,-1 0 0,1 0 0,0 0 0,0 0 1,-1 0-1,1 0 0,0 0 0,-1 0 0,1 0 1,0 0-1,0-1 0,-1 1 0,1 0 1,11-7 1346,-11 8-1304,-1-2-32,0 1 0,0 0-1,0-1 1,0 1 0,0 0-1,0 0 1,0-1 0,0 1-1,0 0 1,0-1 0,0 1-1,0 0 1,0-1 0,0 1-1,-1 0 1,1 0 0,0-1-1,0 1 1,0 0 0,0 0-1,0-1 1,-1 1 0,1 0-1,0 0 1,0 0 0,0-1-1,-1 1 1,1 0 0,0 0-1,0 0 1,-1-1 0,1 1-1,0 0 1,-1 0 0,1 0-1,0 0-10,0 0-1,0 0 0,0-1 0,0 1 0,0 0 0,0 0 0,0 0 0,0 0 0,0 0 0,-1 0 0,1-1 1,0 1-1,0 0 0,0 0 0,0 0 0,0 0 0,0 0 0,0 0 0,0 0 0,0 0 0,0-1 0,0 1 1,-1 0-1,1 0 0,0 0 0,0 0 0,0 0 0,0 0 0,0 0 0,0 0 0,-1 0 0,1 0 0,0 0 1,0 0-1,0 0 0,0 0 0,0 0 0,0 0 0,-1 0 0,1 0 0,0 0 0,0 0 0,0 0 0,0 0 1,0 0-1,0 0 0,-1 0 0,1 0 0,0 0 0,0 0 0,0 0 0,0 0 0,0 1 0,0-1 0,0 0 1,0 0-1,-1 0 0,1 0 0,0 0 0,0 0 0,0 0 0,0 0 0,0 1 0,0-1 0,0 0 0,0 0 1,0 0-1,-7 10-222,5 3 83,1-5 136,-1-1 0,0 1 0,-4 11 0,-2 3 44,1 1 0,-5 27 0,-1 2-26,-4 27-204,11-48 249,-3-6 238,7-20-307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4:20.98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173 0 832,'-23'17'667,"-7"-2"645,29-14-1371,-4 4 336,5-4-228,-1 0 0,0 0 0,1-1 0,-1 1 0,0 0-1,1-1 1,-1 1 0,0-1 0,0 1 0,0-1 0,1 1 0,-1-1-1,0 0 1,0 1 0,0-1 0,0 0 0,0 0 0,0 1-1,0-1 1,0 0 0,0 0 0,0 0 0,0 0 0,0-1 0,-1 2-13,1 0 0,-1-1 1,1 1-1,0 0 0,-1 0 1,1 0-1,0 0 0,0 0 1,0 0-1,0 0 0,0 0 1,-2 3-1,-13 18 153,14-20-109,0 1 0,0-1-1,0 1 1,0-1 0,0 0 0,-1 0 0,1 0 0,-1 0 0,-4 3-1,0-1 205,5-3-283,1 0 0,0 0 0,0 0 0,0 0-1,0 0 1,1 0 0,-1 0 0,0 0 0,0 0-1,1 0 1,-1 0 0,0 1 0,0 1-1,0-1-16,1-1-48,-10 17 133,10-16-98,0-2 29,0 1-1,0 0 1,0-1-1,0 1 1,0-1 0,0 1-1,0-1 1,0 1-1,0-1 1,0 1 0,0-1-1,0 1 1,0-1-1,0 1 1,1-1 0,-1 1-1,0-1 1,0 0-1,1 1 1,-1-1 0,0 1-1,1-1 1,-1 0 0,0 1-1,1-1 1,-1 0-1,1 1 1,-1-1 0,0 0-1,1 1 1,-1-1-1,1 0 1,-1 0 0,1 0-1,-1 0 1,1 1-1,-1-1 1,1 0 0,-1 0-1,1 0 1,-1 0-1,1 0 1,-1 0 0,1 0-1,-1 0 1,2-1-1,26-1 123,0-1-1,-1-1 1,30-9-1,8-1-201,-59 13 44,3-1 88,0 0 0,0 0 0,0-1 0,11-4 0,50-28-100,-65 32 45,0 0 0,1 1 0,-1 0 0,1 1 0,0-1 0,9 0-1,-5-2-36,-9 3 38,-1 1-1,1-1 1,0 1 0,0-1 0,0 1 0,0 0-1,-1 0 1,1-1 0,0 1 0,0 0 0,0 0-1,1 0 1,0 0-1,0-1 1,0 1-1,0 0 0,0 0 1,0-1-1,0 1 0,0-1 1,0 0-1,-1 1 0,1-1 1,3-2-1,-5 3 7,1 0 0,-1 0 0,1-1 0,-1 1 1,1 0-1,0 0 0,-1 0 0,1 0 0,-1 0 0,1 0 0,-1 0 0,1 0 0,0 0 0,-1 0 0,1 0 0,-1 1 0,1-1 0,-1 0 1,1 0-1,0 1 0,0-1-2,-1 0 0,0 0 0,0 1 0,0-1 1,1 0-1,-1 0 0,0 0 0,0 0 0,0 0 1,0 1-1,1-1 0,-1 0 0,0 0 0,0 0 1,0 1-1,0-1 0,0 0 0,0 0 0,0 1 1,0-1-1,0 0 0,1 0 0,-1 1 0,0-1 0,0 0 1,0 0-1,0 0 0,0 1 0,-1-1 0,1 0 1,0 0-1,0 1 0,0-1 0,0 0 0,0 0 1,0 1-1,0-1 0,0 0 0,0 0 0,-1 0 1,1 1-1,0-1 0,0 0 0,0 0 0,0 0 1,-1 0-1,1 1 0,0-1 0,0 0 0,-1 0 0,-3 3 23,-1 0-1,1 0 0,-1-1 0,0 1 1,0-1-1,-1-1 0,-4 2 0,-23 10 65,18-7-79,0 0 0,-17 4 0,14-5-19,-21 9-1,24-7-7,-31 6 1,10-2 166,29-10-18,6-1-124,0 0 1,1 0 0,-1 0-1,1 0 1,-1 0-1,0 0 1,1 1-1,-1-1 1,1 0 0,-1 0-1,1 0 1,-1 1-1,1-1 1,-1 0-1,1 1 1,-2 0-1,-14 10-40,33-11-602,-5-3-390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4:23.9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592 14 320,'-26'14'1019,"24"-11"-895,0-1 1,-1 0 0,1 0 0,-1 0-1,0 0 1,1 0 0,-1-1 0,0 1-1,0-1 1,0 0 0,0 0-1,0 0 1,-1 0 0,1-1 0,0 1-1,0-1 1,-6 0 0,-70 0 531,65-1-509,12 1-135,0-1 0,0 1 0,0 0 0,0 0 0,0 0 1,0 0-1,0 1 0,-3 0 0,3-1 34,0 0 0,0 0 1,0 0-1,0 0 0,0 0 0,0 0 1,0-1-1,0 1 0,0-1 0,-3-1 1,3 2 0,0-1 1,0 0 0,0 1 0,0-1 0,-1 1-1,1 0 1,0-1 0,0 1 0,0 0 0,-4 1-1,3 0-45,-7 2 151,-2-1 0,1 0 0,-15 1 0,-9 5 465,29-8-581,0 1 0,0 0-1,0 0 1,-9 3-1,10-2-31,0 0 0,-1-1 0,1 0 0,-10 0 0,4 3 37,9-3-41,1-1 0,0 1-1,-1-1 1,1 1-1,0-1 1,-1 1 0,1-1-1,0 0 1,-3 0-1,3 1 19,0-1 0,-1 0 0,1 1 0,0-1 0,0 0 0,0 1 0,-1 0-1,1-1 1,0 1 0,0 0 0,0-1 0,-1 2 0,-12-5 477,9 4-397,5-1-83,-1 0 1,1 0-1,-1 0 0,0 0 0,1 1 1,-1-1-1,1 0 0,-1 0 0,1 0 0,-1 0 1,1 0-1,-1 0 0,1 0 0,-1 0 1,1-1-1,-1 1 0,1 0 0,-1 0 0,1 0 1,-1 0-1,1-1 0,-1 1 0,1 0 0,-1-1 1,1 1-1,0 0 0,-1-1 0,1 1 1,-1 0-1,1-1 0,0 1 0,-1-1 0,48 0-757,25 10 453,-12-9 213,72-1 326,-72-4-424,33-1 309,-19-2 8,-73 8-132,-1 0 0,0 0 0,1-1 1,-1 1-1,0 0 0,0 0 0,1-1 0,-1 1 0,0 0 1,0 0-1,1-1 0,-1 1 0,0 0 0,0-1 1,0 1-1,1 0 0,-1-1 0,0 1 0,0-1 1,0 1-1,-13-2-124,-32-2 173,34 2-40,1 1-1,-1 0 1,-17 2 0,28-1-22,-7 1 13,0 0-1,0-1 1,0 0-1,1 0 1,-1-1-1,-9-1 1,-26-3-18,31 4 15,0 0 0,-12-3 0,19 3-15,0 0 0,-1 1-1,1 0 1,-1 0 0,-6 0 0,7 1 14,0-1 1,1 0 0,-1 0-1,1 0 1,-1 0 0,1-1-1,-6-1 1,4 1-2,1 0 1,0 0-1,-1 0 0,-8 1 0,-13-3 128,16 2-157,9 1 30,0 0 1,-1 0-1,1 0 0,0 0 0,0-1 1,0 1-1,-1 0 0,1 0 1,0-1-1,-2 0 0,-24-11 3,24 11 0,0 0 0,0 1 0,0 0 0,0-1 0,0 1 0,0 0 0,-1 0 0,-3 1 0,-5 0 167,9-1-190,0 1-1,1-1 1,-1 1 0,0-1-1,1 1 1,-1 0 0,-2 1-1,3 0 7,-1-1 0,1 0-1,-1-1 1,1 1 0,-1 0-1,0-1 1,-2 1 0,3-1 2,1 0 0,-1 1 0,1-1 1,0 0-1,-1 1 0,1-1 0,0 1 0,-1-1 1,1 1-1,0 0 0,0-1 0,-2 2 1,2-1-6,0 0 0,0 0 0,0 0 0,-1-1 0,1 1 0,0-1 0,0 1 0,-1-1 0,1 1 0,0-1 0,-1 0 0,-1 1 0,2-1 5,0 1-1,0 0 1,0 0-1,-1-1 1,1 1-1,0 0 1,0 0-1,0 0 0,1 0 1,-1 1-1,0-1 1,-1 2-1,-10 10-26,11-12 35,-1 1 0,0-1 1,0 1-1,1-1 0,-1 1 0,1 0 1,-1 0-1,1 0 0,0-1 0,0 1 1,0 0-1,0 0 0,0 1 0,0-1 1,0 0-1,1 0 0,-1 0 1,1 1-1,-1-1 0,1 0 0,0 0 1,0 1-1,0-1 0,1 4 273,-1-7-122,-1-8-77,1 7-67,0 0 1,0 0-1,-1 0 0,1 0 0,-1 0 1,1 0-1,-1 0 0,0 0 0,0 0 0,-1-2 1,-1 0-74,1 1 1,0 0 0,1-1-1,-1 1 1,-1-8 0,11 14-430,6 8 422,-10-8 15,5 3 80,0-1 0,1 0 0,-1-1-1,1 0 1,0-1 0,0 0-1,0 0 1,0-1 0,1 0-1,18 0 1,-7-3-32,-1-1 0,0-1 0,0-1 0,-1-1 0,1 0 0,-1-2 0,23-10 0,-36 13 28,0 0-1,0 0 1,7-6-1,-9 6-60,1-1-1,1 1 0,-1 1 1,8-4-1,39-13 136,-48 16-76,-5 4-22,0 0 1,1-1 0,-1 1 0,1 0 0,-1-1 0,1 1 0,-1 0 0,0 0 0,1-1 0,0 1 0,-1 0 0,1 0-1,-1 0 1,1 0 0,-1 0 0,1-1 0,0 1 0,25-4-52,-16 6 46,-1 1 0,0 0 0,15 8 0,-7-3 269,-16-8-214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4:25.4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221 3 832,'-7'-2'1715,"6"2"-1664,-16 4 847,10-1-705,0-1-1,0 1 1,-10 6 0,10-4-14,0-1 1,-1-1 0,1 1-1,-1-2 1,-16 5-1,-19 7 663,25-9-420,12-5 23,11-5-85,-1 2-309,-4 2-54,1 0 1,-1 1-1,1-1 0,-1 1 1,1-1-1,-1 1 0,1-1 1,-1 1-1,1-1 0,0 1 1,-1 0-1,1-1 0,0 1 1,-1 0-1,1 0 0,0-1 1,0 1-1,-1 0 0,1 0 0,0 0 1,0 0-1,-1 0 0,1 0 1,0 0-1,0 0 0,0 0 1,1 0 12,1 8-58,7 29 176,-10-37-94,0 1-1,0-1 0,0 0 0,0 1 0,0-1 1,0 1-1,0-1 0,0 1 0,0-1 1,-1 1-1,1-1 0,0 1 0,0-1 0,0 0 1,-1 1-1,1-1 0,0 1 0,0-1 0,-1 0 1,1 1-1,0-1 0,-1 0 0,1 1 0,0-1 1,-1 0-1,1 1 0,0-1 0,-1 0 0,1 0 1,-1 0-1,1 1 0,0-1 0,-1 0 1,1 0-1,-1 0 0,1 0 0,-1 0 0,0 0 1,0 0 1,0 0 1,0 0-1,-1 0 1,1-1 0,0 1-1,0 0 1,0-1-1,0 1 1,0 0 0,0-1-1,0 0 1,0 1-1,1-1 1,-3-1 0,2 1-24,0 0 0,0 1 0,0-1 1,-1 0-1,1 0 0,0 1 0,-1-1 1,1 0-1,0 1 0,-2-1 0,1 1-17,1-1 0,-1 1-1,1-1 1,0 1-1,-1-1 1,1 0-1,0 1 1,-1-1-1,1 0 1,-1-1-1,1 1-21,1 1-1,-1-1 1,0 1-1,1 0 0,-1-1 1,0 1-1,1 0 1,-1 0-1,0-1 0,1 1 1,-1 0-1,0 0 1,0 0-1,1 0 1,-3 0-1,8 1-517,42-10-4420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4:28.3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342 325 992,'-3'-2'67,"1"0"1,-1-1-1,1 1 1,-1-1-1,1 1 1,0-1-1,0 0 1,0 0-1,-2-5 1,1 3 4,0 0 0,0 1 0,0-1 0,-4-4 0,2 5-25,1-1 1,-1 1-1,0-1 1,0 2-1,0-1 1,-1 0-1,1 1 1,-1 0-1,0 0 1,-11-3-1,-6-4 503,11 7 458,11-5-454,-4-9-612,2-13 324,3 28-236,-1 1-1,1 0 0,0-1 1,-1 1-1,1 0 0,-1-1 1,0 1-1,1 0 1,-1 0-1,0-1 0,0 1 1,0 0-1,0 0 1,-1-2-1,-20-14 707,14 11-772,7 4 37,0 1-1,0 0 0,0 0 1,-1 0-1,1 0 0,0 1 1,-1-1-1,1 0 0,-1 1 1,1-1-1,-1 1 0,1-1 1,-1 1-1,1-1 0,-1 1 1,-2 0-1,4 0 16,-1-1 0,0 1 1,0 0-1,0 0 0,0-1 0,0 1 0,0-1 1,0 1-1,0-1 0,0 1 0,1-1 1,-1 0-1,0 1 0,0-1 0,1 0 1,-1 0-1,0 0 0,1 1 0,-1-1 0,1 0 1,-1 0-1,1-1 0,-17-10 288,15 10-122,1 1-173,0 0-1,-1-1 0,1 1 1,0 0-1,0 0 0,0 0 1,-1 0-1,1 1 0,0-1 1,-1 0-1,1 0 0,-1 1 0,-1-1 1,3 1-10,0-1 0,1 1 0,-1 0 0,0 0-1,0 0 1,0 0 0,0 0 0,0-1 0,0 1 0,0 0 0,0 0 0,0 0 0,0 0 0,0-1 0,0 1 0,0 0 0,0 0 0,0 0-1,0 0 1,0-1 0,0 1 0,-1 0 0,1 0 0,0 0 0,0 0 0,0-1 0,0 1 0,0 0 0,0 0 0,0 0 0,0 0 0,-1 0 0,1 0-1,0 0 1,0-1 0,0 1 1,0 0 0,0 0 0,0 0-1,0 0 1,0 0 0,0 0 0,0 0-1,0-1 1,0 1 0,0 0 0,0 0-1,0 0 1,0 0 0,0 0-1,0 0 1,0 0 0,0 0 0,-1 0-1,1-1 1,0 1 0,0 0 0,0 0-1,0 0 1,0 0 0,0 0 0,0 0-1,0 0 1,0 0 0,0 0 0,0 0-1,-1 0 1,1 0 0,0 0 0,0 0-1,0 0 1,0 0 0,0 0 0,0 0-1,0 0 1,0 0 0,-1 0 0,1 0-1,0 0 1,0 0 0,0 0 0,0 0-1,0 0 1,0 0 0,0 0 0,0 0-1,-1 0 1,1 0 0,0 0-1,0 0 1,0 0 0,0 0 0,0 0-1,-2 0 110,1 0-113,1 0 0,0 0 0,0 0 0,0 0 0,-1 0 1,1 0-1,0 0 0,0 0 0,0 0 0,0 0 0,-1 0 0,1 0 0,0 0 0,0 0 0,0 0 0,-1 0 0,1 0 1,0-1-1,0 1 0,0 0 0,0 0 0,-1 0 0,1 0 0,0 0 0,0 0 0,0 0 0,0-1 0,0 1 1,0 0-1,-1 0 0,1 0 0,0 0 0,0-1 0,0 1 0,0 0 0,0 0 0,0 0 0,0 0 0,0-1 0,0 1 10,0-1-1,0 1 0,-1 0 0,1-1 0,0 1 1,0 0-1,0-1 0,0 1 0,-1 0 0,1-1 0,0 1 1,0 0-1,0-1 0,-1 1 0,1 0 0,0 0 0,-1-1 1,1 1-1,0 0 0,-1 0 0,1 0 0,0-1 1,-1 1-1,1 0 0,0 0 0,-1 0 0,1 0 0,0 0 1,-1 0-1,1 0 0,-1 0 0,1 0 0,-1 0 13,0 0 0,1-1-1,-1 1 1,1 0 0,-1 0-1,0 0 1,1-1 0,-1 1-1,1 0 1,-1-1 0,1 1-1,-1 0 1,1-1-1,-1 1 1,0-1 0,-4-3 145,5 3-160,-1 1-1,1 0 1,-1 0 0,1 0 0,0-1 0,-1 1 0,1 0-1,-1-1 1,1 1 0,0 0 0,-1-1 0,1 1 0,0 0-1,0-1 1,-1 1 0,1 0 0,0-1 0,0 1 0,0-1 0,-1 1-1,1-1 1,0 1 0,0-1 0,0 1 0,0 0 0,0-1-1,0 1 1,0-1 0,0 0-2,0 1 0,0 0 0,0-1-1,0 1 1,0 0 0,0-1 0,0 1 0,0 0-1,-1-1 1,1 1 0,0 0 0,0-1 0,0 1-1,0 0 1,-1 0 0,1-1 0,0 1 0,0 0-1,0 0 1,-1-1 0,1 1 0,0 0 0,0 0-1,-1 0 1,1-1 0,-1 1 0,1 0 2,0 0-1,-1 0 1,1-1 0,0 1 0,-1 0-1,1 0 1,0 0 0,0-1 0,-1 1-1,1 0 1,0 0 0,0-1 0,0 1-1,-1 0 1,1 0 0,0-1 0,0 1-1,0 0 1,0-1 0,0 1 0,-1 0-1,1-1 1,0 1 0,0 0 0,0-1-1,0 0 1,0 1-21,0 0 0,0 0 0,-1 0-1,1 0 1,0 0 0,0 0 0,-1 0 0,1 0 0,0-1-1,0 1 1,-1 0 0,1 0 0,0 0 0,-1 0 0,1 0-1,0 0 1,0 0 0,-1 1 0,1-1 0,0 0 0,0 0-1,-1 0 1,1 0 0,0 0 0,0 0 0,-1 0 0,1 1-1,0-1 1,0 0 0,0 0 0,-1 1 0,6 44-132,-4-32 189,0 1-1,5 21 1,-3-22-72,-1 1 0,1 22-1,-3-34 40,0 1-1,0-1 0,0 1 1,1-1-1,-1 1 0,0-1 1,1 0-1,1 5 0,-1-6-69,0 0 27,2 5 42,-2-5 43,1 1-38,14-1-78,-9-1 78,-6 0 60,3 1-115,1-1 0,-1-1 0,1 1 1,7-2-1,-11 1-25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4:29.7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98 257 1248,'-11'-3'716,"10"3"-689,1 0 1,-1 0-1,1 0 0,-1-1 0,1 1 1,-1 0-1,1 0 0,-1 0 1,1 0-1,-1-1 0,1 1 0,-1 0 1,1 0-1,-1-1 0,1 1 0,0 0 1,-1-1-1,1 1 0,-1-1 0,1 1 1,0-1-1,-1 1 0,1 0 0,0-1 1,0 1-1,-1-1 0,1 1 1,0-1-1,0 1 0,0-1 0,0 0 1,0 1-1,-1-1 0,1 1 0,0-1 1,0 1-1,0-1 0,1 1 0,-1-1 1,0 1-1,0-2 0,0 0-29,-1-1-1,1 1 0,-1-1 1,1 1-1,-1 0 1,0-1-1,-2-3 0,2 4 77,0 0-1,0 0 0,1 0 0,-1 0 1,0 0-1,1-1 0,-1-2 1,1 3-11,-1 0 0,1 1 0,0-1 0,-1 0 0,0 1 0,1-1 0,-1 0 1,0 1-1,0-1 0,0 1 0,0-1 0,0 1 0,0 0 0,-1-1 1,-1-1-1,-7-9 292,9 10-324,0 0 0,0 1 0,1-1 1,-1 0-1,1 0 0,-1 0 0,1 0 0,-1-3 1,1 4-14,0-1 0,0 1 0,0 0 0,0 0 0,0-1 0,-1 1 0,1 0 0,0 0 0,-1 0 0,1-1 0,-1 1 0,1 0 0,-1 0 0,0 0 0,1 0 0,-1 0 0,0 0 0,0 0 0,0 0 0,0 1 0,-1-2 0,2 0 6,-1 0-1,1 0 1,0 0-1,-1 0 1,1 0-1,0 0 1,0 0 0,1-3-1,-1 1 16,0 2 15,1-1 0,-1 1 0,-1-1 0,1 0 1,0 1-1,-1-1 0,1 1 0,-1-1 0,0 0 0,0 1 0,0 0 1,-1-3-1,1 2-13,0-1 0,0 1 0,0 0 1,0 0-1,1-1 0,-1 1 0,1 0 1,0-1-1,0-5 0,0 3 101,0 5-83,-2 0 161,-1-1-456,4 9 177,1 0 0,-1 1-1,1-1 1,1 0 0,5 13 0,3 8 57,15 77-1214,-24-95 888,-1 0 1,1 0 0,-1 14-1,-2-18 127,1 1-1,0-1 1,1 0-1,0 1 1,0-1 0,0 0-1,1 0 1,0 0-1,0 0 1,5 11 0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4:31.0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8 1056,'-5'0'1445,"5"-8"-1770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4:39.39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89 188 1728,'-17'-8'2379,"16"8"-2314,0 0 1,0-1 0,0 1-1,0 0 1,0-1 0,0 1-1,0 0 1,0 0 0,0 0-1,0 0 1,-1 0 0,1 0-1,0 0 1,0 1 0,0-1-1,0 0 1,0 1 0,0-1 0,0 0-1,0 1 1,0-1 0,0 1-1,-1 1 1,-7 2 0,8-3-45,-1 0-1,1-1 1,0 1-1,0 0 1,0 0-1,0 0 1,0 0-1,1 0 1,-1 0 0,0 0-1,0 0 1,1 0-1,-1 1 1,0-1-1,1 0 1,-1 0-1,0 3 1,-6 25-15,6-24 61,1-4-77,-1 6 23,0-1-1,-1 1 1,0-1 0,-3 8-1,3-8 190,7-7 349,-4 1-532,-1-1 0,1 1 1,-1 0-1,1-1 0,0 1 0,-1-1 1,1 1-1,-1-1 0,0 1 1,1-1-1,-1 1 0,1-1 0,-1 0 1,0 1-1,1-1 0,-1 0 0,0 1 1,0-1-1,1 0 0,-1 0 0,1-3-37,-1 0 0,1 1-1,0-1 1,0 1 0,1-1 0,-1 1-1,1-1 1,-1 1 0,1 0-1,0 0 1,0 0 0,1 0-1,-1 0 1,1 0 0,-1 1-1,1-1 1,0 1 0,0 0-1,0 0 1,0 0 0,0 0-1,7-2 1,-8 3 15,1 0 25,-1 0-1,1 1 0,-1-1 0,1 0 0,-1 0 0,0-1 1,1 1-1,-1 0 0,0-1 0,0 0 0,0 1 0,0-1 0,-1 0 1,4-3-1,-4 3 27,0-1 0,0 0 0,-1 1 0,1-1 0,-1 0 0,1 1 0,-1-1 0,0-4 0,5-106 650,-5 111-710,0 1 0,0-1 0,0 0 0,0 0 0,0 0 0,1 0 0,-1 0 0,1 0 0,-1 0 0,1 1 0,-1-1 0,1 0 0,0 0 0,0 1 0,1-3 0,3-1-83,-5 5 86,1-1 0,-1 1 0,0-1 0,1 1 0,-1 0 0,0-1 0,1 1 0,-1-1 0,0 1 0,1 0-1,-1 0 1,1-1 0,-1 1 0,1 0 0,-1-1 0,1 1 0,-1 0 0,1 0 0,-1 0 0,1 0 0,-1 0 0,1-1 0,-1 1 0,1 0 0,0 0 0,-1 0 0,1 0-1,-1 1 1,1-1 0,-1 0 0,1 0 0,-1 0 0,1 0 0,-1 0 0,1 1 0,-1-1 0,1 0 0,-1 1 0,1-1 0,-1 0 0,0 1 0,1-1 0,-1 0 0,1 1-1,-1 0 1,3 1 4,-1 0-1,1 1 0,-1-1 0,0 1 0,0 0 0,0-1 0,-1 1 0,1 0 0,2 6 0,7 32 124,-10-35-205,0 0 1,1 1 0,-1-1-1,1 0 1,1 0 0,-1 0-1,1 0 1,0-1-1,7 10 1,34 15-4858,-31-28 3771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4:40.45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75 0 1664,'4'10'1205,"-5"11"-735,0 0-1,-5 24 0,4-18 58,3-23-463,-2 1-1,1-1 0,0 0 0,-1 1 1,-1 5-1,-11 61 614,-4-20-133,15-46-580,-3 7 314,5-12-272,0 1 0,-1-1 0,1 0 0,-1 0 0,1 0 0,0 0 1,-1 0-1,1 0 0,0 0 0,-1 0 0,1 0 0,-1 0 0,1 0 1,0-1-1,-1 1 0,1 0 0,0 0 0,-1 0 0,1 0 0,0 0 1,-1-1-1,1 1 0,0 0 0,-1 0 0,1-1 0,0 1 0,0 0 0,-1-1 1,1 1-1,0 0 0,0 0 0,0-1 0,-1 1 0,1 0 0,0-1 1,0 1-1,0-1 0,-1-2 12,-1-1 1,1 1-1,1-1 1,-1 1 0,0-1-1,1 0 1,0 1-1,0-1 1,0 1-1,0-1 1,1-4-1,0-7 26,0-4 114,0 1-171,-3 20-62,-3 10-37,3-4 45,0 0 0,0 1 0,1-1 0,0 1 0,1-1 0,0 15-1,3-8-166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4:43.54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70 277 224,'0'-122'2011,"0"119"-1961,-1 0 1,1 0-1,-1 0 1,0 0-1,0 0 1,-2-4-1,2 4 42,0 0 0,0 0 0,0 0 0,1 1 0,-1-1 0,0-5 0,1 5 26,0 0 0,-1 0 1,1-1-1,-1 1 0,0 0 0,0 0 0,0 0 1,0 0-1,0 0 0,-1 1 0,-1-4 1,-10-26 611,12 29-751,1 2-48,0-2 31,0-1 17,0 3-48,9-7-6,-9 8 80,1-1 0,-1 1 1,0 0-1,0 0 0,1 0 0,-1 0 0,0-1 1,0 1-1,1 0 0,-1 0 0,0-1 1,0 1-1,1 0 0,-1 0 0,0-1 0,0 1 1,0 0-1,0-1 0,0 1 0,0 0 1,1 0-1,-1-1 0,0 1 0,0 0 0,0-1 1,0 1-1,1-7 778,-1 7-776,-2 10 29,-6 15-187,1-8 14,1 0 0,0 0 1,1 0-1,1 1 1,1 0-1,1 0 0,-1 28 1,3-27-654,0 0-1247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3:14.6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124 114 224,'-1'4'133,"2"-4"-69,-2-12 512,0 10-545,0 1-1,0-1 0,1 0 1,-1 1-1,0-1 0,1 0 1,-1 0-1,1 0 1,-1 1-1,1-1 0,0 0 1,0-3-1,0 3 40,0 0 1,-1 0-1,1 1 1,-1-1-1,1 0 1,-1 1-1,1-1 1,-1 1-1,0-1 1,0 0-1,0 1 1,-2-3-1,-2-4 278,-3-4-30,7 11-279,0 0-1,-1-1 1,1 1-1,0-1 1,0 0-1,0 1 1,0-1-1,1 0 1,-1 1-1,0-1 1,1 0-1,-1 0 1,1 0-1,-1-2 1,1 3-34,0 1 0,-1-1 0,1 0 0,-1 1 0,1-1-1,-1 1 1,1-1 0,-1 1 0,1-1 0,-1 1 0,1 0 0,-1-1 0,0 1 0,1 0 0,-1-1 0,0 1 0,1 0 0,-1 0 0,0 0-1,1-1 1,-1 1 0,0 0 0,0 0 0,1 0 0,-1 0 0,0 0 0,0 1 0,-30-1-79,22 0 117,-12 0 261,20 0-251,7 7 267,1 9-96,-3-7-216,0-1 0,1 1 0,-1-1 0,2 0 1,-1 0-1,1-1 0,0 1 0,1-1 0,0-1 0,0 1 0,0-1 1,1 0-1,0-1 0,0 0 0,0 0 0,1-1 0,-1 0 0,16 5 1,-17-9-452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4:44.60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39 0 832,'0'9'288,"-5"-6"-224,2 5 0,3 0 96,-5 3-96,0-3-32,0 1 0,5 2-128,-3-3 64,-2 0 96,0-1-32,2 1-160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4:45.52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8 832,'12'-8'2086,"-11"9"-2033,0 0 27,0 0-1,0 0 1,-1 1-1,1-1 1,0 0-1,-1 1 1,1-1-1,-1 0 1,1 1-1,-1-1 1,1 4-1,1 8-115,-2-11-84,0 0 1,0 0 0,1 1-1,-1-1 1,1 0 0,0 0-1,0 0 1,0 0 0,0 0-1,1 2 1,2 3-500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4:46.1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2 1248,'4'2'333,"-3"-2"-292,-1 1 1,1-1 0,-1 0 0,1 0-1,-1 1 1,1-1 0,0 0-1,-1 0 1,1 0 0,-1 0 0,1 0-1,0 0 1,-1 0 0,1 0-1,-1 0 1,10-4 1113,-6 2-931,-4 5 91,0-1-316,-5 22-163,0-9 99,3-7-10,2 0-298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4:51.48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457 3 1152,'-21'-2'3395,"-3"1"-1697,2 3-1381,-1 0 0,1 1 0,-37 11 0,14-3 132,4-1-129,-36 6 411,64-14-495,-4 1 171,-28 1 1,-2-1-616,73 2 304,132 1 154,-47-10-62,-95 3-147,-1-2 0,0 0-1,0 0 1,0-1 0,17-8-1,6-3-2200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4:54.1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855 53 992,'-9'-6'2774,"8"6"-2659,-24-2 1505,19 2-1398,0 0 1,0-1-1,0 0 1,-9-2-1,9 1-79,0 0 0,1 1 0,-1 0 0,0 0 0,0 0-1,-10 1 1,-18-3 52,29 3-200,1-1 1,-1 1-1,0 0 0,-5 1 1,6-1 60,1 0 0,-1 1 0,0-1 0,1-1 1,-1 1-1,1 0 0,-1-1 0,0 0 0,-3-1 0,3 1-49,1 0 0,-1 0 0,1 0 0,-1 0 0,1 1-1,-1 0 1,-5 0 0,7 0 13,-1 0 0,0 0 1,1 0-1,-1 0 0,0-1 0,1 1 0,-1-1 0,1 1 1,-1-1-1,1 0 0,-1 0 0,1 0 0,-1-1 1,-2-1-1,4 2-23,0 1 1,0-1-1,0 1 1,0-1-1,0 1 1,0-1-1,0 1 1,0 0-1,0-1 1,0 1-1,-1 0 1,1 0-1,0 0 1,0 0-1,0 0 1,0 0-1,-3 0 0,-20 7-159,9-2 114,-19 4 92,-12 2 312,-3-7 80,-1-3 0,-52-5-1,-8 0-94,71-1 187,33 3-338,0 0-1,0 0 1,0-1 0,-10-6 0,15 8-208,-1 1 0,1 0 0,0-1 0,-1 1 0,1 0 0,0 0 0,-1 0 0,1 0 0,0 0 0,-2 1 0,-2-1-456,8 2 239,-2-1 222,1 0-1,0 0 1,-1 0-1,1-1 1,0 1-1,3 0 1,-5-1 11,44 11-3,1-1 0,-1-3 0,80 3 0,-53-10 100,117-15 1,-59 4-229,-74 2 134,38-5-93,-36 14 844,-79 0-896,17 0 139,1-3-80,-1 1 132,-7 2-494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4:55.8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846 1 1728,'-5'0'342,"0"1"-1,0 0 1,0 0 0,0 0 0,0 0-1,-4 3 1,4-2-230,0 0 1,-1 0-1,1-1 0,0 0 1,-1 0-1,-6 0 1,-2 0 361,-28 5 1,27-4-32,-28 2-1,12-3 66,17 0-363,0-1 1,-15-1-1,19 0 21,0 1 1,-20 1-1,-3 1 76,-19 2 446,45-2-490,7-2-188,-1 1-1,1-1 0,0 0 0,0 0 0,-1 0 1,1 0-1,0 1 0,0-1 0,-1 0 0,1 0 1,0 0-1,0 0 0,-1 0 0,1 0 0,0 0 1,-1 0-1,1 0 0,0 0 0,0 0 0,-1 0 1,1 0-1,0 0 0,-1 0 0,1 0 0,-1 0 1,-3-2 38,-1 1 1,0 0 0,0 1 0,0-1-1,-6 1 1,-14-2 299,9 0-173,1 1 0,0 1 0,-17 1 0,-4 0-22,-126-4 946,88-2-1366,86 10-645,6 2 845,1-2 0,0 0 0,0-1-1,36 2 1,3 1-2,-20 1 161,-23-4-68,0-1-1,0-1 1,18 1-1,-5-3-17,22 0-6,32-3-60,19-2 152,-26-3-116,31-4 53,-28 2-8,-52 9-703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5:00.89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180 44 640,'-3'-1'304,"0"-1"0,0 1 0,0 0 1,-1 0-1,1 1 0,0-1 0,-1 0 0,1 1 0,-1 0 1,-5 0-1,8 0-301,0-1-19,-16-13 966,16 12-837,0 1 1,0 0 0,0-1 0,0 1-1,0 0 1,0 0 0,-1 0 0,1 0-1,0 0 1,-1 0 0,-2-2 0,3-2 301,1 10-297,-10 34-390,7 89 341,-2-89-31,4-29-22,0 0 1,-1-1 0,0 1-1,0-1 1,-6 14-1,-3 11-46,2-14-58,9-19 99,-1 0 1,1 0-1,-1 0 0,1-1 1,-1 1-1,0 0 0,1-1 1,-1 1-1,0-1 0,0 1 1,1-1-1,-1 1 0,0-1 1,0 1-1,0-1 0,0 1 1,1-1-1,-1 0 0,-1 0 1,-2 3-106,2 9-10,2-10 152,0 14-74,0-16 33,0 1 1,0 0 0,0 0-1,0-1 1,0 1-1,-1 0 1,1 0-1,0-1 1,-1 1-1,1 0 1,0-1 0,-1 1-1,1 0 1,-1-1-1,1 1 1,-1 0-1,1-1 1,-1 1 0,0-1-1,1 1 1,-1-1-1,0 0 1,1 1-1,-1-1 1,0 0 0,0 1-1,-9 6 109,9-4-109,1 0 0,-1 0 0,0 0 0,1 0 0,-1 0 0,1 1 0,0 3 0,0-7-10,0 1 99,0 29-1509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5:09.1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343 121 1248,'3'-8'1040,"-15"13"-709,10-5-179,0-1 0,1 1 0,-1 0 1,1-1-1,-1 0 0,1 1 0,-1-1 1,1 0-1,-1 0 0,1 0 0,0 0 0,-2-1 153,1-1-153,-18-19 1160,20 21-1313,-7-7 310,-5-7 86,4 8-231,6 6-127,1-1-1,-1 1 1,0-1 0,1 1 0,-1 0 0,0 0 0,-3-2 0,0 1 43,1 0-23,-1 0 0,0 1 1,0-1-1,1 1 0,-1 0 1,0 0-1,-10 0 0,8 1 68,0 0 0,0 0-1,0-1 1,0 0 0,0 0-1,0-1 1,-10-4 0,6 3 13,0-1 0,0 2 0,0 0 1,0 0-1,0 1 0,0 0 1,-21 1-1,17 0 526,12 8-930,4 11 176,0 0 1,2 0-1,0-1 1,6 19-1,28 74 16,-30-90 52,-1-7 35,0 0 0,0 0 1,2-1-1,-1 0 0,2-1 1,0 1-1,0-2 0,1 1 1,21 18-1,-25-25 38,-5-3-52,0-1 1,1 1-1,-1-1 0,1 0 0,-1 1 0,1-1 0,0 0 0,-1 0 0,1 0 0,0 0 0,0 0 0,0 0 0,0-1 0,2 1 0,-4-1 2,0 0 0,0 0 0,0 0 0,0 0 0,0 0 0,0 0 0,0 0 0,0 0-1,1 0 1,-1 0 0,0 0 0,0 0 0,0 0 0,0 0 0,0 0 0,0 0 0,0 0 0,0 0 0,0 0-1,0 0 1,1 0 0,-1 0 0,0 0 0,0 0 0,0 0 0,0 0 0,0 0 0,0 0 0,0 0-1,0 0 1,0 0 0,0 0 0,0 0 0,1 0 0,-1 0 0,0 0 0,0 0 0,0 0 0,0 1-1,0-1 1,0 0 0,0 0 0,0 0 0,0 0 0,0 0 0,0 0 0,0 0 0,0 0 0,0 0-1,0 0 1,0 1 0,0-1 0,0 0 0,0 0 0,0 0 0,1 2 8,9-1 97,-8-1 22,6 3-187,-6-2-52,3-2-408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5:12.8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513 0 736,'-7'2'1315,"6"-1"-1280,-7 11 834,-2 1 144,-9-5-511,1-1 0,-1-1 0,0-1 0,0-1 0,0 0 0,-30 1 0,-4 5 42,39-7-348,-1-1 0,-25 2-1,-115 0 1682,153-4-1878,0 0 0,0 0 0,1 1 0,-1-1 0,0 1-1,0-1 1,0 1 0,1 0 0,-1 0 0,-3 1 0,4 0-1,-1-1 1,0 0 0,1-1 0,-1 1 0,0 0 0,0 0-1,0-1 1,0 1 0,0-1 0,0 0 0,-2 1 0,4-1 1,7 5-264,-1-1 246,0-1-1,1 0 1,-1 0 0,1-1 0,13 4-1,-5-1 14,9 1 50,0 0 0,44 3-1,4 2 78,-62-10-299,1 1 0,0-1 0,-1-1 0,1 0-1,0-1 1,-1 0 0,1 0 0,0-1 0,-1-1 0,0 0 0,1 0 0,-1-1-1,0 0 1,-1 0 0,1-2 0,-1 1 0,0-1 0,9-7 0,12-10-3183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5:14.6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602 4 480,'-19'8'1071,"14"-5"-739,0-1 0,1 0 0,-1-1 0,-5 2 0,-31-1 1025,7-1-592,19 0-526,-1 0 0,-22-3-1,-3 0 65,-62 7 626,54-2-445,-4 2-69,-17 1 157,48-5-382,16 0-153,-1-1-1,0 0 1,0 0-1,-10-3 1,-5-5-37,21 8-15,1 0 0,0 0 0,0 0 0,-1 0 0,1 0 0,0 0 0,0 0 0,0 0 0,-1 0 1,1 0-1,0 0 0,0 0 0,0 0 0,0-1 0,-1 1 0,1 0 0,0 0 0,0 0 0,0 0 0,0 0 0,0-1 0,-1 1 0,1 0 0,0 0 0,0 0 0,0-1 0,0 1 0,0 0 0,0 0 0,0 0 0,0-1 1,0 1-1,27-14-3356,-21 12 2963,22-11-2205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3:29.2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267 180 832,'-4'-3'170,"4"3"-149,0 0 0,0-1 1,-1 1-1,1 0 1,0-1-1,0 1 0,-1 0 1,1 0-1,0-1 0,-1 1 1,1 0-1,-1 0 0,1 0 1,0 0-1,-1-1 1,1 1-1,0 0 0,-1 0 1,1 0-1,-1 0 0,1 0 1,0 0-1,-1 0 1,0 0-1,-7 7 59,-2-6-229,10-1 150,-1 0 1,1 0-1,-1 0 1,1 1-1,0-1 1,-1 0-1,1 0 1,-1 1 0,1-1-1,0 0 1,-1 1-1,1-1 1,0 0-1,-1 1 1,1-1-1,0 1 1,0-1-1,-1 0 1,1 1 0,0-1-1,0 1 1,0-1-1,-1 1 1,1-1-1,0 1 1,0-1-1,0 2 1,0-1-8,-5 5 2,1 0 0,-2-1 0,1 1-1,0-1 1,-1 0 0,0 0 0,0-1 0,-12 7 0,12-10 107,1 1 1,0-1-1,-1-1 0,-7 1 1,35-17-173,11 1-142,-20 10 204,-1-1 0,0 0 0,0-1 0,12-9 0,94-69 119,-97 74-86,-16 9 3,0-1 0,1 0 0,-1 0 0,8-7 0,-13 8 46,-5 2-93,-8 3-55,-119 94 901,67-47-680,55-43-81,-1 0-1,-17 7 1,16-8 5,0 0 0,-10 8 0,17-11-11,0 0 0,1 0 0,-1-1 0,0 0 0,0 0 0,-1 0 0,1-1 0,0 0 0,0 0 0,-1 0 0,1-1 0,-1 1 0,1-1 0,0-1 0,-10 0 0,12-1-5,-1 1 1,1-1 0,0 0-1,0 0 1,-5-4-1,1 1-182,7 5 124,0 0 0,0 0 0,0-1 0,0 1-1,0 0 1,0 0 0,0-1 0,0 1 0,0 0 0,0 0-1,0-1 1,0 1 0,0 0 0,0 0 0,0-1 0,1 1-1,-1 0 1,0 0 0,0-1 0,0 1 0,0 0 0,0 0-1,0 0 1,1-1 0,-1 1 0,0 0 0,0 0 0,0 0-1,1 0 1,-1-1 0,0 1 0,0 0 0,0 0 0,1 0-1,-1 0 1,0 0 0,0 0 0,1 0 0,-1-1 0,12-5-63,-11 5 67,34-16-85,131-62 129,-129 59-117,-27 14 66,0 0 0,15-5 0,-24 10 17,1 1 0,-1-1-1,0 1 1,0-1 0,0 0-1,0 1 1,0-1 0,0 0-1,0 0 1,0 0 0,0 0-1,0 0 1,0 0 0,0 0-1,-1 0 1,1 0 0,0 0-1,-1 0 1,1 0 0,-1-1-1,1-1 1,0-2 2,0 1 0,0-1 1,-1 0-1,0-7 0,0 7-6,0 4-6,0 0-1,0 1 1,0-1-1,0 0 1,0 1-1,0-1 1,0 0-1,0 1 1,0-1-1,0 0 1,-1 1-1,1-1 1,0 0-1,0 1 1,-1-1-1,1 1 1,0-1-1,-1 0 1,1 1-1,-1-1 1,1 1-1,-1-1 1,1 1-1,-1-1 1,0 1-6,0-1 0,0 1-1,0 0 1,1 0 0,-1 0 0,0 0-1,0 0 1,0 0 0,1 0 0,-1 1-1,0-1 1,0 0 0,0 0 0,1 1 0,-1-1-1,0 0 1,0 1 0,-5 3-15,0 0 1,0 0-1,-7 8 0,12-11 31,-26 21-79,0-1 0,-38 20 0,-18 15 247,75-50-176,-1 0 0,0 0 0,0-1 1,-12 6-1,15-8-159,6-3 158,0 0 1,0 1-1,0-1 0,0 0 0,0 0 1,0 0-1,1 0 0,-1 0 0,0 0 0,0 1 1,0-1-1,0 0 0,0 0 0,0 0 1,0 0-1,1 0 0,-1 0 0,0 0 0,0 0 1,0 1-1,0-1 0,0 0 0,1 0 1,-1 0-1,0 0 0,0 0 0,0 0 1,0 0-1,1 0 0,-1 0 0,0 0 0,0 0 1,0 0-1,0 0 0,0 0 0,1 0 1,-1 0-1,0 0 0,0-1 0,0 1 0,0 0 1,1 0-1,2-1 6,0 0 0,1-1 0,-1 1 0,0-1 0,0 0 0,0 0 1,0 0-1,0 0 0,-1 0 0,1-1 0,4-5 0,1 0 271,6-2-259,0 0 0,1 0 0,0 1 0,25-10-1,-33 15 10,50-28-110,-48 27 104,0-1 0,17-13 0,4-4-16,-29 23-2,-1-1 0,1 1 1,-1 0-1,1 0 0,-1 0 1,1-1-1,-1 1 1,0 0-1,1 0 0,-1-1 1,0 1-1,1 0 1,-1-1-1,0 1 0,1 0 1,-1-1-1,0 1 1,1-1-1,-1 1 0,0 0 1,0-1-1,0 1 1,1-1-1,-1 1 0,0-1 1,0 1-1,0-1 1,0 1-1,0-1 0,0 1 1,0-1-1,0 1 1,0 0-1,0-1 0,0 1 1,0-1-1,0 1 1,-1-1-1,1 1 0,0-1 1,0 0-1,-1 1-1,0-1-1,1 1 0,-1 0 1,0 0-1,1-1 0,-1 1 1,0 0-1,1 0 0,-1-1 1,0 1-1,1 0 0,-1 0 1,0 0-1,0 0 0,1 0 1,-1 0-1,0 0 0,1 1 1,-1-1-1,0 0 0,0 0 1,1 0-1,-1 1 0,0-1 1,1 0-1,-1 1 0,1-1 1,-2 1-1,-3 2-14,-1 0-1,-1-1 0,1 0 1,0 0-1,-8 1 0,6-1 116,0 1 0,-14 4 0,-9 6 112,23-11-235,0 1 1,0 1-1,0-1 1,1 1-1,-15 10 1,21-12 11,0-1 0,-1 1 0,1-1-1,0 1 1,0-1 0,0 1 0,0 0 0,0-1 0,1 1 0,-1 0 0,0 0 0,1 0 0,-1 2-1,1-3-105,9 11 32,15 0 235,-23-12-96,1 1-70,0 0-1,0-1 1,-1 1 0,1-1 0,0 0 0,0 0-1,0 0 1,0 0 0,4 0 0,3-2 11,0-1 0,0 0 0,0 0 0,0-1 0,15-9 0,-17 9-10,-1 0 0,0-1 0,0 0 1,0-1-1,0 1 0,7-11 0,-6 7 19,1 0-1,10-8 1,-13 13 19,0-1 0,-1 1 0,1-1 0,-1 0 0,0 0 0,-1 0 0,7-12 0,-8 8-30,-6 9-118,-7 12 77,7-6 47,0 1 1,-1-1-1,1-1 0,-1 1 1,-10 7-1,-14 18 18,18-17-22,-19 19 0,17-21 0,-16 22 0,25-29-23,0-1 1,-1 1 0,-9 6-1,2-1-10,12-10 33,0 0 0,0 0 0,-1 0 0,1 0 0,0 0 0,0 0-1,0 1 1,0-1 0,0 0 0,0 0 0,-1 0 0,1 0 0,0 0 0,0 0 0,0 1 0,0-1-1,0 0 1,0 0 0,0 0 0,0 0 0,0 1 0,0-1 0,0 0 0,0 0 0,0 0-1,0 0 1,0 1 0,0-1 0,0 0 0,0 0 0,0 0 0,0 0 0,0 0 0,0 1 0,0-1-1,0 0 1,0 0 0,0 0 0,0 0 0,1 0 0,-1 1 0,0-1 0,0 0 0,0 0 0,0 0-1,0 0 1,0 0 0,0 0 0,1 0 0,-1 1 0,0-1 0,0 0 0,0 0 0,0 0 0,1 0-1,-1 0 1,0 0 0,0 0 0,0 0 0,0 0 0,1 0 0,-1 0 0,0 0 0,0 0 0,11 1 1,6-6-3,0-1 1,-1-1 0,1-1-1,-2 0 1,30-20-1,22-11 5,76-23 120,-135 60-176,-7 10-75,-1-2 186,0-1-61,-1 0 0,1 0 0,-1 0 0,0 0 0,0 0 0,-3 7 0,3-2-135,-3 4 250,-58 102-294,57-106 263,-11 20-108,-36 50 0,50-78 34,0 0 0,0 0 0,0 0-1,0-1 1,0 1 0,-3 1 0,-9 8 20,-13 20-33,6-19 129,19-11-130,0 0 0,1 0 0,-1 0 1,0-1-1,0 1 0,1 0 0,-1-1 1,0 0-1,0 1 0,-3-1 139,3-2-157,-1-3 140,-11-26 29,12 20-84,-3-13 147,18 39-463,-6-2 271,-1 1-1,-1-1 1,0 1-1,3 20 1,-3-17-3,-4-4-6,-1-11 2,1 1 0,-1 0 0,0-1 0,1 1 0,0-1 0,0 1 0,-1 0 0,2-1 0,-1 0 0,0 1 0,2 2 0,-2 0 584,-1-8-562,-1 0 0,1 0-1,-1 0 1,0 0 0,0 1 0,-1-6 0,0 6-31,1-1 0,0 0 0,0 0 0,0 0 0,1 0 0,-1-6 0,1 2-32,0 5 14,0 0 0,0 0 1,0-1-1,0 1 0,0 0 0,0 0 1,-1 0-1,1-1 0,-1 1 0,-1-3 0,0-4 27,2 8-3,0 1 0,0 0 0,0 0-1,0-1 1,0 1 0,0 0 0,0-1 0,0 1 0,0 0 0,0 0 0,0-1 0,0 1 0,0 0 0,0 0-1,0-1 1,0 1 0,-1 0 0,1 0 0,0-1 0,0 1 0,0 0 0,0 0 0,-1-1 0,1 1 0,0 0-1,0 0 1,0 0 0,-1 0 0,1-1 0,1 3-53,0-1 0,0 0 0,0 1 0,-1-1 0,1 1 0,0-1 0,-1 1 0,1 0 0,-1-1-1,1 1 1,-1 0 0,0-1 0,0 1 0,0 3 0,1 34 293,-1-27-222,0-11-16,0 0-6,0-1 0,0 0 0,0 1 0,0-1 0,1 0 1,-1 1-1,0-1 0,0 0 0,0 1 0,-1-1 0,1 0 0,0 1 0,0-1 0,0 0 0,0 1 0,0-1 0,0 0 0,0 1 0,-1-1 1,1 0-1,0 1 0,0-1 0,0 0 0,-1 0 0,1 1 0,0-1 0,0 0 0,-1 0 0,1 1 0,0-1 0,0 0 0,-1 0 0,0 1 47,0-1-34,0 0-1,0 0 1,0 0-1,0 0 0,1 0 1,-1 0-1,0 0 1,0-1-1,0 1 0,0 0 1,0 0-1,1-1 0,-1 1 1,0-1-1,0 1 1,0-1-1,1 1 0,-1-1 1,0 1-1,1-1 1,-1 1-1,0-1 0,1 0 1,-1 0-1,1 1 0,-1-1 1,1 0-1,-1-1 1,0-1-11,0 0 0,1 0 1,0-1-1,-1 1 1,1 0-1,0-5 0,1 5-24,-1 0-1,0 0 1,0 0-1,-1 0 1,1 0-1,-2-5 1,0 6-8,2 2 21,0 0-1,0-1 1,-1 1 0,1 0-1,0-1 1,0 1 0,0 0-1,-1-1 1,1 1 0,0 0-1,0-1 1,0 1-1,0-1 1,0 1 0,0 0-1,0-1 1,0 1 0,0 0-1,0-1 1,0 1 0,0-1-1,0 1 1,0-1-1,0 16-460,0-3 612,0 3 96,-1-15-222,1 1 0,0-1 0,0 0 0,0 0 1,-1 1-1,1-1 0,0 0 0,0 0 0,0 1 0,-1-1 0,1 0 1,0 0-1,0 0 0,-1 0 0,1 1 0,0-1 0,-1 0 0,1 0 1,0 0-1,0 0 0,-1 0 0,1 0 0,0 0 0,-1 0 0,1 0 1,0 0-1,-1 0 0,1 0 0,-1 0 0,-3-16 79,-5-2 178,-4-9-95,9 17-226,4 9 42,0 1 0,0-1 1,0 0-1,0 1 0,0-1 1,-1 1-1,1-1 0,0 1 0,0-1 1,-1 0-1,1 1 0,0-1 0,-1 1 1,1 0-1,0-1 0,-2 0 0,5 2-165,8 6-856,1 0 0,21 8 1,-9-11-1114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5:15.8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417 1 1568,'-4'4'339,"-25"21"1357,-38 26 1,56-44-1443,-1 0 0,0-1 0,0 0 0,-1 0 1,0-2-1,0 1 0,-15 2 0,9-4 163,0 2 1,-27 10-1,36-11-395,1 0 0,0 1 1,0 0-1,0 0 0,1 1 1,-13 12-1,13-9-20,-1 0 0,-9 15-1,17-22-51,0-1 0,0 1 0,0-1-1,0 1 1,1-1 0,-1 1 0,0 0-1,1-1 1,-1 4 0,1-5 41,0 1 0,0-1 0,0 1 0,0-1 0,0 1 0,0-1 0,0 1 0,1-1 0,-1 1-1,0-1 1,0 1 0,1-1 0,-1 1 0,0-1 0,0 1 0,1-1 0,-1 1 0,1-1 0,-1 0 0,0 1 0,1-1 0,-1 0 0,1 1 0,-1-1 0,1 0 0,-1 0 0,1 1 0,-1-1 0,1 0-1,-1 0 1,1 0 0,-1 0 0,1 0 0,-1 0 0,1 0 0,0 0 0,9 1-110,-1-1-1,0-1 1,0 1 0,0-1-1,1-1 1,-1 0 0,12-4-1,9-2-1085,16-3-165,2 0-993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5:17.01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487 1 896,'-14'4'555,"11"2"-120,2-4-397,0 0 0,0 0 0,0 0 0,-1-1 0,1 1 0,0 0 0,-1-1-1,1 1 1,-1-1 0,0 1 0,-2 0 0,-11 10-76,14-11 70,-1 1 0,0-1 0,0 1 0,1-1 0,-1 0 0,0 0 1,0 0-1,0 0 0,0 0 0,0 0 0,0-1 0,-1 1 0,1-1 0,0 1 0,0-1 0,-5 0 0,-11 0 577,4 0-190,1 0 1,-1 0 0,-15 4 0,19-3-214,0 0-1,0-1 1,0 0 0,0 0 0,0-1-1,-18-5 1,13 4 196,1-1-1,-18 1 1,25 2-343,-2 0-28,1 0 0,0 0 0,-1 1 0,-11 3-1,-37 3 568,26-5 295,19-3-998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5:18.42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405 242 2400,'-4'0'269,"-1"-1"0,1 1 0,-1-1 1,-7 2-1,9-1-169,-1 0 1,0 0 0,1 0-1,-1 0 1,0-1-1,1 1 1,-1-1 0,1 0-1,-5-1 1,7 1-61,-1 0 0,1 1 0,-1 0 0,1-1 1,-1 1-1,0 0 0,1 0 0,-1 0 0,1 0 0,-1 0 0,0 0 1,1 0-1,-1 0 0,1 1 0,-1-1 0,0 1 0,1-1 0,-1 1 1,1 0-1,0-1 0,-1 1 0,1 0 0,-1 0 0,1 0 0,0 0 1,0 0-1,0 0 0,-2 3 0,-4 4 87,2-1 0,-1 1 0,-7 17 0,5-11 73,-5 12-35,2 0 0,1 1 1,1 0-1,-9 44 0,-5 35 114,6-26 294,-44 128-1,52-181-200,7-21-221,0 1 1,0-1-1,0 1 0,-1-1 0,0 0 0,0 0 0,-1 0 0,0-1 0,-6 8 0,10-13-117,-1 1 1,1-1-1,-1 1 1,1-1-1,-1 0 0,1 1 1,-1-1-1,0 0 1,1 1-1,-1-1 0,0 0 1,1 0-1,-1 1 0,0-1 1,1 0-1,-1 0 1,0 0-1,1 0 0,-1 0 1,0 0-1,1 0 1,-1 0-1,0 0 0,0 0 1,1-1-1,-1 1 1,0 0-1,1 0 0,-1-1 1,1 1-1,-1 0 1,0-1-1,1 1 0,-1-1 1,1 1-1,-1 0 0,1-1 1,-2 0-1,1-2 47,-1 1 0,0 0 0,1-1 0,-1 1 0,1-1 0,0 1 0,0-1-1,-2-5 1,0-8 18,1 1 0,1-1 0,0 0-1,1 0 1,1 0 0,3-19 0,-2 10-33,2-18-22,27-205 125,-9 127-329,-11 59-34,31-105-1,-38 152-106,2 1 0,-1 0 0,10-15 0,-12 24-73,1 1 0,-1-1-1,1 1 1,0 0-1,0 0 1,0 0 0,0 0-1,1 1 1,-1 0 0,1 0-1,9-5 1,13-4-1322,7-3-1440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5:24.98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597 277 640,'-8'-1'312,"0"-1"0,1 2 0,-1-1 0,0 1 0,1 0 0,-1 1 0,0 0 0,1 0 0,-12 4 0,18-5-293,0 0 0,0 0 0,0 0 0,-1 0 0,1 0 0,0 0 0,0 0 0,0 0 0,0 0 1,0-1-1,0 1 0,-1-1 0,-8-1 437,9-18 163,1 18-529,0-1 0,0 1 0,0 0 0,0 0 0,0-1 0,0 1 0,-1 0 0,1 0 0,-1 0 0,0-1 0,0 1 0,0 0 0,0 0 1,0 0-1,0 0 0,0 0 0,-1 1 0,1-1 0,-1 0 0,1 0 0,-1 1 0,0-1 0,1 1 0,-1 0 0,0-1 0,-2 0 0,-9-5 122,7 4-174,1 0-1,-1 0 1,0 1 0,-1 0-1,-6-2 1,-3 0 91,0-1 0,0 0 1,0-1-1,1-1 0,0 0 1,1-1-1,-27-20 0,-47-38 874,82 62-988,1 0 1,-1 0-1,0 0 0,0 1 1,-1 0-1,1 0 0,-13-3 1,-9 5 185,24 1-172,0 0-1,0 0 0,0 0 1,0-1-1,1 1 0,-7-2 1,7 1-20,0 0 1,0 1-1,0 0 0,0-1 1,-1 1-1,1 0 1,-4 1-1,-3 0-244,17 3-532,-5-3 731,-1 0 0,1-1 0,0 1 0,0-1 0,2 1 0,-3-1 21,17 2-16,0-1-1,0 0 1,-1-2-1,1 0 1,33-6-1,2 0-40,-21 5 78,0 0 1,-1 3-1,1 0 1,50 9-1,-48-4 159,1-3 1,50 0-1,-42 0-176,-42-3 59,1 1-10,5 2-1,-6-2 27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5:38.73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96 24 1248,'0'10'157,"-1"0"1,0 0-1,-4 13 0,4-15-90,0 1-1,0 0 0,1-1 1,1 16-1,0-3-14,-6 163-36,2-144 56,-1 0 0,-2-1 0,-11 40 0,11-52-82,-24 103 426,24-105-363,4-18-44,0 0 1,1 1 0,0-1-1,0 8 1,-3 35 1,16-61 218,-9 3-198,1-1-1,-2-1 1,4-14 0,2-7-95,11-54-15,-3 11-114,0 21-62,33-67-1,-26 67 201,-19 41 75,0 0-1,0 0 0,-1 0 1,-1 0-1,0-1 0,0 1 1,-1-20-1,-1-140-46,0 168 4,1 0-1,-1 0 1,1-1-1,0 1 0,0 0 1,3-7-1,0 0-381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5:41.0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49 615 64,'-1'3'36,"1"0"-1,-1 0 1,1 0 0,0 0 0,-1 0-1,1 0 1,1 0 0,-1 0-1,0 0 1,1 0 0,0 0 0,0 3-1,3 19 82,-4 5 56,-1 1-1,-7 48 1,4-49 137,4-25-228,-1 1 0,0 0-1,0 0 1,0 0-1,-4 9 1,-4 19 319,8-28-306,0 0 0,-1 0 0,1 0 0,-2 0-1,-3 7 1,-2-5 44,9-10-143,0-1 0,1 1 0,-1 0 0,-1-1-1,1 1 1,0 0 0,0-1 0,0-2 0,1-2 4,11-35 55,-4 17 27,6-32-1,38-171-1403,23-28 1583,-50 155-224,-16 56-34,18-50 0,-6 36 61,-13 25-241,-8 26-162,-7 23 103,-23 102 65,5-16 758,-8 26-44,-9 31-249,14-46-524,-18 156 1,37-212-379,1 7 0,1-1-5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6:25.47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609 208 224,'0'-1'54,"-1"0"0,1 0 0,-1 0 0,1 1 0,-1-1 0,1 0 0,-1 0 0,1 0 0,-1 1 0,0-1 0,0 0 0,1 1 0,-1-1 0,0 1 0,0-1 0,0 1 0,0-1 0,0 1 0,1-1 0,-1 1 0,0 0 0,0-1 0,0 1 0,0 0 0,0 0 1,0 0-1,0 0 0,0 0 0,0 0 0,-2 0 0,2 0 66,-1 0 0,1-1 0,0 0 1,0 1-1,-1-1 0,1 0 0,0 1 1,0-1-1,0 0 0,0 0 0,-2-2 1,1 1-11,0 1 0,1-1 0,-1 1 0,0-1 0,0 1 0,0 0 0,0 0 0,0 0 0,-4-1 1,2 1 29,1-1 0,-1 1 0,0 0 0,1-1 0,-4-2 1,4 2-2,-1 0-1,1 1 1,-1-1 0,1 1 0,-1 0 0,-4-1 0,-9-2-27,-9-1-80,23 5-10,0-1 0,0 1 1,0-1-1,0 0 0,0 0 1,0 0-1,1 0 0,-1 0 0,0-1 1,0 1-1,1-1 0,-1 0 0,-3-4 1,3 4 175,0-1 1,-1 1 0,1 0-1,-1 0 1,-6-3 0,9 4-187,0 1-1,-1-1 1,1 0 0,0 0 0,-1 0 0,1 0-1,0 0 1,0 0 0,0 0 0,0 0 0,-1-3 0,1 3 17,0 0 1,0-1 0,0 1 0,0 0 0,0 0 0,0 0 0,0 0 0,0 0 0,-1 0 0,1 0 0,-2 0 0,-21-11 130,22 11-123,-1 0 0,1 0-1,-1 0 1,1-1 0,-1 1 0,1-1-1,0 1 1,0-1 0,0 0-1,0 0 1,-2-3 0,1 3 9,1-1 1,-1 1 0,0-1-1,1 1 1,-7-3-1,-2-2-117,9 6 100,0 0-1,0 0 0,1 0 0,-1 0 1,0 0-1,0 0 0,0 0 0,0 1 1,0-1-1,-3 1 0,-17-7 175,12 5 50,20 7-181,1 3-98,-1 1 1,0-1-1,0 2 0,11 13 1,5 5 110,-1-5-99,0 0-1,2-1 0,53 32 1,47 33 461,-109-74-441,-4 2 150,-12-13-126,0 0 1,0 1-1,0-1 0,0 0 0,0-1 1,3 3-1,0 1-35,0-1 1,0 1-1,6 7 1,2 1 1,-10-9 19,0 0 0,0 0 0,0 1 0,-1-1 0,1 1 0,-1-1 0,0 1 0,-1 0 0,1 0 0,1 5 0,-3-7-20,0-1-1,1 1 1,-1-1 0,1 1 0,0-1 0,0 1 0,2 4 0,3 7-129,-2-7 133,-4-6 48,0-1-46,0 0 0,0 1 0,0-1 0,0 0 0,0 0 0,0 0 0,0 0 0,0 0 0,0 0 0,0 1 0,0-1 0,0 0 0,0 0 0,0 0 0,0 0 0,0 0 0,0 0 0,0 1 0,0-1 0,0 0 0,-1 0 0,1 0 0,0 0 0,0 0 0,0 0 0,0 0 0,0 0 0,0 0 0,0 0 0,0 0 0,-1 0 0,1 1 0,0-1 0,0 0 0,0 0 0,0 0 0,0 0 0,0 0 0,-1 0 0,1 0 0,0 0 0,0 0-1,0 0 1,-5-6 3,-4-11-48,8 16 48,-44-87-267,37 74 235,-1 1 1,0 0-1,-1 1 1,-14-15-1,10 14-48,-2-3 6,-23-17 0,33 28 82,-1 1 0,0 0-1,0 0 1,0 1-1,0 0 1,0 0-1,-12-3 1,10 4-12,0 0 0,0 1 0,0-1 0,0 2-1,0-1 1,0 1 0,0 1 0,-1-1 0,1 2 0,0-1 0,-9 4 0,11-3-2,-6 3-62,0 0 0,0 0 1,1 1-1,-13 9 0,10-3 54,2 0 1,-1 0-1,-13 19 0,-19 16 151,31-32-31,8-8-75,0-1-1,-15 12 1,20-17-54,-8 4 294,7-7-78,5-6-158,5-3-24,0 1 0,0 0 0,1 0 0,0 1 0,1 0 0,9-8 0,-8 8-21,19-17 39,1 1 0,1 2-1,1 1 1,1 2 0,52-25 0,-79 42-62,0 0 0,0-1 0,6-5 0,-12 8 25,0 1 1,0 0-1,-1 0 1,1-1-1,0 1 1,-1 0-1,1 0 1,0-1-1,-1 1 1,1 0-1,0 0 1,-1 0-1,1 0 1,0 0-1,-1-1 1,1 1-1,0 0 1,-1 0-1,1 0 1,-1 0-1,1 0 1,0 0-1,-1 0 1,1 0 0,0 0-1,-1 1 1,0-1-1,-15-1 9,4 2-23,1 1 1,0 1-1,0-1 0,0 2 1,0-1-1,0 2 1,-16 8-1,-4 1 22,7-2-3,1 2 0,0 0 0,0 1 0,-30 28 0,30-24 20,-70 55 143,125-99-242,54-30 1,-73 47-55,1 1 0,1 0 0,-1 1 0,1 1 1,0 0-1,1 2 0,24-4 0,-34 6-46,0 1 0,0 0 1,0 1-1,-1 0 0,1-1 0,0 2 1,0-1-1,0 1 0,-1 0 0,1 0 0,-1 1 1,1-1-1,-1 1 0,0 0 0,0 1 0,0-1 1,-1 1-1,7 7 0,3 3-492,-2 2 0,0 0 0,-1 0 0,12 22 0,5 14-1064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6:26.70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11 639 1312,'-2'-3'-1,"-3"-2"658,5 5-649,0 0 0,0 0 0,0 0 0,0 0 0,0 0 0,0 0 0,0 0-1,-1 0 1,1 0 0,0 0 0,0 0 0,0 0 0,0 0 0,0 0 0,0 0 0,0 0-1,0 0 1,0 0 0,0 0 0,0 0 0,-1 1 0,1-1 0,0 0 0,0 0 0,0 0 0,0 0-1,0 0 1,0 0 0,0 0 0,0 0 0,0 0 0,0 0 0,0 1 0,0-1 0,0 0-1,0 0 1,0 0 0,0 0 0,0 0 0,0 0 0,0 0 0,0 0 0,0 1 0,0-1 0,0 0-1,0 0 1,0 0 0,0 0 0,0 0 0,0 0 0,0 0 0,1 0 0,-1 0 0,-2 5 136,3-8-32,4-6 146,-1 0 0,0 1 0,0-1 0,-1 0 1,0-1-1,-1 1 0,0-1 0,0 1 1,-1-1-1,0 0 0,-1-9 0,0-2 124,3-63 212,-3 47-402,-1 31-124,1-1 1,-1 1-1,2-1 0,0-9 0,3-19 129,-4 27-178,1 0 0,0 0 0,3-12-1,9-34 126,-6 31-123,17-52-63,-17 62 69,0-1 0,12-15 1,0 0 45,-18 28-82,-1 0 1,1 0 0,-1 0-1,1 0 1,0 0 0,0 0-1,-1 1 1,1-1 0,0 0-1,0 0 1,0 1 0,0-1-1,0 1 1,0-1 0,0 1-1,0-1 1,0 1 0,0-1-1,0 1 1,0 0-1,1 0 1,0-1 0,-1 1 24,7 20-96,-6-13 98,0 1 0,-1-1 0,0 1 0,0-1 0,-1 10 1,-2 41 253,1-49-232,-22 196 285,21-181-214,-1 0-1,-9 30 0,-23 67 205,31-110-405,3-9 69,1-1-1,-1 1 1,0-1 0,1 1-1,-1 0 1,1-1-1,0 1 1,0-1-1,-1 4 1,1-5 7,1 1 0,-1-1 0,0 0 0,0 1 0,0-1 0,-1 1 0,1-1 0,0 1 0,0-1 0,0 0 0,0 1 0,0-1 0,0 1 0,-1-1 0,1 0 0,0 1 0,0-1 0,0 0 0,-1 1 0,1-1 0,0 0 0,-1 1 0,1-1 0,-1 0 9,1 1-1,0-1 1,0 0-1,0 0 1,0 0-1,0 0 1,-1 0-1,1 1 1,0-1-1,0 0 1,0 0 0,0 0-1,0 1 1,0-1-1,0 0 1,0 0-1,0 0 1,0 1-1,0-1 1,0 0-1,0 0 1,0 0-1,0 1 1,0-1 0,0 0-1,0 0 1,0 0-1,0 1 1,0-1-1,0 0 1,0 0-1,0 0 1,0 0-1,0 1 1,0-1-1,1 0 1,-1 0 0,0 0-1,0 0 1,0 1-1,0-1 1,0 0-1,1 0 1,0 3-42,1-1 0,-1 1 0,0-1 1,0 1-1,-1 0 0,1-1 0,0 1 1,-1 0-1,0 0 0,1-1 0,-1 1 1,-1 4-1,6 40-2204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6:27.98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764 167 1568,'-1'0'48,"1"-1"0,-1 0 0,1 1 0,0-1 0,-1 0 0,1 1 0,-1-1 0,1 0 0,0 1 0,0-1 0,-1 0 0,1 0 0,0 1 1,0-1-1,0 0 0,0 0 0,0 1 0,0-1 0,0-1 0,0-6 612,0 6-584,-1 0 0,0-1 0,0 1-1,0 0 1,0-1 0,0 1 0,0 0 0,0 0-1,-1 0 1,-1-3 0,-9-15 226,6-7 648,6 27-906,0-1 0,0 0 1,0 1-1,-1-1 1,1 1-1,0-1 1,-1 1-1,1-1 1,0 1-1,-1-1 1,1 1-1,-1 0 1,1-1-1,0 1 1,-1 0-1,1-1 1,-1 1-1,1 0 0,-1-1 1,1 1-1,-1 0 1,0 0-1,1 0 1,-1-1-1,1 1 1,-1 0-1,1 0 1,-1 0-1,0 0 1,-20-1 487,-89-1 1075,-95 3-110,107 4-1017,79-5-257,0-1-1,-33-4 1,28 2-170,-23-1-1,38 4-116,8 0 28,-1 0 0,0-1 0,0 1 0,1 0 1,-1 1-1,0-1 0,0 0 0,1 0 0,-1 1 0,0-1 0,1 1 0,-1-1 0,0 1 1,-1 0-1,3 0 29,0-1 0,0 1 1,0-1-1,0 1 1,1-1-1,-1 1 0,0-1 1,0 1-1,0-1 1,1 0-1,-1 1 0,0-1 1,0 1-1,1-1 1,-1 0-1,0 1 0,1-1 1,-1 0-1,0 1 1,1-1-1,3 3 1,0-1 1,0 1-1,0-1 0,0 0 0,1 0 1,-1-1-1,0 1 0,1-1 1,0 0-1,6 0 0,7 1-28,24-1 0,-32-1 32,191-13 185,0-15 108,-106 14-227,-59 5 53,-29 6-71,1 1 0,-1 0 0,0 1 0,12-1 0,-19 1-46,0 1 1,0 0 0,0 0-1,-1 0 1,1 0-1,0 0 1,0 0-1,0 0 1,0-1-1,0 1 1,0 0-1,0 0 1,0 0-1,0 0 1,0 0-1,0 0 1,0-1-1,0 1 1,0 0-1,0 0 1,0 0-1,0 0 1,0 0-1,0-1 1,0 1-1,0 0 1,0 0-1,0 0 1,0 0-1,0 0 1,0-1-1,0 1 1,0 0-1,0 0 1,0 0-1,0 0 1,0 0 0,0 0-1,1 0 1,-1-1-1,0 1 1,0 0-1,0 0 1,0 0-1,0 0 1,0 0-1,0 0 1,1 0-1,-1 0 1,0 0-1,0 0 1,0 0-1,0 0 1,0 0-1,1 0 1,-1 0-1,0 0 1,0 0-1,0 0 1,0 0-1,0 0 1,1 0-1,-1 0 1,0 0-1,0 0 1,0 0-1,-1-1-1,1 1-1,-1-1 1,0 1-1,0-1 0,0 1 1,1-1-1,-1 1 1,0-1-1,0 1 1,0 0-1,0 0 0,0-1 1,0 1-1,-1 0 1,-83 2 29,-108 15 1,136-8-46,0 3-1,-100 34 1,54 0-384,61-26-227,-20 11-1522,35-14 44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6:31.0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509 772 1248,'-6'1'482,"5"0"-477,1-1-1,0 0 1,0 0 0,0 0-1,0 0 1,0 0 0,-1 0 0,1 0-1,0 0 1,0 0 0,0 0 0,0 0-1,-1 0 1,1 0 0,0 0 0,0 0-1,0 0 1,-17-6 2073,13 4-2039,0 1 0,0-1 0,0 1 0,0 1 0,0-1-1,0 1 1,-6-1 0,-14-1 301,15 0-42,0 2 0,0-1 0,-15 2 0,1 0-34,-46 2 802,58-1-896,10-2-148,0 0-1,0 0 1,0 0-1,0 1 0,0-1 1,0 0-1,0 0 0,0-1 1,-1 1-1,1 0 1,0 0-1,0 0 0,-1-1 1,-3 0 67,0 0 0,0 0-1,0 0 1,0 1 0,-9 0 0,8 0 60,-2 2-53,4-4-90,3-2-33,1 4 21,0 1 1,0-1-1,0 1 0,1-1 0,-1 0 1,0 1-1,0-1 0,0 0 0,1 1 1,-1-1-1,0 0 0,1 1 0,-1-1 1,0 0-1,1 0 0,-1 1 0,0-1 1,1 0-1,-1 0 0,0 1 0,1-1 1,-1 0-1,1 0 0,-1 0 0,0 0 1,1 0-1,-1 0 0,1 0 0,-1 0 1,0 0-1,1 0 0,20 1 35,-11-1-125,111 3 263,-80-3-328,151-7 742,-139 2-506,-52 5-60,1 0 0,0 0-1,-1 0 1,1-1 0,0 1 0,-1-1 0,1 1 0,-1-1 0,1 0 0,-1 1 0,1-1-1,2-2 1,-2 1-104,-9 8-31,-1 9-110,6 0 337,-1-13-78,0 1 0,0 0 1,-1-1-1,1 0 0,-1 0 0,0 0 1,1 0-1,-1 0 0,0-1 0,0 0 0,0 0 1,0 0-1,0 0 0,0-1 0,-1 1 0,1-1 1,0 0-1,0 0 0,0-1 0,-6 0 0,8-1-20,-1 1 0,1-1-1,0 0 1,0 0 0,0 1 0,0-2-1,0 1 1,0 0 0,0 0-1,1-1 1,-1 1 0,1 0 0,0-1-1,0 0 1,0 1 0,0-1-1,0 0 1,0-2 0,-4-39-47,5 37 60,0 5-16,0-1 0,0 1 0,0 0-1,0 0 1,0 0 0,0-1 0,-1 1-1,1 0 1,-1 0 0,-1-4 0,1-6-19,1 11 22,0 1-1,1-1 1,-1 1-1,0-1 1,0 1-1,0-1 1,0 1-1,0-1 1,0 1-1,0 0 1,0-1-1,0 1 1,0-1-1,0 1 1,0-1 0,-1 1-1,1-1 1,0 1-1,0-1 1,0 1-1,-1-1 1,1 1-1,0 0 1,0-1-1,-1 1 1,1-1-1,0 1 1,-2-1-1,2 0-5,-1 0 0,0 0 0,1 0 0,-1 0 0,1 0 0,-1 0 0,1 0 0,-1 0 0,1 0 0,0 0 0,0 0 0,-1 0 0,1-1 0,0 1 0,0 0 0,0 0 0,0 0 0,0 0 0,0-1 0,1 0 0,4-25 84,-5 25-69,1 1 0,-1-1 0,0 1 0,1-1 0,-1 1 0,0-1 0,0 1 0,0-1 0,0-1 0,0 2-33,-1-1-1,1 1 1,0 0-1,0 0 1,1 0-1,-1-1 1,0 1 0,0 0-1,0 0 1,1-2-1,0 2 29,-1-1 0,0 1 0,1-1 0,-1 1 0,0-1 0,0 1 0,0-1 0,0 0 0,0 1 0,-1 0-1,1-1 1,0 1 0,-2-3 0,1-4-364,-5 28 313,-24 89-114,18-71 352,-11 36-61,19-51 186,6-23-322,-1 0 0,1 0-1,0 0 1,-1 0-1,1 0 1,-1-1 0,1 1-1,0-1 1,-1 1-1,1-1 1,-1 0 0,0 0-1,1 1 1,-1-1-1,0 0 1,1 0 0,-1 0-1,2-3 1,18-20 65,-17 18-60,0 0 1,-1 0 0,0 0 0,-1 0-1,1-1 1,-1 1 0,0-1 0,-1 1-1,0-1 1,1-9 0,8-51 113,-2-14 1,-13-83-288,-3 83-1121,8 79 1273,-1 0 0,1 0 0,-1 0 0,1 0 0,-1 0 0,0 0 0,1 0 0,-3-2-1,2 3-23,1-1 0,-1 0 0,0 0-1,0 0 1,1 0 0,-1 0 0,1 0-1,-1-3 1,0-11 21,0 13-13,1 0 1,0-1 0,0 1 0,0 0 0,0 0 0,1-5 0,-1 7 19,0 0-1,0-1 1,0 1 0,0 0 0,0 0 0,0 0-1,0 0 1,0-1 0,0 1 0,-1 0 0,0-2-1,-1-8-7,2-20 6,0 29 8,0 1-1,0 0 1,-1-1-1,1 1 1,-1 0-1,1 0 1,0-1-1,-1 1 1,0 0-1,1 0 1,-1 0-1,0 0 1,0-1-1,1 1 1,-1 0-1,0 1 1,0-1-1,0 0 1,0 0-1,0 0 1,-2-1-1,2 2-31,0 0 42,0-1 0,0 1 0,0 0 0,0-1 0,0 1 1,0 0-1,-1 0 0,1 0 0,0 0 0,0 0 0,0 0 0,0 0 0,-2 0 0,-7 0-26,-51-15-66,46 14 146,0 0 0,0 0 0,-18 2-1,-4 1 86,-8-2-39,19 2 88,-1-2 1,-46-6-1,69 5-158,0 0 0,0-1 0,0 1 0,0 0 0,0-1 0,0 0 0,0 0 0,1 0 0,-4-3 0,-2-3-98,1 1 0,-9-11 0,15 16 34,-6-7 161,-11-13-289,12 15-1,2 1 51,5 5 97,0 1-1,0 0 1,0 0-1,0 0 1,0-1 0,0 1-1,0 0 1,0 0-1,0-1 1,0 1-1,0 0 1,0 0 0,0 0-1,0-1 1,0 1-1,0 0 1,0 0 0,0 0-1,0-1 1,1 1-1,-1 0 1,0 0 0,0 0-1,0 0 1,0-1-1,1 1 1,-1 0-1,0 0 1,0 0 0,0 0-1,1 0 1,-1 0-1,1 0-6,0 0 0,0 0 0,0 0 0,0 0 0,0 0 0,1 1 0,-1-1 0,0 0 0,0 1 0,0-1-1,1 2 1,3 0-22,11 0-407,-13-2 136,0 0 0,0 0-1,0 0 1,0 1 0,5 1-1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1:51.44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20 320,'1'-1'6,"-1"0"0,1 0-1,-1 1 1,1-1 0,-1 0 0,1 1 0,-1-1 0,1 0-1,12-4 1543,-21-2-1137,-1 6-305,8 1-47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6:22.81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67 109 896,'-13'8'339,"12"-7"-247,-1 0-1,1 0 1,0 0-1,-1-1 1,1 1-1,0 0 1,-1-1-1,1 1 1,-1-1-1,1 1 1,-1-1-1,1 0 1,-1 0-1,-1 1 1,-10 2 270,1 0-276,12-3-83,0 0-1,-1 0 0,1 0 1,0 0-1,0 0 1,0 0-1,0 0 0,0 0 1,-1 0-1,1 0 1,0 0-1,0 0 0,0 0 1,0 0-1,-1 0 0,1 0 1,0 0-1,0 0 1,0 0-1,0 0 0,-1 0 1,1 0-1,0 0 1,0 0-1,0 0 0,0 0 1,0 0-1,-1-1 1,1 1-1,0 0 0,0 0 1,0 0-1,0 0 1,0 0-1,0 0 0,0-1 1,0 1-1,0 0 1,-1 0-1,1-1-45,6-3 123,42-31-213,48-43 272,-88 71-203,-6 4 38,-5 9 74,0-2-6,-3 5-7,-1-1 1,0 0-1,-1-1 1,1 0 0,-1 0-1,-12 7 1,17-11 19,0 0-9,-1-1 1,1 1 0,-1-1-1,0 0 1,1 0 0,-1 0-1,0-1 1,0 1 0,0-1-1,0 0 1,-6 1 0,-16 3 27,25-5-116,1-1 31,0 0 1,1 0 0,-1 0-1,0 0 1,0 0 0,1 1 0,-1-1-1,1 0 1,-1 0 0,1 0-1,-1 0 1,1 1 0,1-2-1,-2 1 14,1 0-1,-1 0 0,1 1 1,0-1-1,-1 0 0,1 0 1,-1 0-1,0 0 0,1 0 0,-1 1 1,0-1-1,1 0 0,-1-2 1,0 2 22,0 0 1,1-1 0,-1 1 0,0 0-1,1 0 1,-1 0 0,0 0 0,1-1-1,0 1 1,-1 0 0,1 0 0,0 0-1,-1 0 1,1 0 0,0 0 0,1-1-1,-1 1-12,0 0-1,0 0 1,0 0-1,0 0 0,0 0 1,0-1-1,0 1 1,-1 0-1,1-1 0,0 1 1,0-2-1,4-13 47,-4 14-69,-1-1 0,1 1 0,0-1 0,0 1 0,-1-1 0,0 1 0,1-4 0,-1 6 63,8 19 251,-7-17-335,0 1 9,0-1 0,1 1-1,-1 0 1,1 0 0,0-1-1,-1 1 1,1-1 0,0 1-1,1-1 1,-1 0 0,4 3 0,12-3-1264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6:33.2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301 9 480,'-1'0'27,"0"0"0,1 1 1,-1-1-1,0 0 0,1 1 0,-1-1 1,1 0-1,-1 1 0,0-1 0,1 1 1,-1-1-1,1 1 0,-1-1 0,1 1 0,0 0 1,-1-1-1,1 1 0,-1 0 0,1-1 1,0 1-1,0 0 0,-1 1 0,-5 8 456,3-7-303,1-1-1,-1 0 0,1 0 1,-1 0-1,0-1 0,0 1 1,0-1-1,0 0 0,-6 3 1,-15 6 784,18-7-702,0-1 0,0 1 0,0-1 0,0 0 1,-1 0-1,1-1 0,-13 1 0,4 0 3,-4 1-144,2 2 0,-26 7 0,37-10-5,0 0 0,0-1 0,-11 1 0,0 0 134,2 6 231,13-5-182,10-7-161,5-2-78,0 0 1,0 1-1,1 0 1,0 1-1,0 0 1,24-2-1,13-4 82,19-5-451,-27 7-1379,60-21 0,-60 11-1048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6:34.4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464 71 832,'-1'-2'83,"0"1"1,0-1-1,0 1 0,0-1 1,0 0-1,0 1 0,0-1 1,0 0-1,0 0 0,0-2 1,-5-11 647,4 13-651,0-1 1,1 1-1,-1-1 1,0 1-1,-1 0 1,1 0-1,0 0 0,0 0 1,-1 0-1,1 0 1,-1 1-1,0-1 1,1 1-1,-1 0 1,0 0-1,0 0 0,0 0 1,0 0-1,0 1 1,0-1-1,0 1 1,0 0-1,-4 0 1,-11 0 237,0 2 1,1 0 0,-1 1 0,1 0 0,0 1 0,0 1 0,1 1 0,-1 1 0,-26 14 0,13-5 46,0 2 0,1 1 1,-44 39-1,60-47-280,5-8 454,14-5-455,0-1 0,-1 0 0,1 0-1,-1 0 1,1 0 0,-1-1 0,9-8 0,0-2-776,15-20 1,-1 1-1018,5-3-1875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7:13.5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92 70 6784,'-53'-40'1157,"23"11"-752,32 60-1408,4 8 1180,-15 92-392,4-92 212,2 1 0,3 61 0,3-83 92,0-1 1,9 24-1,-12-39-85,2 2 18,-1 0 1,1 0 0,0 0-1,0 0 1,1 0-1,-1 0 1,1-1 0,0 1-1,0-1 1,0 1 0,0-1-1,1 0 1,-1-1-1,6 4 1,2 0 108,-1 0-1,1-1 1,0 0-1,14 3 1,-22-7-114,0 0 1,0 0 0,1-1 0,-1 1-1,0-1 1,0 0 0,1 0-1,-1 0 1,0-1 0,1 1 0,-1-1-1,0 1 1,5-3 0,-2 1 37,-1-1 1,1 0-1,0 0 1,-1-1 0,9-7-1,-13 10-50,0 0-1,-1 1 0,1-1 1,-1 0-1,1 1 1,-1-1-1,0 0 1,1 0-1,-1 0 1,0 1-1,1-1 1,-1 0-1,0 0 0,0 0 1,0 0-1,0 0 1,0 1-1,0-1 1,0 0-1,0 0 1,0 0-1,0 0 1,0 0-1,0 1 1,-1-1-1,0-1 0,-12-24 271,9 18-126,-3-6 10,1 0 0,-7-26 0,-5-12-204,-52-153 77,66 184-67,0-1-15,29 139-1012,-22-105 1101,1 1-1,5 12 1,1 6 800,-4-64-300,29-155-403,-31 168-166,-4 19 21,0 0 1,1 0-1,-1 0 0,0 0 0,0 0 0,0 0 0,1 0 0,-1 1 0,1-1 1,-1 0-1,1 0 0,-1 0 0,1 0 0,-1 1 0,1-1 0,0 0 0,-1 1 1,2-2-1,-2 2-2,1 0 1,-1 0 0,1 0 0,-1 0-1,1 0 1,-1 0 0,1 0 0,-1 0-1,1 1 1,-1-1 0,0 0 0,1 0-1,-1 0 1,1 1 0,-1-1 0,0 0-1,1 0 1,-1 1 0,1-1 0,-1 0-1,0 1 1,0-1 0,1 0 0,-1 1-1,1 0 1,3 5-75,0 0 1,-1 1-1,5 9 0,-7-12 97,17 41 124,-11-25-146,1-1 0,1 0 0,18 29 0,-8-22 230,-8-8-184,1-1-1,1 0 0,1-1 0,1-1 0,24 21 1,-28-29-173,-8-4 94,1-1-1,-1 1 1,1-1 0,4 6 0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7:22.47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336 72 320,'-1'-1'29,"1"1"-1,-1 0 1,0 0 0,0 0 0,0 0-1,0 0 1,0 0 0,0 0 0,1 0-1,-1 1 1,0-1 0,0 0 0,0 0-1,0 1 1,1-1 0,-1 1-1,0-1 1,0 1 0,0-1 0,1 1-1,-1-1 1,0 1 0,1-1 0,-1 2-1,-1-1 66,1 0 0,-1 0 0,1 0 0,-1 0 0,1 0 0,-1-1 1,0 1-1,1 0 0,-3 0 0,-13 0 337,16 0-346,-1-1 0,1 0-1,-1 0 1,1 1-1,-1-1 1,0 0 0,1 0-1,-1-1 1,1 1 0,-1 0-1,0 0 1,1-1 0,-1 1-1,1-1 1,-1 1 0,1-1-1,-1 0 1,1 0 0,0 1-1,-1-1 1,1 0 0,-2-2-1,-3-2 172,-1-1 0,0 1 0,0 1 0,-15-8 0,13 7 36,0 0-1,-16-11 1,22 14-237,1 0-1,-1 0 1,0 1 0,0-1 0,0 1-1,0 0 1,0 0 0,0 0 0,0 0-1,0 1 1,0-1 0,-1 1 0,1 0-1,-4 0 1,-3-3 108,9 3-178,-1-1 0,1 1 1,0-1-1,0 1 0,-1 0 1,1-1-1,0 1 0,-1 0 1,1 0-1,0 0 0,-1 0 1,1 0-1,0 0 0,-1 0 1,1 1-1,0-1 0,-2 1 1,-1 2 53,3-3-35,1 1-1,-1-1 1,0 1-1,1-1 1,-1 0 0,1 1-1,-1-1 1,0 0 0,1 0-1,-1 1 1,0-1 0,0 0-1,1 0 1,-1 0 0,0 0-1,-1 0 1,-28 8 327,9 8-33,21-14-288,0 1-1,1-1 0,0 1 0,-1-1 1,1 0-1,0 0 0,0 0 0,0 1 0,1-1 1,-1 0-1,0 0 0,1-1 0,-1 1 1,1 0-1,0 0 0,2 2 0,6 3 51,19 13 1,-18-14 23,0 0 0,1-2 0,0 1 0,0-1 0,0-1 0,17 3 0,-19-4-22,-3 0-67,-1 0 0,1 1 0,-1-1 0,0 2 0,8 4 1,5 2 33,4 4-36,-18-11 23,1 1-1,-1-1 1,0-1-1,1 1 0,10 3 1,-3-4 41,8 4 78,-20-6-178,10 4-128,-9-3 321,0 0-219,0-1 0,0 1 0,-1 0 0,1-1-1,0 1 1,-1 0 0,1 0 0,2 3 0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7:25.1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402 87 992,'5'-7'326,"-3"5"-274,0-1 0,0 1 0,-1 0 0,1 0 0,-1-1 0,0 1 0,0-1 0,0 1 0,0-1 0,0 1 1,0-1-1,-1 0 0,1 1 0,-1-1 0,0 0 0,0-3 0,0 5 20,0 0 0,0 0 0,0 0 0,0-1 0,0 1 0,-1 0 0,1 0 0,0 0 0,-1 0 0,1 0 0,-1 0 0,1 0 0,-1 0 0,0 0 0,1 0 0,-1 0 0,0 0 0,0 0 0,-1-1 0,0 1 55,0 0 0,0 0 0,0 0 0,0 0 0,0 0-1,0 0 1,-1 0 0,1 0 0,-3 0 0,-3 0 116,-1 1 0,1-1 0,0 1 1,-14 2-1,-60 7 147,-120 21 1214,192-28-1332,0-1 0,-21 0 0,182-4 1197,86 1-1439,-88-1 221,-96-5-507,-52 7 221,0 1 0,0 0 0,1-1 0,-1 1 0,0-1 0,0 1 0,0-1 0,0 0 1,0 1-1,1-2 0,-13 0-1276,10 2 1299,0 1 0,-3 1 0,0 0 15,2-1 2,-1 0 1,1-1-1,0 1 1,0-1-1,0 1 1,0-1-1,0 0 1,-1 0-1,1 0 1,-4 0-1,3-1-11,0 1 0,0 0-1,0 0 1,0 0 0,0 1-1,-5 0 1,4 1 12,-8 2 47,0-1 0,0 0 0,-14 1 0,-12 1 44,21-3-207,-23 2 1,31-5-1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7:31.2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44 255 480,'0'-2'38,"0"-1"0,0 0-1,1 1 1,0-1 0,-1 1 0,1-1-1,4-39 5180,-5 52-5061,-1 34 148,0-22-165,1 1 0,0-1-1,6 31 1,-3-38 47,-3-11-130,0 0 1,1 0-1,0 0 0,0 0 1,3 7-1,-4-10-23,1 0-1,-1 0 1,1 0 0,0 0-1,0 0 1,-1 0-1,1 0 1,0 0-1,0-1 1,0 1-1,0 0 1,0-1-1,0 1 1,0 0-1,0-1 1,0 1 0,0-1-1,0 0 1,1 1-1,-1-1 1,0 0-1,0 0 1,0 0-1,0 0 1,2 0-1,17-2 246,0-1 0,0 0 0,0-2 0,27-10 0,-34 11-228,28-11 15,-1-1 0,-1-2 1,0-2-1,60-42 0,-84 52-70,-9 5-59,0 1 0,0 0 0,8-4-1,-17 16-89,-2-1 228,-1 0 0,1-1 1,-1 0-1,-1-1 1,1 1-1,-1-1 0,0 0 1,0-1-1,0 1 1,-15 5-1,16-7 47,-1-1 1,0 1-1,0-1 0,0-1 1,0 1-1,0-1 0,0 0 1,0-1-1,0 0 1,0 0-1,-1 0 0,1-1 1,-9-2-1,13 2-92,0 0 0,0-1 0,0 1 0,0-1 0,0 1 1,1-1-1,-1 0 0,0 0 0,1 0 0,-1-1 0,1 1 0,0-1 0,0 1 0,0-1 0,0 0 0,0 1 0,1-1 1,-1 0-1,-1-7 0,-1-2 16,0-1 0,1 0 0,-1-22-1,1 18-58,-2-31-14,-7-40-126,11 86 138,1 0 1,-1-1-1,0 1 0,1 0 0,-1 0 1,0 0-1,0 0 0,-1 0 0,1 0 0,0 0 1,-1 1-1,1-1 0,-1 0 0,1 1 0,-1-1 1,0 1-1,-2-2 0,1 1-4,-1 1 0,1 0 0,0-1 0,-1 1 0,1 0 0,0 1 0,-1-1 0,1 1 0,-1-1 0,-3 1 0,-5 1-35,-1 0 1,1 1-1,0 0 0,1 1 1,-16 5-1,2 2 30,-36 20-1,55-27 19,5-2 1,1-1 0,-1 0-1,0 1 1,0-1 0,0 1 0,1-1 0,-1 1 0,0-1 0,1 1 0,-1 0 0,0-1 0,1 1 0,-1 0 0,1 0 0,-1-1 0,1 1 0,0 0 0,-1 0 0,1-1-1,0 1 1,-1 0 0,1 0 0,0 0 0,0 0 0,0 0 0,0 1 0,0-1 20,0-1 1,0 1-1,1 0 1,-1 0-1,0 0 1,1-1-1,-1 1 1,1 0-1,-1 0 0,1-1 1,-1 1-1,1 0 1,0-1-1,-1 1 1,1-1-1,0 1 0,-1-1 1,1 1-1,0-1 1,0 1-1,0-1 1,-1 0-1,1 0 1,1 1-1,82 22 493,-71-18-520,-2-1-8,0 0 1,-1 1-1,15 8 0,-20-11-164,1 1-1,-1-1 1,0-1 0,1 1 0,-1-1 0,1 0 0,-1 0 0,11 0 0,1 1-400,3-1-680,1 0-1,-1-1 1,0-1-1,0-1 1,1-1-1,29-8 1,0-1 294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8:08.49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1 425 992,'0'-5'2501,"0"5"-2445,7-11 262,3-3 71,3-7 37,-5 10-356,1 0 26,0 1 0,0 0 1,15-13-1,8-8 234,-23 23-317,-1 0 0,1 1 0,0-1 1,1 2-1,20-11 0,-22 14-5,0 1 0,0 0 0,0 0-1,13 0 1,-13 1 49,14-1 188,29 2-1,-20 1-114,-29-1-7,15 1-113,-13 0-17,-1 0-1,0 0 1,0 1-1,0-1 0,0 1 1,-1 0-1,1 0 0,0 0 1,3 4-1,-3-3 35,1 0 0,0 0 0,0 0 0,5 3 0,4-1 97,-2 1 0,1 1 0,17 12 0,-23-12-241,-5-6 120,0 0 1,0 0 0,0 0-1,0-1 1,0 1 0,1 0 0,-1 0-1,0-1 1,0 1 0,0-1-1,1 1 1,1 0 0,13 6 60,-12-6 5,-1-1 0,1 1 0,0-1 0,-1 1 1,1-1-1,-1 0 0,1-1 0,3 0 0,7 0 157,-8 1-253,0-1 0,0 0-1,0-1 1,0 0 0,11-4 0,-11 4 51,9-4 64,-8 4-71,-1 0-1,1-1 1,-1 0-1,9-5 1,25-20 89,-20 10-151,-13 12 102,0 0-1,-1 0 1,2 1 0,-1 0 0,1 0 0,12-6-1,-17 10-31,-1 0 0,0 0 0,0 0 0,0 0 0,0 0 0,0-1 0,0 1 0,0-1-1,-1 0 1,1 1 0,-1-1 0,1 0 0,-1 0 0,1 0 0,-1 0 0,0 0 0,0-1-1,0 1 1,0 0 0,0 0 0,-1-1 0,1 1 0,0-5 0,4-47 407,-2-8-214,2 43-340,-5 19 111,0 0 0,0 0 0,0 0 0,0 1 0,0-1 0,0 0 0,0 0 0,0 0 0,0 0 1,1 1-1,-1-1 0,0 0 0,0 0 0,0 0 0,0 0 0,0 0 0,1 0 0,-1 1 0,0-1 0,0 0 0,0 0 1,0 0-1,1 0 0,-1 0 0,0 0 0,0 0 0,0 0 0,0 0 0,1 0 0,-1 0 0,0 0 0,0 0 0,0 0 1,1 0-1,-1 0 0,0 0 0,0 0 0,0 0 0,0 0 0,1 0 0,-1 0 0,0 0 0,0-1 0,0 1 0,0 0 1,1 0-1,-1 0 0,0 0 0,0 0 0,0 0 0,0-1 0,0 1 0,0 0 0,0 0 0,1 0 0,-1 0 0,0 0 1,0-1-1,0 1 0,0 0 0,0 0 0,0 0 0,0-1 0,11 24 35,-4-7-9,1 0 0,11 14 0,-15-25 42,1 0 0,0 0 0,0-1 0,1 1-1,7 4 1,9 6-30,6 8 48,1-4 48,-26-17-103,0 1 0,0-1 1,0 0-1,0 0 0,4 1 1,5 4-133,38 16 352,-24-17-359,-8-2 137,-12-3 46,0 0 0,0 0-1,0-1 1,0 0 0,11-1-1,3 0-109,-11 1 3,0-1 1,0-1-1,-1 0 1,13-4-1,11-2 304,2-1-141,55-22 0,7-3-136,-66 25 12,-14 4 91,1 0 0,0 1 1,0 1-1,33-2 0,79 5-140,-124 0 41,0 1 0,0 0 0,0 0 0,0 0 1,6 3-1,10 2 88,53 19-7,-42-16-70,0 2 0,0 2 0,45 24 0,-66-31 19,0 1-1,0 1 1,-1 0-1,0 0 1,0 1-1,-1 0 1,0 1 0,-1 0-1,0 0 1,0 1-1,-1 0 1,6 14-1,-3-4 90,-3-8 17,-2-1 1,8 23-1,-8-16-65,-2-8-271,0 1 1,-1 0-1,0-1 1,0 1-1,-2 21 1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8:33.6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1 211 576,'15'-17'255,"-13"13"-202,0 1 0,1 0 0,0 0 0,-1 0 0,1 1-1,0-1 1,0 1 0,1 0 0,4-3 0,-4 3 49,0-1-1,-1 1 1,1-1 0,-1 1 0,1-1-1,-1 0 1,0 0 0,0 0 0,0-1-1,-1 1 1,1-1 0,1-4 0,0-5 516,-3 16-410,-1-1-138,1 6 40,0 0-1,-1-1 1,1 1 0,-2 0 0,1 0 0,-1 0 0,0-1 0,-1 1 0,-4 11 0,-3 24-47,-14 121 332,10-98 1295,13-104-1562,-1 17-146,1 0-1,0 1 0,2-1 1,1 1-1,6-30 0,0 16 1,-6 21 161,8-21-1,-11 33-160,1-1 0,0 1 0,-1 0 0,1-1 0,0 1 0,0 0-1,0-1 1,-1 1 0,2 0 0,-1 0 0,0 0 0,0 0 0,0 0 0,0 0 0,1 0 0,-1 0-1,0 0 1,1 1 0,-1-1 0,1 0 0,-1 1 0,1-1 0,-1 1 0,1 0 0,-1-1 0,1 1-1,-1 0 1,1 0 0,-1 0 0,1 0 0,-1 0 0,4 1 0,-4 0 16,0-1 0,0 1 0,0 0 0,0-1 0,0 1 0,0 0 0,0 0 0,0-1 0,-1 1 0,1 0 0,0 0 0,0 0 0,-1 0 0,1 0 0,-1 0 0,1 0 0,-1 0 0,1 3 0,7 9 109,-7-11-84,1 0 0,-1 0 0,0 0 0,0 0-1,0 0 1,0 0 0,0 1 0,-1-1 0,1 0 0,-1 1 0,1 2 0,0 1-63,-1 0 1,0 0 0,-1 12-1,-6 25 174,2-7 36,4-32-164,0 1-1,0-1 0,-1 0 1,1 1-1,-1-1 0,0 0 1,0 0-1,-3 4 0,4-8 43,-3 12 59,4-11-98,0-1-1,0 0 1,-1 0 0,1 1-1,0-1 1,0 0 0,0 0-1,-1 1 1,1-1 0,0 0-1,0 0 1,-1 0 0,1 0-1,0 0 1,0 1-1,-1-1 1,1 0 0,0 0-1,-1 0 1,1 0 0,0 0-1,0 0 1,-1 0 0,1 0-1,0 0 1,-1 0 0,1 0-1,0 0 1,0 0-1,-1 0 1,1 0 0,0 0-1,-1-1 1,-3-9 129,4-19 22,5-24 10,3-26-121,0-1 367,-7 74-325,0 0 1,-1 0 0,0 0 0,0-7-1,-1-2-528,4 12 135,-6 9-9,2 9 188,1 6 144,1-11-57,-1 0-1,0 0 1,-1-1 0,0 1-1,0 0 1,-4 10-1,0 10 68,-2 27-9,-8 45 4,5-48 36,6-30-31,-8 30-1,7-29 39,5-21-9,-1 0 0,0 0-1,0 0 1,0 0-1,-3 6 1,3-8 100,10-28 202,2-24-250,0 0-56,8-78 0,-17 109-91,6-25 0,-5 29 9,0 0-1,1-28 1,-4 36 41,1 0 0,0 0 0,4-12 0,-3 12-67,-1 1-1,0 0 1,1-13 0,3-9-12,-5 26 65,1 1 1,-1-1 0,0 1-1,1-1 1,-1 1 0,1-1-1,0 1 1,-1 0 0,1-1-1,0 1 1,1-2 0,-1 2 11,1 0 0,-2-1 1,1 1-1,0-1 1,0 1-1,0-1 1,-1 1-1,1-1 1,0 0-1,-1 1 1,1-4-1,7-37 51,-3 16 203,-17 61-4379,8-28 3488,0 0 0,0 0 0,0 0 0,-10 10 0,-24 19-576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8:38.12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417 7 736,'-5'-6'1472,"5"6"-1442,-14 7 130,3-1 98,-4 1 316,9-3-262,0-1-1,0 0 0,-1 0 0,1 0 0,-1-1 0,1 0 0,-1-1 0,0 1 0,-13 0 0,-98 1 1540,102-3-1753,1-1-1,-28-5 1,41 6-71,0-1-1,0 1 1,0 0-1,0 0 1,0 0-1,0 0 1,0 0 0,0 1-1,0-1 1,-2 1-1,-13 2 29,16-3-52,0 0-1,0 1 1,0-1 0,-1 0 0,1 1 0,0-1 0,0 1 0,0-1-1,0 1 1,0 0 0,0-1 0,0 1 0,0 0 0,0 0 0,0 0-1,0 0 1,0 1 0,0-1 14,0 0 0,-1 1-1,1-1 1,0 0 0,-1 0 0,1 0-1,0 0 1,-1 0 0,-1 0-1,2 0-10,-1 0-1,1-1 0,0 1 0,0 0 0,0 0 1,0 0-1,0 0 0,0-1 0,0 2 0,1-1 0,-2 1 1,2-1 22,-1 0 1,1-1-1,-1 1 1,1 0-1,-1-1 1,1 1-1,-1 0 1,0-1 0,1 1-1,-1-1 1,1 1-1,-1-1 1,0 1-1,0-1 1,1 0-1,-1 1 1,-2-1 218,4 1-140,2 1-54,0-1 0,1 0 0,-1 0 1,0 0-1,0 0 0,1-1 0,-1 1 0,0-1 1,1 0-1,-1 0 0,0 0 0,6-1 0,8-2 54,21-5-1,-10 1-56,283-40-252,-225 42-2982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9:10.949"/>
    </inkml:context>
    <inkml:brush xml:id="br0">
      <inkml:brushProperty name="width" value="0.3" units="cm"/>
      <inkml:brushProperty name="height" value="0.6" units="cm"/>
      <inkml:brushProperty name="color" value="#D9AEFF"/>
      <inkml:brushProperty name="tip" value="rectangle"/>
      <inkml:brushProperty name="rasterOp" value="maskPen"/>
    </inkml:brush>
  </inkml:definitions>
  <inkml:trace contextRef="#ctx0" brushRef="#br0">1348 1 640,'-4'0'2736,"-7"5"-1442,-18 16-918,11-8 135,-19 8-100,-1-2-1,0-2 1,-1-1 0,0-3-1,-78 18 1,90-25-345,-352 62 1468,175-54-1047,153-13 205,-100-12 1,140 9-539,5 2-135,1-1 0,-1 0 0,1 0 1,-1 0-1,1-1 0,-6-2 0,11 4-21,0 0 0,1 0 0,-1 0 0,0 0 0,0 0 0,0 0 0,0 0 0,0 0 0,0 0 0,0 0 0,0 0 0,0 0 0,1 0 0,-1 0 0,0 0 0,0 0 0,0 0 0,0 0 0,0 0 0,0-1 0,0 1 0,0 0 0,0 0 0,0 0 0,0 0 0,0 0 0,0 0 0,0 0-1,0 0 1,0 0 0,0 0 0,1-1 0,-1 1 0,0 0 0,0 0 0,0 0 0,0 0 0,0 0 0,0 0 0,0 0 0,0 0 0,-1 0 0,1-1 0,0 1 0,0 0 0,0 0 0,0 0 0,0 0 0,0 0 0,0 0 0,0 0 0,0 0 0,0 0 0,0 0 0,0-1 0,0 1 0,0 0 0,0 0 0,0 0 0,-1 0 0,9 0-83,-8 0 85,301 22-333,-139-5 239,72 6 169,414 95 0,-617-110-1,0 2 1,52 26 0,-97-33-1,-28-1-175,-51-4-1,16 0 193,-88-5-139,-27 1 75,55 14 35,0 6 0,-251 58 1,325-56-97,1 2 1,0 3 0,-60 29-1,120-49 33,-5 3-19,0-1 0,0 1 1,1 0-1,-10 8 0,16-11 28,-1-1-1,0 1 0,0 0 0,0-1 1,1 1-1,-1 0 0,1 0 0,-1-1 1,0 1-1,1 0 0,-1 0 1,1 0-1,0 0 0,-1 0 0,1 0 1,0 0-1,-1-1 0,1 1 0,0 0 1,0 0-1,0 0 0,0 0 1,0 0-1,0 0 0,0 0 0,0 0 1,1 0-1,-1 0 0,0 0 1,0 0-1,1 0 0,-1 0 0,1 0 1,-1 0-1,1 0 0,-1-1 0,1 1 1,-1 0-1,1 0 0,0 0 1,-1-1-1,1 1 0,0-1 0,0 1 1,1 0-1,6 4 47,-1 0 0,1-1 0,1 0 0,-1 0 0,0-1 0,1 0 1,0-1-1,9 2 0,75 8 88,90 5-26,116 9-152,297 36 100,-529-54-207,-27-4 76,0 1 0,-1 2 0,55 17 1,-91-23 61,0 0 1,-1 0 0,1 0-1,-1 0 1,0 1 0,1-1 0,2 3-1,-5-4 3,1 1 0,-1-1 0,0 0 0,0 0 0,0 0-1,0 1 1,0-1 0,1 0 0,-1 0 0,0 1 0,0-1 0,0 0-1,0 0 1,0 1 0,0-1 0,0 0 0,0 0 0,0 1 0,0-1-1,0 0 1,0 1 0,0-1 0,0 0 0,0 0 0,0 1 0,0-1 0,0 0-1,0 1 1,-1-1-2,0 1 0,1 0 0,-1-1 0,0 1 0,1 0 0,-1-1 0,0 1 0,1-1 0,-1 1 0,0-1-1,0 0 1,-1 1 0,-20 6 67,1-1 0,-1-1-1,-29 3 1,19-3-4,-54 9 165,-116 3 0,-78-6 53,25 0-202,147-9-4,-145 9-164,234-9 50,9-1 14,-1 0 1,-11 3-1,19-4 11,1 1 1,0 0-1,-1-1 0,1 1 1,0 0-1,0 0 0,0 1 0,0-1 1,0 0-1,0 1 0,0-1 1,0 1-1,0 0 0,-2 3 1,4-4 15,-1 0 1,1 0 0,0-1-1,-1 1 1,1 0 0,0 0-1,0 0 1,0 0 0,0 0-1,0 0 1,0 0 0,0 0-1,0 0 1,0 0 0,1 0-1,-1 0 1,0 0 0,0 0 0,1-1-1,-1 1 1,1 0 0,-1 0-1,1 0 1,-1 0 0,1-1-1,-1 1 1,1 0 0,0-1-1,0 1 1,-1 0 0,1-1-1,0 1 1,0-1 0,1 1-1,4 4-5,0-1 0,1 0 0,8 3 0,42 15 64,1-2-1,65 13 1,-99-27-56,162 26-62,-102-20 100,564 85 132,-580-86-240,93 29-1,-129-27-150,-31-13 208,0 1 1,1-1-1,-1 1 1,0 0-1,0-1 1,0 1-1,0 0 0,0 0 1,0 0-1,0 0 1,0 0-1,0 0 1,0 0-1,0 0 1,-1 0-1,1 1 0,0-1 1,-1 0-1,1 0 1,-1 1-1,1 1 1,-1-3 7,0 1 0,-1 0 0,1 0 1,0-1-1,-1 1 0,1 0 0,0 0 0,-1-1 1,1 1-1,-1-1 0,1 1 0,-1 0 1,1-1-1,-1 1 0,0-1 0,1 1 0,-1-1 1,0 1-1,1-1 0,-1 0 0,0 1 1,1-1-1,-1 0 0,-1 1 0,-22 6 62,18-6-32,-30 7 134,-67 4 0,62-8 16,-171 3-26,0-15 78,147 5-147,-483-35-33,541 37-100,-27-1-138,32 2 186,-1 0 0,1 0 0,-1 1 0,0-1 0,1 0 0,-1 1-1,1 0 1,-1 0 0,-3 1 0,6-2 0,0 1 0,0-1 1,-1 0-1,1 0 0,0 0 0,0 0 1,0 0-1,0 1 0,-1-1 0,1 0 1,0 0-1,0 0 0,0 0 0,0 1 0,0-1 1,0 0-1,0 0 0,-1 0 0,1 1 1,0-1-1,0 0 0,0 0 0,0 0 1,0 1-1,0-1 0,0 0 0,0 0 1,0 0-1,0 1 0,0-1 0,0 0 1,0 0-1,1 0 0,-1 1 0,0-1 0,7 8-82,16 7 18,-20-14 65,21 13 101,1-1 0,1-2 0,0 0 0,1-2 0,-1-1 0,2-1 0,54 7 0,28-2 123,212 18-213,-168-28 175,-23 0-14,55-1-454,-105-2-2353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6:23.57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63 164 992,'-1'-10'313,"1"10"-303,0 0 1,-1-1 0,1 1 0,0-1-1,0 1 1,0 0 0,0-1 0,0 1-1,0-1 1,0 1 0,0 0 0,0-1-1,0 1 1,0-1 0,0 1 0,1 0 0,-1-1-1,0 1 1,0 0 0,1-3 176,-1-2-48,-1 0 1,0 0 0,0 0-1,0 0 1,-1 0 0,1 0 0,-5-7-1,4 6 36,-1 0-1,1 0 0,0 0 1,-1-8-1,3 9-127,-1 1 1,0-1 0,0 1-1,0-1 1,0 1-1,-1 0 1,0-1-1,0 1 1,0 0-1,0 0 1,-5-6 0,2 16 186,3 1-182,1 0 0,-1 0 0,2 0 0,-1 0 0,1 0 0,0 1 0,1 9 0,0 7 44,-4 25 12,1-35-554,1 0 0,1 0 0,0 0 0,2 17 0,6-7-1101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9:17.868"/>
    </inkml:context>
    <inkml:brush xml:id="br0">
      <inkml:brushProperty name="width" value="0.3" units="cm"/>
      <inkml:brushProperty name="height" value="0.6" units="cm"/>
      <inkml:brushProperty name="color" value="#D9AEFF"/>
      <inkml:brushProperty name="tip" value="rectangle"/>
      <inkml:brushProperty name="rasterOp" value="maskPen"/>
    </inkml:brush>
  </inkml:definitions>
  <inkml:trace contextRef="#ctx0" brushRef="#br0">0 37 992,'10'-28'12901,"22"28"-11792,44-6 1,-57 4-1075,0 1 0,30 2 0,-9 1-124,-12-2 211,1 2 1,-1 1-1,0 1 1,34 9 0,-50-9-113,1-2 1,0 0 0,0 0-1,20 0 1,-17-2 58,22 5-1,1 0 3,325 15 254,-333-18-303,-16-2-83,30-1-1,-31 0 135,0 1-1,26 3 1,-26-2-55,0 0 0,17-2 0,5-1-94,47 4 0,-21-1-44,165 7 312,59-1-368,-221-5 220,29 0 163,21-6-162,129 13 0,-198-8-97,46-3 0,-6-1-20,188 11-231,-206-5 228,300 6 315,-284-7-222,117 7-223,-51-8 456,-75-2-203,123-8-22,-12 1-228,-80 2 330,349 1-208,-336 5 229,-74 1-143,33-1-92,16-3 184,28-3 97,112-5-167,-123 8-18,22-1-5,-61 7 285,-37-1-304,46-3-1,-70 0 190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9:19.636"/>
    </inkml:context>
    <inkml:brush xml:id="br0">
      <inkml:brushProperty name="width" value="0.3" units="cm"/>
      <inkml:brushProperty name="height" value="0.6" units="cm"/>
      <inkml:brushProperty name="color" value="#D9AEFF"/>
      <inkml:brushProperty name="tip" value="rectangle"/>
      <inkml:brushProperty name="rasterOp" value="maskPen"/>
    </inkml:brush>
  </inkml:definitions>
  <inkml:trace contextRef="#ctx0" brushRef="#br0">3 48 1728,'0'0'16,"0"0"0,0 0 0,-1-1 0,1 1 0,0 0 0,0 0 0,0 0 0,0 0 0,-1 0 0,1-1 0,0 1 0,0 0 0,0 0 0,0 0 0,0-1 0,0 1 0,0 0 0,0 0 0,0-1 0,0 1 0,0 0-1,0 0 1,-1 0 0,1-1 0,1 1 0,-1 0 0,0 0 0,0-1 0,0 1 0,0 0 0,0 0 0,0 0 0,0-1 0,0 1 0,0 0 0,0 0 0,0 0 0,1-1 0,-1 1 0,0 0 0,0 0 0,0 0 0,0 0 0,0 0 0,1-1 0,-1 1 0,0 0 0,0 0 0,0 0 0,1 0 0,6-6 268,-6 4-196,1 1 1,0-1 0,0 1 0,0 0-1,1 0 1,-1 0 0,2-1 0,0 0 17,1 0 311,-1 0-1,1 1 1,0-1 0,0 1 0,0 0 0,1 0 0,-1 0 0,0 1 0,0 0 0,7 0 0,40-8 1940,32 8-915,170 3 12,124 6-89,-116-4-1130,20 8 341,-117-4-458,63 9 61,-175-13-76,-44-4-96,208 14 418,-128-10-272,31 1-55,15 2 270,1 0-534,-36-6 532,47-1-161,225-28 190,-179 1 474,-86 16-314,186 7-1,-269 3-464,-10 1-33,27 3-1,-22-2-461,1 0-1,-1-1 1,0-1 0,22-2-1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9:42.225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540 212 416,'3'-4'1116,"7"9"-29,-4-4-928,0 1 1,-1 0 0,1 0-1,-1 1 1,10 6 0,-9-6 73,-1 0 0,1 0 0,-1-1 1,1 1-1,11 2 0,88 17 1548,63 11-693,201 2 571,15-16-1041,-176-18-336,-103-2-228,115 5 41,153-4 18,166-16-91,-11 0 415,79-12-141,-494 22-320,160-5 326,-60 4-81,125 4 94,-185 5-108,230 4 60,-181-4-342,-117-2 187,416-15-12,-288 6-216,255-19 378,-232 12-296,-63 5 4,754-87 110,-470 56 26,-337 40-120,284-4 28,-34 6 221,-369 0-230,0 0 5,1 0 1,-1 0-1,0 0 1,0 0-1,1 0 0,-1 0 1,0 0-1,0-1 1,0 1-1,1 0 0,-1-1 1,0 1-1,0-1 1,0 1-1,0-1 0,0 0 1,0 1-1,2-3 1,-2 3 42,-6-24-1338,5 23 1256,0 0 0,0 0 1,0 0-1,0-1 1,-1 1-1,1 0 1,0 0-1,0 0 1,-1 0-1,1 0 0,-1 0 1,1 0-1,-1 0 1,0 0-1,1 0 1,-1 0-1,0 0 0,1 0 1,-1 0-1,0 1 1,0-1-1,0 0 1,0 1-1,0-1 1,0 0-1,0 1 0,0-1 1,0 1-1,0 0 1,0-1-1,0 1 1,0 0-1,-1 0 0,1-1 1,0 1-1,0 0 1,0 0-1,0 0 1,0 0-1,-1 1 0,1-1 1,0 0-1,0 0 1,0 1-1,0-1 1,0 1-1,0-1 1,0 1-1,0-1 0,0 1 1,0 0-1,0-1 1,0 1-1,0 0 1,0 0-1,1-1 0,-1 1 1,0 1-1,-1 1 120,0 0-1,0-1 0,-1 1 0,1-1 0,0 0 1,-1 0-1,1 0 0,-1 0 0,0 0 1,0 0-1,-5 1 752,3 1-858,-6 9 12,0-2 0,-1 0 0,-1 0 0,0-1 0,0-1 0,-1 0 0,0 0 0,-18 6 0,-3-1 48,0-2 0,-55 13 0,59-17 5,19-4-54,-1-1 1,0 0 0,-15 1 0,-23 0 56,-29 0 83,70-4-162,0 1 0,0 0 1,0 0-1,1 1 0,-1 0 1,-18 6-1,18-5-21,9-3 40,0 0 1,0 1-1,0-1 0,0 0 1,0 0-1,0 1 1,0-1-1,1 1 0,-1-1 1,0 1-1,0-1 1,0 1-1,-1 1 0,-5 4 1,7-6 2,-1 0 0,1 1 0,-1-1 0,1 1 0,-1-1 0,1 1 1,-1 0-1,1-1 0,0 1 0,-1-1 0,1 1 0,0 0 0,-1-1 0,1 1 1,0 0-1,0-1 0,0 1 0,0 0 0,-1-1 0,1 1 0,0 0 1,0-1-1,0 1 0,0 0 0,1-1 0,-1 1 0,0 1 0,0 10-2,1 1 0,0-1 0,1 0 0,1 0 0,3 14 0,-2-15 48,-1 0-1,-1-1 1,0 1 0,0 1 0,0 16 293,-8-26-39,5-2-283,1 0-1,-1 0 1,1 0-1,-1 1 1,1-1-1,-1 0 1,1 0-1,-1 0 1,1 0-1,-1 0 1,1 0-1,-1 0 1,0 0-1,1 0 1,-1-1-1,1 1 1,-1 0-1,1 0 0,-1 0 1,1-1-1,-1 1 1,1 0-1,-1-1 1,-4-1-29,0 0 0,0 0 1,1 1-1,-1 0 0,-1 0 0,1 0 0,0 0 1,0 1-1,-10 0 0,-5-1 30,-255-6 149,27 2 39,-141-5-186,298 8-19,-56-3 4,-31-1 0,-140-2 0,-70 1-32,-554 25-11,560-21 359,108 0-200,9-8-55,46 0 102,-143 1-195,-208 1-485,-53 45 847,381-21-242,44-3-149,-297 20 296,293-19-135,-270 5 264,-31-22-178,397 0-189,-145 1-58,-71 34-179,4 31 75,306-59 139,1-1 27,-1 1 0,0 0-1,0 1 1,1 0 0,-16 8 0,27-12 4,0 0 1,0 0 0,-1 1 0,1-1 0,0 0-1,0 0 1,0 0 0,0 0 0,-1 0 0,1 1 0,0-1-1,0 0 1,0 0 0,0 0 0,0 0 0,0 1-1,0-1 1,-1 0 0,1 0 0,0 1 0,0-1 0,0 0-1,0 0 1,0 0 0,0 1 0,0-1 0,0 0-1,0 0 1,0 0 0,0 1 0,0-1 0,0 0-1,0 0 1,1 1 0,-1-1 0,7 8 124,15 4-75,-2-4-32,38 9 0,-38-11 5,39 14 0,-28-7-23,0-2 1,1-1 0,0-2 0,52 8-1,133 1 40,-83-9-38,298 11-6,-186-11 115,522 42-212,-626-37 108,115 13 3,248 28-71,-164-19 32,60 0 11,-185-18 95,414 21 62,-153-26-235,-15-8 173,-134-4 135,69-7 42,-193 0-241,98-6-84,-42 2 26,156-10 40,-38 2 0,68-1-91,-20 1 304,-154 2-340,-50 3 164,-136 10-20,508-20-66,-394 13 49,-152 5 0,1-1 0,49-15 0,-75 16 12,-14 4 0,-1 0-1,1 0 0,-1-1 0,0 0 0,0-1 0,10-5 0,-17 8-17,0 1-1,-1-1 1,1 1-1,0-1 1,-1 0-1,1 1 1,0-1-1,-1 0 0,1 1 1,-1-1-1,1 0 1,-1 0-1,1 1 1,-1-1-1,1 0 1,-1 0-1,0 0 1,0 0-1,1 0 1,-1 0-1,0 0 1,0 1-1,0-1 1,0 0-1,0 0 1,0 0-1,0 0 1,-1 0-1,1 0 0,0 0 1,0 0-1,-1 1 1,1-1-1,0 0 1,-1 0-1,1 0 1,-1 0-1,1 1 1,-2-2-1,0-1-69,-1 0 0,0 0 1,0 1-1,1-1 0,-2 1 0,1-1 0,0 1 0,-6-3 0,-5 0 15,0-1 1,-1 2-1,1 0 0,-30-4 1,-62 1 62,84 6-26,-535 4-422,386 2 513,-617-22-45,-69-68 682,334 26-539,-11 1 48,-223-4-145,644 54-66,-181-8-2,-82-7 0,-207 6 76,440 15-72,-248 12-240,283 0 114,-172 37 0,260-43 73,0 1 1,0 1 0,1 1 0,-27 14 0,41-18 30,0 0 0,0 0 1,0 1-1,0 0 1,1 0-1,0 0 0,-1 0 1,-4 9-1,6-10 15,1 1 1,0 0-1,1 0 0,-1 0 1,0 0-1,1 0 0,0 0 0,0 1 1,1-1-1,-1 0 0,1 1 1,0-1-1,0 6 0,1 3 15,1-1 0,1 0 0,0 0 0,1 0 0,0 0 0,0-1 1,7 13-1,-2-9 37,0 0 0,1 0 0,0-1 0,19 20 0,-14-20-45,0-1 1,1 0 0,0-2 0,1 0 0,0 0 0,1-2-1,35 14 1,3-4 19,76 17-1,-12-10 110,184 18 1,-277-42-115,340 16 100,-297-18-135,620-11 198,-55-32 26,-451 27-144,245-31-54,292-89 44,-536 95-96,201-50-28,500-84 246,-8 80-187,-491 83-154,-236 11 38,49 3-61,99 30 183,-217-22 106,287 22-186,-84-13 213,-228-18-156,-42-1-24,0-1-1,0 2 1,-1 0-1,1 1 1,-1 1-1,24 6 1,-34-7 22,-1 0 0,1 0 0,-1 0 0,0 0 0,0 1 0,0-1 0,0 1 0,0 0 0,-1-1 0,1 1 0,-1 1 1,0-1-1,0 0 0,0 1 0,0-1 0,0 1 0,-1-1 0,1 1 0,-1 0 0,0-1 0,0 5 0,2 10-33,-1 0 1,0-1-1,-2 25 0,0-30 24,-3 50-25,-20 106 1,14-111 200,-5 19-177,6-38-16,2 0 0,-2 57 0,8-39 323,13 90 0,-10-133-128,1 1 1,0-1-1,1 0 1,6 13 0,-3-9-150,-7-14 52,-1-3-34,1 1-1,-1 0 0,0-1 1,1 1-1,-1-1 1,0 1-1,1 0 0,-1-1 1,1 1-1,-1-1 0,1 1 1,-1-1-1,1 0 1,-1 1-1,1-1 0,0 1 1,-1-1-1,1 0 1,-1 0-1,1 1 0,0-1 1,-1 0-1,1 0 1,0 0-1,-1 0 0,1 0 1,0 1-1,0-1 0,-1-1 1,1 1-1,0 0 1,3 0 550,12-4-265,-16 3-295,0 0 0,0 0 0,0 0 0,0 0 0,0 1-1,-1-1 1,1 0 0,0 0 0,0 0 0,-1 0 0,1 0 0,-1 1-1,1-1 1,-1 0 0,1 0 0,-1 1 0,0-1 0,1 0 0,-1 1 0,0-1-1,1 1 1,-2-1 0,-9-11-29,-24-32 346,-9-22-207,-32-52-88,63 100-16,-1-1 1,-1 2-1,0 0 1,-2 1-1,-18-15 0,16 18-45,-1 1-1,0 0 1,0 2-1,-1 0 0,-25-7 1,22 7-29,-50-15-166,-117-24 0,189 49 233,-41-8-12,1 2 1,-1 1-1,-60 2 1,-128 18-24,110-4 33,98-11 17,14 1 30,0-1 0,-17 3 0,16-1 283,16-5-81,23-4-56,256-24-278,-254 27 73,179-15-51,-117 14-503,-85 6 454,-12 1 84,4-2 12,-62-3-123,-904 11-48,841-2 109,-22 0 305,146-6-221,-3 0 26,0 0 1,0 0 0,0-1-1,0 1 1,0-1 0,-4-1 0,8 2-25,-1 0 1,1 0-1,0 0 0,-1-1 1,1 1-1,0 0 1,-1 0-1,1 0 1,0-1-1,-1 1 0,1 0 1,0-1-1,0 1 1,-1 0-1,1 0 1,0-1-1,0 1 0,0-1 1,-1 1-1,1 0 1,0-1-1,0 1 1,0 0-1,0-1 0,0 0 1,0 0-6,0 0 0,0 0 0,1 0 0,-1 0 0,0-1 0,1 1 0,-1 0 0,1 0 0,0 0 0,-1 0 0,1 0 0,0 1 0,1-3 0,9-8-8,1 1 0,0 0 0,1 0 1,0 1-1,17-8 0,6-5-54,20-12-5,27-19-22,-72 45 89,0-1 0,0 0 0,-1-1 0,16-19 0,-22 25-20,-1 0 0,-1-1 0,1 1 0,0-1 1,-1 1-1,0-1 0,2-7 0,-3 11 4,-1-1 1,0 0-1,0 0 0,0 1 0,0-1 1,0 0-1,0 0 0,0 1 0,0-1 0,-1 0 1,1 0-1,-1 1 0,1-1 0,-1 0 1,0 1-1,1-1 0,-1 1 0,0-1 1,0 1-1,0-1 0,0 1 0,0 0 0,-1-1 1,-1 0-1,-1-2-28,-1 1 0,1 1 0,-1-1 0,1 1 0,-1 0 0,0 0 0,0 0 0,0 0 0,-1 1 0,1 0 0,-6 0 0,-8-1-57,-34 1 1,-10 7 19,0 2 1,-79 21 0,59-10 158,12-5-43,-281 54 186,252-54-68,-158 3 1,33-22 8,-2-21 37,-111-30 67,175 30-304,-70-7 15,-2 10 0,-321 10 0,-179 63-71,340-2 62,171-19 127,-180 24 146,-462 46-179,186-79 313,-114-29-336,355 18 91,-257-9-144,540 7 4,75-2 62,-30 7-124,24-1 52,21-5-5,-123 30 0,82-17-3,38-7 2,-60 9 22,-56 13-47,162-29 58,-93 20 116,96-22-31,-1-1-1,1-1 1,-36-2 0,-80-3-128,120 4 34,5 0-26,0 0 0,0 1 0,1 0 0,-21 6 0,30-7 21,1 0 0,-1 0 0,1 0 0,0 1 0,-1-1 0,1 0 0,-1 0 0,1 1 0,-1-1 0,1 0 0,0 0 0,-1 1 0,1-1 0,0 0 0,-1 1 0,1-1 0,0 1 0,-1-1 0,1 0 0,0 1 0,0-1 0,-1 1 0,1-1 0,0 1 0,0-1 0,0 2 0,0-1 4,0-1 1,0 1 0,0 0-1,1 0 1,-1 0 0,0 0-1,1-1 1,-1 1 0,0 0-1,1 0 1,-1-1 0,1 1-1,1 1 1,1 2-16,1-1 0,0 1 0,9 5 0,10 2 24,-19-9 25,1 0 1,-1 0 0,0 1-1,1 0 1,-1-1-1,0 1 1,4 5-1,2 2-16,16 20 7,-24-28-20,-1 1 1,1-1-1,-1 0 1,0 1-1,0 0 0,0-1 1,0 1-1,0 0 0,-1-1 1,1 1-1,0 5 1,-1-2 17,0 0 1,-1-1 0,1 1 0,-1-1 0,0 0 0,0 1 0,-1-1 0,0 0 0,0 1 0,0-1 0,0 0 0,-1-1 0,0 1 0,0 0 0,0-1-1,-1 1 1,1-1 0,-1 0 0,-8 6 0,3-1 22,0-1-1,-1-1 1,0 0-1,-1 0 0,1-1 1,-1 0-1,-1-1 1,1 0-1,-1-1 1,1 0-1,-17 3 0,24-7-26,-4 2 50,0-1 1,-1 0-1,1-1 0,0 0 1,-1 0-1,-7-2 0,15 2-58,0 0 0,1 0 0,-1 0 0,1 0 0,-1 0-1,1-1 1,-1 1 0,1 0 0,0 0 0,-1-1 0,1 1-1,-1 0 1,1-1 0,-1 1 0,1 0 0,0-1 0,-1 1-1,1-1 1,0 1 0,-1 0 0,1-1 0,0 1 0,0-1-1,0 1 1,-1-1 0,1 1 0,0-1 0,0 1-1,0-1 1,0 1 0,0-1 0,0 0 0,0 1 0,0-1-1,0 1 1,0-1 0,0 1 0,0-1 0,0 1 0,0-1-1,1 1 1,-1-1 0,0 1 0,0-1 0,1 1 0,-1-1-1,0 1 1,1-1 0,1-2 7,0 0-1,0 1 1,0-1-1,0 0 1,0 1-1,4-3 1,1-1-41,1 1 0,0 0 0,0 1 0,1 0 0,-1 0 0,1 1 0,13-4 0,65-10-102,-84 17 126,110-19 47,197-20-48,145 43-138,0 38 51,45-3 276,2-23-224,-356-12 109,654 1 32,-513-5-95,541 11-49,-4 16 70,327-1 69,-31-87 267,-992 48-316,354-41-206,99-6 263,-317 35-91,120-1 35,-45 4 11,-24 10-209,-64 5 172,-94-3 4,224-8-138,-175 6 358,-86 2-342,-73 7 92,247-5-403,-279 8 353,-1 2-1,1-1 1,-1 2-1,0 0 1,0 1 0,15 5-1,-24-7 23,-1 1 0,1-1 0,0 1 0,-1-1-1,0 1 1,1 1 0,-1-1 0,0 0 0,-1 1 0,1 0 0,-1 0-1,1 0 1,-1 0 0,-1 1 0,1-1 0,0 1 0,-1 0-1,0 0 1,3 9 0,30 193-181,-31-171 277,18 62 197,-13-35 326,-26-90-337,15 23-268,0 0 0,0-1 0,-1 1 0,0 0 0,0 0 0,0 0 0,-1 1 0,1-1 0,-1 1 0,0 0 0,1 0 0,-2 0 0,1 0 0,0 1 0,-9-4 0,0 1-2,0 0 0,0 0 0,-1 1-1,-18-2 1,-56-4-167,0 3 1,-141 9-1,-106 20 209,71 0 3,36-2-66,-212-1 78,-109-18 245,546-1-277,-528-7 214,-1 27-538,-344 72 191,489-45 325,204-32-156,-304 21 24,88-25 367,24-18-247,262 3-135,66 3-41,-251-18 238,-27-19-320,-74-9-227,358 42 399,-533-84 180,55 16-284,369 62-152,-254 14-1,-144 49-53,541-51 209,-456 62 281,213-27-345,-216 50-88,230-45 235,-57 13 206,250-43-263,-106 22 181,119-31-153,-49-2 1,28-1 93,-127-4-322,94 5 320,84 0-48,10-3-112,28-1-197,71 1 0,40 12 210,-23 0 48,283 26-211,-107 6 135,190 28 180,325 28-112,-424-60 55,88 7-45,783 7-149,-26-66 710,-272-31-858,-533 18 383,-13-3 138,-60 4-179,166-20-211,-282 22 152,23-8-222,80-6 256,-166 31-150,46-4 262,-66-4-188,50-3-292,148-17 637,-307 29-420,-1 2 0,1 2 0,1 3-1,61 7 1,-94-4 13,0 0 0,0 2 1,0 0-1,-1 2 0,0 0 0,33 17 0,-46-21 110,-1 0 0,0-1 0,1 1-1,-1-2 1,1 1 0,0 0 0,-1-1 0,1 0-1,0 0 1,0-1 0,0 0 0,0 0 0,0 0 0,0-1-1,-1 0 1,1 0 0,8-2 0,-2-1-64,-5 1 2,-1 1-1,1 0 1,0 1-1,0-1 1,13 1-1,-16 0 50,0 0-1,0 0 0,-1 0 0,1-1 0,0 0 0,-1 1 1,0-1-1,1 0 0,-1 0 0,6-6 0,11-5 109,15-6-593,-34 19 363,25 0-144,4-1 275,50-6 0,-70 6 0,0 1 0,14 0 0,-8 0-226,-14 0 95,12 10 11,-12-7 34,2 5 56,0-1 0,0-1 0,1 1 0,0 0 0,0-1 1,1 0-1,0-1 0,10 8 0,-4-4 20,-5-3 12,1-1 1,0 0 0,11 5 0,-18-9-47,0-1 0,-1 1 0,1 0 0,0-1 0,-1 1 0,1 0 1,0 0-1,-1-1 0,1 1 0,-1 0 0,1 0 0,-1 0 0,0 0 0,1-1 0,-1 1 1,0 0-1,0 0 0,1 0 0,-1 0 0,0 0 0,0 0 0,0 0 0,0 0 0,0 0 1,0 0-1,-1 0 0,1 0 0,0 0 0,0 0 0,-1-1 0,1 1 0,0 0 0,-1 0 1,1 0-1,-2 1 0,-3 2-20,0 1 1,-1-1 0,0-1-1,0 1 1,0-1-1,-1 0 1,-8 3 0,1 0-1,-57 23-10,-37 18 14,59-22-50,-2-1 0,-1-3 1,0-3-1,-67 15 0,-398 75 33,247-65 215,167-28-106,-437 40 108,342-40-73,-256 0 166,309-14-179,-367-18-92,263 4 60,-44-5-28,-32 0-32,101 7-80,-39-1 118,39 3-77,-29 0 42,-3 3 6,-181-2 20,103 20 70,53 6-136,4-1 42,198-9 1,-202 16-150,-44 8 93,-19 2 23,56-6 193,59-6-100,-125-5 163,232-14-18,-476-15 481,426 5-649,-157-13-94,103 6-38,-260 16-1,395 5 57,1 4 0,0 3-1,-118 36 1,-197 44 256,348-82-278,-30 1 382,75-12-248,1 0 0,-1-1 0,0-1 0,1 0 0,-19-4 0,27 4-60,1 0 0,-1 0 0,1-1 0,-1 1 0,1 0 0,0-1 0,0 0 0,0 1 0,0-1 0,0 0 0,0 0 0,0 0 0,0 0 0,1 0 0,-1-1 0,1 1 0,0 0 0,0-1 0,-1 1 0,2-1 0,-1 1 0,0-1 0,0 0 0,1 1 0,-1-5 0,0-1-10,0-1 1,1 0-1,0 0 0,1 0 1,-1 1-1,4-13 0,-2 12-17,1 0 1,0 0-1,1 0 0,0 0 0,0 1 1,1 0-1,0 0 0,1 0 1,-1 0-1,1 1 0,1 0 0,0 0 1,0 1-1,0-1 0,0 2 1,10-7-1,-1 3-63,0 0 0,0 2 0,1-1 0,0 2-1,1 0 1,-1 1 0,26-3 0,-7 1 13,65-7-152,-89 14 163,0 0-1,-1 0 1,1 1 0,-1 0 0,1 1 0,19 6-1,42 11-246,-52-13 332,-1 0 1,40 4-1,-36-7 5,40 11 0,-59-13-69,7 3-56,0 0 1,-1 0 0,1 1 0,15 9 0,-24-12 75,0 0 1,-1 0-1,1 1 1,0-1-1,-1 1 1,1-1-1,-1 1 1,0 0-1,0 0 1,0 0-1,0 0 1,-1 0-1,1 0 1,-1 0-1,0 1 1,0-1-1,0 0 1,0 1-1,0-1 1,-1 6-1,1 17-10,-2-1-1,0 1 1,-2-1 0,-1 0-1,-1 0 1,-13 40 0,2-23 33,-1-2 0,-2 0-1,-24 38 1,23-49 40,-1-1-1,-48 51 0,40-48 181,24-24-114,4-7-93,1 1 0,-1 0 0,1-1 0,-1 1 0,1 0 0,-1-1 0,1 1 0,-1-1 0,1 1 0,-1-1 0,0 1 0,1-1 0,-1 1 0,0-1 0,1 0 1,-5 2 637,6-3-638,-1 0 0,1 0 1,0 0-1,0 0 1,0 0-1,1 1 0,-1-1 1,0 0-1,0 1 0,0-1 1,0 1-1,1-1 0,-1 1 1,0 0-1,2-1 1,1 0 4,25-8-39,1 1-1,1 1 1,-1 2-1,37-2 1,127 4-126,-124 3 43,593 11 187,-469-5-31,68 4-60,54-2 49,-95-3 73,781 0-106,-551-7 107,61-2-240,-150-4 114,-70 1 172,191-5-51,-278 7-196,63-2 98,205-9 23,-160 6-127,-21 1 142,-259 9-62,358-12 153,-106-5-47,112-9-92,7 0-131,-124 10-2,25 4 102,-47 4-134,-45-2 543,232-18-535,-416 24 140,138-20 111,-111 15-127,86-2 1,-74 7 14,194-1-131,-164 6 108,-24 5-71,2-1 77,20-1 143,-84-3-102,1 0 0,-1-2 1,1 1-1,-1-2 0,0 0 1,1 0-1,-1-1 0,0 0 1,0-1-1,0-1 0,-1 0 1,14-8-1,-19 9-3,-1-1-1,0 0 1,1 0-1,-2 0 1,1-1 0,-1 1-1,1-1 1,-2 0-1,1-1 1,-1 1 0,5-12-1,1-7 153,9-49 0,-6 24-257,1-14 40,-9 38 79,10-31-1,7-34-26,-15 68-188,-2 1-1,0-1 1,-2 0 0,0-41-1,-2 63 158,0 1 0,0-1 0,0 1 0,0-1-1,0 0 1,0 1 0,0-1 0,0 1 0,0-1 0,0 0 0,-1 1 0,1-1 0,0 1-1,0-1 1,-1 1 0,1-1 0,0 1 0,0-1 0,-1 1 0,0-2 0,1 2 0,-1 0 1,1 0 0,-1 0 0,1 0 0,0 0 0,-1 0 0,1 0 0,-1 0 0,1 0-1,0 0 1,-1 0 0,1 1 0,-1-1 0,1 0 0,0 0 0,-1 0 0,1 0-1,0 1 1,-1-1 0,1 0 0,0 0 0,-1 1 0,-2 2-48,0-1 0,0 1 1,1 0-1,-1 0 0,-2 5 0,-2 5 50,-1 0 0,-1 0 0,0-1 0,-1 0 0,0-1 0,-1 0 0,0-1 0,-15 12-1,-43 19-142,-136 57-1,166-81 111,-131 45-37,-6-14 149,123-34-24,-34 8 92,-1-4 1,-100 7-1,-298-21-31,2-39 149,458 32-198,-361-36-201,103 8 143,76 9 194,-103-10 56,-215-7-433,-12 28 107,437 11-39,-259 15-10,127-3 273,-20 2-46,-491 92 0,630-79-152,-142 55 0,-7 7-54,10-3 129,32-16 80,181-60 28,0-2 0,-1-1 0,-46 0 0,18-5-61,-70-8 0,67 1-92,-61-6 110,-463-30-214,-51 71-284,616-27 473,-323 36-192,86-7 189,-8-9-37,61-7 106,198-14-70,-368 31-137,114-12 178,213-12-119,1 2 0,-94 30 0,148-40 11,-20 7 22,0 0 1,0 2-1,-29 17 0,43-23 58,8-4-57,0 1 0,0-1 0,0 0 0,0 1 0,1-1 0,-1 1 0,0-1 0,0 1 0,0-1 0,0 1 0,1 0 0,-1-1 0,-1 2-1,2-1-2,0-1-1,0 1 0,0-1 0,0 1 0,0-1 1,0 0-1,0 1 0,0-1 0,0 1 1,0-1-1,0 1 0,1-1 0,-1 1 0,0-1 1,0 0-1,0 1 0,1-1 0,-1 1 0,0-1 1,0 0-1,1 1 0,-1-1 0,0 0 0,1 1 1,-1-1-1,1 1 0,3 3 3,0 0-1,0 0 1,0-1 0,1 1-1,-1-1 1,1 0-1,0 0 1,6 2 0,45 17-9,-44-18 47,15 4-49,1-1 1,32 4-1,59 3 45,-87-11-14,605 39 106,-69-6-91,-319-17-26,-191-15-5,310 19 60,0-16-21,422-34-189,-744 25 183,293-10 96,3 26-282,283 42 115,-625-56 32,373 23 144,-257-17-138,145 3 100,52-7-36,130 0 11,3-21 40,-371 13-117,421-46 77,-44-11-123,-115 12-17,-55 11-3,13-2 119,316-51 67,-414 65-94,132-2 48,-80 9-28,343-13-50,-368 26-58,-117 5-17,-36 1 14,74 7-1,-13 7 9,-79-1-219,-44-8 171,-7-2 85,-2 0-6,0-1 16,0 0 1,0 0-1,0 1 0,0-1 1,0 0-1,0 1 0,0-1 1,0 0-1,-1 1 0,1-1 0,0 0 1,0 1-1,0-1 0,0 0 1,0 0-1,0 1 0,-1-1 1,1 0-1,0 0 0,0 1 1,0-1-1,-1 0 0,1 0 1,0 0-1,0 1 0,-1-1 0,1 0 1,-1 0-1,1 0 54,-14 4-64,5 1-107,8-5 107,-1 1 1,0 0-1,1 0 1,-1-1 0,1 1-1,-1 0 1,0-1-1,0 0 1,1 1-1,-4-1 1,2 0-8,0 0-1,1 1 1,-1 0 0,1-1 0,-1 1 0,-3 2-1,4-2 62,-1 0 0,1-1-1,-1 1 1,1 0 0,-1-1-1,-3 1 1,0 2 261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9:44.616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168 70 832,'-39'-16'288,"13"9"-224,-10-9 0,18 8-480,-3-3 224,-6-1-128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9:45.756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1 169 2144,'19'-9'11570,"-7"2"-11322,1 1 0,18-7 0,16 2 65,0 1 0,65-4 0,40 0 365,-59 5-226,10 0-182,430-45 1018,-429 45-962,131 6 0,-140 4-370,311 12 199,-381-12-118,480 39 704,-2 3-126,-446-40-537,289 0 492,-2-23 46,-261 14-559,120-13 112,19-1 163,-134 13-171,-41 2-145,-1 3 0,81 4-1,-68 3-15,-38-5-22,0 2-1,-1 0 0,34 9 1,-33-6 26,-15-5-4,0 1 0,0 1 1,12 4 1716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9:47.790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0 51 4320,'0'-3'199,"0"0"0,0 0 0,0 0 0,1 0-1,-1 0 1,1 0 0,0 0 0,0 1 0,2-6 0,-2 6-136,0 1-1,0 0 1,0 0 0,0 0-1,0 0 1,0 0 0,0 0-1,0 0 1,0 0 0,0 1-1,1-1 1,-1 0 0,0 1-1,1-1 1,-1 1 0,0-1-1,1 1 1,-1 0 0,0-1-1,1 1 1,-1 0 0,1 0-1,1 0 1,-2 0-36,1 1 0,-1-1 0,0 0 0,0 1 0,1-1 0,-1 1 0,0-1 0,0 1 1,0-1-1,0 1 0,0 0 0,0 0 0,0 0 0,0-1 0,0 1 0,1 2 0,13 18-17,-10-14 21,7 9-21,2 5 73,2 0 1,0-1-1,2-1 1,27 24-1,134 77 1402,-67-49-383,-78-48-601,1-1 0,0-2 1,66 27-1,-49-28-616,0-3-1,1-3 1,0-2 0,1-2-1,1-2 1,-1-3 0,109-5-1,-102-7-1366,-7-7-2086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9:50.969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429 106 480,'0'-1'17,"0"1"0,0-1 0,0 1 0,0 0 0,0-1 0,0 1 0,1-1 0,-1 1 0,0-1 0,0 1 0,1-1 0,-1 1 0,0 0 0,1-1-1,-1 1 1,0 0 0,1-1 0,-1 1 0,0 0 0,1-1 0,0 1 0,-1-1 28,1 1 0,-1 0 1,1 0-1,-1-1 0,1 1 0,-1-1 0,0 1 0,1 0 0,-1-1 0,0 1 0,1-1 0,-1 1 0,0-1 1,0 1-1,1-1 0,-1 1 0,0-1 0,0 1 0,0-1 0,0 1 0,1-2 0,-1 1 73,-1-1-1,1 0 1,0 1-1,0-1 1,-1 1-1,1-1 1,-1 1-1,1-1 1,-1 1-1,0 0 1,1-1-1,-1 1 1,0 0-1,0-1 1,0 1-1,0 0 0,0 0 1,0 0-1,-1 0 1,1 0-1,0 0 1,-2-1-1,-4-2 285,0 1 1,0 0-1,-12-4 0,12 5-113,1 0 0,-1-1 0,-6-3 0,1 1 332,11 5-587,0 0 1,0 0 0,-1-1 0,1 1-1,0 0 1,0-1 0,0 0-1,0 1 1,0-1 0,0 1-1,0-1 1,-1-1 0,1 1 19,0 0 1,0 0-1,-1 0 1,1 0-1,0 0 1,-1 0 0,1 0-1,-1 0 1,1 0-1,-1 1 1,1-1-1,-1 1 1,1-1-1,-1 1 1,0 0-1,1-1 1,-1 1 0,1 0-1,-1 0 1,0 0-1,-2 1 1,4-1-54,-1 0 0,1 1 1,-1-1-1,0 1 0,1-1 1,-1 0-1,1 1 0,-1 0 0,1-1 1,0 1-1,-1-1 0,1 1 1,-1-1-1,1 1 0,0 0 1,0-1-1,-1 1 0,1 0 0,0 0 1,0-1-1,0 1 0,0 0 1,-1-1-1,1 1 0,1 1 1,-2 2 6,-1 6-56,1 0 0,0 0 0,1 0 0,0 0 0,2 13 0,1 17 203,-19 202 37,1-64 160,-21 107 173,11-125-106,11-64-136,-4-1-1,-39 116 1,47-174-266,-11 66-1,4 40 201,4-21 77,6-66-19,1 64-1,1-22-151,-3 11 112,-2 113-241,10-182 22,-1-18-11,1 0 1,1 0-1,4 28 1,-3-38 46,-1 1 1,0 16 0,-1-16 109,1 0 0,3 17 1,-1-5-97,-1 0 0,0 0-1,-4 33 1,1-9 55,1 95 295,0-143-277,0 0-111,0-1 0,0 0 1,0 1-1,0-1 1,0 0-1,0 1 1,0-1-1,0 0 1,0 1-1,0-1 0,0 0 1,0 1-1,0-1 1,0 0-1,0 1 1,1-1-1,-1 0 1,0 1-1,0-1 0,1 1 1,3 1-11,1 0-1,0 0 1,0 0 0,0-1 0,0 1 0,0-1-1,9 0 1,40 1 108,-44-2-90,115 2 195,120-3-318,-97-16 295,-35 2-715,-119 15 532,0-1 0,0 0 0,-11-4 0,1 1 9,9 2 22,0-1 1,0 1 0,1-1 0,-1 0-1,1 0 1,-11-9 0,-33-30 92,34 27-180,-20-13 1,8 11 113,-47-22 1,-14-8-976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9:54.793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0 40 992,'8'4'3879,"0"-2"-3451,-1 0-1,1-1 1,9 1-1,-10-2-250,1-1-1,-1 0 1,1 0-1,-1-1 1,0 0-1,8-3 1,5-1 331,-14 5-443,-1 0-1,1 0 1,0 1 0,0 0-1,11 1 1,4 0 139,-6 0-66,1 0-1,17 5 1,-18-3 124,1-1 1,20 1-1,43-1-42,-28-1 51,86-7 1,73-10-32,-38 13 186,305 3 284,-461-1-685,1-1 0,20-4 0,17-2 12,-24 5-92,28-2 110,-34 5-97,0 0 49,0 0 0,27 5-1,11 2-37,24 5 62,-70-8 8,-1-1 0,1-1-1,20 1 1,-29-3 2,-1 1 1,0 0-1,0 0 1,9 3-1,-9-2 11,0 0 1,0-1-1,0 0 1,8 0-1,-13-1-153,3 6 23,-4-6 90,1 1-1,-1-1 1,0 0-1,1 1 0,-1-1 1,0 1-1,1-1 1,-1 1-1,0-1 1,0 1-1,1-1 1,-1 1-1,0-1 1,0 1-1,0-1 1,1 2-1,-1 11-17,1 0 0,5 18 0,-4-17-6,0 0 0,1 20 1,5 98-32,-13 60-47,5-122 118,0 59 88,6 370-98,-7-363 38,13 14-96,-1-36 347,2 8-398,9 85 209,-18-160-119,1 29 60,-3 29 93,-2 72 59,-7-98-435,6-53 274,-7 38 0,4-39 23,-1 38-1,-3 85 78,3-41 175,5-102-338,-1 0-1,0 0 1,0-1 0,-2 6 0,2-5 12,0-1 1,0 1-1,0 0 0,0 5 1,1 0 145,-1-1 0,0 0 1,-3 16-1,3-21-73,1 0-1,-1 1 1,1-1 0,1 7-1,-1-1 51,0-9-42,0 0-75,0 0 0,-1 0 1,1-1-1,0 1 0,0 0 0,0 0 1,0 0-1,0-1 0,0 1 0,0 0 1,0 0-1,0 0 0,1-1 1,-1 2-1,0-1 15,1 0 0,-1-1 0,0 1 0,0 0 0,0-1 0,0 1 0,0 0 0,0-1 0,0 1 0,0 0 0,0 0 0,0-1 0,0 1 0,0 0 0,0-1 0,-1 1 0,1 0 0,-1 0 0,-1 1 54,0 23-52,0-20-75,0-2 12,4 6 23,-2-7 24,0 0 1,1 0-1,-1 0 1,0 0-1,0 0 1,0 0-1,0 0 1,0 0 0,-1 0-1,1 0 1,0 0-1,-1 0 1,0 0-1,1 0 1,-3 2 0,-2 9 16,4-2-45,0-1 0,1 0 0,1 13 0,-1 0 1058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09:56.484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1 10 1984,'8'-6'875,"-7"5"-813,-1 1 1,1 0-1,-1-1 0,1 1 1,-1 0-1,1 0 0,-1-1 1,1 1-1,-1 0 0,1 0 1,-1 0-1,1 0 0,-1 0 1,1 0-1,-1 0 0,1 0 1,-1 0-1,1 0 0,-1 0 1,1 0-1,0 0 0,-1 0 1,1 1-1,-1-1 0,1 0 1,-1 0-1,1 0 0,0 1 1,4 4 174,1 0 0,0-1 1,0 0-1,0 0 0,12 6 0,-14-9-206,-1 1-1,-1 0 0,1 0 1,0 0-1,0 1 0,-1-1 1,1 1-1,-1 0 0,0-1 1,0 1-1,0 0 0,0 0 1,-1 0-1,1 0 0,-1 1 1,1-1-1,-1 0 0,0 5 0,2 6-50,0 1-1,-2-1 0,0 18 0,1 1 206,2 21 64,11 84 398,-3-26 3,-10 45-72,-3-84-622,1 351 662,-18-213-325,5-95-207,9-66 32,-31 271 111,21-141 73,16 0 204,0-44-237,6-26 47,-2-37-120,3 191-201,8 6 970,-16-230-779,-1-28-119,2 22 0,-1-26-26,-1-7-24,0 0 0,1 0 0,-1 1 1,0-1-1,0 0 0,0 0 0,1 0 0,-1 0 0,1 0 0,2 7 1001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4:36.45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1188 1345 1152,'1'0'647,"-1"1"-568,1-1 1,-1 0 0,0 1 0,1-1 0,-1 1-1,1-1 1,-1 0 0,0 1 0,1-1 0,-1 0 0,1 1-1,-1-1 1,1 0 0,-1 0 0,1 1 0,0-1-1,-1 0 1,1 0 0,-1 0 0,1 0 0,-1 0-1,1 0 1,0 0 0,-1 0 0,1 0 0,-1 0 0,1 0-1,-1 0 1,1 0 0,-1-1 0,1 1 0,0 0-1,-1 0 1,1-1 0,0 1 0,26-9 559,-21 8-410,1-1 1,-1 0 0,8-3-1,4-4 73,-11 6-274,0 0 1,0-1 0,8-5-1,-1 0 117,-3 2-40,-1-1 1,0 0 0,0 0 0,0-1 0,-1 0 0,11-15-1,-4-1-45,-2-1-1,-1 0 1,0-1-1,-3-1 1,0 1-1,12-59 0,-17 68-7,8-21 0,-9 28-14,0-1 1,-1 1 0,0-1 0,0 1 0,1-24-1,-3-11 0,1 24-8,-2 0 0,-4-32 0,0 37 51,0 1 1,-2-1-1,0 1 0,-8-16 0,4 12-37,-1-1 0,-1 1 0,-1 1 0,0 0 1,-1 1-1,-33-31 0,19 27 181,0 2 0,-2 1 0,-41-21 0,32 19 43,-3-1-107,-1 2 1,0 1-1,-52-13 0,78 26-142,8 3 124,-1 1 0,-16-3 0,-3 1-82,7 0-25,-28 1 1,39 2 63,0 0 0,-14-3 0,6 1 21,-34-9 307,38 8-377,0 0-1,-1 2 0,-25-3 0,28 5-45,-1-2 0,-13-2-1,-17-2 201,14 2-319,19 1 162,-1 2 1,-13-2 0,7 3-22,1-2 0,-24-5 0,23 3 63,1 2 1,-26-2-1,37 4-85,0-1-1,0 1 1,0-2 0,0 1-1,0 0 1,0-1 0,-8-4-1,-8 0 146,4 1-193,-1 3 36,17 2 28,0-1-1,-1 1 1,1 0 0,-1-1 0,1 1 0,0-1 0,-1 0 0,-3-1 0,-5-2 58,10 4-57,0-1 1,-1 1 0,1 0 0,0-1 0,0 1-1,0-1 1,0 1 0,0-1 0,0 1 0,0-1-1,-2-1 1,2 1-13,-1 1-1,0-1 1,0 0 0,0 1-1,0 0 1,0-1-1,0 1 1,0 0 0,-3 0-1,1 0-19,4 0-60,13 9-623,-11-8 699,0-1 116,13-2-197,10 2 155,-20-1-82,1 0-1,0 0 0,0-1 1,-1 0-1,1 0 0,-1-1 1,8-4-1,13-10 30,-11 8 52,-13 7-78,0-3-74,-1 4 92,-1 1 0,1-1 0,-1 1-1,1-1 1,0 1 0,-1 0 0,1-1 0,-1 1 0,1-1 0,0 1-1,-1 0 1,1 0 0,0-1 0,-1 1 0,1 0 0,0 0-1,1 0 1,-3 11-93,0-8 93,-1 0 0,1-1 0,-1 1 0,1 0 0,-1-1 0,0 1 0,0-1 0,0 0 0,0 0 0,0 1 0,-1-1 0,-3 2 0,-36 21 75,28-18-73,13-6-13,-10 6-30,-1 0-1,0-1 0,0-1 1,-1 0-1,-25 6 0,16-7 5,14-2 3,0-1-1,-1 0 1,-14 0-1,22-1-48,2 0-229,5 0 208,-1-1-112,19 9 415,-20-6-225,1 0 0,-1 0 0,0 0 0,1 1 0,-1-1 0,0 1 0,0 0 0,-1 0 0,6 6 0,20 15 189,-18-15-142,-1 0 1,1 1-1,-2 0 1,1 0-1,-2 1 0,9 14 1,-6-11 39,19 36-20,-17-28-472,-12-12-3332,4 1 1664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6:26.15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136 49 320,'-4'-5'555,"-8"10"21,8-5-420,0 1 1,1-1 0,-1 1 0,0 0-1,-5 2 1,6-2-60,-1 0-1,1 0 1,-1 0-1,1 0 1,-6-1 0,-57 9 1071,67-11-1269,0 2 101,0-1 0,0 0 0,-1 1 0,1-1 0,0 1 0,0-1 1,0 1-1,0 0 0,0-1 0,0 1 0,0 0 0,0 0 0,0 0 1,2 0-1,3-2-3,1 1-26,0 0 1,0 0-1,0 0 0,10 1 0,-9 0 55,-1 0-1,0 0 1,1-1 0,8-2-1,1-2-10,0-1 0,0 0 0,-1-1 0,18-11 0,-34 18-10,0 0 0,1 0 0,-1-1 0,0 1 0,1 0 0,-1 0 0,0 0 0,1-1 0,-1 1 0,0 0 1,0 0-1,1-1 0,-1 1 0,0 0 0,0-1 0,1 1 0,-1 0 0,0-1 0,0 1 0,0 0 0,0-1 0,1 0 0,-8-1 262,-14 4 219,-118 52-144,135-53-371,0 1 0,0-1 0,-1 0 0,1-1 0,0 1 0,-7 0 0,10-1-24,5 8 181,-3-7-134,0 1 1,0 0 0,0-1-1,0 1 1,0-1 0,1 0-1,-1 1 1,0-1 0,0 0 0,1 0-1,-1 0 1,1 0 0,-1 0-1,1 0 1,2 1 0,5 4-278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4:41.20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1840 1790 736,'-3'-3'142,"3"3"-56,3 0 1142,-22-8-913,19 8-281,0 0 1,-1 0 0,1 0-1,0 0 1,0 0 0,0 0-1,-1 0 1,1 0 0,0 0 0,0 0-1,0 0 1,0 0 0,-1 0-1,1-1 1,0 1 0,0 0-1,0 0 1,0 0 0,0 0 0,-1 0-1,1 0 1,0 0 0,0-1-1,0 1 1,0 0 0,0 0-1,0 0 1,0 0 0,0-1 0,0 1-1,-1 0 1,1 0 0,0 0-1,0 0 1,0-1 0,0 1-1,0 0 1,0 0 0,0-1-1,0 0 248,-3 3-357,-4-5 268,7 3-63,-1 0 0,0 0 0,1 0 0,-1 0 1,1-1-1,-1 1 0,0 0 0,1 0 0,-1-1 0,0 1 0,1 0 1,-1-1-1,1 1 0,-1 0 0,1-1 0,-1 0 0,1-4-20,1-1 0,0 1 0,1 0 0,-1 0 0,1 0 0,0 0 0,0 0-1,6-9 1,7-20 187,-13 26-191,0 0-1,0 0 1,-1 0 0,0-14 0,1-2 69,-1-10 20,-2 0 0,-1 0 0,-1 0 0,-10-38 0,3 11 147,3 28-87,-2 0 1,-2 0-1,-21-45 0,30 72-231,-6-13-155,-1-3 456,0 0 0,-2 0 0,-22-34-1,-20-4-43,41 46-66,-25-20 233,11 12-197,5 5-48,12 9-197,0 1 0,0 1 0,-1 0 0,0 0 0,-19-8 0,-58-17 299,48 18-188,3 3-42,-68-11 0,38 2-155,57 17 111,0-1 1,0 0-1,0-1 1,-13-6-1,6 2-23,-12-5 57,0 1 0,-1 2 0,0 1 0,-33-7 0,52 15-67,-238-40-102,232 39 104,6 1 0,0 0 0,-12-4 0,15 3 0,-21-6 88,-38-16 0,-35-31-270,70 34 150,26 16 23,-1 0 0,1 0-1,0-1 1,-7-9 0,-2-3 66,9 12-52,1 0-1,-1 0 1,-3-9 0,-10-13 3,17 26-22,0 0 0,0 0 1,0 0-1,0 0 1,0 0-1,0 0 1,1 0-1,-2-3 1,2 3 0,0 1 0,-1-1 0,0 0 0,1 0 0,-1 1 0,0-1 1,0 1-1,0-1 0,-1-1 0,0 0 1,0 0 0,1 1 0,-1-1 0,1 0 0,0 0 0,0 1 0,0-1 0,0 0-1,0 0 1,0-5 0,0 4 27,1 0 0,-1 0 0,-1 0 0,1 0 0,-2-3 0,-7-24 7,-7-12-113,-15-7 246,21 35-262,1-1 0,-11-23 1,18 25-6,3 14 116,0-1 1,0 0 0,0 1-1,0-1 1,0 0 0,0 1-1,0-1 1,0 0-1,0 1 1,-1-1 0,1 0-1,0 1 1,0-1 0,-1 0-1,1 1 1,0-1-1,-1 1 1,1-1 0,-1 1-1,1-1 1,-1 1 0,0-1-1,-5-7 140,0-4-133,0 4-91,3 10-75,3-2 150,0 0 1,0 0 0,-1 0-1,1 0 1,0 1 0,0-1-1,0 0 1,0 0 0,0 0-1,-1 0 1,1 1 0,0-1 0,0 0-1,0 0 1,0 0 0,0 0-1,0 1 1,0-1 0,0 0-1,0 0 1,0 0 0,0 1-1,0-1 1,0 0 0,0 0-1,0 0 1,0 1 0,0-1 0,0 0-1,0 0 1,0 1 0,0 10-110,1 1 92,-2 0 0,1-1 0,-1 1 0,-1 0 0,-3 12 0,-2 0 57,-35 138-91,38-154 49,4-8 10,-1 1 0,1 1 0,-1-1-1,1 0 1,-1 0 0,1 0 0,0 0-1,-1 0 1,1 0 0,0 0 0,0 0-1,0 1 1,0-1 0,0 0 0,0 2-1,8-18 425,-6-3-398,-1 1 1,-2-30-1,-1 9-96,2 16 41,-1 13 33,1-1 0,0 0 0,1 1 0,0-1 0,2-9 0,-1 8-81,-2 10 69,0 0 1,0 0 0,0 0-1,1 0 1,-1 0-1,0 0 1,0 0 0,1 0-1,-1 0 1,2-2 0,-1 0-8,1 1 0,-1 0 0,1-1 0,0 1 0,0 0 0,0 0 0,0 0 0,0 0 0,1 0 0,-1 0 0,1 1 0,-1-1 0,1 1 0,-1 0 1,1 0-1,0 0 0,0 0 0,-1 0 0,1 0 0,4 0 0,-1 1-10,0-1 0,0 0 1,0 0-1,9-4 0,-12 3 21,1 1 1,-1 0-1,1 0 1,-1 0-1,1 0 1,0 1-1,-1-1 0,1 1 1,0 0-1,-1 0 1,1 0-1,0 1 1,-1-1-1,7 2 1,-5 1-2,-1 0 1,1 0-1,-1 1 1,0-1 0,6 7-1,0 0-5,6 6 7,0 1 1,0 1 0,-2 1 0,0 0 0,19 36 0,-27-44-6,10 21 5,-6-11 46,-8-19-22,-1 1 0,1-1 0,-1 1-1,0-1 1,0 1 0,0-1 0,-1 1 0,1 0 0,0 0 0,-1 3 0,2 0-18,0-1 357,-10-3 335,-20-4-631,23 1-83,0 0 0,0 0 0,0 1 0,0 0 0,0 0 1,0 0-1,0 0 0,-1 1 0,2 0 0,-1 0 0,0 1 1,0-1-1,-6 4 0,-20 11 53,-8 6-517,38-22 411,0 0 0,1 0 0,-1 1 0,1-1 0,-1 0 0,1 1 0,-1-1 1,1 1-1,-1-1 0,1 1 0,0-1 0,-1 1 0,1-1 0,0 1 0,-1-1 0,1 1 0,0-1 0,0 1 0,-1 0 0,1-1 0,0 1 0,0 0 0,0-1 0,0 1 0,0-1 0,0 1 0,0 0 0,0 0 0,4 6-2741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4:47.89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1883 162 320,'-1'1'138,"0"0"0,0 0 0,0 0 0,0-1 0,0 1 0,0 0 0,0-1 0,0 1 0,-1-1 0,1 0 0,0 1 0,0-1 0,-1 0 0,1 0 0,-2 1 0,2-1 65,-17-12 570,16 11-734,1 0-1,0 0 1,-1 0 0,1 0 0,0 0-1,-1 0 1,0 1 0,1-1-1,-1 1 1,1-1 0,-1 1 0,0-1-1,1 1 1,-1 0 0,0 0-1,1 0 1,-1 0 0,0 0 0,-1 0-1,-36 5 457,27-4-383,0 0-1,0-1 1,-14-1-1,12 0 100,1 1-1,-18 1 0,-19 3 290,-79-3-1,61-2-196,-9-5-167,1 1 229,45 3-122,-1-1-1,-33-8 0,61 11-169,-10-3 23,-8 0 86,1-2-1,-36-12 0,43 12-125,0 1 0,0 1 0,0 0 0,-27-2 1,-60 2 154,76 3-287,-104 4 51,103-1 24,1 0 1,0 2 0,-25 8-1,41-10 20,1-1 26,1 1-1,-1-1 1,0-1 0,0 1 0,-10 0 0,-12 6 190,28-8-236,1 1-1,0 0 1,-1 0-1,1 0 1,0 0-1,0 0 1,0 0-1,-1 0 1,1 0-1,-1 2 1,-1 1-63,1-2 75,-2 0 0,1 0 0,0 0 0,0 0 0,-7 2 0,-8 5 222,-19 20-312,29-22 105,0-1 1,0 0-1,0 0 1,-1-1-1,1 0 1,-12 5-1,-46 21 321,63-30-363,0 1 0,1 0 1,-1 0-1,0 0 0,1 0 0,0 0 0,-4 3 0,4-2 11,-1-1-1,1 1 1,-1-1-1,0 0 1,-4 3-1,7-5 22,-1 1 0,0-1-1,1 0 1,-1 1 0,0-1 0,1 0 0,-1 1-1,0-1 1,0 0 0,0 0 0,1 0 0,-1 0-1,0 0 1,0 0 0,1 0 0,-1 0 0,-1 0 0,2 0-2,-1-1 1,1 1-1,0 0 1,0 0 0,0-1-1,-1 1 1,1 0-1,0-1 1,0 1 0,0 0-1,0 0 1,-1-1-1,1 1 1,0 0 0,0-1-1,0 1 1,0 0-1,0-1 1,0 1 0,0 0-1,0-1 1,0 1-1,0-1 1,0 1 0,0 0-1,0-1 1,2-4 97,-1 0-1,1 0 1,3-8 0,-2 8-203,4-9 124,0 0 0,1 1 1,1 0-1,11-12 0,0-1 57,-13 17-82,1 1 0,1 0 0,0 0 0,0 1 0,19-13 0,-16 13 32,0-1 0,-1 0 0,18-19 0,-27 25-50,1-1 1,0 1 0,0 0 0,0 0-1,0 0 1,4-2 0,13-9 95,-3-7 26,-16 14-79,-1 6-32,0 0 0,0 0 0,0 0-1,0 0 1,0 0 0,0 0 0,0 0 0,0 0 0,0 0 0,0 0 0,0 0 0,-1 0 0,1 1 0,0-1 0,0 0 0,0 0 0,0 0 0,0 0 0,0 0 0,0 0 0,0 0 0,0 0 0,0 0-1,0 0 1,0 0 0,0 0 0,0 0 0,-1 0 0,1 0 0,0 0 0,0 0 0,0 0 0,0 0 0,0 0 0,0 0 0,0-1 0,0 1 0,0 0 0,0 0 0,0 0 0,0 0 0,0 0 0,0 0-1,0 0 1,0 0 0,0 0 0,-1 0 0,1 0 0,0 0 0,0 0 0,0 0 0,0 0 0,0 0 0,0 0 0,0 0 0,0-1 0,0 1 0,0 0 0,0 0 0,0 0 0,-2 4-44,-1 0 1,0-1 0,0 1 0,0-1-1,0 0 1,-1 0 0,-7 5 0,-2 3-42,-110 85-86,93-72 350,-45 45 1,53-47-50,-2 0 0,0-2 0,-33 22 0,46-40 67,7-2-167,6-2-121,13-4 97,-11 4-23,1 0 1,-1 0-1,1 1 0,-1-1 1,1 1-1,0 0 1,-1 1-1,7-1 0,28 2-109,70 13 0,-99-13 154,0 1 0,1-2 0,-1 1 0,1-1 0,0-1 0,-1 0 0,1 0 0,-1-1 0,0 0 1,18-7-1,-25 8 50,1 0 0,0 1 0,-1-1 0,1 1 0,5 0 0,-10-22 321,-20-99 514,16 78-1075,-17-60 0,17 92-1545,1 6 474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4:53.68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438 12 576,'0'0'27,"0"0"0,0 0 0,0 0 0,-1 0 0,1 0 0,0 0-1,0 0 1,0 0 0,0 0 0,-1 0 0,1 0 0,0 0 0,-3 7 2763,-1-10-2047,3 2-740,-1 1 0,0-1 0,1 1 0,-1-1 1,0 1-1,0 0 0,1 0 0,-1 0 1,0 0-1,0 0 0,-2 1 0,-11-1 396,7-1-228,-10-3 5,-1 1 0,1 0 0,0 2 0,-1 0 0,0 1 0,-21 3-1,23 0-156,6-2 4,-1 1 1,1 0-1,0 1 1,0 0-1,0 1 1,1 0-1,-1 1 0,-16 10 1,26-14-24,-12 8 147,-21 18 0,30-23-110,0 0 1,0 1-1,0-1 0,1 1 0,0 0 0,0 0 1,0 0-1,-3 7 0,1 1 71,3-8-12,0-1 0,0 1-1,0 0 1,1 0 0,0 1 0,0-1 0,0 10 0,0-8-69,2 0 1,-1 0-1,1 0 0,0 0 1,0 0-1,4 9 1,68 133 367,-49-95-310,-20-46-40,0 0 1,1 0-1,1 0 1,-1-1 0,14 14-1,38 29 385,-26-24-339,-21-19-88,0 0-1,0-1 0,1 0 1,15 6-1,8 5 18,-12-5 117,1-1-1,0-1 1,1 0-1,25 5 1,-22-4-174,-23-9 46,1 0 0,-1 0 0,0-1-1,1 1 1,8 1 0,-3-2 14,1 2-1,15 4 1,4 2 106,115 30 191,-139-36-306,0 0 0,1 0 0,-2 0 0,1 1 0,0 0 0,-1 0 0,7 7 0,0 1-10,0 0 0,-1 1 0,0 0 0,-1 1 0,0 0 0,-1 0 0,13 30 0,-4-2 349,2 10-444,-20-46 214,0-5-110,0 0-1,0 0 1,0-1 0,0 1-1,0 0 1,0 0-1,0-1 1,0 1-1,0 0 1,1-1-1,-1 1 1,0 0 0,0 0-1,1-1 1,-1 1-1,0-1 1,1 1-1,-1 0 1,1-1 0,1 3 1030,-5-4-1017,0 1 0,0-1-1,0 0 1,0 0 0,1 0-1,-1-1 1,0 1 0,1-1 0,-1 0-1,-3-2 1,-4-3 219,-7-6-176,1 0-1,-18-18 1,12 11-61,13 11 31,0 1 0,-1 0 0,0 1 0,0 0 0,-20-9 0,26 14-66,0 0-1,0 0 1,1 0 0,-1 0-1,1-1 1,-6-4-1,-21-12 98,27 17-54,0 0 0,0 0 1,0 0-1,0 0 0,0 1 1,0-1-1,-1 1 0,1 0 1,0 0-1,-4 0 1,-35-2-105,38 3 70,-9-8 130,10 7-149,2 1 23,1 0-1,0 0 1,0 0 0,0 0-1,0 0 1,-1 0 0,1 0 0,0 0-1,0-1 1,0 1 0,0 0-1,-1 0 1,1 0 0,0 0-1,0-1 1,0 1 0,0 0 0,0 0-1,0 0 1,-1 0 0,1-1-1,0 1 1,0 0 0,0 0-1,0-1 1,0 1 0,0 0 0,0 0-1,0 0 1,0-1 0,0 1-1,0 0 1,0 0 0,0 0 0,0-1-1,0 1 1,0 0 0,1-1-1,8 2-205,15 6-21,-14-1 226,-1 0-1,1 0 0,-1 1 0,17 15 0,-15-12-16,23 16-1,-18-16 56,1 1-1,-2 0 0,1 1 0,-2 1 0,18 19 1,-3-3 15,-22-23 8,0 1 0,11 13 0,-18-19-44,0-1 1,0 0 0,1 1 0,-1-1 0,0 0 0,0 1 0,0-1 0,0 0 0,1 0-1,-1 1 1,0-1 0,0 0 0,1 0 0,-1 1 0,0-1 0,0 0 0,1 0 0,-1 0-1,0 1 1,1-1 0,-1 0 0,0 0 0,1 0 0,-1 0 0,0 0 0,1 0 0,-1 0-1,0 0 1,1 0 0,-1 0 0,1 0 0,4 2 75,-4 0-74,10 4 707,-11-18-290,-3 3-400,-1 0 0,-7-15 1,-1-3 5,-55-130-128,66 154 74,0 0 0,1 0 0,-1 0 0,1 0 0,-1 0 0,1 0 0,0 0 0,1-6 0,-1 0-365,13-3 381,17-7-21,-22 14 145,16-12 14,-23 16-121,0 0 1,0 0-1,0 0 1,0 0 0,0 0-1,0 0 1,-1-1 0,1 1-1,0 0 1,-1 0-1,1-1 1,0 1 0,-1 0-1,0 0 1,1-1 0,-1-2-1,2 2-68,-2 1 64,1 1-1,-1 0 0,0 0 0,0 0 0,0-1 1,1 1-1,-1 0 0,0 0 0,0 0 0,0-1 0,1 1 1,-1 0-1,0 0 0,0-1 0,0 1 0,0 0 0,0-1 1,0 1-1,0 0 0,1 0 0,-1-1 0,0 1 0,0 0 1,0-1-1,0 1 0,0 0 0,0-1 0,-1 1 0,1-1 1,-1 1-23,0 0 0,0 0 0,1 0 0,-1 1 0,0-1 0,0 0 0,0 0 0,0 0 0,0 1 0,0-1 0,0 1 0,1-1 0,-1 0 0,-1 2 0,-24 13-16,-5 10 61,-1-1 0,-1-1 0,-41 21 0,66-39-410,0 0 1,0 0 0,0 1 0,1 0 0,0 0 0,0 0-1,0 1 1,-8 11 0,11-7-1284,3 0-2443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5:04.86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131 155 1152,'16'-7'4592,"-16"6"-4521,1 0-1,-1 0 1,0-1 0,1 1 0,-1 0-1,0 0 1,0 0 0,0-1 0,0 1-1,0 0 1,0 0 0,0 0 0,0-1-1,0 1 1,0 0 0,-1-2 0,-1-10 571,-3 1-546,3 16-100,0 1-1,1-1 1,-1 1-1,1-1 1,-1 7-1,-1 7 114,-9 31-1,1-8-138,8-28 9,-4 19 153,-1-1-1,-13 33 0,14-44-66,6-15-51,-1 0 0,0 0-1,0 0 1,0-1-1,0 1 1,-5 5-1,7-10 3,0 0 0,0 1 0,0-1 0,0 0 0,-1 0-1,1 1 1,0-1 0,0 0 0,0 0 0,-1 0 0,1 1-1,0-1 1,0 0 0,-1 0 0,1 0 0,0 0 0,0 1-1,-1-1 1,1 0 0,0 0 0,0 0 0,-1 0 0,1 0-1,0 0 1,-1 0 0,1 0 0,0 0 0,-1 0 0,1 0-1,0 0 1,0 0 0,-1 0 0,-3-9 153,3-21-191,1 26 56,0-13-30,-1 5-4,1 0 0,0-1 1,1 1-1,1 0 0,0 0 0,6-19 1,12-23-316,-15 42 247,-5 9 71,1 1-1,0 0 1,0 0-1,0-1 1,0 1-1,0 0 1,0 0 0,0 0-1,1 0 1,-1 0-1,3-1 1,-3 1 10,0 1 1,0 0 0,1-1-1,-1 1 1,0-1-1,0 1 1,-1-1 0,1 1-1,1-4 1,8-13 84,-6 5-9,-3 3-66,2 1-19,-1 3-57,0 0 0,1-1 0,4-8 0,-1 2 219,5-5-284,-9 16 111,0 0 0,-1-1 0,0 1-1,1 0 1,-1 0 0,0-1 0,0 1-1,-1-1 1,1 1 0,0-1 0,-1 0 0,1 1-1,-1-5 1,4-5 524,-5 13-518,1 1 0,-1-1 1,0 0-1,1 1 0,-1-1 0,1 0 0,-1 1 0,1-1 0,0 1 0,-1-1 0,1 3 0,-2 7-68,-42 126 139,32-105-158,9-27 104,1 0 0,0 0 1,0 0-1,1 1 0,-1-1 1,1 1-1,0 6 0,-4 0 309,3-10-133,0-9-186,3-1-64,0-1 0,0 1 1,0-1-1,1 1 0,5-14 0,11-40 416,-14 44-402,-3 16 37,-1 0-1,0 0 1,1 1 0,-1-1-1,1 0 1,0 0 0,0 0 0,-1 0-1,1 1 1,0-1 0,0 0-1,3-2 1,0-5-27,-3 8 34,-1 0 0,0 1 0,0-1-1,1 0 1,-1 0 0,0 1 0,1-1-1,-1 0 1,1 0 0,-1 1-1,1-1 1,-1 1 0,2-2 0,0 0 6,0 0 1,0 0 0,0-1 0,-1 1-1,1-1 1,-1 0 0,1 1 0,-1-1-1,0 0 1,0 0 0,0 1 0,0-1-1,-1 0 1,1 0 0,-1 0-1,0 0 1,0 0 0,0-4 0,1 6-5,-1 0 0,0 0 0,1 0 0,-1 0 0,0 0 1,1 0-1,0 0 0,-1 0 0,1 1 0,-1-1 0,1 0 0,0 0 1,1 0-1,0 0-254,-8 9 308,-7 22 158,8-21-226,4-6 12,-1-1 0,1 1 0,-1-1 0,1 1 0,-1-1 0,0 0 1,0 0-1,0 1 0,0-1 0,0-1 0,-5 4 0,5-2-20,-1 0 1,0-1-1,1 1 1,-5 7-1,3-4 59,-18 29-224,13-19 317,-9 26 364,17-40-495,1-1-1,-1 0 1,0 0 0,1 0-1,-1 0 1,0 0-1,0 0 1,0 0 0,0 0-1,0 0 1,0 0 0,0 0-1,0-1 1,0 1-1,0 0 1,-2 0 0,3-2 7,0 0 0,0 1 1,0-1-1,0 0 1,0 0-1,0 0 0,0 0 1,0 0-1,1 0 0,-1 0 1,0 0-1,1 0 1,-1 0-1,1 1 0,0-2 1,-1 1-21,4-7 1,-1 1 2,0-1 0,-1 1 0,4-14-1,-4 13 3,0 0-1,1 1 1,0-1-1,8-12 1,-11 16-149,0 4 155,0-1-1,0 1 1,0-1-1,0 1 1,0 0-1,0-1 1,0 1-1,0 0 1,0-1 0,0 1-1,0 0 1,0-1-1,0 1 1,0 0-1,0-1 1,0 1-1,1 0 1,-1-1-1,0 1 1,0 0-1,0-1 1,1 1 0,-1 0-1,0 0 1,0-1-1,1 1 1,-1 0-1,0 0 1,1 0-1,-1-1 1,1 1-1,-1-1 72,2 6-203,0 0 144,-1 0 0,0 0 0,0 0 0,0-1 0,-1 1 0,1 0 0,-1 0 1,0 0-1,-1 0 0,-1 9 0,0 16-43,0-6 20,0 1-1,-7 28 1,0 0 12,4-21 1,2-14 57,-1 34 0,3-40-40,0 0 0,-1-1-1,0 1 1,-1-1 0,-6 17 0,7-24 21,0 0 1,0-1 0,-1 1-1,1-1 1,-1 1-1,-5 4 1,7-35 227,1 3-258,1 0 1,1 1-1,2-1 1,6-28 0,-2 15-41,2-9-2,-5 35-23,0-1 0,6-10 0,7-14-102,-17 32-178,-1 12 246,5 20 61,-1-1 1,0 32-1,1 68-1171,-4-111-165,7-4 400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5:10.76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142 9 1056,'-1'2'179,"1"-1"-81,-1 0-1,1 0 0,-1 0 1,1 0-1,-1 0 0,0 0 0,0-1 1,0 1-1,1 0 0,-1 0 1,0 0-1,0-1 0,0 1 0,0-1 1,0 1-1,0-1 0,-2 2 1,-8 0 409,-1 1 225,11-3-706,1 0 1,0 0 0,-1 0-1,1 0 1,0 0-1,-1 0 1,1 0 0,0 0-1,-1 0 1,1 0-1,0 0 1,-1-1 0,1 1-1,0 0 1,-1 0-1,1 0 1,0 0 0,-1-1-1,1 1 1,0 0-1,0 0 1,-1-1 0,1 1-1,0 0 1,0-1-1,0 1 1,0 0 0,-1-1-1,0-1 103,0 1 0,-1-1-1,1 1 1,-1-1 0,1 1 0,-1 0 0,0-1-1,1 1 1,-1 0 0,0 0 0,0 0-1,0 1 1,0-1 0,0 0 0,0 1 0,-4-1-1,-4-3 184,9 4-292,0-1 0,-1 1 0,1 0 0,0-1 0,0 1 0,-1 0 0,1 0 0,0 0 0,-1 0 0,1 0 1,0 0-1,-1 0 0,-1 1 0,-21 10-119,18-9 637,14 1-644,26 13-2033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5:11.4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0 64,'-3'0'32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5:11.9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215 0 640,'-22'10'2946,"19"-7"-2700,-16 9 791,9-6-634,8-5-359,1 0-1,0 0 1,-1 0-1,1 0 1,-1-1-1,1 1 1,-1 0-1,-2 0 1,-8 2 218,0 0 0,-13 6 0,-14 5-40,34-13-166,0 1 0,1 1 0,-1-1 0,0 1 0,1-1 0,-1 1 0,1 1 0,0-1 0,-8 9 224,12-12-275,0 0 0,0 0 0,0 0 0,0 0 0,0 0 0,0 0 0,0 0 0,-1 0 1,1 0-1,0 0 0,0 0 0,0 0 0,0 0 0,0 0 0,0 1 0,0-1 0,0 0 0,-1 0 0,1 0 1,0 0-1,0 0 0,0 0 0,0 0 0,0 0 0,0 0 0,0-1 0,0 1 0,-1 0 0,1 0 0,0 0 1,0 0-1,0 0 0,0 0 0,0 0 0,0 0 0,0 0 0,0 0 0,0 0 0,-1 0 0,1 0 0,0 0 1,0 0-1,0-1 0,2-1 29,-1 0 0,1 0-1,0 1 1,-1-1 0,1 0 0,0 1 0,0-1 0,1 1 0,-1 0-1,0-1 1,0 1 0,5-1 0,-6 1-43,1 0-1,-1 1 0,1 0 1,0-1-1,-1 1 1,1 0-1,-1 0 1,1-1-1,0 1 1,-1 1-1,1-1 1,0 0-1,-1 0 1,1 1-1,-1-1 0,1 0 1,0 1-1,-1 0 1,1-1-1,2 3 1,13 12-381,-8-3-580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5:13.6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12 1472,'0'-1'22,"-1"1"0,1 0 0,0-1 1,0 1-1,0 0 0,0-1 0,0 1 0,1-1 0,-1 1 1,0 0-1,0-1 0,0 1 0,0 0 0,0-1 0,0 1 1,1-1-1,-1 1 0,0 0 0,0 0 0,0-1 0,1 1 1,-1 0-1,0-1 0,1 1 0,-1 0 0,0 0 0,1-1 1,17-1-687,-15 3 745,0-1-1,-1 1 1,1-1-1,0 1 0,-1 0 1,1 0-1,0 0 1,-1 0-1,1 0 0,-1 1 1,0-1-1,5 5 1,-1-1 252,0 1 0,0 0 1,6 7-1,-6-3-234,1-1-1,6 16 1,10 14 69,-20-34-123,0 0-1,0 0 1,0 1 0,-1-1 0,0 1-1,0-1 1,-1 1 0,2 9 0,-1 1-967,0 29 1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5:25.9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106 29 1408,'0'3'6570,"3"-3"-6289,-6 0 878,3 0-1184,0 0 32,0 0-1,0 1 0,0-1 0,0 0 0,0 0 0,0 0 1,0 0-1,0 0 0,0 0 0,0 0 0,0 0 1,0 0-1,0 0 0,0 0 0,0 0 0,0 0 0,0 0 1,0 0-1,0 0 0,0 0 0,-1 0 0,1 0 1,0 0-1,0 0 0,0 0 0,0 0 0,0 0 0,0 0 1,0 1-1,0-1 0,0 0 0,0 0 0,0 0 1,0 0-1,0 0 0,0 0 0,0 0 0,0 0 0,0 0 1,0 0-1,0 0 0,0 0 0,0 0 0,0 0 0,-1 0 1,1 0-1,0 0 0,0 0 0,0-1 0,0 1 1,0 0-1,0 0 0,0 0 0,0 0 0,0 0 0,0 0 1,0 0-1,0 0 0,0 0 0,0 0 0,1 1-3,0 0-1,0-1 0,0 1 0,0 0 0,0-1 1,0 1-1,0-1 0,0 1 0,0-1 1,0 1-1,1-1 0,-1 0 0,0 0 0,0 1 1,0-1-1,2 0 0,0-1 35,-2 1 11,1 1-55,-1 0-1,0-1 1,1 1-1,-1-1 1,0 1-1,1-1 1,-1 0 0,1 0-1,-1 0 1,0 0-1,1 0 1,-1 0-1,3 0 1,9 0 244,-3 3-242,0-1 0,0-1-1,0 0 1,13 0 0,19 4 426,-7-6-433,-21 1 47,0-1 1,1 2-1,-2 0 1,29 6-1,-36-6-14,1 0 0,-1-1 0,1 0-1,0 0 1,0 0 0,-1-1 0,1 0-1,9-2 1,-9 1 63,-1 2 0,1-1 0,-1 1-1,13 0 1,-11 1 45,0-1 0,14-2-1,-14 1-109,2-1 60,0 0 0,19-6 0,11 1 97,-35 4-125,-3 2-35,0 0 0,0 1 0,1-1-1,-1 0 1,0 1 0,0-1 0,0 1-1,1 0 1,-1 0 0,0 0 0,0 0 0,3 0-1,52-5-63,-27-1-117,18 1 138,-9 2 267,-38 3-304,21-1 80,-17-1-16,1 0 1,1 1-1,-1 0 0,0 0 0,0 0 0,0 1 1,1 0-1,7 0 0,-3 1-66,5-1 80,0 2 0,26 5 0,-37-6-45,3 1 13,0 0 0,0-1-1,15 0 1,-19-1-5,34 3 210,29 0-145,-61-1-37,-4 0-14,10-1 3,-5-1-10,-5 0-54,7 1 278,-6 1-192,-2-2 70,0 0-214,6 0 773,-20 5-554,6-5-29,-22-1-67,0 2 0,1 1 0,-1 1 0,-50 11 0,45-8 89,27-6-123,1 1-1,0 0 0,0 0 0,-1 1 0,-7 2 0,10-2 103,0-1 0,0 0-1,0 0 1,-8 1 0,-13 3-73,17-3 11,1 0-1,-1 0 1,1-1-1,-1 0 1,1-1-1,-1 0 1,1 0 0,-1 0-1,-10-3 1,17 3-1,0 0 0,0 0 0,0 0 0,0 0 0,0 0 0,0 0 0,0 0 0,0 0 0,0 0 0,0 1 0,0-1 0,0 0 0,0 1 0,0-1 0,-1 2 0,1-2 4,0 0-1,0 1 1,1-1 0,-1 1-1,0-1 1,0 0 0,0 0-1,1 1 1,-1-1-1,0 0 1,0 0 0,0 0-1,0 0 1,0 0 0,-1 0-1,0-1 3,0 0-1,-1 1 0,1 0 1,0-1-1,-1 1 0,1 0 1,0 0-1,-1 0 0,1 0 1,-1 1-1,1-1 0,-4 2 1,-1-1-4,1 0 0,0-1 0,0 0 0,0 0 0,-1 0 1,1-1-1,-8-1 0,-21-1-121,-31-1 583,-39 1-565,70 5 310,27-1-165,0 0-1,0-1 1,-1 0 0,1-1 0,0 1-1,0-2 1,-1 1 0,-8-3 0,11 1-74,0 2 1,-1-1 0,1 1 0,-11-1 0,-7-2-28,13 1 172,9 2-86,-1 0 0,1 1 1,0-1-1,0 1 0,-1-1 1,-3 1-1,-29-3 14,14-2 362,-9-3-176,22 8-217,5-1 17,1 1 0,0 0-1,-1 0 1,1 1 0,-1-1-1,1 0 1,-1 1 0,1-1-1,-5 3 1,3-2 99,-1 0 0,0 0 0,1-1 0,-9 1 0,11-1-89,1 0 0,-1 0 1,0 0-1,0-1 0,0 1 0,1 0 1,-1-1-1,0 0 0,1 1 0,-1-1 0,0 0 1,1 1-1,-3-3 0,2 1-122,1 0 1,-1 0-1,1 0 0,-1 0 1,0 0-1,0 1 0,0-1 1,0 1-1,0-1 0,0 1 1,0 0-1,-5-2 0,-20-5-5700,-1 5 599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5:52.876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69 36 832,'1'3'202,"1"0"0,-1 0 0,0 0 0,1 0 0,-1 0 0,-1 0 0,1 0 0,1 5 0,0 4 70,0-1 1,0 13-1,7 88 314,-5 25-260,4 443 1284,2-418-1365,3 80-200,-4-100 134,-1-41-118,1 49 65,-9 188 125,-5-233-257,-3-43 289,8-61-268,0-1-1,0 0 1,0 0-1,-7 4 966,15-4-765,162 8 18,-122-5-407,114-4 603,-65-1-165,30-1-125,-62-2-214,63 2 257,-58-2-342,-22 1 69,-2 1 336,-23 0-209,1 2 0,-1 1 0,40 4 0,-29 0-17,-26-4-15,0 1-1,0 0 0,0 0 0,-1 1 0,13 4 0,-8-2-3,0 0 0,16 2 0,-9-2-27,78 16 203,-77-16-191,-1 0 0,33 0-1,1 1 3,30 0-9,-34-3-30,-8-1 148,52-5 0,-85 4-109,0 0 1,0 0-1,13 4 1,15-1-18,77-2 5,173-5-57,-173-4-8,55-4-97,113 7 91,-173 6 80,154 6 44,-229-6 18,87 14-8,260-3-44,-281-11 12,250-6-44,-234 2 36,85-5 4,24-4-38,-123 9 83,-64 2-42,45-3-106,80-4-38,-64 4 73,-21 2 132,-42 1-22,44 4 0,1 1 2,-41 1 455,-39-6-491,1 1 0,-1 0 0,0 0 0,1 0 0,-1 0 0,1 0 0,-1-1 1,1 1-1,-1 0 0,0 0 0,1-1 0,-1 1 0,1 0 0,-1-1 0,0 1 0,1 0 0,-1-1 0,0 1 0,0-1 0,1 1 0,-1-1 0,0 1 1,0 0-1,0-1 0,1 1 0,-1-1 0,0 1 0,0-1 0,0 1 0,0-1 0,0 0 0,0-19 39,0 15 103,1-45 55,-1-20-4,-10-97 0,4 129 13,-19-72 0,-6 0 163,24 85-297,1-1 0,-2-28 0,4 26-40,-11-118-29,3 25 11,-1-10-8,-1-23-205,9 83 218,-3 18-157,0-4 181,7-145-129,1 109-66,5-26-8,-5-176-842,0 294 975,0 0 0,0 0 0,-1 0 0,1 0-1,-1 0 1,1 0 0,0 1 0,-1-1 0,0 0 0,1 0-1,-1 0 1,0 0 0,1 1 0,-1-1 0,0 0 0,-1 0-1,-15-11-175,13 10 153,0 1 1,0-1-1,-1 1 0,1 1 0,0-1 1,-1 0-1,1 1 0,-7 0 1,-10-1-57,-13-2 32,-19-4-216,-88 2 0,66 10 360,-130 25 0,112-14-19,-164 5 0,216-19-45,-70 2 86,-191-19-1,215 8-107,-44-6 7,106 9 2,-319-38 223,212 45-284,31 2 15,-315-34 531,355 22-464,-347-13 130,227 7 4,1-1 340,-9 26-668,-3 0 351,8-12 0,166 1-152,-1 1 0,-27 6 0,25-4 75,-34 3-1,-196-12 233,-1-20-246,-146 13 384,275 13-446,92-1-107,1 2 1,-60 11 0,73-10-42,0 2 0,0 0 0,-28 13 0,45-18 108,-1 0 0,1 0 1,0 0-1,-1 1 0,1-1 0,0 0 0,-1 0 1,1 0-1,0 0 0,-1 1 0,1-1 0,0 0 1,0 0-1,0 1 0,-1-1 0,1 0 1,0 1-1,0-1 0,0 0 0,-1 1 0,1-1 1,0 0-1,0 1 0,0-1 0,0 0 0,0 1 1,0-1-1,0 1 0,5 10 126,-4-10-99,18 22 51,-16-20-46,1 1 0,-1 0 0,0 0 1,0 0-1,0 0 0,3 8 1,16 31-107,-10-14-145,-7-18 267,0 0 1,4 20-1,30 133 54,-28-89-72,2 87 0,-6-49 74,36 193-166,-13-101-120,2 13 452,-23-165-95,-3 0 1,0 64-1,-6-117-152,0 1-1,0 0 1,0-1-1,0 1 1,0 0 0,0-1-1,-1 1 1,1 0-1,0-1 1,0 1-1,-1-1 1,1 1-1,-1 0 1,1-1 0,0 1-1,-1-1 1,1 1-1,-1-1 1,1 1-1,-1-1 1,1 0-1,-1 1 1,0-1-1,1 0 1,-1 1 0,1-1-1,-1 0 1,0 0-1,1 1 1,-1-1-1,0 0 1,0 0-1,-27 1-111,19-1-156,9 0 251,0 0-5,0-1-1,0 1 0,0 0 1,1-1-1,-1 1 0,0 0 0,0-1 1,1 1-1,-1 0 0,0 0 1,1 0-1,-1-1 0,0 1 1,1 0-1,-1 0 0,0 0 1,1 0-1,-1-1 0,1 1 0,-1 0 1,0 0-1,1 0 0,-1 0 1,1 0-1,-1 0 0,84-7-200,-14 0 216,166-10 66,-157 4-70,-7 0 0,98-10 0,-49 8 39,-5 2 28,-33-1-39,307-35 94,-268 37-56,61-3 33,-142 15-119,-1 2 1,45 8-1,255 56-230,-203-32 316,-76-18 118,109 15-356,-110-23 179,245 34-140,55-6 186,-118-19 179,-156-10-203,170 0 37,-60-2-121,256 9 236,-102-14-69,-349 0-96,-6 0-565,-160-5-45,156 4 569,-193-3 452,-60 7-100,1 23-243,19-1-84,180-20-71,-290 17 424,17-34 100,153 1-516,-145-15-88,-8 1 168,-154 3 383,358 14-323,-181-17-399,-73-1 34,190 39 283,167-10 5,-149 24-197,91-11 148,-25 6 7,69-14-1046,61-8 911,1-1 0,0-1 0,0 0 0,-1-2 0,23-7 0,-34 8 171,0-1 0,-1 0-1,1 0 1,-1 0 0,0-1 0,-1 0-1,1-1 1,-1 0 0,0 0-1,0 0 1,-1 0 0,0-1-1,0 0 1,0 0 0,4-12-1,2-3 49,-2-1-1,-1-1 0,10-47 0,-1-24 56,-4 0 0,-5 0 0,-3-1 0,-5 1 0,-15-122 0,-12 46-87,19 135 27,3 13-42,-14-43 0,13 49 13,-2 1 0,1 0 0,-19-26 0,20 34-9,-1 0 0,1 0 1,-2 0-1,1 1 1,-1 0-1,0 1 0,-17-11 1,5 5 28,0 1 1,-1 1-1,0 1 0,-1 1 1,-32-8-1,29 10-145,9 2 148,0 1-1,1 0 1,-22 0 0,20 0-40,14 2-46,0 0 0,0 0 0,-1 1 1,1-1-1,-6 1 0,9 0 42,-1 0 0,0 0 1,0 0-1,1 1 0,-1-1 0,0 0 1,1 0-1,-1 1 0,0-1 0,1 0 1,-1 1-1,0-1 0,1 1 1,-1-1-1,1 1 0,-1-1 0,0 1 1,1-1-1,0 1 0,-1 0 0,1-1 1,-1 1-1,1 0 0,0-1 0,-1 1 1,1 0-1,0-1 0,0 1 0,-1 1 1,0 4-9,0 0 0,1 0-1,-1 0 1,1 0 0,0 0 0,1 0 0,0 6 0,12 45 6,-2-14-47,25 146-38,15 67 387,-35-171-68,8 148 0,-11-77-81,-10-75 923,-6-218-384,3 87-730,0 34 35,8-412-1281,-6 406 1298,1-46-60,19-99 0,-19 154 14,0 0-1,9-20 0,-9 27 26,-1 1-1,1-1 0,0 1 1,1 0-1,-1 0 1,1 0-1,0 1 0,5-5 1,-8 8 17,1 0-1,-1 0 1,0 0 0,0 0 0,0 0 0,1 1 0,-1-1-1,0 1 1,1-1 0,-1 1 0,1-1 0,-1 1 0,1 0-1,-1-1 1,0 1 0,1 0 0,-1 0 0,1 0 0,-1 1 0,1-1-1,-1 0 1,1 0 0,-1 1 0,0-1 0,1 1 0,-1-1-1,0 1 1,1 0 0,0 0 0,2 2 13,-1-1 0,0 1 1,0-1-1,0 1 0,-1 0 0,1 0 1,-1 0-1,1 1 0,-1-1 0,2 6 1,6 13 42,-2 1 0,-1 1 0,0 0 0,5 41 0,-4-17-82,57 417-60,-69-106 140,-1-269 179,6-87-198,-1 1 0,-1 0 0,1 0 0,-1-1 0,1 1 0,-1 0 0,0-1 0,0 1 0,-1-1 0,1 1 0,-1-1 0,0 0 0,0 1 0,0-1 0,-3 4 0,4-6-22,1-1 0,-1 1 1,1-1-1,-1 0 0,1 1 0,-1-1 0,1 0 0,-1 1 0,1-1 0,-1 0 0,1 0 0,-1 1 0,0-1 1,1 0-1,-1 0 0,1 0 0,-1 0 0,0 0 0,1 0 0,-1 0 0,0 0 0,1 0 0,-1 0 0,1 0 0,-1 0 1,0 0-1,1-1 0,-1 1 0,1 0 0,-1 0 0,0-1 0,1 1 0,-1 0 0,1-1 0,-1 1 0,1 0 1,-1-1-1,1 1 0,-1-2 0,-2-1 3,0 0 0,1 0 0,-1-1 0,-3-7 0,-2-4-17,1-1 1,0 1-1,-8-34 1,-4-51-206,18 94 193,-8-67-80,3 0-1,2-1 0,4 1 1,4-1-1,16-101 0,33-72 41,-44 220-11,1 1 1,2 0 0,1 0 0,30-45-1,-36 63 50,-1 0-1,1 0 1,1 1-1,-1 0 1,1 1-1,0-1 1,1 1-1,0 1 1,0 0-1,0 0 1,0 1-1,1 0 1,0 0-1,-1 1 1,14-2-1,15-2 49,0 3 0,67-2 0,-69 6-81,39 0 46,37-1 7,-82-2 3,-10 2 7,-1-1 0,1-1 0,0-1-1,29-10 1,-24 7 48,-21 6-7,1 0 0,-1 0-1,0 0 1,0 0 0,0-1-1,0 0 1,0 0 0,0 0 0,3-3-1,-7 5-48,0 0-1,1-1 1,-1 1 0,0 0-1,0-1 1,0 1-1,0-1 1,0 1-1,1 0 1,-1-1 0,0 1-1,0-1 1,0 1-1,0-1 1,0 1-1,0 0 1,-1-1 0,1 1-1,0-1 1,0 1-1,0 0 1,0-1-1,0 1 1,-1-1 0,1 1-1,0 0 1,0-1-1,0 1 1,-1 0-1,1-1 1,0 1 0,-1 0-1,1 0 1,0-1-1,-1 1 1,1 0-1,-15-10-97,9 7 92,0 2-1,-1-1 1,1 1-1,-1-1 1,1 2 0,-1-1-1,1 1 1,-1 0-1,0 0 1,1 1-1,-8 1 1,-12 4 67,-37 12 1,53-15-78,-208 80-194,189-69 196,1 1 1,0 1-1,1 2 0,1 0 0,-31 30 0,19-7 97,1 1 0,-60 92 0,53-70-77,-39 61-31,83-124 17,-9 14 1,9-14 5,0-1 0,0 0-1,0 1 1,0-1 0,0 1 0,0-1 0,0 0 0,0 1 0,0-1-1,0 1 1,0-1 0,1 0 0,-1 1 0,0-1 0,0 0 0,0 1-1,1-1 1,-1 0 0,0 1 0,0-1 0,1 0 0,-1 0 0,0 1 0,0-1-1,1 0 1,-1 0 0,0 1 0,1-1 0,-1 0 0,0 0 0,1 0-1,-1 0 1,1 1 0,-1-1 0,0 0 0,1 0 0,-1 0 0,0 0-1,1 0 1,-1 0 0,1 0 0,3 0-12,0-1 0,-1 1 1,1-1-1,-1 0 0,1 0 0,-1 0 0,1 0 0,-1 0 1,0-1-1,1 0 0,-1 0 0,3-2 0,-3 2 13,36-24 82,67-57 0,-26 18-76,294-194-28,-284 199 35,18-7 69,3 5-1,140-57 1,-238 113-102,-2 1 3,0 0 0,0 1 0,0 0 0,1 0 0,0 2 0,22-4 0,-32 6 7,-1 0-1,0 0 1,0 0-1,0 0 1,1 0 0,-1 1-1,0-1 1,0 0-1,0 1 1,0-1 0,1 1-1,-1-1 1,0 1-1,0-1 1,0 1 0,0 0-1,0-1 1,0 1-1,-1 0 1,1 0-1,0 0 1,0 0 0,0 0-1,-1 0 1,1 0-1,0 0 1,-1 0 0,1 0-1,-1 0 1,0 0-1,1 1 1,-1 1 0,1 1-9,-1 0 1,0-1-1,0 1 0,0 0 1,0 0-1,-1 0 1,1-1-1,-1 1 1,-2 4-1,1-1 13,-1-1 0,0 1 0,0-1 1,0 0-1,-1 0 0,0-1 0,0 1 0,-8 7 0,-6 3 0,-22 17 1,26-22 3,-32 27 49,2 1 0,2 3 1,-42 52-1,61-66-15,-98 118 73,83-104-87,-58 49 0,-49 18 3,89-69-13,-95 87 0,141-117-34,-22 22-23,1 1 0,-33 48 0,61-75-81,4-5 38,11-5 5,-11 4 84,497-232-282,-298 121 522,-141 73-180,70-55 0,23-43-148,-17 13 20,-98 92 116,73-44 0,22-4 369,-127 74-158,-13 5-212,-17 5-159,22-5 120,-23 7 127,0 0 1,-43 20 0,-49 33-171,-74 65-397,113-71 210,-137 101-33,-103 65 538,295-206-330,1 2 0,1 0 0,-32 31 0,53-47 45,1 0 0,-1 1 0,1-1 0,-1 0 0,1 1-1,0-1 1,-1 1 0,1-1 0,0 1 0,-1-1 0,1 1 0,0-1-1,0 1 1,-1-1 0,1 1 0,0 0 0,0-1 0,0 1 0,0-1-1,0 2 1,0-2 8,0 0 0,0 1 1,0-1-1,1 0 0,-1 0 0,0 1 0,1-1 0,-1 0 0,0 0 0,0 1 0,1-1 0,-1 0 1,0 0-1,1 0 0,-1 0 0,1 0 0,-1 0 0,0 1 0,1-1 0,-1 0 0,0 0 0,1 0 1,0 0-1,28-4 189,-9-1-140,0-2-1,-1 0 1,0-1-1,19-11 1,73-49 29,-88 54-151,212-154-183,127-138 518,-327 280-283,52-29-1,-42 27 18,-38 24-20,0-1 0,0 1 0,0 1 0,1 0 0,-1 0 0,1 0 0,0 1 0,0 0 0,0 0 1,10 0-1,-36 18 61,-10 6-90,27-21 0,15-4-42,69-15 276,130-47 1,-178 51-132,52-31 0,-77 39-58,-2 2 12,0-1 1,0 0 0,-1-1 0,0 1 0,12-13-1,7-6-25,4-4 88,-29 27-52,1-1 0,-1 0 0,1 0 0,-1 0 0,0 0 1,0 0-1,0 0 0,0 0 0,0 0 0,-1-1 0,1 1 0,-1 0 0,1 0 1,-1-4-1,0 6-39,0-1 1,0 1 0,0-1-1,0 1 1,0-1-1,-1 1 1,1-1 0,0 1-1,0-1 1,0 1 0,-1-1-1,1 1 1,0-1 0,-1 1-1,1 0 1,0-1-1,-1 1 1,1 0 0,-1-1-1,1 1 1,0 0 0,-1-1-1,1 1 1,-1 0 0,1 0-1,-1-1 1,1 1-1,-1 0 1,1 0 0,-1 0-1,1 0 1,-1 0 0,0 0-1,-18 1-55,-45 18-166,-2 0 27,-122 40-310,30 8 469,36-14 60,73-33 1,1 3 1,1 2-1,1 1 1,-60 46-1,-93 111 248,14 18 454,126-135-489,57-63-213,-122 141 291,101-115-329,2 2 0,1 0 0,-17 37 1,35-64 0,1-1 1,-1 0-1,1 0 1,0 1 0,0-1-1,0 6 1,1-8 27,0-1 1,0 1-1,0-1 1,0 1-1,0-1 1,0 0-1,0 1 1,0-1-1,0 1 1,0-1-1,1 1 1,-1-1-1,0 0 1,0 1 0,0-1-1,1 0 1,-1 1-1,0-1 1,0 0-1,1 1 1,-1-1-1,1 1 1,0-1 7,0 0 0,0 1 0,-1-1 0,1 0 0,0 0 0,0 0 0,0 0 0,0 0 0,0 0 0,0 0 0,0 0 0,0 0 0,-1 0 0,1 0 0,1-1 0,8-2 20,0-1 1,0-1 0,-1 0-1,0 0 1,0-1-1,0 0 1,-1 0 0,12-11-1,4-3-4,13-7-5,59-33 1,44-14-9,36-20 48,41-56-74,0 0-24,239-81 227,-446 227-177,89-36 70,-88 36-154,1 1 0,0 1 0,0 0 0,0 0 0,0 1 0,20 1 0,-30 0 66,0 0 0,0 0 0,0 0 0,1 1 1,-1-1-1,0 1 0,0-1 0,0 1 0,0 0 0,3 1 0,-4-1 15,0 0-1,-1 0 1,1-1-1,0 1 0,-1 0 1,1 0-1,-1 0 1,1 0-1,-1 0 0,1 0 1,-1 0-1,0 0 1,0 0-1,1 0 0,-1 0 1,0 0-1,0 0 1,0 0-1,0 0 0,0 0 1,0 0-1,0 0 1,0 0-1,-1 2 0,-1 7 33,-1 0 0,0 1 0,-9 17 1,2-5-21,1 0-13,-52 119 21,48-117-23,-1 0 0,-1 0 0,-27 32 0,21-34-5,0-1 1,-35 27-1,-54 32 5,22-17 20,52-36 4,1 2-1,1 2 1,2 0 0,-40 54-1,-4 8 140,96-125-844,-9 18 654,1 0-1,0 1 0,1 0 1,0 1-1,21-13 1,79-40-70,13-9-27,178-179 181,-64 48 18,-176 155 159,165-130-511,92-75 610,-163 133-320,-152 116 562,-15 11-500,-2 2-62,-76 54 112,9-4-288,-81 54-507,110-82 599,0-2 0,-101 40 0,-18 10 272,-34 50 18,0-1 148,105-78-298,-129 46 0,209-88-76,-1-2 0,1 0 0,-23 3 0,24-9-211,15 1 203,1 0 1,0 0-1,-1 0 1,1 0-1,0 0 1,0 0-1,-1 0 1,1-1-1,0 1 1,0 0-1,-1 0 1,1 0 0,0 0-1,0 0 1,0-1-1,-1 1 1,1 0-1,0 0 1,0 0-1,0-1 1,-1 1-1,1 0 1,0 0-1,0 0 1,0-1-1,0 1 1,0 0-1,0 0 1,0-1-1,0 1 1,-1 0-1,1-1 1,0 1-1,0 0 1,0 0-1,0-1 1,0 1-1,0 0 1,1 0-1,-1-1 1,0 1-1,0 0 1,0 0-1,0-1 1,0 1 0,0 0-1,0 0 1,0-1-1,1 1 1,-1 0-1,0 0 1,0 0-1,0-1 1,1 1-1,-1 0 1,5-6-21,0 1 0,1 0 0,-1 1 0,1-1 1,10-5-1,3-3 20,205-142 65,-166 116-64,2 3-1,1 2 0,2 4 0,78-28 1,-15 14 45,146-57 113,30-30-72,-120 63 90,-200 86 11,-93 56-212,47-33-147,-84 52 26,-42 29 64,-52 74 96,52-39-22,115-100-44,-180 152 590,-66 131 348,207-214-913,101-112 24,9-11-11,1 0 0,-1 0-1,1 1 1,0-1 0,1 1 0,-1 0-1,0-1 1,1 1 0,-2 5-1,4-9 24,0 0 1,0 0-1,0 0 0,0 0 0,0 0 0,0 0 0,0 0 0,0 0 1,0 0-1,0 0 0,0 0 0,1 0 0,-1 0 0,0 0 0,0 0 1,0 0-1,0 0 0,0 0 0,0 0 0,0 0 0,0 0 0,0 0 1,0 0-1,0 0 0,0 0 0,0 0 0,1 0 0,-1 0 0,0 0 1,0 0-1,0 0 0,0 0 0,0 0 0,0 0 0,0 0 0,0 0 1,0 0-1,0 0 0,0 0 0,0 0 0,0 0 0,0 0 0,1 0 1,-1 0-1,0 0 0,0 0 0,0 0 0,0 1 0,0-1 0,0 0 1,0 0-1,0 0 0,0 0 0,0 0 0,0 0 0,0 0 0,0 0 1,0 0-1,0 0 0,0 0 0,0 0 0,0 0 0,0 1 0,0-1 1,0 0-1,17-4 10,1-1-1,-1-1 1,0 0 0,16-9 0,-21 10-15,72-35-1,-2-3 0,-2-4 0,82-62 0,205-121 88,-358 225-80,70-42-38,101-78 1,-82 47 31,177-129 7,19 40 72,-162 94-45,-74 42-33,2 2-1,0 3 1,112-32 0,-154 54-129,35-5 0,-45 9 106,1-1 0,-1 1 0,0 1 0,1-1 0,-1 1 0,10 3 0,-17-4 28,0 1 1,0-1 0,0 0-1,0 1 1,0-1 0,0 0-1,-1 1 1,1-1 0,0 1-1,0 0 1,0-1 0,-1 1-1,1-1 1,0 1 0,-1 0-1,1 0 1,-1-1 0,1 1-1,-1 0 1,1 0 0,-1 0-1,1 0 1,-1 0 0,0 0-1,1 1 1,-1 0 1,0-1 1,0 1-1,0-1 1,0 1-1,-1-1 1,1 1-1,0-1 0,-1 1 1,1-1-1,-1 0 1,0 1-1,1-1 1,-1 0-1,0 1 0,0-1 1,-2 2-1,-6 7 32,-2 0-1,-14 11 1,-7 6 47,-10 14-14,3 1 1,-40 58 0,-34 37-26,62-87-69,-94 71 0,87-76-29,-73 74 1,-52 102 63,121-141 20,-120 121 0,20-56-28,135-116-144,26-27 97,4-2 8,10 0 30,0-2-1,-1 0 0,1 0 0,-1-1 0,1-1 1,-1 0-1,0-1 0,0 0 0,-1 0 1,0-2-1,0 1 0,16-13 0,11-12-33,67-70-1,-91 86 24,210-188 58,-9 12 9,-71 36 19,52-49-100,-23 53-179,134-131 255,-269 241 14,167-160-64,-201 198 0,-2 0-27,1 1 0,-1 0 0,1-1 1,0 1-1,0 1 0,0-1 0,0 0 0,0 1 0,0-1 0,0 1 1,5-1-1,-8 2 28,0 0 0,1 0-1,-1 0 1,1 0 0,-1 0 0,0 0 0,1 1 0,-1-1 0,0 0 0,1 0 0,-1 0 0,0 1 0,1-1 0,-1 0-1,0 0 1,1 1 0,-1-1 0,0 0 0,1 0 0,-1 1 0,0-1 0,0 0 0,1 1 0,-1-1 0,0 0 0,0 1 0,0-1-1,0 1 1,0-1 0,0 0 0,1 1 0,-1-1 0,0 1 0,0 0 0,-2 16-28,-2-3 64,-1 0 0,0 0 1,-12 20-1,-27 41 115,20-35-96,14-25-55,-129 212-139,-14-13 257,66-109 159,38-50-175,3 2-1,-51 83 1,-9 84 199,67-135-262,-2 9 5,38-89 46,6-14-88,10-22-60,-11 23 68,20-41-56,3 1-1,1 1 1,2 1 0,62-70-1,-24 39-23,87-125 0,-99 116 16,42-62 82,-64 101-39,45-48 1,-45 59 0,53-42 0,-63 57-21,1 1 0,0 2-1,45-22 1,-62 34 16,-1 0 0,0 0-1,0 1 1,1-1 0,-1 1 0,1 1-1,-1-1 1,7 1 0,-11 0 20,0 0 1,0 0-1,0 0 1,1 0 0,-1 1-1,0-1 1,0 0-1,0 1 1,0-1 0,0 1-1,0-1 1,0 1-1,0 0 1,0-1 0,0 1-1,0 0 1,-1 0 0,2 1-1,-1-1 9,0 1-1,0 0 1,-1-1-1,1 1 0,-1-1 1,0 1-1,1 0 1,-1 0-1,0-1 1,0 1-1,0 0 1,0 0-1,0-1 1,0 1-1,-1 0 1,0 2-1,-22 73 86,11-43-77,-111 279 390,-6 16 342,94-212-713,-25 73 188,24-89 306,37-123-395,14-44-433,3 0 0,33-76 0,74-123-16,-79 179 261,60-107-37,-81 153 81,2 1-1,53-59 1,-79 96 10,11-11-136,22-18-1,-32 29 115,1 0 0,0 0 0,0 0 0,0 0 1,0 0-1,0 1 0,0-1 0,1 1 0,-1 0 0,0 0 0,1 0 1,-1 0-1,0 1 0,7-1 0,-8 2 19,-1-1 1,1 1-1,-1-1 1,1 1-1,-1 0 1,1 0-1,-1 0 1,1 0-1,-1 0 0,0 0 1,0 0-1,1 0 1,-1 0-1,0 1 1,0-1-1,0 0 1,0 1-1,-1-1 0,1 1 1,0-1-1,-1 1 1,1 0-1,0 2 1,3 10 42,-1 1 0,-1 0 0,0 1 0,-1-1 0,-1 21 0,-13 194 75,5-120 34,0-7 45,-5 0 0,-4-1 1,-32 107-1,37-169-98,-2-1-1,-2-1 1,-21 37 0,32-65-83,2-4 70,0 0 0,0 0 0,0 0 0,-6 6 0,9-12-80,0 1-1,-1 0 0,1-1 0,-1 0 0,1 1 1,-1-1-1,1 1 0,-1-1 0,1 1 1,-1-1-1,1 0 0,-1 1 0,1-1 1,-1 0-1,0 0 0,1 1 0,-1-1 0,1 0 1,-1 0-1,0 0 0,1 0 0,-1 0 1,0 0-1,1 0 0,-1 0 0,0 0 0,1 0 1,-1 0-1,0 0 0,1 0 0,-1-1 1,1 1-1,-1 0 0,0 0 0,1-1 1,-1 1-1,1-1 0,-1 1 0,1 0 0,-1-1 1,1 1-1,-1-1 0,1 1 0,-1-1 1,1 1-1,0-1 0,-1 1 0,1-1 0,0 1 1,-1-2-1,0-1-32,-1 1 1,1-1-1,0 0 0,0 1 1,0-1-1,0 0 0,1 0 1,-1 0-1,1 0 1,0 0-1,0 1 0,0-5 1,1-5-112,5-21 1,-3 20 97,52-199-459,-44 180 415,2 1-1,0 1 1,3 0 0,29-45 0,-41 70 51,-1 1 0,1-1 1,0 1-1,0 0 0,0 0 1,1 0-1,-1 0 0,1 1 1,7-4-1,-11 6 29,1 0 0,0 1 0,0-1 0,-1 1 0,1-1 0,0 1 0,0 0 0,-1 0 0,1-1 0,0 1 0,0 0 0,0 1 1,-1-1-1,1 0 0,0 1 0,0-1 0,-1 1 0,1-1 0,0 1 0,-1 0 0,1-1 0,0 1 0,-1 0 0,1 0 0,-1 0 0,1 0 0,-1 1 0,0-1 0,0 0 0,1 1 0,-1-1 0,0 1 0,0-1 0,1 3 0,4 8 11,0 0 0,0 1 0,-1 0-1,-1 0 1,5 21 0,-6-23 12,34 189 435,-17 6-77,-15-150-321,0 5 105,-2 1 0,-3 0-1,-3 0 1,-11 63 0,8-110-35,6-15-114,0 0-1,0 1 1,0-1-1,-1 0 1,1 0-1,0 1 1,-1-1 0,1 0-1,0 0 1,-1 0-1,1 1 1,0-1-1,-1 0 1,1 0 0,0 0-1,-1 0 1,1 0-1,0 0 1,-1 0-1,1 0 1,0 0 0,-1 0-1,1 0 1,-1 0-1,0 0 0,-1-1 0,1 0 0,-1 0 0,1 0 0,-1 0 0,1 0-1,0 0 1,0 0 0,-1-1 0,1 1 0,0 0 0,0-1 0,0 1 0,0-1-1,0-1 1,-9-17-157,1 0 0,2-1 0,0 0-1,-7-39 1,8 35 32,-6-38-49,3 0 0,-2-84 0,8 112 62,2 23 26,0 1 1,1-1 0,0 0 0,2-11 0,0 7-490,-1-26 0,-1 42 546,-1 0-1,1 0 1,-1 1 0,0-1 0,1 0 0,-1 1-1,1-1 1,-1 0 0,1 1 0,0-1 0,-1 1 0,1-1-1,-1 1 1,1-1 0,0 1 0,-1-1 0,1 1 0,-1 0-1,-4 7 55,0 0 0,-1 0-1,0 0 1,0-1-1,-1 0 1,0 0-1,0-1 1,0 0 0,-1 0-1,0-1 1,0 1-1,-14 5 1,-20 5 222,-1-2 0,-87 18-1,115-29-235,-33 6 276,-87 4 1,-49-11 143,111-2-351,-147-2 216,-125 1-67,-197 35-433,533-33 127,1 1 0,-15 5 0,5-1-158,12-4-102,12-1 236,17-2 289,19-6-87,47-13-1,-27 5-114,23-4-84,131-48 1,-42-8 151,183-109 0,-53-11-309,-241 152 240,-49 35-44,-9 6-123,-7 3-78,-31 25 368,-56 58 1,19-18-203,-151 120-41,197-168 31,1 1 0,1 1 0,1 2 0,-34 43 0,53-61 80,0-1-1,0 0 1,0 1-1,0-1 1,1 1 0,0-1-1,-1 1 1,1 0 0,1-1-1,-1 1 1,0 0-1,1 0 1,0 0 0,0 0-1,0-1 1,1 1 0,-1 0-1,1 0 1,2 6-1,0 0-73,2 0 0,-1 0-1,1-1 1,1 0-1,12 16 1,-14-20 47,0 0 1,1 0-1,0 0 0,0 0 1,0-1-1,1 0 0,7 5 0,-10-8 46,0 1 0,0-1-1,0 0 1,0 1 0,0-1-1,0 0 1,0-1 0,0 1-1,0-1 1,1 1 0,-1-1-1,0 0 1,0 0-1,0 0 1,1-1 0,-1 1-1,6-2 1,-8 2 20,0-1 1,-1 1-1,1 0 0,0-1 0,0 1 1,0 0-1,0-1 0,0 1 1,-1-1-1,1 0 0,0 1 0,0-1 1,-1 1-1,1-1 0,0 0 1,-1 0-1,1 1 0,-1-1 0,1 0 1,-1 0-1,1 0 0,-1 0 1,0 0-1,1 1 0,-1-3 0,0 1 3,0 1 0,0-1-1,-1 1 1,1-1 0,0 1 0,-1 0-1,1-1 1,-1 1 0,0-1-1,0 1 1,1 0 0,-1-1 0,0 1-1,-2-2 1,-3-3 42,0 0 0,0 1 0,0-1 0,-15-8 0,-2 2-68,0 0-1,-1 1 1,-1 1-1,0 1 1,0 2-1,-50-9 1,-17 5 47,-144 0 0,-101 33-293,-274 64 210,162-50 447,323-30-356,-20 1-122,-190 14-94,126 8 141,-139 11 64,-115-1-145,437-35-11,0 2 0,0 0-1,-28 11 1,53-17 116,0 1-1,1 0 1,-1-1-1,0 1 1,0 0-1,1 0 1,-1 0-1,0 1 1,1-1-1,-1 0 1,1 0-1,-3 3 1,4-3-21,0-1 0,0 1 0,0-1 1,-1 0-1,1 1 0,0-1 0,0 1 1,0-1-1,0 1 0,0-1 0,0 1 0,0-1 1,0 1-1,0-1 0,0 1 0,0-1 0,0 1 1,0-1-1,1 1 0,-1 0 0,1 0-20,0 1-1,0-1 1,-1 0-1,1 0 1,0 1 0,1-1-1,-1 0 1,0 0-1,2 1 1,6 4 24,0 0 1,1-1 0,0 0-1,0 0 1,0-1 0,1-1 0,-1 1-1,1-2 1,19 3 0,7-2 150,57-2 1,-82-1-147,-5 0 5,105-2 51,123-18 1,273-37 329,-395 47-168,147-26-41,-114 14-234,289-32 615,-114 28-573,-24 4 336,147-5 93,-64 47-453,-334-14 23,0 2 1,-1 3-1,0 1 0,-1 2 0,-1 2 0,0 2 0,-1 2 0,64 41 0,-74-43 28,0-1 1,1-2-1,1-1 0,0-2 0,0-1 0,1-2 0,1-1 0,0-2 0,0-1 0,0-2 1,69-4-1,-88 1 10,-1-2 0,1 0 0,0-1 0,-1-1 0,1-1 0,-1 0 0,0-1 0,18-9 0,-33 14-39,0 0 0,1 1 0,-1-1 1,0 0-1,0 0 0,1 0 0,-1 0 0,0 0 0,0 0 0,0 0 0,0 0 1,-1-1-1,1 1 0,0 0 0,0-1 0,-1 1 0,1 0 0,-1-1 1,1 1-1,-1-1 0,0 1 0,1-1 0,-1 1 0,0-1 0,0 1 0,0 0 1,0-1-1,0 1 0,0-1 0,-1 1 0,1-1 0,0 1 0,-1-1 0,1 1 1,-1-1-1,0 1 0,1 0 0,-1 0 0,0-1 0,-1 0 0,-2-5-20,-1 1-1,0 0 1,0 0-1,-1 0 1,1 1-1,-9-6 0,-4-2 45,-1 1 0,0 0-1,-1 2 1,-29-11 0,-87-25 3,-41-6 116,-64-16 32,48 16-53,-73-34 93,-40-12-319,212 70 96,-267-68-55,158 56 103,-316-56-198,115 56 809,264 29-13,86 8-653,-1 2 1,1 3-1,-1 2 1,-59 13-1,103-14-380,11-3 416,0 1 0,0-1 0,0 0 0,0 0 0,0 0 0,0 0-1,0 0 1,0 0 0,0 0 0,0 0 0,0 0 0,0 1 0,0-1 0,0 0 0,0 0 0,0 0 0,0 0 0,0 0 0,0 0 0,0 0 0,0 0 0,0 0 0,0 1 0,0-1 0,0 0 0,0 0 0,0 0 0,0 0 0,0 0 0,0 0-1,0 0 1,1 0 0,-1 0 0,0 0 0,0 0 0,0 0 0,0 0 0,0 0 0,0 1 0,0-1 0,0 0 0,0 0 0,1 0 0,-1 0 0,0 0 0,0 0 0,0 0 0,0 0 0,22 5-186,-17-4 165,29 4-5,0-1 0,0-2-1,1-1 1,-1-2 0,0-2 0,40-7-1,424-71 320,-450 72-188,-1-1 0,-1-3 0,68-29 0,-109 40-40,0 0 0,0-1 1,0 1-1,6-6 0,-11 8-60,1 0 0,0-1 0,-1 1-1,1-1 1,-1 1 0,0-1 0,1 1 0,-1-1 0,1 1 0,-1-1 0,0 1 0,1-1 0,-1 1 0,0-1 0,1 1 0,-1-1 0,0 0 0,0 1 0,0-1 0,0 1 0,0-1 0,0 0 0,0 1 0,0-1 0,0 0 0,0 1 0,0-1 0,0 0 0,0 1 0,0-1 0,0 1 0,-1-1-1,1 0 1,0 1 0,0-1 0,-1 1 0,1-1 0,0 1 0,-1-1 0,1 1 0,-1-1 0,1 1 0,-1-1 0,1 1 0,-1-1 0,0 0 0,-2 0-29,0-1 0,0 1 0,0-1 0,0 1 0,0 0 0,0 0 0,-1 0 0,1 1 0,0-1 0,0 1 0,-1 0 0,-3 0 0,-3-1-31,-25 0-133,-1 1 0,-49 7 1,-72 18-2,132-20 203,-276 49-84,79-1 260,141-32-114,37-10 79,1 2-1,1 1 0,-45 23 1,14 4-154,-85 63 0,128-83 12,8-7-47,-1-1 0,0-1 0,0-1 0,-41 13 0,-103 21-65,61-19 93,53-12-18,-18 5-114,-126 50 1,159-54-54,22-9 168,-23 12 1,29-15 85,9-3-64,0 1 0,0-1 0,0 0 0,0 1 0,0-1 0,0 1 0,0-1 0,0 1 0,0-1 0,0 1 0,0-1-1,1 1 1,-2 1 0,-35 40-324,20-21 476,9-11-115,0 0 0,-15 13 1,-10 8 28,-31 39 1,46-50-172,8-10 30,5-5 107,1 0 0,-1 0 1,1 0-1,0 1 0,0 0 0,1-1 0,-6 13 0,6-9-2,3-8-30,-1-1 0,0 1 0,1 0-1,0 0 1,-1 0 0,1 0 0,-1 0-1,1 0 1,0 0 0,0 0 0,0 0-1,0 1 1,0-1 0,0 0 0,0 0-1,0 0 1,0 0 0,0 0 0,0 0-1,1 0 1,-1 0 0,0 0 0,1 0-1,-1 0 1,1 0 0,-1 0 0,1 0-1,-1-1 1,1 1 0,0 0 0,-1 0 0,1 0-1,0-1 1,0 1 0,0 0 0,0-1-1,0 1 1,5 3-22,-1-1-1,1 0 1,0 0 0,0-1-1,0 1 1,11 2 0,43 5-76,-48-8 91,118 21-86,104 13 433,-15-31 138,-173-8-256,-1-1 0,82-19 0,129-63 123,-24 7 85,7 22-615,-100 26 174,-23 7-34,145-10 0,123 11 377,-287 23-511,150 20 1,-152-9 78,68-4-62,-53-10-2683,-67 3 1641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6:29.55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 1 64,'0'0'32,"5"5"-32,-10-2 224,5 8-128,-5 1 96,5-4-96,-3 0-192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6:12.778"/>
    </inkml:context>
    <inkml:brush xml:id="br0">
      <inkml:brushProperty name="width" value="0.3" units="cm"/>
      <inkml:brushProperty name="height" value="0.6" units="cm"/>
      <inkml:brushProperty name="color" value="#D9AEFF"/>
      <inkml:brushProperty name="tip" value="rectangle"/>
      <inkml:brushProperty name="rasterOp" value="maskPen"/>
    </inkml:brush>
  </inkml:definitions>
  <inkml:trace contextRef="#ctx0" brushRef="#br0">7 0 640,'-5'7'3792,"5"6"-2912,2 16-88,-1-22-616,0 0 1,-1 0-1,0 1 1,-1-1-1,-1 9 0,1-3-111,0 0-1,0 1 1,1-1-1,1 0 1,4 23-1,-4-31-56,31 216 29,6 3 366,-7-58-342,-17-80-125,-8-32 171,-2-35 30,-2 0-1,-1 0 1,0 0-1,-2 26 1,0-26 23,1-15-125,0 0 0,0-1 0,0 1 0,-1 0 0,1-1 0,-2 5 0,2-8-27,0 0-1,0 1 1,0-1-1,0 0 1,0 0 0,0 0-1,0 1 1,0-1-1,0 0 1,0 0 0,0 0-1,0 1 1,0-1-1,0 0 1,-1 0 0,1 0-1,0 0 1,0 1-1,0-1 1,0 0-1,0 0 1,-1 0 0,1 0-1,0 1 1,0-1-1,0 0 1,0 0 0,-1 0-1,1 0 1,0 0-1,0 0 1,0 0 0,-1 0-1,1 0 1,0 0-1,0 0 1,0 0-1,-1 1 1,1-1 0,0 0-1,0-1 1,0 1-1,-1 0 1,1 0 0,0 0-1,0 0 1,0 0-1,-1 0 1,1 0 0,0 0-1,0 0 1,0 0-1,-1 0 1,1-1 0,0 1-1,0 0 1,0 0-1,0 0 1,-1 0-1,1 0 1,0-1 0,0 1-1,0 0 1,0 0-1,0 0 1,0-1 0,0 1-1,-6-13 10,-11-64-7,9 33 44,-17-109 110,23 134-232,-2-34-60,3-63 0,1 64 160,8-42 12,-3 49-13,0 8-20,13-59-1,-13 80-72,1 1 1,0 0-1,1 0 0,13-20 0,-13 23-29,-1-2 78,-5 12 23,-1 0 0,1 1 0,0-1 0,-1 1 0,1-1 0,0 1 0,0-1 0,0 1 0,0 0 0,0-1 0,3-1 0,3-7 173,-7 9-168,1 0 0,0 0 0,0-1 0,-1 1-1,1 0 1,0 0 0,0 0 0,0 0 0,0 0 0,1-1 0,0 1-24,-1 0 1,0 0 0,0-1 0,0 1 0,0-1-1,0 1 1,0-1 0,0 1 0,0-1 0,-1 0-1,1 1 1,0-4 0,0 5 2,-1 0 0,1 0 1,-1 0-1,1 0 0,-1 0 0,1 0 0,-1 0 0,1 0 0,-1 1 1,1-1-1,-1 0 0,1 0 0,-1 0 0,1 0 0,-1 1 1,1-1-1,-1 0 0,0 1 0,1-1 0,0 1 0,4 4 36,0 0 0,-1 1-1,1 0 1,-1 0 0,0 0-1,0 0 1,-1 1-1,0 0 1,0 0 0,3 10-1,1 11 80,5 39 0,-9-45-125,20 196 132,-15-111 115,-4 39 225,-4-104-27,0-37-371,-1 0-1,0 0 0,0 0 0,0 1 0,0-2 1,-1 1-1,-3 9 0,1-5-45,-10 12 121,-16 37-170,18-19 63,9-28-10,0 1 0,-1-1 0,0 0 0,-1 0 0,0-1 0,-8 13 0,10-19 51,2-2-86,0-1-1,0 1 1,0-1-1,0 1 1,0-1-1,-1 0 1,1 0-1,0 1 1,-3 0-1,3-1 116,-2 3 166,9-8-201,-1 0 0,1-1 0,-1 1 1,0-1-1,-1 0 0,1 0 0,-1-1 1,0 1-1,4-8 0,18-21 15,-18 25-56,0 0 0,0 1 0,1 1 0,0-1 0,1 1 0,-1 1 0,1 0 0,1 0 0,-1 1 0,1 0 0,17-5 0,-9 6-7,1 0 1,-1 1 0,1 1-1,0 1 1,0 1 0,-1 1 0,1 0-1,0 1 1,-1 2 0,0 0-1,0 1 1,0 0 0,22 11 0,-13-1-54,38 26 1,-38-23 38,7 13 102,-33-31-16,-2 1-80,0-1-1,0 0 0,0 1 0,1-1 1,-1 0-1,0 0 0,0 1 1,1-1-1,-1 0 0,0 0 1,1 1-1,-1-1 0,0 0 0,1 0 1,-1 0-1,0 0 0,1 1 1,-1-1-1,0 0 0,1 0 1,-1 0-1,0 0 0,1 0 0,-1 0 1,1 0-1,-1 0 0,0 0 1,1 0-1,-1 0 0,0 0 0,1-1 1,-1 1-1,0 0 0,1 0 1,13-8 232,-13 7-182,0 0-37,-1 1 0,1-1-1,-1 0 1,1 1 0,-1-1 0,0 0 0,1 1-1,-1-1 1,0 0 0,1 0 0,-1 0 0,0 1 0,0-1-1,0 0 1,0 0 0,0-1 0,0-19-61,-1 10-4,0-13 212,1-14-58,1 25-108,-2 0 1,1 1-1,-2-1 0,-4-19 0,-2-18-107,-9-115-68,-3-51-154,7 103 255,8 85-84,4 23 130,0 1 0,0-1 0,0 0 0,1 0-1,0 0 1,0 1 0,0-1 0,1-7 0,-1 10 21,1 0 0,-1 0 0,0 0 0,0 0 0,0 0-1,0 0 1,-1 0 0,1 0 0,0 0 0,-2-2 0,0-11-79,-6 9-79,7 5 178,-1 0-1,1 0 1,0 0 0,0 0-1,0-1 1,0 1-1,-1 1 1,1-1-1,-1 0 1,1 0 0,0 0-1,-1 1 1,-2-2-1,-25-4-174,12 4 191,-167-45 84,118 31-61,-51-11 133,90 24-264,-1 1 0,1 1 0,-42 4 0,0 5 218,34 0-308,33-9 151,0 1 1,0 0 0,0 1 0,0-1 0,0 0 0,1 0 0,-1 1 0,0 0-1,-4 1 1,3 1-19,3-2-80,13 5-230,21 10 147,50 35 0,-79-48 205,0 1 0,-1 0-1,1 0 1,-1 0 0,0 0 0,-1 1 0,1 0 0,-1 0-1,5 8 1,2 7-14,8 27-1,-12-31 34,2 8-34,7 43-1,-10-41 22,11 34-1,-1-14 34,-12-33-18,1 0 1,0-1-1,1 0 1,0 0 0,1 0-1,0 0 1,11 13-1,-17-24-23,1-1 0,-1 1-1,1-1 1,-1 1 0,1-1 0,-1 1-1,1-1 1,0 1 0,-1-1-1,1 0 1,0 1 0,-1-1-1,1 0 1,0 0 0,0 0 0,-1 1-1,1-1 1,0 0 0,-1 0-1,1 0 1,0 0 0,1 0-1,0-1 9,0 1 0,-1-1 0,1 1 0,0-1-1,0 0 1,0 1 0,0-1 0,2-2-1,3-2 17,1-1-1,11-12 0,-18 16-34,16-15 4,0 0-7,0 0 0,25-17-1,-27 23-35,3-3-4,1 2-1,0 0 1,0 1 0,36-15 399,-77 27-369,19 0 11,1 1-1,0 0 1,0 0 0,0-1-1,0 1 1,1 0 0,-1 0-1,0 1 1,1-1 0,-1 0-1,1 0 1,0 1 0,0-1-1,0 1 1,-1 2 0,-3 7-97,-62 103-77,-1 1 80,38-61-51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6:31.307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588 416 1152,'-2'-2'44,"0"0"-1,0 0 1,-1 0 0,1 0 0,0 1-1,-1-1 1,1 1 0,-1-1 0,1 1-1,-1 0 1,0 0 0,1 0-1,-1 0 1,-5 0 0,6 0 25,0 1-1,0-1 1,1 1 0,-1-1-1,0 0 1,0 1 0,1-1-1,-1 0 1,-2-2 0,3 2-72,0 0 0,-1 0 1,1 1-1,0-1 1,-1 0-1,1 1 1,-1-1-1,1 1 0,-1-1 1,1 1-1,-1-1 1,1 1-1,-3 0 1,-5 0 80,0 0-66,-1 0-1,1 0 1,0 1 0,-1 0-1,1 1 1,-9 2 0,-13 7-162,-55 23 310,72-27-109,0 0 0,1 1 1,0 0-1,-12 11 0,-28 34-183,25-25 563,18-15-459,8-10-28,7-12 28,29-48 28,-28 48 79,-1 0 1,11-11-1,-10 12 25,0 0 0,9-16-1,-11 17 404,-8 19-464,-11 22-134,9-22 26,1-3 74,1 0 0,-2 0 0,1-1 0,-1 0 0,-14 15 0,16-19-1,0 1 0,0-1 0,-6 10 0,9-11 6,-1-1 1,0 1-1,0 0 0,0-1 0,0 1 0,0-1 1,-1 1-1,1-1 0,-1 0 0,1 0 1,-1 0-1,0 0 0,0-1 0,0 1 1,0-1-1,0 0 0,-4 2 0,5-3 4,0 0 0,0 0 0,-1-1 0,1 1 1,0 0-1,0-1 0,0 0 0,0 1 0,0-1 0,0 0 0,0 0 0,0 0 0,0 0 0,0 0 0,1-1 0,-1 1 0,-3-3 1,5 3-38,0 0 1,0 0 0,-1 1 0,1-1 0,0 0 0,0 0-1,0 0 1,0 0 0,0 1 0,0-1 0,0 0 0,0 0 0,1 0-1,-1 1 1,0-1 0,0 0 0,1 0 0,0-1 0,7-16-77,-8 18 92,28-59 20,22-72 1,-3 7 144,-40 104-148,-6 16-34,0 0 1,0 0 0,1 0 0,0 0-1,0 0 1,0 1 0,0-1-1,3-4 1,0 17 46,-4-1-11,-1 0 1,0-1-1,0 1 1,-1 0 0,0 0-1,0 0 1,-1-1-1,-5 15 1,-3 17 10,6-21 7,0 0 0,-2 0 1,0-1-1,-1 0 0,-1 0 1,-14 23-1,6-13-20,6-8-56,-2 0 0,-15 20 0,18-26 51,7-10-2,1-1 0,-1 0 0,0 1 0,0-1 0,0 0 0,-4 3 1,1-2 123,0 1 0,0 0 0,1 0 0,-8 8 1,5-9 166,6-3-239,5-3-49,19-8 68,-2-2 0,1-1 0,23-20-1,-16 13-41,-11 7-68,1 1 0,1 1 0,27-12 0,2-3 174,-34 17-168,26-11 1,-36 19 9,0 1 1,0 0 0,0 0-1,1 1 1,-1-1-1,0 1 1,0 0 0,0 1-1,0-1 1,0 1-1,0 0 1,9 3-1,-9-2 38,0-1 0,0 0 1,0 0-1,1 0 0,-1-1 0,0 0 0,1 0 0,-1 0 0,0 0 0,1-1 0,8-2 0,-8 0-18,1 0 1,-1-1-1,0 0 1,0 0-1,0-1 0,-1 1 1,1-1-1,-1 0 1,0-1-1,-1 1 1,6-9-1,-9 12 6,0 1-1,0-1 1,0 1 0,-1-1-1,1 0 1,-1 1-1,1-1 1,-1 0 0,0 0-1,0 1 1,0-1-1,1 0 1,-2 0 0,1 0-1,0 1 1,0-1-1,-1 0 1,1 1 0,-1-1-1,1 0 1,-1 1-1,0-1 1,1 0 0,-1 1-1,0-1 1,0 1-1,0-1 1,0 1 0,-1 0-1,1 0 1,0-1-1,0 1 1,-1 0 0,1 0-1,-3-1 1,-6-4-8,0 1-1,0 0 1,-1 0-1,-16-4 1,10 3 44,8 3-38,3 0-91,0 1 1,0 0-1,0 0 0,-1 1 1,1 0-1,-9-1 0,18 2 71,0 1-1,0-1 0,0 1 1,0 0-1,-1 0 0,1 0 1,5 3-1,9 3 29,-6-3-3,0-1-1,0 0 0,0-1 1,1-1-1,-1 0 1,1 0-1,-1-1 1,1 0-1,-1-1 1,1-1-1,-1 1 0,0-2 1,1 0-1,16-7 1,-20 7-8,-5 2 11,-1 0-1,1 0 0,0 0 1,-1 0-1,1-1 1,0 1-1,-1-1 1,0 1-1,1-1 1,-1 0-1,0 0 0,0 0 1,0 0-1,0-1 1,0 1-1,-1 0 1,1-1-1,2-5 0,-2 3-2,-2 4-1,1 0 0,-1 0 0,1 0 1,-1 0-1,0-1 0,0 1 0,1 0 0,-1 0 0,0 0 1,0 0-1,0 0 0,0 0 0,0 0 0,0 0 0,0-1 0,-1 1 1,1 0-1,0 0 0,-1 0 0,1 0 0,-1 0 0,1 0 1,-1 0-1,1 0 0,-1 0 0,1 0 0,-1 1 0,0-1 0,0 0 1,-1-1-1,0 0-12,0 1-1,0-1 1,0 1 0,0 0 0,0 0 0,-1 0-1,1 0 1,0 0 0,-1 0 0,1 0 0,0 1-1,-1 0 1,1-1 0,-1 1 0,1 0 0,-1 0-1,1 0 1,0 0 0,-1 1 0,1-1 0,-3 1-1,-8 2 91,1 1 0,-23 10-1,12-4-44,-1-1-6,1 1 0,-43 24 0,64-33-22,0 0 0,1-1-1,-1 1 1,0 0-1,0-1 1,0 1-1,-4 0 1,-4 1-203,19-6 125,10-3 99,0 0 1,-1-2 0,0 0-1,0-1 1,32-25 0,28-28 14,-69 53-83,-9 9 29,1 0 1,0 0-1,0 0 1,0 0-1,0 0 1,0 0-1,0 0 1,0 0-1,0 0 1,0 0-1,1 1 1,-1-1-1,1 0 1,2-1-1,-4 2-1,1-1 1,0 1-1,0 0 0,0-1 1,0 1-1,0 0 1,0-1-1,0 1 0,0 0 1,0 0-1,0 0 1,0 0-1,0 0 0,0 0 1,1 0-1,-2 1-4,1-1 0,0 0 1,0 1-1,-1-1 0,1 0 0,0 1 0,0-1 0,-1 1 0,1-1 1,-1 1-1,1 0 0,0-1 0,-1 1 0,1-1 0,-1 1 0,1 0 1,-1 0-1,0-1 0,1 1 0,-1 0 0,0 0 0,1 1 0,4 16-88,-5-15 100,1 0 0,-1 1 0,-1-1 0,1 1 1,-1 5-1,-1 15 74,2-19-72,1 0 0,-1 0-1,0 0 1,-1 0 0,1 0-1,-1 0 1,0 0 0,0 0-1,-3 7 1,-2 0 49,0 1 0,-9 12 1,4-7 24,8-13-112,-1 1 0,0-1 0,-1 0 1,1-1-1,-10 8 0,8-7 27,1 0-1,-1 1 1,-8 10 0,-7 9-70,17-21 99,0 0-1,0 1 1,1-1 0,0 1-1,0-1 1,-4 8-1,-1 3-275,9-8 250,1-7 10,0 1 0,0-1 0,1 0 0,-1-1 0,0 1 0,0 0-1,1-1 1,-1 1 0,0-1 0,0 1 0,0-1 0,0 0 0,0 0 0,2-2 0,3 0 6,-2 0 0,1-1 0,0 0 0,-1-1 0,0 1 0,0-1 0,0 0 0,0 0 0,-1 0 0,0-1 0,0 0 0,0 0 0,-1 0 0,3-7 0,22-58 101,-22 54-141,1 0 0,1 0 0,12-20 0,-9 16 74,-10 18-75,0 1 1,0-1-1,1 0 0,-1 1 1,1-1-1,-1 1 0,1 0 1,0-1-1,2-1 0,30-26-156,-33 29 223,-1 1-33,1 0-7,0 1-1,0-1 1,-1 0 0,1 0-1,0 0 1,0 0 0,-1 0-1,1 0 1,0 0 0,0 0-1,0-1 1,-1 1 0,1 0-1,0 0 1,0-1 0,-1 1-1,1 0 1,0-1 0,-1 1-1,1 0 1,0-1 0,-1 1-1,1-1 1,-1 0 0,1 1-1,0-1 1,-1 1 0,1-1-1,-1 0 1,10-17 43,-8 16-33,-1 0 0,0 1-1,0-2 1,1 1-1,-1 0 1,-1 0 0,1 0-1,0 0 1,0-1 0,-1 1-1,1 0 1,-1-1-1,0-1 1,1-3 36,-1 1 0,1-1 0,0 0 0,0 1 0,4-11 0,-4 15 11,1-9-445,-2 11 383,0 0-1,0 0 1,0 0-1,0 0 0,1-1 1,-1 1-1,0 0 1,0 0-1,0 0 0,0 0 1,0 0-1,0 0 1,0-1-1,0 1 1,0 0-1,1 0 0,-1 0 1,0 0-1,0 0 1,0 0-1,0 0 0,0 0 1,0 0-1,1 0 1,-1 0-1,0 0 1,0-1-1,0 1 0,0 0 1,0 0-1,1 0 1,-1 0-1,0 0 0,0 0 1,0 0-1,0 0 1,0 1-1,1-1 0,-1 0 1,0 0-1,0 0 1,0 0-1,0 0 1,0 0-1,1 0 0,-1 0 1,0 0-1,0 0 1,0 0-1,0 0 0,0 1 1,0-1-1,0 0 1,0 0-1,1 0 0,-1 0 1,0 0-1,0 0 1,0 1-1,0-1 1,0 0-1,0 0 0,0 0 1,0 0-1,0 0 1,0 1-1,0-1 0,2 4-19,0 1 0,-1-1-1,1 0 1,-1 1 0,0 0-1,0-1 1,0 6-1,4 19 46,-4-15 303,-1-13-316,0-1 0,0 0 0,-1 0 1,1 0-1,0 0 0,0-1 0,0 1 0,0 0 0,-1 0 0,1 0 0,0 0 0,0 0 0,0 0 0,0 0 0,0 0 0,0 0 0,-1 0 0,1 0 0,0 0 0,0 0 0,0-1 0,0 1 0,0 0 0,0 0 0,0 0 0,-1 0 0,1 0 0,0 0 0,0-1 0,0 1 0,0 0 0,0 0 0,0 0 0,0 0 0,0 0 0,0-1 0,0 1 0,0 0 0,0 0 0,0 0 0,0-1 0,1-2-15,0-1-1,-1 1 1,1-1-1,-1 0 1,0 1 0,0-1-1,0 0 1,-2-6-1,0-13-4,2 23 11,0-1-7,0 0 1,0 1 0,0-1 0,0 1 0,0-1 0,0 0 0,0 1 0,0-1 0,0 0 0,0 1 0,0-1 0,1 1 0,-1-1 0,0 0 0,0 1 0,1-1 0,-1 1 0,0-1 0,1 1 0,-1-1-1,1 0 1,1 20-180,-1-8 205,0 0 1,0-1-1,-1 1 0,-1 0 1,-2 19-1,-2 22 110,-3 56-417,3-45 533,5-63-231,0 1 0,0-1 0,0 1 0,0-1 0,0 1 0,0-1 0,0 1-1,0-1 1,-1 1 0,1-1 0,0 1 0,0-1 0,0 1 0,-1-1 0,1 1-1,0-1 1,-1 0 0,1 1 0,0-1 0,-1 1 0,1-1 0,-1 0 0,1 1-1,0-1 1,-1 0 0,1 0 0,-2 1 0,1-1-11,1 1 0,-1-1 1,0 1-1,1-1 0,-1 1 0,1-1 1,-1 1-1,0-1 0,1 1 1,-1-1-1,1 1 0,0 0 0,-1-1 1,0 2-1,-1 4-49,-9 15 38,-9 11 93,16-24-76,0 0 0,-8 10 0,-3 2-27,-1-1-1,-1-1 0,-1 0 1,0-2-1,-34 25 0,-88 52 185,122-82 56,-27 11 1,8-3-178,28-14 29,8-4-64,0 0-1,0-1 1,0 1-1,0 0 1,0-1-1,0 1 1,0-1-1,-1 1 1,1-1-1,0 0 1,0 0-1,-3 1 1,4-2-16,0 1 1,-1-1 0,1 0-1,0 0 1,0 1 0,0-1-1,0 0 1,0 1 0,0-1-1,0 0 1,0 0 0,0 1-1,0-1 1,0 0 0,0 0-1,1-1 1,1-1 4,0-1 1,0 1-1,0 0 1,1 0-1,-1 0 1,1 0-1,-1 0 0,1 0 1,0 1-1,5-4 1,37-20 0,-27 16 1,48-23-5,-50 27 7,-1-1 1,0-1 0,0 0-1,-1-1 1,0 0-1,24-22 1,-19 12 65,-12 12-29,0 0 0,0 0 0,0-1 0,-1-1 0,8-11 0,8-15-135,-16 27 61,0 0 0,-1 0-1,0 0 1,6-17 0,20-61 92,-29 83-81,-1-1 0,1 1 0,0 0 0,0 0 0,0 0 0,0 0 0,0 0 0,5-4-1,-7 7 23,1 0-1,-1-1 1,0 1 0,0 0-1,0 0 1,1 0-1,-1 0 1,0 0-1,0-1 1,0 1-1,1 0 1,-1 0-1,0 0 1,0 0-1,1 0 1,-1 0-1,0 0 1,0 0-1,1 0 1,-1 0-1,0 0 1,0 0-1,1 0 1,-1 0 0,0 0-1,0 0 1,1 0-1,-1 0 1,0 0-1,0 0 1,1 0-1,-1 1 1,0-1-1,0 0 1,0 0-1,1 0 1,-1 0-1,0 0 1,0 1-1,0-1 1,1 0-1,-1 0 1,0 0-1,0 1 1,0-1 0,0 0-1,0 0 1,0 1-1,0-1 1,1 0-1,-1 1 1,4 11 45,-4-12-44,0 2-25,1-1 0,-1 1-1,1-1 1,-1 0 0,1 1-1,0-1 1,0 0 0,0 1-1,0-1 1,2 2 0,7 12-6,-4-5-17,-5-9 55,0 0 0,0 0 1,-1 0-1,1 0 0,0 1 1,-1-1-1,1 0 0,-1 1 0,0-1 1,1 4 314,-1-17-13,-3 3-275,0 1-1,0-1 1,0 1 0,-1 0 0,0 0-1,-1 1 1,0-1 0,0 1-1,-10-11 1,-13-20-110,26 35 64,0 0-1,-1 0 1,1 0-1,-1 0 1,0 0-1,0 0 1,0 1-1,0-1 1,0 1-1,0 0 1,-1 0-1,1 0 1,-1 1-1,1-1 1,-1 1-1,0 0 1,0 0-1,1 0 1,-1 0-1,0 1 1,0 0-1,0 0 1,-5 0-1,2 1-3,0 0-1,0 0 0,0 1 1,0 0-1,0 0 0,1 0 0,-1 1 1,1 0-1,0 1 0,0-1 1,0 1-1,-6 6 0,-18 14-140,5-1 244,-1-2 0,-1-1 1,-59 33-1,83-51-111,-13 5-32,-24 8-1,34-13 104,0 0 0,0-1 0,0 0 0,0-1 1,-1 1-1,1-1 0,-11-1 0,10 0-60,5 1 15,-1 0 1,1 0-1,0 0 1,0 0-1,0-1 1,0 1-1,0-1 0,0 0 1,0 1-1,1-1 1,-4-1-1,4 1-8,1 1 1,-1-1-1,1 1 0,-1-1 0,1 1 1,-1 0-1,0-1 0,1 1 0,-1 0 1,0-1-1,1 1 0,-1 0 1,0 0-1,1 0 0,-1 0 0,0 0 1,0 0-1,1 0 0,-1 0 0,0 0 1,1 0-1,-1 0 0,0 0 1,0 0-1,1 1 0,-1-1 0,0 0 1,1 1-1,-1-1 0,1 0 0,-1 1 1,0-1-1,1 1 0,-1-1 1,0 2-1,-3 2-18,0 0 0,0 0 0,-5 9-1,1-4-88,-40 53 92,45-57 4,-1 1 0,1-1 1,0 0-1,-2 7 0,2-6 29,1-1 0,-1 0 1,1 0-1,-1 0 0,-6 7 0,4-9-1,4-3-10,0 1 1,0 0-1,0 0 0,0 0 0,0 0 0,0 0 0,1 0 0,-1 0 0,0 0 0,0 0 0,1 0 1,-1 1-1,0 1 0,0-1-16,0-1 1,0 0 0,0 1-1,0-1 1,0 0-1,0 1 1,-1-1 0,1 0-1,-2 1 1,2-1 104,12-10 177,5-12-393,142-190 177,-137 184 93,-21 26-256,0 7-14,0 0 122,-1 0-1,0 0 1,0 0 0,0 0 0,-1 0 0,0-1 0,0 1 0,-1 0 0,1-1 0,-1 0 0,-1 1 0,1-1 0,0 0 0,-1-1-1,-7 8 1,-4 5-8,1 0-1,1 1 0,1 1 0,-13 24 0,21-36 19,0 0 0,-10 11-1,-7 12-86,15-21 87,0 0-1,-1 0 0,-11 11 0,-11 15 97,26-32-86,1 0 1,-1-1-1,0 1 0,0 0 1,0-1-1,0 0 0,-1 0 1,1 0-1,-6 3 0,16-6-66,1 0 23,-1 0 1,0 0 0,8-4 0,13-1-99,64-7-81,-43 8 352,59-16-1,-12-2 223,-88 19-235,-15 3-147,-17 3-30,-31 10 24,13-4-16,1 2 0,-43 16 0,-40 22-2,114-44-39,-1 1 124,-1 0 0,-15 3 0,5-3 28,22-5-72,-1 0 0,0 0 1,1 0-1,-1 0 0,1 0 0,-1 0 0,0 0 0,1-1 1,-1 1-1,1 0 0,-1-1 0,1 1 0,-1 0 0,1-1 1,-1 1-1,1 0 0,-1-1 0,1 1 0,-1-1 1,1 1-1,0-1 0,-1 1 0,1-1 0,0 1 0,-1-1 1,1 0-1,0 1 0,0-1 0,0 1 0,-1-1 0,1 0 1,0 1-1,0-1 0,0 1 0,0-1 0,0 0 0,0 1 1,0-1-1,0 1 0,0-1 0,1 0 0,-1-2 5,0 1 0,1 0 0,-1-1 0,1 1 0,0 0 0,0-1 0,0 1 0,0 0 0,2-3 0,5-5 35,0-1-1,0-1 0,-1 0 0,0 1 0,-1-2 0,-1 1 1,0-1-1,0 0 0,-1 0 0,2-18 0,3 4-299,-8 24 245,1-1-1,-1 0 1,0 1-1,0-1 1,0 0-1,0 0 1,-1-5-1,3 0-166,-4 9-15,0 0 194,0 1 58,-2-1-31,15 4-193,7 2-9,15-3 205,0-2 0,0-1 0,1-2 0,-1-1 0,62-14 0,-74 11-14,0-1-1,-1-1 1,1-1-1,-2 0 1,0-2-1,0 0 1,-1-2 0,0 0-1,31-29 1,-42 35-35,16-16 109,28-35-1,-42 36-221,-9 20-49,-4 13 83,2-2 92,1-7 12,0 0-1,0 0 0,-1 0 1,1 0-1,-1 0 1,1 0-1,-1-1 0,0 1 1,0 0-1,-1 2 0,-3 4-10,1 0-1,0 0 0,0 0 0,-3 11 0,-4 8-114,-3 7 88,9-20 40,-1 0 0,-1-1 0,-12 20 0,-5 1-41,7-10 90,-27 31-1,36-47-100,0 1-1,-10 16 1,11-18-25,3-3 176,11-3-39,3-4-49,-1 0 0,1-1 0,-1 1 0,0-2 0,11-5-1,-8 3-24,8-5 29,-1-2-1,0 1 1,-1-2 0,-1-1-1,0 0 1,-1-1 0,14-19-1,-16 17 25,-1-1 0,-1 0-1,15-35 1,-22 45-71,-3 7 41,-1 1-1,0-1 1,0 0 0,0 0 0,0 1 0,0-1 0,-1 0-1,1 0 1,-1-5 0,1 5-31,0-1 1,-1 1-1,1-1 0,1 1 0,-1-1 1,2-3-1,2-1-2,-1 0 0,6-15 0,-6 14-28,-1 0-1,10-14 1,-3-2 33,28-21 86,-25 31 37,-27 3 21,13 11-138,0 0-1,-1 1 1,1-1 0,0 0-1,-1 0 1,1 1 0,-1-1-1,1 1 1,-1-1 0,1 1-1,-1 0 1,1 0 0,-1-1-1,-2 1 1,3 0 42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7:38.78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7 101 576,'-6'1'346,"9"1"-64,-1-2-205,-1 0 0,1 1 0,-1-1 0,1 0 0,0 0 0,-1 0-1,1 0 1,-1 0 0,2 0 0,1-2 68,-1 1-1,0-1 1,0 0 0,0 0-1,0 0 1,0-1-1,3-2 1,-3 2-77,0 0 1,1 1 0,-1-1 0,1 1-1,-1 0 1,6-3 0,105-37 1029,-45 19-404,-67 22-870,2 1-603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7:39.8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72 992,'0'0'1960,"3"1"-1762,-1 0 0,0-1 1,1 1-1,-1-1 0,1 0 0,-1 1 0,0-1 1,4-1-1,7 0-17,0 0 1,0-2-1,-1 1 1,1-2-1,0 0 1,-1 0-1,0-1 1,17-10-1,11-3 143,1 2-111,-34 15-197,-6 1 32,-1 16-1424,0-8 6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7:41.6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146 541 1312,'3'-20'2848,"-3"19"-2801,1 0 0,-1 0 0,0 1 0,0-1 0,0 0 0,0 0 0,0 1 0,-1-1-1,1 0 1,0 0 0,0 1 0,0-1 0,-1 0 0,1 1 0,0-1 0,-1 0 0,1 1 0,-1-1 0,1 1 0,0-1 0,-1 0 0,1 1 0,-1-1 0,0 1 0,1-1 0,-1 1 0,0-1 0,-1 1-27,1-1 0,-1 1 0,1 0 1,-1 0-1,1 0 0,-1 0 1,1 1-1,-1-1 0,1 0 1,-1 1-1,1-1 0,-3 2 0,-7 0 283,10-1-304,-1-1 0,1 0 0,0 0 0,0 0 0,0 1 0,0-1-1,0 0 1,0 1 0,0-1 0,1 1 0,-1 0 0,-2 0-1,-41 27-30,35-19-24,3-4 35,0 0-1,0 0 1,-5 9-1,9-13 14,1 1-1,0 0 0,0-1 1,0 1-1,0 0 0,1 0 0,-1-1 1,0 1-1,1 0 0,-1 0 1,1 0-1,0 0 0,-1 0 1,1 0-1,0 0 0,0 0 1,1 4-1,0-1-3,0 0 1,1-1 0,-1 1-1,1 0 1,0-1-1,1 1 1,-1-1 0,5 6-1,-5-8 28,-1 0-1,1 1 1,1-1-1,-1-1 1,0 1-1,0 0 0,1 0 1,-1-1-1,1 0 1,-1 1-1,1-1 1,0 0-1,-1 0 0,1 0 1,0-1-1,4 1 1,-1 0-22,0 0-1,0-1 1,0 0 0,0 0 0,0 0 0,0-1-1,8-1 1,-11 0 33,1 1-1,-1 0 0,1-1 1,-1 0-1,0 0 0,0 0 1,0 0-1,0 0 1,0-1-1,0 1 0,0-1 1,3-5-1,1-2-45,0 0 0,-1 0 0,0-1 0,-1 0 0,0 0 0,-1 0 0,0-1 0,-1 1 1,0-1-1,-1 0 0,1-15 0,-1-13 78,-2 0 0,-5-42 0,1 25-52,1 16 6,-1-34-74,2 47-60,-7-44 0,2 23 102,7 46 6,0 2 6,0 0 0,0 0 0,0 1 1,0-1-1,0 0 0,0 0 1,0 0-1,-1 0 0,1 1 1,0-1-1,0 0 0,-1 0 0,1 0 1,-1 1-1,1-1 0,-1 0 1,1 0-1,-1 1 0,1-1 0,-1 0 1,1 1-1,-1-1 0,0 1 1,-1-1-1,2 2-16,-1 0-1,0 0 1,0 0 0,1 0-1,-1 1 1,0-1 0,1 0 0,-1 0-1,1 1 1,0-1 0,0 1-1,-1 1 1,0 1-31,-4 22 9,0-1 0,-1 51 0,5-51 25,1 7-24,1 0-1,2 0 1,8 37 0,-4-28 168,-2-14 52,11 35 0,-12-52-86,0-1 1,0 0-1,9 14 1,-8-15-70,-5-8-17,1 1-1,-1-1 0,0 1 0,1 0 0,-1-1 0,1 1 0,-1-1 1,1 1-1,-1-1 0,1 0 0,-1 1 0,1-1 0,-1 1 0,1-1 1,0 0-1,-1 0 0,2 1 0,8 5-236,-3 1-545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7:42.50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28 1472,'0'0'2208,"1"-1"-2149,10-3 207,-1 0 1,18-4-1,1 1-164,-27 6-87,-1 1 1,1-1-1,0 1 1,-1-1-1,1 1 1,0 0 0,0 0-1,-1 0 1,1 0-1,0 0 1,0 0-1,-1 1 1,1-1-1,0 0 1,-1 1-1,1-1 1,0 1-1,-1 0 1,1 0-1,-1-1 1,1 1-1,-1 0 1,1 0-1,-1 1 1,0-1-1,0 0 1,1 0 0,0 2-1,1 1 38,-1 0-1,1 1 1,-1-1-1,-1 0 1,1 1 0,0-1-1,-1 1 1,0 0-1,1 4 1,0 0 21,0-1 1,1 0 0,1-1-1,-1 1 1,1 0 0,0-1-1,1 0 1,7 10 0,-7-11-9,1 0 1,-1 0 0,1 0-1,11 8 1,-14-12-47,0 0 1,0 0-1,0 0 0,0-1 1,1 1-1,-1-1 0,1 0 1,-1 0-1,1 0 0,0 0 0,-1-1 1,6 1-1,-7-1-18,1 0-70,1 0 1,-1 0-1,0 0 1,0-1-1,-1 1 1,6-2-1,8-8-3290,-11 6 1710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7:42.89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247 1 1248,'-1'1'78,"0"0"0,0 1 0,1-1-1,-1 1 1,0-1 0,1 1 0,-1-1 0,1 1 0,0-1 0,-1 1 0,1 0-1,0-1 1,0 3 0,-3 17 597,-7 0-164,7-12-254,-1 0-1,0-1 0,-10 15 0,-2-3-141,-38 35-1,27-29-167,14-14-462,0-1 0,-1 0 0,-1-2-1,-16 10 1,12-8-610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7:43.5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188 1 992,'-26'12'1195,"10"-2"-443,7-5-459,1 0-1,0 0 1,0 1-1,0 0 1,1 1-1,-9 9 1,6-4-301,1 1 1,0 1 0,1 0 0,1 0 0,-11 27 0,3 2-1604,9-23-122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7:45.0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373 506 1248,'4'-6'651,"-3"6"-406,-17 1 1010,6-2-937,-79 24 1094,-2 0-1106,76-21-253,0 2 0,0 0 0,0 0 1,0 2-1,1 0 0,0 0 1,0 2-1,-22 15 0,35-23-56,-1 1-1,1 0 0,0 0 0,-1 0 1,1 0-1,0 1 0,0-1 0,0 0 1,0 0-1,0 1 0,0-1 0,0 1 1,1-1-1,-1 1 0,0-1 0,1 1 1,-1-1-1,1 1 0,0 0 0,-1-1 1,1 1-1,0-1 0,0 1 0,0 0 1,0-1-1,0 1 0,1 0 0,-1-1 1,0 1-1,1-1 0,-1 1 0,1 0 0,-1-1 1,1 1-1,0-1 0,0 0 0,0 1 1,1 1-1,2 1 23,-1 0 0,1 0 0,0 0 1,1 0-1,-1-1 0,1 0 0,-1 1 0,1-2 0,0 1 0,6 2 0,-4-3 3,1 0-1,0 0 1,-1-1-1,1 0 1,0 0-1,0-1 1,0 0-1,0 0 1,-1-1-1,1 0 1,0 0-1,0-1 0,-1 0 1,14-5-1,-9 2-119,1-1 0,-2 0 0,1-1-1,-1 0 1,0 0 0,0-1 0,19-19 0,-26 22 96,0-1 1,1 0-1,-2 0 1,1 0-1,-1 0 1,0 0 0,0-1-1,-1 1 1,3-13-1,0-5 17,2-34-1,-6 52-7,3-64-102,-3 0 1,-4 0-1,-12-80 0,12 133 77,0 1 0,-1 0 0,-1 0 0,-7-18 0,12 34 11,0-1 0,-1 1 0,1-1 0,0 1 1,0-1-1,-1 1 0,1 0 0,0-1 0,-1 1 1,1 0-1,0-1 0,-1 1 0,1 0 1,-1-1-1,1 1 0,-1 0 0,1 0 0,0-1 1,-1 1-1,1 0 0,-1 0 0,1 0 1,-1 0-1,1 0 0,-1 0 0,1 0 0,-1 0 1,1 0-1,-1 0 0,1 0 0,-1 0 1,1 0-1,-1 0 0,0 0 0,0 1-2,0-1 0,0 1 0,0-1 0,0 1 0,0-1 1,0 1-1,0-1 0,0 1 0,0 0 0,0 0 0,1-1 0,-1 1 0,0 0 0,1 0 0,-1 0 0,0 1 0,-3 10 12,0-1 0,0 1 0,1 1 0,-2 21 0,3-15-18,-9 55 10,3 0 0,5 137-1,7-179 221,1 0 0,13 43-1,-15-64-116,1 0-193,0 0 0,1-1 1,9 16-1,-14-26-87,1 1 1,0 0 0,-1-1-1,1 1 1,0-1-1,0 1 1,-1-1 0,1 1-1,0-1 1,0 0-1,0 1 1,0-1 0,1 0-1,3 2-377,4 2-534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7:46.4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 8 1312,'-5'5'642,"5"-5"-617,0 1-1,0-1 0,0 0 1,0 0-1,0 0 0,0 0 0,0 0 1,0 1-1,0-1 0,0 0 1,0 0-1,0 0 0,1 0 1,-1 0-1,0 0 0,0 1 1,0-1-1,0 0 0,0 0 0,0 0 1,0 0-1,0 0 0,1 0 1,-1 0-1,0 0 0,0 0 1,0 0-1,0 0 0,0 0 1,0 0-1,1 0 0,1 0 769,-1 2-681,1 0-98,-1 0 0,1 0 0,0 0 0,-1 0 0,0 0 0,1 1 0,-1-1 0,0 0 0,0 1 0,0-1 0,0 1 0,0 4 0,5 11 91,-5-16-95,0-1-1,0 1 1,0 0 0,-1-1 0,1 1-1,-1 0 1,1 0 0,-1 0-1,0 3 1,8 79 684,-8-82-449,11 0 581,-8-3-786,-1 0-1,1-1 0,-1 0 0,0 0 0,0 1 0,0-1 0,0-1 0,0 1 0,0 0 0,-1 0 0,3-4 0,15-31 47,-12 22 7,3-7-183,1 0 1,19-30-1,-26 48 42,-3 4-107,-2 9-142,0-3 328,-20 89 59,-14 87 17,5-58 42,26-110 24,2-6-195,0-1-1,0 1 0,-1-1 0,0 0 0,-5 8 1,7-13-14,0 0-1,-1 0 1,1-1 0,-1 1 0,1 0 0,-1-1 0,0 1 0,0-1 0,0 0-1,0 0 1,0 1 0,0-1 0,0-1 0,0 1 0,0 0 0,0 0 0,0-1-1,-1 1 1,1-1 0,0 0 0,0 0 0,-3 0 0,4 0 38,0 0 0,0 0 0,0 0 0,1 0 1,-1 0-1,0 0 0,0-1 0,1 1 0,-1 0 0,0-1 1,1 1-1,-1 0 0,0-1 0,1 1 0,-1-1 0,1 1 1,-1-1-1,0 1 0,1-1 0,0 0 0,-1 1 0,1-1 1,-1 1-1,1-1 0,0 0 0,-1 0 0,1 1 0,0-1 1,-1 0-1,1 1 0,0-1 0,0 0 0,0 0 0,0 0 1,0 1-1,0-1 0,0 0 0,0-1 0,0-1 19,1 0 0,-1-1 0,1 1 0,0-1-1,-1 1 1,1 0 0,1 0 0,1-4 0,5-9 263,2 0 0,0 1 1,16-19-1,-19 26-147,1 1 0,-1-1 1,1 2-1,1-1 0,-1 1 0,1 1 0,12-7 0,22-5-1262,-32 14 492,0-1-1,-1-1 0,1 0 1,12-8-1,-14 5-587,-5 0-59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6:30.2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45 1 576,'-13'5'192,"8"-2"-128,-3 0-32,3 2 192,0-2-128,2 5-32,3 1-32,-5-1-256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7:46.86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104 15 2144,'0'0'26,"0"-1"-1,0 1 1,-1 0 0,1-1-1,0 1 1,0 0 0,0-1 0,0 1-1,0-1 1,0 1 0,0 0-1,0-1 1,0 1 0,0 0 0,0-1-1,1 1 1,-1 0 0,0-1-1,0 1 1,0 0 0,0-1-1,0 1 1,1 0 0,-1 0 0,0-1-1,0 1 1,0 0 0,1 0-1,-1-1 1,0 1 0,0 0 0,1 0-1,-1-1 1,0 1 0,1 0-1,-1 0 1,0 0 0,1 0-1,-1 0 1,0 0 0,1-1 0,-1 1-1,0 0 1,1 0 0,-1 0-1,0 0 1,3 1 899,-3-2-889,0 1 1,0 0-1,0 0 0,0 0 0,0 0 1,0 0-1,0-1 0,0 1 0,-1 0 1,1 0-1,0 0 0,0 0 1,0 0-1,0 0 0,0-1 0,0 1 1,0 0-1,0 0 0,0 0 0,0 0 1,0 0-1,-1 0 0,1 0 0,0 0 1,0 0-1,0 0 0,0 0 0,0-1 1,0 1-1,-1 0 0,1 0 0,0 0 1,0 0-1,0 0 0,0 0 0,0 0 1,0 0-1,-1 0 0,1 0 0,0 0 1,0 0-1,0 0 0,0 0 0,0 0 1,-1 1-1,1-1 0,-11 4 350,-9 11-337,12-6-197,0 0 0,1 0 1,0 1-1,0 1 0,1-1 0,0 1 1,1 0-1,0 0 0,-5 21 1,7-22-721,1 1 0,-1 15 1,2-2-445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7:48.37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172 492 1408,'0'-1'18,"0"1"0,0 0 1,-1 0-1,1 0 0,0 0 0,0-1 0,0 1 1,0 0-1,-1 0 0,1-1 0,0 1 0,0 0 1,0 0-1,0-1 0,0 1 0,0 0 1,0 0-1,0-1 0,0 1 0,-1 0 0,1 0 1,0-1-1,0 1 0,1 0 0,-1-1 0,0 1 1,0 0-1,0 0 0,0-1 0,0 1 1,0 0-15,0 0 1,0 0 0,0-1-1,0 1 1,0 0 0,0 0-1,0 0 1,0 0 0,1 0-1,-1 0 1,0 0 0,0 0-1,0 0 1,0 0 0,0-1-1,0 1 1,0 0 0,0 0-1,0 0 1,0 0 0,0 0-1,0 0 1,0 0 0,0 0-1,-1 0 1,1-1 0,0 1-1,0 0 1,0 0 0,0 0-1,0 0 1,0 0 0,0 0-1,0 0 1,0 0 0,0 0-1,0 0 1,0 0 0,0 0-1,0 0 1,0-1 0,-1 1-1,1 0 1,0 0 0,0 0-1,0 0 1,0 0 0,0 0-1,0 0 1,-2 0 594,2 0-576,1 0 0,-1-1-1,0 1 1,0 0 0,0-1-1,0 1 1,-1 0 0,1 0-1,0-1 1,0 1 0,0 0-1,0 0 1,0-1 0,0 1-1,0 0 1,0-1 0,-1 1-1,1 0 1,0 0 0,0 0-1,0-1 1,-1 1 0,1 0-1,0 0 1,0 0 0,0-1-1,-1 1 1,1 0 0,0 0-1,0 0 1,-1 0 0,1 0-1,0 0 1,-1 0 0,1-1-1,0 1 1,0 0 0,-1 0-1,1 0 1,0 0 0,-1 0-1,1 0 1,0 0 0,0 0-1,-1 1 1,1-1 0,0 0-1,-1 0 1,1 0 0,0 0-1,-1 0 1,-18 15 232,0-1-1,-24 26 1,29-27-43,4-4-56,-21 21 303,29-28-428,-1 1 1,1 0-1,0 0 0,0 0 0,0 1 0,0-1 0,1 0 1,-3 6-1,4-8-25,0 0 0,0 0 0,0 1 1,0-1-1,0 0 0,0 0 0,0 0 0,0 0 1,0 0-1,1 0 0,-1 0 0,0 0 0,1 0 1,-1 0-1,1 0 0,-1 0 0,1 0 0,-1 0 0,1 0 1,0 0-1,-1-1 0,1 1 0,0 0 0,0 0 1,0-1-1,-1 1 0,1 0 0,0-1 0,0 1 1,0-1-1,0 1 0,1-1 0,0 1 21,1 0 0,-1 0 0,0-1 0,0 1 0,0-1 0,0 1 0,1-1 0,-1 0-1,0 0 1,1 0 0,-1 0 0,0 0 0,4-1 0,0-2-82,0 0 0,0 0 0,0 0-1,0-1 1,0 0 0,-1 0 0,0 0 0,0-1 0,0 0-1,0 0 1,-1 0 0,0-1 0,7-11 0,-1 0-117,-2-1-1,0-1 1,9-30 0,-8 17 133,-2-1 1,-1-1-1,1-40 1,-6-104 117,-2 159-116,-1 1 0,-1 0-1,0 0 1,-9-26 0,4 29-136,8 15 173,0 0 0,0 0-1,0 0 1,0-1 0,0 1 0,-1 0-1,1 0 1,0 0 0,0 0 0,0 0-1,-1-1 1,1 1 0,0 0 0,0 0 0,0 0-1,-1 0 1,1 0 0,0 0 0,0 0-1,-1 0 1,1 0 0,0 0 0,0 0-1,-1 0 1,1 0 0,0 0 0,0 0 0,0 0-1,-1 0 1,1 0 0,0 0 0,-1 2 26,0-1 0,0 0 0,0 0 1,0 0-1,1 1 0,-1-1 0,0 0 1,1 1-1,-1-1 0,1 1 0,0-1 1,-1 1-1,1-1 0,0 1 0,0 1 1,-6 144 236,5-89-318,2 149 21,1-71 473,3-55-450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7:49.39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96 8 1408,'-5'3'355,"0"0"0,0 0 1,0 0-1,0-1 0,0 0 1,0 0-1,-1 0 0,1-1 0,-1 0 1,0 0-1,1 0 0,-10 0 395,16-1-681,7-1-60,0 0-1,-1-1 0,13-3 0,10-3-3,3 3-5,-15 1 0,1 1 0,0 1 0,0 1 0,-1 1 0,1 0 0,20 3 0,-24-1-2,-11-2 4,-1 1-1,1-1 1,-1 1 0,1 0 0,-1 0 0,5 2-1,-7-3 0,-1 0 0,1 1-1,0-1 1,0 0 0,-1 1-1,1-1 1,0 1 0,-1-1-1,1 1 1,-1-1 0,1 1-1,-1 0 1,1-1 0,-1 1-1,1 0 1,-1-1 0,1 1-1,-1 0 1,0 0 0,1-1-1,-1 1 1,0 0 0,0 0-1,1 0 1,-1 1-15,-1-1 1,1 1-1,0-1 0,0 1 1,-1-1-1,1 1 0,-1-1 0,1 1 1,-1-1-1,0 0 0,1 1 1,-2 0-1,-3 5-69,0-2 0,0 1 0,0 0 0,-8 5 0,-12 10-20,-1-1 0,-32 17 0,13-7 247,33-21-131,1-1 1,-1-1-1,-26 12 0,24-14 4,9-4-14,0 1 0,0 0 1,0 0-1,0 0 0,1 0 0,-1 1 0,1-1 0,0 1 0,-5 4 0,8-6 45,3-1 11,11 7 121,-9-5-155,0 0 0,-1-1-1,1 1 1,0-1 0,0 0 0,0 0 0,7 1 0,42-1 48,-1-3 0,1-2 1,52-10-1,-85 10-617,-6-3-757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7:49.8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47 1984,'0'-8'736,"3"8"-576,7-3-32,-2 0 416,5-2-320,5-3 480,4 1-416,4 2-64,5 2-128,3-2-160,2 5 32,-1 0-256,-1 0 160,2 0-1088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7:50.26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119 28 3808,'10'-19'1408,"-7"19"-1088,7-8 1216,-20 21-1408,-3 9-64,-3 14-32,-2 6-32,-5 8 0,2 5-1696,-1 1 928,4-6-1952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7:55.2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1 129 1152,'4'-2'385,"-1"1"1,1-1-1,-1-1 1,1 1-1,-1 0 1,3-4-1,19-11 16,10-3-49,89-46 288,-120 64-734,-2 1 10,-1 0 0,1 1 1,0-1-1,-1 0 1,1 1-1,0-1 1,-1 1-1,1 0 0,0 0 1,0 0-1,0 0 1,-1 0-1,3 0 1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7:56.16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62 1056,'3'-1'394,"-5"5"-219,1-2 147,1-2-314,0 0 0,0 0 0,0 0 0,0 0 0,0-1 0,0 1 0,0 0 0,0 0 0,0 0 0,0 0 0,0 0 0,0 0 0,0 0 0,0-1 0,0 1 0,0 0 0,0 0 0,0 0 0,0 0 0,0 0 0,0 0 0,0 0 0,0 0 0,0-1 0,0 1 0,0 0 0,0 0 0,0 0 0,0 0 0,0 0 0,0 0 0,0 0 0,0 0 0,0 0 0,1-1 0,-1 1 0,0 0 0,0 0 0,0 0 0,0 0 0,0 0 0,0 0 0,0 0 0,1 0 30,0 1 0,0-1 0,-1 0-1,1 0 1,0 0 0,0 1 0,-1-1 0,1 0 0,0 0 0,0 0 0,-1 0 0,1 0 0,0 0 0,0 0 0,-1-1 0,1 1 0,0 0 0,0 0 0,-1-1 0,1 1 0,0 0 0,-1-1 0,1 1 0,0-1 0,-1 1 0,1 0 0,-1-1 0,2 0 0,-1-1 63,1 1 1,-1 0 0,1 0-1,-1 1 1,1-1 0,0 0 0,3-1-1,65-16 166,53-10-2614,-105 25 1206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7:58.32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114 9 1248,'-3'-7'404,"7"6"560,0 1 57,-5 2-971,1 0-1,0 0 1,-1 0 0,1-1-1,-1 1 1,1 0 0,-1 0-1,0-1 1,0 1-1,-1 2 1,0-1-52,-11 35 223,2 0 0,1 0 0,-5 46-1,8-41-20,-9 38 126,2-7 63,-8 101 0,22-164-295,0 0 1,1-1 0,1 1-1,-1-1 1,2 1 0,0-1-1,7 18 1,-9-23-90,0 0 1,1 0-1,0-1 0,0 1 1,0-1-1,1 0 0,-1 1 1,1-1-1,0 0 0,0-1 1,1 1-1,-1 0 0,1-1 1,5 4-1,-7-6-187,-1 0 0,0-1 1,0 1-1,1-1 0,-1 1 0,0-1 0,1 0 1,-1 0-1,1 0 0,0 1 0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7:58.8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42 1248,'41'-20'1904,"-34"17"-1798,0 0-1,0 0 1,1 0 0,-1 1-1,1 0 1,-1 0 0,1 1-1,0 0 1,-1 0 0,1 1-1,0 0 1,0 0 0,13 3 0,-15-1-46,0-1 1,1 1 0,-1 1-1,0-1 1,0 1 0,-1 0 0,1 0-1,0 1 1,-1-1 0,0 1-1,0 1 1,0-1 0,-1 1 0,1-1-1,-1 2 1,7 9 0,-5-3 75,0 1 1,-1-1-1,0 1 0,-1-1 1,4 25-1,-1-8-837,2-11-1239,-5-13 1192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7:59.25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571 0 3488,'0'0'1115,"-14"9"-795,3-1-362,-1-1 0,0 0 0,-16 6 0,12-6 251,-28 18 0,21-8 112,0 1 0,-27 29-1,-36 47 118,50-52-275,-67 84 359,14-16-1908,85-106 1043,-11 17-2029,11-10 655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6:34.6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 0 224,'-7'12'1576,"6"-3"-1371,-21 41-199,22-42 4,0 4 17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7:59.8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 4 1472,'0'-3'578,"0"6"940,1 4-137,5 3-485,-4-7-664,0 1 0,0-1 0,0 1 0,0 0 0,-1 0 0,0 0 0,2 7 0,-1 2 201,1 24 1,-3-34-434,0 0-1,0 0 1,-1 1 0,1-1 0,-1 0 0,1 0-1,-1 0 1,0 0 0,0 0 0,-1 0 0,1 0-1,0 0 1,-4 4 0,4-7-134,1 1 0,-1 0 0,0-1 0,1 1 0,-1-1 0,0 1 0,0-1 0,0 1-1,0-1 1,1 0 0,-1 1 0,0-1 0,0 0 0,0 0 0,0 0 0,0 0 0,0 0 0,0 1 0,0-2 0,1 1 0,-1 0 0,0 0-1,0 0 1,0 0 0,0-1 0,0 1 0,0 0 0,1-1 0,-1 1 0,0 0 0,0-1 0,0 1 0,1-1 0,-1 0 0,-1 0 0,-3-5-1877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8:00.83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19 3072,'-5'-8'912,"4"8"-900,1 0 0,0 0 0,0 0 0,0 0 0,0 0-1,0-1 1,0 1 0,0 0 0,0 0 0,0 0 0,0 0 0,0 0-1,0-1 1,1 1 0,-1 0 0,0 0 0,0 0 0,0 0-1,0 0 1,0-1 0,0 1 0,0 0 0,0 0 0,0 0-1,0 0 1,0 0 0,1 0 0,-1 0 0,0-1 0,0 1 0,0 0-1,0 0 1,0 0 0,0 0 0,1 0 0,-1 0 0,0 0-1,0 0 1,0 0 0,0 0 0,0 0 0,1 0 0,-1 0-1,0 0 1,0 0 0,0 0 0,0 0 0,1 0 0,-1 0-1,0 0 1,0 0 0,0 0 0,0 0 0,1 0 105,-1 13-17,-1-4 16,1-1 0,0 1 0,1 0 0,0 0-1,0 0 1,1-1 0,0 1 0,1-1 0,3 10 0,0-6-25,14 21 1,-19-31-65,1 1 0,0 0 0,0-1 0,1 1 0,-1-1 0,1 0-1,-1 1 1,1-1 0,0 0 0,-1-1 0,1 1 0,0 0 0,4 1 0,-5-3 12,0 0 0,0 0 0,0 0 1,-1 0-1,1 0 0,0 0 0,0-1 0,0 1 0,-1-1 1,1 1-1,0-1 0,-1 0 0,1 1 0,0-1 1,-1 0-1,1 0 0,-1 0 0,1 0 0,-1 0 0,0-1 1,1 1-1,-1 0 0,0-1 0,0 1 0,0-1 1,0 1-1,0-1 0,1-2 0,2-4-22,0 0 0,0-1 0,-1 1 0,3-11 0,9-53 244,-9 33-554,-6 39 283,0 0 0,0 0-1,0 0 1,0 0 0,0 0 0,0-1 0,0 1-1,0 0 1,0 0 0,0 0 0,0 0 0,0 0-1,0 0 1,0 0 0,0 0 0,0 0 0,0-1-1,0 1 1,0 0 0,0 0 0,0 0-1,0 0 1,0 0 0,0 0 0,0 0 0,1 0-1,-1 0 1,0-1 0,0 1 0,0 0 0,0 0-1,0 0 1,0 0 0,0 0 0,0 0-1,0 0 1,0 0 0,0 0 0,0 0 0,1 0-1,-1 0 1,0 0 0,0 0 0,0 0 0,0 0-1,0 0 1,0 0 0,0 0 0,0 0 0,0 0-1,1 0 1,-1 0 0,0 0 0,3 7-91,1 14 108,27 127-359,-5-30 213,-15-71 358,-7-33-171,0 0 0,-2 0 0,1 0 0,-2 0 0,0 1 0,-1 25 0,-1-38-60,1 0 0,0 0 0,-1-1 0,1 1 0,-1 0 0,1 0 0,-1-1 0,0 1 0,0-1 0,0 1 0,0-1 0,0 1 0,0-1 0,0 1 0,0-1 0,0 0 0,-1 0 0,1 1 0,-1-1 0,1 0 0,-1 0 0,1-1 0,-1 1 0,1 0 0,-1 0 0,0-1 0,0 1 0,1-1 0,-1 1 0,0-1 0,-1 0 0,-6 0-67,0 0 0,0 0 0,0-1 0,0 0 0,-9-3-1,-3 0 181,-61-9-95,81 12 0,-1 1-1,1 0 1,-1-1 0,1 1 0,-1-1-1,1 1 1,-1-1 0,1 0 0,-3-1 0,-10-5 101,13 7-100,1 0 0,0 0 0,-1 0 0,1 0 0,0 0-1,-1 0 1,1 0 0,0 0 0,-1 0 0,1-1 0,0 1 0,-1 0 0,1 0 0,0 0-1,-1-1 1,1 1 0,0 0 0,0 0 0,-1 0 0,1-1 0,0 1 0,0 0-1,0-1 1,-1 1 0,1 0 0,0-1 0,0 1 0,0 0 0,0-1 0,0 1 0,0 0-1,0-1 1,-1 1 0,1-1 0,1 0 18,-1 0-1,0 0 1,1 0 0,-1 0-1,1 0 1,-1 0-1,1-1 1,-1 1 0,1 1-1,1-3 1,2-1 33,-1 0-1,1 0 1,0 1-1,6-5 1,-3 4 15,1 0 1,16-5-1,1-1 54,-6 3-679,-1 1 0,1 0 0,0 2 0,1 0 0,34-1 0,-36 2-1784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8:01.18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93 0 3328,'5'8'1216,"0"3"-928,-2 6-96,2-3 512,-5 14-416,0 3 256,-5 4-320,2-4 64,-7 0-160,-3-4 0,0 1-64,0-4-1024,0-4 512,0-9-1504,-2-3 1088,2-5-928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8:02.27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83 992,'-1'-1'5163,"2"1"-5025,239-74 1617,-230 72-1815,12-3-19,-22 5 75,0 0 0,0 0 0,0 0-1,0 0 1,0 0 0,0-1 0,0 1 0,1 0-1,-1 0 1,0 0 0,0 0 0,0 0 0,0 0 0,0 0-1,0 0 1,0 0 0,1 1 0,-1-1 0,0 0 0,0 0-1,0 0 1,0 0 0,0 0 0,0 0 0,0 0-1,1 0 1,-1 0 0,0 0 0,0 0 0,0 0 0,0 0-1,0 0 1,0 1 0,0-1 0,0 0 0,0 0-1,0 0 1,0 0 0,0 0 0,1 0 0,-1 0 0,0 1-1,0-1 1,0 0 0,0 0 0,0 0 0,0 0-1,0 0 1,0 0 0,0 1 0,0-1 0,-2 11-26,-5 10 10,1-8-89,0-1-1,-1 0 0,0 0 0,-1 0 1,-10 11-1,-49 48-215,56-59 231,-1-1 90,2 1 0,-1 0 0,1 0 0,1 1-1,1 1 1,0 0 0,0 0 0,-9 25 0,18-32 14,0-6 2,0-1 0,0 1-1,1 0 1,-1-1 0,0 0-1,0 1 1,1-1-1,-1 1 1,0-1 0,0 0-1,1 0 1,-1 0 0,0 0-1,2 0 1,22-1 206,-23 0-211,9 0 4,0-1-1,-1-1 0,19-7 0,3 0-189,-12 3-1059,0 0 1,31-18 0,-32 16-443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8:02.6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84 2240,'0'-1'58,"0"0"-1,0 1 1,0-1 0,0 0 0,1 1 0,-1-1-1,0 1 1,0-1 0,1 1 0,-1-1-1,0 1 1,1-1 0,-1 1 0,1-1-1,-1 1 1,1-1 0,-1 1 0,1-1 0,-1 1-1,1 0 1,-1-1 0,1 1 0,0 0-1,-1 0 1,1-1 0,0 1 0,21-5 1100,-12 3-841,30-8 74,0 2 1,0 1 0,46-1 0,-80 7-770,0 0-1,0 0 0,0 0 1,0-1-1,-1 0 1,1 0-1,-1-1 0,1 1 1,4-4-1,8-3-1333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8:03.19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8 2496,'0'-1'42,"1"1"1,-1-1-1,0 1 1,1-1 0,-1 1-1,1-1 1,-1 1-1,0-1 1,1 1-1,-1 0 1,1-1-1,-1 1 1,1 0-1,-1-1 1,1 1-1,-1 0 1,1 0-1,-1 0 1,1-1-1,0 1 1,-1 0-1,1 0 1,-1 0-1,1 0 1,0 0-1,0 0 11,1 1 0,-1-1 0,0 0 0,1 1 0,-1-1 0,0 1 0,1 0 0,-1-1 0,0 1-1,2 1 1,2 2 165,-1 0 1,1 1-1,6 7 0,32 38 1248,23 29 316,-4 13-962,-53-77-742,-1 0 0,0 1 0,-1 0 0,6 22 0,-11-31-78,-1 0 0,0 0 0,0 0 0,-1 0 0,0 0 0,0 0 0,0 0 0,-1 0 0,0-1 0,-1 1 0,0 0 0,0 0 0,0-1 0,-5 9 0,-3 5-423,-1-1 0,-1-1-1,-16 19 1,24-33 303,-13 19-1739,-40 39 1,18-27-366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8:07.88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67 1408,'2'-1'517,"-7"0"-370,0 0 1109,18-4-285,-8 1-846,1 0 1,0 0-1,0 1 1,0 0-1,0 0 1,1 1-1,-1 0 1,1 0 0,0 0-1,-1 1 1,10-1-1,0-1-144,9-5 92,3 0 110,-6 4-177,13 0-737,-30 4 22,1 0 0,-1 1-1,1-1 1,-1 1 0,7 2-1,1 0 33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8:08.6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39 1568,'6'3'624,"2"-1"1756,-9-2-2339,2-1 1,-1 0 0,1 0-1,-1 0 1,0 0 0,1 1-1,-1-1 1,1 0 0,0 1 0,-1-1-1,1 0 1,0 1 0,-1-1-1,1 0 1,0 1 0,0-1 0,-1 1-1,1 0 1,0-1 0,0 1-1,0 0 1,1-1 0,1 0 12,0 0 0,0 0 0,0 0 1,0 0-1,6 0 0,13 0 8,-1-1 0,33-8 1,2 0-1114,-38 9-1061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8:09.68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148 3 1664,'0'-1'11,"0"1"-1,0 0 1,0 0-1,0 0 1,0 0-1,0 0 1,0 0 0,0 0-1,0 0 1,0-1-1,0 1 1,0 0 0,0 0-1,0 0 1,0 0-1,0 0 1,0 0 0,1 0-1,-1 0 1,0 0-1,0 0 1,0 0-1,0 0 1,0 0 0,0 0-1,0 0 1,0 0-1,0-1 1,1 1 0,-1 0-1,0 0 1,0 0-1,0 0 1,0 0 0,0 0-1,0 0 1,0 0-1,0 0 1,1 1 0,-1-1-1,0 0 1,0 0-1,0 0 1,0 0-1,0 0 1,0 0 0,0 0-1,0 0 1,0 0-1,1 0 1,-1 0 0,0 0-1,0 0 1,0 0-1,0 0 1,0 1 0,0-1-1,0 0 1,0 0-1,0 0 1,0 0-1,0 0 1,0 0 0,0 0-1,0 0 1,0 0-1,0 1 1,0-1 0,-3 2 47,3-2-50,0 0 1,0 0-1,-1 0 1,1 0-1,0 0 1,0 0-1,0 0 1,0 1-1,-1-1 1,1 0-1,0 0 1,0 0-1,0 0 1,0 0-1,0 0 1,0 0-1,0 1 1,-1-1-1,1 0 1,0 0-1,0 0 1,0 0-1,0 0 1,0 1-1,0-1 1,0 0-1,0 0 1,0 0-1,0 0 1,0 1-1,0-1 1,0 0-1,0 0 1,0 0-1,0 0 1,0 1-1,0-1 1,0 0-1,0 0 1,0 0-1,0 0 1,0 0-1,0 1 1,0-1-1,0 0 1,1 0-1,-1 0 1,0 0-1,0 2 35,1 0-1,-1-1 1,0 1-1,0-1 1,0 1-1,0 0 1,0-1-1,0 1 1,0 0-1,0-1 1,-1 1-1,1-1 1,-1 1-1,1-1 1,-1 1-1,0-1 1,1 1-1,-1-1 1,0 1-1,-1 1 1,-7 17 328,5-5-127,-1 1 0,0-1 0,-11 22-1,-3 8 4,-38 103 51,51-130-193,1 0 0,1 1 0,0 0 0,1-1 0,0 39-1,4-45-24,1 0 0,1-1-1,-1 1 1,2-1 0,-1 1-1,10 16 1,-3-2 72,1 1-53,1 0 1,21 35-1,-23-42-92,-8-16 2,0-1 1,0 1 0,0 0-1,1 0 1,3 4-1,-3-6-82,-1 0-1,-1 0 1,1 0 0,0 0-1,0 1 1,-1-1-1,0 1 1,2 2-1,-3-4-49,1 0 0,-1 0-1,0-1 1,1 1 0,-1 0-1,1-1 1,-1 1 0,1 0-1,-1-1 1,1 1 0,-1 0-1,1-1 1,0 1 0,-1-1 0,1 1-1,0-1 1,-1 1 0,1-1-1,0 0 1,0 1 0,0-1-1,-1 0 1,1 0 0,1 1 0,5-1-1792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8:10.5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 41 1152,'0'-1'10,"-1"1"0,1 0 0,0 0 0,0 0 0,-1 0 0,1 0 0,0 0 0,-1 0-1,1 0 1,0 0 0,0 0 0,-1 0 0,1 0 0,0 0 0,-1 0 0,1 0 0,0 0 0,0 1 0,-1-1 0,1 0 0,0 0 0,0 0 0,-1 0 0,1 0 0,0 1 0,0-1-1,0 0 1,-1 0 0,1 0 0,0 1 0,0-1 0,0 0 0,-1 0 0,1 1 0,0-1 0,0 0 0,0 0 0,0 1 0,-4 6 791,0-8 202,3 1-940,1 0 1,0 0 0,0 0-1,-1 0 1,1 0 0,0 0-1,0 0 1,0 0 0,-1 0-1,1 0 1,0 0-1,0-1 1,0 1 0,-1 0-1,1 0 1,0 0 0,0 0-1,0 0 1,-1 0 0,1 0-1,0-1 1,0 1 0,0 0-1,0 0 1,-1 0 0,1 0-1,0-1 1,0 1 0,0 0-1,-1-1-51,1 1 0,0-1 0,0 0 0,-1 1 0,1-1-1,0 0 1,0 1 0,0-1 0,-1 0 0,1 1 0,0-1 0,0 0-1,0 1 1,0-1 0,1 0 0,-1 1 0,0-1 0,0 0 0,0 1 0,0-1-1,1 0 1,-1 1 0,0-1 0,1 0 0,-1 1 0,0-1 0,1 1 0,-1-1-1,1 1 1,-1-1 0,1 1 0,-1-1 0,1 1 0,-1-1 0,1 1 0,-1 0-1,1-1 1,0 1 0,0-1 0,5-2-26,0 0-1,1 0 1,8-2 0,-3 0 209,-11 4-179,1 1 0,0-1 0,-1 0-1,1 1 1,0-1 0,0 1-1,0 0 1,-1-1 0,1 1-1,0 0 1,0 0 0,0 0 0,0 1-1,-1-1 1,1 0 0,0 1-1,0-1 1,0 1 0,-1-1-1,1 1 1,0 0 0,-1 0 0,1 0-1,2 1 1,1 3-26,0 0 1,-1 0-1,1 0 0,-1 0 0,5 8 1,9 11 261,1-3-262,-9-8 139,1-1 0,1-1 0,0 0 0,16 11 0,-25-20-116,0-1-1,0 0 1,1 1 0,-1-1 0,0-1 0,1 1 0,-1 0 0,0-1-1,1 0 1,5 0 0,-1 0-996,0-1 0,0 0-1,9-2 1,-13 1-297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6:35.35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62 94 480,'1'-8'135,"0"1"1,0 0-1,3-9 0,-2 8 259,-1 0 0,1 1 0,-1-12 0,-1 19-372,0-1 0,0 0 0,0 1 0,0-1 0,0 1 0,0-1 0,0 0 0,0 1 0,0-1 0,-1 0 0,1 1 0,0-1 0,-1 1 0,1-1 0,0 1 0,-1-1 0,1 1 0,0-1 0,-1 1-1,1-1 1,-1 1 0,0-1 0,0 1-19,1-1-1,0 1 1,-1 0-1,1 0 1,0 0-1,-1 0 0,1 0 1,-1 0-1,1 0 1,0 1-1,-1-1 0,1 0 1,-1 0-1,1 0 1,0 0-1,-1 0 1,1 1-1,0-1 0,-1 0 1,1 0-1,0 0 1,0 1-1,-1-1 1,1 0-1,0 0 0,0 1 1,-1-1-1,1 0 1,0 1-1,0-1 1,0 0-1,-1 1 0,1-1 1,0 0-1,0 1 1,0-1-1,0 1 1,-31 84-9,23-63 76,-9 37-1,16-59-86,1 1-1,0-1 1,0 0 0,0 1-1,0-1 1,0 0 0,0 1-1,0-1 1,0 1 0,0-1 0,0 0-1,0 1 1,0-1 0,0 0-1,0 1 1,0-1 0,0 0-1,1 1 1,-1-1 0,0 0-1,0 1 1,0-1 0,0 0 0,1 1-1,-1-1 1,0 0 0,0 0-1,1 1 1,-1-1 0,0 0-1,1 0 1,-1 0 0,0 1 0,0-1-1,1 0 1,-1 0 0,0 0-1,1 0 1,-1 0 0,1 0-1,-1 1 1,0-1 0,1 0-1,-1 0 1,0 0 0,1 0 0,-1 0-1,1-1 1,11 2-1215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8:11.0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335 0 224,'0'0'21,"0"0"-1,0 1 1,0-1 0,0 0-1,0 0 1,0 0-1,0 0 1,0 0 0,0 0-1,0 1 1,0-1 0,0 0-1,0 0 1,0 0 0,0 0-1,0 0 1,0 0-1,0 0 1,0 1 0,0-1-1,1 0 1,-1 0 0,0 0-1,0 0 1,0 0 0,0 0-1,0 0 1,0 0-1,0 0 1,0 0 0,1 1-1,-1-1 1,0 0 0,0 0-1,0 0 1,0 0 0,0 0-1,0 0 1,1 0-1,-1 0 1,0 0 0,0 0-1,0 0 1,0 0 0,0 0-1,-2 2 291,0 1 0,0 0 0,0 0 0,0 0-1,-2 6 1,-9 12 640,-9 8-357,13-16-431,0-1 0,-19 19 0,-48 31 484,52-44-858,0 2 0,1 1 0,-36 40 0,41-38-541,0-6-971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8:11.5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65 1 1728,'0'0'640,"-3"4"-480,-7 0-64,10 4 1088,-8 3-672,-2 5 416,2 7-544,0 8-416,-2 5 0,2 2-1216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8:12.1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62 8 1472,'-4'-5'852,"5"2"195,-3 5-878,2-2-148,0 0 0,-1 0 0,1 0 0,0 0-1,0 0 1,0 0 0,0 0 0,0 0 0,0 0 0,-1 1 0,1-1 0,0 0 0,0 0 0,0 0 0,0 0 0,0 0 0,0 0 0,0 0 0,0 1 0,0-1 0,0 0 0,0 0 0,-1 0 0,1 0 0,0 0 0,0 0 0,0 1 0,0-1 0,0 0 0,0 0 0,0 0 0,0 0 0,0 0 0,0 0 0,0 1 0,0-1 0,0 0 0,0 0 0,1 0 0,0 4 179,0 0 1,0-1 0,0 1 0,0 0 0,0 0 0,-1-1 0,0 1 0,0 0 0,0 7 0,-1 1-65,-1 0-1,-2 12 0,1-14-460,0-1 0,0 1-1,-1-1 1,0 0 0,-1 0 0,0 0-1,-11 14 1,5-11-1851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8:13.33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96 0 896,'-1'0'101,"0"0"0,-1 0 0,1 1 1,0-1-1,0 0 0,-1 0 0,1 1 0,0-1 0,0 1 1,-1-1-1,1 1 0,0 0 0,0-1 0,0 1 0,0 0 1,0 0-1,0-1 0,-2 3 0,2-1 1,-1 1 1,1-1-1,0 0 0,-1 1 1,1-1-1,0 1 0,0 0 0,0 4 1,-1 1 44,1 1 0,0-1 0,1 1 0,1 16 1,0-12-48,1-1 0,-1 0 0,2 0 0,0 0 0,0 0 0,2 0 1,-1-1-1,10 17 0,-14-27-86,0-1 0,0 1 0,1 0 0,-1-1 0,1 1 0,-1-1 0,0 1 0,1-1 0,-1 1 0,1-1 0,-1 1 0,1-1 0,-1 0 0,1 1 0,-1-1 0,1 0 0,0 1 0,-1-1 0,1 0 0,0 0 1,-1 1-1,1-1 0,-1 0 0,1 0 0,0 0 0,-1 0 0,1 0 0,0 0 0,-1 0 0,1 0 0,0 0 0,-1 0 0,1 0 0,0-1 0,-1 1 0,1 0 0,0 0 0,-1-1 0,1 1 0,-1 0 0,1-1 0,-1 1 0,1-1 0,-1 1 0,1 0 0,0-2 0,1 0 22,0-1-1,0 1 1,0-1 0,0 0-1,0 0 1,-1 0-1,3-5 1,3-9 174,-6 14-258,1-1 1,0 0-1,-1 0 1,0 0-1,1 0 0,-2 0 1,2-5-1,-2 8-155,0 3-37,4 9 271,-2-5 30,0 1-1,-1-1 1,0 1 0,1-1-1,-1 8 1,-2 18-45,-1 0 0,-1-1 0,-1 0-1,-15 50 1,13-62-50,0 0 0,-2 0-1,0-1 1,-1 0 0,-1 0 0,-1-1-1,0-1 1,-19 21 0,29-35 36,-1-1 0,1 1 0,-1-1 0,0 0 0,1 1 0,-1-1 0,0 0-1,0 0 1,0 0 0,1-1 0,-1 1 0,-3 0 0,5-1-5,-1 1 0,1-1 0,-1 0 0,1 0 0,-1 0 0,1 0 0,-1 0 0,1-1-1,0 1 1,-1 0 0,1 0 0,-1 0 0,1 0 0,-1 0 0,1-1 0,-1 1 0,1 0 0,-1 0 0,1-1-1,-1 0 1,0 1-14,1-1 1,-1 0-1,1 0 0,0 0 0,-1 0 0,1 0 0,0 1 0,-1-1 0,1 0 0,0 0 0,0 0 0,0 0 0,0 0 0,0-2 1,0-2 21,1 0 1,0 0 0,0 0 0,0 0 0,1 0 0,-1 0 0,1 0 0,1 0 0,-1 1 0,1-1 0,-1 1 0,7-7 0,-1 1 86,0 0 0,1 1 1,1 0-1,10-8 0,-8 9 78,0 1-1,0 0 0,25-10 1,42-11 307,-57 20-427,-3 2-1392,1 1 0,20-3 0,-29 8-418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8:13.70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 4 4160,'0'-3'1856,"0"11"-1600,0 0-224,-3 3-64,-2 5 32,0 7 0,-3 0-1056,3 4 576,-3 1-2144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8:14.2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119 1 2720,'1'1'295,"-1"0"-1,1 1 1,0-1 0,-1 1-1,1-1 1,-1 1-1,1-1 1,-1 1 0,1-1-1,-1 1 1,0-1 0,0 1-1,0 1 1,0 1-203,1 0-1,-1 1 1,0-1 0,-1 0-1,1 0 1,-1 0 0,-1 4-1,-5 9-330,-1 0 0,-1 0-1,-14 19 1,-8 14-1635,27-44 1170,0 0 0,0 0 0,-1 0 0,-8 8 0,-1 1-139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8:15.39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141 93 1312,'0'0'1365,"9"0"-245,0-1-890,1 0-1,0-1 1,0 0-1,-1-1 1,1 0-1,-1-1 1,11-5-1,12-5 42,12-4-71,-27 10-146,1 1 0,-1 1 0,37-8 0,-53 14-58,0 0 1,1 0-1,-1 0 1,0 0-1,0 0 1,0 0-1,1 0 1,-1 0-1,0 0 1,0 0-1,0 1 0,0-1 1,1 1-1,-1-1 1,0 1-1,1 0 1,-1 0 3,-1-1 1,1 1-1,-1 0 1,1-1-1,-1 1 0,0 0 1,1 0-1,-1-1 1,0 1-1,1 0 1,-1 0-1,0 0 0,0-1 1,0 1-1,0 0 1,0 0-1,0 0 1,0 0-1,0-1 0,0 1 1,0 0-1,0 0 1,-1 0-1,1-1 1,0 1-1,0 0 0,-1 1 1,-13 35-1,-2 0 0,-28 48 0,33-70 17,0 0 0,-1-1 0,0 0 1,-1-1-1,-1-1 0,0 0 0,-1 0 0,-24 13 0,-13 7 258,-100 57-555,129-77 419,46-11 53,9-3 27,0-1 0,36-9 0,-4 1-391,-40 8-10,-10 2-741,0-1 1,-1 0 0,14-5-1,-18 3-874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8:15.7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0 104 4064,'0'-11'1504,"13"11"-1184,18-8-64,-13 8 352,3-3-384,10-1-32,5 0-96,3-5-96,-1 3 32,-2-2-32,-5 3 0,-5-2 0,-3 3 0,2-4-992,-7 1 544,0-1-2368,-5 3 1568,0-1 160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8:16.13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88 20 3648,'-5'-20'3296,"0"20"-2688,2 8-352,-7-1-320,2 6 32,-1 2-288,-4 9 192,0-1-1024,0 4 672,4 1-1440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8:16.5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8 2400,'6'-2'159,"1"0"0,-1 1 1,1 0-1,0 0 0,-1 0 0,1 1 1,0 0-1,-1 0 0,1 1 0,0 0 0,9 2 1,5 3 596,-1 1 1,24 12 0,-38-16-570,2 1-63,0 0 1,-1 0-1,1 1 0,-1 1 1,0-1-1,-1 1 0,1 0 1,-1 0-1,0 1 0,-1 0 1,1 0-1,-1 0 0,-1 1 1,1 0-1,-1 0 1,-1 0-1,0 0 0,0 0 1,0 1-1,-1-1 0,2 18 1,0 5-74,-2-1 1,-1 1 0,-1-1-1,-8 54 1,4-60-285,-1 0 1,-1 0-1,-1-1 0,-2 0 1,0 0-1,-19 34 0,-8 0-951,-2-2-1637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6:38.9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63 44 320,'-18'8'128,"13"-4"-96,2-1-32,-2 2 224,0-5-128,-3 0 544,3 3-384,0 2 128,2-10-256,-2 5-64,5-8-32,8 5 32,5-9-32,5 1-736,0-5 416,4-1-480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9:40.8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 28 416,'-10'-9'832,"-2"4"-463,11 5-328,0 0 0,0 0-1,-1-1 1,1 1 0,0 0 0,0-1 0,0 1 0,0-1 0,-1 0 0,1 1 0,0-1 0,0 0 0,0 0 0,0 1 0,1-1 0,-1 0 0,-3-4 499,6 6-448,0 0-1,0 0 0,0 0 0,0 1 1,0-1-1,-1 0 0,1 1 1,0-1-1,1 3 0,-1-2-12,11 9-18,-2-1 106,0 0-1,18 22 0,-26-27-140,-1-1-1,1 0 1,-1 1-1,1-1 0,-1 1 1,-1-1-1,1 1 1,-1 0-1,1 0 1,-2 0-1,1 0 0,0 9 1,-1 5 8,1-2 115,-3 21-1,2-34-123,-1 0 0,0 1 0,1-1 0,-2 0 1,1 0-1,0-1 0,-1 1 0,0 0 0,0 0 1,-3 5-1,4-9-13,1 1 0,0-1 0,0 0 0,-1 1 1,1-1-1,-1 0 0,1 1 0,0-1 0,-1 0 0,1 1 1,-1-1-1,1 0 0,0 0 0,-1 1 0,1-1 0,-1 0 1,1 0-1,-1 0 0,1 0 0,-1 0 0,1 0 0,-1 0 1,1 0-1,-1 0 0,1 0 0,-1 0 0,1 0 0,-1 0 1,1 0-1,-1 0 0,1 0 0,-1-1 0,1 1 0,-1 0 1,1 0-1,-1-1 0,1 1 0,0 0 0,-1-1 0,-14-17 387,13 16-372,-4-10 63,-1 1-1,-5-15 1,-5-10 190,8 16-182,6 11-440,5 18 95,40 166 203,-10-35 136,-26-115-76,1-1-1,1 0 0,1 0 0,1-1 0,22 37 0,-28-56 8,-2-2-27,-1 0-1,0 0 0,1 1 0,-1-1 0,0 0 0,0 1 0,2 4 779,-4-8-797,0 1 16,0-1 1,0 1-1,0 0 0,0-1 0,1 0 0,-1 1 1,0-1-1,0 1 0,0-1 0,1 0 1,-1 0-1,0 1 0,0-2 0,-3-11 14,0 1 0,1-1-1,-2-24 1,3 24-2,0 0 1,-1 0-1,-5-18 0,-1 53-298,-47 142 282,55-160 61,0 1-1,0 0 0,0 0 0,0 10 0,12-18 121,-4-2-175,0 0 1,0 0-1,0-1 0,-1 1 0,1-2 0,-1 1 0,6-10 0,20-18-3118,-18 25 1694,11 2-118</inkml:trace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9:42.5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430 5 832,'-1'0'18,"1"-1"1,-1 1-1,0-1 0,1 1 1,-1 0-1,0-1 0,0 1 1,0 0-1,1-1 0,-1 1 1,0 0-1,0 0 0,0 0 1,0 0-1,0 0 0,1 0 1,-1 0-1,0 0 1,0 0-1,0 0 0,0 0 1,0 1-1,1-1 0,-2 1 1,0 0 63,0 1 0,0 0 0,0-1 0,0 1 0,0 0 0,0 1 0,-2 3 0,-3 6 86,0 1 1,1 0 0,1 0 0,0 0 0,-6 26 0,0-2 76,-51 150 475,1 51 218,39-138-334,19-80-405,3-15 22,3-12 462,4-17-613,0 0-1,-2 0 0,-1-1 1,-1 0-1,0 0 0,-3-27 1,-1 34-103,-2 0 0,0 1 0,-1-1 0,-1 1-1,0 0 1,-2 0 0,0 1 0,0 0 0,-15-22 0,22 37 30,0 1-1,-1 0 1,1-1 0,-1 1-1,1-1 1,0 1-1,-1 0 1,1-1 0,-1 1-1,1 0 1,0 0-1,-1-1 1,1 1 0,-1 0-1,1 0 1,-1-1-1,1 1 1,-1 0 0,0 0-1,1 0 1,-1 0-1,1 0 1,-1 0 0,1 0-1,-1 0 1,1 0-1,-1 0 1,1 0 0,-1 0-1,1 1 1,-1-1-1,1 0 1,-1 0 0,1 1-1,-1-1 1,1 0-1,-1 0 1,1 1 0,-1-1-1,0 1 1,-17 18-22,15-17 50,-3 8 4,0 0 1,0 0-1,1 0 0,0 1 0,1 0 0,0 0 0,-3 12 0,-6 16 53,9-27-65,3-6 54,-1-1-1,0 0 1,0 0-1,-1 0 1,-3 6-1,6-11-62,0 1 1,-1-1-1,1 1 0,-1-1 0,1 1 0,-1-1 0,0 1 1,1-1-1,-1 1 0,1-1 0,-1 0 0,0 1 0,1-1 1,-1 0-1,0 0 0,1 1 0,-1-1 0,0 0 0,0 0 1,1 0-1,-1 0 0,0 0 0,1 0 0,-1 0 0,0 0 1,0 0-1,1 0 0,-1 0 0,0-1 0,1 1 1,-1 0-1,0 0 0,1-1 0,-1 1 0,0 0 0,1-1 1,-1 1-1,1-1 0,-1 1 0,1-1 0,-1 1 0,1-1 1,-1 1-1,1-1 0,-1 0 0,0 0-21,1 1-1,0 0 1,0-1-1,-1 1 1,1 0-1,0-1 1,-1 1-1,1 0 1,0-1 0,-1 1-1,1 0 1,-1 0-1,1-1 1,-1 1-1,1 0 1,0 0-1,-1 0 1,1 0-1,-2 0 1,2 0-3,-1 0 1,1 1-1,0-1 1,-1 1-1,1-1 1,0 1-1,0-1 0,-1 1 1,1-1-1,0 1 1,0-1-1,0 1 1,0-1-1,-1 1 0,1 0 1,0-1-1,0 2 1,0 18-348,0 13-778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9:44.6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312 55 992,'-8'-11'1520,"3"6"-1119,-1 1 1,0 0-1,-11-6 1,1 1 131,14 7-471,0 1 0,0 0 0,0 0 0,0-1 1,-1 2-1,1-1 0,0 0 0,-1 0 0,1 1 1,0-1-1,-4 1 0,5 0-69,0 0 1,-1 0-1,1 1 1,0-1-1,0 1 0,-1-1 1,1 1-1,0-1 1,0 1-1,0 0 0,-1 0 1,1-1-1,0 1 0,0 0 1,0 0-1,1 0 1,-1 0-1,0 0 0,0 0 1,0 0-1,1 1 1,-1-1-1,0 0 0,0 2 1,-2 4 1,0 1 0,0 0 1,1 0-1,0 0 0,0 0 1,0 15-1,1 52 125,2-38-84,-11 335 299,9-329 36,-12 80 0,13-122-368,1-1 1,-1 0-1,0 0 1,0 1-1,0-1 1,0 0-1,0 0 1,0 1-1,0-1 1,0 0-1,0 0 1,0 1-1,0-1 1,-1 0-1,1 0 1,0 1-1,0-1 1,0 0-1,0 0 1,0 1-1,0-1 1,-1 0-1,1 0 1,0 0-1,0 1 1,0-1-1,0 0 1,-1 0-1,1 0 1,0 0-1,0 0 1,0 1-1,-1-1 1,1 0-1,0 0 1,0 0-1,-1 0 1,1 0-1,0 0 1,0 0-1,-1 0 1,1 0-1,0 0 1,-1 0-1,1 0 1,0 0-1,0 0 1,-1 0-1,1 0 1,0 0-1,-1-1 1,0 0 0,0 1-1,0-1 1,0 0 0,1 0-1,-1 0 1,0 0 0,1 0-1,-1 0 1,0-2-1,-4-8-2,2 0 1,-1 0-1,2 0 0,-4-22 0,1-50 5,4 71-2,9-304 18,-7 198-106,-1 104-414,-2 47 614,-11 60-1,1-10 300,-5 41 49,13-106-128,4-43-113,0 21-244,-5-207 80,4 200-15,0 0 1,-3-15-1,2 14 58,0 9-46,0 8-63,-1 10-10,-22 163 134,17-113-61,-7 65 197,8-67-77,7-294-224,0 228 46,1-15-242,2 15 67,2 9 35,-2 2 100,0 1 0,-1-1 0,1 0-1,-2 1 1,1 0 0,-1-1 0,-1 1 0,0 8-1,2 16-20,6 74-427,11 88-1985,-17-180 2051,1 0 0,1-1 0,1 1 0,0-1 1,9 17-1,-12-27 313,0 0 0,0-1 0,1 1 1,-1-1-1,1 1 0,0-1 0,0 0 1,0 0-1,0-1 0,5 4 0,-6-5 121,1 0 0,-1 0-1,0 0 1,1 0-1,-1 0 1,1-1-1,0 1 1,-1-1 0,1 0-1,-1 1 1,1-1-1,0 0 1,-1-1 0,1 1-1,-1 0 1,1-1-1,4-1 1,-3 1 165,-1 0 0,0 0 0,0-1 0,1 1 0,-1-1-1,0 0 1,0 0 0,-1 0 0,1 0 0,0-1 0,-1 1 0,1-1 0,-1 1 0,0-1 0,0 0 0,3-5-1,-3 4-69,0-1-1,0-1 0,0 1 0,-1 0 0,0 0 0,0-1 0,0 1 0,-1 0 0,0-11 0,-2-5-74,-2 0 0,0 0 1,-1 0-1,-10-25 0,14 44-14,-13-48-16,-10-59 0,23 99 2,-3-5 71,4 15-86,-1 0 7,1-1 0,0 1-1,0-1 1,0 1 0,-1 0-1,1-1 1,0 1 0,0-1-1,0 1 1,0-1 0,0 1-1,0 0 1,0-1 0,0 1-1,0-1 1,0 1 0,0-1-1,0 1 1,0-1 0,0 1 0,0 0-1,1-1 1,-1 1 0,0-1-1,9-7 485,-8 7-470,-1 1-1,1 0 0,-1 0 1,1-1-1,-1 1 1,1 0-1,-1-1 0,1 1 1,-1 0-1,1-1 1,-1 1-1,0-1 1,1 1-1,-1-1 0,0 1 1,1-1-1,-1 1 1,0-1-1,0 1 0,0-1 1,1 1-1,-1-1 1,0 0-1,5-14 20,-5 15-70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9:45.8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330 1 896,'2'14'671,"-1"-13"-627,-1 0-1,0-1 1,1 1-1,-1 0 0,0 0 1,0 0-1,0 0 0,0 0 1,0 0-1,0 0 1,0 0-1,0 0 0,0 0 1,0-1-1,-1 1 1,1 0-1,0 0 0,0 0 1,-1 0-1,1 0 0,-1-1 1,0 2-1,-2 5 103,-1 1-1,2-1 1,-1 1 0,1-1-1,0 1 1,1 0-1,0-1 1,-1 16-1,1-7-95,-27 197 158,12-101-213,4-25-26,-81 477 414,52-353 1009,41-211-1365,0 1 0,-1 0 0,1 0-1,0 0 1,0 0 0,0-1 0,-1 1 0,1 0 0,-1 0 0,1-1 0,0 1 0,-1 0-1,1 0 1,-1-1 0,0 2 0,0-2-18,1 0 0,0 0-1,-1 0 1,1 1 0,0-1-1,-1 0 1,1 0 0,0 0-1,-1 0 1,1 0 0,0 0-1,-1 0 1,1 0 0,0 0 0,-1 0-1,1 0 1,0 0 0,-1 0-1,1 0 1,0-1 0,-1 1-1,1 0 1,0 0 0,-1 0-1,1 0 1,-2-1-7,1-1 1,0 1-1,0 0 0,-1 0 0,1 0 1,0-1-1,0 1 0,0 0 1,0-1-1,1 1 0,-1-1 0,0 1 1,0-3-1,-5-19 198,4 13-199,-1 1-1,0-1 0,-1 0 1,0 1-1,-6-12 0,-24-18-48,33 38 13,0 0-1,0-1 0,0 1 0,-1 0 0,1 0 1,0 0-1,-1 0 0,1 1 0,-1-1 0,1 0 1,-1 0-1,1 1 0,-3-1 0,3 18-1654,2-2 751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9:47.95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369 29 480,'-6'-8'1349,"6"8"-1332,-2-4 84,-1 0 86,3 3-169,0 1-1,-1-1 1,1 1 0,0-1-1,0 1 1,-1-1 0,1 1-1,0-1 1,-1 1 0,1 0-1,-1-1 1,1 1 0,-1 0-1,1-1 1,0 1 0,-1 0-1,1 0 1,-1 0 0,1-1-1,-1 1 1,-1 0 202,2 0-209,0 0-1,0-1 0,0 1 0,0 0 1,0 0-1,0 0 0,0 0 1,0 0-1,0-1 0,0 1 0,0 0 1,0 0-1,0 0 0,-1 0 1,1 0-1,0 0 0,0-1 0,0 1 1,0 0-1,0 0 0,0 0 1,0 0-1,0 0 0,0 0 0,-1 0 1,1-1-1,0 1 0,0 0 0,0 0 1,0 0-1,0 0 0,0 0 1,-1 0-1,1 0 0,0 0 0,0 0 1,0 0-1,0 0 0,0 0 1,-1 0-1,1 0 0,0 0 0,0 0 1,0 0-1,0 0 0,0 0 1,0 0-1,-1 0 0,1 0 0,0 0 1,0 0-1,0 0 0,0 0 1,0 0-1,-1 1 0,1-1 0,0 0 1,0 0-1,0 0 0,0 0 1,0 0-1,0 0 0,0 0 0,0 1 1,-8 6 184,-16 39-322,-14 30 222,-115 226 428,141-281-492,-58 107 34,34-50-561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9:50.37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343 60 992,'-1'-13'557,"-2"-6"171,2 18-720,1 0 0,0 1 0,0-1 1,0 1-1,-1-1 0,1 1 1,0 0-1,-1-1 0,1 1 1,0-1-1,-1 1 0,1 0 0,-1-1 1,1 1-1,-1-1 0,1 1 1,0 0-1,-1 0 0,1-1 1,-1 1-1,0 0 0,1 0 0,-1 0 1,1 0-1,-1-1 0,1 1 1,-1 0-1,0 0 0,-17-5 397,4 0 33,5 2-305,7 2-116,1 0 0,0 1 1,0-1-1,0 1 0,0-1 0,-1 1 1,1 0-1,0 0 0,0-1 0,-1 1 0,1 0 1,0 0-1,-1 0 0,1 0 0,0 0 1,0 1-1,-1-1 0,1 0 0,0 1 0,0-1 1,-1 0-1,1 1 0,0 0 0,0-1 1,0 1-1,0 0 0,0-1 0,0 1 1,0 0-1,0 0 0,0 0 0,0 0 0,0 0 1,-1 2-1,-3 6-17,0 0 0,1 0 0,-1 1 0,2 0 0,-5 17 0,-7 55 0,12-61 0,-4 22 59,2 0-1,2 0 1,2 1 0,2-1-1,2 0 1,9 45 0,-5-52 531,-1 1 0,3 63 0,-9-100-577,0 0 0,0 1-1,0-1 1,1 0 0,-1 1 0,0-1-1,0 1 1,0-1 0,0 0-1,0 1 1,0-1 0,0 0 0,-1 1-1,1-1 1,0 0 0,0 1 0,0-1-1,0 1 1,0-1 0,0 0-1,-1 1 1,1-1 0,0 0 0,0 0-1,0 1 1,-1-1 0,1 0 0,0 0-1,-1 1 1,1-1 0,0 0 0,0 0-1,-1 1 1,1-1 0,0 0-1,-1 0 1,1 0 0,-1 0 0,1 0-1,0 0 1,-1 0 0,1 1 0,0-1-1,-1 0 1,1 0 0,-1 0-1,1 0 1,0-1 0,-1 1 0,1 0-1,0 0 1,-1 0 0,1 0 0,0 0-1,-1 0 1,1 0 0,0-1-1,-1 1 1,1 0 0,-1-1 0,0 0 26,-1 0 1,0 0-1,0-1 1,1 1-1,-1 0 0,1-1 1,-1 0-1,1 1 1,0-1-1,-2-2 1,0-4-2,-1 2-15,1-1 0,0 1 0,1-1 0,0 0 0,0 0 0,0 1 0,1-1 0,-1-11 0,-8-244-114,9 201 106,-3-26-115,4 72 123,0 13-41,0 0 0,1 0 0,-1 0-1,0 1 1,0-1 0,-1 0 0,1 0-1,0 0 1,-1 0 0,1 0-1,-1 0 1,1 1 0,-1-1 0,0 0-1,0 0 1,0 1 0,0-1 0,0 1-1,0-1 1,0 1 0,-2-2-1,3 3 11,-1 0 0,1 0 0,-1 0 0,1 0 0,0 0 0,-1 0 0,1 0 0,0 0 0,-1 0 0,1 1 0,0-1 0,-1 0 0,1 0 0,0 0 0,0 1 0,-1-1 0,1 0-1,0 0 1,-1 1 0,1-1 0,0 0 0,0 1 0,0-1 0,-1 0 0,1 1 0,0-1 0,0 0 0,0 1 0,0-1 0,0 0 0,0 1 0,0-1 0,0 1 0,-5 15-137,5-16 142,-34 129 45,-24 106 700,48-199-214,8-40-532,-1-1-1,1 0 1,-1 0-1,1 0 1,-2-10-1,3 8-132,1 1 0,-1-1-1,2 0 1,-1 0-1,1 0 1,-1 0-1,2 0 1,1-7 0,-1 9-173,-1 0 0,1 0 0,0 0 0,0 1 1,1-1-1,0 0 0,-1 1 0,2 0 0,-1-1 1,0 1-1,6-4 0,24-15-1466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19:57.92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180 0 832,'0'0'1365,"-1"1"-1295,-14 10-47,15-11-27,-1 1 1,1-1-1,-1 0 0,1 1 1,-1-1-1,0 0 1,1 1-1,-1-1 0,1 1 1,0-1-1,-1 1 0,1-1 1,-1 1-1,1-1 0,0 1 1,-1-1-1,1 1 0,0 0 1,0-1-1,-1 1 1,1-1-1,0 1 0,0 0 1,-24 101 792,-1 4-653,-45 119 0,40-133-269,24-67-1110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0:01.74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 1 832,'5'43'917,"-4"22"-206,-3 80-451,0-128-265,-2 0-1,-7 25 1,-2 10 69,4-16-267,8-21-442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0:04.92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122 3 736,'0'0'18,"0"0"-1,-1 0 1,1 0 0,-1 0 0,1 1-1,0-1 1,-1 0 0,1 0-1,0 0 1,-1 0 0,1 1 0,0-1-1,-1 0 1,1 0 0,0 0-1,0 1 1,-1-1 0,1 0 0,0 1-1,0-1 1,-1 0 0,1 1-1,-1 0-4,0 0-1,1 0 0,-1 0 0,0 0 0,0 0 0,0-1 0,0 1 1,0 0-1,0 0 0,0-1 0,-1 1 0,0 0 0,1-1 58,-1 1-1,0-1 0,1 0 1,-1 0-1,1 0 0,-1 0 1,1 0-1,-1 0 0,1 0 1,-1 0-1,0-1 0,1 1 1,-1 0-1,1-1 0,0 0 1,-3 0-1,4 0-37,-1 0 1,1 0-1,-1 0 1,1 0-1,-1 0 1,0 1-1,1-1 1,-1 0-1,0 0 1,1 0-1,-1 1 1,0-1-1,0 1 1,0-1 0,0 0-1,0 1 1,0 0-1,0-1 1,0 1-1,0-1 1,0 1-1,-1 0 1,-27 0 245,5-1-3027,32 4 2248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0:06.8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342 0 160,'0'0'69,"-13"0"934,-39 3-22,-26 2-314,3-5 96,35 8-449,26-8 28,9-1-251,0 1 0,0 0-1,0 0 1,1 1-1,-1-1 1,-9 3-1,3-1 897,10-2-944,0 0-1,0 0 1,0 0 0,0 1-1,0-1 1,1 0 0,-1 0-1,0 0 1,-7 6 879,26-3-852,-10 0-214,-1 0 0,15 2 0,-2 0-960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6:39.5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19 184 416,'-7'1'86,"7"1"-35,1-2-47,-1 0 1,0 1-1,0-1 0,0 0 0,0 0 0,0 0 1,1 1-1,-1-1 0,0 0 0,0 1 0,0-1 1,0 0-1,0 0 0,0 1 0,0-1 0,0 0 1,0 0-1,0 1 0,0-1 0,0 0 0,0 0 1,0 1-1,0-1 0,-1 0 0,1 0 0,0 1 1,0-1 25,0 1 0,-2 0 183,2 0-182,0-1-1,-1 0 0,1 0 1,0 0-1,0 0 0,-1 1 1,1-1-1,0 0 1,-1 0-1,1 0 0,0 0 1,-1 0-1,1 0 1,0 0-1,-1 0 0,1 0 1,0 0-1,-1 0 0,1 0 1,0 0-1,-1 0 1,1 0-1,0 0 0,0 0 1,-1 0-1,1-1 1,0 1-1,-1 0 0,1 0 1,0 0-1,-1-1 31,1 1-31,1-7 15,0 0-1,0 1 0,1-1 1,0 1-1,0 0 0,1 0 1,0-1-1,6-8 0,2-8-16,28-59-401,-31 59-150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0:07.7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395 0 640,'-10'4'143,"1"1"0,-1 0 0,1 0 0,-15 12 0,-4 1 303,-1-2 1,0 0-1,-52 18 0,12-5-279,61-26 23,-1 0 0,1 0 0,-1-1 0,1-1 1,-1 1-1,0-2 0,1 1 0,-12-1 1,20 0-159,0 0 1,-1 0-1,1 0 1,0 0-1,-1 0 1,1 0-1,-6-3 716,6 2-716,0 1 1,0 0-1,-1-1 1,6-9 600,13-10-158,-5 12-778,0-1 1,0 2-1,0 0 1,1 0-1,0 1 1,21-5 0,11-5-2349</inkml:trace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0:11.5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 0 64,'0'1'60,"-1"-1"0,1 1 0,0-1 1,0 1-1,0-1 0,-1 1 0,1-1 0,0 1 0,0 0 1,0-1-1,0 1 0,0-1 0,0 1 0,0 0 0,0-1 1,0 1-1,0-1 0,0 1 0,1-1 0,-1 1 0,0 0 1,0-1-1,1 1 0,4 17 1429,-4-16-1451,-1-1 1,1 0-1,0 1 0,-1-1 0,1 0 1,0 1-1,0-1 0,0 0 0,0 0 1,0 0-1,0 0 0,0 0 0,0 0 0,0 0 1,0 0-1,1 0 0,-1 0 0,0-1 1,1 1-1,-1 0 0,0-1 0,1 1 1,1-1-1,2 1 104,0-1 0,0 0 0,0-1 0,0 1 0,9-3 1,-2 1-47,75-10-341,-59 9-1654</inkml:trace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0:13.7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233 3 896,'-1'0'32,"-1"-1"0,1 1 0,-1-1-1,0 1 1,1 0 0,-1-1 0,1 1 0,-1 0 0,0 0 0,1 0-1,-1 0 1,0 1 0,1-1 0,-1 0 0,0 1 0,1-1 0,-2 2 0,-19 2 605,4-4-256,0 0 0,0 1 1,0 1-1,0 0 0,-25 8 1,35-7 63,-1-1 0,0 0 0,-12 2 1,43-3 786,-3-3-1135,-1 1-1,21 2 1,-7 0-57,-10 0-354,0 1 0,29 7 0,-49-9 238,57 2-3529,-35 3 1898</inkml:trace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0:17.7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115 133 1248,'-3'-13'358,"1"0"-1,1 0 1,0 0-1,2-18 1,0 4-66,-1 26-254,0 0 1,0 0 0,-1 0-1,1 0 1,0 0-1,0 0 1,0 1 0,-1-1-1,1 0 1,0 0-1,-1 0 1,1 0-1,-1 0 1,1 1 0,-1-1-1,0 0 1,1 0-1,-1 1 1,0-1 0,1 0-1,-1 1 1,0-1-1,0 1 1,0-1-1,0 1 1,1-1 0,-1 1-1,0 0 1,0-1-1,0 1 1,0 0 0,0 0-1,0-1 1,0 1-1,0 0 1,0 0-1,0 0 1,0 0 0,0 1-1,0-1 1,0 0-1,0 0 1,1 0 0,-1 1-1,0-1 1,0 1-1,0-1 1,0 0-1,0 1 1,0 0 0,1-1-1,-1 1 1,0-1-1,1 1 1,-1 0 0,0-1-1,1 1 1,-1 0-1,1 0 1,-1 0-1,1 0 1,-1-1 0,0 3-1,-4 13-77,0 1 1,-5 29-1,5-19 59,-30 171 2,32-166-31,1-1 0,2 1 1,1-1-1,6 44 1,3-24 941,-11-57-1033,0-1 1,1 0-1,0 0 0,0 0 1,1-9-1,0-6-912,-1 2-1399</inkml:trace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0:18.4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566 5 640,'-1'-1'31,"0"1"0,1-1 1,-1 1-1,0-1 0,0 1 0,0-1 0,0 1 0,0 0 1,0 0-1,0-1 0,0 1 0,0 0 0,1 0 1,-1 0-1,0 0 0,0 0 0,0 0 0,0 0 0,0 1 1,0-1-1,0 0 0,0 0 0,0 1 0,-1 0 1,-9 1 239,-76 15 1493,25-4-1123,10-3-124,-57 20 1,72-19-67,-1-2 1,-64 9-1,87-18-208,13-1-262,0 1 1,-1 0 0,1 0 0,0 0 0,0 0 0,-1 1-1,1-1 1,0 0 0,0 1 0,-4 1 0,7-2 32,0 0 0,0 0 0,1 0 0,-1 0 1,0 1-1,0-1 0,0 0 0,0 1 0,0-1 0,1 0 1,-1 1-1,0-1 0,0 1 0,1 1 0,3 0 67,13 4-9,0-1 0,0-1 0,1 0 0,0-2 0,20 1 0,-25-3-194,22-2 0,-16 1-114,19 0-873</inkml:trace>
</inkml:ink>
</file>

<file path=ppt/ink/ink3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0:20.1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4 736,'0'-3'256,"0"6"-192,0 2 0,5 3 576,-2 3-352,7 4 544,-2 9-512,2 7 160,-7 8-320,2 5 128,0-2-160,-5-3-64,3 0-32,2 0 32,-5 8-32,0 0-1088</inkml:trace>
</inkml:ink>
</file>

<file path=ppt/ink/ink3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0:19.42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451 5 992,'-3'-2'224,"-3"-1"125,-3 9 145,4-1-352,4-4-85,0 0 1,0 0 0,0 0-1,0 0 1,0 0 0,0-1-1,0 1 1,-1 0 0,1-1-1,0 1 1,0-1 0,0 1-1,-2 0 1,-68 5 960,23-2-735,30-4 16,0 1 0,0-2 0,-24-4 0,-29-1 670,-3-2-275,58 6-533,14 2-155,0 0 0,1-1 0,-1 1 0,0 0 0,0 0 1,0 0-1,0 0 0,1 0 0,-1 1 0,0-1 0,-2 1 0,3-1-31,0 1 0,1-1 0,-1 0-1,0 0 1,0 1 0,1-1-1,-1 1 1,0-1 0,1 0 0,-1 1-1,1-1 1,-1 1 0,-1 1-1,2-2 22,0 1-1,0-1 0,0 1 1,1-1-1,-1 1 0,0 0 1,0-1-1,0 1 0,0-1 1,0 1-1,1-1 0,-1 1 1,0-1-1,0 1 0,1-1 1,-1 1-1,0-1 0,1 0 1,-1 1-1,0-1 0,1 1 1,-1-1-1,1 0 0,-1 1 1,1-1-1,0 1 0,4 2 21,0-1-1,0 1 0,0-1 0,0 1 0,11 1 0,0 2-111,-11-5-124,1 1 0,-1-1 0,1 0 0,-1 0 0,10 0 0,9 0-1073,8 3 109,9-3-528</inkml:trace>
</inkml:ink>
</file>

<file path=ppt/ink/ink3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0:21.23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221 137 896,'-24'1'276,"15"0"133,1-1 1,0 0 0,0 0 0,-15-2 0,-6-5 474,14 4-561,1 0 0,0-1 0,-15-7 0,13 6-348,14 5 67,1 0 0,-1-1 0,0 1 0,0-1 0,0 0 0,1 1 0,-1-1 1,0 0-1,1 0 0,-1 0 0,-2-2 0,4 3-21,0-1-1,0 1 1,0 0-1,0 0 1,0-1-1,0 1 1,0 0-1,0 0 1,0-1-1,0 1 1,0 0-1,0 0 1,0-1 0,0 1-1,0 0 1,0 0-1,0 0 1,0-1-1,0 1 1,0 0-1,0 0 1,1 0-1,-1-1 1,0 1-1,0 0 1,0 0-1,0 0 1,1-1-1,-1 1 1,0 0-1,0 0 1,0 0 0,1 0-1,-1 0 1,0 0-1,0 0 1,0-1-1,1 1 1,-1 0-1,0 0 1,1 0-1,8-4-87,204-58 109,-190 56-231,0 1 0,0 2-1,0 0 1,1 1 0,36 2-1,-56 1-236,-1 0 0,24 12-2559,-23-10 2577</inkml:trace>
</inkml:ink>
</file>

<file path=ppt/ink/ink3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0:23.9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258 158 576,'-5'-16'2235,"5"14"-2175,0 0 0,0 1 0,-1-1-1,1 1 1,0-1 0,-1 1 0,1 0 0,-1-1 0,1 1 0,-1-1 0,0 1 0,1 0 0,-1-1 0,0 1 0,0 0 0,0 0 0,0 0 0,0 0 0,0 0 0,0 0 0,-1 0 0,-1-1 0,-3-2 118,0 2-1,0-1 1,0 1-1,-8-2 1,-13-6 328,16 4-331,-1-1 0,1 0 0,1 0 0,-1-1 0,-13-14 0,22 18-134,0 1 0,0 0 0,0 0 0,1-1 0,-3-6 0,4 9-121,-8 14-112,2 1 150,1-1 0,1 1-1,1 0 1,-3 15 0,-1 3 55,-8 46 139,-8 137 0,22-169 339,2-57-11,15-153 21,-14 145-653,0 0-1,2 0 1,0 0-1,11-28 1,-7 26-1544</inkml:trace>
</inkml:ink>
</file>

<file path=ppt/ink/ink3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0:24.5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12 1472,'0'-12'544,"4"24"160,0-1-512,0 0 192,1 6-224,-5 2 128,0 5-160,4 7 160,-4 8-192,0 8-160,4 3 0,-4 6-32,0 5 32,5-11-2048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6:40.88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9 832,'0'-2'46,"0"-4"104,3 5-19,4 2 43,0 19-190,-1 16 646,-4-30-508,27 65 780,-13-76-742,-14 3-157,-1 0 1,1 0 0,-1 1-1,0-1 1,1 0 0,-1 0-1,0-1 1,0 1 0,-1 0-1,1 0 1,0 0 0,-1-1-1,1 1 1,-1 0 0,0 0-1,1-3 1,-2-4 111,0 1 0,0 0 0,-2-10 0,-2-17-339,5 34 150,1 3 74,1-1 1,-1 0 0,1 0 0,-1 1 0,1-1 0,-1 0 0,0 1 0,1 0 0,-1-1-1,0 1 1,1 2 0,0 0-97,0 0-1,0 0 0,-1 0 1,1 0-1,-1 0 0,0 1 1,1 5-1,-2 6-1183</inkml:trace>
</inkml:ink>
</file>

<file path=ppt/ink/ink3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0:25.80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125 177 640,'-1'0'26,"0"0"1,0-1-1,1 1 1,-1 0-1,0 0 1,0 0-1,0 0 1,1 0-1,-1-1 0,0 2 1,-16-4 1977,16 3-1920,-16-19 1382,0-1 1,-23-34-1,37 48-1380,0 0-1,0-1 0,-3-11 0,-1 1-164,7 16 88,0 0 0,-1 1 1,1-1-1,0 0 0,0 1 1,0-1-1,0 1 0,0-1 1,0 0-1,0 1 1,0-1-1,0 0 0,0 1 1,0-1-1,0 0 0,0 1 1,1-1-1,-1 1 0,0-1 1,0 0-1,1 1 0,-1-1 1,0 1-1,1-1 0,-1 1 1,1-1-1,-1 1 0,1-1 1,-1 1-1,1 0 0,-1-1 1,1 1-1,-1 0 0,1-1 1,-1 1-1,1 0 0,0-1 1,-1 1-1,1 0 0,1 0 1,1-1 10,1 0 1,-1 0 0,1 0-1,0 1 1,4-1-1,0 1-27,0 0 1,-1 1-1,1-1 0,0 2 0,-1-1 0,1 1 0,-1 0 0,1 0 0,-1 1 0,0 0 0,0 0 0,0 1 0,0 0 0,-1 0 0,0 1 0,0-1 1,0 1-1,0 1 0,9 10 0,24 46-3534,-37-58 3231,11 16-1935</inkml:trace>
</inkml:ink>
</file>

<file path=ppt/ink/ink3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0:34.78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150 0 576,'-3'5'122,"1"-1"0,0 1 1,0 0-1,-1 8 0,-3 5 232,1-4-70,-1-1 0,-1 0 0,0-1 0,-10 14 0,-38 44 575,51-66-802,-13 11 153,4-5 7,30-14-110,27-5-801</inkml:trace>
</inkml:ink>
</file>

<file path=ppt/ink/ink3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0:35.7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278 23 64,'-1'0'2,"0"1"0,0-1-1,0 1 1,0-1 0,0 1 0,0 0 0,0 0 0,0-1-1,0 1 1,0 0 0,1 0 0,-1 0 0,0 0 0,0 0-1,1 0 1,-1 0 0,1 0 0,-2 1 0,-9 14 198,-12 8 103,10-10-21,0 0 0,-1-1 0,-1 0 0,0-1 0,-1-1 0,-19 11 0,15-12-45,14-6-120,-1-1 1,1 1 0,-1-1-1,0 0 1,0-1 0,0 0 0,-1 0-1,-14 1 1,22-3-112,0 0 0,0 0-1,-1 0 1,1 0 0,0 0 0,-1 0 0,1 0-1,0 0 1,-1 0 0,1 0 0,0 0 0,-1 0 0,1 0-1,0 0 1,-1 0 0,1-1 0,0 1 0,0 0-1,-1 0 1,1 0 0,0-1 0,0 1 0,-1 0 0,1 0-1,0-1 1,0 1 0,0 0 0,0 0 0,-1-1-1,1 1 1,0 0 0,0-1 0,0 1 0,0 0-1,0 0 1,0-1 0,0 1 0,0 0 0,0-1 0,0 1-1,0 0 1,0-1 0,0 1 0,0 0 0,0-1-1,0 1 1,0 0 0,0-1 0,0 1 0,0 0 0,1 0-1,-1-1 1,0 1 0,0 0 0,0-1 0,0 1-1,1 0 1,-1 0 0,1-1 0,15-21 9,-12 18-54,23-33-43,21-27 55,-41 56 38,0 1 0,1 0 0,0 0 0,0 0 1,14-7-1,-15 10-131,1 1 0,-1 1 0,1 0 0,0 0 0,0 0 0,0 1 0,12 0 0,7-2-776,-1-1-315</inkml:trace>
</inkml:ink>
</file>

<file path=ppt/ink/ink3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0:41.2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153 1 160,'-48'23'224,"44"-21"-127,1 0 0,-1 1 0,0-1 0,0 0 0,0-1 0,-1 1 0,1-1 0,0 0 0,-1 0 0,-6 1 0,-12 3 879,20-5-924,1 1 0,-1-1 1,1 1-1,-1 0 0,1 0 1,0 0-1,0 1 0,-1-1 1,1 0-1,-3 4 1,18 8 251,-9-9-264,0-1 0,0 0 1,1-1-1,0 1 0,-1-1 0,1 0 1,0 0-1,5 1 0,44 8 41,-28-7-199,-12-2 103,0-1 0,20-1 1,-21 0-102,17 0-732</inkml:trace>
</inkml:ink>
</file>

<file path=ppt/ink/ink3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0:43.7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9 141 576,'-1'8'75,"0"-1"1,0 0-1,-3 10 1,3-14-58,1-2 14,0 0 0,0 0 0,0 0 1,-1 0-1,1 0 0,0-1 0,0 1 0,0 0 0,0 0 1,1 0-1,-1 0 0,0 0 0,0 0 0,1 0 0,5 3 745,0-11-340,48-127-1274,-51 126 634,7-17-250,5-2-134</inkml:trace>
</inkml:ink>
</file>

<file path=ppt/ink/ink3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1:39.411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379 83 480,'2'39'3061,"-15"20"-3125,0 66 422,2-13 238,-34 143 0,19-122-151,5 32-249,11-72-200,-51 265 158,20-162 60,-23 104-124,39-187-20,-20 203-1,39-243 176,7 131 1,18-38 39,49 194 0,-28-165-34,-37-178-178,0 1 91,3 34-1,13-52-200,-8 0 33,10 0-62,0 0-1,22 5 1,-21-3 45,37 1 0,-12-1 79,247 14-239,-115-5 273,-82-4-63,150-7-1,214-19 249,-246 8 55,5 0-29,138 7-196,58 5 30,-8 1-50,-129-1 3,153 3 284,-52-1-252,-185 2 95,61 2-18,54 1-32,-44-3-165,-3 16-16,31-1 231,-180-16-157,214-1 395,42 3-451,13 14 0,-21-1 131,-238-9-221,53 2 166,-5-2 15,153 3-254,355-16 447,-371 6 422,-235 2-689,-55-4-11,1 1 0,20 5 0,-32-6-40,12 3-3,-10-1 35,0-1-1,0-1 1,10 1-1,13-2 119,47-1 2,-70 0-133,0-1 0,0 1 0,0-2 0,0 1 0,17-8 0,-13 4 56,-8 4-21,0-1 1,0 0-1,-1 0 0,10-7 0,8-8 33,-4 4-53,0-1 0,17-19 0,-11 14 48,-22 17-29,1 1-1,0-1 1,-1 0-1,1 0 0,5-7 1,-3 2-56,-1 2 69,-1 1 1,-1-1-1,1 0 1,-1 0 0,4-8-1,-4 4 2,0 2-4,0 0 0,0 1 0,-1-1 0,1-13 0,1-14-50,-3 0 0,-2-40 0,-13-101 195,-16-229 58,8 88-215,-13-142-252,28 382 206,-3-71-26,4-20 14,-1-89-40,7 218-81,-1-15-162,10-82 0,-5 105 168,-4 23 76,1-1 1,0 1-1,0 0 1,1-1-1,0 1 1,1 0 0,0 0-1,6-12 1,-7 17 70,0 1 0,-1 0 0,1 0 0,0 0 0,0 0 1,1 0-1,-1 1 0,0-1 0,0 1 0,1-1 0,2-1 0,16-9 51,-18 8-28,1 0 0,-1-1 0,0 1 0,0 0 0,-1-1 0,1 0 0,-1 0 0,0 0 1,0 0-1,-1 0 0,2-9 0,5-11-19,-6 19 7,-1-1 0,1 1 0,-1-1 0,-1 1 0,1-1 0,-1 0 0,0 1 0,-1-1 0,1 0 0,-3-6 0,0-3-11,-2 0-1,-11-29 1,16 45 3,-2-5-36,0 0 1,0 1-1,0-1 1,-1 1-1,0-1 1,0 1-1,-6-7 1,-49-47 14,40 35 82,-4-1-98,4 7 39,13 11-17,-1 1 0,0 0 0,0 0 0,0 0-1,-1 0 1,0 1 0,0 0 0,0 1 0,0 0 0,-12-4 0,-21 0-28,0 1-1,0 3 1,-60 2 0,79 1 18,-93 4 19,-32-1 9,-232-14 56,-140-23 25,329 18-16,-94-16-85,99 9 57,34 8-17,-163-20 52,-81-2-250,133 9 376,-2 0-288,-75 3-19,256 19 212,-355-20-23,152 19 414,-342 14-16,308-2-661,218-3 85,-79 4 256,2 0-268,83-5 285,-60 0-157,-57 2 61,-22 1-33,-211-14 8,180 0 0,197 8-49,-99 1-94,25-1 44,41 0 44,-314-10 36,364 10-64,-66-7-95,94 6 89,-1 2 0,1 1 1,0 0-1,0 2 1,0 1-1,0 1 0,0 0 1,-39 15-1,-160 54-324,214-70 321,1 1 1,0 0-1,0 0 0,0 0 1,1 1-1,-8 7 0,-13 9 414,26-20-325,-13-1-41,1-1-14,1 2 1,-1-1-1,-14 4 1,12-1 1,12-3-2,0 0 0,0 1 0,0 0 0,0-1 0,0 1 0,0 0 0,0 0 1,0 1-1,1-1 0,-1 0 0,1 1 0,-1 0 0,-2 2 0,0 2-42,0-1 0,0 1 1,1 0-1,0 1 0,1-1 0,-1 1 0,1-1 0,0 1 1,1 0-1,-1 0 0,0 8 0,-1 10-42,-3 48 0,5-34 91,-3 22-61,5 119 0,5-17 87,0-8-25,8 74-43,0-34 95,31 306 236,-37-441-406,-1 33 251,-12 171 0,3-201-92,1-23-28,-23 253 47,-5-73 617,30-244 218,1-61-1061,10-35 28,25-234-34,37-293-69,-10-382-288,-63 988 444,0-62-199,-13-106 1,11 183 120,2 20 57,0 0 0,-1 1 0,0-1 0,1 0 0,-5-9-1,5 15 95,0 0 0,0-1 0,0 1 0,0 0 0,0 0 0,0 0 0,0 0 0,0-1-1,0 1 1,0 0 0,0 0 0,0 0 0,0 0 0,-1 0 0,1-1 0,0 1 0,0 0 0,0 0-1,0 0 1,0 0 0,0 0 0,-1 0 0,1 0 0,0 0 0,0 0 0,0-1 0,0 1 0,-1 0-1,1 0 1,0 0 0,0 0 0,0 0 0,0 0 0,-1 0 0,1 0 0,0 0 0,0 0-1,0 0 1,0 0 0,-1 0 0,1 0 0,0 1 0,0-1 0,0 0 0,0 0 0,-1 0 0,1 0-1,0 0 1,0 0 0,0 0 0,0 0 0,0 1 0,0-1 0,-1 0 0,1 0 0,0 0 0,0 0-1,0 0 1,0 0 0,0 1 0,0-1 0,0 0 0,-7 13-161,7-12 164,-14 36-51,2 0 0,2 1 0,-9 58 1,9-42 44,-55 410-419,42-265 312,2-29 181,-89 579 728,106-726-742,-97 408 261,-1-134 499,99-290-781,2-3 32,-1 0-1,1 1 1,-1-1-1,0 0 1,0-1-1,-1 1 1,-2 4-1,4-8-53,1 0 0,0 0-1,0 1 1,0-1 0,0 0 0,0 0-1,-1 0 1,1 0 0,0 0 0,0 1-1,0-1 1,-1 0 0,1 0-1,0 0 1,0 0 0,0 0 0,-1 0-1,1 0 1,0 0 0,0 0-1,0 0 1,-1 0 0,1 0 0,0 0-1,0 0 1,0 0 0,-1 0 0,1 0-1,0 0 1,0 0 0,-1 0-1,1 0 1,0 0 0,0 0 0,0-1-1,0 1 1,-1 0 0,-3-10 164,3-15-19,1 24-142,1-31 47,2 0 1,10-44 0,-7 45-86,49-236-289,11-55 253,32-373-134,-94 663 183,12-172 49,-15 167-18,0 16-183,-3-34 1,0 48-47,0 6 29,-2 14-89,-5 40-122,-9 62 68,-26 235 33,-95 645 677,133-963-104,0-1 0,-2 1 0,-16 42 0,23-73-243,1 0 0,-1 0 0,0 1 0,0-1 1,1 0-1,-1 0 0,0 0 0,0 0 1,0 0-1,-1 1 0,-2-3 227,1-9-143,2-4-115,1 0 0,1 0-1,0 0 1,4-15 0,-2 13-8,75-326-147,-9 89-48,19-65 31,39-131-31,-120 424 216,16-56-126,-19 69 49,1 0-1,0 1 1,1-1 0,10-13 0,-15 23 44,0 1-1,0-1 1,0 1-1,0 0 1,0-1 0,1 1-1,-1 0 1,1 0-1,-1 0 1,0 0 0,1 0-1,2-1 1,-3 2 5,0 0 0,-1-1-1,1 1 1,0 0 0,0 0 0,-1 0 0,1 0-1,0 0 1,0 0 0,-1 1 0,1-1-1,0 0 1,-1 0 0,1 0 0,0 1 0,-1-1-1,1 0 1,0 1 0,-1-1 0,1 0 0,0 2-1,2 0-21,-1 1 0,0-1 0,0 1 0,0 0 0,0 0 0,-1 0 0,1 1 0,-1-1 0,0 0 0,1 0-1,-1 5 1,5 21-91,-2-1-1,-2 1 0,0 31 1,-9 196 27,-15 3 151,4-68-97,11-108 72,-8 144 423,14-215-397,0-2 1,1-1 0,0 0 0,0 0 0,1 0 1,0 1-1,4 15 0,-5-25-55,0 0 1,0 1-1,0-1 1,0 0-1,0 1 1,1-1-1,-1 1 1,0-1-1,0 0 1,0 1-1,1-1 1,-1 0-1,0 0 1,0 1-1,1-1 1,-1 0-1,0 1 1,1-1-1,-1 0 1,0 0-1,1 0 1,-1 1-1,0-1 0,1 0 1,-1 0-1,0 0 1,1 0-1,-1 0 1,1 0-1,-1 0 1,0 0-1,1 0 1,-1 0-1,0 0 1,1 0-1,-1 0 1,1 0-1,-1 0 1,0 0-1,1 0 1,-1 0-1,0 0 1,1 0-1,-1-1 1,1 1-1,6-6 46,0 1 0,-1-1 0,0-1 0,0 1-1,0-1 1,6-9 0,10-13-12,38-39-62,-18 22-69,65-95-1,-9-31 33,-60 102 108,91-177 9,-108 200 69,-3 0-1,-1-1 1,14-70 0,-27 99-104,-2 0 1,0 0-1,-1 0 1,-1 0 0,0 0-1,-2 0 1,0 0 0,-7-25-1,6 31-58,-1 1-1,-1 0 1,0 0 0,-1 0-1,0 0 1,0 1-1,-2 0 1,1 0 0,-1 1-1,-1 0 1,0 1-1,0-1 1,-12-8 0,1 4-19,-1 0 1,-1 1-1,-25-11 0,-72-25 60,-27-12-73,126 49 56,0 0 0,0-1 0,1-1-1,1-1 1,-21-20 0,34 29-27,0 0 0,0 0 0,0 0 0,1-1 1,0 1-1,-6-14 0,9 18 25,0 1 1,1-1-1,-1 0 1,1 1-1,0-1 1,0 1-1,-1-1 1,1 0-1,0 1 1,1-1-1,-1 0 1,0 1-1,0-1 1,1 1-1,-1-1 1,0 1-1,1-1 1,0 1-1,-1-1 1,1 1-1,0-1 1,0 1-1,0-1 1,0 1-1,0 0 1,0 0-1,0 0 1,0 0-1,0-1 1,1 1-1,-1 1 1,0-1-1,1 0 1,-1 0-1,1 0 1,-1 1-1,1-1 1,2 0-1,15-5-44,1 1 0,0 1 1,0 1-1,34-2 0,8 0 34,101-20 143,167-19-37,-55 27 172,-6 0 19,-170 9-171,404-42 445,242-35-273,-445 65-365,-20 2 304,451 6 322,-651 16-556,-2 4-1,1 3 1,-1 4-1,149 49 1,272 95 129,-396-131 121,210 29 0,291-25-325,-308-20 196,319 8-8,-521-19-35,98-3 114,103-22 8,170-7-226,-137 24 76,-150 10 142,-141-1-146,-9 0-46,1 2 0,-1 1 0,0 2 1,0 0-1,0 2 0,36 17 0,-24-12-2,-31-12 43,0 1 0,0 0-1,0 1 1,12 6 0,-5 0 27,31 14 1,-46-24-38,-1 0 0,0 0 0,1 0 0,-1 1 0,0-1 0,1 0 0,-1 0 0,0 0 0,0 1 1,1-1-1,-1 0 0,0 0 0,1 1 0,-1-1 0,0 0 0,0 1 0,0-1 0,1 0 0,-1 0 1,0 1-1,0-1 0,0 1 0,0-1 0,0 0 0,0 1 0,1-1 0,-1 0 0,0 1 0,0-1 1,0 0-1,0 1 0,0-1 0,-1 1 0,1-1 0,0 0 0,0 1 0,0-1 0,0 0 0,0 1 0,0-1 1,0 0-1,-1 1 0,1-1 0,0 0 0,0 1 0,-1-1 0,1 0 0,0 0 0,0 1 0,-1-1 1,3-1-96,-1 1 54,1 0 29,0-1 0,1 1-1,-1 0 1,0 0 0,1 0 0,-1 1 0,1-1-1,-1 1 1,0-1 0,1 1 0,-1 0 0,0-1-1,4 3 1,-6-3-2,28 13-223,36 22 0,-63-35 234,0 1 0,-1-1 0,1 0 0,0 1 0,0-1 0,-1 1 1,1 0-1,-1-1 0,1 1 0,0 0 0,-1-1 0,1 1 0,-1 0 0,0-1 0,1 1 0,0 1 0,-1-2 5,0 1 1,0-1-1,-1 0 1,1 1-1,0-1 1,0 0-1,0 1 1,0-1-1,0 0 1,0 1-1,0-1 1,-1 0-1,1 1 1,0-1-1,0 0 1,0 0-1,-1 1 1,1-1-1,0 0 1,0 0-1,-1 1 1,1-1-1,0 0 1,-1 0-1,1 0 1,-1 1-1,-2 0 29,-1 1 0,0-1 0,0 0 0,0 0 0,-6 1 0,-177 11 5,138-11-24,-96-6-527,69 1 427,-441-39 342,319 15-294,-88-18-11,-219-49-71,253 48 207,-275-42-188,512 86 94,-385-44-68,-5 23 63,-175 36-84,0 51-129,534-58 179,-539 76 240,200-29-342,23-4-47,90-22 366,146-17-109,-425 16 39,10-14-224,404-10 202,0-5 0,-138-23 1,241 22-115,15 2 3,-34-7 1,51 8-13,0 1 1,0 0-1,0 0 1,0-1 0,-1 1-1,1 0 1,0 1 0,0-1-1,0 0 1,0 0 0,0 1-1,0 0 1,0-1-1,0 1 1,0 0 0,0 0-1,0 0 1,1 0 0,-1 0-1,0 0 1,1 1-1,-1-1 1,-2 3 0,-3 4-15,2 0 0,-1 0 0,1 0 1,-5 9-1,4-6 40,-19 38-136,3 0-1,-24 77 1,28-71 229,-3-1-1,-28 52 1,-83 111-186,15-26 87,50-72 73,-102 184 66,148-255-38,2 0 0,1 2-1,-17 85 1,29-100 49,-3 60-1,8-82-85,0-9-27,1 0-1,1 0 0,-1 0 0,0 0 1,1-1-1,1 6 0,-2-8-7,0-1 1,0 1-1,1-1 0,-1 1 0,0-1 1,0 1-1,0-1 0,1 1 1,-1-1-1,0 1 0,1-1 0,-1 1 1,0-1-1,1 1 0,-1-1 1,0 0-1,1 1 0,-1-1 0,1 0 1,-1 1-1,1-1 0,-1 0 1,1 0-1,-1 1 0,1-1 0,-1 0 1,1 0-1,-1 0 0,1 0 1,0 0-1,-1 1 0,1-1 0,-1 0 1,1 0-1,-1 0 0,1-1 1,-1 1-1,1 0 0,0 0 0,-1 0 1,1 0-1,-1-1 0,1 1 1,-1 0-1,1 0 0,-1-1 0,1 1 1,-1 0-1,0-1 0,1 1 1,0-1-1,19-15 41,30-30 0,7-7-151,-30 33 98,1 1-1,0 1 0,43-19 1,98-28-174,-161 62 130,-1 1 7,-1-1 1,1 1 0,0 0 0,0 1 0,0-1 0,0 1 0,0 1 0,0-1 0,0 1 0,12 2 0,-18-2 34,0 0-1,1 1 1,-1-1 0,0 1 0,0-1 0,1 1 0,-1-1 0,0 1 0,0 0-1,0 0 1,0-1 0,0 1 0,0 0 0,0 0 0,0 0 0,0 0 0,0 0-1,-1 0 1,1 1 0,0-1 0,-1 0 0,1 0 0,-1 0 0,1 1 0,-1-1 0,1 0-1,-1 1 1,0-1 0,0 0 0,0 1 0,0-1 0,0 0 0,0 1 0,0-1-1,0 3 1,-2 4 20,0 0 0,0 0 0,-1-1 0,-6 14 0,9-21-16,-11 22-8,-1 1 1,-1-2-1,-1 0 0,-1 0 1,-24 24-1,-97 86-132,16-18 73,79-70 80,2 1 1,2 3 0,-49 79-1,60-82 88,-3-1-1,-47 55 0,72-93-75,-11 13 65,-19 27 0,34-45-94,0 0-1,-1 0 1,1 1-1,0-1 0,0 0 1,0 0-1,0 1 1,0-1-1,-1 0 1,1 1-1,0-1 1,0 0-1,0 0 0,0 1 1,0-1-1,0 0 1,0 1-1,0-1 1,0 0-1,0 1 0,0-1 1,0 0-1,1 0 1,-1 1-1,0-1 1,0 0-1,0 0 0,0 1 1,0-1-1,0 0 1,1 0-1,-1 1 1,0-1-1,0 0 1,1 1-1,12 4-2,20-3-37,-31-3 12,44 1-67,-8-1 94,56 6 0,-16 3 24,22 4 29,257 62-276,-310-63 294,214 26-292,-166-27 167,373 26 394,-337-31-328,189 4-48,95-3 264,112-1-389,-37-19 485,-248 2-321,161-12 146,-307 17-84,225-24 38,-180 12-42,491-71-151,-332 41 220,108-19-124,319-41 56,-338 86-159,-308 26 105,139 22-1,77 34-31,-253-49 28,303 90-86,-277-73 83,-31-12 55,66 18 1,-35-15 93,37 7-58,16-1-55,16 3 73,-37-20-53,-96-7-17,0 0-1,0 0 0,0-1 1,10-1-1,18-2 82,-18 3-81,-1-1 0,0-1 0,0 0 0,16-6 1,-5 2 38,12-3-19,52-21 0,-56 22-280,-28 8 180,1-1 0,-1 1 0,0 0 0,1 0 0,-1 1 1,1 0-1,-1 0 0,9 2 0,8-1 60,-22-1 17,1 0 0,-1 0 0,1 0 0,0 0 0,-1 0 0,1-1 0,-1 1 0,1 0 0,-1-1 0,1 1 1,-1-1-1,1 1 0,-1-1 0,0 0 0,2-1 0,-2 1-9,0-1 0,0 1 1,0-1-1,0 1 0,0-1 1,0 1-1,-1-1 0,1 0 1,-1 1-1,1-1 0,-1 0 1,1 0-1,-1-2 0,5-38 259,-1-53 0,-1-397-49,-21-76-308,0 395 50,-42-173 0,47 287 6,-6-17-3,-10-101 1,16-254-833,13 430 839,0 0-30,0 0 0,0 0-1,0-1 1,0 1 0,0 0 0,0 0 0,0 0-1,1 0 1,-1 0 0,0-1 0,2 0 0,3 5-623,-4-1 635,0 0 1,1-1-1,-1 1 0,0 0 0,0 0 0,0 0 0,0 0 1,-1 0-1,1 0 0,0 2 0,4 30-119,-3-23 108,3 52-93,-4 80 0,-2-66 115,-27 649-91,14-535 97,-24 244 19,-11 16 268,16-230-67,18-133 454,15-85-568,-1 1-1,0-1 1,0 0 0,0 0 0,-2 6-1,3-9-74,-1 1-1,1-1 0,0 0 0,0 1 0,-1-1 1,1 1-1,0-1 0,0 0 0,-1 1 0,1-1 1,0 0-1,-1 0 0,1 1 0,-1-1 1,1 0-1,0 0 0,-1 1 0,1-1 0,-1 0 1,1 0-1,-1 0 0,1 0 0,-1 0 0,1 0 1,-1 0-1,1 0 0,0 0 0,-1 0 0,1 0 1,-1 0-1,1 0 0,-1 0 0,1 0 1,-1 0-1,1 0 0,-1-1 0,1 1 0,0 0 1,-1 0-1,1 0 0,-1-1 0,1 1 0,0 0 1,-1-1-1,1 1 0,0 0 0,-1-1 1,-1-2 23,-1 0 0,1 0 0,0-1 1,1 1-1,-1 0 0,1-1 1,-1 1-1,1-1 0,0 0 1,0 1-1,0-1 0,1 0 0,0 1 1,-1-6-1,0-3-15,-7-62-289,3-1-1,10-133 1,37-149-155,-14 183 355,15-112-42,-35 206 1,-4-126 0,-4 198 90,0-7-10,-1 1 0,-1-1 0,-4-20 0,5 32-2,1 1 0,-1 0-1,0-1 1,0 1 0,1-1 0,-2 1 0,1 0 0,0 0 0,0 0-1,-1-1 1,1 1 0,-1 0 0,0 1 0,0-1 0,1 0 0,-1 0-1,0 1 1,0-1 0,-1 1 0,1 0 0,0 0 0,0 0 0,-1 0-1,1 0 1,0 0 0,-5 0 0,3 0-10,1 1 0,-1 1 0,1-1 0,-1 0 0,1 1 0,-1 0 0,1 0 0,-1 0 0,1 0 0,0 0 0,-1 1 0,1 0 0,0-1 0,0 1 0,0 0 0,-4 5-1,-4 3-60,0 1-1,-15 21 0,20-25 86,-197 226-386,-3-10 267,74-43 96,-75 91 250,-25-36 421,216-220-388,12-9-142,7-3-93,12-5-84,29-10-31,-1-1 0,42-21 0,-62 24 86,48-19-39,172-61-212,-238 88 249,44-12-42,1 2-1,65-7 0,-111 19 38,0 0 0,0 0 0,-1 0 0,1 0 0,0 1 0,0 0-1,0 0 1,4 1 0,-7-1 20,-1-1-1,1 0 1,0 0-1,0 1 1,-1-1-1,1 1 1,0-1-1,-1 0 1,1 1-1,-1-1 0,1 1 1,0-1-1,-1 1 1,1 0-1,-1-1 1,1 1-1,-1 0 1,0-1-1,1 1 1,-1 0-1,0-1 1,1 1-1,-1 0 1,0 0-1,0-1 1,0 1-1,0 0 1,1 0-1,-1-1 1,0 1-1,0 0 1,-1 0-1,1 0 1,0-1-1,0 1 1,0 0-1,0 0 1,-1-1-1,1 1 1,0 0-1,-1-1 1,1 1-1,0 0 1,-1-1-1,1 1 1,-2 0-1,-1 3 9,0 0-1,-1 0 1,0-1-1,1 0 1,-1 0-1,-1 0 1,1 0-1,0-1 1,-9 4-1,3-1 21,-74 37 95,34-19 12,-66 43 1,87-47 10,2 1 0,1 2 1,-41 41-1,46-41 179,72-43-272,0 2-1,90-21 1,-87 26-36,-38 9-21,82-21 10,140-57 1,-220 78 33,-12 3-99,-62 21-328,-119 18 385,5-1 211,95-14-149,35-10 71,0-2 0,-57 8-1,92-17-83,0-1-1,0 0 0,0 0 1,-1 0-1,1-1 0,0 0 1,0 0-1,0 0 0,0 0 1,0-1-1,1 0 0,-1 0 1,-5-3-1,8 4-23,0-1 1,0 0-1,0 1 1,0-1-1,1 0 0,-1 0 1,0 0-1,1 0 0,-1-1 1,1 1-1,0 0 1,0-1-1,0 1 0,0 0 1,0-1-1,0 1 0,1-1 1,-1 0-1,1 1 1,0-1-1,0 1 0,0-1 1,0 0-1,0 1 0,0-1 1,1 1-1,0-5 1,4-7-32,-1 0 0,2 1 0,0-1 0,13-20 1,-11 20-20,29-52-14,3 1 0,2 3 0,4 1 0,63-64 0,-99 114 62,134-141-76,-109 111-14,55-85 0,-35 31-16,62-144-1,-115 235 42,0 0 1,0-1-1,0 1 1,-1-1-1,0 1 1,0-1-1,0 1 1,0-1-1,-1-9 1,0 14 31,0-1 1,0 1 0,0 0-1,0-1 1,0 1 0,0 0-1,0-1 1,0 1-1,0 0 1,0 0 0,0-1-1,0 1 1,0 0 0,0-1-1,-1 1 1,1 0 0,0 0-1,0-1 1,0 1 0,-1 0-1,1 0 1,0-1 0,0 1-1,-1 0 1,1 0 0,0 0-1,0-1 1,-1 1 0,1 0-1,0 0 1,-1 0-1,1 0 1,0 0 0,0 0-1,-1 0 1,1 0 0,0 0-1,-1 0 1,1 0 0,0 0-1,-1 0 1,1 0 0,0 0-1,-1 0 1,-13 8-251,3 1 212,0 1-1,1 1 1,1 0 0,-1 0-1,-12 21 1,-12 15-2,7-17 25,-50 46 1,-38 19-106,63-55 75,2 2 1,-58 65 0,-34 84 61,97-125 0,-84 94 0,104-133 79,3-2 364,-50 41 0,72-66-430,0 0-1,-1 1 1,1-1 0,0 0-1,0 0 1,0 0 0,0 1-1,-1-1 1,1 0 0,0 0 0,0 0-1,0 0 1,-1 1 0,1-1-1,0 0 1,0 0 0,-1 0-1,1 0 1,0 0 0,0 0-1,-1 0 1,1 0 0,0 1-1,0-1 1,-1 0 0,1 0-1,0 0 1,0 0 0,-1-1 0,1 1-1,0 0 1,-1 0 0,6-12 315,42-75-238,-19 23-146,23-47 43,99-145-40,15 11-70,-144 213 112,165-210-53,18-27-213,-182 238-299,-55 50 85,8-5 398,-50 21-1,9-5 36,27-9 71,2 1 1,0 2-1,2 2 0,1 1 1,-54 55-1,27-21-1,-4-3 1,-121 86-1,81-77 30,27-18-17,-73 62-1,60-32 15,-32 27 32,92-82-1,0-2 0,-42 22 0,41-29 204,30-14-251,0 0 0,0-1-1,0 1 1,0-1 0,0 1 0,-1-1 0,1 0 0,0 0-1,0 0 1,0 0 0,-1 0 0,-2-1 0,5 1-18,-1 0 0,1 0 1,-1 0-1,1-1 0,-1 1 1,1 0-1,-1-1 0,1 1 1,-1-1-1,1 1 0,0 0 1,-1-1-1,1 1 0,0-1 1,-1 1-1,1-1 0,0 1 1,-1-1-1,1 1 0,0-1 1,0 1-1,0-1 0,0 0 1,-1 1-1,1-1 0,0 1 1,0-1-1,0 1 0,0-1 1,0 0-1,1 0 0,-1-4 1,1 0 0,0 0 0,1 0 0,-1 1-1,1-1 1,0 0 0,3-5 0,2-2-45,15-19-1,0 5-78,2 0 1,47-40-1,64-38-45,-77 60 215,163-141-92,-93 74-37,-72 67 41,115-69-1,69-15-3,2-1-87,-232 121-116,-24 10 86,11-1 173,-370 90 108,247-57-83,21-5 37,-201 85-1,-189 118-114,483-226 28,-1 0 1,1 1-1,0 0 1,-18 14-1,23-13 80,7-4 2,1-3-65,0-1 0,1 0-1,-1 1 1,0-1 0,0 0 0,1 0 0,-1 0-1,0 0 1,0 0 0,1 0 0,-1-1 0,1 1-1,12-2 6,-2-1 0,1 0 0,0-1 0,17-8 0,51-29 22,-60 29-33,346-163 8,-231 118 42,237-91-8,122-25-220,-478 167 189,63-19-76,-69 23 13,1-1-1,0 2 0,-1-1 0,22 2 0,-31 0 42,0 0-1,-1 0 1,1 0-1,0 0 0,0 0 1,0 1-1,-1-1 1,1 1-1,0-1 0,0 1 1,-1 0-1,1-1 1,-1 1-1,1 0 1,0 0-1,-1 0 0,0 1 1,1-1-1,0 1 1,-1 0-4,0 0 0,0 0 0,-1 0 0,1 0 0,-1 0 0,1 1 0,-1-1 1,0 0-1,0 0 0,1 0 0,-2 0 0,1 0 0,0 0 0,0 0 0,-1 0 1,0 3-1,-5 18 38,-2 0 1,0-1 0,-19 37-1,13-31 12,-15 45 0,8-16 715,22-57-726,-1 0 1,0 0 0,1 0-1,-1 0 1,1 0 0,-1 0-1,0 0 1,1 0 0,-1-1-1,1 1 1,-1 0 0,0 0-1,1 0 1,-1 0 0,1-1-1,-1 1 1,0 0 0,1 0-1,-1-1 1,0 0 0,64-69 480,-44 47-476,-2 2 15,-1-2 0,-1 0 0,20-37 0,-30 48-42,0 0 0,-1-1 0,-1 1 0,0-1 0,0 0 0,-1 0 0,-1-1 0,0 1 0,-1-20 0,-1 28-20,0 0 0,-1 1 0,0-1 0,0 0 0,0 0 0,0 1 0,-1-1 0,1 0 0,-1 1 0,-1 0 0,1-1 0,-1 1 0,1 0 0,-1 0 0,0 0 0,-1 1 0,1-1 0,0 1 0,-1 0 0,0-1 0,0 2 0,-6-4 0,3 2-28,0 1 0,0 0 0,0 1 1,-1-1-1,1 2 0,-1-1 0,1 1 1,-1 0-1,0 0 0,1 1 0,-1 0 1,0 1-1,-13 2 0,-25 8-97,0 2 0,-47 21 0,85-31 132,-251 107-268,101-41 127,89-39 85,2 2-1,-111 72 0,117-59 6,3 3 0,-58 62 0,-97 124-81,198-217 142,-48 59 38,3 2-1,3 4 1,-55 106 0,104-174-31,-4 8-43,1 0 0,-17 47 0,26-63 41,1-1-1,-1 0 1,1 1 0,0-1-1,1 1 1,-1-1-1,1 1 1,0-1 0,1 1-1,-1 0 1,1-1 0,0 0-1,0 1 1,1-1 0,-1 0-1,1 1 1,1-1-1,-1 0 1,4 5 0,-1-4 16,0 0 1,1 0-1,-1-1 1,1 0 0,0 0-1,1 0 1,-1-1-1,1 0 1,8 4-1,8 2 66,39 12-1,-25-11-40,1-2 1,42 5-1,79 1-17,-91-10-16,269 24 168,-293-26-175,-1 2 0,55 14 0,-93-18-28,0 1 0,1-1 0,-1 1 0,0 0 0,0 1 0,7 3 0,-11-5 20,0 0 1,0 0-1,0-1 0,-1 1 0,1 0 0,0 0 1,0 0-1,-1 0 0,1 0 0,-1 0 0,1 0 0,-1 0 1,1 0-1,-1 1 0,0-1 0,1 0 0,-1 0 1,0 0-1,0 0 0,0 1 0,0-1 0,0 0 1,0 0-1,0 0 0,0 1 0,-1-1 0,1 0 0,0 0 1,-1 0-1,1 0 0,-1 0 0,1 0 0,-1 0 1,1 0-1,-2 1 0,-8 14 39,0-1 0,-1 0 0,-1-1 0,0 0 0,-1-1 0,-1 0 0,0-1 0,0 0-1,-1-2 1,-23 13 0,-16 6-1,-99 36-1,138-59-30,-101 36 42,-224 51 0,150-57 200,-205 14 0,156-38-80,-279-23 0,442 7-253,29 3 133,1-2 0,-65-14 0,90 10-144,15 4-43,6 0 50,13-3-30,19-4 16,1 2 1,0 1-1,39-2 1,-12 1 101,158-21 7,128-21-22,367-74 26,-375 66 44,180-36-1,-377 67 83,125-29 107,-245 51-150,0 0 0,0-2 1,0 0-1,-1-1 0,33-19 1,-47 24-94,-1-1 1,-1 0 0,1 0-1,0-1 1,-1 1 0,0-1 0,0 0-1,0 0 1,-1-1 0,0 1 0,0-1-1,0 0 1,-1 1 0,1-1-1,-1 0 1,-1-1 0,1 1 0,-1 0-1,0 0 1,-1-1 0,1 1-1,-1 0 1,-1-1 0,1 1 0,-1 0-1,0 0 1,0-1 0,-1 1 0,0 0-1,0 0 1,0 0 0,-1 1-1,0-1 1,0 0 0,0 1 0,-6-7-1,2 5-29,0 0-1,-1 0 1,0 1-1,0 0 0,-17-9 1,7 6-31,-1 1 0,-22-7 0,-3 3-11,-1 1 0,0 3-1,0 2 1,-67-1 0,-182 20-101,-78 40 72,7 21 11,242-48 81,51-11 15,9 0 53,-96 8 1,157-22-48,0-1 1,0 0-1,0 0 1,0 0 0,0 0-1,0-1 1,0 1-1,0 0 1,0-1 0,0 1-1,0-1 1,0 0-1,0 0 1,-3-2 0,5 3-12,-1-1 1,1 1 0,-1 0 0,1-1 0,0 1 0,-1-1 0,1 0-1,0 1 1,0-1 0,-1 1 0,1-1 0,0 1 0,0-1 0,0 0 0,0 1-1,0-1 1,0 1 0,0-1 0,0 0 0,0 0 0,0-1-7,1 0 0,-1 0 0,1 0 0,0 0 0,-1 1 0,1-1 0,0 0 0,0 0 0,2-1 0,9-12-2,1 2 0,0-1 1,1 2-1,1 0 1,23-15-1,-32 23 8,425-259 62,-272 182-64,5-3 0,-118 58 0,63-48 0,-29 7 0,111-122 0,-180 178-6,-3 3-29,0-1 1,0 0-1,10-17 1,-17 25 25,0 0 1,-1 0-1,1-1 1,-1 1-1,1 0 0,-1 0 1,0 0-1,1-1 1,-1 1-1,0 0 1,0 0-1,0-1 1,0 1-1,0 0 1,0-2-1,0 2-5,-1 0 0,1 0 0,-1 0 0,1 1-1,-1-1 1,1 0 0,-1 1 0,0-1 0,1 0 0,-1 1-1,0-1 1,0 1 0,1-1 0,-1 1 0,0-1-1,0 1 1,0-1 0,1 1 0,-1 0 0,0-1 0,0 1-1,0 0 1,0 0 0,-1 0 0,-5-1-47,0 0-1,-1 1 1,1 0-1,0 0 1,-13 2 0,-40 11-223,41-8 205,-286 91-607,166-48 556,-208 66 93,-49-4 90,394-110-42,-7 3 50,1-1 0,0-1 0,-1 0 0,1 0 0,-1-1 0,-12 0 0,21 0-53,-1 0 1,1 0 0,0 0-1,-1 0 1,1 0 0,0 0-1,0 0 1,-1 0 0,1 0-1,0-1 1,-1 1 0,1 0-1,0 0 1,-1 0 0,1 0-1,0 0 1,0-1 0,-1 1-1,1 0 1,0 0-1,0 0 1,-1-1 0,1 1-1,0 0 1,0 0 0,0-1-1,-1 1 1,1 0 0,0 0-1,0-1 1,0 1 0,0 0-1,0-1 1,0 1 0,0 0-1,0-1 1,0 1 0,0 0-1,0-1 1,0 1 0,0 0-1,0-1 1,0 1 0,0 0-1,0 0 1,0-1 0,0 1-1,0 0 1,0-1 0,0 1-1,1 0 1,-1 0 0,0-1-1,0 1 1,0 0-1,1-1 1,16-16 113,-14 15-97,46-36-21,1 2-1,81-42 1,-103 62-15,558-273 155,-550 275-159,114-51-30,-114 47 104,67-44 0,-79 44 120,27-24 0,-48 39-175,0 1 0,-1-1 0,1 0 0,-1 0-1,0 0 1,0 0 0,3-6 0,-5 8-10,1 0-1,-1 0 0,0 0 0,0 1 1,0-1-1,0 0 0,1 0 0,-1 0 1,0 0-1,-1 0 0,1 0 0,0 0 1,0 0-1,0 1 0,0-1 0,-1 0 1,1 0-1,0 0 0,-1 0 0,1 1 0,-1-1 1,1 0-1,-1 0 0,1 1 0,-1-1 1,0 0-1,1 1 0,-1-1 0,0 0 1,1 1-1,-1-1 0,0 1 0,0 0 1,1-1-1,-1 1 0,0-1 0,0 1 1,0 0-1,0 0 0,-1-1 0,-6-1-27,1 0 0,-1 0 0,0 1 0,0 0 0,-13 0 0,-47 4-107,61-2 129,-171 23-152,106-12 120,-236 43-24,59-9 51,-361 84-239,410-69 213,2 10 0,-213 108 1,397-173 37,-279 130-102,236-112 190,13-5 129,-55 16-1,124-42-185,-1-2-1,34-16 1,48-32 22,-40 21-39,-22 12-11,380-186-140,-121 96 83,-48 20 96,-73 24-23,192-81 10,-169 56 29,56-26 79,6 18-88,-238 92-161,-25 8 30,-10 3 51,-15 4-12,-153 61-200,95-33 208,-441 161-141,-142-12 255,95-18-8,7 39-62,-312 93 6,497-205 390,359-89-357,8-2-134,27-7 6,32-15-134,305-175 123,-304 167 100,75-43 3,170-61-54,20 19-84,-265 97 128,643-242 136,-115 28 22,-294 128-230,-205 81 52,195-53-221,-319 93 330,-72 30 184,78-30-220,-91 36 35,109-44-72,-501 192 38,-135-9-184,-208 34 149,446-92-9,-19 6-25,395-129 49,34-10 80,25-7-18,105-46-112,-18 6-42,272-85 273,16 22-161,-67 20-181,297-119 237,44-38 21,-371 144-192,-268 92-6,-23 7 45,-8 2 31,-16 3 29,-270 35-128,2 21-74,227-45 161,-352 83 61,155-34 23,141-34-56,-757 152-39,-11-54 129,585-90-115,-36 4 225,331-39-217,-6 2 15,-1-1-1,1-1 1,-1 0-1,1 0 1,-15-3 0,24 3-9,0-1 0,0 1 1,0 0-1,-1-1 1,1 1-1,0 0 0,0-1 1,0 0-1,0 1 0,0-1 1,0 0-1,0 1 0,-1-2 1,2 1-9,0 1 0,0-1 1,0 1-1,-1-1 0,1 0 1,0 1-1,0-1 0,0 1 1,0-1-1,0 0 0,1 1 1,-1-1-1,0 1 0,0-1 1,0 1-1,0-1 0,1 1 1,-1-1-1,0 0 0,0 1 1,1-1-1,-1 1 0,0 0 0,1-1 1,-1 1-1,1-1 0,-1 1 1,0 0-1,1-1 0,-1 1 1,1 0-1,-1-1 0,2 1 1,9-8-5,0 0 1,1 2 0,0-1 0,1 1 0,-1 1-1,15-4 1,8-4 2,245-121 55,-170 77-93,217-105-204,-29 27 267,-55 49 11,168-66 57,-215 75 120,-121 48-574,-207 88 204,-216 53 185,62-23-1,-13 30-6,162-62-19,-864 300-42,583-228 118,374-115 112,26-12-67,18-2-124,-1 0 0,1 0 0,0 0 1,0 0-1,0 0 0,0 0 0,0 0 0,0 0 0,0 0 0,0 0 1,0 0-1,0 0 0,0 0 0,0 0 0,0 0 0,-1 0 1,1 0-1,0 0 0,0 0 0,0 0 0,0 0 0,0 0 0,0 0 1,0 0-1,0 0 0,0 0 0,0 0 0,0 0 0,0 0 0,0 0 1,0 0-1,0-1 0,0 1 0,0 0 0,0 0 0,0 0 0,0 0 1,0 0-1,0 0 0,0 0 0,0 0 0,0 0 0,0 0 0,0 0 1,0 0-1,0 0 0,0-1 0,0 1 0,0 0 0,0 0 1,0 0-1,0 0 0,0 0 0,0 0 0,0 0 0,0 0 0,0 0 1,0 0-1,0 0 0,0 0 0,0 0 0,11-7 97,120-40-11,-28 12-46,-15-1 109,116-69 0,67-67-50,-182 108 108,147-137 0,-233 199-221,0-1 1,-1 0-1,1 0 0,-1 0 1,1 0-1,-1 0 1,0-1-1,-1 1 1,4-6-1,-5 8 2,0 0-1,0 0 1,0 0 0,0 0-1,0 0 1,0 0 0,0 0-1,0 0 1,0 0 0,0 0-1,0 0 1,0 0 0,-1 1-1,1-1 1,0 0 0,-1 0-1,0-1 1,0 0-18,-1 1 0,1 0-1,0-1 1,-1 1 0,1 0 0,0 0 0,-1 0-1,0 0 1,1 0 0,-1 0 0,0 1 0,-2-2-1,-5-1-52,-1 1 0,1 0 0,-1 0 0,-19 0 0,-44 4-218,56-1 237,-90 7 25,1 5 0,1 5 0,0 4 0,1 5 0,2 4-1,-99 45 1,-387 178-456,492-212 412,-247 111 82,333-148 107,-1 0 0,1 0-1,-16 12 1,22-14 353,7-1-269,8-4-21,4-3-119,0-1-1,-1-1 1,0 0-1,0-1 1,19-13-1,-1 0 10,87-58 140,194-167 0,-267 205-77,-2-2-1,50-63 1,-91 102-138,-1 1-1,1 0 1,-1-1-1,0 1 1,0-1-1,-1 0 1,3-7-1,-4 10 11,0 0 0,1 0 0,-1 0-1,0 0 1,0 0 0,0 0-1,0-1 1,0 1 0,-1 0-1,1 0 1,0 0 0,0 0-1,-1 0 1,1 0 0,-1 0 0,1 0-1,-1 0 1,1 0 0,-1 0-1,1 0 1,-1 0 0,0 0-1,0 1 1,0-1 0,1 0-1,-1 0 1,0 1 0,0-1 0,0 0-1,0 1 1,0-1 0,-1 0-1,-8-1-30,1-1 0,-1 1-1,1 0 1,-1 1 0,0 0 0,1 0-1,-1 1 1,-14 2 0,20-2 26,-45 4-115,-83 16 0,-55 25-41,78-11 40,2 3 0,-151 77 0,-200 108-34,338-159-48,92-43 213,28-20 1,-1 0-1,1 0 1,0 0 0,0 0 0,-1 0-1,1 0 1,0 1 0,0-1-1,0 0 1,-1 0 0,1 0-1,0 0 1,0 1 0,0-1 0,0 0-1,0 0 1,-1 0 0,1 1-1,0-1 1,0 0 0,0 0 0,0 1-1,0-1 1,0 0 0,0 0-1,0 1 1,0-1 0,0 0 0,0 0-1,0 1 1,0-1 0,0 0-1,0 0 1,0 1 0,0-1-1,0 0 1,0 0 0,0 0 0,0 1-1,1-1 1,-1 0 0,0 0-1,0 0 1,0 1 0,0-1 0,0 0-1,1 0 1,-1 0 0,0 1-1,0-1 1,0 0 0,1 0 0,-1 0-1,0 0 1,0 0 0,1 0-1,2 1 31,0 0 0,1 0 0,-1-1-1,1 0 1,-1 0 0,1 0 0,-1 0-1,4-1 1,34-6 168,-31 4-154,138-39 196,-110 30-209,362-132 48,-202 65-118,3 7-1,227-47 0,-340 101 32,93-5 0,98 5-24,-271 18 24,278 5-133,1 28 41,-36-5 94,-43-6 0,888 75 58,-568-80 135,5-16-121,-251-2 106,-257 2-96,-2 0 230,-21-1-240,-4 0-13,-12-2-3,-244-15-183,80 9-247,61 0 212,-501-53-433,269 18 539,281 39-60,-1 2 1,0 4 0,-73 11-1,115-8 59,0 0 0,0 2-1,-37 15 1,61-21 39,0 1-1,0-1 1,0 1-1,0-1 1,0 1-1,1 0 1,-1 0-1,1 1 1,-1-1-1,1 0 1,-2 4 0,3-6 17,1 1 1,0-1 0,-1 1 0,1-1 0,0 1 0,0-1 0,0 1 0,0-1 0,-1 1 0,1-1 0,0 1 0,0-1 0,0 1 0,0-1 0,0 1 0,0-1 0,0 1 0,0-1 0,1 1 0,-1-1 0,0 1 0,0-1 0,0 1 0,0-1 0,1 1 0,-1 0 0,1 0 5,0 0 1,1-1-1,-1 1 1,0 0 0,0 0-1,1-1 1,-1 1-1,0-1 1,0 1-1,1-1 1,-1 1 0,1-1-1,-1 0 1,3 1-1,6-1 32,0 0 0,0 0-1,0-1 1,0 0 0,19-4-1,-9 1-5,39-7 83,442-95-36,-275 55 125,-215 49-324,-26 5 7,-90 21-318,-6-2 197,-247 73 21,-2 22 214,96-30-20,-90 19-66,-6 2 177,230-64 90,-188 91 1,-72 65 63,-58 33-315,321-165 113,-182 107 167,136-75-25,139-80-145,0-2 0,-2-1 0,-45 14 0,73-28-50,0-1 0,1 0 0,-1-1 1,-1 0-1,1 0 0,-9-1 0,14 0-10,1 0 0,-1 0 1,0-1-1,0 1 0,0-1 0,1 0 0,-1 0 0,1 0 1,-1 0-1,0 0 0,1 0 0,0-1 0,-1 1 0,1-1 1,0 0-1,0 1 0,0-1 0,0 0 0,0-1 0,-3-3 1,2 0-16,0 0 1,0-1 0,1 1-1,0-1 1,0 0 0,1 1-1,0-1 1,0 0 0,0 0-1,1 0 1,0 1 0,0-1-1,1 0 1,0 0 0,2-7-1,0-1 20,1 1 0,1 0 0,0 0-1,1 1 1,1 0 0,10-17 0,23-26-70,75-82 1,-54 70-3,-3 0 53,4 3 0,90-75 0,-26 43-70,233-136 0,-346 227-8,-13 6 110,0 0 1,0 0-1,0 0 0,0 0 0,0 0 1,0 0-1,0 0 0,0 0 1,0 0-1,-1 0 0,1 0 0,0 0 1,0 0-1,0 0 0,0 0 0,0 0 1,0 0-1,0 0 0,0 0 1,0 0-1,0 0 0,0 0 0,0 0 1,0 0-1,0 1 0,0-1 0,0 0 1,0 0-1,0 0 0,0 0 0,0 0 1,0 0-1,0 0 0,0 0 1,0 0-1,0 0 0,0 0 0,0 0 1,0 0-1,0 1 0,0-1 0,0 0 1,0 0-1,0 0 0,0 0 1,0 0-1,0 0 0,0 0 0,0 0 1,0 0-1,0 0 0,0 0 0,0 0 1,0 0-1,0 0 0,1 0 1,-1 0-1,0 0 0,0 0 0,0 0 1,0 1-1,0-1 0,0 0 0,0 0 1,0 0-1,0 0 0,-19 18-84,-68 44-34,-7 6-32,-58 80 142,26-22 94,-48 25-31,-83 76-36,149-119-18,-69 63 167,112-114 474,65-56-616,-1 0 0,1-1 0,-1 1 0,1-1 0,-1 0 0,1 1 0,-1-1 0,0 1 0,1-1 0,-1 0 1,1 0-1,-1 1 0,0-1 0,1 0 0,-1 0 0,0 0 0,0 0 0,1 1 0,-2-1 0,2-1-9,-1 0 0,1 1 0,0-1 0,0 1 0,0-1 0,0 0 0,0 1 0,-1-1 0,1 0 0,0 1 0,0-1 0,1 0 0,-1 1 0,0-1 0,0 0 0,0 1 0,0-1 0,0 1 0,1-1 0,-1 0 0,1 0 0,3-11 72,1 1 1,0 0-1,1 0 1,10-15-1,35-41-2,165-155-38,-98 108 2,307-303-326,-391 385 252,2 1 0,44-28 0,-70 54-105,-10 5 127,0 0 1,0 0-1,0 0 1,0 0-1,0 0 1,0 0-1,0 0 1,1 0-1,-1 0 1,0 0-1,0 0 1,0 0-1,0 0 1,0 0-1,0 0 1,0 0-1,0 0 1,0 1-1,0-1 1,0 0-1,0 0 1,0 0-1,0 0 1,0 0-1,1 0 1,-1 0-1,0 0 1,0 0-1,0 0 1,0 0-1,0 0 1,0 0 0,0 0-1,0 0 1,0 0-1,0 1 1,0-1-1,0 0 1,0 0-1,0 0 1,0 0-1,0 0 1,0 0-1,0 0 1,0 0-1,0 0 1,0 0-1,0 0 1,0 0-1,0 0 1,0 0-1,0 1 1,0-1-1,0 0 1,0 0-1,0 0 1,-1 0-1,1 0 1,0 0-1,0 0 1,-12 19-174,12-19 176,-38 56-160,-45 91 0,-15 25 234,-42 11-265,-10 16 190,91-101 132,-89 208 0,145-300-124,-5 13 20,-6 24 1,12-38-9,1 0 0,0-1 0,1 1 1,-1 0-1,1 0 0,0-1 0,0 1 0,0 0 0,0 0 0,3 9 0,-2-13-10,-1 0 0,0 0 0,1 0 0,-1 0 0,1 0 0,0 0 0,-1 0 0,1 0 0,0 0 0,0 0 0,0 0 0,-1 0 0,1-1 0,0 1 0,0 0 0,0 0 0,2 0 0,21 5 176,-21-6-164,28 3 85,0-1 0,0-2 1,43-5-1,-24 2-62,23-5 13,92-21 0,-77 12 21,-36 7-40,394-86-7,223-133 572,-660 225-575,-6 3-30,1 0 1,-1-1-1,0 1 1,0-1-1,0 0 1,0 1-1,4-5 1,-7 4-22,-5 1-13,-4 1 1,-1 0 0,0 1 0,1 0 0,-1 1 0,1 0 0,-13 5 0,-199 63-521,-31 10 237,-149 28 271,48-24 0,148-39-85,17-3 125,-145 38 26,260-58-62,2 3-1,-105 52 1,55-8-68,120-68 111,0-1-1,0 1 1,0-1-1,0 1 0,0 0 1,0-1-1,0 1 1,1 0-1,-1 0 1,0 0-1,0 0 1,0 1-1,1-2 1,0 0-1,0 0 1,0 1-1,0-1 1,0 0 0,0 0-1,0 0 1,1 1-1,-1-1 1,0 0 0,0 0-1,0 0 1,0 1-1,0-1 1,0 0 0,0 0-1,1 0 1,-1 0-1,0 0 1,0 0 0,0 1-1,1-1 1,-1 0 0,0 0-1,0 0 1,0 0-1,0 0 1,1 0 0,-1 0-1,0 0 1,0 0-1,0 0 1,1 0 0,-1 0-1,0 0 1,0 0-1,1 0 1,4 0 31,0 0-1,1 0 1,-1 0-1,9-3 1,48-10 106,104-19-43,-123 27-125,332-28-32,-136 49 105,2 18-165,-123-15 133,148 24 17,281 34 12,-2-48 207,-2-26 135,-394-3-323,952-24 357,-9 1-241,-952 23-125,229-1 55,0-18 82,-320 14-150,337-33 88,-1-27 23,-337 54-75,166-39 114,-4-14 247,-196 59-364,0-1 0,0 0 0,24-15 0,-38 20-72,1 1 1,-1 0-1,1 0 0,-1-1 1,0 1-1,1 0 1,-1-1-1,1 1 0,-1 0 1,0-1-1,1 1 1,-1-1-1,0 1 0,1 0 1,-1-1-1,0 1 1,0-1-1,1 1 0,-1-1 1,0 1-1,0-1 0,0 1 1,0-1-1,0 0 1,0 1-1,0-1 0,0 1 1,0-1-1,0 1 1,0-1-1,0 1 0,0-1 1,0 1-1,0-1 1,0 1-1,-1-1 0,1 1 1,-1-2-1,0 1-17,0-1 0,-1 1 0,1 0-1,0 0 1,-1 0 0,1 0 0,-1 0 0,0 0 0,1 0 0,-1 0-1,-2 0 1,-15-4-100,0 0 0,0 2 0,0 0 0,-34 0 0,30 2 86,-288-5-176,255 6 188,-174 5-83,16 1 52,-339 7 182,291-9-135,-112 1 62,63-2-109,-90-1 86,-345-9 96,401 1-326,-786-5 300,236 10-6,651-4-271,-186 3 206,-12 20-393,415-18 318,21-1-4,0 0 0,0 1 1,0 0-1,0 1 0,1-1 0,-1 1 0,0 0 0,-8 3 0,14-4 47,0 0 0,0 0 0,0 1-1,0-1 1,0 0 0,1 0 0,-1 0 0,0 0 0,0 0 0,0 0 0,0 0-1,0 0 1,0 0 0,0 0 0,0 0 0,0 1 0,0-1 0,0 0 0,0 0-1,0 0 1,0 0 0,0 0 0,1 0 0,-1 0 0,0 1 0,0-1 0,0 0 0,0 0-1,0 0 1,0 0 0,0 0 0,-1 0 0,1 0 0,0 1 0,0-1 0,0 0-1,0 0 1,0 0 0,0 0 0,0 0 0,0 0 0,0 0 0,0 0 0,0 1-1,0-1 1,0 0 0,0 0 0,0 0 0,-1 0 0,1 0 0,0 0 0,0 0-1,0 0 1,0 0 0,0 0 0,0 0 0,0 0 0,-1 0 0,1 0 0,0 0-1,0 0 1,0 0 0,0 0 0,0 0 0,0 0 0,0 0 0,-1 0 0,1 0-1,0 0 1,12 3-21,0-2 22,1-1 1,22-2 0,1-1-19,327-6-158,312-7-139,-581 15 315,438-1-6,-329 2 7,589-1 116,24-10 304,-1-2-405,-58 3 163,-522 7-38,-187 3-122,493-12 325,-369 6-212,304-25 579,-425 23-439,60-17 0,-80 12-33,-30 13-234,-1 0 0,1-1-1,0 1 1,0 0 0,-1-1 0,1 1 0,0 0 0,-1-1 0,1 1 0,0-1 0,-1 0 0,1 1-1,-1-1 1,1 1 0,-1-1 0,1 0 0,-1 1 0,0-1 0,1 0 0,-1 0 0,0 1 0,1-1-1,-1 0 1,0 0 0,0 0 0,0 1 0,1-1 0,-1 0 0,0 0 0,0 0 0,0 1 0,-1-1-1,1 0 1,0-1 0,-3-2 5,1 0 0,-1 1 0,0-1 0,-1 1 0,1-1 0,-1 1 0,-5-4 0,0 0 6,-5-4-9,0 1 0,-1 1 0,-1 0 0,1 1 0,-1 0 0,-20-5-1,-105-26-85,108 31 36,-142-32-13,-227-22 0,-181 16-152,-1007 18 261,1202 35-171,-103 1 7,-573-30 222,753 13-94,276 8-23,-329 5-404,360-3 376,-1-1-24,1 0 0,-1 1 0,1-1 0,-1 1 0,1 0 0,-1 1 0,1-1 0,0 1 0,-5 2 0,9-4 54,0 0-1,0 0 0,-1 0 1,1 0-1,0 0 0,0 0 1,0 1-1,0-1 0,-1 0 1,1 0-1,0 0 0,0 0 1,0 1-1,0-1 0,0 0 1,0 0-1,0 0 0,0 1 1,-1-1-1,1 0 0,0 0 1,0 0-1,0 1 0,0-1 1,0 0-1,0 0 0,0 0 1,0 1-1,0-1 0,0 0 1,0 0-1,0 0 0,1 1 1,-1-1-1,0 0 0,0 0 1,0 0-1,0 1 0,0-1 1,0 0-1,0 0 0,0 0 1,1 0-1,-1 1 0,0-1 1,0 0-1,0 0 0,0 0 1,1 0-1,-1 0 0,0 0 1,0 1-1,0-1 0,1 0 1,-1 0-1,0 0 0,0 0 1,0 0-1,1 0 0,-1 0 1,0 0-1,18 5-52,14 0-30,62 1 1,41-10 5,-70 2 47,660-15-84,7-19 209,64-24 53,148-5 53,8 18-232,-613 31 12,366 7 315,-518 10-254,-87 2 208,-93-2 88,-14 2-72,-15 1-32,-166-8 7,108 0-175,-500-11 311,288 8-248,-263-5-228,-711 15 55,497 6-64,72 7 252,-88 1-190,405-7-111,80-1 264,198-8-258,-118-15 0,242 8-581,32-3 347,132-20-86,351-47 402,-420 58 120,7-1-46,646-89-219,3 50 19,-17 73 279,187 64-80,-464-33-58,-195-21 36,80 1 69,58 7 39,-139-17 1077,-292-24-486,-10 0-566,0 1 1,0 0-1,-34-6 1,-64-3-43,52 8-8,-232-43 20,128 20-210,55 11 78,-274-41 150,-207-1-83,566 59-13,-535-49-84,-5 18 26,-58 43-85,0 43 61,-321 31 308,324-57-527,562-26 296,-159-4-23,182 1 22,0-2 1,0-2-1,-57-16 0,84 19 31,0 0 0,0-1 0,1-1-1,0 1 1,0-2 0,-16-11 0,22 14-33,0-1 0,0 1 1,1-1-1,-1-1 0,1 1 0,0-1 1,1 1-1,-1-1 0,1 0 0,0-1 1,0 1-1,1 0 0,-2-11 0,1 9 19,1 0 0,1-1 0,-1 0-1,2 1 1,-1-1 0,1 0 0,0 0-1,1 1 1,0-1 0,0 0 0,4-9 0,49-128-203,-20 58 63,-22 56 73,2 1-1,26-47 1,-28 60-9,1 0 0,0 1-1,1 0 1,0 1 0,21-16 0,-24 23 3,0 0 1,0 1 0,1 0 0,0 1-1,0 1 1,1 0 0,0 1 0,18-6-1,-21 9 16,-1 0-1,1 0 0,0 1 0,0 1 0,0-1 1,0 2-1,0-1 0,0 1 0,-1 1 1,1 0-1,0 0 0,14 6 0,-5 0-20,0 1-1,-1 1 0,0 1 1,23 18-1,60 59-44,-74-63 93,45 45-32,-4 4 0,64 88 0,-93-112 219,59 59-1,-79-91-114,1-1 1,0-1-1,1-1 1,0 0-1,1-2 1,26 11-1,44 13 20,-76-31 55,2-1 1,-1-1 0,28 4 0,-43-8-115,-1 0 0,1 0 1,0 0-1,-1 0 0,1 0 1,-1 0-1,1 0 0,-1-1 0,3 0 1,-3 1-14,-1 0 0,0 0 0,0 0 1,0 0-1,0-1 0,0 1 1,0 0-1,1 0 0,-1 0 0,0 0 1,0 0-1,0-1 0,0 1 1,0 0-1,0 0 0,0 0 0,0 0 1,0-1-1,0 1 0,0 0 1,0 0-1,0 0 0,0 0 0,0-1 1,0 1-1,0 0 0,0 0 0,0 0 1,0-1-1,0 1 0,0 0 1,0 0-1,0 0 0,0 0 0,0 0 1,-1-1-1,1 1 0,0 0 1,0 0-1,0 0 0,0 0 0,0 0 1,0-1-1,-1 1 0,-2-2 28,0-1-1,0 1 1,0-1 0,-1 1-1,1 0 1,-7-2 0,-23-8-52,-1 2 1,0 2-1,-69-9 0,4 1 45,36 3 30,2-2 0,-86-34 1,142 48-73,1-1 0,0 0 1,-1 0-1,1-1 0,0 1 1,0-1-1,-6-6 0,10 9 14,0 0-1,0 0 0,-1 0 0,1-1 1,0 1-1,0 0 0,0 0 0,0 0 1,-1-1-1,1 1 0,0 0 1,0 0-1,0-1 0,0 1 0,0 0 1,0 0-1,0-1 0,0 1 0,0 0 1,0 0-1,0-1 0,0 1 1,0 0-1,0 0 0,0-1 0,0 1 1,0 0-1,0 0 0,0-1 1,0 1-1,0 0 0,0 0 0,0-1 1,0 1-1,1 0 0,-1 0 0,0-1 1,0 1-1,13-6-106,20 1-117,-32 5 219,146-16-485,41-3 538,55 10 66,-178 10-233,113 15-1,-164-13 103,-1 0-1,1 0 0,-1 1 1,1 1-1,-1 0 0,-1 1 1,1 1-1,-1 0 0,0 0 1,0 1-1,-1 1 0,0-1 1,-1 2-1,0 0 0,11 14 1,5 14-74,39 73 0,-2-1 122,153 238-178,-192-308 206,2-2 0,33 39 0,-41-57 8,1-1-1,0 0 1,2-1-1,0-1 1,24 14 0,3-5 65,2-1 0,0-3 1,81 25-1,-87-34-18,1-1 0,0-3 0,1-1 0,67 2 0,-22-7 1,1-4 0,108-15 0,249-80 144,-108-21-285,-194 61 79,-78 31 18,345-118 39,5 34-63,-34 41-191,-3 35-58,-362 32 187,199 2-76,-174 4 86,6 1 48,-68-4-110,-305-51-912,0-1 706,-30 20-28,243 27 136,-141 13 0,-84 35 125,34 13-64,269-53 178,5-2-661,1 1 1,0 2-1,-48 16 0,70-20 337,-1-1 0,0 1 0,1 0 0,0 1 0,-1-1 0,1 0 0,0 1 0,0 0 0,0 0 0,1 0 0,-1 0 0,1 0 0,-1 0 0,1 1 0,-2 4 0,-14 38-2749</inkml:trace>
</inkml:ink>
</file>

<file path=ppt/ink/ink3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1:50.010"/>
    </inkml:context>
    <inkml:brush xml:id="br0">
      <inkml:brushProperty name="width" value="0.3" units="cm"/>
      <inkml:brushProperty name="height" value="0.6" units="cm"/>
      <inkml:brushProperty name="color" value="#D9AEFF"/>
      <inkml:brushProperty name="tip" value="rectangle"/>
      <inkml:brushProperty name="rasterOp" value="maskPen"/>
    </inkml:brush>
  </inkml:definitions>
  <inkml:trace contextRef="#ctx0" brushRef="#br0">609 597 1472,'1'0'47,"-1"-1"0,0 1-1,0-1 1,0 0 0,1 1 0,-1-1 0,0 0 0,0 1-1,0-1 1,0 0 0,0 1 0,0-1 0,0 0-1,0 1 1,0-1 0,-1 0 0,1 1 0,0-1 0,0 0-1,-1 1 1,1-1 0,0 1 0,-1-1 0,1 0 0,-2 0 18,1 0 1,0 0-1,0 0 1,0 0-1,-1 0 0,1 0 1,0 1-1,-1-1 1,1 0-1,-3 0 1,-3-1 206,-1 1 0,1-1 0,-11 1 0,15 0-120,-30 0 754,0 2 0,-49 6 0,1 0-35,49-3-416,-40 8 0,-20 2 144,41-11-39,97-11-517,98-21 21,25-5-7,-137 28-77,-22 5 33,-1-1 0,1 2-1,0-1 1,17 2 0,-27-1-12,1 0 0,-1 0 0,1 0 0,-1 0 0,0 0 0,1 0 0,-1 1 1,0-1-1,1 0 0,-1 0 0,1 0 0,-1 0 0,0 0 0,1 0 0,-1 1 0,0-1 0,0 0 0,1 0 0,-1 1 0,0-1 0,1 0 0,-1 0 1,0 1-1,0-1 0,1 0 0,-1 1 0,0-1 0,0 0 0,0 1 0,0-1 0,1 0 0,-1 1 0,-2 2 49,2-3-17,0 1-1,-1-1 0,1 1 1,0-1-1,-1 1 0,1-1 1,-1 0-1,1 1 1,-1-1-1,1 0 0,-1 1 1,1-1-1,-1 0 0,0 1 1,1-1-1,-1 0 0,1 0 1,-1 0-1,0 0 0,1 0 1,-1 0-1,1 0 0,-1 0 1,0 0-1,1 0 1,-1 0-1,1 0 0,-1 0 1,0 0-1,1-1 0,-1 1 1,1 0-1,-2-1 0,1 1 34,-1-1 0,0 0 0,0 0 0,0 1 0,1-1 0,-1 0 0,1-1 0,-1 1 0,-2-2 0,3 0-43,0 0 0,0 1-1,0-1 1,0 0 0,0 0-1,1 0 1,0 0 0,-1 0-1,1 0 1,0 1 0,1-7-1,-2-17 37,1 25-84,-1 1 0,1-1-1,0 0 1,0 0 0,0 1 0,0-1 0,-1 0-1,1 1 1,0-1 0,-1 1 0,1-1-1,0 0 1,-1 1 0,1-1 0,-1 0 0,0 1 1,1 0 1,-1 0 0,1 0-1,-1 0 1,1 1 0,-1-1-1,1 0 1,-1 0 0,1 1-1,-1-1 1,1 0 0,0 0-1,-1 1 1,1-1 0,0 0-1,-1 1 1,1-1 0,0 1-1,-1-1 1,1 0 0,0 1-1,0-1 1,-1 1 0,1 0-1,-13 21-61,0 0 1,2 1-1,1 1 0,-10 31 0,-22 104 191,19-63-177,-121 483 711,102-388-571,-52 263 315,73-347-432,-7 50 384,27-143-273,2-12 3,-1 0 1,0 0-1,0 0 1,-1 1-1,1-1 0,0 0 1,-1 0-1,1 0 0,-1 0 1,0 0-1,1 1 1,-1-1-1,-2 3 0,3-5-54,0 0-1,-1 0 0,1 0 1,0 0-1,0 0 0,0 0 1,0 0-1,-1 0 0,1 0 1,0 0-1,0 0 0,0 0 1,0 0-1,-1 0 1,1 0-1,0 0 0,0 0 1,0 0-1,0 0 0,-1 0 1,1 0-1,0-1 0,0 1 1,0 0-1,0 0 0,-1 0 1,1 0-1,0 0 0,0 0 1,0 0-1,0-1 0,0 1 1,0 0-1,0 0 1,-1 0-1,1 0 0,0-1 1,0 1-1,0 0 0,0 0 1,0 0-1,0 0 0,0-1 1,0 1-1,0 0 0,0 0 1,0 0-1,0-1 0,-2-11 137,2-33 8,2 0 0,11-66 0,-6 64-128,45-374-134,21-338 170,-64 479-544,-9 252 476,-3-31 1,-1-9-1500,2 86 764,0 11 476,3 224-426,-3-118 594,-4 212 283,2 178 482,4-523-671,0 10 148,0 0 1,1 0 0,1 0 0,0 0 0,7 23 0,-9-35-133,0 1 0,0-1 0,0 1 0,0-1 0,0 1 0,1-1 0,-1 1 0,0-1 0,0 1 0,1-1 0,-1 1 0,0-1 0,0 0 1,1 1-1,-1-1 0,0 1 0,1-1 0,-1 0 0,1 1 0,-1-1 0,0 0 0,1 1 0,-1-1 0,1 0 0,-1 0 0,1 0 0,-1 1 1,1-1-1,-1 0 0,1 0 0,-1 0 0,1 0 0,-1 0 0,1 0 0,-1 0 0,1 0 0,-1 0 0,2 0 0,0-1 25,0-1 1,-1 1-1,1 0 0,0 0 0,-1-1 0,1 1 1,-1-1-1,3-3 0,3-4 22,-1-1 0,0 0 0,-1-1 0,0 1 0,-1-1 0,0 0 0,3-14 0,26-89 30,61-171-168,77-92-36,-146 328-189,50-69-1,-72 114 233,0 0-1,0 0 0,0 0 1,1 1-1,-1-1 0,1 1 1,7-5-1,-10 8 54,0-1-1,0 1 1,0-1-1,1 1 1,-1-1 0,0 1-1,0 0 1,0 0 0,1-1-1,-1 1 1,0 0 0,0 0-1,1 0 1,-1 1 0,0-1-1,0 0 1,0 0 0,1 1-1,-1-1 1,0 0 0,0 1-1,0-1 1,0 1-1,0 0 1,1-1 0,-1 1-1,-1 0 1,1 0 0,0-1-1,0 1 1,0 0 0,0 0-1,0 0 1,-1 0 0,1 0-1,0 0 1,0 2 0,4 6-24,0 1 0,-1 0 1,0 0-1,0 0 1,-1 0-1,0 1 0,1 13 1,6 82-66,-8-27 100,-9 81 0,-32 110 438,-21-1 280,59-265-632,1-1-5,0-1-1,-1 0 1,1 1 0,-1-1 0,0 0-1,1 1 1,-1-1 0,0 0-1,-1 0 1,1 0 0,0 0-1,-1 0 1,1 0 0,-3 3-1,3-5-66,1 0 0,0 0-1,0 0 1,-1 0 0,1 0 0,0 1-1,0-1 1,-1 0 0,1 0 0,0 0-1,0 0 1,-1 0 0,1 0-1,0 0 1,-1 0 0,1 0 0,0 0-1,0-1 1,-1 1 0,1 0 0,0 0-1,0 0 1,-1 0 0,1 0 0,0 0-1,0 0 1,-1-1 0,1 1-1,0 0 1,0 0 0,0 0 0,-1-1-1,1 1 1,0 0 0,0 0 0,0-1-1,0 1 1,-1 0 0,1 0 0,0-1-1,0 1 1,0 0 0,0 0-1,0-1 1,0 1 0,0 0 0,0 0-1,0-1 1,0 1 0,-3-20 66,3-27-45,1 1 0,3-1 0,9-47 0,-9 68-43,48-235-103,-17 90 67,-26 122 36,61-298-417,-68 336 301,1 0-1,1 0 1,5-12 0,-3 13-423,-2 11 233,-1 7 38,0 21 190,-1 0 1,-1 0-1,-6 57 1,3-49 46,-56 350 278,29-235 167,26-133-293,2-12 82,0 0 1,0 0 0,-1 0 0,-3 10-1,2-15 90,1-7-80,0-10-128,0-1-1,1 0 0,1 0 0,0 0 1,4-26-1,-2 20-56,67-564-52,-65 559-23,7-44-83,1-99-1,-12 169 118,1 0 1,-1 0 0,0 0-1,0 0 1,0 0-1,-1 0 1,1 0-1,0 1 1,0-1-1,0 0 1,-1 0-1,1 0 1,0 0-1,-1 0 1,1 0 0,-1 0-1,1 1 1,-1-1-1,1 0 1,-1 0-1,0 1 1,1-1-1,-1 0 1,0 1-1,1-1 1,-1 1-1,0-1 1,0 1-1,0-1 1,0 1 0,1-1-1,-1 1 1,0 0-1,0 0 1,0-1-1,0 1 1,0 0-1,-1 0 1,-3 0-56,0 1 0,-1-1 1,1 1-1,0 0 0,-9 4 0,9-4 108,-144 40 283,140-38-240,-1-1 0,1 0 0,-1-1 0,0 0 0,0 0 1,1-1-1,-15-2 0,19 1-49,-1 0 0,0 0 1,0-1-1,0 1 0,1-2 0,-1 1 1,1 0-1,0-1 0,0 0 0,0 0 1,0-1-1,0 1 0,-4-5 0,6 5-50,1 0 0,-1 1 0,1-1 0,0 0 0,0 0-1,0 0 1,0-1 0,0 1 0,1 0 0,0-1 0,-1 1 0,0-7 0,2 9 17,0 1 0,0-1 1,0 1-1,0-1 1,0 1-1,0-1 0,0 1 1,0-1-1,0 1 1,1 0-1,-1-1 1,0 1-1,0-1 0,0 1 1,1-1-1,-1 1 1,0-1-1,1 1 0,-1 0 1,0-1-1,1 1 1,-1 0-1,0-1 1,1 1-1,-1 0 0,1 0 1,-1-1-1,0 1 1,1 0-1,-1 0 0,1-1 1,-1 1-1,1 0 1,-1 0-1,1 0 1,-1 0-1,1 0 0,21-2-237,-21 2 240,12 1-55,0 1 0,0 0 1,0 1-1,0 1 0,-1 0 0,16 7 1,28 8-46,150 47 136,-134-31-32,-55-29 7,31 13-20,-45-18 17,0 1 0,0 1 1,0-1-1,0 0 0,-1 1 1,1-1-1,-1 1 0,1 0 1,-1-1-1,0 1 0,0 1 1,0-1-1,-1 0 1,1 0-1,-1 1 0,1-1 1,0 7-1,2 4 44,-1 1 0,1 29 0,-2 127-147,-3-93 117,27 454 211,3-351-101,-26-167-123,5 19 68,1 0 1,2-1-1,19 39 0,16 47 96,-4 48-95,-15-49 70,-19-90-89,-1 2 53,14 36 0,-14-41 48,4 7 952,-11-32-1048,-1-1 1,0 1 0,1 0 0,-1-1 0,1 1 0,-1-1 0,1 1 0,0-1 0,-1-2 0,1 2-18,-1-3-49,-1 0 1,1 0-1,-1 0 0,0 0 1,0 0-1,-1 1 0,1-1 1,-1 1-1,0 0 1,0-1-1,-1 1 0,-4-4 1,3 3-23,-1 1 0,0-1 0,0 2 1,0-1-1,-1 1 0,1-1 0,-1 2 0,-7-3 1,-4 0 11,-1 1 1,1 1 0,-1 1-1,1 1 1,-1 0-1,-22 3 1,-96 14-203,60-5 249,-44 4-50,-133 35 0,169-26 105,34-8-164,-77 12-1,53-16 180,63-9-146,10-2 7,-1 0 1,1 0 0,-1-1-1,1 1 1,-1-1 0,1 0-1,-4 0 1,15 7-81,48 6 257,-38-10-157,-1 0 1,1-1 0,0 0-1,38-3 1,-12 0-48,511-11 230,-190 5-368,-340 9 272,0 1 0,0 2 0,29 8 0,-51-9 564,-18-5-72,9-2-511,-1 0 0,1 0 0,-1 0 1,1-1-1,0 0 0,0 0 0,1 0 0,-1 0 0,1-1 0,0 0 0,0 0 0,-5-7 0,4 3-43,1 1 0,-1-1 0,1 0 1,1 0-1,0-1 0,0 1 0,-2-14 0,-2-48 95,1-96-1,1-5 105,-1-158-292,7 211 60,-4-736 31,18 627-370,-9 171 324,3-27 92,8-155-60,-17 149-1154,-1 90 1135,1 0 1,-1 0-1,0 0 1,1 0 0,-1 0-1,1 0 1,-1 0-1,1 0 1,-1 0-1,0 0 1,1 1-1,-1-1 1,1 0-1,-1 0 1,1 0-1,-1 1 1,1-1 0,-1 0-1,1 1 1,-1-1-1,1 0 1,-1 1-1,-6 9 27,-1-1 1,0 0-1,0 0 0,-15 11 0,-42 29-10,34-28 51,3 0-28,-18 13 85,-60 33 1,73-49-51,-1-2 1,0-1 0,-61 18-1,43-21 278,-87 10 0,116-20-258,0-1-1,-1-1 1,1-1 0,-1-1 0,1-2-1,-28-6 1,37 5-69,0-1 0,1 0 0,-1-1 0,1 0 0,-24-18 0,20 7-15,16 17-36,1 1 59,0 0 0,0 0 1,0 0-1,0-1 0,0 1 1,0 0-1,0 0 1,0 0-1,0 0 0,0 0 1,-1-1-1,1 1 0,0 0 1,0 0-1,0 0 1,0 0-1,0 0 0,0-1 1,0 1-1,0 0 0,0 0 1,-1 0-1,1 0 1,0 0-1,0 0 0,0 0 1,0 0-1,0 0 0,-1-1 1,1 1-1,0 0 1,0 0-1,0 0 0,0 0 1,0 0-1,-1 0 0,1 0 1,0 0-1,0 0 1,0 0-1,-10 2 118,-2-1-92,10-2 0,-1 0 1,0 0-1,1 0 0,-1-1 0,1 1 0,-1-1 0,1 0 1,0 1-1,0-1 0,-1-1 0,1 1 0,1 0 0,-1 0 1,0-1-1,0 1 0,1-1 0,0 1 0,-1-1 0,1 1 1,-1-6-1,1 7-48,1-1 1,-1 0-1,1 0 1,-1 0-1,1 1 1,0-1-1,0 0 0,0 0 1,0 0-1,0 0 1,0 1-1,0-1 1,1 0-1,-1 0 1,1 0-1,-1 1 1,1-1-1,0 0 0,-1 1 1,1-1-1,0 0 1,0 1-1,0-1 1,1 1-1,-1 0 1,0-1-1,0 1 0,1 0 1,-1 0-1,1 0 1,-1 0-1,1 0 1,2-2-1,2 0-37,1 0 0,-1 0 0,1 1 0,11-4 1,-1 1-166,6-1 222,0 1-1,1 1 1,-1 1-1,1 1 1,-1 1-1,29 3 1,-47-2-16,1 1 0,-1-1 0,1 2 1,-1-1-1,1 0 0,-1 1 0,0 0 1,0 1-1,0-1 0,0 1 0,-1 0 1,1 0-1,0 0 0,-1 1 0,6 5 1,-4-2-17,0 1 1,-1 0-1,0 0 1,0 0-1,0 1 1,-1-1-1,-1 1 1,5 13 0,6 29-106,-2 1 1,8 76 0,-4 109-64,-11-133 358,28 163 0,-28-247-125,0-1 0,2 0 0,0-1 0,2 1 0,-1-2 0,2 1 0,18 24 0,-16-23-48,-1-1 1,-1 2-1,0 0 0,-2 0 0,0 0 1,-1 1-1,-1 0 0,-2 1 1,4 28-1,-2 13 94,-5 121 1,-2-164 92,-1 0 1,0 0 0,-2-1-1,0 0 1,-13 37-1,10-47 203,7-9-369,0 0 0,0 0 0,0 0 0,0 0-1,-1 0 1,1 0 0,0 0 0,0 0 0,0 0 0,0 0 0,-1-1 0,1 1 0,0 0 0,0 0 0,0 0 0,0 0 0,0 0 0,-1 0 0,1 0 0,0-1 0,0 1 0,0 0 0,0 0 0,0 0 0,0 0 0,0-1 0,0 1 0,0 0-1,-1 0 1,1 0 0,0 0 0,0-1 0,0 1 0,0-3-10,-1 1 0,1-1 0,-1 1 0,1-1 0,0 0 0,0-3 0,36-191-1394,-28 160 1262,57-194-331,-48 180 333,-16 41-80,-2 10 88,-4 5 5,-1 5 52,1 0-1,-9 21 1,-1 4 73,-1-5 55,-2 0-1,-1-1 0,-1 0 1,-40 42-1,-110 93 161,126-124-141,-131 123 227,172-161-282,-7 7 101,1 0 0,-1-1-1,-19 12 1,27-18-99,0-1 0,0 0 0,0 0 0,0 0 1,0 0-1,0 0 0,0-1 0,0 1 0,0-1 0,-1 1 0,1-1 1,0 0-1,0 0 0,-1 0 0,1 0 0,0 0 0,0 0 0,-1-1 1,1 1-1,0-1 0,0 1 0,0-1 0,0 0 0,-1 0 0,1 0 1,1 0-1,-5-3 0,5 3-32,-1-1 1,1 1-1,-1-1 1,1 0-1,0 0 1,-1 0-1,1 1 1,0-1-1,0 0 1,0 0-1,1-1 1,-1 1-1,0 0 1,1 0-1,0 0 1,-1 0-1,1 0 1,0-1-1,0-2 1,1-4-67,0 1 1,1 0 0,4-15-1,-3 15 11,2-9-18,56-162-421,-53 161 455,0 1 0,1 0 0,1 0 0,0 1 0,1 1-1,1 0 1,24-24 0,-32 35 25,0 0 0,1 1 0,-1 0 0,1-1 0,0 2 0,0-1-1,0 1 1,0-1 0,9-1 0,-10 3 5,0 1 1,0-1-1,1 1 1,-1 0-1,0 0 1,1 0-1,-1 1 0,0-1 1,0 1-1,1 0 1,-1 0-1,0 1 0,4 1 1,2 2 7,1 0-1,-1 1 1,-1 0 0,1 1-1,-1 0 1,0 0 0,11 13-1,-3 0 19,-1 1 0,16 24 0,108 155 359,-135-192-334,1-1 0,1 0 1,-1 0-1,1 0 0,0 0 1,1-1-1,0-1 0,-1 1 0,2-1 1,-1-1-1,1 1 0,-1-1 1,1-1-1,0 0 0,1 0 0,-1-1 1,0 0-1,1 0 0,-1-1 1,15 0-1,3-4-64,-21 2-424,-1 0-1,0 1 0,1 0 1,-1 0-1,9 1 1,3 3-970</inkml:trace>
</inkml:ink>
</file>

<file path=ppt/ink/ink3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1:53.541"/>
    </inkml:context>
    <inkml:brush xml:id="br0">
      <inkml:brushProperty name="width" value="0.3" units="cm"/>
      <inkml:brushProperty name="height" value="0.6" units="cm"/>
      <inkml:brushProperty name="color" value="#D9AEFF"/>
      <inkml:brushProperty name="tip" value="rectangle"/>
      <inkml:brushProperty name="rasterOp" value="maskPen"/>
    </inkml:brush>
  </inkml:definitions>
  <inkml:trace contextRef="#ctx0" brushRef="#br0">206 18 992,'-4'-1'394,"4"4"-52,-9-2 554,4-1-482,0 0 1,1-1-1,-1 0 1,-7-2-1,8 1-212,-1 1 0,0 0 0,1 0 0,-7 0 0,-30-7 945,30 8-912,8-1-178,0 1-1,-1 0 0,1 0 0,0 0 0,0 0 1,0 1-1,-1-1 0,1 1 0,0 0 0,-5 2 0,-4 0 9,12-3-50,-1 0 0,1 0-1,0 0 1,-1 0 0,1 0-1,-1 0 1,1 0 0,-1 0-1,1 0 1,0 0 0,-1 0-1,1 1 1,0-1 0,-1 0-1,1 0 1,-1 0 0,1 1-1,0-1 1,-1 0 0,1 0-1,0 1 1,-1-1 0,1 0 0,0 1-1,0-1 1,-1 0 0,1 1-1,0-1 1,0 0 0,0 1-1,0-1 1,-1 1 0,1-1-1,0 0 1,0 1 0,0-1-1,0 1 1,0-1 0,0 0-1,0 1 1,0 0 28,1 0-52,-1-1 1,1 1 0,-1 0 0,1-1-1,-1 1 1,1-1 0,-1 1 0,1 0-1,-1-1 1,0 1 0,1 0 0,-1 0-1,0-1 1,0 1 0,1 1-1,-1-1 19,0 0-1,1 0 1,-1 0-1,1 0 0,-1 0 1,1 0-1,-1 0 0,1 0 1,-1 0-1,1 0 0,0 0 1,1 0-1,1 1 93,0-1-1,-1 1 1,1 0-1,0 0 0,0 0 1,-1 0-1,1 0 1,-1 0-1,4 5 1,19 28-34,-21-27-70,0 0 1,0 0-1,-1 1 1,0 0-1,-1-1 1,2 12-1,3 7 109,10 61-140,-13-60 28,5 76 181,-4-32-250,0 6 292,-6 110 1,-8 0 106,1-26-202,-1 40 310,4-142-162,-8 69 4,1-14-257,5-55 46,-17 65-1,9-56 34,2-16 20,7-33-55,-4 28-1,6-7 81,1 1-1,3 0 0,7 75 1,-4-64-56,-2-34-116,4 33 0,-2-29 123,-1 0-1,-2 39 1,0-29-120,-7 45 96,1 0 609,6-40 495,-9-69-533,6-6-548,5-59 1,-1 72-198,10-132-126,0-20 201,-2 88-53,-2 31 54,7-247-190,-14 298 215,5-94-269,4 57-197,-9 43 461,0 0-1,0-1 1,0 1-1,0 0 1,0-1-1,0 1 1,1-1-1,-1 1 1,0 0 0,0-1-1,0 1 1,0 0-1,1-1 1,-1 1-1,0 0 1,0 0-1,1-1 1,-1 1-1,0 0 1,0 0-1,1-1 1,-1 1-1,0 0 1,1 0-1,-1 0 1,0 0-1,1-1 1,-1 1 0,0 0-1,1 0 1,-1 0-1,0 0 1,1 0-1,-1 0 1,1 0-1,-1 0 1,0 0-1,1 0 1,-1 0-1,0 0 1,1 0-1,0 1 1,0-1-4,0 0 0,0 1 1,-1-1-1,1 1 0,0 0 0,0-1 1,0 1-1,0 0 0,0-1 0,-1 1 1,1 0-1,0 0 0,-1 0 0,1 0 1,-1 0-1,1 1 0,3 8-52,0 1-1,-1 0 1,-1 0-1,2 19 1,1 1-8,30 290 118,-31-262 113,-2-16 227,-1-26-38,-2-14-138,1-5 23,-1-8-150,0 1 0,1-20-1,0-8-70,-21-287-1088,-2 67-54,14 197 1102,-3-22 37,3-208-1129,9 286 1063,-7 197-78,-38 221 0,1 5 568,49-282-66,-1-67 84,6 5-52,-2-22-294,-4-38 11,0 3-22,-3-3-61,1-13-42,-1-2 4,0 1-64,7 13 465,-8-9-352,0-4-33,12 22-143,-10-17 108,0 1 0,0 0 0,0 0 0,-1-1 0,0 11 1,-1-16-19,4 7 251,-2-1 536</inkml:trace>
</inkml:ink>
</file>

<file path=ppt/ink/ink3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2:07.96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 6 1728,'-5'-6'2331,"4"12"-1660,6 17-1100,-3-15 789,20 81 195,-17-63-508,2-1 0,1 0 1,15 34-1,-16-45-20,1 0 0,0 0 0,1-1 0,0 0 0,1-1 0,0 0 0,13 11 0,-10-10 67,-9-9-18,0 1 1,1-1 0,-1 0 0,1-1 0,9 6 0,147 66 696,-144-68-793,0 0 1,0-2-1,0 0 0,32 5 1,75 2 88,-45-6-77,70 5 125,-71-6-7,47 0 511,147-22-95,-154 8-434,-38-1 35,131-33 0,7-2 3,-110 25-15,166-54 0,-229 63-100,0 2 1,59-5-1,-40 7 8,43-4-92,115 5-1,-196 7 78,-1 1 0,1 1 0,-1 2 0,0 0 0,37 14 0,9 1 143,21 7 72,65 24-197,-123-38 54,-2 2 0,56 34 0,-53-30 3,8 6 32,-19-9-156,-9-6 373,21 18 1,-18-17 1501,-15-15-1730,-2 4-102,-1 0 0,1 0 1,-1-1-1,0 1 0,1 0 0,-1 0 0,0-1 0,1 1 1,-1 0-1,0-1 0,1 1 0,-1 0 0,0-1 0,0 1 1,0 0-1,1-1 0,-1 1 0,0-1 0,0 1 0,0-1 1,1-4-18,-1-1-1,1 1 1,0-1 0,1 1 0,-1 0 0,1 0 0,0 0 0,4-9 0,27-37-120,-29 45 139,4-6-14,1 2 0,1-1 0,-1 1 0,1 1 0,22-16 0,-12 11-101,1 2-1,35-16 0,-46 23 79,1 2-1,0-1 0,1 2 0,-1-1 1,1 2-1,-1-1 0,1 2 0,13 0 0,8 2-174,51 10 0,62 16 544,208 16 166,-238-27-648,36 4 292,58-14 199,101 6-50,15-3 194,-204-8-498,7 3 398,87 0-144,282 3 139,-142-11-124,-270-1-216,276-32 495,-242 17-368,103-19 161,-165 26-151,100-37-1,-110 28-68,-2-2 0,50-35 0,13-5-251,-3 10-113,42-23-2162,-108 53-386,-4 6 832</inkml:trace>
</inkml:ink>
</file>

<file path=ppt/ink/ink3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2:16.63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1503 504 320,'2'-1'12,"0"-1"1,1 0-1,-1 0 0,0 0 0,0 0 1,-1 0-1,1 0 0,0 0 0,-1 0 1,1-1-1,-1 1 0,0-1 1,1 1-1,0-5 0,-2 5 41,1 1-1,-1-1 1,1 0-1,-1 0 1,0 0-1,0 0 1,0 0-1,0 0 1,0 1-1,-1-1 1,1 0-1,-1 0 1,1 0-1,-1 0 1,1 1-1,-1-1 1,0 0-1,0 0 1,0 1-1,0-1 1,0 1-1,-2-2 1,-6-6 278,-1 0 0,0 1 0,0 0 0,-1 1 0,1 1 0,-2-1 0,1 2-1,-1-1 1,0 2 0,0-1 0,-21-3 0,-12-1 9,-86-4-1,117 12-280,-114-9 337,-226-12 394,249 21-575,-141 15 0,163 2-254,58-10 184,-51 5 0,59-10-121,1 0 0,0 1 0,0 1 0,0 0 0,-20 8 0,35-11-27,1 0 0,-1 0 0,1 0 0,-1 0 1,1 0-1,-1 1 0,1-1 0,-1 0 0,1 0 1,0 1-1,-1-1 0,1 0 0,0 1 0,-1-1 1,1 0-1,0 1 0,-1-1 0,1 0 0,0 1 0,-1-1 1,1 1-1,0-1 0,0 1 0,0-1 0,-1 0 1,1 1-1,0-1 0,0 1 0,0-1 0,0 1 0,0 0 1,0 0-2,1 0 0,-1 0 1,1 0-1,-1 0 0,1-1 1,-1 1-1,1 0 1,0 0-1,-1 0 0,1-1 1,0 1-1,0 0 0,1 0 1,5 4-41,-1-1 1,1-1 0,8 4-1,2-1 37,0 0 0,1-2-1,0 0 1,23 3 0,78 0 91,-91-6-89,359 4 163,-2-32 68,-349 23-60,-24 3-29,1 0-1,19-6 1,-27 5-35,-7-1-57,-11 0-6,-22-1 155,-62-1 0,28 3-219,-339-17 116,4-24 533,351 35-453,21 4-41,-48-12 1,79 16-140,0 0 1,0 0-1,0 0 1,0-1 0,0 1-1,1 0 1,-1-1-1,0 1 1,0 0-1,1-1 1,-1 1 0,0-1-1,0 1 1,0-2-1,1 2 2,0-1-1,0 1 1,0 0-1,1 0 0,-1-1 1,0 1-1,0 0 1,1 0-1,-1 0 0,0-1 1,0 1-1,1 0 1,-1 0-1,0 0 1,1 0-1,-1 0 0,0-1 1,1 1-1,-1 0 1,0 0-1,1 0 1,-1 0-1,0 0 0,1 0 1,30-1-195,9 4 78,-14-1 21,30-1 0,139-2 109,8-1 329,-175 1-286,-17 2 30,0-1-1,0-1 0,-1 0 0,1-1 1,-1 0-1,16-5 0,-25 7-63,0 0 0,0 0 0,-1 0 0,1-1 1,0 1-1,0-1 0,0 1 0,0 0 0,-1-1 0,1 0 0,0 1 0,-1-1 0,1 1 0,0-1 0,-1 0 0,1 1 0,-1-1 0,1 0 0,-1 0 0,1 1 0,-1-1 0,1 0 0,-1 0 0,0 0 0,1 0 0,-1 0 0,0 0 0,0 1 1,0-1-1,0 0 0,0 0 0,0 0 0,0 0 0,0 0 0,0 0 0,0 0 0,0 0 0,-1 0 0,1 1 0,0-1 0,-1 0 0,1 0 0,0 0 0,-1 1 0,1-1 0,-1 0 0,0 0 0,0-1 0,-4-3-9,0-1 0,-1 1 0,1 0 0,-10-7 0,14 12-10,-20-15-160,-2 0 0,0 1 0,-44-19 0,81 32-401,96 7 477,175 30 0,-254-33 167,-25-3-22,0 1 0,0-1 1,0 1-1,0 0 0,0 0 0,11 5 1,-21-7 56,0 0 1,0 0 0,0 0 0,0 1-1,0-1 1,-7 1 0,-2 0-65,-472-46 217,456 41-315,-7-1-16,-1 0 0,0 3 0,-52 1 0,62 7-226,25-5 270,1 0 1,0 1-1,-1-1 0,1 1 1,0-1-1,-1 1 0,1 0 1,0-1-1,0 1 0,0 0 1,0 0-1,0 0 0,0 0 1,0 0-1,0 0 0,-2 2 1,3-2 24,0 0 1,0 0 0,0 0-1,0 0 1,1 0-1,-1 1 1,0-1 0,0 0-1,1 0 1,-1 0 0,1 0-1,-1 0 1,1 0 0,-1-1-1,2 3 1,11 13-118,-4-7 112,1-1 0,0 0 0,1 0 0,-1-1 0,1-1 0,1 0 0,15 6 0,87 26-224,-107-36 211,167 53-22,-154-47 35,-1 0 0,-1 1 0,1 2 0,-2 0 0,1 0 0,27 26 0,-42-34 14,1 1 0,0-1-1,-1 1 1,0 0 0,0 0-1,0 0 1,0 1 0,-1-1-1,1 1 1,-1 0 0,0-1-1,-1 1 1,1 0-1,-1 0 1,0 0 0,0 0-1,-1 0 1,1 0 0,-1 0-1,0 0 1,-1 1 0,1-1-1,-1 0 1,-1 6 0,-1 0 24,-1 0 0,1-1 1,-2 1-1,0-1 0,0 0 1,0 0-1,-1 0 0,-1-1 0,0 0 1,-13 14-1,-5 1 42,-1-2 0,-35 24 0,33-28-32,21-15-40,2 1 0,-1-1 0,0 1 0,1 0 0,-7 7 0,12-8-51,5-1-15,10-2-76,52-8 46,114-27-1,-111 19 133,37-6 92,301-72-75,-190 45-5,-73 18-32,-85 15 142,-60 16-157,-1-1 0,1 1 1,0 0-1,0 0 1,0 0-1,0 0 0,0 0 1,0 0-1,0 0 0,0 0 1,-1 0-1,1 0 1,0 0-1,0-1 0,0 1 1,0 0-1,0 0 1,0 0-1,0 0 0,0 0 1,0 0-1,0 0 0,0-1 1,0 1-1,0 0 1,0 0-1,0 0 0,0 0 1,0 0-1,0 0 0,0-1 1,0 1-1,0 0 1,0 0-1,0 0 0,0 0 1,0 0-1,0 0 1,0 0-1,0-1 0,0 1 1,0 0-1,0 0 0,1 0 1,-1 0-1,0 0 1,0 0-1,0 0 0,0 0 1,0 0-1,0-1 1,0 1-1,0 0 0,1 0 1,-1 0-1,-15-3 47,-16 2-196,-34 4 1,-11 0-57,-212-4 194,-355 2-156,289 21 164,234-2-417,117-19 398,1 0-1,-1-1 1,1 1 0,0 0-1,-1 0 1,1 0 0,0 1-1,0-1 1,-4 3 0,6-3 9,0-1 1,0 0-1,-1 0 1,1 0 0,0 1-1,0-1 1,0 0-1,-1 0 1,1 1-1,0-1 1,0 0 0,0 1-1,0-1 1,0 0-1,0 0 1,0 1-1,0-1 1,0 0-1,0 1 1,0-1 0,0 0-1,0 1 1,0-1-1,0 0 1,0 0-1,0 1 1,0-1 0,0 0-1,0 1 1,1-1-1,0 1-3,-1 0 0,1 0 0,0-1 0,0 1 0,0 0 0,0-1 0,0 1 0,0 0 0,0-1 0,0 0 0,1 1 0,1 0 0,10 2-19,1 0-1,0-1 1,0 0 0,25-1-1,-34 0 26,175-2 159,-2-8 0,181-33 1,-29-24 104,-139 24-169,688-156 285,-806 181-452,97-29 119,-119 31-190,-95 33-27,-267 64 300,246-66-124,5-5 47,-116 6 0,80-10-34,93-7-17,-350 23 4,126-15-112,174-4 137,41-2-331,38-4-89,190-25 325,-134 15 156,391-70 0,-251 40 34,-74 15-101,-56 11 147,-85 13-108,-13 2-7,-19 1-15,23 1-46,-192 25 82,46-3-21,-44 4-275,-209 55 1,230-47 244,224-38-340,454-90 335,-9-43 171,-480 130-61,1-1-1,-1-1 1,29-16 0,-47 24-127,1 0 0,0-1 0,0 1 0,-1-1 0,1 1 0,0-1 0,0 1 0,-1-1 0,1 1 0,-1-1 1,1 0-1,0 1 0,-1-1 0,1 0 0,-1 1 0,0-1 0,1 0 0,-1 0 0,0 1 0,1-1 0,-1-2 0,0 3-7,0-1-1,0 1 0,-1-1 0,1 0 1,-1 1-1,1-1 0,0 1 0,-1 0 1,1-1-1,-1 1 0,1-1 0,-1 1 1,1-1-1,-1 1 0,1 0 0,-1 0 1,1-1-1,-1 1 0,0 0 0,1 0 1,-2-1-1,-5-1-34,-1 1 0,1 0 0,-13-1 1,-16 2 46,0 1 0,-70 13 1,-71 26 14,73-14-28,-299 87-156,324-89 317,-130 23 0,169-43-349,33-1-25,11 0 39,13 1-67,36-3 142,95-10 0,-85 3 101,457-53 45,-291 30 276,-26 4-179,-167 18 174,-27 4-161,-23 2-220,-130 12-98,13 0 340,-73-2-170,-60 2 262,114-6-234,120-3-71,-42-4 82,22 0-984,200-5 627,-26 0 333,29 1-108,63 0 245,-165 1 142,-79 10 42,-264 7-127,160-5-321,75-4 116,-278 20 110,308-20-227,9-1-63,0 0 1,0 1 0,-23 7-1,41-10 166,0 0 0,0 0 0,0 0 0,0 0 0,0 0 0,0 0 0,1 0 0,-1 0 0,0 0 0,0 0-1,0 1 1,0-1 0,0 0 0,0 0 0,0 0 0,0 0 0,0 0 0,0 0 0,0 0 0,0 0 0,0 0 0,0 0 0,0 0-1,0 0 1,0 0 0,0 0 0,0 0 0,0 1 0,0-1 0,0 0 0,0 0 0,0 0 0,0 0 0,0 0 0,0 0-1,0 0 1,0 0 0,0 0 0,0 0 0,0 0 0,0 0 0,0 1 0,0-1 0,0 0 0,0 0 0,0 0 0,0 0 0,0 0-1,0 0 1,0 0 0,0 0 0,0 0 0,0 0 0,0 0 0,0 0 0,0 0 0,0 0 0,-1 0 0,1 0 0,0 0 0,0 0-1,0 0 1,0 0 0,0 0 0,0 1 0,11 2-84,17 2 129,30-4-54,96-9 0,-47 0 74,89-16 132,-87 9 54,-107 14-249,23-3 196,-24 4-181,-1 0 0,1 0 0,0 0-1,0 0 1,-1 0 0,1-1 0,0 1-1,-1 0 1,1-1 0,0 1 0,-1 0-1,1-1 1,-1 1 0,1-1-1,0 1 1,-1-1 0,1 1 0,-1-1-1,1 1 1,-1-1 0,0 1 0,1-1-1,-1 0 1,1 1 0,-1-2 0,0 2-13,0 0 0,-1-1-1,1 1 1,0 0 0,0 0 0,-1-1 0,1 1 0,0 0 0,-1 0 0,1-1 0,0 1 0,-1 0 0,1 0 0,0 0 0,-1 0 0,1-1 0,-1 1-1,1 0 1,0 0 0,-1 0 0,1 0 0,-1 0 0,1 0 0,-1 0 0,-55-6-38,1 2 1,-71 5-1,44 0-37,74-1 75,-77 3-158,73-2 94,0 0 0,0 1 0,0 1 0,-19 7 0,23-8 38,-14 8-129,22-10 150,-1 1 1,1-1 0,0 0-1,-1 1 1,1-1 0,-1 0 0,1 1-1,0-1 1,-1 1 0,1-1-1,0 1 1,0-1 0,-1 1 0,1-1-1,0 1 1,0-1 0,0 1-1,0-1 1,-1 1 0,1-1 0,0 1-1,0-1 1,0 1 0,0-1-1,0 1 1,0-1 0,1 1 0,-1-1-1,0 1 1,0-1 0,0 1-1,0-1 1,1 1 0,-1-1-1,0 1 1,0-1 0,1 1 0,-1 0-1,2 1-3,0 0 0,0 0-1,0 0 1,0 0 0,0-1 0,1 1-1,-1-1 1,1 1 0,-1-1-1,1 0 1,-1 0 0,5 1 0,37 9 58,-31-8-15,339 45 195,-294-41-221,-33-3 167,38 0 0,-51-4-83,10 1 141,1-2-1,25-4 0,-47 5-212,0 0 0,-1 0 1,1 0-1,0 0 0,-1-1 0,1 1 0,-1 0 1,1 0-1,0 0 0,-1-1 0,1 1 0,-1 0 1,1-1-1,-1 1 0,1 0 0,-1-1 0,1 1 0,-1-1 1,1 1-1,-1-1 0,1 0 0,-1 1-18,0-1 0,0 1-1,0-1 1,0 1 0,0-1-1,0 1 1,0-1 0,0 1-1,0-1 1,0 1 0,-1-1-1,1 1 1,0 0 0,0-1-1,0 1 1,-1-1 0,1 1-1,0 0 1,-1-1 0,1 1-1,0-1 1,-3-1-27,1-1 1,-1 1-1,1 0 1,-1 0-1,1 0 1,-6-2-1,-9-5 15,10 6 10,0-1 0,0 1 0,0 0 0,-10-2 0,-36-7 19,1 2 1,-83-3-1,4 12-326,107 3 197,-1 0 1,1 2-1,-31 8 0,41-8 88,5-2 12,0 0 0,0 1 0,0 0 0,0 1 0,1 0 0,-1 0 0,-11 9 0,16-10-83,-1 1-145,8-3 75,10 2 225,-12-3-49,-1 0 0,1 0 0,0 0 0,-1 1 0,1-1 0,0 0 0,-1 0 0,1 0 0,0 1 0,-1-1 0,1 0 0,-1 0 0,1 1 0,-1-1 0,1 1 0,-1-1 0,1 1 0,-1-1-1,1 0 1,-1 1 0,1 1 0,-15 1 412,7-2-441,0 0 47,-1-1 1,1 0 0,0-1 0,0 1 0,-11-4-1,-8 1-3,-146-4 16,104 6 3,-47 0-151,-134-7-91,110-2 352,-31-3-175,116 5 12,31 3 6,-24 0 1,-68-4-385,109 7 383,5 2 1,1 0 1,0-1-1,-1 1 1,1 0 0,-1 0-1,1-1 1,0 1-1,-1 0 1,1 0-1,-1 0 1,1-1-1,-1 1 1,1 0-1,-1 0 1,1 0-1,-1 0 1,1 0-1,0 0 1,-1 0-1,1 0 1,-2 0-1,1-1 20,0 0 0,0 0 0,0 0 0,0 0 0,1 0 0,-1 0 0,0-1 0,0 1 0,1 0-1,-1 0 1,1-1 0,-1 1 0,1-1 0,-1-1 0,-6-24 47,2 11-104,1 0 0,1-1 0,0 0 0,0-21 1,1 30-18,1 2-309,9 4 118,-6 2 206,12 1-60,-4 2 488,-5-11-58,-10-61-523,14 82-389,-4-6 511,4 7 11,48 65-133,-45-66 165,-1 0 1,1-1-1,24 19 1,-6-12 54,0 0 1,1-2-1,1-1 0,1-2 1,59 18-1,-62-24 29,0-2 1,49 4-1,63-3 128,-128-7-136,152 2 244,211-27 0,-114-9-367,-6 21 74,-70 12 0,277-1 496,-435-2-118,-24 2-261,-9 0-186,-30-2 288,6 3-189,-14 1-113,28 1-116,-20 3-805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1:42.3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94 120 1312,'-10'-4'680,"5"-11"1091,4 14-1701,1 1-43,-1-1 0,1 1 0,-1 0-1,1-1 1,-1 1 0,1-1 0,-1 1-1,1-1 1,0 1 0,-1-1-1,1 1 1,0-1 0,0 0 0,-1 1-1,1-1 1,0 1 0,0-1-1,0 0 1,-1-1 0,2 0-18,-1 0 0,1 0 0,-1 0 0,1 0 0,0-1 0,0 1 0,0 0 0,0 0 0,0 1 0,1-1 0,-1 0 0,0 0 0,1 1 0,-1-1 0,1 0 0,2-1 0,-2 1 13,1 0 1,-1-1-1,0 0 0,1 1 1,-1-1-1,2-6 0,-3 8 9,7-16 64,-7 16-50,-1 0 0,0 1 0,1-1 0,-1 0 0,1 0 0,-1 1 0,1-1 0,0 0 0,-1 1 0,1-1 0,0 1 0,-1-1 0,1 1 0,0-1 0,0 1 0,0-1 0,-1 1 0,3-1 0,-4 16 425,-3-7-351,0 1 0,0 0-1,-1-1 1,0 0 0,0 0 0,-1-1 0,0 1 0,-9 7 0,-5 7 437,18-19-538,-1 1 0,1-1-1,-1-1 1,0 1 0,0 0-1,0-1 1,0 0 0,-1 1-1,1-1 1,0 0-1,-1-1 1,-3 2 0,5-2-62,-8 2 47,7-4-174,5-4-316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6:42.39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104 11 832,'-2'2'67,"-1"1"0,1-1 0,0 0 1,0 0-1,0 1 0,0-1 0,-2 6 0,3-6 27,0 0-1,-1 0 0,1 0 0,0 0 0,-1 0 1,0 0-1,1 0 0,-1 0 0,0-1 1,0 1-1,0 0 0,-4 1 0,3-3 222,11-6-208,19-7-257,49-14 193,-60 18-116,-9 4 2,-6 4 124,-3 2-33,1-1 0,0 1-1,-1 0 1,1 0 0,0 0 0,0 0-1,0 0 1,0 0 0,-2 2 0,-27 14 198,4-3-207,-3 4-8,19-14-17,1 2 0,0 0 0,-9 7 0,-17 14-61,27-22 217,5-10-320,3 5 145,0-1-1,0 0 0,0 0 1,0 0-1,0 0 0,0 0 1,1 0-1,-1 0 0,0 0 1,1 0-1,-1 1 0,1-1 1,-1 0-1,1 0 0,-1 1 1,2-2-1</inkml:trace>
</inkml:ink>
</file>

<file path=ppt/ink/ink4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2:21.69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51 179 1312,'0'-2'242,"-1"0"0,1 1 0,-1-1 0,1 0 0,-1 0 0,0 1 0,0-1 0,0 0 0,0 1 0,0-1 0,0 1 0,-1-1 0,1 1 0,0 0 0,-1-1 0,1 1 0,-1 0 0,1 0 0,-1 0 0,0 0 0,1 0 0,-1 0 0,-2 0 0,4 1-210,-1 0-1,1 0 1,-1 1 0,1-1-1,0 0 1,-1 0 0,1 0 0,-1 0-1,1 1 1,0-1 0,-1 0 0,1 0-1,-1 1 1,1-1 0,0 0 0,-1 1-1,1-1 1,0 1 0,0-1 0,-1 0-1,1 1 1,0-1 0,0 1 0,0-1-1,-1 0 1,1 2 0,-3 14 197,1-9 39,0 2-172,0 0-1,1 1 0,0-1 0,0 1 0,2 13 1,7 51-63,-5-52-8,-3-15 24,1 0 1,1 0 0,0 0-1,0 0 1,0-1 0,0 1 0,1-1-1,0 1 1,1-1 0,0 0-1,5 7 1,-5-9 6,-1 0 0,2 0 1,-1-1-1,0 1 0,1-1 0,0 0 1,0 0-1,0 0 0,0-1 0,0 0 1,0 0-1,1 0 0,-1 0 0,9 0 1,12 3-54,10 2 171,1-2 0,-1-1 0,74-2-1,-93-4-116,-1-1-1,1 0 1,-1-2-1,28-10 1,4-11 210,-41 21-254,0 1 1,-1-1 0,9-8 0,-1 1 16,8-9-115,-18 16 48,1 1 0,-1-1 0,1 1 1,0 0-1,1 1 0,-1-1 0,0 1 1,9-3-1,-8 3 15,0 2 1,0-1-1,0 0 1,1 1-1,-1 0 1,0 1-1,0 0 1,1 0-1,-1 0 1,1 0-1,-1 1 0,0 0 1,0 1-1,0-1 1,0 1-1,0 0 1,0 1-1,0-1 1,0 1-1,-1 0 1,1 1-1,-1-1 0,0 1 1,7 7-1,-2-1 107,0 1-1,16 23 0,-22-29-60,-1 1 0,0 0 0,0 0 0,-1 1 1,1-1-1,-1 0 0,-1 1 0,2 9 0,2 59 989,-5-77-963,0 0 0,0 0-1,0 1 1,1-1 0,-1 0 0,0 0 0,0 0 0,1 1 0,0-1-1,-1 0 1,2-1 0,-2 2-13,0 1-35,5-15 23,0 0 1,0 0-1,2 1 0,0-1 1,16-24-1,-19 34-73,1 0-1,-1-1 1,1 2-1,0-1 1,0 0-1,7-4 1,-9 7-4,1 0-1,-1 0 1,1 0 0,0 1 0,0-1 0,0 1 0,0 0 0,0 0-1,0 1 1,0-1 0,7 1 0,8-1 111,1 2-1,-1 0 1,0 2 0,21 4-1,-3 2 153,0-2 1,71 3-1,73-10 258,-74-2-217,-44 2 162,0-3 0,0-3-1,-1-3 1,94-25 0,-143 30-334,-1 0 1,0-1-1,0-1 0,0 0 1,-1 0-1,0-1 0,0-1 1,13-11-1,-19 13-124,1 1 0,-1-1 0,0 1 0,-1-1 1,0-1-1,0 1 0,0-1 0,-1 1 0,1-1 0,-2 0 1,1 0-1,-1-1 0,0 1 0,0 0 0,0-16 1,-2 10-654,0 0 0,-2-1 1,1 1-1,-2 0 0,0 0 1,0 0-1,-7-15 0,2 10-2084,-13-20 0</inkml:trace>
</inkml:ink>
</file>

<file path=ppt/ink/ink4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4:53.2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411 0 832,'-9'3'177,"0"0"-1,1-1 1,-1-1 0,-1 1 0,-13-1-1,-49-4 779,57 2-826,-15-1 232,-47 3 0,67 0-396,0 0-1,-1 1 1,1 0 0,0 1 0,0 0 0,0 0 0,1 1-1,-12 6 1,18-8 39,-1 1 0,0 0-1,1-1 1,-1 1 0,1 1 0,0-1-1,0 0 1,0 1 0,1-1 0,-1 1-1,-2 6 1,3-8-7,1 1-1,0-1 0,0 1 1,1 0-1,-1-1 1,0 1-1,1 0 1,0 0-1,0-1 0,0 1 1,0 0-1,0 0 1,0-1-1,1 1 0,-1 0 1,1-1-1,0 1 1,0 0-1,2 3 1,6 8 132,0 0 1,1-1-1,1-1 1,0 0-1,1 0 1,13 9-1,-6-6 24,0-2 0,35 19 0,-38-23-110,-14-8-11,-1 0 1,1-1-1,-1 1 1,0 0 0,1-1-1,-1 1 1,1-1-1,0 0 1,-1 1 0,1-1-1,-1 0 1,1 0-1,-1 0 1,3 0 0,-3-1-6,0 1 0,-1 0 0,1 0 0,0-1 0,0 1 0,0-1 0,0 1 0,-1-1 0,1 1 0,0-1 0,0 1 0,-1-1 0,1 0 0,-1 1 0,1-1 0,0 0 0,-1 1 0,1-2 0,0 0 13,0 0-1,0 0 1,-1-1-1,1 1 1,-1 0-1,1 0 1,-1-1-1,0 1 1,0 0-1,0-1 1,0 1-1,0 0 1,0 0 0,-1-1-1,1 1 1,-2-3-1,0-2-20,0 0 1,-1 1-1,0-1 0,-1 0 1,1 1-1,-1 0 0,0 0 0,-1 0 1,1 0-1,-1 1 0,-1 0 1,-7-7-1,-27-14-110,36 24 44,0 0-1,0 0 1,0 1-1,0-1 1,0 1-1,0 0 1,0 1-1,-1-1 1,-3 0-1</inkml:trace>
</inkml:ink>
</file>

<file path=ppt/ink/ink4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4:56.3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 9 64,'-11'-6'49,"9"4"195,-11 3 444,13-1-688,-1 0 1,1 0-1,-1 1 0,1-1 0,-1 0 0,1 0 0,-1 1 1,1-1-1,0 0 0,-1 1 0,1-1 0,0 0 0,-1 1 1,1-1-1,0 1 0,0-1 0,-1 0 0,1 1 0,0-1 1,0 1-1,0-1 0,-1 1 0,1-1 0,0 1 0,0-1 0,0 1 1,0-1-1,0 1 0,0 0 0,1 0 1,-1 0-1,1-1 0,-1 1 1,1 0-1,-1-1 0,1 1 0,-1 0 1,1-1-1,0 1 0,-1-1 1,1 1-1,0-1 0,1 2 1,4 1-13,0-1 0,1 1 1,7 1-1,9 1 318,0-1 1,1-1-1,-1-1 1,1-2-1,25-1 1,-1 0-503,-44 1 107,0-1 0,-1 0 0,1 0 0,-1 0 1,1 0-1,-1 0 0,0-1 0,1 1 0,-1-1 0,4-3 1,2 0-130,15-10-534</inkml:trace>
</inkml:ink>
</file>

<file path=ppt/ink/ink4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4:58.73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174 56 320,'1'-3'17,"0"1"1,0-1-1,0 1 1,0 0-1,1-1 0,-1 1 1,1 0-1,3-4 1,7-8 609,-8-2-451,-6 21-156,-1-1 0,1 1 0,-1-1-1,1 0 1,-1 0 0,-5 5 0,-1 3 38,2-2-15,-8 12 127,-19 20 1,5-3-8,23-30-74,0-1 0,0 0 0,0 0 0,-15 13 0,16-16 2,-10 7-11,15-12-77,-1 0 1,1 0-1,0 1 1,-1-1-1,1 0 0,-1 0 1,1 0-1,-1 1 1,1-1-1,-1 0 1,1 0-1,0 0 1,-1 0-1,1 0 0,-1 0 1,1 0-1,-1 0 1,1 0-1,-1 0 1,1 0-1,-1 0 1,1 0-1,-1-1 0,1 1 1,0 0-1,-1 0 1,1 0-1,-1-1 1,1 1-1,-1-1 1,-6-3 312,5 3-281,5-6-56,4-11-1,-1 4 58,0-1 0,14-21 0,-15 28-42,-4 6-12,1 0 1,-1-1-1,0 1 1,1 0-1,0 0 1,3-3-1,-5 5 7,1-1 0,0 1 0,0-1 0,0 1 0,-1 0 0,1 0 0,0-1 0,0 1-1,0 0 1,0 0 0,0 0 0,0 0 0,-1 0 0,1 0 0,0 0 0,0 0 0,0 0 0,0 0 0,0 0 0,0 1 0,-1-1-1,1 0 1,0 1 0,1 0 0,0 0 23,-1 0 0,1-1 0,0 1 0,0 0 0,0-1 0,0 1 0,0-1 0,0 1 0,0-1 0,1 0 0,-1 0 0,0 0 0,0 0 0,0 0 0,2-1 0,6 0-49,1 1 31,0-1-1,0-1 1,0 0 0,0 0 0,17-6-1,52-26 52,-60 25-132,-17 7 91,-1 1-9,0 0-1,0 0 1,0 0 0,-1 0 0,1 0 0,0 0-1,-1-1 1,1 1 0,1-3 0,-3 4 8,0 0-1,0 0 1,-1 0-1,1-1 1,0 1 0,0 0-1,0 0 1,0 0 0,0-1-1,-1 1 1,1 0 0,0 0-1,0 0 1,0 0-1,-1 0 1,1-1 0,0 1-1,0 0 1,-1 0 0,1 0-1,0 0 1,0 0 0,0 0-1,-1 0 1,1 0-1,0 0 1,0 0 0,-1 0-1,1 0 1,0 0 0,0 0-1,-1 0 1,1 0-1,-10-1-198,4 2 208,0 0-1,-1 0 1,1 1-1,0 0 1,1 0 0,-1 0-1,0 1 1,1-1-1,-1 2 1,1-1-1,-6 4 1,8-5-25,0 0 1,-1-1-1,1 1 1,-1-1-1,-3 1 1,-12 5 60,-47 28-149,62-33 107,1 1-1,-1 0 1,1-1 0,-1 1 0,-3 5 0,-12 9-4,9-10-32,8-6 47,0 1 0,0-1-1,0 1 1,0-1 0,0 0 0,0 0 0,-1 0 0,1 0 0,-4 0 0,-7 6 30,12-6-54,0-1 0,0 1-1,0 0 1,0-1-1,0 1 1,0-1-1,0 1 1,0-1 0,0 1-1,0-1 1,0 0-1,0 0 1,0 1-1,-2-1 1,1 0-24,-7-1 126,7-5-116,2 5 13,0 1 1,1-1-1,0 0 0,-1 1 1,1-1-1,-1 1 1,1-1-1,0 1 1,-1-1-1,1 1 1,0-1-1,0 1 1,0 0-1,-1-1 1,3 1-1,1-2 33,1-2-49,0 1 1,1 0 0,-1 0-1,1 0 1,0 1 0,0 0 0,-1 0-1,1 1 1,1-1 0,11 0 0,-1 2-1188</inkml:trace>
</inkml:ink>
</file>

<file path=ppt/ink/ink4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5:01.92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88 1 736,'-2'1'41,"-4"1"29,-1 0-1,1 0 1,0 1-1,0 0 1,1 0-1,-1 0 1,1 1-1,-1 0 0,-4 5 1,9-8-16,0 0 0,0-1 1,0 1-1,0 0 0,0 0 0,0 0 0,0-1 1,0 1-1,0 0 0,-1-1 0,1 1 1,0-1-1,0 1 0,0-1 0,-1 0 0,1 1 1,-2-1 244,5-1-144,27-4 60,0 1 0,30-1 0,-7 1-60,92-3-148,-32 2-1683,-58 2 625</inkml:trace>
</inkml:ink>
</file>

<file path=ppt/ink/ink4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5:02.6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45 101 480,'-4'2'43,"0"0"-1,0 1 1,0-1 0,0 1-1,1 0 1,-1 0 0,-4 6-1,-1-1 129,23-8 416,109-27 607,-106 23-1199,306-54 1120,-284 50-1803,63-20 0,-71 18-603</inkml:trace>
</inkml:ink>
</file>

<file path=ppt/ink/ink4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5:03.34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483 199 832,'-4'-3'40,"-1"1"1,0 0-1,1 1 1,-1-1-1,0 1 1,0 0-1,0 0 1,0 1-1,0-1 1,0 1-1,0 0 0,-8 2 1,-17-2 222,-116 1 931,0 1-20,71-13-635,74 11-527,0 0 1,0-1 0,0 1-1,1 0 1,-1 0-1,0 0 1,0 0 0,0-1-1,1 1 1,-1 0-1,0-1 1,0 1-1,1 0 1,-1-1 0,0 1-1,0-2 1,1 2-8,0 0 0,0-1 0,0 1 0,-1 0 0,1-1 0,0 1 0,0 0 0,0-1 0,0 1 1,0 0-1,0-1 0,1 1 0,-1 0 0,0-1 0,0 1 0,0 0 0,0-1 0,0 1 0,0 0 0,0-1 0,1 1 0,-1 0 1,0 0-1,0-1 0,1 1 0,-1 0 0,0-1 0,4-2 23,1-1 1,-1 0-1,10-4 0,-7 3-28,9-5 16,1 2-1,-1 0 1,1 1-1,1 0 0,26-5 1,-26 6-13,131-31-508,-54 15-307,-11 0-1108</inkml:trace>
</inkml:ink>
</file>

<file path=ppt/ink/ink4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5:34.32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 1 736,'2'0'38,"1"0"1,-1 0-1,0 0 1,0 1-1,0-1 1,0 1-1,0-1 0,0 1 1,0 0-1,0 0 1,0 0-1,0 0 1,0 0-1,-1 0 0,1 0 1,0 1-1,-1-1 1,1 1-1,-1-1 1,1 1-1,-1-1 0,0 1 1,2 3-1,1 3-35,-1 0 0,0 0 0,0 0 0,2 14 0,2 3 308,-5-17-188,0 0 1,-1 0 0,1 1-1,-2-1 1,1 0-1,-2 12 1,-8 49-16,6-47-62,-4 18-50,-1-1 0,-2 0 0,-29 72 0,12-54-658,22-47-479</inkml:trace>
</inkml:ink>
</file>

<file path=ppt/ink/ink4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5:38.5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63 19 320,'-22'27'4029,"22"-27"-4009,-9-6 91,7 4-57,0 1 0,0-1 0,1 1 0,-1-1 0,1 0-1,-1 1 1,1-1 0,0 0 0,0 0 0,-2-2 0,-10-15 377</inkml:trace>
</inkml:ink>
</file>

<file path=ppt/ink/ink4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5:41.02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66 1 992,'-26'16'3365,"17"-11"-2951,8-5-385,0 1 1,0 0 0,1-1-1,-1 1 1,0-1 0,0 1-1,0-1 1,1 1 0,-1-1-1,0 0 1,0 0 0,0 1-1,0-1 1,-1 0 0,-3 3-29,-6 2 1208,15-8-1082,-4 3-115,0-1 0,0 1 0,0 0 0,0-1 0,1 1-1,-1 0 1,0 0 0,0-1 0,0 1 0,1 0 0,-1 0 0,0 0 0,0-1-1,1 1 1,-1 0 0,0 0 0,1 0 0,-1 0 0,0 0 0,0-1 0,1 1 0,-1 0-1,15-3 165,-13 3-122,8 0-12,-1 0 10,-6 1-24,-1-1 0,1 0 0,-1 0 0,0 0 0,1 0 0,-1 0 0,1-1 0,-1 1-1,1-1 1,-1 1 0,0-1 0,1 0 0,-1 0 0,0 0 0,0 0 0,0 0 0,4-3 85,-6 4-111,0 0 0,-1 0 0,1 0 0,0 0 0,0 0-1,0 0 1,0 0 0,0 0 0,0 0 0,0 0 0,0 0-1,-1 0 1,1 1 0,0-1 0,0 0 0,0 0 0,0 0-1,0 0 1,0 0 0,-1 0 0,1 0 0,0 0-1,0 0 1,0 0 0,0 0 0,0 0 0,0-1 0,0 1-1,-1 0 1,1 0 0,0 0 0,0 0 0,0 0 0,0 0-1,0 0 1,0 0 0,0 0 0,0 0 0,-1 0 0,1 0-1,0-1 1,0 1 0,0 0 0,0 0 0,0 0 0,0 0-1,0 0 1,0 0 0,0 0 0,0-1 0,0 1 0,0 0-1,0 0 1,0 0 0,0 0 0,0 0 0,0 0-1,0 0 1,0-1 0,0 1 0,0 0 0,0 0 0,0 0-1,0 0 1,0 0 0,0 0 0,0-1 0,0 1 0,0 0-1,-4 3 46,-2 0-5,1 0 0,-1 1 0,1 0 0,-7 6-1,11-8-37,0-1 1,0 1-1,-1-1 0,1 1 0,-1-1 0,1 1 0,-1-1 0,1 0 0,-1 0 0,0 1 0,1-1 0,-1 0 0,0-1 1,0 1-1,0 0 0,-4 0 0,-2 3-533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6:49.88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17 64,'-3'-16'32</inkml:trace>
</inkml:ink>
</file>

<file path=ppt/ink/ink4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5:42.7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150 0 224,'-18'20'1552,"13"-16"-1315,-1 1 1,1-1-1,-1-1 0,0 1 1,-10 3-1,-18 12 851,32-18-1015,1 1-1,-1-1 1,1 0 0,-1 0-1,0 0 1,0 0 0,1-1-1,-1 1 1,0 0 0,0-1-1,0 1 1,0-1 0,0 0 0,0 1-1,0-1 1,0 0 0,0 0-1,0 0 1,0-1 0,1 1-1,-1 0 1,0-1 0,0 1-1,0-1 1,0 0 0,-3-1-1,5 2 3,0-1-68,0 0-1,0 0 1,0 0-1,0 0 1,0 0 0,1 0-1,-1 0 1,0 0-1,1 0 1,-1 0-1,1 1 1,-1-1 0,1 0-1,-1 0 1,1 1-1,0-1 1,-1 0-1,1 1 1,0-1 0,0 0-1,-1 1 1,1-1-1,0 1 1,0 0-1,1-1 1,26-7 280,-13 4-468,14 1 531,-11 1-289,-1-3-682,-14 4 374,0 0 1,0 0-1,0 0 1,0 1-1,0-1 1,4 0 0,8 0-871,-12 0 905,-1 1 0,1 0 0,-1 0 0,1 0 1,-1 0-1,1 0 0,-1 0 0,1 0 0,-1 1 1,1-1-1,2 2 0,16 6-380</inkml:trace>
</inkml:ink>
</file>

<file path=ppt/ink/ink4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5:29.4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425 12 992,'0'0'15,"-1"-1"1,1 1-1,0 0 1,-1 0-1,1 0 1,0-1-1,0 1 1,-1 0-1,1 0 1,0 0-1,-1 0 1,1 0-1,0 0 1,-1 0-1,1 0 1,0-1-1,-1 1 1,1 0-1,0 0 1,-1 1-1,1-1 1,0 0-1,-1 0 1,1 0-1,0 0 1,-1 0-1,1 0 1,0 0-1,-1 0 1,1 1-1,0-1 1,0 0-1,-1 0 1,1 0-1,0 1 1,0-1-1,-1 0 1,1 0-1,0 1 1,0-1-1,-1 1 1,1-1 30,0 1-1,-1-1 1,1 1-1,0-1 1,-1 0-1,1 1 1,-1-1 0,1 1-1,-1-1 1,1 0-1,-1 0 1,1 1 0,-1-1-1,0 0 1,1 0-1,-1 0 1,1 1-1,-1-1 1,0 0 0,-22 5 835,2 1-477,-11-1 8,0 2 1,0 2-1,-49 19 1,62-21-213,2 0 51,-26 15-1,31-15-25,0 0 1,0-1-1,-1-1 0,-18 6 0,30-11-216,0 1-1,0-1 1,1 0 0,-1 0-1,0 0 1,0 0 0,0 0-1,0 0 1,0 0 0,0 0-1,1 0 1,-1 0 0,0 0-1,0 0 1,0-1 0,0 1-1,0 0 1,-1-1 0,2 0-8,0 1 1,-1-1 0,1 1-1,0-1 1,-1 1 0,1-1 0,0 1-1,0-1 1,0 1 0,-1-1-1,1 1 1,0-1 0,0 1-1,0-1 1,0 1 0,0-1 0,0 1-1,0-1 1,0 1 0,0-1-1,0-1 1,1 0 6,0-1 0,0 1-1,0-1 1,0 1 0,0-1 0,0 1 0,1-1 0,-1 1-1,1 0 1,2-3 0,10-6-26,1-1 0,-1 2-1,2 0 1,0 1 0,24-11 0,-28 15-17,-3 1 13,0 1-1,1 0 1,11-3-1,9-2-244,-25 7-59,0-1 1,0 1 0,0 0-1,0 0 1,0 0 0,0 1 0,0 0-1,1 0 1,-1 0 0,0 1-1,0-1 1,0 1 0,0 1-1,0-1 1,0 1 0,8 3-1,-6 5-671</inkml:trace>
</inkml:ink>
</file>

<file path=ppt/ink/ink4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5:30.91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180 55 640,'2'-5'266,"-1"5"-243,-1 0 0,0 0-1,0-1 1,1 1 0,-1 0-1,0-1 1,0 1 0,0 0-1,0-1 1,1 1-1,-1 0 1,0-1 0,0 1-1,0 0 1,0-1 0,0 1-1,0-1 1,0 1 0,0 0-1,0-1 1,0 1-1,0-1 1,0 1 0,0 0-1,0-1 1,0 1 0,0 0-1,-1-1 1,1 1 0,-6-8 954,0 3-655,-2 1 112,7 4-368,0-1-1,0 1 0,0-1 1,0 1-1,0 0 1,0-1-1,0 1 0,0 0 1,0 0-1,0 0 0,0 0 1,0 0-1,-1 0 1,-41-4 403,4-4 427,37 8-864,0 0 0,0 0 0,0 0 0,0-1-1,0 1 1,0-1 0,0 1 0,-2-2 0,-11-2-42,14 4 58,0 0-92,1 0 65,-1 0-1,0 0 0,1 0 0,-1 0 1,0 1-1,1-1 0,-1 0 1,0 0-1,1 0 0,-1 1 0,1-1 1,-1 0-1,1 1 0,-1-1 0,0 0 1,1 1-1,-1-1 0,0 1 0,-1 5 40,1-6-61,1 1 0,0-1 0,0 1 0,0-1 0,0 0 0,-1 1 0,1-1 0,0 1 0,0-1 0,-1 0 1,1 1-1,0-1 0,-1 1 0,1-1 0,0 0 0,-1 0 0,1 1 0,-1-1 0,1 0 0,0 1 0,-1-1 0,1 0 0,-1 0 0,1 0 0,-1 0 0,1 0 0,-1 1 0,0-1 0,1 0 7,0 0 0,-1 0 0,1 0-1,0 0 1,-1 0 0,1 1 0,0-1-1,0 0 1,-1 0 0,1 0 0,0 0-1,0 1 1,0-1 0,-1 0 0,1 0-1,0 1 1,0-1 0,0 0 0,0 0-1,0 1 1,-1-1 0,1 0-1,0 1 1,0-1 0,0 0 0,0 1-1,0-1 1,0 0 0,0 0 0,0 1-1,0-1 1,0 0 0,0 1 0,0-1-1,0 0 1,0 0 0,1 1 0,2 13 101,-3-12-102,2 15 113,-2-15-101,0-1 0,0 1 0,0 0 0,1-1 0,-1 1 0,0-1 0,1 1 0,-1 0 0,1-1 0,-1 1 0,1-1 0,-1 0 0,1 1 1,0-1-1,0 1 0,0-1 0,0 0 0,0 0 0,2 2 0,5 5-615,1-2 1,-1 1 0,1-1 0,1-1-1,12 7 1,-5-5-1307</inkml:trace>
</inkml:ink>
</file>

<file path=ppt/ink/ink4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5:44.8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132 1 832,'-3'2'100,"-1"1"-1,1-1 1,0 1 0,0 0 0,0 0-1,1 0 1,-1 1 0,1-1 0,-3 5-1,0 0 305,-1 0-1,-10 10 1,10-12-317,0 1-1,1-1 1,-7 12 0,11-17-65,0 1 0,0-1 0,0 1 0,0-1 0,0 0 0,-1 1 0,1-1 0,0 0 0,-3 2 0,-9 8 291,13-11-302,0 1 1,0-1-1,0 0 1,0 1-1,0-1 1,-1 0-1,1 0 1,0 1-1,0-1 1,0 0-1,-1 1 1,1-1-1,0 0 1,0 0-1,-1 1 1,1-1-1,0 0 1,0 0-1,-1 0 1,1 1-1,0-1 1,-1 0-1,1 0 1,0 0-1,-1 0 1,1 0-1,0 0 1,-1 0-1,1 0 1,0 0-1,-1 0 1,1 0-1,0 0 1,-1 0-1,1 0 1,0 0-1,-1 0 1,1 0-1,0 0 1,-1 0-1,1 0 1,0-1-1,-1 1 1,1 0-1,-1-1 1,1 1 23,-1-1 0,1 0-1,-1 0 1,1 0 0,-1 0 0,1 0-1,0 0 1,-1-1 0,1 1 0,0 0 0,0 0-1,0-2 1,0 0-10,0 0-1,0-1 1,0 1 0,1 0-1,-1-1 1,1 1-1,0 0 1,0 0 0,0 0-1,0 0 1,1 0 0,3-5-1,-1 4 30,18-16-566</inkml:trace>
</inkml:ink>
</file>

<file path=ppt/ink/ink4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5:47.2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69 736,'4'-69'4389,"-4"95"-4399,4 99 383,1-63-363,-3-39-80,-2-15-95,1 1 0,0-1 0,4 13 0</inkml:trace>
</inkml:ink>
</file>

<file path=ppt/ink/ink4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5:51.5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43 9 416,'-1'1'3,"1"-1"0,0 0-1,0 0 1,0 0 0,0 0 0,0 0 0,0 0 0,0 1-1,0-1 1,0 0 0,0 0 0,0 0 0,0 0-1,0 0 1,0 1 0,0-1 0,0 0 0,0 0 0,0 0-1,0 0 1,0 0 0,0 1 0,0-1 0,0 0-1,0 0 1,0 0 0,0 0 0,0 0 0,0 1 0,1-1-1,-1 0 1,0 0 0,0 0 0,0 0 0,0 0-1,0 0 1,0 0 0,0 0 0,1 1 0,-1-1 0,0 0-1,0 0 1,0 0 0,0 0 0,0 0 0,0 0-1,1 0 1,-1 0 0,0 0 0,0 0 0,0 0 0,0 0-1,1 0 1,-1 0 0,0 0 0,0 0 0,0 0-1,0 0 1,0 0 0,1 0 0,-1 0 0,0 0 0,0-1-1,0 1 1,0 0 0,0 0 0,1 0 0,-2 4 253,5 5 176,-1-5-327,-1-1 1,0 1-1,-1 0 0,1-1 1,-1 1-1,0 0 0,2 8 1,0 9 824,1 32 1,-6-25-829,2-27-101,0 1 0,-1-1 0,1 1 0,0-1 0,-1 1 0,1-1 1,-1 1-1,0-1 0,-6 8 1130,4-9-830,3 0-280,0 1 0,-1-1 0,1 0 0,0 0 0,0 0 0,-1 0 1,1 0-1,0 0 0,-1 0 0,1 0 0,0 0 0,0 0 0,-1 0 0,1 0 1,0 0-1,-1 0 0,1 0 0,0 0 0,-1 0 0,1 0 0,0 0 0,0-1 1,-1 1-1,1 0 0,0 0 0,0 0 0,-1 0 0,1-1 0,0 1 0,0 0 1,0 0-1,-1 0 0,1-1 0,0 1 0,0 0 0,0 0 0,-1-1 0,1-2 13,-1 0 0,1 1 0,-1-1 0,0 1-1,0-1 1,0 0 0,0 1 0,-2-3 0,-5-13 200,-1-17-141,-6-53 1,11 75 15,2 8-254,9 11 21,1 5 107,0 0 0,-1 1 1,0 0-1,-1 1 0,-1-1 1,6 20-1,-9-28 16,10 17 32,-10-19 110,0 0-1,0 1 0,-1 0 1,1-1-1,-1 1 0,2 6 1,-11-10 280,8 0-437,0 0 1,0 0-1,-1 0 0,1 0 1,0 0-1,-1 0 0,1 1 0,0-1 1,-1 0-1,1 0 0,-1 0 1,1 1-1,-1-1 0,0 0 1,1 1-1,-1-1 0,-1-1 0,1-17 358,1-16-273,2 29-98,-1 5 12,-1 1 0,1-1 0,-1 0 0,0 0 0,1 0 0,-1 0 0,0 0 0,0 1-1,1-1 1,-1 0 0,0 0 0,0 0 0,0 0 0,0 0 0,0 0 0,0 0 0,-1-1 0,2 2 9,-1 0 0,0 0 0,1-1 0,-1 1 0,0 0 0,1 0 0,-1 0 0,0 0 0,1 0 0,-1 0 0,0 0 0,1 0 0,-1 0 0,1 0 0,-1 0 0,0 0 0,1 0 0,-1 0 0,0 0 0,1 0 0,-1 0 0,0 0 0,1 1 0,0 0 22,0 0 0,0 1 0,0-1 0,-1 1 0,1-1 0,0 1 0,-1 0 0,0-1 0,1 1 0,-1-1 0,0 1 0,0 0 0,0-1 0,0 1 0,0 0 0,0-1 0,0 1 0,0 0 0,-1-1 0,1 1 0,-2 2 0,-1 17-109,1 72-2166,4-82 864</inkml:trace>
</inkml:ink>
</file>

<file path=ppt/ink/ink4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5:53.16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49 31 416,'-4'-8'1585,"-3"-7"237,5 14-1746,-11-6 622,13 27-522,3 108 619,-2-99-643,-1 0 0,-2 0 0,-1 0 0,-1 0 0,-9 29 0,12-52-632,-1 0 0,1 0 0,1 1 0,-1-1 0,1 9 0</inkml:trace>
</inkml:ink>
</file>

<file path=ppt/ink/ink4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5:25.9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307 216 480,'-16'7'105,"3"-1"31,1-1 0,-1 0 0,0-1-1,0 0 1,0-1 0,-22 2 0,-77-5 1608,90-3-1516,20 3-197,-1-1 0,1 1 0,0-1 0,-1 1 0,1 0 0,0 0 0,-1 0 0,1 0 0,-1 1 0,1-1-1,0 0 1,-1 1 0,-2 1 0,5-2-26,0 0 0,0 0 1,-1 1-1,1-1 0,0 0 0,0 0 0,0 0 0,-1 0 0,1 0 0,0 0 0,0 0 1,0 1-1,-1-1 0,1 0 0,0 0 0,0 0 0,-1 0 0,1 0 0,0 0 0,0 0 1,0 0-1,-1 0 0,1 0 0,0 0 0,0 0 0,-1-1 0,1 1 0,0 0 0,0 0 1,0 0-1,-1 0 0,1 0 0,0 0 0,0 0 0,0-1 0,-1 1 0,1 0 1,0 0-1,0 0 0,0 0 0,0-1 0,0 1 0,-1 0 0,1 0 0,0-1 10,0 1-1,0-1 0,0 1 0,0-1 1,0 1-1,0-1 0,0 1 0,1 0 1,-1-1-1,0 1 0,0-1 1,0 1-1,0-1 0,1 1 0,-1 0 1,0-1-1,0 1 0,1 0 0,-1-1 1,0 1-1,1-1 0,25-22 526,-16 13-333,21-15 1,-15 14-158,1 0-1,1 1 1,0 1 0,0 1 0,0 1-1,1 0 1,1 2 0,36-7 0,-27 5 169,-25 5-174,1 1 0,0 0 1,-1 0-1,1 0 0,5 0 0,-18 12-55,2-7 73,0 0 0,0-1 0,0 0 0,-1 0 0,1-1 0,-13 4 0,-13 5 194,24-8-260,0 1 0,0 1 0,0 0 0,0 0 0,1 0 0,-1 1 0,1 0 0,1 0 0,-1 1 0,1 0 0,0 0 0,1 0 0,-7 12 0,7-10-28,1 0 0,0-1 0,0 1 1,1 1-1,0-1 0,-2 10 0,4-16 37,1-1-1,-1 1 0,1 0 0,0 0 0,0 0 1,0-1-1,0 1 0,0 0 0,1 0 0,-1 0 1,1-1-1,0 1 0,0 0 0,0-1 0,0 1 1,0-1-1,0 1 0,1-1 0,-1 1 0,1-1 1,0 0-1,0 0 0,0 0 0,3 4 0,-2-5 1,-1 0 0,1 0 0,-1-1 0,0 1 0,1 0 0,-1-1 0,1 1-1,0-1 1,-1 0 0,1 0 0,4-1 0,29-4-98,-7-4 79,-1-2-1,0 0 1,35-20 0,-46 20-28,0-2 1,-1 0-1,0 0 1,15-19-1,-20 20-310,0 0-1,-1-1 1,-1 0 0,0-1-1,-1 0 1,0 0-1,-1-1 1,8-22 0,6-15-988,-11 21 235</inkml:trace>
</inkml:ink>
</file>

<file path=ppt/ink/ink4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5:27.5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715 1 1152,'-62'23'656,"19"-3"76,14-5-323,11-6-289,1 0 0,1 1 0,0 0 0,0 1 0,-17 17 0,-1-3-44,25-18-5,-1-1-1,-10 12 1,11-9-4,-1 0-1,0-1 1,-1 0 0,-15 9-1,20-13 83,0-1-1,-1-1 1,0 1-1,1-1 1,-1 0 0,0 0-1,0-1 1,0 0-1,-12 1 1,16-3-148,0 1 1,-1 0-1,1 0 0,0 0 1,0 1-1,0-1 1,-1 1-1,1-1 0,0 1 1,0 0-1,0 0 1,0 1-1,0-1 0,0 0 1,1 1-1,-1 0 1,0 0-1,-4 4 0,-32 26 1,-13 14 567,51-45-585,7 0-31,-1 1-1,1-1 0,0 0 1,0 0-1,0-1 1,-1 1-1,9-2 0,-7 1 2,5 0 84,-1 0 0,1-1 0,-1 0 0,0-1 0,1 0 0,-1-1 0,0-1-1,0 1 1,11-7 0,74-33-59,-67 32-27,-28 10 106,-1 4-36,-1 0-1,1 1 0,-1-1 0,0 0 0,0 0 1,-1 0-1,1 0 0,-1-1 0,1 1 0,-1 0 0,0-1 1,0 1-1,-3 2 0,-2 3 37,0 0-1,-14 10 1,13-13 66,0 0 1,0 0-1,0-1 1,0 0-1,-16 5 1,-45 9 445,44-12-506,-31 4 27,31-6-51,-30 9 0,40-10 80,-11 3 6,25-6-124,1 0 0,-1 1-1,0-1 1,0 0 0,1 1 0,-1-1-1,0 1 1,1-1 0,-1 1 0,1-1-1,-1 1 1,1 0 0,-1-1-1,1 1 1,-1 0 0,1-1 0,-1 1-1,1 0 1,0 0 0,0-1 0,-1 1-1,1 0 1,0 0 0,0-1 0,0 1-1,0 2 1,0-2-14,0 0-1,1 0 1,-1 0 0,0 0-1,1 0 1,-1 0-1,1 0 1,0 0 0,-1 0-1,1 0 1,1 1 0,6 10-91,-8-11 110,1 0 0,0 0 0,0 0 0,0 0 0,0 0 0,-1 0 0,1 0 0,0 0 0,0-1 0,1 1 0,-1 0 0,0-1 0,0 1 0,0-1 0,0 1 0,1-1 0,-1 0 0,0 1 0,0-1 0,1 0 0,-1 0 0,0 0 0,0 0 0,1 0 0,-1 0 0,0 0 0,0 0 0,3-1 0,4-1 62,-1 1 1,1-1-1,8-4 0,73-32 148,-55 23-391,-26 11 128,0 1-1,1 0 1,13-2 0,-20 4 28,0 1 1,0-1 0,0 1 0,0 0 0,0 0 0,0 0 0,1 0 0,-1 0-1,0 1 1,0-1 0,0 0 0,0 1 0,0 0 0,0-1 0,0 1 0,0 0-1,0 0 1,0 0 0,2 2 0,-2-1-42,-2-2 54,0 0-1,0 0 1,0 0 0,0 1-1,0-1 1,0 0-1,0 0 1,0 0-1,0 0 1,1 1-1,-1-1 1,0 0-1,0 0 1,0 0-1,0 0 1,0 0-1,0 1 1,1-1 0,-1 0-1,0 0 1,0 0-1,0 0 1,0 0-1,1 0 1,-1 0-1,0 0 1,0 0-1,0 0 1,1 0-1,-1 0 1,0 0-1,0 1 0,1-1 1,-1 0-1,0 0 0,0 0 1,1 0-1,-1 0 0,0 0 1,0 0-1,1 0 0,-1 0 0,0 1 1,0-1-1,0 0 0,1 0 1,-1 0-1,0 0 0,0 1 1,0-1-1,0 0 0,1 0 0,-1 1 1,0-1-1,0 0 0,0 0 1,0 0-1,0 1 0,0-1 1,0 0-1,0 0 0,0 1 0,1 1-30,-1-1 0,0 1 0,0 0 0,0-1 0,0 1 0,-1-1 0,1 1 0,0 0 0,-1-1 0,1 1 0,-1-1 0,1 1 0,-1-1 0,0 1 0,0-1 0,0 0 0,1 1 0,-1-1 0,0 0 0,-1 0 0,1 0 0,0 0 0,0 0 0,0 0 0,-1 0 0,1 0 0,-1 0 0,1 0 0,0-1 0,-1 1 0,-2 0 0</inkml:trace>
</inkml:ink>
</file>

<file path=ppt/ink/ink4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5:59.9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 7 640,'-3'-2'171,"2"1"-3,6-3 176,-4 6-286,0-1 0,1 0 0,-1 1 0,0-1 0,-1 0 0,1 1 0,0 0 0,0-1 0,-1 1 0,1-1 0,-1 1 0,1 0 0,-1-1 0,0 1 0,1 0 0,-1 3 166,-6 8 250,1 0 0,-5 22 0,5-18-275,5-1 606,1-15-693,5 2-42,-5-2 84,14 6 395,-13-6-581,0 0-1,0 0 0,0 1 1,1-1-1,-1 0 0,0 1 1,3 3-1,-4-4 70,-1 0-18,1-1 0,-1 1 0,0-1 0,1 1 0,-1-1-1,0 1 1,1-1 0,-1 1 0,0-1 0,1 1-1,-1 0 1,0-1 0,0 1 0,0 0 0,0-1-1,1 1 1,-1-1 0,0 1 0,0 0 0,0 0-1,0-1-12,0 1 0,0-1 0,0 0-1,0 0 1,0 1 0,0-1 0,0 0-1,0 0 1,0 0 0,0 1 0,0-1-1,0 0 1,0 0 0,0 1 0,0-1-1,0 0 1,0 0 0,0 1 0,0-1-1,-1 0 1,1 0 0,0 0 0,0 1-1,0-1 1,0 0 0,0 0 0,0 0-1,-1 1 1,1-1 0,0 0 0,0 0-1,0 0 1,-1 0 0,1 0 0,0 0-1,0 1 1,0-1 0,-1 0-1,1 0 1,0 0 0,0 0 0,-1 0-1,1 0 1,0 0 0,0 0 0,-1 0-1,1 0 1,0 0 0,0 0 0,0 0-1,-1 0 1,1 0 0,0 0 0,0 0-1,-1 0 1,1-1 0,0 1 0,0 0-1,0 0 1,-1 0 0,1 0 0,0 0-1,0-1 1,-6-18 106,1 7-135,2 7-96,1 1-1,0-1 0,-7-8 1,-8-26-4164,16 28 3302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6:50.2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64,'13'0'32,"-5"0"-32</inkml:trace>
</inkml:ink>
</file>

<file path=ppt/ink/ink4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6:02.0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133 0 160,'-13'27'752,"8"-20"-805,0 0 0,0 0 0,-1-1 0,0 0 0,-9 7-1,4-3 256,-2 6 662,10-12-773,1-1 1,0 0-1,-1-1 0,0 1 1,0 0-1,-3 2 1,-4 3-80,9-7 48,0 1-1,-1-1 1,1 0 0,-1 0-1,1 0 1,-1 0 0,1 0-1,-4 1 1,2 5 820,22-5-229,-17-2-603,6-1-96,3-3 81,0 0 0,-1-1 0,12-7 0,-1 1 16,40-16 724,-61 28-736,-1 0 0,0-1-1,1 1 1,-1-1 0,0 1 0,1-1-1,-1 1 1,0-1 0,0 0-1,0 1 1,1-1 0,-1 0 0,0 0-1,0 1 1,0-1 0,0 0-1,0 0 1,-7 2 203,-3 4-110,1-1 0,-1 0 0,-12 4-1,-14 5-120,29-11-76,5-1 76,-1 0 1,0 0 0,0 0-1,1-1 1,-1 0 0,-9 2-1,2-2 330</inkml:trace>
</inkml:ink>
</file>

<file path=ppt/ink/ink4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6:03.7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1 832,'13'16'1429,"-13"-16"-1427,0 1 1,1-1-1,-1 1 0,1-1 0,-1 1 0,0-1 1,1 1-1,-1-1 0,0 1 0,0-1 0,1 1 1,-1 0-1,0-1 0,0 1 0,0-1 0,0 1 0,0-1 1,0 1-1,0 0 0,0-1 0,0 1 0,0 0 1,0 21 65,0-18-27,0 1 20,0-3 6,0 1 0,0-1 1,0 1-1,0-1 0,1 0 1,-1 1-1,0-1 1,2 4-1,-1-4-32,-1 0 1,1 1-1,-1-1 0,1 1 1,-1-1-1,0 1 1,0-1-1,0 1 0,-1 3 1,0 7 239,0-11-259,1-1 0,0 1 0,-1-1 0,0 1 0,1-1 0,-1 1 0,0-1 0,1 1 0,-1-1 0,0 0 0,0 0 0,0 1 0,0-1 0,0 0 0,-1 0 0,1 0 0,-2 2 0,2-3-80,3 17 636,-2-15-539,0 0-1,1 0 0,-1 0 1,0 0-1,0 0 0,0 0 1,0 0-1,0 0 0,-1 0 1,1 0-1,-1 3 0,0 0-60,0 0 0,0 0 1,1-1-1,0 1 0,1 9 0,0 2 14,-1 16-2317</inkml:trace>
</inkml:ink>
</file>

<file path=ppt/ink/ink4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6:34.80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325 1 320,'-4'2'69,"2"-1"-33,1-3 51,-5 1 308,-8 10-363,11-7-20,0 0 1,0 1-1,0-1 0,0 1 1,-2 3-1,13 12-124,-7-13 107,6 0 250,-7-4-230,-1 0 0,1 0 0,-1-1 0,1 1 0,-1 0 0,0 0 0,1-1 0,-1 1 0,0 0 0,1-1 0,-1 1 0,0 0-1,0-1 1,1 1 0,-1-1 0,0 1 0,0-1 0,0 0 0,-1 1 0,-8 5 118,8-5-115,-1-1 0,1 1 0,0 0 0,0-1 0,-1 0 0,1 1 0,-4-1 0,-48 5 948,49-5-965,1 0 0,-1 1 1,1 0-1,-6 2 1,-13 2-20,2-2-8,9-1 91,0 0-1,0-1 1,0 0 0,0-1-1,0-1 1,-18-2 0,21 2-156,0 1-261</inkml:trace>
</inkml:ink>
</file>

<file path=ppt/ink/ink4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6:38.82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327 48 576,'-22'1'151,"11"0"211,-1-1 0,-18-3 0,-144-31 1942,161 30-2110,0 2-1,0-1 0,-19 0 1,25 2-5,14 6-96,1 2-92,1 0-1,-2 1 0,14 16 1,-17-19-6,-1 0 1,0 0 0,0 0-1,-1 0 1,1 1-1,-1-1 1,-1 1-1,1 0 1,0 6 0,16 108 20,-9-84-491</inkml:trace>
</inkml:ink>
</file>

<file path=ppt/ink/ink4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6:43.06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0 157 320,'5'-19'304,"-5"19"-273,1 0 0,-1 0 0,1-1 0,-1 1 1,1 0-1,-1 0 0,0 0 0,1-1 0,-1 1 0,1 0 0,-1-1 0,0 1 0,1 0 1,-1-1-1,0 1 0,1 0 0,-1-1 0,0 1 0,0 0 0,0-1 0,1 1 0,-1-1 1,0 0-1,0-1 75,0 0 1,0-1 0,0 1-1,0 0 1,1 0 0,-1-1-1,1 1 1,-1 0 0,1 0-1,0 0 1,0 0 0,0 0-1,0 0 1,2-2 0,-3 3-83,1-1 1,-1 1 0,1 0-1,-1 0 1,1 0 0,-1-1 0,0 1-1,0 0 1,0 0 0,0-1 0,1 1-1,-1 0 1,-1 0 0,1-1-1,0 1 1,0 0 0,0 0 0,-1 0-1,1-1 1,-1 1 0,1 0-1,-2-2 1,-2-14 399,2 10-420,2 7-3,0 0 0,-1-1 0,1 1 1,0 0-1,0 0 0,0-1 0,0 1 0,0 0 0,0 0 0,0 0 1,0-1-1,0 1 0,0 0 0,0 0 0,0-1 0,0 1 0,0 0 1,0 0-1,0-1 0,0 1 0,0 0 0,0 0 0,0-1 0,0 1 1,0 0-1,0 0 0,0 0 0,0-1 0,0 1 0,1 0 1,-1 0-1,0 0 0,0-1 0,0 1 0,0 0 0,1 0 0,-1-1 1,13-13 323,-12 13-357,-1 4 28,0 0-1,0 1 1,0-1 0,-1 0 0,-1 5-1,2-6 3,-1 0 0,1 0 0,-1 0-1,1 0 1,0 0 0,0 0 0,0 0-1,0 0 1,0 0 0,0 0-1,0 0 1,1 0 0,-1 0 0,1 0-1,-1 0 1,2 2 0,-1-2 45,4 5 673,-5-7-694,1 0 23,-1 0-23,1 0-18,1-1 1,-1 1-1,0-1 1,0 0-1,0 1 1,1-1-1,-1 0 0,0 0 1,0 0-1,0 0 1,0 0-1,-1 0 1,1 0-1,0 0 1,0 0-1,-1-1 0,1 1 1,0 0-1,-1 0 1,0-1-1,1-1 1,0-1 63,-1 1 1,1-1 0,-1 0-1,0 0 1,-1-6-1,0 0 143,1 8-156,-2-16-79,2 18 19,0 0 0,0-1 1,0 1-1,0 0 0,0 0 0,-1-1 0,1 1 1,0 0-1,0 0 0,0-1 0,0 1 0,-1 0 1,1 0-1,0 0 0,0-1 0,0 1 0,-1 0 1,1 0-1,0 0 0,0 0 0,-1-1 1,1 1-1,0 0 0,-1 0 0,0 0 1,1 0 0,-1 0 0,1 1-1,-1-1 1,0 0 0,1 0 0,-1 1 0,1-1-1,-1 0 1,0 0 0,1 1 0,-1-1 0,1 1-1,-1-1 1,1 1 0,-1 0 0,0 2 12,0 0 0,0 1 0,1-1 0,-1 1 0,1 5 1,0-8-32,0 4-349,0 1 0,1 0 0,0-1 0,0 1 0,0-1 0,1 1 0,0-1-1,3 6 1,3 8-897</inkml:trace>
</inkml:ink>
</file>

<file path=ppt/ink/ink4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6:44.3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0 116 832,'0'-1'50,"0"-1"0,0 1 0,0 0 0,1 0-1,-1-1 1,0 1 0,1 0 0,-1 0 0,0 0 0,1-1 0,0 1 0,-1 0 0,1 0 0,0 0 0,1-2-1,3-6 620,4-11 225,-8 18-866,0-1 1,0 1-1,0 0 0,0 0 0,0-1 1,0 1-1,-1-1 0,1 1 0,-1-1 1,1-4-1,-1-20 473,-3 20 248,2 7-752,1 0 0,0 0-1,0 0 1,0 1 0,0-1 0,0 0 0,0 0 0,0 0 0,-1 1 0,1-1 0,0 0 0,0 0 0,0 1 0,0-1 0,0 0 0,0 0 0,0 1 0,0-1 0,0 0 0,0 0-1,0 1 1,1-1 0,-1 0 0,0 0 0,0 0 0,0 1 0,0-1 0,0 0 0,0 0 0,0 0 0,1 1 98</inkml:trace>
</inkml:ink>
</file>

<file path=ppt/ink/ink4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7:32.001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597 673 480,'-37'78'955,"35"-74"-817,-1 1 1,-1-1 0,1 0-1,-1 0 1,1-1-1,-9 7 1,-29 19 549,26-19-400,0-1-91,-2 0-1,-22 9 0,-8 5 149,-6 2 120,32-15-213,-24 13 1,41-21-158,1-1-1,-1 1 1,1-1-1,-1 0 0,0 0 1,1-1-1,-1 1 1,0-1-1,0 0 1,-7 0-1,7 0-29,3 0-63,1 0-1,0 0 0,0 0 1,-1 0-1,1 0 1,0 0-1,0 0 1,0-1-1,-1 1 1,1 0-1,0 0 1,0 0-1,0 0 0,0 0 1,-1 0-1,1 0 1,0-1-1,0 1 1,0 0-1,0 0 1,0 0-1,-1 0 0,1-1 1,0 1-1,0 0 1,0 0-1,0 0 1,0-1-1,0 1 1,0 0-1,0 0 1,0 0-1,0-1 0,0 1 1,0 0-1,0 0 1,0 0-1,0-1 1,0 1-1,0 0 1,0 0-1,0-1 0,0 1 1,0 0-1,0 0 1,0 0-1,0 0 1,1-1-1,-1 1 1,0 0-1,0 0 0,0 0 1,0-1-1,9-10 49,-1 5-99,1 0 0,0 0-1,0 2 1,1-1 0,0 1-1,16-5 1,15-6-70,7-5 113,22-10 199,-23 8 2,-26 13-226,34-21 0,-54 29 26,-1 0-106,-1 1 121,1 0 0,0 0-1,0-1 1,0 1 0,0 0 0,0 0-1,-1 0 1,1-1 0,0 1-1,0 0 1,0 0 0,-1 0 0,1 0-1,0-1 1,0 1 0,0 0-1,-1 0 1,1 0 0,0 0 0,0 0-1,-1 0 1,1 0 0,-1 0-1,-28 1 26,-44 8 0,5 0 338,4 1-191,14-1 212,36-10-231,12 1-146,0 0 0,1 0-1,-1-1 1,0 1-1,1 0 1,-1 0 0,0 1-1,1-1 1,-1 0 0,1 0-1,-4 2 1,3-1-52,-1 0 0,0 1 0,1-1 0,-1 0 1,0-1-1,-5 2 0,6-2 36,0 0 0,0 1 1,0-1-1,0 1 0,0 0 1,0-1-1,0 1 0,0 0 1,0 0-1,0 0 0,0 0 1,0 1-1,0-1 0,-2 3 1,3-3-11,0 0 1,0 0 0,0 0 0,0 0-1,-1 0 1,1 0 0,0 0-1,-1-1 1,1 1 0,0 0 0,-1-1-1,1 1 1,-1-1 0,1 0-1,-1 1 1,1-1 0,-3 0-1,-4 4 167,8-3-153,-1-1 1,1 0 0,0 1 0,-1-1 0,1 0-1,-1 0 1,1 1 0,-1-1 0,1 0 0,-1 0 0,1 1-1,-1-1 1,1 0 0,-1 0 0,1 0 0,-2 0-1,-20-5 251,20 4-227,0 1 1,0-1 0,0 0-1,0 1 1,0-1-1,0 1 1,1 0 0,-1 0-1,0 0 1,0 0-1,0 0 1,-3 0-1,-20 3-167,23-3 125,0 1-1,-1 0 1,1 0 0,0 1 0,0-1 0,0 0 0,0 1 0,0 0-1,0-1 1,1 1 0,-1 0 0,1 0 0,-1 0 0,-2 4-1,-5 12-108,5-17 122,0-2 0,1 1-33,4 5-38,4 5-17,-4-10 93,0 0 1,-1 1 0,1-1-1,-1 0 1,1 0-1,0 0 1,-1 0-1,1 1 1,0-1 0,-1 0-1,1 0 1,0 0-1,-1 0 1,1 0 0,0-1-1,-1 1 1,2 0-1,-1 0 12,4 0-22,1 0-1,-1-1 1,0 1 0,1-1-1,-1 0 1,0 0 0,0-1-1,0 0 1,0 0 0,6-3-1,15-6 79,-13 6-94,0-1 0,0 0 1,13-9-1,-11 3 15,1 2 0,1-1 0,-1 2 0,1 1 0,1 0 0,0 1 0,22-6 0,-27 9-16,-9 3 20,-1 0-1,0 0 1,0 0 0,1 1 0,-1-1 0,1 1-1,-1 0 1,0 0 0,1 0 0,-1 0-1,1 0 1,-1 1 0,0 0 0,1-1 0,-1 1-1,0 1 1,0-1 0,4 2 0,-6-3 1,-1 0 0,1 1 0,0-1 0,0 0 1,0 1-1,-1-1 0,1 1 0,0-1 0,-1 1 0,1 0 1,0-1-1,-1 1 0,1-1 0,-1 1 0,1 0 0,-1 0 0,1-1 1,-1 1-1,1 0 0,-1 0 0,0-1 0,1 1 0,-1 0 1,0 0-1,0 0 0,0 0 0,0 0 0,0-1 0,0 1 1,0 0-1,0 0 0,0 0 0,0 0 0,0 0 0,0-1 1,-1 1-1,1 0 0,0 0 0,-1 0 0,1-1 0,0 1 0,-1 0 1,1 0-1,-1-1 0,1 1 0,-1 0 0,0-1 0,0 2 1,-2 2-7,-3 6-41,5-7 48,-1-1 0,1 1 0,0-1 0,0 1 0,0 0 0,0-1 0,0 1 0,0 0 0,1 0 0,-1 2 0,1-4 1,0-1 1,0 1-1,0-1 0,1 0 1,-1 1-1,0-1 1,0 1-1,1-1 0,-1 0 1,0 1-1,0-1 1,1 0-1,-1 1 0,0-1 1,1 0-1,-1 0 1,0 1-1,1-1 0,-1 0 1,1 0-1,-1 0 1,0 0-1,1 1 0,0-1 1,13 3-39,-10-2-15,0 0 51,0 0-1,0 0 0,1-1 1,-1 0-1,0 0 0,0 0 1,1-1-1,-1 1 0,7-2 1,19-2 33,-18 3-17,-1 0 0,14-3-1,-14 2 43,1 0-1,13 0 1,-23 2-59,7 1-18,0-2 1,0 1-1,15-4 1,-20 1 40,13 2-266,1-21 783,8-34-559,-21 47 69,0 0 0,-1-1-1,5-16 1,-1 3-111,15-62-86,-14 67 198,-8 15-45,1-1 1,0 1 0,-1 0-1,0-1 1,1 1-1,-1-1 1,-1 1 0,2-7-1,-1-7-79,-1 13 119,1 0 0,-1 0-1,0 1 1,0-1-1,-1-7 1,-3-14 127,4 20-150,0 0-1,-1 0 1,0 1 0,0-1-1,0 0 1,-1 1-1,-3-9 1,0 3 41,-1 0 1,-1 1-1,0-1 0,0 1 0,-1 0 0,0 1 1,-1 0-1,1 1 0,-1-1 0,-1 2 0,0-1 1,0 1-1,0 1 0,-15-7 0,19 10-95,-72-27 152,75 28-131,0 0 1,0 0-1,1 0 1,-1-1-1,0 1 1,1 0-1,-4-3 1,5 3 4,1 1 0,0 0 0,-1-1 0,1 1 1,0 0-1,0-1 0,-1 1 0,1-1 0,0 1 1,0 0-1,0-1 0,-1 1 0,1-1 0,0 1 1,0-1-1,0 1 0,0-1 0,0 1 0,0-1 1,0 0-1,0 0-7,1 0 0,-1 0 1,0 0-1,1 1 0,-1-1 1,1 0-1,-1 0 0,1 0 1,-1 0-1,1 1 0,0-1 0,-1 0 1,3 0-1,-1-1 8,1 0-1,1 0 1,-1 1 0,0 0-1,0-1 1,0 1 0,1 0-1,-1 1 1,0-1 0,1 1-1,-1-1 1,1 1 0,-1 0-1,1 0 1,3 1 0,17 3-32,-23-4 44,-1 0 0,1-1 0,-1 1 0,0 0 0,1 0 0,-1-1 0,0 1 0,1-1 0,-1 1 0,0 0 0,0-1 0,1 1 0,-1 0 0,0-1 0,0 1 0,0-1 0,0 1 0,1-1 0,-1 1 0,0-1 0,0 1 0,0 0 0,0-1 0,0 1 0,0-1 0,1-12 40,-1 13-45,-5-31 175,4 27-174,1 0 0,-1 0 0,0 0 0,0 0 0,0 0 0,-1 1 0,1-1 0,-1 0 0,0 1 0,0-1 0,-4-4 0,-8-17-223,13 21 242,1 0-1,-1 0 1,1 0 0,-1 0 0,1 0 0,1 0 0,0-6 0,0-6-66,-4 7-38,-2 8-39,4 1 110,0 1 0,0-1 0,0 1 0,1 0 0,-1-1-1,0 1 1,0 0 0,1-1 0,-1 1 0,0 0 0,1 0 0,-1 1 0,-1 0 17,0 0 0,1 1-1,-1-1 1,0 0 0,0 0 0,0-1 0,0 1 0,0 0 0,0-1 0,-1 1 0,1-1 0,-3 2 0,-33 11 59,-10 5-134,44-17 67,1-1 0,-1 1 0,1 0 0,0 0 0,-4 4 0,5-5 15,0 1-1,1-1 1,-1 1-1,0-1 1,0 0-1,0 0 1,0 0-1,0 0 1,0 0 0,0 0-1,0 0 1,0-1-1,0 1 1,0-1-1,-1 1 1,1-1-1,0 0 1,0 0-1,0 0 1,-4 0-1,5-1-5,-1 0 0,1 0 0,0 0 0,-1 0 0,1 0-1,0 0 1,0 0 0,0 0 0,-1 0 0,1 0 0,1-1-1,-1 1 1,0 0 0,0-1 0,0 1 0,1 0 0,-1-1-1,0-2 1,-7-33 103,6 25 18,1-21-459,1 20 133,0 11 145,0 4 52,-1 18-82,1-14 63,-1-1-1,1 1 1,0 0-1,0-1 1,1 1-1,0 0 1,0-1 0,0 1-1,2 5 1,4 0-25,0-1 1,1 1 0,0-2-1,1 1 1,0-1 0,0 0-1,14 9 1,-15-12 83,0-1 0,1-1 0,-1 1 0,1-2 0,0 1 0,0-1 0,13 3 0,-17-5-1,-1-1 1,1 1-1,-1-1 0,1 0 1,-1 0-1,1 0 0,6-1 1,-10 0-27,-1 1 1,0 0 0,1 0-1,-1 0 1,0 0 0,1 0-1,-1-1 1,0 1 0,1 0-1,-1 0 1,0 0 0,0-1-1,1 1 1,-1 0 0,0 0-1,0-1 1,0 1 0,1 0-1,-1-1 1,0 1 0,0 0-1,0-1 1,0 1 0,0 0-1,0-1 1,0 1 0,1 0-1,-1-1 1,0 1 0,-3-14 188,-8-10-116,-31-32-32,13 18-456,22 30 366,6 8 35,1 0 1,-1-1-1,1 1 0,-1-1 1,1 1-1,0 0 0,-1-1 0,1 1 1,0-1-1,-1 1 0,1-1 0,0 1 1,0-1-1,-1 1 0,1-1 0,0 0 1,0 1-1,0-1 0,0 1 0,0-1 1,0 1-1,0-2 0,0 2-56,27 46-525,-9-13 537,2-1 0,29 37 0,4-6 762,-51-68-359,-2 5-351,0-1 0,1 1 0,-1 0-1,0 0 1,0-1 0,0 1 0,0 0-1,1-1 1,-1 1 0,0 0 0,0 0-1,0-1 1,0 1 0,0 0 0,0-1-1,0 1 1,0 0 0,0-1 0,0 1-1,0 0 1,0-1 0,0 1-1,0 0 1,0-1 0,0 1 0,-6-16 30,-1 1 0,0 1 0,-1-1 0,-17-22 0,7 10-104,14 20 20,-1 0-1,0 1 1,0-1 0,-1 1-1,1 1 1,-2-1-1,1 1 1,0 0-1,-1 0 1,-14-7-1,20 12 48,0-1 0,1 1 0,-1-1 0,0 1 0,1-1 0,-1 0 0,0 1 0,1-1 0,-1 0 0,1 1-1,-1-1 1,1 0 0,-1 0 0,1 1 0,0-1 0,-1 0 0,1 0 0,0 0 0,0 0 0,0 0 0,-1 1-1,1-1 1,0 0 0,0 0 0,0 0 0,0 0 0,1 0 0,-1 0 0,0 1 0,0-1 0,0 0 0,1 0 0,-1 0-1,0 0 1,1 1 0,-1-1 0,1 0 0,-1 0 0,1 1 0,-1-1 0,1 0 0,0 1 0,-1-1 0,1 0-1,0 0 1,0 1-46,1 0 33,0 0-1,0 0 0,0 1 1,0 0-1,0-1 1,0 1-1,0 0 0,-1 0 1,1 0-1,0 0 0,0 0 1,1 1-1,21 20-23,-12-11-81,40 40-35,-47-44 179,0-1 0,0 1 0,-1 0 0,0 1 0,0-1 0,-1 1 0,0-1 0,0 1 0,-1 0 0,0 0 0,0 0 0,-1 0 0,0 1 0,0-1 0,-1 0 0,0 1 0,-2 15 0,-1 29 181,3-40-151,0 0 0,-1 0 0,-1 0 0,-4 20 0,-24 51-204,12-25 273,9-30 23,6-16-127,-9 21 0,11-31 1,-1-1-1,1 1 0,0-1 0,-1 1 0,0-1 1,1 0-1,-1 1 0,0-1 0,0 0 0,0 0 1,-1-1-1,1 1 0,-4 2 0,-6-3 41,12-1-53,-1 0-1,0 0 0,1 0 1,-1 0-1,0 0 0,0 0 0,1 0 1,-1 0-1,0 0 0,1 0 1,-1 0-1,0 0 0,1 0 0,-1 1 1,1-1-1,-1 0 0,0 1 1,1-1-1,-1 0 0,0 1 0,1 0-12,-2 1-26,0 0 0,0 0 0,0 0 0,0-1 0,0 1 0,-1-1 1,1 1-1,0-1 0,-6 3 0,8-3 0,1 10 26,-1-10 11,0-1 0,0 1 0,0 0 0,0 0 0,0 0-1,0-1 1,0 1 0,0 0 0,-1 0 0,1-1-1,0 1 1,0 0 0,-1-1 0,1 1 0,0 0-1,-1 0 1,1-1 0,-1 1 0,0 0 0,-2 4 5,0-1 1,-1 0 0,1 0-1,-1 0 1,0 0 0,0 0-1,0-1 1,0 0 0,-1 1-1,0-2 1,-6 4 0,1-2-19,0 0 0,-12 6 0,3-1-144,13-5 160,0 0 0,0 0 0,0 1 0,0-1 0,0 1 0,1 1 0,-5 5 0,-8 20-339,17-30 320,4 0 30,0 0-1,0 0 1,0 0-1,0-1 0,0 1 1,0-1-1,0 0 0,0 0 1,0 0-1,0 0 1,0 0-1,3-1 0,3-1-20,-1 0 0,0-1-1,9-3 1,36-18 114,69-41 0,-97 48-97,-1 0 0,-1-2 0,0-1 0,-2 0 0,26-32 0,-30 35 38,7-7-141,-23 22 95,0 0 0,0 0 0,0 1 1,0-1-1,0 0 0,0 0 0,0 0 1,0 0-1,-1 0 0,1 0 0,-1 0 1,1-4-1,-4-154-71,3 160 57,-1-1 0,1 0 1,0 1-1,0-1 0,0 1 0,1-1 0,-1 0 1,0 1-1,0-1 0,0 1 0,0-1 0,0 1 1,1-1-1,-1 0 0,0 1 0,1-1 0,-1 1 0,0-1 1,1 1-1,-1 0 0,0-1 0,1 1 0,-1-1 1,1 1-1,-1 0 0,1-1 0,-1 1 0,1 0 1,0-1-1,1 1-9,-1 0 1,0-1-1,1 1 1,-1 0-1,1 0 1,-1 1-1,0-1 1,1 0-1,-1 0 1,1 1-1,-1-1 1,2 1-1,2 2-15,0-1 0,-1 0 0,1 1 0,0 0 0,6 6 0,-6-3 14,-1 0-1,0 0 1,-1 1 0,0-1-1,0 1 1,0 0-1,0 0 1,1 10 0,1-1 24,13 48-84,-12-38 88,2 0 1,12 30-1,-11-36 122,7 28 1,-15-47 31,-3 6 141,-1-8 17,-5-12-115,-3-29-125,-13-53-187,12 42 101,7 32-3,0 0 0,2-1 0,-2-30 0,0 17-346,13 37-101,-5 3 406,1 0 0,-1-1 0,0 1-1,0 0 1,0 0 0,-1 1 0,0-1 0,0 1 0,2 8 0,4 9 1,43 94-7,-40-96 109,1-1 0,1 0 0,21 26-1,-19-27 26,-11-14-72,0 0 0,0 1 0,1-1 0,-1-1-1,1 1 1,0-1 0,0 0 0,10 6-1,-13-9-9,-1 0 43,-1-1 1,1 1-1,0-1 1,0 1-1,0-1 1,0 0-1,0 1 1,0-1-1,0 0 1,0 0-1,0 1 1,0-1-1,1 0 1,-1 0-1,1 0 1,-2-1-39,1 0 0,-1 0 1,1 0-1,-1 0 1,1 0-1,-1 0 0,0 0 1,1 0-1,-1-1 1,0 1-1,0 0 0,0 0 1,0 0-1,0 0 1,0 0-1,0 0 0,0-2 1,0 1-17,0-1 0,1 0-1,-1 1 1,1-1 0,0 0 0,0 1 0,0-1 0,0 1 0,0 0 0,0-1 0,1 1 0,-1 0 0,1 0 0,2-3 0,4-7-127,-7 12 59,0 0-58,0 0 128,0 1 0,0-1 0,0 1 0,0-1 0,0 1 0,0-1 0,0 1 0,-1 0 0,1-1 0,0 1 0,0 0 0,0 0 0,-1 0 0,1 0 0,0-1 0,-1 1 1,1 0-1,-1 0 0,1 0 0,-1 0 0,0 0 0,1 2 0,0-1 18,0 0 0,-1 1-1,1-1 1,-1 0 0,1 1 0,-1-1 0,0 0 0,0 1 0,0 3 0,-2 0 1,-1 0 0,1-1 0,-1 1 0,0-1 1,0 0-1,0 0 0,-1 0 0,1 0 0,-1 0 0,-1-1 1,1 0-1,-8 7 0,-1-2 78,-1 1 1,0-2-1,-21 11 1,16-11-40,-1 0 0,-1-1 0,-38 8 0,50-14-74,1-1 1,-18 0-1,8-1 2,17 1 13,-3-4-116,5 4 124,-1 0 0,0 0 0,0-1 0,0 1-1,0 0 1,1 0 0,-1 0 0,0-1 0,0 1 0,1 0-1,-1 0 1,0 0 0,0 0 0,1 0 0,-1-1 0,0 1-1,0 0 1,1 0 0,-1 0 0,0 0 0,0 0-1,1 0 1,-1 0 0,0 0 0,1 0 0,-1 0 0,0 0-1,0 0 1,1 0 0,-1 0 0,0 0 0,1 0 0,-1 1-1,8-1 0,-1-1-1,1 1 1,-1-1 0,1-1-1,11-3 1,-11 3-51,1 1 1,-1-1-1,1 2 0,10-1 1,-9 1 33,1-1 0,16-3 0,-4-2 122,0-1 0,0 0 1,-1-2-1,0-1 0,36-22 1,-48 26-100,-1 0 0,0-1 1,0 0-1,0 0 0,-1-1 0,8-9 1,-10 9 12,1 0 19,-1 0-1,0 0 1,9-18-1,-15 26-44,0 0 0,0-1 1,1 1-1,-1 0 0,0-1 0,0 1 1,0 0-1,0 0 0,0-1 0,0 1 0,1 0 1,-1-1-1,0 1 0,0 0 0,0-1 0,0 1 1,0 0-1,0-1 0,0 1 0,0 0 0,0-1 1,-1 1-1,1 0 0,0-1 0,0 1 1,0 0-1,0 0 0,0-1 0,0 1 0,-1 0 1,1-1-1,0 1 0,0 0 0,-1 0 0,1-1 1,0 1-1,0 0 0,-1 0 0,1 0 1,0 0-1,0-1 0,-1 1 0,1 0 0,-6 15-69,-7 12 107,11-21-3,-1 1 0,0-1 0,0 0 0,-1-1 0,-7 12 0,-3 0-114,11-13 64,1 0 0,-1-1 0,0 0 0,0 1 0,0-1 0,-5 3 0,-1 0 90,-1-1 1,1 0-1,-1-1 1,1 0-1,-2-1 0,1 0 1,0 0-1,0-1 1,-1 0-1,1-1 1,-1 0-1,-14-1 0,7-3-221,16 2 26,0 1 0,1-1 0,-1 1 0,0 0 0,0 0 0,1 0 0,-1-1-1,0 2 1,0-1 0,0 0 0,1 0 0,-4 1 0,-4 6-754</inkml:trace>
</inkml:ink>
</file>

<file path=ppt/ink/ink4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7:34.423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514 18 832,'-7'0'110,"0"1"-1,0 0 1,-7 2 0,6-1 187,1-1 0,-1 0 0,-9 1 0,9-2-122,-1 1 0,0 1 0,-14 3 0,17-3-58,0-1 0,1 1 1,-1-1-1,-1 0 0,1-1 0,0 0 0,0 0 0,0 0 0,-8-2 1,-27-10 1002,23 10-1027,16 2-119,-1 0-1,1 0 1,0 0 0,-1 0-1,1 0 1,-5-2 0,-1 1 132,7 1-84,0 0-1,1 0 0,-1 0 1,1 0-1,-1-1 0,1 1 1,-1 0-1,1 0 0,-1 0 1,1 0-1,0-1 0,-1 1 1,1 0-1,-1 0 0,1-1 1,-1 1-1,1 0 0,-1-1 1,0 0-21,0 1 1,0-1-1,-1 0 0,1 1 1,0 0-1,-1-1 0,1 1 1,0 0-1,-1-1 0,1 1 1,0 0-1,-3 0 1,-22 1 144,14 0 52,0-2-146,9 1-54,1 0 0,-1 0 0,0 0 0,1 0-1,-1 1 1,0-1 0,1 1 0,-4 0-1,-8 0 52,13-1-61,0 0 0,1 0-1,-1 0 1,0 0 0,0 0 0,0 0 0,0 0 0,0 0-1,0 1 1,0-1 0,0 0 0,0 0 0,1 1 0,-1-1-1,0 1 1,0-1 0,-1 1 0,-4 4 106,0-1 0,-13 7 0,14-9-96,1 0 0,-1 0 0,0-1-1,0 1 1,0-1 0,-9 0-1,7 1 31,6-1-15,0-1 0,0 1 0,0-1 0,0 0-1,0 1 1,0-1 0,-1 0 0,1 0-1,0 0 1,0 0 0,-3 0 138,6-1-369,8-2 272,1-1 1,-1 1-1,1 1 1,0 0 0,0 1-1,16-1 1,1 0-139,172-5 95,-195 6 26,0 1 0,-1-1 0,1 0 0,0 0 0,4-2 0,-4 2 3,-1-1 1,1 1-1,0 0 0,-1 1 1,6-1-1,-4 0-16,-1 1 0,0-1 0,1 0 0,5-2-1,-6 2-7,0-1 0,1 1-1,-1 0 1,7 0-1,21-2-73,-30 2 15,-2 1 45,0-1-1,0 1 0,0-1 1,0 1-1,0-1 1,0 1-1,-1-1 0,1 1 1,0 0-1,0 0 1,0-1-1,0 1 0,0 0 1,0 0-1,0 0 1,0 0-1,0 0 0,0 0 1,2 1-1,0-1-29,8 3 112,-9-2-95,0 0 0,0 0 0,0-1 0,0 1 0,0-1 0,0 1 0,0-1 0,0 0 0,0 1 0,3-2 0,7 3 10,-10-1 3,0 0-1,1-1 0,-1 1 1,0-1-1,1 0 1,-1 0-1,4 0 0,0 0 33,0 1-19,-4 10-37,-3-9 29,1 1 0,0 0 0,-1 0 0,0 0 0,0-1 0,0 1 1,0 0-1,0-1 0,0 1 0,-1-1 0,1 0 0,-1 1 0,0-1 0,-3 3 0,-3 4 36,-20 15 0,23-21-27,-13 10 179,13-11-101,1 1 0,0 0 0,-8 8 0,9-10-52,0 1-1,0-1 1,0 1 0,0-1 0,-5 1-1,-5 4-819</inkml:trace>
</inkml:ink>
</file>

<file path=ppt/ink/ink4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7:36.531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654 0 1152,'-19'7'312,"10"-4"-64,0 1 0,0-1 0,0 1 0,-10 7 0,16-10-188,0 0 1,1 0-1,-1 0 1,0 0-1,0-1 0,0 1 1,0-1-1,1 0 1,-1 0-1,-4 0 1,-7 1 277,-5 0 355,-28-1 0,18-1-288,25 2-350,0-1-1,0 1 0,0 0 0,0 0 0,0 0 0,1 0 0,-1 1 0,-6 3 0,5-2-58,1-1-1,-1 0 1,0 0-1,-7 1 0,-7 5 281,18-7-229,-1 0 0,1 0-1,-1 0 1,1 0 0,-1-1-1,0 1 1,1-1 0,-1 1-1,0-1 1,-2 1 0,-17 1 376,18-2-313,-1 1 0,1-1 1,-1 1-1,0-1 0,1-1 0,-1 1 0,1 0 1,-1-1-1,-4-1 0,6 2-127,0 0 0,1-1 0,-1 1 0,1 0 0,-1 0 0,0 0 0,1 0 0,-1 0 0,0 1 0,1-1 0,-4 1 0,-6 1 162,1-5-70,10 2-78,0 1 0,0 0 0,-1 0 0,1 0 0,0 0 0,0-1 0,-1 1 0,1 0 0,0 0 0,0 0 0,-1 0 0,1 0 0,0 0 0,-1 0 0,1 0 0,0 0 0,0 0 0,-1 0 0,1 0 0,0 0 0,-1 0 0,1 0 0,0 0 0,0 0 0,-1 0 0,1 0 0,0 0 0,-1 0 0,1 0 0,0 1 0,-1-1 0,-25 4 35,25-4-42,0 0-1,0 0 0,-1 0 1,1 0-1,0 1 1,0-1-1,-1 0 1,1 1-1,0-1 1,0 1-1,0-1 1,-2 2-1,-2 0 41,-13 7 141,12-8-164,1 0-1,-1 0 1,-11 0 0,-1-1-7,9 0 32,5 0 10,1 0 0,0 0 1,-1 0-1,1 0 0,-1-1 0,1 1 0,0-1 1,-1 0-1,1 0 0,0 0 0,-4-2 0,-2 2 43,9 1-81,0 0-1,-1 0 1,1 0 0,-1 0 0,1 0 0,-1 0-1,1 0 1,-1 0 0,1-1 0,-1 1-1,1 0 1,-1 0 0,1 0 0,0 0 0,-1-1-1,1 1 1,-1 0 0,1 0 0,-1-1-1,-7-5 45,7 6-55,0 0 1,0-1-1,1 1 1,-1-1-1,0 1 1,0-1 0,1 1-1,-1-1 1,0 1-1,1-1 1,-1 0 0,0 1-1,1-1 1,-1 0-1,1 0 1,-1 1 0,1-1-1,-1-2 1</inkml:trace>
</inkml:ink>
</file>

<file path=ppt/ink/ink4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8:45.2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250 0 1248,'-8'21'606,"7"-18"-573,0 0 0,0 0 0,0 0 0,1 0 0,-1 0 0,0 5 0,-4 25 345,2-20-189,1 0-1,0 17 1,4 217 1255,-3 218-1400,-18-157 436,17-276-368,2-23-48,0 1 0,-1 0 0,0-1 0,-1 1 0,-5 15 0,7-25-55,0 0-1,0 0 0,0 0 1,0 1-1,0-1 1,0 0-1,0 0 0,0 0 1,0 0-1,0 0 0,0 0 1,0 0-1,0 1 1,0-1-1,0 0 0,-1 0 1,1 0-1,0 0 1,0 0-1,0 0 0,0 0 1,0 0-1,0 0 1,0 0-1,0 0 0,0 0 1,-1 1-1,1-1 1,0 0-1,0 0 0,0 0 1,0 0-1,0 0 1,0 0-1,-1 0 0,1 0 1,0 0-1,0 0 1,0 0-1,0 0 0,0 0 1,0 0-1,-1-1 0,-3-4 226,-1-11 150,1-11-192,1-1 0,1 1-1,3-52 1,-1 62-223,17-259-1180,12 18 907,-14 40 432,-11 163-11,-8 61-85,0-1 0,1 1 0,-4 10 0,-64 259 423,-3 7-152,63-250 70,-2 0 0,-32 56 1,43-86-192,0-7-117,2-8-19,5-21-65,10-37 0,-4 26-130,62-256-123,-71 292 239,2-8-48,9-19 0,-12 32 60,0 1 0,1 0 0,-1 0 0,1 0 0,0 0 0,0 0 0,0 0-1,0 1 1,1-1 0,-1 1 0,1-1 0,4-2 0,-7 4 17,1 1-1,-1 0 0,0-1 1,1 1-1,-1 0 1,1 0-1,-1-1 1,0 1-1,1 0 1,-1 0-1,1 0 1,-1 0-1,1 0 1,-1-1-1,1 1 1,-1 0-1,1 0 0,-1 0 1,1 0-1,-1 0 1,0 1-1,1-1 1,-1 0-1,1 0 1,-1 0-1,1 0 1,-1 0-1,1 1 1,-1-1-1,0 0 0,1 0 1,-1 1-1,1-1 1,-1 0-1,0 0 1,1 1-1,-1-1 1,0 0-1,0 1 1,1-1-1,-1 1 1,0-1-1,0 0 0,1 1 1,-1-1-1,0 1 1,0 0-1,1 3-4,0 0 0,0 0 0,-1 0 0,0 0 0,0 5 0,-20 379-119,8-251 35,11-111-495,1 1 1,1-1 0,6 31 0,-3-49-125,2-8 327,-6 0 328,1-1-1,0 0 0,-1 1 1,1-1-1,0 1 0,-1-1 0,1 0 1,-1 0-1,1 1 0,-1-1 1,1 0-1,-1 0 0,1 0 1,8-32-527,-5 21 681,-1 0 1,0 0-1,-1-1 1,1-17 0,-8-220 2585,2 180-1932,-8-38 211,4 52-548,7 55-406,0-1-1,0 1 1,0 0 0,-1 0 0,1-1-1,0 1 1,-1 0 0,1 0-1,-1 0 1,1 0 0,-1 0-1,0-1 1,0 0 0,0 2-11,1-1 1,-1 1 0,1 0-1,0-1 1,-1 1-1,1 0 1,-1 0 0,1 0-1,-1-1 1,1 1 0,0 0-1,-1 0 1,1 0-1,-1 0 1,1 0 0,-1 0-1,1 0 1,-1 0 0,1 0-1,-1 0 1,1 0-1,-1 0 1,1 0 0,-1 1-1,-1 0-12,0 0 0,0 0 1,0 0-1,0 1 0,1-1 0,-1 1 0,1-1 0,-1 1 0,1 0 0,-1-1 0,1 1 0,0 0 0,0 0 0,-2 3 0,-4 13-2,0 0 0,1 1-1,-3 19 1,-2 3 17,-5 14-44,5-19-36,1 0 1,-9 66-1,18-97-116,1-1 1,-1 0-1,1 1 0,1-1 0,-1 0 0,0 1 1,1-1-1,0 0 0,0 1 0,0-1 0,1 0 0,0 0 1,-1 0-1,1 0 0,0 0 0,1 0 0,-1-1 1,1 1-1,0-1 0,6 6 0,16 14-1297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6: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0 152 992,'6'-6'64,"0"0"0,0 1 1,0 0-1,1 0 0,0 0 0,0 1 1,7-4-1,-2 2-34,63-29-19,-63 29 4,0 0 0,14-4 1,-15 6-9,0 0 0,0-1 0,11-6 0,-1-6-1084,-16 14 821</inkml:trace>
</inkml:ink>
</file>

<file path=ppt/ink/ink4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1:28:47.6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2403 0 1248,'4'61'389,"-3"-31"-239,-2 225 100,-2-156-92,-3 176 495,3-253-441,-1-15-76,4-7-131,-1 0 1,1 0 0,0 0-1,0 0 1,-1 0 0,1-1 0,0 1-1,-1 0 1,1 0 0,0 0-1,0 0 1,-1-1 0,1 1-1,0 0 1,0 0 0,0-1-1,-1 1 1,1 0 0,0 0-1,0-1 1,0 1 0,0 0-1,0-1 1,0 1 0,-1 0-1,1-1 1,0 1 0,-3-11 39,1 1 0,0-1 0,0 0 1,1 0-1,0 0 0,1 1 0,2-21 1,-2-29 18,-3 12-142,2 1 0,5-49 0,-3 29-722,4 45 101,0 13 589,-2 7 93,-4 4 16,1 0 1,-1-1 0,1 0 0,0 0 0,0 1 0,0-1 0,0 0 0,0 1 0,0-1 0,0 0 0,0 0 0,0 1 0,1-1 0,-1 0 0,0 0 0,2 2 0,1 11 0,-2 17 0,-1-1 0,-2 1 0,-10 58 0,5-62 57,-17 48 1,24-75-56,-1 2 22,1 0 0,-1-1-1,1 1 1,-1-1-1,0 1 1,0-1 0,0 0-1,0 1 1,0-1-1,0 0 1,0 0 0,0 0-1,0 1 1,-1-1 0,-1 1-1,2-2 7,0 1-1,0-1 1,0 0-1,0 0 1,0 0 0,0 0-1,0 0 1,0 0-1,0 0 1,0 0-1,0 0 1,0 0 0,0 0-1,0-1 1,0 1-1,0 0 1,0-1-1,0 1 1,0-1-1,0 1 1,0-1 0,0 1-1,0-1 1,0 0-1,0 0 1,-3-3 52,-1-1 0,1 1 1,0-1-1,1 0 0,-1 0 0,1 0 0,-4-8 1,-16-43 320,19 43-264,-8-18 20,-1-1 0,-2 2 0,-33-53 0,39 70-105,-1 1 0,0 0 0,0 0 1,-2 1-1,1 1 0,-1 0 0,-1 0 0,0 1 0,0 1 1,-23-12-1,13 11 20,0 1 0,0 1 0,-1 0 1,-34-4-1,9 6 66,-60 2-1,-11 2 78,-137 2 201,222 1-436,0 2 1,-1 1-1,1 2 0,1 1 0,-53 21 0,-85 41-120,151-61 157,-2 0 0,1-2 0,-1 0 0,0-2 0,0 0 1,-1-2-1,1 0 0,-1-2 0,0 0 0,1-2 0,-1-1 0,0 0 1,1-2-1,0-1 0,0-1 0,-24-9 0,-41-21 84,35 13-114,0 2-1,-67-16 1,-25-2 17,132 35-4,13 4-5,0 0 1,0 0-1,0 0 0,1 0 0,-1 0 0,0 0 0,0 0 0,0 0 0,0 0 1,0 0-1,0 0 0,0 0 0,0-1 0,0 1 0,0 0 0,0 0 0,0 0 0,0 0 1,0 0-1,0 0 0,0 0 0,0 0 0,0 0 0,0 0 0,0 0 0,0 0 1,0 0-1,0 0 0,0 0 0,0 0 0,0 0 0,0 0 0,0 0 0,0 0 0,0 0 1,0-1-1,0 1 0,0 0 0,0 0 0,0 0 0,0 0 0,0 0 0,0 0 1,0 0-1,0 0 0,0 0 0,0 0 0,0 0 0,-1 0 0,1 0 0,0 0 0,0 0 1,0 0-1,0 0 0,0 0 0,0 0 0,0 0 0,23-1-148,-22 1 163,246 6 57,-80-9 142,-43 0-305,-91 3 49,263 6 67,-231-1-89,0 3 0,99 24 0,-129-21 92,0 1 0,-1 2-1,-1 1 1,40 24-1,-13 0-114,68 55-1,-100-71-936,63 38 1,-26-31-1369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6:51.79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1 359 1152,'16'-20'597,"39"-33"1,-47 45-582,1 1 0,-2-1 0,1 0 0,-1 0 0,0-1 0,-1 0 0,0 0 0,0-1 0,-1 0 0,-1 0 0,5-11 0,-8 17-2,-1 1 0,1 0 0,-1 0 1,0 0-1,0 0 0,0 0 1,0-1-1,0 1 0,-1 0 1,1 0-1,-1 0 0,0 0 0,-2-5 1,-1 1-12,0-1 1,-1 1-1,-8-10 0,-8-13-136,-8-12 195,23 34-92,7 10-31,0 1 0,0 0 1,-1 0-1,1 0 0,-1 0 1,0 0-1,0 5 0,4 22 56,23 125 314,-25-148-287,-1-1 1,1 1-1,0-1 0,4 7 0,-3-5 347,-2-21-219,8-16-192,-5 15 36,6-23 0,-10 27 9,1 0 1,-1 0-1,0 0 0,-3-17 0,-1-19-504,5 35 266,3 3-266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6:52.6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63 188 64,'-2'0'30,"0"0"-1,0 0 1,0 1 0,0-1 0,0 0-1,0 1 1,0-1 0,0 1-1,0 0 1,0-1 0,0 1 0,1 0-1,-1 0 1,0 0 0,1 1-1,-1-1 1,1 0 0,-1 1 0,1-1-1,-3 3 1,4-3-27,-1-1 0,1 1 0,-1-1 0,0 0 0,1 1 0,-1-1 0,1 0 0,-1 0-1,0 1 1,0-1 0,1 0 0,-1 0 0,0 0 0,1 0 0,-2 0 0,-8 3-178,9-3 207,3-1-79,-1 0 85,1 0 1,0 0-1,-1 0 1,1 0-1,-1 0 1,1-1-1,1-1 0,0 1 6,7-5 55,1 0-1,14-6 1,8-5-59,171-120-451,-190 129 251,-1 1-149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6:56.6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96 31 832,'-11'2'788,"10"-2"-745,1 0-1,-1 1 0,0-1 0,1 0 0,-1 0 1,0 0-1,1 1 0,-1-1 0,0 0 1,0 0-1,1 0 0,-1 0 0,0 0 0,0 0 1,1 0-1,-1-1 0,0 1 0,1 0 1,-1 0-1,0-1 0,1 1 0,-1 0 0,0-1 1,1 1-1,-1 0 0,1-1 0,-1 1 1,0-1-1,1 1 0,-1-1 0,1 1 0,-1-1 1,0 0-1,-7-11 707,8 12-741,0 0 0,-1 0-1,1 0 1,0 0 0,0 0 0,0 0 0,0-1-1,-1 1 1,1 0 0,0 0 0,0 0-1,0 0 1,0 0 0,-1 0 0,1 0-1,0 0 1,0 0 0,0 0 0,0 0-1,-1 0 1,1 0 0,0 0 0,0 0-1,0 0 1,0 0 0,-1 0 0,1 0-1,0 0 1,0 0 0,0 0 0,0 1 0,-1-1-1,1 0 1,0 0 0,0 0 0,0 0-1,0 0 1,0 0 0,-1 1 0,1-1-1,0 0 1,0 0 0,0 0 0,0 0-1,0 0 1,0 1 0,0-1 0,0 0-1,0 0 1,0 0 0,0 0 0,0 1 0,0-1-1,0 0 1,0 0 0,0 0 0,0 1-1,0-1 1,0 0 0,0 0 0,0 0-1,0 0 1,0 1 0,0-1 0,0 0-1,0 0 1,1 17 1,1-1 0,1 0-1,5 19 1,2 8 84,-2-21-20,-6-19-55,-1-1-1,0 1 1,0 0-1,0-1 1,0 1-1,0 0 1,0 4 10,1-3 253,-2-5-263,0 0-1,1 1 1,-1-1 0,-1 0-1,1 0 1,0 0 0,0 0-1,0 1 1,0-1 0,0 0-1,-1 0 1,1 0 0,-1-1-1,-52-121 522,22 60-395,32 76-235,-1 1 283,3 24 0,2-21-112,0 2 96,-1 0 0,0 0 0,1 28 0,-2-20-134,-2-22 95,-1 0 1,1 0-1,-1 0 0,0 0 0,0-1 1,-2 11-1,-7-43 177,-2-13-269,8 33-91,0 1-1,1-1 1,0 0-1,1 0 0,-2-12 1,12 28-440,-3-2 482,1 1-1,7 12 1,-10-13-439,0 0 0,1-1 0,0 1 0,0-1 0,0 0 0,10 7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6:57.56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122 1 1664,'-8'6'1120,"7"-5"-1069,0-1-1,1 1 1,-1-1-1,0 1 1,1-1-1,-1 1 1,0-1-1,1 1 1,-1 0-1,1-1 1,-1 1-1,1 0 1,0-1-1,-1 1 1,1 0-1,0-1 1,-1 1-1,1 1 1,-13 35 204,-14 46 311,25-75-460,-1-1-1,0 0 1,-1 1-1,0-2 1,0 1-1,-8 9 1,10-12-50,2-3-52,-1-1 1,1 0 0,0 1-1,0-1 1,0 0 0,-1 1-1,1-1 1,0 0 0,0 1-1,-1-1 1,1 0-1,0 0 1,-1 1 0,1-1-1,0 0 1,-1 0 0,1 1-1,-1-1 1,1 0-1,0 0 1,-1 0 0,1 0-1,-1 0 1,1 0 0,-1 1-1,1-2 0,-1 1 0,1 0 0,0-1 0,0 1 0,-1 0 0,1-1 0,0 1-1,0-1 1,-1 1 0,1 0 0,0-1 0,0 1 0,0-1 0,0 1 0,-1-1 0,1 1 0,0-1 0,0 0-1,0-30 14,0 25-47,1-13 20,1 0 1,1 0-1,7-26 0,-9 43-10,10-24 141,-9 23-98,-1 1 0,0-1 0,1 1 1,-1-1-1,0 0 0,0 0 0,-1 1 0,1-1 0,0-5 0,-3 19 137,0 0 0,-1 0-1,0 0 1,0 0 0,-1-1-1,-8 14 1,10-20-120,-3 7 46,0 1-371,-1 1 1,-3 13-1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7:07.82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85 736,'-4'-7'245,"4"7"-242,0 0 0,0-1-1,0 1 1,0 0 0,0 0 0,0 0-1,0 0 1,0 0 0,0 0 0,0-1 0,0 1-1,0 0 1,0 0 0,0 0 0,0 0-1,0 0 1,0 0 0,0 0 0,0-1-1,0 1 1,0 0 0,0 0 0,0 0 0,0 0-1,1 0 1,-1 0 0,0 0 0,0-1-1,0 1 1,3 0 437,-3-1-539,-1 1 100,1 0 0,0 0 1,0 0-1,0 0 1,0 0-1,0 0 0,0 0 1,0 0-1,0 0 0,-1 1 1,1-1-1,0 0 1,0 0-1,0 0 0,0 0 1,0 0-1,0 0 1,0 0-1,0 0 0,0 0 1,0 0-1,-1 0 1,1 0-1,0 0 0,0 0 1,0 0-1,0 1 1,0-1-1,0 0 0,0 0 1,0 0-1,0 0 1,5 5-14,0-1 0,1 1 0,-1-1 0,1-1 0,0 1 1,0-1-1,1 0 0,10 3 0,-16-5 15,0-1 1,1 0-1,-1 0 1,1 0-1,-1 0 0,0 0 1,1 0-1,-1 0 1,1 0-1,-1 0 1,1-1-1,-1 1 0,0 0 1,1-1-1,-1 1 1,0-1-1,0 0 0,1 1 1,-1-1-1,0 0 1,0 0-1,2-2 1,0 1-46,-3 2 74,0-1-1,1 1 0,-1-1 1,0 1-1,1-1 0,-1 0 1,0 1-1,0-1 0,1 1 1,-1-1-1,0 0 0,0 1 1,0-1-1,0 0 0,0 1 1,0-1-1,0 0 0,0 1 1,0-1-1,0 0 1,0 1-1,-1-1 0,1 1 1,-1-2-1,-7-13 919,-9-1-458,14 12-459,-1 1 0,1-1 0,-1 1 0,0 0 0,0 0 0,0 0 0,-1 0 0,-4-1 0,-8-8-113,47 1-3104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7:09.0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67 71 416,'0'0'1840,"-5"0"-1707,0 0 1,0 1-1,0 0 0,1 0 1,-1 0-1,0 0 0,1 1 1,-1 0-1,1 0 0,-1 0 1,1 0-1,-5 5 0,8-7-90,2 1-190,1 0 155,-1 0 0,1 0 0,-1 0 0,1-1 0,-1 1 0,1 0 0,0-1 0,1 1 0,0-1-3,0 0 1,-1 1-1,1-1 0,0 0 1,-1-1-1,1 1 0,-1 0 0,1-1 1,0 1-1,-1-1 0,1 0 0,-1 0 1,4-2-1,2-2 13,-1 1 0,12-12 0,1 1-7,3-4-335,10-7-712,-12 18-356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1:43.2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349 2 1312,'-1'-1'99,"-1"1"-1,1 0 1,-1 0-1,0 0 1,1 0-1,-1 0 1,1 0-1,-1 0 1,1 0 0,-1 1-1,0-1 1,1 0-1,-1 1 1,1 0-1,-1-1 1,1 1 0,0 0-1,-1 0 1,1 0-1,-2 1 1,-28 24 914,-13 21-459,35-39-482,1 1 0,0 1-1,-12 18 1,-4 6-39,20-30 45,1 1 0,0-1 0,-1 0 1,0 0-1,0 0 0,0 0 0,-1-1 0,1 0 0,-1 1 0,0-2 0,0 1 0,0-1 0,-7 3 0,-24 3 843,28-7-783,0 1 0,0-1 0,-15 7-1,20-7-201,1-1-1,0 1 0,-1-1 1,1 1-1,0-1 0,-1 0 1,-2 0-1,17 6-271,-7-5-188,0 1 0,0 0 0,0 0 0,0 0 0,-1 1 0,1-1 0,5 6 0,3 0-937,0 0 613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7:13.5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 0 832,'-3'14'384,"2"7"-517,-2-18 135,-1 3-38,2 16 11,2-21 35,0 0 0,0 0 0,0 0 0,0 0 0,0 0 0,0 0 0,1 0 0,-1-1 0,0 1 0,0 0 0,1 0 0,-1 0 0,0 0 1,1-1-1,-1 1 0,1 0 0,-1 0 0,1-1 0,-1 1 0,1 0 0,0-1 0,-1 1 0,1-1 0,0 1 0,-1-1 0,1 1 0,0-1 0,0 1 0,0-1 0,-1 0 0,1 1 0,0-1 0,1 0 0,-1 0 12,2 0 75,-3 0-97,0 0 1,1 0 0,-1 0 0,0 0 0,1 0 0,-1 0-1,0 0 1,0 0 0,1 0 0,-1 0 0,0 0 0,1 0 0,-1 0-1,0 0 1,0 0 0,1 0 0,-1 0 0,0 1 0,1-1 0,-1 0-1,0 0 1,0 0 0,1 1 0,-1 13 414,1-10-381,-1 0 0,0 0 0,0 1 0,0-1 1,0 0-1,-1 0 0,0 1 0,0-1 0,0 0 0,0 0 0,-1 0 0,-2 5 1,3-8-23,1 1 1,-1 0 0,0 0-1,1 0 1,-1 0 0,1 0-1,-1 0 1,1 0 0,0 0-1,0 0 1,0 0 0,0 0-1,0 0 1,1 0 0,-1 0-1,0 0 1,1 0 0,0 0-1,-1-1 1,1 1 0,0 0-1,0 0 1,2 3 0,-2-4 61,4 15-191,-5-8 241,1-6-119,-1-1 1,0 1-1,0-1 1,0 1-1,0-1 1,0 1-1,0-1 1,0 1-1,0-1 1,-1 1-1,1-1 1,-1 1-1,1-1 1,-1 1-1,1-1 1,-1 1 0,0-1-1,0 0 1,1 0-1,-1 1 1,0-1-1,-3 2 1,2-1-15,0 1 0,-1 0 1,1-1-1,0 1 0,1 0 0,-4 5 1,-6 10-11,6-13 67,-1 3 287,15-13-110,-3 1-269,0 0 0,-1-1 1,1 0-1,-1 0 1,8-11-1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7:15.51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53 159 576,'0'5'251,"0"-38"1573,0 31-1822,0 1 1,1-1 0,-1 1 0,0-1 0,1 1 0,0-1-1,-1 1 1,1-1 0,0 1 0,1-3 0,-1 3-3,-1 0 1,1-1-1,0 1 1,-1 0 0,1-1-1,-1 1 1,1 0-1,-1-1 1,1 1-1,-1-2 1,0 2-2,0 1 1,0 0 1,0-1-1,0 1 0,0 0 0,0 0 1,0 0-1,0-1 0,0 1 1,0 0-1,0 0 0,0 0 1,0-1-1,0 1 0,0 0 0,0 0 1,0 0-1,0 0 0,0-1 1,1 1-1,-1 0 0,0 0 1,0 0-1,0 0 0,0 0 0,0-1 1,1 1-1,-1 0 0,0 0 1,0 0-1,0 0 0,0 0 0,1 0 1,-1 0-1,0 0 0,0 0 1,0-1-1,1 1 0,-1 0 1,2-2 158,-2 2-151,0 0 0,0-1 0,0 1 0,0 0 0,0 0 0,0 0 0,0 0 1,0-1-1,0 1 0,0 0 0,0 0 0,0 0 0,1 0 0,-1-1 0,0 1 0,0 0 1,0 0-1,0 0 0,0 0 0,0 0 0,1 0 0,-1-1 0,0 1 0,0 0 0,0 0 1,1 0-1,-1 0 0,0 0 0,0 0 0,0 0 0,0 0 0,1 0 0,-1 0 0,0 0 1,0 0-1,0 0 0,1 0 0,-1 0 0,0 0 0,0 0 0,0 0 0,1 0 0,-1 0 1,0 0-1,0 0 0,0 0 0,0 1 0,1-1 0,-1 0 0,0 0 0,0 0 0,0 0 1,0 0-1,0 0 0,1 1 0,5 5 24,-1 0 0,1 1 0,-1 0 0,0 0 0,-1 0 0,0 0 0,5 11 0,-2-3-16,17 26 1,-12-17 1173,-13-25-1192,-30-58 401,-6-11-174,22 45-112,11 18-78,0-1 1,-1 1-1,0 0 1,0 1-1,-11-12 0,11 14 49,2 1-104,1 1-1,-1-1 1,0 1 0,1 0 0,-7-3-1,8 5 15,1 0-1,-1 0 0,1-1 0,0 1 0,-1 0 0,1 0 0,-1 0 0,1 0 0,-1 0 0,1 0 0,-1 0 1,1 0-1,0 0 0,-1 0 0,1 0 0,-1 1 0,1-1 0,-1 0 0,1 0 0,-1 1 0,0-1 2,1 1 1,-1-1-1,1 1 0,-1 0 0,1-1 0,-1 1 0,1 0 0,-1 0 0,1-1 0,0 1 1,-1 0-1,1 0 0,0 0 0,0 0 0,-1 0 0,1 5-37,1 0 0,0 0 1,-1-1-1,2 1 0,-1 0 0,1-1 0,3 10 0,-3-12 31,3 9-41,1 0 0,1-1 1,-1 0-1,2 0 1,12 13-1,-19-23 68,-1 0 0,1-1-1,0 1 1,0-1-1,-1 1 1,1-1 0,0 1-1,0-1 1,0 1 0,0-1-1,0 0 1,0 1 0,1-1-1,-1 0-2,0 0 0,0 1-1,0-1 1,0 0 0,-1 1-1,1-1 1,0 0-1,0 1 1,0-1 0,0 1-1,-1-1 1,1 1 0,0 0-1,-1-1 1,2 2 0,-1 0-9,1 1 0,-1 0 0,0 0 1,1-1-1,-1 1 0,0 0 1,-1 0-1,1 0 0,-1 0 1,1 0-1,-1 0 0,0 0 0,0 1 1,0-1-1,-2 6 0,2 2-254,0-3-765,-1-7 922,1 0 0,0 1 0,-1-1 1,1 0-1,0 0 0,-1 0 0,1 0 0,-2 2 1,0-4 116,0 1 0,1-1 0,-1 0 0,1 0 0,-1 0 0,1 0 0,-1 0 0,1 0 0,-1 0 0,1-1 0,0 1 0,0 0 0,0-1 0,-1 1 0,1-1 0,1 1 0,-3-4 0,2-1 160,0 0 0,0 0 0,0 0 0,1 0 0,0 0 0,0 0 0,1 0 0,2-11 0,-3 14-288,1 1 0,0 0 0,0 0 0,0-1 0,1 1 0,-1 0 0,1 0 0,-1 0 0,1 0 0,0 1 0,-1-1 0,1 0 0,0 1 0,0-1 0,0 1 0,0 0 0,1-1 0,-1 1 0,0 0 0,0 0 0,1 1 0,-1-1 0,1 0 0,4 0 0,18-2-1347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7:18.1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419 40 576,'-2'-1'25,"0"1"-1,0 0 1,0 0-1,-1 0 1,1 0 0,0 0-1,0 0 1,0 1 0,0-1-1,0 1 1,0 0-1,-3 1 1,2-1 60,0-1 0,0 1 0,-1-1 0,1 0 0,0 1 0,-5-2 0,-10 2 157,2 3-230,1 0 0,-1 1 0,-21 9 0,14-4 60,-33 8 0,53-18-95,0-1 0,0 0 0,0 1 0,0-1 0,0 0 0,0-1 0,1 1-1,-6-3 1,5 2 44,0 1 0,-1 0-1,1-1 1,0 1 0,-1 1-1,1-1 1,-1 0 0,-5 1 0,-34 1 768,18-1-415,20 0-369,1 0 0,0 1 1,-1-1-1,1 1 0,-1-1 1,1 1-1,0 1 0,-5 1 1,8-2 10,8-2-10,1 1 0,0-1 0,-1 0 1,0-1-1,1 0 0,-1 0 1,0 0-1,0-1 0,0 0 1,8-5-1,-6 2-5,48-27 3,-10 7 231,-47 25-232,1 1 0,-1 0 0,1 0-1,-1 0 1,1-1 0,-1 1 0,1 0 0,-1 0 0,0 0 0,1 0-1,-1 0 1,1 0 0,-1 0 0,1 0 0,-1 0 0,1 0 0,-1 0 0,1 1-1,-1-1 1,1 0 0,-1 0 0,0 0 0,1 0 0,-1 1 0,1-1 0,-1 0-1,1 1 1,9 10 159,-10-10-143,27 36-67,-25-35 49,0-1 0,0 1 0,0-1-1,0 0 1,1 1 0,-1-1 0,1 0-1,-1 0 1,1 0 0,-1-1 0,1 1-1,-1-1 1,6 1 0,-6 0-3,0-1 0,0 1 0,0-1 1,1 1-1,-1 0 0,0 0 0,4 2 0,0 1 28,-2-2-4,2 1-80,0-1 1,0 1-1,0-1 1,0 0 0,0 0-1,0-1 1,8 1-1,14 3 373,32-2-923,-59-3 491,9-3 538,-24 3-405,7 0 22,4 0-43,-1 0-1,0 0 1,0 0-1,1 0 1,-1-1 0,0 0-1,-6-2 1,5 2 21,1-1 0,-1 1 0,0 0 1,1 0-1,-1 1 0,-5-1 0,-19-3 121,18 2-175,0 0-1,-17-1 0,-1 1-26,8-3 79,-5-1 31,24 6-43,1 0 1,0-1-1,-1 1 1,1 0-1,0-1 1,-1 1-1,1-1 1,0 0-1,0 1 1,0-1 0,-1 0-1,1 0 1,0 1-1,0-1 1,0 0-1,-1-2 1,-12-7-185,9 8 201,-1 1 1,0 0 0,1 0-1,-1 1 1,-10 0-1,15 0-48,1 0 26,0 0 0,-1 0 0,1 0 0,0 0 1,0 0-1,0 0 0,0 0 0,-1 0 1,1 0-1,0-1 0,0 1 0,0 0 1,0 0-1,0 0 0,-1 0 0,1 0 1,0 0-1,0 0 0,0 0 0,0 0 1,0-1-1,0 1 0,0 0 0,0 0 1,-1 0-1,1 0 0,0 0 0,0 0 0,0-1 1,0 1-1,0 0 0,0 0 0,0 0 1,0 0-1,0-1 0,0 1 0,0 0 1,0 0-1,0 0 0,0 0 0,0-1 1,0 1-1,0 0 0,0 0 0,0 0 1,0 0-1,0 0 0,0-1 0,0 1 1,0 0-1,1 0 0,-1 0 0,1-1-82,0 2 74,0-1 0,0 0 0,0 1 0,0-1 1,0 0-1,0 1 0,0-1 0,0 1 0,0 0 1,0-1-1,0 1 0,1 1 0,10 5 168,-6-5-160,1-1 0,0 1 0,0-1 0,0-1 1,12 0-1,7 1-28,-9 0-5,0-2 0,31-4 1,-26 2 19,22 0 0,-33 3 69,-1-1-1,16-3 0,-17 2-22,0 0 0,0 1-1,0 0 1,1 1 0,-1 0-1,0 0 1,12 3 0,-20-3-109,1 1-1,-1-1 1,0 1-1,1-1 1,-1 1 0,0 0-1,0 0 1,0 0 0,0-1-1,1 1 1,-1 0 0,0 0-1,-1 0 1,3 2-1,0 1-185,5 7-711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7:20.51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48 74 576,'-13'18'181,"-14"15"475,27-33-642,0 0-1,0 1 1,0-1-1,-1 0 1,1 0-1,0 0 1,0 1-1,-1-1 1,1 0-1,0 0 1,0 0-1,-1 0 1,1 0-1,0 1 1,-1-1-1,1 0 1,0 0-1,0 0 1,-1 0-1,1 0 1,0 0-1,-1 0 1,1 0-1,0 0 1,-1 0-1,1-1 1,0 1-8,0 0 0,0 0 0,-1 0 0,1 0-1,0-1 1,0 1 0,0 0 0,0 0 0,0 0 0,0-1 0,0 1 0,0 0 0,0 0 0,0 0 0,0-1-1,0 1 1,0 0 0,1 0 0,-1 0 0,0-1 0,0 1 0,0 0 0,0 0 0,0 0 0,0 0 0,0-1-1,0 1 1,1 0 0,-1 0 0,0 0 0,0 0 0,0 0 0,0 0 0,1-1 0,-1 1 0,0 0-1,0 0 1,0 0 0,0 0 0,1 0 0,-1 0 0,0 0 0,9-6-1,-4 2-22,-1 1 0,0 0 0,1 0-1,0 1 1,0-1 0,0 1 0,0 0-1,0 0 1,0 0 0,1 1 0,-1 0 0,10-1-1,-6 2 77,0 0 0,0-1 0,-1 0 0,1-1 0,0 0 0,-1 0 0,1-1 0,-1 0 0,0-1 0,0 0 1,0 0-1,0 0 0,-1-1 0,12-10 0,3 1 287,-13 0 236,-4 7-833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7:21.4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214 0 640,'-3'2'44,"0"-1"0,0 1 0,0-1 0,1 1 0,-1 0 0,0 0 0,1 0 0,-1 1 0,-2 2 0,1 0 71,3-5-101,0 1-1,0-1 1,1 1 0,-1-1 0,0 1 0,0-1 0,0 1 0,0-1 0,0 0 0,0 1 0,1-1 0,-1 0-1,0 0 1,0 0 0,0 0 0,0 0 0,0 0 0,-1 0 0,-21-5 94,2 1-102,16 4-6,1 1 0,-1 0 0,1 0 0,-1 0-1,1 1 1,0-1 0,-1 1 0,1 0 0,0 0-1,0 1 1,1-1 0,-1 1 0,-4 4 0,-13 7 93,21-14-88,-1 1 0,0-1 1,0 1-1,0-1 0,1 1 0,-1-1 1,0 0-1,0 1 0,0-1 0,0 0 0,0 0 1,0 0-1,0 0 0,0 0 0,0 0 1,1 0-1,-1 0 0,0 0 0,0 0 1,0 0-1,0-1 0,0 1 0,0 0 0,0-1 1,1 1-1,-1-1 0,0 1 0,0-1 1,0 1-1,1-1 0,-1 1 0,0-1 1,1 0-1,-1 1 0,0-1 0,1 0 0,-1 0 1,1 1-1,-1-1 0,1 0 0,0 0 1,-1 0-1,1 0 0,0 1 0,0-1 1,-1 0-1,1 0 0,0 0 0,0 0 0,0 0 1,0-1-1,0-5 43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7:28.3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204 51 640,'-1'0'11,"0"0"0,0 0 0,1 0-1,-1 0 1,0 1 0,0-1 0,0 0 0,0 1 0,1-1-1,-1 0 1,0 1 0,0-1 0,1 1 0,-1-1 0,0 1 0,1 0-1,-1-1 1,1 1 0,-1 0 0,1-1 0,-1 1 0,1 0-1,-1-1 1,1 1 0,-1 0 0,1 0 0,0 0 0,0 0 0,-1-1-1,1 1 1,0 0 0,0 0 0,0 0 0,0 0 0,0 1-1,0 5 80,0 1-1,0-1 0,2 11 0,-1-10-68,5 22-43,-4-22 24,0 0 1,-1 0 0,1 13 0,-2 111 525,-3-102-441,2-24-99,0-1 1,0 1-1,1-1 1,0 1-1,0-1 1,0 1-1,2 7 1,-2-12 13,0 1 1,0 0-1,1-1 1,-1 1-1,1 0 1,-1-1-1,1 1 1,0-1-1,-1 1 0,1-1 1,0 1-1,2 2 1,-1-2 24,16 16-27,-16-17 22,-1 1 0,0 0 0,0 0 0,0 0 0,0 0 0,0 0 0,-1 0 0,1 1 0,0-1 0,-1 0 0,0 0 0,1 4 0,-2 32-135,0-16-172,5-5 488,-3-15-185,0 0 0,0 0-1,0 0 1,-1 1 0,1-1 0,-1 0 0,1 4 0,-1 0-67,0-4 54,0 0 0,0 0 0,0 0 0,0 0 1,0 0-1,0 0 0,-1 0 0,1 0 0,-1 0 0,1-1 0,-1 1 0,0 0 0,0 2 0,-5 10 73,6-14-88,0 1 0,-1 0 0,1 0-1,0 0 1,0-1 0,-1 1 0,1 0-1,0 0 1,-1 0 0,1-1 0,-1 1 0,1 0-1,-1-1 1,0 2 0,0-2-6,1-11 155,1-9-144,0 0 0,2 1 1,5-25-1,21-58-16,-14 54-62,-5 11 112,-3 9-12,2 1 0,21-49 0,-26 69-8,0 0-1,-1-1 1,1 0 0,-1 0 0,-1 0-1,0 0 1,0 0 0,0-1-1,-1 1 1,0-11 0,-1 1 165,1 9-198,-1 0 0,0 0 1,-1 0-1,0 0 1,-2-9-1,-2-12-152,15 37-970,5 12 505,-13-15 673,-1 1 0,0 0-1,0-1 1,0 1-1,-1 0 1,1 0 0,-1-1-1,0 1 1,-1 7-1,0 5 5,0-2 399,-5 28-1,4-28-223,-2 29 0,4 64-136,0-107-61,0 0 0,0 0 1,0 0-1,0 0 0,0 0 0,-1 0 1,1 0-1,0 0 0,-1 0 1,1 0-1,0 0 0,-1 0 1,1 0-1,-1 0 0,0-1 1,1 1-1,-1 0 0,-1 1 1,2-1 1,0-1-93,0 1 78,0-1 0,-1 0 0,1 0 0,0 1 1,0-1-1,0 0 0,0 0 0,0 1 0,0-1 0,-1 0 0,1 0 1,0 1-1,0-1 0,0 0 0,-1 0 0,1 0 0,0 0 0,0 1 0,-1-1 1,1 0-1,0 0 0,0 0 0,-1 0 0,1 0 0,0 0 0,0 0 0,-1 0 1,1 0-1,0 0 0,-1 0 0,1 0 0,0 0 0,0 0 0,-1 0 0,1 0 1,0 0-1,-1 0 0,-15-4 43,10 3-33,4 0-11,-1 0 0,1 1 0,0-1 0,0 0 0,0 0 0,0 0 0,0 0 0,0-1 0,0 1 0,0-1 0,-2-1 0,-13-10 0,8 9 15,0-1 0,1 0 1,0-1-1,-10-9 0,8 8-43,10 6 27,-1 1 1,0-1-1,0 1 0,0 0 1,0-1-1,0 1 0,0 0 1,0-1-1,0 1 0,0 0 1,1 0-1,-1 0 0,0 0 1,0 0-1,0 0 0,-2 0 1,-7 1 480,10-4-555,-1-5 37,1 7 41,0 1 0,-1 0 0,1 0 0,0 0 0,0 0 0,0 0 0,-1 0 0,1 0 0,0 0-1,0 0 1,-1 0 0,1 0 0,0 0 0,0 0 0,-1 0 0,1 0 0,0 1 0,0-1 0,-1 0 0,1 0 0,0 0 0,0 0 0,0 0 0,-1 0 0,1 1 0,0-1 0,0 0 0,0 0-1,0 0 1,-1 0 0,1 1 0,0-1 0,-5 4 133,-4 4-305,7-6 89,4-4 129,-1 2 5,-2 0-58,0 0 0,0 0 1,0 0-1,0 0 0,1 0 0,-1 0 1,0 1-1,0-1 0,0 0 1,0 1-1,0-1 0,-1 1 1,-16 19 147,17-20-157,0 1 0,1 0-1,-1 0 1,0-1 0,0 1 0,1 0 0,-1 0 0,1 0 0,-1-1 0,0 1 0,1 0 0,-1 0 0,1 1 0,0-1 15,0-1-1,-1 0 1,1 0-1,0 1 1,0-1-1,0 0 1,0 0-1,0 0 1,-1 1-1,1-1 1,0 0 0,0 0-1,0 0 1,0 0-1,-1 1 1,1-1-1,0 0 1,0 0-1,-1 0 1,1 0-1,0 0 1,0 0-1,-1 0 1,1 0-1,0 0 1,0 0 0,-1 0-1,1 0 1,0 0-1,0 0 1,-1 0-1,1 0 1,0 0-1,0 0 1,-1 0-1,1 0 1,0 0-1,-1 0 1,-5 0-105,4-1 105,1 1 0,0 0 0,-1 0 0,1 0 0,-1 0 0,1 0-1,0 1 1,-1-1 0,1 0 0,-1 1 0,1-1 0,0 0 0,0 1 0,-1 0 0,1-1 0,0 1 0,0 0 0,-1 0 0,0 1 0,0-2-40,0 1 0,-1 0 0,1-1 0,0 1 0,0-1 0,-1 0 1,1 0-1,0 0 0,-1 0 0,1 0 0,0 0 0,-1-1 0,-2 0 0,-8 0 286,13 1-255,0 0 0,9-9-559,12-1 576,7 8-56,-22 2 79,-1 0-1,0 0 1,1-1-1,6-1 1,4-2-50,1 1-1,0 0 1,0 2 0,32 0 0,-43 1 55,-5 0-31,0 0-1,0-1 1,0 1-1,0 0 1,0-1 0,0 1-1,0-1 1,0 1-1,0-1 1,0 1 0,0-1-1,0 0 1,-1 0-1,2-1 1,5-3 107,-24-1-12,2 3-84,-7-5 129,20 7-151,0 0 1,0 1-1,0-1 1,0 0-1,0 1 1,-1-1-1,1 1 1,0-1-1,0 1 1,-1 0-1,1 0 1,0 0-1,-1 0 1,1 1-1,0-1 1,-3 1-1,-1 2-16,0-1 0,0 1 0,0 1 0,-7 4 0,9-6 34,1 0-1,-1-1 1,0 1 0,0-1 0,0 0 0,0 0-1,0 0 1,0-1 0,0 1 0,0-1-1,-6 0 1,8 0-22,0 1-1,0-1 1,0 1-1,0 0 1,0 0 0,0 0-1,0 0 1,0 0-1,1 0 1,-1 0-1,-2 2 1,-12 8 125,15-11-128,1 0 0,-1 1-1,1-1 1,-1 0-1,0 0 1,1 0 0,-1 0-1,0 0 1,1 0 0,-1 0-1,0 0 1,1 0 0,-1 0-1,0 0 1,1 0-1,-1 0 1,0 0 0,1 0-1,-1-1 1,0 1 0,1 0-1,-1-1 1,-6-21 214,7 21-200,0 1 1,0 0 0,0 0-1,0-1 1,0 1 0,0 0-1,0-1 1,0 1 0,-1 0 0,1 0-1,0-1 1,0 1 0,0 0-1,-1 0 1,1 0 0,0-1-1,0 1 1,0 0 0,-1 0 0,1 0-1,0 0 1,0-1 0,-1 1-1,1 0 1,0 0 0,-1 0-1,1 0 1,0 0 0,0 0-1,-1 0 1,1 0 0,0 0 0,-1 0-1,1 0 1,-10 7 83,-5 18-56,14-24-44,-4 7-19,3-4-140,4-5-16,12-6 191,29-21-35,-42 28 32,12-6 0,0 0 0,1 1 0,24-6 0,-37 11 0,0 0 0,0-1 0,0 1 0,0 0 0,0 0 0,0 0 0,0 0 0,0 0 0,0 0 0,0 0 0,0 0 0,0 1 0,0-1 0,0 0 0,0 0 0,2 2 0,-2-1 0,0 1 0,1-1 0,-1 1 0,0-1 0,0 1 0,0 0 0,0-1 0,1 3 0,-1-1 0,7 24-731,10-35 795,-16 6-52,-1 0-1,1 1 0,-1-1 0,1 0 1,-1 0-1,0 0 0,1 0 1,-1 0-1,0-1 0,-1 1 1,1 0-1,0 0 0,-1-1 0,1 1 1,-1 0-1,1-4 0,-5 2 133,4 4-141,-1 0 0,1-1 1,-1 1-1,1 0 1,0 0-1,-1-1 0,1 1 1,0-1-1,-1 1 1,1 0-1,0-1 0,-1 1 1,1-1-1,0 1 1,0 0-1,0-1 0,-1 1 1,1-1-1,0 0-2,0 1-1,0 0 1,-1-1-1,1 1 0,0 0 1,0-1-1,0 1 1,-1 0-1,1 0 1,0-1-1,-1 1 0,1 0 1,0 0-1,0-1 1,-1 1-1,1 0 1,0 0-1,-1 0 0,1 0 1,0 0-1,-1-1 1,1 1-1,-1 0 1,1 0-1,0 0 0,-1 0 1,1 0-1,0 0 1,-1 0-1,1 0 1,0 0-1,-1 1 0,1-1 1,-1 0-1,1 0 1,0 0-1,-1 0 1,1 0-1,0 1 0,0-1 1,-1 0-1,-15 8 169,15-7-154,-1 0 0,1 0 0,0 0 1,0 0-1,-1 0 0,1 0 0,0 0 0,-1-1 0,1 1 1,-1-1-1,1 1 0,-1-1 0,1 1 0,-1-1 0,0 0 0,1 1 1,-1-1-1,-2 0 0,3 0-58,-17 0 97,4-1-285,9 0 235,1 1 0,-1 0 0,1 0 0,-1 0 0,1 0 0,-8 2 0,11-2-44,1 1-1,-1-1 1,1 1 0,-1-1-1,1 1 1,-1-1-1,1 1 1,-1-1 0,1 1-1,0-1 1,-1 1 0,1-1-1,0 1 1,-1 0 0,1-1-1,0 1 1,0 0 0,-1-1-1,1 1 1,0 0-1,0-1 1,0 1 0,0 0-1,0-1 1,0 1 0,0 0-1,0-1 1,0 1 0,1 1-1,6 6-524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7:39.36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188 139 1248,'-2'0'108,"-1"0"-1,1 0 1,0 0 0,0 0 0,0 0-1,0 0 1,0 0 0,0-1 0,-4 0-1,-13-2 853,18 3-934,0 0 1,1 0-1,-1 0 0,0-1 0,0 1 0,0 0 1,0 0-1,0-1 0,0 1 0,0-1 0,0 1 0,0-1 1,1 1-1,-1-1 0,0 1 0,0-1 0,1 0 1,-1 1-1,0-1 0,1 0 0,-2-1 0,-8-20 201,2 5 21,1 5-134,6 10-84,1 0 1,-1 0-1,0 1 0,0-1 0,-1 1 0,1-1 1,0 1-1,0-1 0,-1 1 0,1 0 0,-1-1 0,1 1 1,-1 0-1,0 0 0,-1-1 0,-3 0-19,-2-2 236,1 1 1,-1-1-1,1 0 1,0 0 0,1-1-1,-11-8 1,7 5-240,10 8-11,0 0-1,0 0 0,0 0 0,0 0 0,0 0 1,0 0-1,0 0 0,-1 0 0,1 0 1,0 0-1,0 0 0,0 0 0,0 1 0,0-1 1,0 0-1,0 0 0,0 0 0,0 0 0,0 0 1,0 0-1,0 0 0,0 0 0,0 0 0,0 0 1,0 0-1,0 1 0,0-1 0,0 0 1,0 0-1,0 0 0,0 0 0,0 0 0,0 0 1,0 0-1,0 0 0,0 0 0,0 1 0,0-1 1,0 0-1,0 0 0,0 0 0,0 0 0,0 0 1,0 0-1,0 0 0,0 0 0,0 0 0,0 0 1,1 0-1,-1 0 0,0 0 0,0 0 1,0 1-1,0-1 0,0 0 0,15 20-219,-5-9 206,2-2-1,-1 1 1,1-1-1,1-1 0,-1 0 1,2-1-1,-1 0 1,1-1-1,19 6 0,-9-3 38,-10-4-46,-1 0 0,27 6 0,-18-7 147,-9-1-82,0-1 1,18 0 0,-30-2-110,-14 5 150,7-6-45,1 0 0,-1 0-1,1-1 1,0 0 0,-1 0-1,1 0 1,0-1 0,0 1-1,0-1 1,0 0 0,-5-6-1,-22-11 116,26 17-99,1 0-1,0-1 1,-7-6 0,-9-5-46,-1-5 624,32 42-1268,6 11 649,-14-30-4,0 0 1,-1 0-1,1 1 1,0-1-1,1-1 1,-1 1-1,5 4 0,-5-4-10,1 0 0,0 0 0,-1 0 0,0 0 0,4 7-1,-6-10 9,0 0 0,0 0 0,0 0 0,0 0 0,0 1 0,0-1 0,0 0 0,0 0 0,1 0 0,-1 1 0,0-1 0,0 0 0,0 0 0,0 0 0,0 0 0,1 0 0,-1 0 0,0 1 0,0-1 0,0 0 0,1 0 0,-1 0 0,0 0 0,0 0 0,0 0 0,0 0 0,1 0-1,-1 0 1,0 0 0,0 0 0,0 0 0,1 0 0,-1 0 0,0 0 0,1 0 0,-1 0-6,0 0 1,0 0-1,0 0 0,1 0 0,-1 0 0,0 0 0,0 0 0,0 0 1,0 0-1,1 0 0,-1 0 0,0 0 0,0 0 0,0 0 1,0 0-1,1 0 0,-1 0 0,0 0 0,0 0 0,0 0 1,0 1-1,0-1 0,1 0 0,-1 0 0,0 0 0,0 0 1,0 0-1,0 0 0,0 1 0,0-1 0,0 0 0,1 0 0,-1 0 1,0 0-1,0 1 0,0-1 0,0 3-57,0-2 69,1-1-1,-1 0 1,0 0 0,1 1-1,-1-1 1,0 0 0,1 0-1,-1 0 1,0 0 0,1 0 0,-1 1-1,1-1 1,-1 0 0,0 0-1,1 0 1,-1 0 0,1 0-1,-1 0 1,0 0 0,1-1-1,-1 1 1,0 0 0,1 0-1,-1 0 1,1 0 0,-1 0-1,0-1 1,1 1 0,-1 0-1,0 0 1,1-1 0,3-1 4,13-4-119,-10 5 47,0 0-1,1 0 1,-1 1 0,8 0-1,-3 0 63,2 3-27,-11-3-203,-9-2 118,-20-4 353,21 4-241,1 0 0,0-1 0,0 1 0,-5-4 0,0-1 285,3 1-269,10 3-60,12 3-83,-13 0 106,-2 0 15,1 0 0,0 0 0,-1 0 0,1 0 0,-1 0 0,1 0 0,0 0 0,-1 1 0,1-1 0,-1 0 0,1 1 0,-1-1 0,1 1 0,-1 0 0,1-1 0,-1 1 0,0 0 0,1 0 0,1 2 0,-2-3-6,6 4-377,-6-4 366,-1 0 1,0 0-1,0 0 0,1 0 1,-1 0-1,0 0 0,0 0 0,1 0 1,-1 0-1,0 0 0,0 0 1,1 0-1,-1 1 0,0-1 1,0 0-1,0 0 0,1 0 0,-1 0 1,0 0-1,0 1 0,0-1 1,0 0-1,1 0 0,-1 0 0,0 1 1,0-1-1,0 0 0,0 0 1,0 1-1,0-1 0,0 0 1,1 1-1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7:41.58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557 67 576,'2'-4'227,"1"-3"218,-4 7-396,0 0 1,0 0 0,0-1-1,0 1 1,0 0-1,1 0 1,-1-1-1,0 1 1,0-1-1,0 1 1,0 0-1,1-1 1,-2-1-1,0 3-48,1-1-1,0 0 1,-1 0-1,1 1 1,-1-1-1,1 1 1,0-1-1,0 1 1,-1-1-1,1 1 1,0 0-1,0-1 1,0 1-1,-1 1 1,0 0 2,0-1 0,1 0 0,-1 0 0,1 0 0,-1 0 0,0 0 0,0-1 0,0 1 0,-2 0 0,-8 3 119,9-3-84,1 0 0,-1 0 0,1-1 0,-1 1 0,1-1 0,-1 1 0,-3-1 0,-46 5 1248,-26-2-641,59-2-506,-21 4 0,21-3-68,-23 1 1,-71 2-88,94-4 119,1 1 0,-32 6 1,37-8-60,4 1-90,12-1-6,5-1 12,0 0-1,0 0 1,0-1-1,12-4 1,16-3-334,28 0-413,-18 3 578,90-22 0,-83 13-175,-46 12 322,1 2 1,-1-1 0,1 1-1,-1 0 1,15 1-1,20-3-460,-21 0 565,1 0 0,23 0-1,-26 2-127,31-6 0,2 0-1206,-37 6 971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7:42.87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724 1 1568,'-24'5'1325,"20"-4"-1218,1 1 0,-1-1 0,0-1 0,0 1 1,-6 0-1,-3 1-45,1 0-1,-1 1 1,1 1 0,0 0-1,0 0 1,-17 9 0,26-11-68,2-2-5,-1 1 0,0 0 0,1 0 0,-1-1 0,1 1 0,-1-1-1,0 0 1,1 1 0,-1-1 0,-2 0 0,3 0-3,0 1-1,0-1 1,0 0 0,0 1-1,0-1 1,0 0 0,0 1-1,0 0 1,0-1 0,1 1-1,-1-1 1,0 1 0,0 0-1,1 0 1,-1 0 0,0-1-1,1 1 1,-1 0 0,0 1-1,-1 0 57,1 0-33,0 0 0,-1 0 0,0 0 0,1-1 0,-1 1 0,0-1 0,0 0 0,0 1 1,0-1-1,0 0 0,0 0 0,0 0 0,-1 0 0,1 0 0,-4 0 0,-1 0 10,-1 0 0,1-1 0,-11 0-1,5 0 60,11 0-87,0 1-1,0-1 0,0 1 0,0-1 1,0 1-1,0 0 0,0 0 1,0 0-1,0 0 0,0 0 0,0 0 1,-2 3-1,3-3 11,-1 0 0,1 0 0,-1 0 0,0 0 0,1 0 1,-1 0-1,0 0 0,1 0 0,-1-1 0,0 1 0,0-1 0,-2 1 0,4 0-10,1-1 0,-1 1 1,0 0-1,1-1 0,-1 1 0,0-1 0,0 1 0,1 0 0,-1-1 1,0 1-1,0 0 0,0 0 0,0-1 0,0 1 0,0 0 0,0-1 1,0 2-1,2 8 371,10-10-389,1 0-1,0 1 1,0 0 0,-1 1 0,1 0 0,-1 1-1,1 1 1,-1 0 0,14 7 0,-24-10 35,0-1 0,0 1 0,1 0 0,-1-1 0,0 1 0,0-1 0,0 0 0,1 0 0,2 0 0,-4 0 88,-2-1-95,1 0 0,-1 0 0,1-1 0,-1 1 0,0 0 0,0 0 0,0 0 0,0 0 0,-1-1 1,-31-10 62,9 4 16,14 5-90,-1 0 1,0 1-1,0 0 1,0 1 0,-1 0-1,-18 2 1,17-1-11,12 0 62,0 0 0,0 0-1,0 0 1,0 0-1,0 0 1,0 0 0,-1-1-1,1 1 1,0 0 0,0 0-1,0-1 1,0 1 0,0-1-1,0 1 1,0-1 0,0 1-1,0-1 1,0 0 0,0 0-1,-1 0 1,-14-7 406,14 6-419,0 1 1,1-1-1,-1 1 1,0 0-1,0 0 1,0 0-1,0 0 1,0 0-1,0 0 1,0 0-1,0 1 1,0-1-1,-4 0 1,-29 2-103,29 0 125,0-1-1,0 1 1,1-1 0,-1-1 0,-10-1-1,9 2-37,-1-1 0,1 1 0,0 0-1,-1 1 1,1 0 0,0 0-1,-1 0 1,1 1 0,0 0-1,-9 4 1,-17 4 166,18-7-303,5-1 213,-1 0 0,1 1 0,-12 5 1,19-7-258,1 0 0,-1 1 1,1-1-1,0 0 0,-1 1 1,1 0-1,0 0 0,0 0 1,0 0-1,0 0 0,0 0 1,1 0-1,-1 0 0,1 1 1,-1-1-1,1 1 0,-2 3 1,-1 15-1733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7:44.2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60 61 1056,'0'-2'113,"1"-3"171,10 4-41,-11 1-208,1 0 1,-1-1-1,0 1 0,1 0 1,-1 0-1,0-1 1,1 1-1,-1 0 0,0-1 1,0 1-1,1-1 1,-1 1-1,0 0 0,0-1 1,0 1-1,0-1 0,0 1 1,1 0-1,-1-1 1,0 1-1,0-1 0,0 1 1,0-1-1,0 0 1,0 1-12,0 0 1,0-1 0,0 1 0,0 0 0,0-1-1,0 1 1,0 0 0,0-1 0,0 1 0,0 0-1,0-1 1,0 1 0,0 0 0,0-1 0,-1 1-1,1 0 1,0 0 0,0-1 0,0 1 0,0 0-1,0-1 1,-1 1 0,1 0 0,0 0 0,0-1-1,-1 1 1,1 0 0,0 0 0,0-1 0,-1 1-1,1 0 1,0 0 0,-1 0 0,-1-1 77,0 0 1,0 0-1,0 0 0,0 0 1,0-1-1,0 1 1,0-1-1,0 1 0,0-1 1,1 1-1,-1-1 1,1 0-1,-1 0 0,-1-4 1,1 4-311,2 2 216,-1-1 1,1 1-1,-1-1 0,0 1 1,1-1-1,-1 1 0,0 0 1,1-1-1,-1 1 1,0 0-1,0-1 0,1 1 1,-1 0-1,0 0 0,0 0 1,1 0-1,-1 0 1,0 0-1,0 0 0,1 0 1,-1 0-1,0 0 0,0 0 1,1 0-1,-1 1 0,0-1 1,-1 1-1,1 0-9,-1-1 0,1 1 0,-1-1 0,1 1 0,0 0-1,0 0 1,-1 0 0,1 0 0,0 0 0,0 0 0,0 0 0,0 0 0,-1 2 0,1-1-6,1-1 1,0 0-1,0 1 1,0-1 0,0 0-1,0 1 1,0-1 0,0 0-1,0 0 1,0 1 0,1-1-1,-1 0 1,0 1 0,1-1-1,-1 0 1,1 0-1,0 0 1,-1 0 0,1 1-1,0-1 1,0 0 0,-1 0-1,1 0 1,0 0 0,0-1-1,0 1 1,2 1 0,5 5-48,0-1 1,12 8 0,-15-12 49,-2 1-4,1 0 0,0-1-1,0 0 1,0 0 0,1 0 0,-1-1-1,0 1 1,1-1 0,-1 0 0,1 0-1,-1-1 1,1 1 0,-1-1-1,1 0 1,0 0 0,-1 0 0,1-1-1,-1 0 1,8-2 0,-5 1-67,4-4 38,-13 5-164,0 1 198,0 0-1,0-1 1,1 1-1,-1-1 1,0 1-1,0-1 1,1 1-1,-1-1 1,0 0 0,1 0-1,-1 0 1,1 0-1,-1 0 1,1 0-1,-3-3 1,2 4 9,0 0-1,0-1 1,0 1 0,0 0-1,0 0 1,0 1 0,0-1-1,0 0 1,-2 1 0,-8 1 54,5-3 224,0 1-1,0-1 0,-1-1 1,1 1-1,0-1 1,-11-5-1,17 7-304,1-1 0,0 1 0,-1 0-1,1 0 1,-1 0 0,1-1 0,0 1 0,-1 0 0,1 0 0,-1 0-1,1 0 1,-1 0 0,1 0 0,0 0 0,-1 0 0,1 0-1,-1 0 1,1 0 0,-1 0 0,0 1 0,15 22-2532,3-11 1113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1:43.9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221 593 480,'-2'-9'142,"2"8"-136,0 1 1,0-1-1,0 0 0,0 1 0,0-1 0,0 0 1,0 1-1,0-1 0,0 0 0,0 1 0,0-1 1,1 0-1,-1 1 0,0-1 0,0 0 0,1 1 1,-1-1-1,0 0 0,1 1 0,-1-1 0,1 1 1,-1-1-1,0 1 0,1-1 0,-1 1 0,1-1 0,0 1 1,-1 0-1,1-1 0,-1 1 0,1 0 0,0-1 1,2-1-36,-1 0 0,1 0 0,-1 0 0,0-1-1,0 1 1,3-4 0,-5 5 93,1 0-1,-1-1 1,1 1-1,-1 0 1,1 0-1,-1 0 1,1-1-1,-1 1 1,0 0-1,0 0 1,0-1-1,0 1 1,0 0-1,0-1 1,0 1-1,0 0 1,0 0-1,-1-1 1,1-1-1,-1 3-23,1 0 1,0-1-1,-1 1 0,1-1 0,0 1 0,-1 0 0,1-1 0,0 1 0,-1 0 1,1 0-1,0-1 0,-1 1 0,1 0 0,-1 0 0,1-1 0,-1 1 1,1 0-1,-1 0 0,1 0 0,-1 0 0,1 0 0,-1 0 0,1 0 0,0 0 1,-1 0-1,1 0 0,-1 0 0,1 0 0,-1 0 0,1 0 0,-1 0 1,1 0-1,-1 1 0,1-1 0,-1 0 0,1 0 0,0 1 0,-1-1 0,1 0 1,-1 1-1,-21 14 466,18-12-348,-56 41 404,-59 56 1,112-94-517,5-5-63,0 1 0,0 0-1,0-1 1,1 1 0,-1 0-1,0 0 1,1 0 0,-1 1-1,1-1 1,-2 4 0,2 1 44,27-6 762,-23-1-859,-2 0 84,-1 0-1,1 0 0,-1 0 0,1 0 0,0 0 0,-1 0 0,1 0 0,-1 0 0,1 0 0,0 0 0,-1-1 0,1 1 0,-1 0 0,1-1 0,-1 1 0,1 0 0,-1-1 0,1 1 0,-1 0 1,1-1-1,-1 1 0,1-1 0,-1 1 0,0-1 0,1 1 0,-1-1 0,0 1 0,1-1 0,-1 1 0,0-1 0,0 1 0,1-2 0,-1 1 26,4-9 32,-1 1 0,0 0 0,0-1 1,-1 1-1,0-1 0,-1 0 0,0-18 1,2 0-40,14-472-69,-16 491-62,0 1-1,0-1 1,0 0 0,1 1-1,0 0 1,1-1 0,4-8-1,-4 11-438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7:47.0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122 118 992,'-26'4'3923,"26"-5"-3827,-15-16 881,-1 0-64,4 10-794,-15-10 777,26 16-837,0 1 0,0-1 0,0 0 0,0 0 0,0 0-1,0 0 1,1-1 0,-1 1 0,0 0 0,1 0 0,-1 0-1,0-1 1,1 1 0,0 0 0,-1 0 0,1-1 0,0 1 0,-1-2-1,1-1 74,-1 0 0,0 0 0,0 0 0,0 1-1,0-1 1,-3-5 0,1 2 119,11 58-785,-4-39 493,3 14 32,1 0 1,2 0 0,14 28 0,-3-11 802,-21-59-1903,7-12-2161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7:54.21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301 3 832,'1'0'10,"-1"0"1,0 0-1,0 0 0,0 0 1,0-1-1,0 1 0,0 0 1,0 0-1,1 0 0,-1 0 1,0 0-1,0 0 0,0-1 1,0 1-1,1 0 0,-1 0 1,0 0-1,0 0 0,0 0 1,1 0-1,-1 0 0,0 0 1,0 0-1,0 0 0,1 0 1,-1 0-1,0 0 0,0 0 1,0 0-1,1 0 0,-1 0 1,0 0-1,0 0 0,1 0 1,1 3 0,-7 4-59,1-1 437,4-5-346,0 0 1,0-1 0,0 1-1,-1-1 1,1 1-1,-1-1 1,1 1 0,0 0-1,-1-1 1,1 1-1,-1-1 1,1 0 0,-1 1-1,1-1 1,-1 1-1,1-1 1,-2 1 0,-3 2 122,5-2-152,0-1-1,-1 0 1,1 1 0,0-1-1,-1 0 1,1 0-1,-1 1 1,1-1-1,0 0 1,-1 0-1,1 1 1,-1-1-1,1 0 1,0 0-1,-1 0 1,1 0-1,-1 0 1,1 0-1,-1 0 1,-5 1 121,1 1 1,1-1-1,-1 1 1,-9 4-1,-21 18 105,28-20-196,-1 0 0,1-1 0,-14 5-1,10-4 113,8-3-157,-1 1 1,0 0 0,1 1-1,-1-1 1,1 1-1,0-1 1,0 1-1,-5 6 1,0-2-71,8-5 115,0-1 36,-5 3-225,5-3 154,0-1 0,-1 1 0,1 0 1,0-1-1,0 1 0,0 0 0,0-1 0,-1 1 0,1 0 1,0-1-1,0 1 0,0 0 0,0 0 0,0-1 1,1 1-1,-1 0 0,0-1 0,0 1 0,0 0 0,1-1 1,-1 1-1,0 0 0,1-1 0,-1 1 0,1 0 0,-7 22 1878,10-20-1927,5 0 169,-8-3-106,-1 1-1,1-1 1,0 0-1,0 0 1,0 1-1,7 6 1047,-10-7-1070,1-1 0,-1 1 0,0 0 0,0-1 0,1 1 0,-1-1-1,0 0 1,1 0 0,-3-1 0,-8-2 226,7 0-156,5 4-78,0-1-1,-1 1 1,1 0 0,0-1 0,0 1 0,-1 0-1,1 0 1,0-1 0,-1 1 0,1 0 0,0 0-1,-1-1 1,1 1 0,0 0 0,-1 0 0,1 0-1,-1 0 1,1 0 0,0 0 0,-1-1 0,0 1-1,-33 0 192,33 0-198,0 0 9,1 0-1,0 0 1,-1 0 0,1 0 0,0-1-1,-1 1 1,1 0 0,0 0 0,-1 0-1,1 0 1,0 0 0,-1 0 0,1 0-1,-1 0 1,1 0 0,0 0 0,-1 0-1,1 0 1,0 1 0,-1-1 0,1 0-1,0 0 1,-1 0 0,1 0 0,0 1-1,-1-1 1,1 0 0,0 0 0,-1 0-1,1 1 1,-12 10 275,9-8-103,-14 1-235,16-4 44,-7-3 394,123-100-282,-107 96-124,-4 4 15,1 0 1,0 0-1,1 0 1,-1 1-1,10-4 1,18-9-3,-19 11 153,-13 4-136,0 0-1,0 0 0,0 0 0,-1-1 0,1 1 0,0 0 1,0 0-1,0-1 0,0 1 0,-1 0 0,1-1 0,0 1 1,0-1-1,-1 1 0,1-1 0,0 1 0,0-1 0,-1 1 1,1-2-1,0 2-16,-1 0 1,0 0-1,1-1 1,-1 1-1,1 0 1,-1 0-1,0 0 1,1 0-1,-1 0 1,1-1-1,-1 1 1,1 0-1,-1 0 1,0 0-1,1 0 1,-1 0-1,1 1 1,-1-1-1,1 0 1,-1 0-1,0 0 1,1 0-1,-1 0 1,1 0-1,-1 1 1,0-1-1,1 0 1,-1 0-1,0 1 1,1-1-1,-1 0 1,0 1-1,1-1 1,-1 0-1,0 1 1,1-1-1,-1 1 36,1 1 15,1 3-36,-1-4-60,0 3-297,-1-4 371,0 0 1,0 1-1,0-1 0,0 1 0,-1-1 0,1 0 1,0 1-1,0-1 0,0 0 0,0 1 0,0-1 1,0 1-1,-1-1 0,1 0 0,0 1 1,0-1-1,-1 0 0,1 0 0,0 1 0,0-1 1,-1 0-1,1 0 0,0 1 0,-1-1 1,1 0-1,0 0 0,-1 0 0,1 1 0,0-1 1,-1 0-1,0 0 3,1 1 1,-1-1 0,1 0-1,-1 1 1,1-1-1,-1 1 1,1-1 0,-1 1-1,1-1 1,-1 1-1,1-1 1,0 1 0,-1-1-1,1 2 1,-4 12-174,3-9 156,1 20-305,0-23 224,6 1 49,-4-1 57,1-1 1,-1 1 0,1 0-1,-1 0 1,1 0 0,-1 1-1,0-1 1,2 4-1,-2-4-35,0 1 0,0-1 0,0 1 0,1-1 0,-1 0 0,0 0 0,1 0 0,-1 0 0,1-1 0,4 3 0,-4-3 0,0 0 0,0 0 0,0 0 0,0-1 0,0 1 0,0-1 0,1 0 0,-1 0 0,0 0 0,5 0 0,-2-2 17,-1 0-1,0 1 1,0-2 0,0 1-1,7-5 1,-2 1-6,-1 0 1,0-2-1,0 1 0,14-16 1,-8 7 157,-14 15-173,2-6-240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7:58.11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124 1 992,'-3'7'3690,"1"-6"-3615,-1 2 41,-1 1 0,1 0 0,0 0 0,0 0 0,0 0 0,-3 7 0,4-7-119,0 0-1,-1 0 1,1 0 0,-1 0 0,0 0 0,-5 4-1,-9 11 628,16 3-789,1-21 175,0 0 0,0 0 0,0 0 1,0 0-1,-1 0 0,1 0 0,0 0 0,0-1 0,-1 1 0,1 0 0,-1 0 0,1 0 0,0-1 1,-1 1-1,1 0 0,-1 0 0,0-1 0,1 1 0,-1 0 0,0-1 0,1 1 0,-2 0 0,-4 4 142,5-2-120,0-1-1,0 0 1,0 0-1,0 0 1,0 0-1,0 0 1,0 0-1,-1 0 1,1 0-1,-1 0 0,1 0 1,-1-1-1,0 1 1,-3 2-1,-3 3 302,8-6-320,0-1-1,0 1 0,0-1 0,0 1 0,0-1 1,0 1-1,0-1 0,0 1 0,0-1 0,0 1 1,0-1-1,-1 1 0,1-1 0,0 1 0,0-1 0,0 1 1,-1-1-1,1 1 0,0-1 0,-1 0 0,1 1 1,0-1-1,-1 1 0,1-1 0,0 0 0,-1 1 1,0-1-1,18-11-583,-2 2 523,-6 1-57,-1 0-1,15-17 1,11-11-1013,-17 20 430,-3 0-715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7:59.18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111 1 480,'-11'17'919,"9"-13"-683,0-1 0,0 0 0,0 0 1,0 0-1,-3 3 0,-9 3 647,13-9-834,0 1 0,0-1 0,-1 1 1,1 0-1,0-1 0,0 1 0,0 0 0,0 0 0,0 0 0,0 0 0,0 0 1,0 0-1,1 0 0,-1 0 0,-1 2 0,-4 8-110,-6 17 48,6-19 95,5-8-64,1 0-1,-1 0 1,0 0-1,1 0 1,-1 0-1,1 0 1,-1 0 0,1 0-1,0 0 1,-1 0-1,1 2 1,-2-1 9,1 0-1,0 0 1,0 0 0,-1 0-1,0 0 1,1 0 0,-1 0-1,0-1 1,0 1 0,1-1-1,-1 1 1,-3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7:50.00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 8 1152,'1'-8'4046,"-2"8"-4065,1 4 36,1-1 1,0 0 0,0 1 0,1-1 0,-1 0 0,1 0 0,-1 0 0,1 0 0,0 0 0,0 0 0,0-1 0,1 1 0,4 4 0,10 13 56,25 45 91,-41-64-229,7 14 1083,-11-15-956,1-1 1,-1 1 0,1-1-1,-1 1 1,1-1 0,0 0-1,-1 0 1,1 0 0,0 0-1,0 0 1,0 0 0,0-1-1,0 1 1,0-1 0,-2-2-1,-4-4 89,0 0 0,-7-12 0,-7-6 27,16 19-172,3 4-26,0 0 0,0 0-1,0-1 1,-1 2 0,1-1-1,-7-3 1,10 5 13,0 1-1,0 0 1,-1 0 0,1 0-1,0 0 1,0 0 0,0 0-1,0 0 1,0 0 0,0 0-1,0 0 1,0 0 0,-1 0-1,1 0 1,0 0 0,0 0-1,0 0 1,0 0 0,0 0-1,0 0 1,0 0 0,0 0-1,-1 0 1,1 1 0,0-1-1,0 0 1,0 0 0,0 0-1,0 0 1,0 0 0,0 0-1,0 0 1,0 0 0,0 0-1,0 0 1,0 0 0,-1 1-1,1-1 1,0 0 0,0 0-1,0 0 1,0 0 0,1 7-78,4 12 166,-3-13-75,0 0 37,0 0-1,1 0 0,-1 0 0,1 0 0,0 0 0,1-1 0,0 0 0,-1 0 1,1 0-1,1 0 0,7 7 0,4 1 111,0-1 0,24 13 0,-28-18-88,-10-5-169,0 0 0,0-1 1,0 1-1,0 0 0,0 0 0,-1 1 1,1-1-1,-1 0 0,1 0 1,-1 1-1,0-1 0,0 1 1,1 3-1,-1-2-261,1-1 0,0 1-1,0 0 1,3 5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7:50.37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65 117 1248,'-1'-1'53,"1"1"-32,-1-1 0,1 1 0,0-1-1,-1 0 1,1 1 0,0-1 0,-1 0 0,1 1-1,0-1 1,0 0 0,0 0 0,-1 1 0,1-1-1,0 0 1,0 1 0,0-1 0,0 0 0,0 0-1,1 1 1,-1-1 0,0 0 0,0 1 0,0-1-1,1 0 1,-1 0 0,0 1 0,1-1 0,-1 1-1,1-2 1,-1 2 39,0-1 0,0 1 0,1-1 0,-1 1 0,0-1-1,0 1 1,0-1 0,0 0 0,0 1 0,0-1 0,0 1 0,0-1-1,0 1 1,0-1 0,-1 1 0,-1-5 538,1 4-538,-9-13 1114,-5-4-26,9 13-961,1-1 0,0 0 1,0-1-1,1 1 0,-7-13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8:07.78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45 38 832,'-6'23'168,"1"0"0,1 0 0,-2 42 0,-4 63 232,9-102 32,-10 47 0,11-71-427,-1 31 230,1-21 57,0-18 205,1-10-551,1 1-1,0-1 0,5-18 0,4-25 98,-7 37-31,0-7 115,-3 17-105,1 1 1,0 0-1,0-1 1,2 1-1,-1 0 1,1 0-1,6-11 1,-8 18 0,1-1-8,-4 12 152,-1 0 72,0 10-87,1 0 1,0 0 0,1 0-1,1-1 1,7 34-1,-4-24 4,1 38-1,-12 18 386,7-82-532,-1-8 71,2-5-94,0 1 1,1-1-1,1 0 0,6-18 1,-4 13 76,4-21 0,-1-12-212,1-74 0,-8 110 178,0-1 0,2 0 1,0 0-1,10-29 0,-4 17 27,-6 33-502,-1 10 364,0 20 42,0-22 98,-2 25-1,-3 66-128,3-54 197,-9 60 0,6-80 14,1 50-1,2-53 57,-1-8 75,0-15-312,1 0-1,0 0 0,0 0 1,0 0-1,1 7 0,0 15 112,-1-24-22,1-2-38,-1 1 0,1 0 0,-1-1 0,1 1 0,-1 0 1,1 0-1,-1 0 0,0-1 0,1 1 0,-1 0 0,0 0 0,0 0 1,0 0-1,1-1 0,-1 1 0,0 0 0,0 0 0,0 0 0,-1 1 0,2 4-4,1 2-136,-1-1 73,1 1-1,-1 0 1,0 0 0,-1 11 0,1-17 77,5 11 108,-5-13-138,-1 0 0,0 1 0,0-1 0,0 0 0,1 1 1,-1-1-1,0 0 0,0 0 0,0 1 0,0-1 0,0 0 0,0 1 0,0-1 0,0 0 1,0 1-1,0-1 0,0 0 0,0 1 0,0-1 0,0 0 0,0 1 0,0-1 0,0 0 1,0 0-1,0 1 0,0-1 0,0 0 0,-1 1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8:09.3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 1 1312,'-10'82'1616,"7"38"-85,0-96-1351,3-21-112,-1 0 0,1 0 0,-1 1 0,1-1 0,0 1 0,0-1 0,0 0 1,1 1-1,-1-1 0,1 0 0,1 4 0,2 2-37,-1 0 0,0 0 1,-1-1-1,0 2 0,0-1 1,-1 0-1,0 17 0,2 3 1853,-2-41-1570,-1 11-373,0 0 0,1 0 0,-1 0 0,1-1 1,0 1-1,-1 0 0,1 0 0,0 0 0,-1 0 0,1 0 1,0 1-1,0-1 0,0 0 0,0 0 0,0 0 0,0 1 1,0-1-1,0 1 0,0-1 0,0 1 0,1-1 0,0 0 1,1 0-227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8:13.16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119 2 736,'4'-1'1081,"-4"1"-1055,4 12 814,-4-10-774,0 0 0,0-1 0,-1 1 0,1-1 1,-1 1-1,1-1 0,-1 1 0,0-1 0,0 0 1,1 1-1,-1-1 0,0 0 0,0 1 0,0-1 1,-1 0-1,1 0 0,0 0 0,0 0 0,-1 0 1,1 0-1,0 0 0,-1-1 0,1 1 0,-1 0 1,1-1-1,-1 1 0,1-1 0,-3 1 0,-4 1 109,0-1 0,0 1 0,0-1 0,-11-1 0,-26 0 1425,72-4-885,-21 3-805,0 0 0,0 1 0,0 0 1,0 0-1,0 0 0,0 1 0,0 0 1,0 0-1,0 0 0,0 1 0,7 2 0,4 4-800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0:49.4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252 385 1248,'0'0'12,"0"0"-1,0 0 1,0 0-1,0 0 1,1-1 0,-1 1-1,0 0 1,0 0 0,0 0-1,0 0 1,0 0-1,0-1 1,0 1 0,0 0-1,0 0 1,0 0 0,0 0-1,0-1 1,0 1-1,0 0 1,0 0 0,0 0-1,0 0 1,0-1-1,0 1 1,0 0 0,0 0-1,0 0 1,0 0 0,0-1-1,0 1 1,0 0-1,0 0 1,0 0 0,0 0-1,0 0 1,0-1 0,-1 1-1,1 0 1,0 0-1,0 0 1,0 0 0,0 0-1,0 0 1,0 0 0,-1-1-1,1 1 1,0 0-1,0 0 1,0 0 0,0 0-1,-1 0 1,-2-1 412,-2 4-13,5-3-406,-1 0 0,1 0 1,0 1-1,-1-1 0,1 0 0,0 1 0,0-1 0,-1 0 0,1 1 1,0-1-1,-1 0 0,1 1 0,0-1 0,0 1 0,0-1 0,0 0 0,-1 1 1,1-1-1,0 1 0,0-1 0,0 1 0,0-1 0,0 1 0,0-1 0,0 0 1,0 1-1,0-1 0,1 1 0,-5 44 336,4-45-301,0 1 0,-1 0-1,1 0 1,0-1 0,0 1-1,0 0 1,-1-1 0,1 1-1,0 0 1,-1-1 0,1 1 0,-1 0-1,1-1 1,0 1 0,-1-1-1,1 1 1,-1-1 0,0 1-1,1-1 1,-1 1 0,1-1-1,-1 1 1,0-1 0,1 0 0,-1 1-1,0-1 1,0 0 0,1 0-1,-1 0 1,0 1 0,1-1-1,-1 0 1,0 0 0,0 0 0,1 0-1,-1 0 1,0 0 0,0-1-1,1 1 1,-1 0 0,0 0-1,0-1 1,-1 1 61,-1-1 51,1-8-21,-3-32 50,5 40-166,0 0-1,0 0 0,0 0 1,0 1-1,0-1 1,-1 0-1,1 0 1,0 1-1,-1-1 0,1 0 1,0 1-1,-1-1 1,1 0-1,-1 1 0,1-1 1,-1 0-1,1 1 1,-1-1-1,0 1 1,1-1-1,-1 1 0,0-1 1,1 1-1,-1 0 1,0-1-1,1 1 1,-1 0-1,0 0 0,0-1 1,-1 1-1,2 0-4,0 0-1,0 0 0,0 0 0,-1 0 1,1 0-1,0 0 0,0 0 0,0 0 1,-1 0-1,1 0 0,0 0 1,0 0-1,0-1 0,-1 1 0,1 0 1,0 0-1,0 0 0,0 0 0,0 0 1,-1 0-1,1-1 0,0 1 1,0 0-1,0 0 0,-1-2 213,9 15-700,1 6 690,35 101 1,-30-74 54,-31-262 1359,16 203-1617,-8-111-44,8 110-181,1-25 0,0 17-163,7 42 190,0-5 181,16 90-3,-7-27 454,-14-71 260,-3-22-452,0 0-147,-5-26-1,4 27-94,-2-28-1,4 39-9,-1 1 0,1 0 0,-1 0 1,1-1-1,-1 1 0,0 0 0,0 0 0,0 0 0,0 0 0,-2-4 0,2 6-5,1 0 0,0 0 0,0 0 0,0 0 1,0-1-1,-1 1 0,1 0 0,0 0 0,0 0 1,0 0-1,-1 0 0,1 0 0,0 0 0,0 0 0,0 0 1,-1 0-1,1 0 0,0-1 0,0 1 0,-1 0 1,1 0-1,0 1 0,0-1 0,0 0 0,-1 0 0,1 0 1,0 0-1,0 0 0,-1 0 0,1 0 0,0 0 1,0 0-1,0 0 0,0 0 0,-1 1 0,1-1 0,0 0 1,0 0-1,-5 5-61,4-4 60,0 1 0,0 0-1,0 0 1,1 0 0,-1 0 0,1 0-1,-1 0 1,1 0 0,0 0-1,-1 0 1,1 0 0,0 0-1,0 0 1,1 2 0,5 30-33,-2-22 41,-2-5 11,0 0 1,0-1 0,1 1-1,-1-1 1,2 1-1,-1-1 1,5 7-1,-4-7 5,-1 0 490,-1-11-33,-2-6-339,0 2-83,0 0 0,0-1 0,-1 1 0,0-1 1,-5-17-1,1 4 23,5 20-99,0 0 0,-1 0 0,1 0 0,-1-1 0,0 1 0,0 1-1,-2-6 1,0 2-132,3 5 140,0 1 0,0 0 0,0-1 0,-1 1 0,1-1 0,0 1 0,0 0 0,0-1 0,0 1 0,-1 0 0,1-1 0,0 1 1,0 0-1,-1-1 0,1 1 0,0 0 0,-1-1 0,1 1 0,0 0 0,-1 0 0,1-1 0,0 1 0,-1 0 0,1 0 0,-1 0 0,1 0 0,0 0 0,-1-1 0,1 1 1,-1 0-1,1 0 0,-1 0 0,0 0-70,-2 3 21,3-3 72,-1 0 0,1 0 0,0 0 0,-1 0 1,1 0-1,0 1 0,-1-1 0,1 0 0,0 0 0,0 0 1,-1 1-1,1-1 0,0 0 0,0 0 0,0 1 0,-1-1 1,1 0-1,0 0 0,0 1 0,0-1 0,0 0 1,-1 1-1,1-1 0,0 0 0,0 1 0,0-1 0,2 5 413,-5-11-232,-5-3-215,8 9 26,-1-1-1,0 1 0,1-1 0,-1 0 0,1 1 0,-1-1 0,1 1 1,-1-1-1,1 0 0,-1 0 0,1 1 0,0-1 0,-1 0 1,1 0-1,0 1 0,0-1 0,-1 0 0,1 0 0,0-1 0,0 2-6,0-1 0,0 1-1,-1-1 1,1 0 0,0 1-1,0-1 1,-1 1 0,1-1-1,0 1 1,-1-1-1,1 1 1,0-1 0,-1 1-1,1-1 1,-1 1 0,1 0-1,-1-1 1,1 1 0,-1 0-1,1-1 1,-1 1 0,1 0-1,-1 0 1,0-1-1,1 1 1,-1 0 0,1 0-1,-1 0 1,-1 0 0,17 8-515,-13-4 492,1-1 0,-1 0 1,0 1-1,0-1 0,0 1 0,2 7 1,5 8-80,-2-3 40,0 0-1,8 33 1,-2-7 169,-11-35 33,0-1 1,-1 1-1,1 0 1,-1-1-1,0 12 235,-5-26-36,-2 1-317,1-1 1,0-1 0,0 1-1,1-1 1,1 0 0,-5-13-1,3 8-105,-11-24 0,15 36 60,0 0 0,1 0 0,-1 1 0,1-1 0,-1 0 1,1 0-1,0 1 0,0-1 0,0 0 0,0 0 0,0 1 1,0-1-1,0 0 0,2-3 0,-1-8-125,4-10 673,-3 2-420,-1 19-83,0-1 0,-1 0-1,1 0 1,-1 1-1,0-1 1,0 0 0,0 0-1,-1 1 1,1-1 0,0 0-1,-1 1 1,0-1 0,-1-3-1,-1 0-58,-1 0 0,1 0 1,-1 0-1,0 0 0,-1 1 0,-7-8 0,-5-5 50,16 17-15,0 1-1,0-1 1,0 1-1,-1 0 1,1-1-1,0 1 1,0 0-1,0 0 1,0 0 0,-1 0-1,1 0 1,0 0-1,0 0 1,0 1-1,-2-1 1,1 1 38,-78-5 164,75 4-194,1-1 1,-1 1-1,1-1 0,0-1 0,0 1 0,-6-3 0,5 2-5,1 0-1,0 1 1,-1 0 0,1-1 0,-1 1 0,-6 0-1,10 1 2,1 0 0,0 0 0,-1 0 0,1 0-1,-1 1 1,1-1 0,0 0 0,-1 0 0,1-1-1,-1 1 1,1 0 0,0 0 0,-1 0-1,1 0 1,0 0 0,-1 0 0,1 0 0,-1-1-1,1 1 1,0 0 0,-1 0 0,1 0 0,0-1-1,0 1 1,-1 0 0,1-1 0,0 1 0,-1 0-1,1 0 1,0-1 0,0 1 0,0 0 0,-1-1-1,1 1 1,0-1 0,0 1 0,0 0-1,0-1 1,0 1 0,0-1 0,0 1 0,0 0-1,0-1 1,0 1 0,0-1 0,0 1 0,0 0-1,0-1 1,0 1 0,0 0 0,0-1 0,0 1-1,1-1 1,-1 1 0,0 0 0,0-1 0,0 1-1,1 0 1,-1-1 0,1 1 0,22-4-240,95-24 145,-96 18 66,-20 9 43,1 0 0,-1 0 0,0-1 0,1 1 0,-1 1 0,1-1 0,-1 0 0,1 1 0,0-1 0,2 1 0,3-2 64,-16 8 128,5-4-185,0-1 0,0 1 0,0 0 0,0-1 0,0 0 0,0 0-1,0 0 1,0 0 0,-1 0 0,1-1 0,0 1 0,-1-1 0,-3 0-1,-2-1-33,0 1-1,0 0 0,0 1 1,1-1-1,-14 4 0,-26 1-112,13-10 36,37 6 68,0-1 0,-1 1 0,1 0 0,0 0 0,0 0 0,0 0 0,0 0 0,-1 0 0,1 1 0,1 1 0,8 5-96,104 54-84,-90-48 256,-1 1 1,42 35-1,-57-43-60,-4-4 30,0 1 0,-1 0 0,1 1 0,-1-1 0,0 1 0,-1 0 0,1 0 0,-1 0 0,0 0 0,0 1 0,0 0 0,-1-1 0,0 1 1,0 0-1,0 0 0,-1 0 0,0 0 0,0 0 0,-1 0 0,1 7 0,-2-10-19,1 0 1,-1 0 0,1 1-1,-1-1 1,0 0 0,0 0 0,0 0-1,-2 3 1,1-3 20,1 0-1,0 0 1,-1 0 0,2 0-1,-1 0 1,0 0 0,0 6-1,1-8-14,0 0-1,0 0 0,0 0 0,0 0 1,0 0-1,0 0 0,0 0 0,0 0 1,0 0-1,0-1 0,-1 1 0,1 0 1,0 0-1,-1 0 0,1 0 1,-1-1-1,1 1 0,-1 0 0,1 0 1,-1-1-1,1 1 0,-1 0 0,0-1 1,1 1-1,-1 0 0,0-1 0,1 1 1,-1-1-1,0 1 0,0-1 0,0 0 1,0 1-1,1-1 0,-1 0 0,0 0 1,0 1-1,0-1 0,-1 0 0,0 0 13,0-1-1,0 1 0,0 0 0,0-1 1,0 1-1,1-1 0,-1 0 0,0 0 1,0 0-1,1 0 0,-1 0 1,0 0-1,1 0 0,-1 0 0,1-1 1,0 1-1,-3-3 0,-9-11 103,9 11-148,1 1 0,-1-1 0,1 0-1,0-1 1,0 1 0,-2-6 0,3 6 10,1 1 0,-1 0 0,0 0 0,0 1 0,-5-6 0,-4-5 21,7 3-139,9 15-272,11 15 137,-15-19 306,10 13-53,0 2 0,-1-1 1,14 33-1,-19-33 664,-6-19-159,-7-17-322,-13-24 1,-1-1-222,21 45 32,1 0 0,-1 0 0,1 0 0,-1 0 0,1 0 0,-1 0 0,0 0 1,0 1-1,1-1 0,-1 0 0,-1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1:57.20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 8 832,'0'-7'271,"2"8"-232,-2-1-50,1 1 0,0-1 1,-1 1-1,1-1 0,-1 1 1,1-1-1,0 0 0,-1 1 1,1-1-1,0 0 0,0 1 0,-1-1 1,1 0-1,0 0 0,0 1 1,-1-1-1,1 0 0,1 0 1,1 0 65,5-1 89,-8 1-145,-1 0 0,1 1 0,0-1 0,0 0 0,0 0 0,0 0 0,0 0 0,0 0 0,0 0 0,0 0 0,0 0 0,0 0 1,0 0-1,0 0 0,0 0 0,0 0 0,0 0 0,0 0 0,0 0 0,0 1 0,0-1 0,0 0 0,0 0 0,0 0 0,0 0 0,0 0 0,0 0 0,0 0 1,0 0-1,0 0 0,0 0 0,0 0 0,0 0 0,0 1 0,0-1 0,0 0 0,0 0 0,0 0 0,0 0 0,0 0 0,0 0 0,0 0 0,0 0 0,0 0 0,0 0 1,0 0-1,0 0 0,0 0 0,0 0 0,0 0 0,1 0 0,-1 0 0,0 0 0,0 1 0,0-1 0,0 0 0,0 0 0,0 0 0,0 0 0,0 0 0,0 0 0,0 0 1,0 0-1,0 0 0,1 0 0,-1 0 0,0 0 0,0 0 0,0-1 0,-1 2 60,-2 1 178,-12 4-91,15-6-138,0 0-1,0 0 1,-1 0-1,1 0 1,0 0-1,0 1 0,-1-1 1,1 0-1,0 0 1,0 0-1,-1 0 1,1 0-1,0 0 1,0 0-1,-1 0 0,1 0 1,0 0-1,0 0 1,-1 0-1,1 0 1,0 0-1,0 0 1,-1 0-1,1 0 1,0 0-1,0 0 0,0 0 1,-1-1-1,1 1 1,0 0-1,0 0 1,-1 0-1,1 0 1,0-1-1,0 1 0,0 0 1,0 0-1,-1 0 1,1-1-1,0 1 1,0 0-1,0-1 1,-2-2 155,18 1-1585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0:52.22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268 242 1056,'0'-10'191,"1"7"8,-1-1 0,0 1 0,0-1 0,0 0 0,0 1 0,-1-1 0,0 0 0,1 1 0,-1-1-1,0 1 1,-1-1 0,1 1 0,-1 0 0,1-1 0,-1 1 0,-3-5 0,-2 2 23,0 0 0,0 0 1,0 1-1,-1-1 0,-15-7 0,-2-1 402,10 5-292,7 5-220,1 0 0,0-1 0,0 0-1,-6-6 1,7 6-123,1 1-1,-1-1 1,-7-3 0,-11-8 131,15 9 121,0 0 0,-16-7 0,12 6-559,70 39-519,-38-19 862,-1 1 0,-1 0-1,0 1 1,-1 1 0,24 27 0,30 51 50,-42-50 661,-29-43-719,0 0 1,0 0 0,0-1-1,1 1 1,-1 0-1,0-1 1,0 1 0,1-1-1,-1 1 1,0-1-1,0 1 1,1-1 0,-1 0-1,1 1 1,-1-1-1,1 0 1,-1 1 0,0-2-1,-8-15 103,9 16-100,-21-40 135,-1 1 0,-32-42-1,47 71-125,2 5-59,1-1 0,-1 0 0,0 1-1,-1 0 1,1 0 0,-1 1-1,-8-7 1,14 13 16,0-1-1,0 0 1,0 0 0,0 0-1,0 1 1,0-1 0,0 0-1,0 0 1,0 0 0,0 0-1,0 1 1,0-1-1,0 0 1,0 0 0,0 0-1,0 1 1,0-1 0,0 0-1,0 0 1,0 0 0,0 0-1,0 1 1,0-1 0,-1 0-1,1 0 1,0 0 0,0 0-1,0 0 1,0 0-1,0 1 1,-1-1 0,1 0-1,0 0 1,0 0 0,0 0-1,0 0 1,-1 0 0,1 0-1,0 0 1,0 0 0,0 0-1,-1 0 1,1 0 0,0 0-1,0 0 1,0 0-1,0 0 1,-1 0 0,1 0-1,0 0 1,0 0 0,0 0-1,0 0 1,-1 0 0,1 0-1,0 0 1,0 0 0,0-1-1,-1 1 1,8 15-1013,-4-10 480,-1 0 0,1 0-1,-1 0 1,0 0 0,-1 0-1,2 9 1,-1-7 256,6 27-1384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1:03.48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72 66 896,'-3'5'1341,"2"-5"-1312,-6-4 789,0 0-217,1 0-144,6 4-432,0 0 1,-1-1-1,1 1 0,0 0 1,-1-1-1,1 1 1,0 0-1,-1 0 0,1-1 1,-1 1-1,1 0 0,0 0 1,-1 0-1,1 0 0,-1-1 1,1 1-1,-1 0 0,0 0 1,0 0 31,0 0 0,0 0 0,0-1 1,0 1-1,0 0 0,0-1 0,0 1 0,-1-1 0,1 0 0,0 1 1,-1-2-1,-10-3 329,8-15 184,-6-4 396,23 37-1382,0 0 394,-11-11 129,1 6-80,6 8-198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1:07.7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123 195 1248,'0'4'3131,"-1"-8"-2998,1 0 1,-1 0 0,1 0-1,-1 0 1,-1 0 0,1 0-1,0 0 1,-1 0 0,-2-4-1,-5-14 253,4-5-269,3 23-54,0-1 0,1 1 0,-1 0 0,1 0 0,0-1-1,0 1 1,0 0 0,0-9 0,0 11-47,1 0 0,-1 0 0,0 0 0,1 0-1,-1 0 1,0 0 0,0 0 0,0 1 0,0-1 0,0 0 0,-3-2 0,-5-10 342,8 12-343,0 1 0,0-1 1,0 1-1,0-1 0,0 1 0,0-1 0,0 1 1,-1 0-1,1 0 0,-1-1 0,1 1 0,-3-1 0,3 2-20,1 1-1,-1-1 0,1 1 1,0-1-1,-1 1 0,1 0 1,0-1-1,-1 1 0,1 0 1,0-1-1,0 1 0,-1 0 1,1-1-1,0 1 0,0 0 1,0-1-1,0 1 0,0 0 1,0 0-1,0 1-14,-6 32-136,0-6 176,2 0 0,-2 41 0,7-37 42,-1-10-3,0 0 1,-5 38-1,2-35 48,4-21-73,-2 0 0,1 0 0,0 0 0,-1 0 0,0 0 0,0 0 0,-2 6 0,3-10-39,0 1 0,-1-1 0,1 0-1,0 1 1,-1-1 0,1 1 0,0-1 0,0 0 0,0 1 0,-1-1 0,1 1 0,0-1 0,0 1 0,0-1 0,0 0 0,0 1 0,0-1 0,0 1 0,0-1-1,0 1 1,0-1 0,0 1 0,0-1 0,0 0 0,0 1 0,1-1 0,-1 1 0,0-1 0,0 1 0,0-1 0,1 1 0,14 0-1177,-7-1 686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1:08.6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0 266 1056,'0'-2'30,"1"0"0,-1 0 0,1 1 0,-1-1 1,1 0-1,0 0 0,0 0 0,0 1 0,0-1 0,0 0 0,0 1 1,0-1-1,0 1 0,1 0 0,-1-1 0,1 1 0,-1 0 0,1 0 0,-1 0 1,3-2-1,-1 2-38,-1-1 1,0 1-1,0-1 1,0 1 0,-1-1-1,1 0 1,0 0 0,-1 0-1,1 0 1,-1 0-1,3-5 1,5-12 184,-8 17-128,0 0 1,1-1-1,-1 1 0,0 0 1,0-1-1,-1 1 0,1-1 1,-1 1-1,1-1 1,0-4-1,0 0 103,0 7-152,-1-1-1,0 1 1,0 0-1,0 0 1,0 0-1,0-1 1,0 1-1,0 0 1,0-1 0,0 1-1,0 0 1,0 0-1,0-1 1,0 1-1,0 0 1,0 0 0,0-1-1,0 1 1,0 0-1,0 0 1,0-1-1,0 1 1,0 0 0,0 0-1,-1-1 1,1 1-1,0 0 1,0 0-1,0 0 1,-1-1 0,-3-8 321,1 0 0,0 0 1,-5-19-1,8 25-292,-1 0 0,0-1 0,1 1 1,-1 0-1,1-1 0,0 1 0,0-1 0,1 1 0,-1 0 0,1-1 1,-1 1-1,1 0 0,0-1 0,3-4 0,2-14-322,1 13 117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1:09.9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283 1 1984,'-64'80'1083,"47"-53"-821,2 1 1,-13 34-1,6-13-164,-15 25 55,8-15-80,-36 99 0,60-136 87,5-20-123,1-3 0,1 0-33,-1 1 0,1-1 0,-1 0-1,0 0 1,1 0 0,-1 0 0,0 0-1,0-1 1,1 1 0,-1 0 0,0 0 0,0-1-1,1-2 1,11-25-113,-6 14 107,10-25 95,18-66 1,8-18 28,-31 96-148,-7 14-25,0 0 1,1 1-1,1 0 0,0 0 0,18-22 0,-24 33 28,1 1-1,-1 0 1,0 0-1,1 0 1,-1 0-1,1 0 1,-1 0-1,1 0 1,2-1 0,-4 2 19,0 1 1,1-1 0,-1 0 0,0 0-1,1 1 1,-1-1 0,0 0 0,0 0 0,1 1-1,-1-1 1,0 0 0,0 1 0,0-1 0,1 0-1,-1 1 1,0-1 0,0 0 0,0 1 0,0-1-1,0 0 1,0 1 0,0 0 0,1 0 2,2 8 30,-1 1-1,1 0 1,-2 0 0,1 0-1,-1 19 1,-7 50 238,4-51-221,1-21-35,0 0 0,0-1 0,0 1 1,0 0-1,-1 0 0,0-1 0,-1 1 0,0-1 0,0 1 0,0-1 0,0 0 0,-8 9 0,11-15-11,-1 1-1,1-1 1,0 1 0,0-1-1,-1 0 1,1 1-1,0-1 1,-1 1-1,1-1 1,0 0 0,-1 1-1,1-1 1,-1 0-1,1 1 1,-1-1-1,1 0 1,-1 0 0,1 0-1,-1 1 1,1-1-1,-1 0 1,1 0 0,-1 0-1,1 0 1,-1 0-1,1 0 1,-1 0-1,1 0 1,-1 0 0,1 0-1,-1 0 1,1 0-1,-1 0 1,1 0-1,-1-1 1,1 1 0,-1 0-1,1 0 1,-1-1-1,1 1 1,-1 0 0,1-1-1,-1 1 1,1 0-1,0-1 1,-1 1-1,1-1 1,0 1 0,-1 0-1,1-1 1,0 1-1,0-1 1,-1 1-1,1-1 1,0 1 0,0-2-1,-2-1-9,1-1 0,0 0-1,0 0 1,1 0 0,-1 0-1,0-6 1,2-2 8,1 1-1,0-1 1,0 1-1,8-21 1,0-1 46,-7 23 14,0 0 1,0 0-1,1 0 0,0 0 0,6-9 1,-8 16-38,-1 1 1,1-1-1,0 1 1,0-1-1,0 1 0,0 0 1,0 0-1,1 0 1,-1 0-1,0 0 1,1 1-1,0-1 1,-1 1-1,1-1 0,0 1 1,0 0-1,-1 0 1,1 0-1,0 1 1,0-1-1,6 0 1,-7 1-27,0 0 0,0 1 0,0-1 0,0 0 1,0 1-1,0-1 0,0 1 0,0 0 1,0 0-1,0-1 0,0 1 0,0 0 1,-1 1-1,1-1 0,0 0 0,-1 0 0,1 1 1,-1-1-1,0 1 0,1-1 0,-1 1 1,2 2-1,1 4-7,-1-1 0,0 1 1,0-1-1,3 12 0,-1-2-129,2 5-93,-1 0-1,-1 0 0,-2 0 1,0 0-1,0 34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1:13.38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268 53 1248,'0'0'47,"-1"-1"0,0 1-1,1 0 1,-1-1 0,1 1 0,-1-1 0,1 1 0,-1-1 0,1 1-1,0-1 1,-1 1 0,1-1 0,-1 0 0,1 1 0,0-1-1,0 0 1,-1 1 0,1-1 0,0 0 0,0 1 0,0-1-1,0 0 1,0 1 0,0-1 0,0 0 0,0 1 0,0-1 0,0 0-1,0-2 345,-14-28 2692,13 31-3020,0 0 24,0 0-1,0-1 0,0 1 0,0 0 0,0 0 0,0 0 0,0 0 0,-1 0 1,1 0-1,0 0 0,0 0 0,0 0 0,-1 1 0,0 0-39,1 0 0,-1 0 0,1 0-1,0 1 1,-1-1 0,1 0 0,0 1 0,0-1-1,0 1 1,0 0 0,0-1 0,0 1 0,0 0-1,1-1 1,-2 4 0,-3 29-111,3-9 8,-3 2 108,-4 18 430,-5 8-21,-11 34-85,10-31-95,7-23-317,3-13 60,-1-1 0,-1 1 0,-14 27 0,10-23-8,8-17-38,0 0-1,-1 0 0,-6 10 1,-1-1 43,-13 26 0,21-29-166,3-12 137,-1 0-1,1 0 0,0 0 0,0 0 0,0 0 1,-1 0-1,1 0 0,-1 0 0,1 0 0,-1 0 1,0 2-1,0-2 4,0-1 1,1 1-1,-1 0 1,1 0-1,-1 0 1,1 0-1,-1 1 1,1-1-1,0 0 1,0 0 0,-1 0-1,1 0 1,0 0-1,0 2 1,-3 12 7,2-12 64,0-1 1,0 1 0,1 0-1,-1 0 1,1 0 0,-1 0 0,1 0-1,0 0 1,0 0 0,1 4-1,-1-5-49,0-3-17,1-1-1,-1 1 1,1 0-1,-1 0 1,1 0-1,-1 1 0,1-1 1,0 0-1,0 0 1,0 0-1,-1 0 1,1 1-1,0-1 1,1 0-1,7-8-17,-1-3 6,20-20 0,-5 3 11,-17 20-78,1 1 0,14-15 0,-14 17 35,-2 1 16,1 0-1,-1 1 1,1-1 0,0 1-1,0 1 1,0-1 0,8-2-1,-3 0-100,-9 5 3,-1 1 1,1-1 0,-1 0 0,0 0 0,1 1 0,0-1 0,-1 1 0,1-1 0,-1 1 0,1 0 0,0 0 0,-1 0 0,1 0 0,1 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1:15.5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159 1 480,'-6'16'320,"-5"22"-1,-2 5 253,-2 0-181,7-18-198,-21 43 1,8-22-256,15-31 184,-12 22 0,-13 22-42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1:16.4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1152,'2'2'138,"0"1"-1,0-1 1,0 0 0,0 1 0,0 0-1,-1-1 1,2 5 0,8 11 248,-8-14-203,1 0 0,-1 0 0,-1 1 0,4 7 0,2 2 235,-8-13-337,1 1-1,-1 0 1,1 0-1,-1 0 1,0-1-1,0 1 1,0 0-1,0 0 1,0 0-1,0 0 1,-1 2-1,0 4 26,1 4-64,1 1 0,4 23 0,-4-30-34,1 0 1,-1-1-1,1 1 1,1-1-1,-1 0 1,1 1 0,0-1-1,5 6 1,-5-6-2,1 0 0,0-1 0,0 0 0,0 0 0,7 5 1,-8-6 94,0-1 1,0 1-1,0 0 1,-1-1 0,1 1-1,-1 0 1,1 1 0,-1-1-1,0 0 1,-1 1 0,1-1-1,0 1 1,-1-1 0,0 1-1,1 4 1,-1-33-586,8-43 0,-9 66 398,8-42-2885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1:18.07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 14 832,'22'-13'1184,"-23"13"-1137,1 0-1,-1 1 1,1-1-1,0 1 1,-1-1-1,1 0 1,-1 1 0,1-1-1,-1 0 1,1 0-1,-1 1 1,1-1-1,-1 0 1,1 0 0,-1 0-1,0 0 1,1 0-1,-1 0 1,1 0-1,-1 0 1,1 0 0,-2 0-1,-14 1 561,15-1-573,-10-3 343,11 3-379,-1 0-1,1 0 1,0 0 0,-1 0-1,1 0 1,-1-1 0,1 1-1,0 0 1,-1 0 0,1 0-1,0 0 1,-1 0 0,1 0-1,0 0 1,-1 0 0,1 0-1,-1 0 1,1 1 0,0-1-1,-1 0 1,1 0 0,0 0-1,-1 0 1,1 0 0,0 1-1,-1-1 1,1 0 0,-1 2 165,1 6-35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1:24.66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47 4 416,'0'-4'155,"0"35"-363,0-30 282,0-1-72,0 1 0,0-1-1,0 1 1,0-1 0,0 1-1,0-1 1,0 0 0,0 1 0,0-1-1,-1 1 1,1-1 0,0 0-1,0 1 1,-1-1 0,1 0-1,0 1 1,0-1 0,-1 0 0,1 1-1,0-1 1,-1 1 0,0-1 56,0 1 0,0 0 0,1 0-1,-1-1 1,0 1 0,1 0 0,-1 0 0,1 0 0,-1 0 0,1 0 0,0 0 0,-1 0 0,1 0 0,0 0 0,-1 0 0,1 0 0,0 0 0,0 0 0,0 0 0,0 0 0,0 0 0,0 1 0,-1-3 104,-1 0-1,0 1 1,1-1 0,-1 0 0,0 1 0,0 0-1,1-1 1,-3 1 0,-9-3-86,13 3-91,0 0 0,0 0 0,-1 0 0,1 0 0,0 0 0,0 0 0,0 0 1,0 0-1,-1-1 0,1 1 0,0 0 0,0 0 0,0 0 0,0 0 1,0 0-1,-1 0 0,1-1 0,0 1 0,0 0 0,0 0 0,0 0 1,0 0-1,0-1 0,0 1 0,0 0 0,0 0 0,0 0 0,0 0 0,0-1 1,0 1-1,0 0 0,0 0 0,0 0 0,0-1 0,0 1 0,0 0 1,0 0-1,0 0 0,0 0 0,0-1 0,0 1 0,0 0 0,0 0 0,0 0 1,0 0-1,1-1 0,-1 1 0,0 0 0,0 0 0,0 0 0,0 0 1,0 0-1,0 0 0,1-1 0,-1 1 0,0 0 0,0 0 0,0 0 0,0 0 1,1 0-1,-1 0 0,0 0 0,0 0 0,1 0 0,8-3-550,6 2-379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2:01.96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41 36 992,'-3'0'92,"2"0"-81,1 0 0,-1-1 1,1 1-1,0 0 0,-1 0 0,1 0 0,-1 0 0,1 0 1,-1 0-1,1 0 0,-1 0 0,1 0 0,0 0 0,-1 0 1,1 0-1,-1 0 0,1 1 0,-1-1 0,1 0 1,0 0-1,-1 0 0,1 1 0,-1-1 0,1 0 0,0 0 1,-1 1-1,1-1 0,0 0 0,0 1 0,-1-1 1,1 0-1,0 1 0,0-1 0,-1 0 0,1 1 0,0-1 1,0 1-1,-1 0 0,1 0 117,-9-2 672,11-5-553,1-7 593,-3 12-837,0 1 0,0 0 0,1-1 0,-1 1-1,-1-1 1,1 1 0,0 0 0,0-1 0,0 1 0,0 0 0,0-1 0,0 1 0,0 0 0,0-1 0,-1 1 0,1-1 0,0 1 0,0 0 0,0 0 0,-1-1 0,1 1 0,0 0 0,0-1 0,-1 1 0,1 0 0,0 0 0,-1 0 0,1-1 0,0 1 0,-1 0 0,0 0 27,0-1 1,0 1 0,1-1 0,-1 1 0,0-1 0,0 1 0,0-1 0,1 1-1,-1-1 1,0 1 0,-3-9 947,4 18-951,3 2-126,0 4 109,1 0 0,1 0 1,0 0-1,1-1 0,9 17 0,18 28 1809,-35-68-1343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1:27.2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148 184 1408,'-8'-2'333,"1"0"0,-1 1-1,0 0 1,-13 0 0,13 1-16,0-1 1,1 1-1,-1-1 0,0-1 1,-12-3-1,14 3-60,3 1-135,0 0 0,0 0 0,0-1 1,0 1-1,1-1 0,-6-3 0,8 5-114,-1-1 0,1 1-1,-1-1 1,1 0 0,-1 1 0,1-1-1,-1 0 1,1 0 0,0 1 0,-1-1-1,1 0 1,0 0 0,-1 0 0,1 0-1,0 1 1,0-1 0,0 0 0,0 0-1,0 0 1,0 0 0,0 1-1,0-1 1,0 0 0,1 0 0,-1 0-1,0 0 1,0 1 0,1-1 0,-1 0-1,1 0 1,0-1 0,3-4 29,0 0 0,1 0 0,0 0 0,0 0 0,0 1 0,0-1 0,1 2 0,0-1 0,0 0 0,14-6 0,6-2-149,41-15 1,-56 24 119,33-11-72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1:28.1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430 0 896,'-2'2'30,"-1"1"18,0 0 0,0 0 1,0-1-1,-1 1 0,1-1 0,0 0 1,-8 4-1,3-2 18,2 0-1,-14 11 1,13-9 89,0-1 0,-16 10-1,14-11 143,0 1-1,0-1 1,-1-1 0,1 0-1,-1 0 1,0-1 0,0 0-1,0 0 1,0-1-1,0-1 1,-1 0 0,-16-2-1,-10-3 725,0-2-1,-60-20 0,89 23-1257,7 0-162,3 3 362,-1 1 0,0-1 0,0 1 0,0 0-1,1-1 1,-1 1 0,0 0 0,0 0-1,1 0 1,-1 0 0,0 0 0,0 0-1,2 0 1,20 4-923,6 3 267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1:38.2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33 0 64,'0'8'-35,"0"-7"56,-1 1 1,1 0 0,0 0-1,0-1 1,0 1-1,1 0 1,-1-1-1,0 1 1,1 0-1,-1-1 1,1 1 0,-1-1-1,2 3 1,2 10 185,-3-7-206,-1-6-3,1 0 0,-1 0 0,1 0 0,-1 0 1,0 0-1,0 1 0,1-1 0,-1 0 0,0 0 0,0 0 1,0 0-1,0 0 0,0 0 0,0 0 0,-1 2 1,0 4 62,1-1-52,-1 2-22,1 0-1,1 1 0,0-1 1,1 10-1,-1-17 10,1 1-1,-1 0 1,1 0 0,-1-1-1,1 1 1,-1-1-1,1 1 1,0-1 0,0 0-1,3 3 1,-3-4-17,5 4 410,-7-3-361,-1-1 0,1 0-1,-1 1 1,1-1 0,-1 1 0,1-1 0,-1 0 0,0 0-1,1 1 1,-1-1 0,0 0 0,1 0 0,-1 0-1,1 0 1,-1 1 0,0-1 0,1 0 0,-1 0 0,0 0-1,1-1 1,-2 1 0,1 0-5,-2 3 40,3-3-58,-1 1 0,1-1 1,0 0-1,0 1 1,-1-1-1,1 0 0,0 1 1,0-1-1,-1 0 0,1 0 1,0 1-1,-1-1 1,1 0-1,0 0 0,-1 1 1,1-1-1,0 0 0,-1 0 1,1 0-1,-1 0 1,-30 7-1,31-7-7,0 0-1,0 0 1,0 0 0,0 0 0,0 0-1,0 0 1,0 0 0,0 0 0,0 0-1,-1 0 1,1 0 0,0 0 0,0 0-1,0 0 1,0 0 0,0-1 0,0 1-1,0 0 1,0 0 0,0 0 0,0 0-1,0 0 1,0 0 0,0 0 0,-1 0-1,1 0 1,0 0 0,0 0 0,0 0-1,0 0 1,0 0 0,0-1 0,0 1-1,0 0 1,0 0 0,0 0 0,0 0-1,0 0 1,0 0 0,0 0 0,0 0-1,0 0 1,0 0 0,0-1 0,0 1-1,0 0 1,0 0 0,0 0 0,0 0-1,0 0 1,0 0 0,0 0-1,1 0 1,-1 0 0,0 0 0,0 0-1,0 0 1,0-1 0,0 1 0,0 0-1,0 0 1,0 0 0,0 0 0,0 0-1,0 0 1,7-8 72,0 1-247,-8 7 178,1 0 1,0 0-1,0 1 1,0-1-1,0 0 1,0 0-1,0 0 0,1 0 1,-1 0-1,0 0 1,0 0-1,0 0 1,0 0-1,0 1 0,0-1 1,0 0-1,0 0 1,0 0-1,0 0 1,0 0-1,0 0 0,0 0 1,0 0-1,0 0 1,0 0-1,0 0 1,1 0-1,-1 1 0,0-1 1,0 0-1,0 0 1,0 0-1,0 0 1,0 0-1,0 0 1,0 0-1,0 0 0,1 0 1,-1 0-1,0 0 1,0 0-1,0 0 1,0 0-1,0 0 0,0 0 1,0 0-1,0 0 1,1 0-1,-1 0 1,0 0-1,0-1 0,0 1 1,0 0-1,0 0 1,0 0-1,0 0 1,0 0-1,0 0 0,0 0 1,0 0-1,1 0 1,-1 0-1,0 0 1,0 0-1,0-1 0,0 1 1,0 0-1,0 0 1,1 6 16,-1-4-20,0 0-1,0 0 1,0 0 0,0 0-1,0 0 1,0 0-1,0 0 1,-1 0 0,1 0-1,-1 0 1,0 0-1,1-1 1,-1 1 0,0 0-1,0 0 1,0-1-1,0 1 1,0-1 0,-3 3 138,-2-1-44,-2 0-195,8-3 108,0 0 1,0 0-1,0 0 1,-1 0-1,1 0 1,0 0-1,0 0 1,0 0-1,0 0 1,-1 0-1,1 0 0,0 0 1,0 0-1,0 0 1,0-1-1,0 1 1,-1 0-1,1 0 1,0 0-1,0 0 1,0 0-1,0 0 1,0 0-1,0-1 0,0 1 1,-1 0-1,1 0 1,0 0-1,0 0 1,0 0-1,0-1 1,0 1-1,0 0 1,0 0-1,0 0 0,0 0 1,0 0-1,0-1 1,0 1-1,0 0 1,0 0-1,0 0 1,0 0-1,0-1 1,-1 0 160,-3-7-45,4 8-124,0 0 0,0 0-1,0-1 1,0 1 0,-1 0 0,1 0 0,0 0 0,0 0 0,0 0 0,0 0-1,0 0 1,0-1 0,0 1 0,0 0 0,0 0 0,0 0 0,0 0-1,0 0 1,0 0 0,0-1 0,0 1 0,0 0 0,0 0 0,0 0-1,0 0 1,0 0 0,0 0 0,0-1 0,0 1 0,0 0 0,0 0 0,0 0-1,0 0 1,0 0 0,0 0 0,0 0 0,1-1 0,-1 1 0,0 0-1,0 0 1,0 0 0,0 0 0,0 0 0,28 2-1181,-20-2 736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1:41.69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429 39 1152,'-47'-9'2171,"41"9"-2187,-1-1 0,1 1 1,0 0-1,-7 1 0,-7 0 36,18-1-16,1 0-1,-1 1 1,0-1-1,1 0 1,-1 1 0,1 0-1,-1-1 1,1 1-1,0 0 1,-1 0 0,-1 1-1,2-1 24,-1 0 0,1 0 0,0 0 0,-1-1 0,1 1 1,-1 0-1,1-1 0,0 1 0,-1-1 0,1 0 0,-3 1 0,2-1-3,1 1 0,-1-1 0,1 0 0,0 1 0,-1-1 0,1 1 0,0 0 0,-1-1 0,1 1 0,0 0 0,-2 1 0,2-1-22,0 0 0,0 0-1,-1 0 1,1-1 0,-1 1 0,1 0-1,0-1 1,-1 1 0,1-1 0,-1 1-1,-2-1 1,2 1 80,-1-1-1,0 0 1,1 0-1,-1 0 1,0-1 0,1 1-1,-1 0 1,1-1-1,-1 0 1,0 0-1,1 0 1,-1 0 0,1 0-1,0 0 1,-1 0-1,-2-3 1,2 2-44,1 0 1,0 0-1,-1 1 0,1-1 1,-1 1-1,1 0 1,-1 0-1,0 0 1,1 0-1,-1 0 0,0 0 1,0 1-1,0-1 1,-4 1-1,-6 0-46,0 0-1,-13 3 1,-6-1 198,25-2-186,2 0 28,1 0 0,0 0 1,-1 0-1,1 1 0,-1-1 0,-5 3 0,-13-2 54,16-1-225,17 0-96,43 2 356,13 1-168,-57-3 61,0-1 1,-1 1-1,1-2 1,-1 1-1,12-5 0,-14 5-16,0-1-1,1 1 0,-1 1 0,1-1 0,-1 1 0,12 1 1,0 0 112,1-17-195,-12 11 194,-5 4-100,1-1 0,-1 0 0,1 1-1,0-1 1,0 1 0,-1 0 0,1 0 0,0 0 0,0 0-1,0 0 1,0 1 0,5-1 0,-7 1 5,1 0-1,-1 0 1,1 0 0,-1 1-1,0-1 1,1 0 0,-1 1 0,0-1-1,1 1 1,-1-1 0,0 1 0,0 0-1,1-1 1,-1 1 0,0 0 0,0 0-1,0 0 1,1 1 0,1 1-280,-1 1 0,1-1 0,-1 1 1,2 6-1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1:43.3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98 97 1248,'-4'-3'204,"3"2"-173,1 0 0,-1 1-1,0-1 1,1 0 0,-1 1 0,0-1 0,1 1 0,-1-1 0,0 1-1,0 0 1,0-1 0,1 1 0,-1 0 0,-2-1 0,-8-2 891,-2-3-890,12 5 103,0 0 0,0-1 0,0 0 0,0 1-1,0-1 1,0 0 0,1 1 0,-1-1 0,1 0 0,-1 0 0,0-2-1,-2-8 360,1 8-619,1 2 98,0 0 1,0 1 0,1-1-1,-1 0 1,1 1-1,-1-1 1,1 0 0,0 1-1,-1-3 1,3 4 19,-1 1 0,0 0 0,0 0 0,0-1 0,1 1 0,-1-1-1,0 1 1,1-1 0,-1 0 0,1 1 0,1-1 0,6 3 76,-1 2-58,0 0 1,-1 1 0,0 0-1,0 1 1,0 0 0,-1 0-1,0 0 1,0 1 0,-1-1-1,6 11 1,-10-16-113,-1 3 742,0-10-328,0 4-315,-1 1-1,1-1 1,0 0-1,0 1 0,-1-1 1,1 0-1,0 1 1,-1-1-1,1 0 1,-1 1-1,1-1 1,0 1-1,-1-1 1,0 0-1,1 1 1,-1-1-1,1 1 0,-1 0 1,0-1-1,0 0 1,1 1-3,-1 0 0,1 0 0,0 0 0,-1 0 0,1 0 0,0-1 0,-1 1 0,1 0 0,0 0 0,0-1 0,-1 1 0,1 0 0,0 0 0,0-1-1,-1 1 1,1 0 0,0-1 0,0 1 0,0 0 0,0-1 0,-1 1 0,1 0 0,0-1 0,0 1 0,0-1 0,0 1 0,0 0 0,0-1 0,0 1 0,0 0 0,0-1 0,0 1 0,0-1 0,0 1 0,0 0 0,1-1 0,-1 0 0,0 1-1,0-1 17,0 0 0,0 1 1,0-1-1,0 0 0,0 1 1,0-1-1,0 0 1,0 1-1,0-1 0,0 0 1,-1 1-1,1-1 1,0 0-1,0 1 0,-1-1 1,1 1-1,-1-1 1,1 0-1,0 1 0,-1-1 1,1 1-1,-1-1 1,1 1-1,-2-1 0,-13-1-124,14 2 142,-1 0 0,1 0 0,-1 0 0,1 0 0,0 0-1,-1 0 1,1 0 0,0-1 0,-1 1 0,1 0 0,0-1 0,-1 1 0,-1-2-1,-1-3 353,-1 1 33,2 2-309,-1 0 0,0-1 0,1 1 0,0-1 0,-5-4 0,-4-3 118,-3-5-227,15 14-17,-1 0 0,0 0 1,1 0-1,-1 0 0,0 1 0,0-1 0,0 0 0,0 0 0,0 0 1,0 1-1,0-1 0,0 0 0,0 1 0,0-1 0,0 1 1,-1-1-1,1 1 0,0 0 0,-2-1 0,2 1-54,2 2-84,0 0 144,0 0 0,0 0 0,0 0 0,1 0 0,-1 0 0,1 0 0,-1-1 0,3 3 0,-1-1 11,4 4 20,0-1-1,1 1 1,0-2 0,16 10 0,9 7-202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1:48.5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49 27 1248,'-21'-1'2599,"20"0"-2499,0 0-10,1 1-79,0 0 0,-1 0 0,1 0 0,0 0 0,0 0-1,-1 0 1,1 0 0,0 0 0,0 1 0,-1-1 0,1 0 0,0 0-1,0 0 1,0 0 0,-1 0 0,1 0 0,0 1 0,0-1 0,0 0-1,-1 0 1,1 0 0,0 1 0,0-1 0,0 0 0,0 0 0,0 0-1,0 1 1,-1-1 0,-1 7 928,5 13 372,-10-20-1264,7 0-43,0 0-1,0 0 0,-1 0 1,1 0-1,0 0 0,-1 0 1,1 0-1,0 0 0,-1 0 1,1 0-1,0 0 0,-1 0 1,1 0-1,0 0 0,0 0 1,-1 0-1,1 0 0,0 0 1,-1-1-1,1 1 0,0 0 1,0 0-1,-1 0 0,1 0 1,0-1-1,0 1 0,0 0 0,-1 0 1,1-1-1,0 1 0,0 0 1,0 0-1,0-1 0,-1 0 72,1 0-113,0 0 35,0 1 1,0 0-1,0 0 0,0 0 0,0 0 0,0 0 1,0-1-1,0 1 0,0 0 0,0 0 0,0 0 1,0 0-1,0 0 0,0-1 0,0 1 0,0 0 1,0 0-1,0 0 0,0 0 0,0 0 0,0-1 1,0 1-1,0 0 0,0 0 0,0 0 0,0 0 1,0 0-1,0 0 0,0 0 0,0-1 0,0 1 1,-1 0-1,1 0 0,0 0 0,0 0 0,0 0 1,0 0-1,0 0 0,0 0 0,-1 0 1,1 0-1,0-1 0,0 1 0,0 0 0,0 0 1,0 0-1,-1 0 0,1 0 0,0 0 0,0 0 1,0 0-1,0 0 0,0 0 0,-1 0 0,1 0 1,0 1-1,-1-22 493,2 20-597,-1 0 0,1 0 0,-1 0 0,1 0 0,0 0 0,0 0 0,-1 0 0,1 0 0,0 0 0,0 0-1,0 0 1,0 1 0,0-1 0,0 0 0,0 1 0,0-1 0,0 1 0,1-1 0,-1 1 0,1-1 0,9-4-999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1:49.4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39 0 896,'-13'1'3152,"8"-2"-2853,1 1-235,-1 23 293,1-20-31,3-3-320,1 0 1,0 0-1,0 0 1,0 0-1,0 0 1,-1 0-1,1 0 1,0 0-1,0 0 1,0 0-1,-1 0 1,1 0-1,0 0 1,0 0-1,0 1 1,0-1-1,-1 0 1,1 0-1,0 0 1,0 0-1,0 0 1,0 1-1,0-1 1,0 0-1,0 0 1,-1 0-1,1 0 1,0 1-1,0-1 1,0 0-1,0 0 1,0 0-1,0 1 1,0-1-1,0 0 1,0 0-1,0 0 1,0 0-1,0 1 1,0-1-1,0 0 1,0 0-1,0 0 1,0 1 0,-3 35-189,3-32 232,0 0 0,1-1 0,-1 1 0,1 0 0,0-1 0,0 1 0,3 8 213,-4-3-609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2:00.2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 28 992,'-9'-1'289,"10"4"-264,0-2-12,0 0-1,0 0 1,0 0-1,0-1 1,0 1-1,1 0 1,-1-1-1,0 1 1,0-1-1,1 1 0,1 0 1,1-1 35,-1 0 0,0 0 0,0 0 0,1 0 0,-1-1 0,0 1 0,0-1 0,0 0 0,1 0 0,-1 0 0,0-1 0,-1 1 0,1-1 0,0 1 0,15-21 2637,-18 21-2567,-1 0-95,1 1 1,0 0-1,-1-1 0,1 1 0,0 0 0,-1-1 1,1 1-1,0 0 0,-1 0 0,1-1 0,-1 1 1,1 0-1,0 0 0,-1 0 0,1 0 0,-1 0 0,1-1 1,-1 1-1,1 0 0,-1 0 0,1 0 0,-1 0 1,0 0-1,-14 13 841,12-11-840,1-1 1,0 1-1,0 0 0,0-1 1,0 1-1,1 0 0,-1 0 1,0 0-1,1 1 0,0-1 1,-1 0-1,1 0 0,0 1 1,0-1-1,0 1 1,1-1-1,-2 5 0,1 3-112,0 0-1,1 0 0,0 14 0,1-1 224,1 72-155,0-42 101,-1 1 1,-11 77-1,8-112-95,0 1 0,1 0 0,1 0 0,1 0-1,4 21 1,2-11-103,-7-30 115,0 0 0,0 0 0,0 1 0,0-1 0,0 0 0,0 0 0,0 0 0,0 1 0,0-1 0,1 0 0,-1 0 0,0 0 0,0 0 0,0 1 0,0-1 0,0 0 0,0 0-1,0 0 1,1 0 0,-1 0 0,0 0 0,0 1 0,0-1 0,0 0 0,0 0 0,1 0 0,-1 0 0,0 0 0,0 0 0,0 0 0,1 0 0,-1 0 0,0 0 0,0 0 0,0 0 0,0 0 0,1 0 0,-1 0 0,0 0 0,0 0 0,0 0 0,1 0 0,-1 0 0,7-3 59,-2-6-71,0 0 1,-1 0-1,-1-1 1,1 1-1,-1-1 1,2-16-1,2-3-3,-6 23 40,0 0 1,0 0-1,-1 1 1,0-1 0,0-6-1,1-20 70,1-7-154,-2 30 32,1 0-1,-1 1 1,1 0 0,1-1-1,-1 1 1,6-13 0,-2 6 63,-4 11-48,0 0 1,1 0 0,0 0 0,-1 0 0,1 1-1,4-6 1,-1 1-15,-4 7 29,-1 0 0,1 0 1,-1 0-1,1 0 0,-1 0 0,1 0 0,0 0 0,0 0 0,-1 0 1,1 0-1,0 1 0,0-1 0,0 0 0,0 1 0,0-1 0,0 1 0,0-1 1,0 1-1,2-1 0,5 17-1446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2:02.32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247 1 896,'-12'3'1272,"11"-2"-1237,1 0 29,-1 0-32,-3 6-30,-1 4 87,5-9-58,0-1 49,-13 11 715,5-5-245,7-7-530,0 1 0,1-1 0,-1 1 0,0-1 0,0 1 0,1 0 0,-1-1 0,0 1 0,1 0 0,-1-1 0,1 1 0,-1 1 1,-5 8-14,-1 0 0,1 0 1,-2-1-1,-13 15 1,21-24-6,0 1 1,-1-1-1,1 0 0,0 1 1,0-1-1,-1 0 0,1 1 1,0-1-1,0 0 1,-1 1-1,1-1 0,-1 0 1,1 0-1,0 1 0,-1-1 1,1 0-1,0 0 1,-1 0-1,1 0 0,-1 1 1,1-1-1,-1 0 0,1 0 1,0 0-1,-1 0 1,1 0-1,-1 0 0,1 0 1,-1 0-1,1 0 0,0 0 1,-1-1-1,1 1 1,-1 0-1,1 0 0,-1 0 1,1 0-1,0-1 0,-1 1 1,1 0-1,0 0 1,-1-1-1,1 0-11,-1 1-1,1-1 1,0 0 0,0 0 0,0 1 0,0-1-1,0 0 1,0 0 0,0 0 0,0 1 0,0-1-1,0 0 1,0 0 0,0 1 0,1-1 0,-1 0-1,0 0 1,0 1 0,1-1 0,-1 0 0,1 1-1,-1-1 1,1 0 0,0 0 0,6-6 24,-6 6-24,0 0 0,0 0 0,0 0 0,0 0 0,0 0 0,0 0 0,0 0 0,0-1 0,0 1 0,-1 0 1,1 0-1,0-1 0,-1 1 0,1-1 0,-1-1 0,2-3 64,-2 5-43,1 1 0,-1 0 0,0-1 1,0 1-1,0 0 0,0 0 0,0-1 0,0 1 0,0 0 0,0-1 0,0 1 0,0 0 0,0-1 0,0 1 0,0 0 0,0-1 0,0 1 0,0 0 1,0-1-1,0 1 0,0 0 0,0-1 0,0 1 0,-1 0 0,1 0 0,0-1 0,0 1 0,-1-1 0,1 0 22,-1 0 0,0 1-1,0-1 1,0 0 0,1 0 0,-1 0-1,0 1 1,0-1 0,0 0-1,0 1 1,0-1 0,0 1 0,0-1-1,0 1 1,-1 0 0,1-1 0,0 1-1,-2 0 1,-23-1 459,15 2-315,10-1-188,0 0 0,0 0 0,0 0-1,1 0 1,-1 1 0,0-1 0,0 0-1,1 1 1,-1-1 0,0 0 0,0 1 0,1-1-1,-1 1 1,0 0 0,0 0 9,0-1 0,1 1-1,-1-1 1,0 1 0,0-1 0,0 1 0,0-1 0,1 1-1,-1-1 1,0 0 0,0 1 0,0-1 0,0 0 0,-1 0 0,-1 2 36,0 0 0,0 0 1,0 0-1,1 0 0,-1 0 1,1 1-1,-2 2 0,-1 0 104,3-3-150,5 0-308,-3-1 317,1-1 1,-1 1 0,1-1 0,0 1 0,-1-1-1,1 1 1,0-1 0,-1 1 0,1-1 0,0 0-1,0 0 1,-1 1 0,1-1 0,0 0-1,0 0 1,0 0 0,1 0 0,1 1 23,0-1 0,0 1 1,0-1-1,0 0 0,0 0 1,0 0-1,0 0 0,0 0 1,0-1-1,0 0 0,0 1 1,0-1-1,0 0 0,-1 0 1,6-3 324,-32 4 352,-35-8-347,58 8-354,-1 0 0,1 1 0,0-1 1,0 0-1,0 1 0,0 0 0,0-1 0,0 1 0,0-1 0,0 1 0,0 0 1,1 0-1,-1 0 0,0 0 0,0-1 0,0 3 0,0-2-62,-4 2 27,1 1 69,3-3-43,7 4-272,-2-4 258,1 0-1,0-1 1,0 0-1,-1 0 0,1 0 1,0 0-1,-1-1 1,1 0-1,5-1 0,67-22-1557,-58 20-636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2:07.2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 1 896,'-1'0'11,"1"-1"-1,0 1 1,0 0-1,-1 0 1,1 0 0,0 0-1,0 0 1,-1 0 0,1 0-1,0 0 1,0 0-1,-1 0 1,1 0 0,0 1-1,0-1 1,-1 0 0,1 0-1,0 0 1,0 0-1,-1 0 1,1 0 0,0 0-1,0 1 1,0-1-1,-1 0 1,1 0 0,0 0-1,0 1 1,0-1 0,-1 0-1,1 0 9,0 1 1,-1 0 114,1-1-115,0 0 1,0 0-1,0 0 0,-1 0 0,1 0 0,0 0 1,0 0-1,0 1 0,0-1 0,-1 0 0,1 0 1,0 0-1,0 0 0,0 0 0,-1 0 0,1 0 1,0 0-1,0 0 0,0 0 0,-1 0 1,1 0-1,0 0 0,-4 9 1005,21 28-1163,1-6 625,-31-23 292,13-10-898,0 1-1,1-1 1,-1 1-1,1-1 1,-1 1-1,1-1 1,0 1-1,-1 0 1,1-1-1,0 1 1,2-1-1,5-12-22,-4 7 143,0-1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12:02.82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 98 576,'-2'0'171,"1"0"-123,1 0 0,-1 0 0,0 0 0,0 0 1,0 0-1,0 0 0,0-1 0,0 1 0,0 0 1,0 0-1,1-1 0,-1 1 0,0 0 0,0-1 1,0 1-1,0-1 0,0 0 0,0 0 66,1 0-1,-1 0 1,0 0-1,1-1 1,0 1-1,-1 0 1,1 0 0,0 0-1,-1-1 1,1 1-1,0 0 1,0 0-1,0 0 1,0-2-1,-5-25 826,5 17-658,0 10-275,-1-1 0,1 1 0,0-1 0,0 1 0,0-1 0,0 1 0,0-1 1,0 1-1,0-1 0,1 1 0,-1-1 0,0 1 0,1-1 0,-1 1 0,1-1 0,0 1 1,-1 0-1,1-1 0,0 1 0,0 0 0,0 0 0,1-2 0,-1 2-96,8 5-134,-7-2 227,0 0 0,0-1 0,-1 1 0,1 0 0,0 0 0,0 0 0,-1 0 1,1 0-1,-1 0 0,0 1 0,2 3 0,8 30 21,-8-25-107,2 8-578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2:09.18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167 109 416,'-1'0'22,"0"-1"0,0 1 0,-1-1 0,1 1 0,0-1 0,0 1 0,0 0 0,0-1 0,0 1 0,-1 0 0,-1 0 0,2 0 49,0 0 0,-1 0 0,1 0-1,0 0 1,0-1 0,-1 1 0,1 0 0,0-1 0,0 1 0,0-1 0,0 1 0,-1-1 0,1 0 0,-2-1 0,2 1 33,0 1 1,-1-1-1,1 0 0,0 1 0,-1-1 1,1 1-1,-1 0 0,1-1 1,-1 1-1,-1 0 0,-6-2 418,-10-2-76,17 4-348,0 0-1,0-1 1,0 1-1,1 0 0,-1-1 1,0 1-1,0-1 1,1 0-1,-1 1 1,0-1-1,1 0 1,-1 0-1,1 0 1,-1 0-1,-1-2 0,1 1 16,1 0 0,-1 0 0,1 0-1,-1 0 1,1-1 0,0 1 0,-1-3-1,1 2-86,0 1-1,0 0 1,0 0-1,0 0 1,0 0 0,0 0-1,-1 0 1,1 0-1,-3-2 1,-9-16 283,9 15-137,3 5-155,1 0 0,0-1-1,-1 1 1,1-1 0,0 1 0,-1-1-1,1 1 1,0 0 0,-1-1 0,1 1-1,-1 0 1,1-1 0,-1 1-1,1 0 1,-1 0 0,1-1 0,-1 1-1,1 0 1,-1 0 0,1 0 0,-1 0-1,1 0 1,-1 0 0,0 0 0,1 0-1,-1 0 1,4 0-285,-2 0 269,0 0 0,1 0 0,-1 1 1,0-1-1,1 0 0,-1 1 0,0-1 0,0 1 1,1 0-1,0 1 0,10 2 94,3-1-151,-7-1 45,0 0 0,0-1 0,0 0 0,1-1-1,14 0 1,12-3 59,43 2 0,-39 2-80,-37-1 96,-1 0-26,5 3-28,7 2-112,-6-3 24,0 1 1,-1 0-1,0 0 0,7 5 1,9 6-558,-20-13 475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2:15.45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 70 1312,'-11'-6'2670,"10"6"-2593,0 0-3,-3-2 386,6 0-342,10 1 259,-13-18-665,0 16 386,0 0 1,0 0 0,1 1-1,-1-1 1,1 0-1,0 0 1,0 0 0,-4-8 1212,3 11-1319,1 0 1,0 0 0,0 0-1,-1 0 1,1 0-1,0-1 1,0 1 0,-1 0-1,1 0 1,0 0 0,0 0-1,0 0 1,-1 0-1,1-1 1,0 1 0,0 0-1,0 0 1,-1 0 0,1 0-1,0-1 1,0 1-1,0 0 1,0 0 0,0 0-1,0-1 1,-1 1 0,1-1-1,0 1-40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2:18.8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108 36 1728,'-1'-1'185,"1"1"-148,-1-1 0,1 1 0,0 0 0,-1 0 0,1 0 0,0 0 0,-1 0 0,1-1 0,0 1 0,-1 0 0,1 0 0,0 0-1,-1 0 1,1 0 0,-1 0 0,1 0 0,0 0 0,-1 0 0,1 0 0,0 1 0,-1-1 0,1 0 0,-1 0 0,-14 6 920,-4 1-890,-32-7 1208,41 0-1521,8 0-12,10 0 186,-2 0 65,0-1 1,1 0 0,-1 0 0,0-1-1,10-4 1,-10 4-13,0 0-1,1 0 1,-1 0-1,0 1 0,12-1 1,-1-4-253,13-13-3376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2:22.32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352 309 2304,'-7'0'263,"4"0"19,0 0 1,0 0-1,0 0 1,0 0-1,0 0 1,-1-1-1,1 0 1,-5-1-1,6 1-254,0 1 1,0-1-1,0 1 0,0-1 0,0 1 1,0 0-1,0 0 0,0 0 0,0 0 1,-3 1-1,-5 0 24,-5 0-231,-24-2 1233,37 1-1019,0 0 0,1 0 0,-1-1 0,1 1 0,-1 0 0,1-1 0,-1 1 1,1-1-1,-1 0 0,1 0 0,-1 1 0,1-1 0,0 0 0,-1 0 0,1 0 0,0 0 0,0-1 0,-2-1 0,-20-28 557,15 28-169,7 2-377,-1 1-1,0 0 1,1-1 0,-1 0-1,0 1 1,1-1 0,-1 0 0,1 0-1,-3-2 1,4 2 66,0 0-110,-1 1-1,1-1 1,0 0 0,0 0 0,0 1-1,0-1 1,-1 0 0,1 1-1,0-1 1,0 0 0,-1 1-1,1-1 1,-1 1 0,1-1-1,0 1 1,-1-1 0,1 0-1,-1 1 1,0 0 0,1-1-1,-1 1 1,1-1 0,-1 1 0,0 0-1,1-1 1,-1 1 0,0 0-1,1 0 1,-1-1 0,0 1-1,1 0 1,-1 0 0,0 0-1,0 0 1,-8-3-61,11 6-40,0 0 0,0-1 1,1 1-1,-2 0 0,1 0 0,2 6 0,11 18-68,45 68-9,-39-60 235,-18-28-69,2 1 1,-1-1-1,1 0 1,9 10-1,-12-8 530,3-13-501,-2 2-117,1-4 116,-2-13-98,-2-8 192,-4 25-282,4 2 136,0 0 0,-1 0 0,1 0 0,0 0 0,-1 0 0,1 0 0,0 0 0,0-1 1,-18-11-1151,17 11 1210,1 1-1,-1-1 1,0 1 0,0 0-1,1-1 1,-1 1-1,0 0 1,0 0 0,0 0-1,0 0 1,1 0 0,-1-1-1,0 1 1,0 1-1,0-1 1,0 0 0,1 0-1,-1 0 1,-1 1 0,1-1-11,0 0 1,1 0-1,-1 1 1,0-1 0,0 0-1,0 0 1,1 0-1,-1 0 1,0 0 0,0 0-1,0 0 1,1 0-1,-1 0 1,0 0 0,0-1-1,0 1 1,1 0-1,-1-1 1,0 1 0,1 0-1,-1-1 1,0 1-1,0-1 1,1 1 0,-1-1-1,1 1 1,-2-2-1,-4-1-70,6 3 52,-1 0 0,1-1-1,0 1 1,-1 0 0,1 0 0,0 0 0,0 0 0,-1 0-1,1 0 1,0 0 0,0 0 0,0 0 0,-1-1 0,1 1 0,0 0-1,0 0 1,-1 0 0,1-1 0,0 1 0,0 0 0,0 0-1,0 0 1,0-1 0,-1 1 0,1 0 0,0 0 0,0-1-1,-4-6-48,4 7 67,-1-1 0,1 1 1,-1-1-1,1 1 0,-1-1 0,1 1 0,-1-1 0,1 0 0,0 1 0,-1-1 0,1 0 0,0 1 1,0-1-1,0 0 0,-1 1 0,1-1 0,0 0 0,0 0 0,0-1-1,0 1 1,0 0-1,-1 0 0,1-1 1,-1 1-1,1 0 1,-1 0-1,1 0 0,-1 0 1,1 0-1,-1 0 0,0 0 1,0 0-1,-1-1 0,1 1-12,0 0-1,1 0 0,-1 0 1,0 0-1,1 0 0,-1 0 0,0 0 1,1 0-1,-1 0 0,1 0 1,-1-1-1,1 1 0,0 0 0,-1-2 1,1 0-2,0-1 0,0 1 0,0 0 0,-1 0 0,0-1 0,0 1 0,1 0 0,-2 0 0,1 0 0,0 0 0,-1 0 0,1 0 0,-1 0 0,0 0 0,0 1 0,-3-4 0,4 5-1,0 0 1,1 0-1,-1 0 0,0 0 1,0 0-1,1-1 1,-1 1-1,1 0 1,-1 0-1,1-1 0,-1 1 1,1 0-1,0-1 1,0 1-1,-1 0 1,1-3-1,-4-15-229,3 16 233,0-1 1,0 1-1,0 0 0,0-1 1,1 1-1,0 0 1,-1-1-1,2-4 0,-1 4-1,0-1 0,-1 1 0,1 0 0,-1 0 0,-1-7 0,-1-6 41,3 15-49,0 0-1,-1 0 1,1 0-1,0 0 1,-1 0-1,0-1 1,1 1-1,-2-3 0,0 3 6,1-1-1,0 1 0,1-1 1,-1 0-1,0 0 0,1 0 0,0 0 1,-1 1-1,1-5 0,-2-16-61,0 10 89,2 12-22,0 0 1,0 0 0,0 0 0,0 0 0,0 0 0,-1 0 0,1 1 0,0-1 0,0 0 0,0 0-1,-1 0 1,1 0 0,-1 1 0,1-1 0,0 0 0,-1 0 0,0 1 0,1-1 0,-1 0 0,0 0-1,0 0 0,0 0 0,0 0 0,1 1 0,-1-1 0,0 0 0,1 0 0,-1 0 0,1 0 0,-1 0 0,1 0-1,0 0 1,-1 0 0,1-1 0,0 0 0,0 1 71,-18-6-187,0 2 112,12 4-36,0 0 0,1 1 0,-1-1 0,0 1-1,-6 1 1,2-1 98,3 0-849,7 0 773,0 0-1,-1 0 1,1 0-1,0 0 1,0 1 0,-1-1-1,1 0 1,0 0-1,0 1 1,0-1 0,-1 0-1,0 1 63,15 27-331,-7-18 214,-3-4 27,-1 0 0,1 0 0,-1 0-1,0 0 1,-1 1 0,0-1 0,0 1 0,0-1 0,1 9 0,-1-8-2,0-3 55,-1 16 96,-1-19-48,0-2-61,0 0 10,0 0 0,0 0 1,0 1-1,-1-1 0,1 0 1,0 0-1,0 0 0,-1 0 0,1 0 1,0 1-1,-1-1 0,1 0 1,-1-1-1,0 1-26,0-1-73,0 0-1,-1 0 0,1 0 1,0 0-1,1 0 1,-1 0-1,0 0 1,1 0-1,-1 0 1,1 0-1,-1-4 1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2:26.6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110 50 1056,'8'-19'4800,"-10"17"-4676,1 1 0,0-1 1,-1 1-1,1 0 0,-1-1 1,0 1-1,1 0 0,-1 0 1,0 0-1,0 0 0,0 1 1,-3-2-1,-28-7 733,22 7-733,9 1-124,-1 1 0,0 0-1,0-1 1,0 1 0,1 0 0,-5 1-1,5-1 91,0 1-1,0-1 1,0 0 0,0 0-1,1 0 1,-1 0-1,0-1 1,0 1-1,0 0 1,1-1 0,-1 1-1,-2-2 1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2:34.7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70 81 1152,'-17'-18'3584,"17"17"-3496,0 0-20,0 0 1,1 0 0,-1 0-1,-1 0 1,1 1-1,0-1 1,0 0 0,0 0-1,0 0 1,0 0 0,-1 1-1,1-1 1,0 0-1,-1 0 1,1 1 0,-1-1-1,1 0 1,-1 1-1,1-1 1,-1 0 0,1 1-1,-1-1 1,0 1 0,1-1-1,-2 0 1,1 0 9,-1 0-1,1 1 1,0-1 0,0 0 0,0 0-1,0 0 1,0 0 0,0 0 0,0 0-1,0-1 1,0 1 0,0 0 0,-1-3-1,2 3-23,-1-1-1,0 1 0,0-1 0,0 1 1,0 0-1,0 0 0,0-1 0,-2 0 1,-3-4 104,5 6-149,1-1-1,-1 1 0,1-1 0,-1 1 1,1 0-1,-1-1 0,1 1 0,-1-1 0,0 1 1,1 0-1,-1-1 0,0 1 0,1 0 1,-1 0-1,0 0 0,0-1 0,5 41-205,4 44 986,-3-31-330,46-58-6677,-23 0 3231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2:39.4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3 1312,'-6'7'4323,"7"-7"-4290,-1 1 0,0-1 0,1 0 1,-1 0-1,0 0 0,1 1 1,-1-1-1,0 0 0,1 0 1,-1 0-1,0 0 0,1 0 0,-1 0 1,1 0-1,-1 0 0,0 0 1,1 0-1,-1 0 0,1 0 0,-1 0 1,0 0-1,1 0 0,-1 0 1,1 0-1,-1 0 0,0-1 1,1 1-1,-1 0 0,0 0 0,1 0 1,-1-1-1,0 1 0,1 0 1,-1-1-1,0 1 0,0 0 1,1 0-1,-1-1 0,4-2-311,3-1-63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6:16.9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259 176 1408,'-4'-9'536,"2"2"47,-1 0 1,0 0-1,-6-9 0,5 13-462,1 0 0,-1 0 0,1 1 0,-1-1 0,0 1 0,0 0 0,0 0 0,0 0 0,0 1 0,0 0 0,-1-1 0,-6 0 0,7 2-99,0 0-1,0 0 0,0 0 0,0 1 0,0-1 1,0 1-1,0 0 0,0 0 0,0 0 0,0 1 0,0-1 1,0 1-1,-5 4 0,6-4-8,0 0 1,0 0-1,0 0 1,0 1-1,0-1 1,1 1-1,-1-1 1,1 1-1,0 0 1,0 0-1,0 0 1,0 1-1,1-1 1,-1 0-1,-1 7 0,2-9-4,1 0-1,0 0 0,0 1 1,-1-1-1,1 0 0,0 0 1,0 0-1,0 0 0,1 0 0,-1 0 1,0 0-1,0 1 0,0-1 1,1 0-1,-1 0 0,1 0 1,-1 0-1,1 0 0,-1 0 1,1 0-1,0 0 0,0 0 0,0 0 17,1 0-1,-1 0 1,0 0 0,1 0-1,-1 0 1,1 0-1,0-1 1,-1 1-1,1-1 1,-1 1-1,1-1 1,0 0-1,2 1 1,2-1 23,0 0 1,0 0-1,0-1 1,0 0 0,0 0-1,0 0 1,7-3-1,-7 1 12,0 0-1,0 0 1,0-1 0,0 0-1,0 0 1,-1 0 0,0-1-1,0 1 1,0-1-1,0-1 1,-1 1 0,0 0-1,0-1 1,-1 0 0,1 0-1,-1 0 1,0-1 0,-1 1-1,0-1 1,0 1-1,2-10 1,-1-7 20,-1 11-37,0 1-1,-1-12 1,0 23-49,-1 0 1,0 0-1,0-1 0,0 1 1,0 0-1,0 0 0,0 0 0,0 0 1,0 0-1,0 0 0,0-1 1,0 1-1,0 0 0,0 0 0,0 0 1,0 0-1,0 0 0,0-1 1,0 1-1,0 0 0,-1 0 0,1 0 1,0 0-1,0 0 0,0 0 1,0 0-1,0-1 0,0 1 0,0 0 1,0 0-1,0 0 0,0 0 1,-1 0-1,1 0 0,0 0 1,0 0-1,0 0 0,0 0 0,0 0 1,0 0-1,-1-1 0,1 1 1,-5 5-135,-5 10 50,-34 66 269,37-68-140,1 1 0,1 0 0,0 0 0,-2 17 0,6-15-22,1-14-5,0 0 0,0 0 0,0 0 1,0 0-1,-1 0 0,1-1 0,-1 1 0,1 0 0,-3 5 635,3-20-605,-2-53 321,1 59-330,-1-1-1,1 0 1,-1 1 0,-1-1 0,0 1 0,-4-10 0,4 12-92,1 0 0,-1 0 1,0 0-1,0 1 0,-1-1 1,-6-6-1,9 10 44,0 1 0,0-1 1,0 0-1,-1 0 0,1 1 0,0-1 0,-1 1 0,1-1 1,0 1-1,-1-1 0,1 1 0,0 0 0,-1 0 0,1 0 1,-1 0-1,1 0 0,0 0 0,-1 0 0,1 0 0,-1 1 1,1-1-1,0 0 0,-1 1 0,1-1 0,0 1 0,0-1 1,-1 1-1,1 0 0,0 0 0,0 0 0,-2 1 0,-5 5 6,1 0 0,0 0-1,0 1 1,0 0 0,1 1-1,1-1 1,-1 1 0,1 0-1,1 1 1,0-1 0,-4 12-1,7-17 26,0-1 0,0 1 0,1 0-1,-1 0 1,1 0 0,0 0-1,0-1 1,0 1 0,0 0-1,2 6 1,-2-9-5,0 1-1,1 0 0,-1-1 1,1 1-1,0-1 1,-1 0-1,1 1 0,0-1 1,0 0-1,0 1 1,0-1-1,0 0 0,0 0 1,0 0-1,1 0 1,-1 0-1,0 0 0,0 0 1,1 0-1,-1 0 1,1-1-1,-1 1 0,1-1 1,-1 1-1,1-1 1,-1 1-1,4-1 0,2 1 36,-1-1 0,1-1-1,0 1 1,0-1-1,-1 0 1,1-1 0,-1 1-1,1-1 1,-1-1 0,1 1-1,-1-1 1,0 0-1,0 0 1,-1-1 0,1 0-1,-1 0 1,7-7 0,-5 5-15,0-2 1,0 1-1,-1-1 1,0 0-1,0 0 1,-1-1 0,0 1-1,0-1 1,-1-1-1,-1 1 1,4-12-1,-4-7-60,-3 26 1,0 0-1,0 1 1,0-1 0,0 1 0,0-1-1,0 0 1,-1 1 0,1-1 0,-1 1-1,1-1 1,-1 1 0,1-1 0,-1 1-1,-1-3 1,1 4 13,1 0-1,-1 0 1,0 0 0,1 0-1,-1 0 1,1 1 0,-1-1-1,0 0 1,1 0 0,-1 0-1,1 0 1,-1 1 0,1-1-1,-1 0 1,0 1 0,1-1-1,-1 0 1,1 1-1,0-1 1,-1 0 0,1 1-1,-1-1 1,1 1 0,-1 0-1,-11 12-144,-31 44-208,37-49 404,1-1 1,-1 2-1,-6 14 1,11-21-12,0 0 0,0 1 1,0-1-1,0 0 0,1 0 1,-1 1-1,1-1 0,-1 0 1,1 1-1,0-1 0,0 1 1,0-1-1,0 0 0,0 1 0,1-1 1,-1 0-1,1 1 0,-1-1 1,1 0-1,1 3 0,-1-4-26,1 1 0,-1-1 0,1 0-1,0 0 1,0 1 0,-1-1-1,1 0 1,0 0 0,0-1-1,0 1 1,0 0 0,0-1 0,0 1-1,0-1 1,0 0 0,0 1-1,3-1 1,3 1-338,17 3-2189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6:28.88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1 351 896,'1'0'221,"-1"0"0,1 0 0,0-1 1,0 1-1,0 0 0,0 0 0,0 0 0,0 0 0,0 0 0,0 0 0,0 0 1,0 0-1,0 0 0,0 1 0,-1-1 0,1 0 0,0 0 0,0 1 1,0-1-1,0 1 0,0-1 0,-1 1 0,1-1 0,0 1 0,0-1 1,-1 1-1,2 1 0,-2-2-222,0 1 0,0-1 0,0 0 0,0 0 0,0 0 0,1 0 0,-1 1 0,0-1 0,0 0 0,0 0 0,0 0 0,0 0 0,0 0 0,1 0 0,-1 1 0,0-1 0,0 0 0,0 0 0,0 0 0,0 0 0,1 0 0,-1 0 0,0 0 0,0 0 0,0 0 0,1 0 0,-1 0 0,0 0 0,0 0 1,0 0-1,0 0 0,1 0 0,-1 0 0,0 0 0,0 0 0,1 0 2,-1 0 0,0 0 0,0 0 1,0 0-1,1 0 0,-1 0 1,0 0-1,0 0 0,0 0 0,0 0 1,1 0-1,-1 0 0,0 0 0,0 0 1,0 0-1,1 0 0,-1 0 1,0 0-1,0 1 0,0-1 0,0 0 1,0 0-1,1 0 0,-1 0 0,0 0 1,0 0-1,0 1 0,0-1 1,0 0-1,0 0 0,1 0 0,-1 0 1,0 1-1,0-1 0,0 0 0,2 5 9,0-1 0,0 1 0,1-1 0,-1 0 0,1 1 0,4 3 0,-5-4-15,1 0 1,-1 0-1,1 1 0,-1-1 1,0 1-1,-1-1 1,3 10-1,2 5 31,3 6 72,26 63-147,-30-78 29,0 0 0,1 0 0,0-1 0,1 0 0,0 0 0,11 11 0,2-3 230,1 0 0,30 19 0,-30-24 1288,-29-31-1290,8 16-223,0 0-1,0 0 1,1 0-1,-1 0 1,1 0-1,0 0 0,-1 0 1,1 1-1,1-1 1,-1 0-1,0 1 1,1-1-1,-1 1 0,1-1 1,0 1-1,-1 0 1,1-1-1,0 1 0,1 0 1,-1 0-1,0 1 1,1-1-1,-1 0 1,5-1-1,12-11-97,-16 12 101,0 0 1,0-1 0,0 1 0,0 0 0,0 0 0,1 1 0,4-2-1,97-22-67,-8 3 52,-87 19 46,-1-1 1,18-8-1,-26 11 19,0 1-18,-1 0 0,1-1 1,0 1-1,-1 0 0,1-1 1,-1 1-1,1-1 0,-1 1 1,1-1-1,-1 1 1,1-1-1,-1 1 0,0-1 1,1 1-1,-1-1 0,0 1 1,1-1-1,-1 1 0,0-1 1,0 0-1,0 1 0,1-1 1,-1 0-1,0 1 0,0-1 1,0-1-1,-5-22-111,4 18 145,1 0 0,-2 0-1,1 0 1,-1 1-1,-2-8 1,-4-11 51,4 6-69,-2 0-1,-11-24 1,-3-11-95,9 23-8,-27-54 1,34 77-28,4 6 67,-1 0 0,0 0 1,1 0-1,-1 0 0,1 0 0,-1 0 0,1-1 0,0 1 1,-1 0-1,1 0 0,0 0 0,0 0 0,0-2 0,0 3 75,9-6-42,-9 6-9,0 0 0,0 0 1,0 0-1,0 0 1,0 0-1,1 0 0,-1-1 1,0 1-1,0 0 0,0 0 1,0 0-1,0 0 1,0 0-1,0 0 0,0 0 1,0 0-1,1 0 0,-1 0 1,0 0-1,0 0 0,0 0 1,0-1-1,0 1 1,0 0-1,0 0 0,0 0 1,0 0-1,0 0 0,0 0 1,0 0-1,0 0 1,0-1-1,0 1 0,0 0 1,0 0-1,0 0 0,0 0 1,0 0-1,0 0 0,0 0 1,0-1-1,0 1 1,0 0-1,0 0 0,0 0 1,0 0-1,0 0 0,0 0 1,-7-2-168,-11 3 197,-9 5 92,-127 32-83,134-31-44,0 0 0,0 2 0,1 0 0,1 1 0,-27 19-1,-8 10 255,51-38-284,1 0 86,0 0 0,0 0 0,0 0 0,-1-1 0,1 1 0,0 0 0,0-1 0,-1 1 0,1-1 0,0 0 0,-1 1 0,1-1 0,-1 0 0,1 0 0,0 0 0,-1 0 0,-2 0 0,4 0-67,-1 0 0,0 0 0,0 0 0,1 0 0,-1 0 0,0 0 0,0 0 0,0 0 0,1 0 0,-1 0 0,0 0 0,0 1 0,1-1 0,-1 0 0,0 0 0,1 1 0,-1-1 0,0 1 0,1-1 0,-1 1 0,0-1 0,1 1 0,-1-1 0,1 1 0,-1-1 0,1 1 0,-1 0 0,1-1 0,0 1 0,-1 0 0,1-1 0,0 1-1,-1 0 1,1 0 0,0-1 0,0 1 0,0 0 0,0 0 0,-1 0 0,1 0 0,-2 9 5,0-1-236,-1 3-12,1-7 262,5-4 166,-3-1-155,1 0 0,-1 0-1,1-1 1,-1 1 0,0 0-1,1-1 1,-1 1-1,1 0 1,-1 0 0,0-1-1,1 1 1,-1-1-1,0 1 1,1 0 0,-1-1-1,0 1 1,0-1-1,1 1 1,-1-1 0,0 1-1,0-1 1,0 0-1,7-20 98,13-30 0,-7 18-137,32-58 211,-34 69-364,-1-8 129,-10 26-40,0 0-30,9 3-269,5 2 414,1 0 0,0-1 0,-1-1 0,1 0 0,0-1 0,15-4 0,89-17 128,-81 14-46,7-2-38,-13 4-236,-31 7 175,1 0 0,-1-1 0,1 1 0,-1 0 0,0-1 1,1 1-1,-1-1 0,1 1 0,-1-1 0,2 0 0,0-1 56,3-1-62,0-1-1,0 1 1,6-7 0,-10 9-16,0 0 0,0 0 0,0 1 0,0-1 0,0 0 1,0 1-1,3-1 0,-2 0 34,1 0-49,-1-1 0,1 1 0,-1-1 0,0 0 0,6-5-1,10-5 189,-18 12-164,-1-1 0,0 1 0,1 0 0,-1 0 0,1 0 0,-1 0 0,0 0 0,1-1 0,-1 1 0,0 0 0,1 0 0,-1 0 0,1 0 0,-1 0 0,0 0 0,1 0 0,-1 0 0,1 0 0,-1 1 0,0-1 0,1 0 1,-1 0-1,0 0 0,1 0 0,-1 0 0,0 1 0,1-1 0,-1 0 0,1 1 0,-1 0-1,1-1 1,-1 1 0,0 0 0,0 0 0,1 0-1,-1-1 1,0 1 0,0 0 0,0 0 0,0 0-1,0 0 1,0-1 0,0 3 0,-8 30-2,6-27 27,0 3-23,-2 0-1,1-1 1,-1 1-1,-5 8 0,6-11 40,-6 17 11,8-20-24,0 0 0,0 1 0,0-1 0,0 0 1,-1 0-1,1 0 0,-1 0 0,0 0 1,-4 5-1,6-8-13,0 0 0,0 0 1,0 0-1,0 0 0,0 0 0,0-1 1,0 1-1,0 0 0,0 0 0,0 0 1,0 0-1,0 0 0,0 0 0,0 0 1,0 0-1,0 0 0,0 0 0,0 0 1,0 0-1,0 0 0,0 0 0,0 0 1,0 0-1,0 0 0,0 0 1,0 0-1,0 0 0,0 0 0,0 0 1,0 0-1,-1 0 0,1 0 0,0 0 1,0 0-1,0 0 0,0 0 0,0 0 1,0 0-1,0 0 0,0 0 0,0 0 1,0 0-1,0 0 0,0 0 0,0 0 1,0 0-1,0 0 0,0 0 1,0 0-1,0 0 0,0 0 0,0 0 1,0 0-1,2-7 218,2-7-250,-4-23-82,-5 14 150,5 23-40,0 0 0,0 0 0,0 0 0,0 0 0,0 0-1,0-1 1,0 1 0,0 0 0,0 0 0,0 0 0,0 0 0,0-1 0,-1 1 0,1 0 0,0 0 0,0 0 0,0 0 0,0 0 0,0 0 0,0 0 0,0-1 0,-1 1 0,1 0 0,0 0 0,0 0 0,0 0 0,0 0 0,0 0 0,-1 0 0,1 0-1,0 0 1,0 0 0,0 0 0,0 0 0,-1 0 0,1 0 0,0 0 0,0 0 0,0 0 0,0 0 0,0 0 0,-1 0 0,1 0 0,0 0 0,0 0 0,0 0 0,0 0 0,0 0 0,-1 0 0,1 1 0,0-1 0,-2 0-323,18 11 176,-2-3 185,-11-7-9,-1 0-1,0 0 0,0 0 0,0 0 1,0 0-1,0 1 0,0-1 0,0 1 1,0-1-1,-1 1 0,3 3 0,-1-1-37,0 0-1,0 0 1,0-1 0,0 1-1,1-1 1,5 5-1,12 12 159,-7-5-145,-10-11-5,-1 0 0,1-1 0,-1 1-1,3 5 1,4 9-15,-9-14 51,1-1 1,0 1-1,0 0 1,0 0-1,0-1 1,1 1-1,0-1 0,-1 0 1,1 0-1,0 0 1,6 4-1,0-3-17,-6-3 6,0 1-1,0-1 1,0 0 0,1 0-1,-1-1 1,0 1-1,1-1 1,-1 1-1,5-1 1,-2 0 17,-4 0-60,13-8 80,-3-3 70,-8 7-229,-6 11 40,-35 67-162,4-12 172,11-18-179,-56 80 0,74-117-505,1-1-1,-1 1 0,1 0 0,0 0 0,1 0 0,-1 0 1,-1 15-1,2-15 227,-6 14-1454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9T20:26:08.9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3291 76 992,'-4'-1'212,"1"0"0,-1 0 0,1 1 0,-1-1 0,0 1 0,1-1-1,-1 1 1,-6 1 0,8-1-71,-32 0 421,0 1-3,-1-2 1,-46-7-1,-5-12 91,47 11-442,-61-8 0,91 16-113,-239-10 562,171 14-622,-94 17 0,52-1 269,-76 16-43,166-28-221,0 2 0,1 0-1,-1 2 1,2 1 0,0 2-1,0 0 1,2 2 0,-48 37-1,-159 173-71,220-213 10,2 1-1,-1 0 1,2 1 0,0 0-1,0 1 1,2 0-1,0 0 1,1 1-1,0 0 1,2 0-1,0 0 1,0 0-1,0 19 1,-3 65 12,-12 107 318,16-192-272,0 0 0,-1 0 0,0-1 0,-2 1 0,1-1 0,-2 0 0,0-1 0,-1 0 0,0 0 0,-1 0-1,-1-1 1,0 0 0,0-1 0,-15 12 0,-18 18 89,-64 80 1,-3 8 36,88-109-109,0-1 0,-2-1-1,-42 28 1,-75 27 65,43-23-183,65-33 84,-147 87-131,148-84 86,1 1 0,2 2 0,-41 41 0,50-43-15,0 1-1,1 1 1,-22 39 0,17-23 55,4-6-62,0 1 1,-21 58 0,32-68-5,2 0 1,1 0 0,-6 42 0,11-52 69,1 0 0,0 0 1,1 1-1,0-1 0,2 0 0,0 0 1,6 22-1,6 6 105,1-1 0,41 76 0,-46-100-61,0 0 0,2-1 0,0 0 0,1-1 1,0 0-1,1-1 0,1-1 0,25 17 0,-23-20-29,0-1 1,0-1-1,1-1 1,0 0-1,0-1 1,1-2-1,-1 0 1,1-1-1,1 0 1,32 0-1,417 4 776,1-32-642,259-22 121,-208 39-120,-405 7-133,247 9-68,-217-3 66,332 13 148,-55 3-213,-184-8 139,27 8-187,-35-2 101,123-16 390,-322-6-313,1 0-1,-2-3 1,49-12 0,-66 13-62,0-1-1,0 0 1,0-1-1,-1-1 1,0-1-1,0 0 1,-1 0-1,0-1 1,16-16-1,-2-5 40,-1-2 0,-1 0-1,28-52 1,15-19 0,15-21 67,-74 107-128,0 0 1,-1-1-1,-1 0 1,-1 0-1,7-34 1,-9 27 19,-1 1 0,-2 0 0,0-1 0,-2 1 0,-1-1 0,-1 1 0,0 0 0,-11-35 0,5 30-60,-2 0 0,-1 1-1,-1 0 1,-1 1 0,-2 0 0,-25-33 0,-145-164-224,135 170 255,-108-88 0,-178-90-54,183 131-9,92 60 151,8 6-86,1-2-1,-66-61 0,52 28 12,4-2-1,-54-82 1,3 11 7,12 16-172,84 103 134,-90-115-81,84 112 65,-1 0 1,-54-42 0,52 49-20,0 1 0,-1 2 0,-47-22 0,-62-14-219,123 49 217,-1 0 0,1 2 0,-1 0 0,-20-1 0,-60 6-73,60 2 111,0 1 0,0 2 0,-62 23 0,41-13-191,-64 25-2064,100-36 1435,-3 2-1642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92DA-16FD-40F1-B0EC-C63CD1C0E390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F78E-5E4D-4847-93CF-40D062A9A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92DA-16FD-40F1-B0EC-C63CD1C0E390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F78E-5E4D-4847-93CF-40D062A9A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92DA-16FD-40F1-B0EC-C63CD1C0E390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F78E-5E4D-4847-93CF-40D062A9A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92DA-16FD-40F1-B0EC-C63CD1C0E390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F78E-5E4D-4847-93CF-40D062A9A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92DA-16FD-40F1-B0EC-C63CD1C0E390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F78E-5E4D-4847-93CF-40D062A9A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92DA-16FD-40F1-B0EC-C63CD1C0E390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F78E-5E4D-4847-93CF-40D062A9A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92DA-16FD-40F1-B0EC-C63CD1C0E390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F78E-5E4D-4847-93CF-40D062A9A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92DA-16FD-40F1-B0EC-C63CD1C0E390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F78E-5E4D-4847-93CF-40D062A9A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92DA-16FD-40F1-B0EC-C63CD1C0E390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F78E-5E4D-4847-93CF-40D062A9A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92DA-16FD-40F1-B0EC-C63CD1C0E390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F78E-5E4D-4847-93CF-40D062A9A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92DA-16FD-40F1-B0EC-C63CD1C0E390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F78E-5E4D-4847-93CF-40D062A9A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A92DA-16FD-40F1-B0EC-C63CD1C0E390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CF78E-5E4D-4847-93CF-40D062A9A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32.png"/><Relationship Id="rId18" Type="http://schemas.openxmlformats.org/officeDocument/2006/relationships/customXml" Target="../ink/ink219.xml"/><Relationship Id="rId26" Type="http://schemas.openxmlformats.org/officeDocument/2006/relationships/customXml" Target="../ink/ink223.xml"/><Relationship Id="rId39" Type="http://schemas.openxmlformats.org/officeDocument/2006/relationships/image" Target="../media/image245.png"/><Relationship Id="rId21" Type="http://schemas.openxmlformats.org/officeDocument/2006/relationships/image" Target="../media/image236.png"/><Relationship Id="rId34" Type="http://schemas.openxmlformats.org/officeDocument/2006/relationships/customXml" Target="../ink/ink227.xml"/><Relationship Id="rId42" Type="http://schemas.openxmlformats.org/officeDocument/2006/relationships/customXml" Target="../ink/ink231.xml"/><Relationship Id="rId47" Type="http://schemas.openxmlformats.org/officeDocument/2006/relationships/image" Target="../media/image249.png"/><Relationship Id="rId50" Type="http://schemas.openxmlformats.org/officeDocument/2006/relationships/customXml" Target="../ink/ink235.xml"/><Relationship Id="rId55" Type="http://schemas.openxmlformats.org/officeDocument/2006/relationships/image" Target="../media/image253.png"/><Relationship Id="rId7" Type="http://schemas.openxmlformats.org/officeDocument/2006/relationships/image" Target="../media/image229.png"/><Relationship Id="rId2" Type="http://schemas.openxmlformats.org/officeDocument/2006/relationships/image" Target="../media/image201.png"/><Relationship Id="rId16" Type="http://schemas.openxmlformats.org/officeDocument/2006/relationships/customXml" Target="../ink/ink218.xml"/><Relationship Id="rId20" Type="http://schemas.openxmlformats.org/officeDocument/2006/relationships/customXml" Target="../ink/ink220.xml"/><Relationship Id="rId29" Type="http://schemas.openxmlformats.org/officeDocument/2006/relationships/image" Target="../media/image240.png"/><Relationship Id="rId41" Type="http://schemas.openxmlformats.org/officeDocument/2006/relationships/image" Target="../media/image246.png"/><Relationship Id="rId54" Type="http://schemas.openxmlformats.org/officeDocument/2006/relationships/customXml" Target="../ink/ink237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13.xml"/><Relationship Id="rId11" Type="http://schemas.openxmlformats.org/officeDocument/2006/relationships/image" Target="../media/image231.png"/><Relationship Id="rId24" Type="http://schemas.openxmlformats.org/officeDocument/2006/relationships/customXml" Target="../ink/ink222.xml"/><Relationship Id="rId32" Type="http://schemas.openxmlformats.org/officeDocument/2006/relationships/customXml" Target="../ink/ink226.xml"/><Relationship Id="rId37" Type="http://schemas.openxmlformats.org/officeDocument/2006/relationships/image" Target="../media/image244.png"/><Relationship Id="rId40" Type="http://schemas.openxmlformats.org/officeDocument/2006/relationships/customXml" Target="../ink/ink230.xml"/><Relationship Id="rId45" Type="http://schemas.openxmlformats.org/officeDocument/2006/relationships/image" Target="../media/image248.png"/><Relationship Id="rId53" Type="http://schemas.openxmlformats.org/officeDocument/2006/relationships/image" Target="../media/image252.png"/><Relationship Id="rId58" Type="http://schemas.openxmlformats.org/officeDocument/2006/relationships/customXml" Target="../ink/ink239.xml"/><Relationship Id="rId5" Type="http://schemas.openxmlformats.org/officeDocument/2006/relationships/image" Target="../media/image228.png"/><Relationship Id="rId15" Type="http://schemas.openxmlformats.org/officeDocument/2006/relationships/image" Target="../media/image233.png"/><Relationship Id="rId23" Type="http://schemas.openxmlformats.org/officeDocument/2006/relationships/image" Target="../media/image237.png"/><Relationship Id="rId28" Type="http://schemas.openxmlformats.org/officeDocument/2006/relationships/customXml" Target="../ink/ink224.xml"/><Relationship Id="rId36" Type="http://schemas.openxmlformats.org/officeDocument/2006/relationships/customXml" Target="../ink/ink228.xml"/><Relationship Id="rId49" Type="http://schemas.openxmlformats.org/officeDocument/2006/relationships/image" Target="../media/image250.png"/><Relationship Id="rId57" Type="http://schemas.openxmlformats.org/officeDocument/2006/relationships/image" Target="../media/image254.png"/><Relationship Id="rId61" Type="http://schemas.openxmlformats.org/officeDocument/2006/relationships/image" Target="../media/image256.png"/><Relationship Id="rId10" Type="http://schemas.openxmlformats.org/officeDocument/2006/relationships/customXml" Target="../ink/ink215.xml"/><Relationship Id="rId19" Type="http://schemas.openxmlformats.org/officeDocument/2006/relationships/image" Target="../media/image235.png"/><Relationship Id="rId31" Type="http://schemas.openxmlformats.org/officeDocument/2006/relationships/image" Target="../media/image241.png"/><Relationship Id="rId44" Type="http://schemas.openxmlformats.org/officeDocument/2006/relationships/customXml" Target="../ink/ink232.xml"/><Relationship Id="rId52" Type="http://schemas.openxmlformats.org/officeDocument/2006/relationships/customXml" Target="../ink/ink236.xml"/><Relationship Id="rId60" Type="http://schemas.openxmlformats.org/officeDocument/2006/relationships/customXml" Target="../ink/ink240.xml"/><Relationship Id="rId4" Type="http://schemas.openxmlformats.org/officeDocument/2006/relationships/customXml" Target="../ink/ink212.xml"/><Relationship Id="rId9" Type="http://schemas.openxmlformats.org/officeDocument/2006/relationships/image" Target="../media/image230.png"/><Relationship Id="rId14" Type="http://schemas.openxmlformats.org/officeDocument/2006/relationships/customXml" Target="../ink/ink217.xml"/><Relationship Id="rId22" Type="http://schemas.openxmlformats.org/officeDocument/2006/relationships/customXml" Target="../ink/ink221.xml"/><Relationship Id="rId27" Type="http://schemas.openxmlformats.org/officeDocument/2006/relationships/image" Target="../media/image239.png"/><Relationship Id="rId30" Type="http://schemas.openxmlformats.org/officeDocument/2006/relationships/customXml" Target="../ink/ink225.xml"/><Relationship Id="rId35" Type="http://schemas.openxmlformats.org/officeDocument/2006/relationships/image" Target="../media/image243.png"/><Relationship Id="rId43" Type="http://schemas.openxmlformats.org/officeDocument/2006/relationships/image" Target="../media/image247.png"/><Relationship Id="rId48" Type="http://schemas.openxmlformats.org/officeDocument/2006/relationships/customXml" Target="../ink/ink234.xml"/><Relationship Id="rId56" Type="http://schemas.openxmlformats.org/officeDocument/2006/relationships/customXml" Target="../ink/ink238.xml"/><Relationship Id="rId8" Type="http://schemas.openxmlformats.org/officeDocument/2006/relationships/customXml" Target="../ink/ink214.xml"/><Relationship Id="rId51" Type="http://schemas.openxmlformats.org/officeDocument/2006/relationships/image" Target="../media/image251.png"/><Relationship Id="rId3" Type="http://schemas.openxmlformats.org/officeDocument/2006/relationships/image" Target="../media/image227.png"/><Relationship Id="rId12" Type="http://schemas.openxmlformats.org/officeDocument/2006/relationships/customXml" Target="../ink/ink216.xml"/><Relationship Id="rId17" Type="http://schemas.openxmlformats.org/officeDocument/2006/relationships/image" Target="../media/image234.png"/><Relationship Id="rId25" Type="http://schemas.openxmlformats.org/officeDocument/2006/relationships/image" Target="../media/image238.png"/><Relationship Id="rId33" Type="http://schemas.openxmlformats.org/officeDocument/2006/relationships/image" Target="../media/image242.png"/><Relationship Id="rId38" Type="http://schemas.openxmlformats.org/officeDocument/2006/relationships/customXml" Target="../ink/ink229.xml"/><Relationship Id="rId46" Type="http://schemas.openxmlformats.org/officeDocument/2006/relationships/customXml" Target="../ink/ink233.xml"/><Relationship Id="rId59" Type="http://schemas.openxmlformats.org/officeDocument/2006/relationships/image" Target="../media/image255.png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customXml" Target="../ink/ink244.xml"/><Relationship Id="rId18" Type="http://schemas.openxmlformats.org/officeDocument/2006/relationships/image" Target="../media/image267.png"/><Relationship Id="rId26" Type="http://schemas.openxmlformats.org/officeDocument/2006/relationships/image" Target="../media/image271.png"/><Relationship Id="rId39" Type="http://schemas.openxmlformats.org/officeDocument/2006/relationships/customXml" Target="../ink/ink257.xml"/><Relationship Id="rId21" Type="http://schemas.openxmlformats.org/officeDocument/2006/relationships/customXml" Target="../ink/ink248.xml"/><Relationship Id="rId34" Type="http://schemas.openxmlformats.org/officeDocument/2006/relationships/image" Target="../media/image275.png"/><Relationship Id="rId42" Type="http://schemas.openxmlformats.org/officeDocument/2006/relationships/image" Target="../media/image279.png"/><Relationship Id="rId47" Type="http://schemas.openxmlformats.org/officeDocument/2006/relationships/customXml" Target="../ink/ink261.xml"/><Relationship Id="rId50" Type="http://schemas.openxmlformats.org/officeDocument/2006/relationships/image" Target="../media/image283.png"/><Relationship Id="rId55" Type="http://schemas.openxmlformats.org/officeDocument/2006/relationships/customXml" Target="../ink/ink265.xml"/><Relationship Id="rId7" Type="http://schemas.openxmlformats.org/officeDocument/2006/relationships/customXml" Target="../ink/ink241.xml"/><Relationship Id="rId2" Type="http://schemas.openxmlformats.org/officeDocument/2006/relationships/image" Target="../media/image257.png"/><Relationship Id="rId16" Type="http://schemas.openxmlformats.org/officeDocument/2006/relationships/image" Target="../media/image266.png"/><Relationship Id="rId20" Type="http://schemas.openxmlformats.org/officeDocument/2006/relationships/image" Target="../media/image268.png"/><Relationship Id="rId29" Type="http://schemas.openxmlformats.org/officeDocument/2006/relationships/customXml" Target="../ink/ink252.xml"/><Relationship Id="rId41" Type="http://schemas.openxmlformats.org/officeDocument/2006/relationships/customXml" Target="../ink/ink258.xml"/><Relationship Id="rId54" Type="http://schemas.openxmlformats.org/officeDocument/2006/relationships/image" Target="../media/image285.png"/><Relationship Id="rId62" Type="http://schemas.openxmlformats.org/officeDocument/2006/relationships/image" Target="../media/image2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1.png"/><Relationship Id="rId11" Type="http://schemas.openxmlformats.org/officeDocument/2006/relationships/customXml" Target="../ink/ink243.xml"/><Relationship Id="rId24" Type="http://schemas.openxmlformats.org/officeDocument/2006/relationships/image" Target="../media/image270.png"/><Relationship Id="rId32" Type="http://schemas.openxmlformats.org/officeDocument/2006/relationships/image" Target="../media/image274.png"/><Relationship Id="rId37" Type="http://schemas.openxmlformats.org/officeDocument/2006/relationships/customXml" Target="../ink/ink256.xml"/><Relationship Id="rId40" Type="http://schemas.openxmlformats.org/officeDocument/2006/relationships/image" Target="../media/image278.png"/><Relationship Id="rId45" Type="http://schemas.openxmlformats.org/officeDocument/2006/relationships/customXml" Target="../ink/ink260.xml"/><Relationship Id="rId53" Type="http://schemas.openxmlformats.org/officeDocument/2006/relationships/customXml" Target="../ink/ink264.xml"/><Relationship Id="rId58" Type="http://schemas.openxmlformats.org/officeDocument/2006/relationships/image" Target="../media/image287.png"/><Relationship Id="rId5" Type="http://schemas.openxmlformats.org/officeDocument/2006/relationships/image" Target="../media/image260.png"/><Relationship Id="rId15" Type="http://schemas.openxmlformats.org/officeDocument/2006/relationships/customXml" Target="../ink/ink245.xml"/><Relationship Id="rId23" Type="http://schemas.openxmlformats.org/officeDocument/2006/relationships/customXml" Target="../ink/ink249.xml"/><Relationship Id="rId28" Type="http://schemas.openxmlformats.org/officeDocument/2006/relationships/image" Target="../media/image272.png"/><Relationship Id="rId36" Type="http://schemas.openxmlformats.org/officeDocument/2006/relationships/image" Target="../media/image276.png"/><Relationship Id="rId49" Type="http://schemas.openxmlformats.org/officeDocument/2006/relationships/customXml" Target="../ink/ink262.xml"/><Relationship Id="rId57" Type="http://schemas.openxmlformats.org/officeDocument/2006/relationships/customXml" Target="../ink/ink266.xml"/><Relationship Id="rId61" Type="http://schemas.openxmlformats.org/officeDocument/2006/relationships/customXml" Target="../ink/ink268.xml"/><Relationship Id="rId10" Type="http://schemas.openxmlformats.org/officeDocument/2006/relationships/image" Target="../media/image263.png"/><Relationship Id="rId19" Type="http://schemas.openxmlformats.org/officeDocument/2006/relationships/customXml" Target="../ink/ink247.xml"/><Relationship Id="rId31" Type="http://schemas.openxmlformats.org/officeDocument/2006/relationships/customXml" Target="../ink/ink253.xml"/><Relationship Id="rId44" Type="http://schemas.openxmlformats.org/officeDocument/2006/relationships/image" Target="../media/image280.png"/><Relationship Id="rId52" Type="http://schemas.openxmlformats.org/officeDocument/2006/relationships/image" Target="../media/image284.png"/><Relationship Id="rId60" Type="http://schemas.openxmlformats.org/officeDocument/2006/relationships/image" Target="../media/image288.png"/><Relationship Id="rId4" Type="http://schemas.openxmlformats.org/officeDocument/2006/relationships/image" Target="../media/image259.png"/><Relationship Id="rId9" Type="http://schemas.openxmlformats.org/officeDocument/2006/relationships/customXml" Target="../ink/ink242.xml"/><Relationship Id="rId14" Type="http://schemas.openxmlformats.org/officeDocument/2006/relationships/image" Target="../media/image265.png"/><Relationship Id="rId22" Type="http://schemas.openxmlformats.org/officeDocument/2006/relationships/image" Target="../media/image269.png"/><Relationship Id="rId27" Type="http://schemas.openxmlformats.org/officeDocument/2006/relationships/customXml" Target="../ink/ink251.xml"/><Relationship Id="rId30" Type="http://schemas.openxmlformats.org/officeDocument/2006/relationships/image" Target="../media/image273.png"/><Relationship Id="rId35" Type="http://schemas.openxmlformats.org/officeDocument/2006/relationships/customXml" Target="../ink/ink255.xml"/><Relationship Id="rId43" Type="http://schemas.openxmlformats.org/officeDocument/2006/relationships/customXml" Target="../ink/ink259.xml"/><Relationship Id="rId48" Type="http://schemas.openxmlformats.org/officeDocument/2006/relationships/image" Target="../media/image282.png"/><Relationship Id="rId56" Type="http://schemas.openxmlformats.org/officeDocument/2006/relationships/image" Target="../media/image286.png"/><Relationship Id="rId8" Type="http://schemas.openxmlformats.org/officeDocument/2006/relationships/image" Target="../media/image262.png"/><Relationship Id="rId51" Type="http://schemas.openxmlformats.org/officeDocument/2006/relationships/customXml" Target="../ink/ink263.xml"/><Relationship Id="rId3" Type="http://schemas.openxmlformats.org/officeDocument/2006/relationships/image" Target="../media/image258.png"/><Relationship Id="rId12" Type="http://schemas.openxmlformats.org/officeDocument/2006/relationships/image" Target="../media/image264.png"/><Relationship Id="rId17" Type="http://schemas.openxmlformats.org/officeDocument/2006/relationships/customXml" Target="../ink/ink246.xml"/><Relationship Id="rId25" Type="http://schemas.openxmlformats.org/officeDocument/2006/relationships/customXml" Target="../ink/ink250.xml"/><Relationship Id="rId33" Type="http://schemas.openxmlformats.org/officeDocument/2006/relationships/customXml" Target="../ink/ink254.xml"/><Relationship Id="rId38" Type="http://schemas.openxmlformats.org/officeDocument/2006/relationships/image" Target="../media/image277.png"/><Relationship Id="rId46" Type="http://schemas.openxmlformats.org/officeDocument/2006/relationships/image" Target="../media/image281.png"/><Relationship Id="rId59" Type="http://schemas.openxmlformats.org/officeDocument/2006/relationships/customXml" Target="../ink/ink267.xml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customXml" Target="../ink/ink274.xml"/><Relationship Id="rId18" Type="http://schemas.openxmlformats.org/officeDocument/2006/relationships/image" Target="../media/image298.png"/><Relationship Id="rId26" Type="http://schemas.openxmlformats.org/officeDocument/2006/relationships/image" Target="../media/image302.png"/><Relationship Id="rId39" Type="http://schemas.openxmlformats.org/officeDocument/2006/relationships/customXml" Target="../ink/ink287.xml"/><Relationship Id="rId21" Type="http://schemas.openxmlformats.org/officeDocument/2006/relationships/customXml" Target="../ink/ink278.xml"/><Relationship Id="rId34" Type="http://schemas.openxmlformats.org/officeDocument/2006/relationships/image" Target="../media/image306.png"/><Relationship Id="rId42" Type="http://schemas.openxmlformats.org/officeDocument/2006/relationships/image" Target="../media/image310.png"/><Relationship Id="rId47" Type="http://schemas.openxmlformats.org/officeDocument/2006/relationships/customXml" Target="../ink/ink291.xml"/><Relationship Id="rId50" Type="http://schemas.openxmlformats.org/officeDocument/2006/relationships/image" Target="../media/image314.png"/><Relationship Id="rId55" Type="http://schemas.openxmlformats.org/officeDocument/2006/relationships/customXml" Target="../ink/ink295.xml"/><Relationship Id="rId7" Type="http://schemas.openxmlformats.org/officeDocument/2006/relationships/customXml" Target="../ink/ink271.xml"/><Relationship Id="rId12" Type="http://schemas.openxmlformats.org/officeDocument/2006/relationships/image" Target="../media/image295.png"/><Relationship Id="rId17" Type="http://schemas.openxmlformats.org/officeDocument/2006/relationships/customXml" Target="../ink/ink276.xml"/><Relationship Id="rId25" Type="http://schemas.openxmlformats.org/officeDocument/2006/relationships/customXml" Target="../ink/ink280.xml"/><Relationship Id="rId33" Type="http://schemas.openxmlformats.org/officeDocument/2006/relationships/customXml" Target="../ink/ink284.xml"/><Relationship Id="rId38" Type="http://schemas.openxmlformats.org/officeDocument/2006/relationships/image" Target="../media/image308.png"/><Relationship Id="rId46" Type="http://schemas.openxmlformats.org/officeDocument/2006/relationships/image" Target="../media/image312.png"/><Relationship Id="rId2" Type="http://schemas.openxmlformats.org/officeDocument/2006/relationships/image" Target="../media/image290.png"/><Relationship Id="rId16" Type="http://schemas.openxmlformats.org/officeDocument/2006/relationships/image" Target="../media/image297.png"/><Relationship Id="rId20" Type="http://schemas.openxmlformats.org/officeDocument/2006/relationships/image" Target="../media/image299.png"/><Relationship Id="rId29" Type="http://schemas.openxmlformats.org/officeDocument/2006/relationships/customXml" Target="../ink/ink282.xml"/><Relationship Id="rId41" Type="http://schemas.openxmlformats.org/officeDocument/2006/relationships/customXml" Target="../ink/ink288.xml"/><Relationship Id="rId54" Type="http://schemas.openxmlformats.org/officeDocument/2006/relationships/image" Target="../media/image3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2.png"/><Relationship Id="rId11" Type="http://schemas.openxmlformats.org/officeDocument/2006/relationships/customXml" Target="../ink/ink273.xml"/><Relationship Id="rId24" Type="http://schemas.openxmlformats.org/officeDocument/2006/relationships/image" Target="../media/image301.png"/><Relationship Id="rId32" Type="http://schemas.openxmlformats.org/officeDocument/2006/relationships/image" Target="../media/image305.png"/><Relationship Id="rId37" Type="http://schemas.openxmlformats.org/officeDocument/2006/relationships/customXml" Target="../ink/ink286.xml"/><Relationship Id="rId40" Type="http://schemas.openxmlformats.org/officeDocument/2006/relationships/image" Target="../media/image309.png"/><Relationship Id="rId45" Type="http://schemas.openxmlformats.org/officeDocument/2006/relationships/customXml" Target="../ink/ink290.xml"/><Relationship Id="rId53" Type="http://schemas.openxmlformats.org/officeDocument/2006/relationships/customXml" Target="../ink/ink294.xml"/><Relationship Id="rId5" Type="http://schemas.openxmlformats.org/officeDocument/2006/relationships/customXml" Target="../ink/ink270.xml"/><Relationship Id="rId15" Type="http://schemas.openxmlformats.org/officeDocument/2006/relationships/customXml" Target="../ink/ink275.xml"/><Relationship Id="rId23" Type="http://schemas.openxmlformats.org/officeDocument/2006/relationships/customXml" Target="../ink/ink279.xml"/><Relationship Id="rId28" Type="http://schemas.openxmlformats.org/officeDocument/2006/relationships/image" Target="../media/image303.png"/><Relationship Id="rId36" Type="http://schemas.openxmlformats.org/officeDocument/2006/relationships/image" Target="../media/image307.png"/><Relationship Id="rId49" Type="http://schemas.openxmlformats.org/officeDocument/2006/relationships/customXml" Target="../ink/ink292.xml"/><Relationship Id="rId10" Type="http://schemas.openxmlformats.org/officeDocument/2006/relationships/image" Target="../media/image294.png"/><Relationship Id="rId19" Type="http://schemas.openxmlformats.org/officeDocument/2006/relationships/customXml" Target="../ink/ink277.xml"/><Relationship Id="rId31" Type="http://schemas.openxmlformats.org/officeDocument/2006/relationships/customXml" Target="../ink/ink283.xml"/><Relationship Id="rId44" Type="http://schemas.openxmlformats.org/officeDocument/2006/relationships/image" Target="../media/image311.png"/><Relationship Id="rId52" Type="http://schemas.openxmlformats.org/officeDocument/2006/relationships/image" Target="../media/image315.png"/><Relationship Id="rId4" Type="http://schemas.openxmlformats.org/officeDocument/2006/relationships/image" Target="../media/image291.png"/><Relationship Id="rId9" Type="http://schemas.openxmlformats.org/officeDocument/2006/relationships/customXml" Target="../ink/ink272.xml"/><Relationship Id="rId14" Type="http://schemas.openxmlformats.org/officeDocument/2006/relationships/image" Target="../media/image296.png"/><Relationship Id="rId22" Type="http://schemas.openxmlformats.org/officeDocument/2006/relationships/image" Target="../media/image300.png"/><Relationship Id="rId27" Type="http://schemas.openxmlformats.org/officeDocument/2006/relationships/customXml" Target="../ink/ink281.xml"/><Relationship Id="rId30" Type="http://schemas.openxmlformats.org/officeDocument/2006/relationships/image" Target="../media/image304.png"/><Relationship Id="rId35" Type="http://schemas.openxmlformats.org/officeDocument/2006/relationships/customXml" Target="../ink/ink285.xml"/><Relationship Id="rId43" Type="http://schemas.openxmlformats.org/officeDocument/2006/relationships/customXml" Target="../ink/ink289.xml"/><Relationship Id="rId48" Type="http://schemas.openxmlformats.org/officeDocument/2006/relationships/image" Target="../media/image313.png"/><Relationship Id="rId56" Type="http://schemas.openxmlformats.org/officeDocument/2006/relationships/image" Target="../media/image317.png"/><Relationship Id="rId8" Type="http://schemas.openxmlformats.org/officeDocument/2006/relationships/image" Target="../media/image293.png"/><Relationship Id="rId51" Type="http://schemas.openxmlformats.org/officeDocument/2006/relationships/customXml" Target="../ink/ink293.xml"/><Relationship Id="rId3" Type="http://schemas.openxmlformats.org/officeDocument/2006/relationships/customXml" Target="../ink/ink269.xml"/></Relationships>
</file>

<file path=ppt/slides/_rels/slide13.xml.rels><?xml version="1.0" encoding="UTF-8" standalone="yes"?>
<Relationships xmlns="http://schemas.openxmlformats.org/package/2006/relationships"><Relationship Id="rId26" Type="http://schemas.openxmlformats.org/officeDocument/2006/relationships/image" Target="../media/image330.png"/><Relationship Id="rId117" Type="http://schemas.openxmlformats.org/officeDocument/2006/relationships/image" Target="../media/image380.png"/><Relationship Id="rId21" Type="http://schemas.openxmlformats.org/officeDocument/2006/relationships/customXml" Target="../ink/ink305.xml"/><Relationship Id="rId42" Type="http://schemas.openxmlformats.org/officeDocument/2006/relationships/image" Target="../media/image338.png"/><Relationship Id="rId47" Type="http://schemas.openxmlformats.org/officeDocument/2006/relationships/customXml" Target="../ink/ink318.xml"/><Relationship Id="rId63" Type="http://schemas.openxmlformats.org/officeDocument/2006/relationships/image" Target="../media/image353.png"/><Relationship Id="rId68" Type="http://schemas.openxmlformats.org/officeDocument/2006/relationships/customXml" Target="../ink/ink324.xml"/><Relationship Id="rId84" Type="http://schemas.openxmlformats.org/officeDocument/2006/relationships/customXml" Target="../ink/ink332.xml"/><Relationship Id="rId89" Type="http://schemas.openxmlformats.org/officeDocument/2006/relationships/image" Target="../media/image366.png"/><Relationship Id="rId112" Type="http://schemas.openxmlformats.org/officeDocument/2006/relationships/customXml" Target="../ink/ink346.xml"/><Relationship Id="rId133" Type="http://schemas.openxmlformats.org/officeDocument/2006/relationships/image" Target="../media/image388.png"/><Relationship Id="rId138" Type="http://schemas.openxmlformats.org/officeDocument/2006/relationships/customXml" Target="../ink/ink359.xml"/><Relationship Id="rId154" Type="http://schemas.openxmlformats.org/officeDocument/2006/relationships/customXml" Target="../ink/ink367.xml"/><Relationship Id="rId159" Type="http://schemas.openxmlformats.org/officeDocument/2006/relationships/image" Target="../media/image401.png"/><Relationship Id="rId16" Type="http://schemas.openxmlformats.org/officeDocument/2006/relationships/image" Target="../media/image325.png"/><Relationship Id="rId107" Type="http://schemas.openxmlformats.org/officeDocument/2006/relationships/image" Target="../media/image375.png"/><Relationship Id="rId11" Type="http://schemas.openxmlformats.org/officeDocument/2006/relationships/customXml" Target="../ink/ink300.xml"/><Relationship Id="rId32" Type="http://schemas.openxmlformats.org/officeDocument/2006/relationships/image" Target="../media/image333.png"/><Relationship Id="rId37" Type="http://schemas.openxmlformats.org/officeDocument/2006/relationships/customXml" Target="../ink/ink313.xml"/><Relationship Id="rId53" Type="http://schemas.openxmlformats.org/officeDocument/2006/relationships/image" Target="../media/image346.png"/><Relationship Id="rId58" Type="http://schemas.openxmlformats.org/officeDocument/2006/relationships/customXml" Target="../ink/ink319.xml"/><Relationship Id="rId74" Type="http://schemas.openxmlformats.org/officeDocument/2006/relationships/customXml" Target="../ink/ink327.xml"/><Relationship Id="rId79" Type="http://schemas.openxmlformats.org/officeDocument/2006/relationships/image" Target="../media/image361.png"/><Relationship Id="rId102" Type="http://schemas.openxmlformats.org/officeDocument/2006/relationships/customXml" Target="../ink/ink341.xml"/><Relationship Id="rId123" Type="http://schemas.openxmlformats.org/officeDocument/2006/relationships/image" Target="../media/image383.png"/><Relationship Id="rId128" Type="http://schemas.openxmlformats.org/officeDocument/2006/relationships/customXml" Target="../ink/ink354.xml"/><Relationship Id="rId144" Type="http://schemas.openxmlformats.org/officeDocument/2006/relationships/customXml" Target="../ink/ink362.xml"/><Relationship Id="rId149" Type="http://schemas.openxmlformats.org/officeDocument/2006/relationships/image" Target="../media/image396.png"/><Relationship Id="rId5" Type="http://schemas.openxmlformats.org/officeDocument/2006/relationships/customXml" Target="../ink/ink297.xml"/><Relationship Id="rId90" Type="http://schemas.openxmlformats.org/officeDocument/2006/relationships/customXml" Target="../ink/ink335.xml"/><Relationship Id="rId95" Type="http://schemas.openxmlformats.org/officeDocument/2006/relationships/image" Target="../media/image369.png"/><Relationship Id="rId22" Type="http://schemas.openxmlformats.org/officeDocument/2006/relationships/image" Target="../media/image328.png"/><Relationship Id="rId27" Type="http://schemas.openxmlformats.org/officeDocument/2006/relationships/customXml" Target="../ink/ink308.xml"/><Relationship Id="rId43" Type="http://schemas.openxmlformats.org/officeDocument/2006/relationships/customXml" Target="../ink/ink316.xml"/><Relationship Id="rId48" Type="http://schemas.openxmlformats.org/officeDocument/2006/relationships/image" Target="../media/image341.png"/><Relationship Id="rId64" Type="http://schemas.openxmlformats.org/officeDocument/2006/relationships/customXml" Target="../ink/ink322.xml"/><Relationship Id="rId69" Type="http://schemas.openxmlformats.org/officeDocument/2006/relationships/image" Target="../media/image356.png"/><Relationship Id="rId113" Type="http://schemas.openxmlformats.org/officeDocument/2006/relationships/image" Target="../media/image378.png"/><Relationship Id="rId118" Type="http://schemas.openxmlformats.org/officeDocument/2006/relationships/customXml" Target="../ink/ink349.xml"/><Relationship Id="rId134" Type="http://schemas.openxmlformats.org/officeDocument/2006/relationships/customXml" Target="../ink/ink357.xml"/><Relationship Id="rId139" Type="http://schemas.openxmlformats.org/officeDocument/2006/relationships/image" Target="../media/image391.png"/><Relationship Id="rId80" Type="http://schemas.openxmlformats.org/officeDocument/2006/relationships/customXml" Target="../ink/ink330.xml"/><Relationship Id="rId85" Type="http://schemas.openxmlformats.org/officeDocument/2006/relationships/image" Target="../media/image364.png"/><Relationship Id="rId150" Type="http://schemas.openxmlformats.org/officeDocument/2006/relationships/customXml" Target="../ink/ink365.xml"/><Relationship Id="rId155" Type="http://schemas.openxmlformats.org/officeDocument/2006/relationships/image" Target="../media/image399.png"/><Relationship Id="rId12" Type="http://schemas.openxmlformats.org/officeDocument/2006/relationships/image" Target="../media/image323.png"/><Relationship Id="rId17" Type="http://schemas.openxmlformats.org/officeDocument/2006/relationships/customXml" Target="../ink/ink303.xml"/><Relationship Id="rId33" Type="http://schemas.openxmlformats.org/officeDocument/2006/relationships/customXml" Target="../ink/ink311.xml"/><Relationship Id="rId38" Type="http://schemas.openxmlformats.org/officeDocument/2006/relationships/image" Target="../media/image336.png"/><Relationship Id="rId59" Type="http://schemas.openxmlformats.org/officeDocument/2006/relationships/image" Target="../media/image351.png"/><Relationship Id="rId103" Type="http://schemas.openxmlformats.org/officeDocument/2006/relationships/image" Target="../media/image373.png"/><Relationship Id="rId108" Type="http://schemas.openxmlformats.org/officeDocument/2006/relationships/customXml" Target="../ink/ink344.xml"/><Relationship Id="rId124" Type="http://schemas.openxmlformats.org/officeDocument/2006/relationships/customXml" Target="../ink/ink352.xml"/><Relationship Id="rId129" Type="http://schemas.openxmlformats.org/officeDocument/2006/relationships/image" Target="../media/image386.png"/><Relationship Id="rId20" Type="http://schemas.openxmlformats.org/officeDocument/2006/relationships/image" Target="../media/image327.png"/><Relationship Id="rId41" Type="http://schemas.openxmlformats.org/officeDocument/2006/relationships/customXml" Target="../ink/ink315.xml"/><Relationship Id="rId54" Type="http://schemas.openxmlformats.org/officeDocument/2006/relationships/image" Target="../media/image347.png"/><Relationship Id="rId62" Type="http://schemas.openxmlformats.org/officeDocument/2006/relationships/customXml" Target="../ink/ink321.xml"/><Relationship Id="rId70" Type="http://schemas.openxmlformats.org/officeDocument/2006/relationships/customXml" Target="../ink/ink325.xml"/><Relationship Id="rId75" Type="http://schemas.openxmlformats.org/officeDocument/2006/relationships/image" Target="../media/image359.png"/><Relationship Id="rId83" Type="http://schemas.openxmlformats.org/officeDocument/2006/relationships/image" Target="../media/image363.png"/><Relationship Id="rId88" Type="http://schemas.openxmlformats.org/officeDocument/2006/relationships/customXml" Target="../ink/ink334.xml"/><Relationship Id="rId91" Type="http://schemas.openxmlformats.org/officeDocument/2006/relationships/image" Target="../media/image367.png"/><Relationship Id="rId96" Type="http://schemas.openxmlformats.org/officeDocument/2006/relationships/customXml" Target="../ink/ink338.xml"/><Relationship Id="rId111" Type="http://schemas.openxmlformats.org/officeDocument/2006/relationships/image" Target="../media/image377.png"/><Relationship Id="rId132" Type="http://schemas.openxmlformats.org/officeDocument/2006/relationships/customXml" Target="../ink/ink356.xml"/><Relationship Id="rId140" Type="http://schemas.openxmlformats.org/officeDocument/2006/relationships/customXml" Target="../ink/ink360.xml"/><Relationship Id="rId145" Type="http://schemas.openxmlformats.org/officeDocument/2006/relationships/image" Target="../media/image394.png"/><Relationship Id="rId153" Type="http://schemas.openxmlformats.org/officeDocument/2006/relationships/image" Target="../media/image39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0.png"/><Relationship Id="rId15" Type="http://schemas.openxmlformats.org/officeDocument/2006/relationships/customXml" Target="../ink/ink302.xml"/><Relationship Id="rId23" Type="http://schemas.openxmlformats.org/officeDocument/2006/relationships/customXml" Target="../ink/ink306.xml"/><Relationship Id="rId28" Type="http://schemas.openxmlformats.org/officeDocument/2006/relationships/image" Target="../media/image331.png"/><Relationship Id="rId36" Type="http://schemas.openxmlformats.org/officeDocument/2006/relationships/image" Target="../media/image335.png"/><Relationship Id="rId49" Type="http://schemas.openxmlformats.org/officeDocument/2006/relationships/image" Target="../media/image342.png"/><Relationship Id="rId57" Type="http://schemas.openxmlformats.org/officeDocument/2006/relationships/image" Target="../media/image350.png"/><Relationship Id="rId106" Type="http://schemas.openxmlformats.org/officeDocument/2006/relationships/customXml" Target="../ink/ink343.xml"/><Relationship Id="rId114" Type="http://schemas.openxmlformats.org/officeDocument/2006/relationships/customXml" Target="../ink/ink347.xml"/><Relationship Id="rId119" Type="http://schemas.openxmlformats.org/officeDocument/2006/relationships/image" Target="../media/image381.png"/><Relationship Id="rId127" Type="http://schemas.openxmlformats.org/officeDocument/2006/relationships/image" Target="../media/image385.png"/><Relationship Id="rId10" Type="http://schemas.openxmlformats.org/officeDocument/2006/relationships/image" Target="../media/image322.png"/><Relationship Id="rId31" Type="http://schemas.openxmlformats.org/officeDocument/2006/relationships/customXml" Target="../ink/ink310.xml"/><Relationship Id="rId44" Type="http://schemas.openxmlformats.org/officeDocument/2006/relationships/image" Target="../media/image339.png"/><Relationship Id="rId52" Type="http://schemas.openxmlformats.org/officeDocument/2006/relationships/image" Target="../media/image345.png"/><Relationship Id="rId60" Type="http://schemas.openxmlformats.org/officeDocument/2006/relationships/customXml" Target="../ink/ink320.xml"/><Relationship Id="rId65" Type="http://schemas.openxmlformats.org/officeDocument/2006/relationships/image" Target="../media/image354.png"/><Relationship Id="rId73" Type="http://schemas.openxmlformats.org/officeDocument/2006/relationships/image" Target="../media/image358.png"/><Relationship Id="rId78" Type="http://schemas.openxmlformats.org/officeDocument/2006/relationships/customXml" Target="../ink/ink329.xml"/><Relationship Id="rId81" Type="http://schemas.openxmlformats.org/officeDocument/2006/relationships/image" Target="../media/image362.png"/><Relationship Id="rId86" Type="http://schemas.openxmlformats.org/officeDocument/2006/relationships/customXml" Target="../ink/ink333.xml"/><Relationship Id="rId94" Type="http://schemas.openxmlformats.org/officeDocument/2006/relationships/customXml" Target="../ink/ink337.xml"/><Relationship Id="rId99" Type="http://schemas.openxmlformats.org/officeDocument/2006/relationships/image" Target="../media/image371.png"/><Relationship Id="rId101" Type="http://schemas.openxmlformats.org/officeDocument/2006/relationships/image" Target="../media/image372.png"/><Relationship Id="rId122" Type="http://schemas.openxmlformats.org/officeDocument/2006/relationships/customXml" Target="../ink/ink351.xml"/><Relationship Id="rId130" Type="http://schemas.openxmlformats.org/officeDocument/2006/relationships/customXml" Target="../ink/ink355.xml"/><Relationship Id="rId135" Type="http://schemas.openxmlformats.org/officeDocument/2006/relationships/image" Target="../media/image389.png"/><Relationship Id="rId143" Type="http://schemas.openxmlformats.org/officeDocument/2006/relationships/image" Target="../media/image393.png"/><Relationship Id="rId148" Type="http://schemas.openxmlformats.org/officeDocument/2006/relationships/customXml" Target="../ink/ink364.xml"/><Relationship Id="rId151" Type="http://schemas.openxmlformats.org/officeDocument/2006/relationships/image" Target="../media/image397.png"/><Relationship Id="rId156" Type="http://schemas.openxmlformats.org/officeDocument/2006/relationships/customXml" Target="../ink/ink368.xml"/><Relationship Id="rId4" Type="http://schemas.openxmlformats.org/officeDocument/2006/relationships/image" Target="../media/image319.png"/><Relationship Id="rId9" Type="http://schemas.openxmlformats.org/officeDocument/2006/relationships/customXml" Target="../ink/ink299.xml"/><Relationship Id="rId13" Type="http://schemas.openxmlformats.org/officeDocument/2006/relationships/customXml" Target="../ink/ink301.xml"/><Relationship Id="rId18" Type="http://schemas.openxmlformats.org/officeDocument/2006/relationships/image" Target="../media/image326.png"/><Relationship Id="rId39" Type="http://schemas.openxmlformats.org/officeDocument/2006/relationships/customXml" Target="../ink/ink314.xml"/><Relationship Id="rId109" Type="http://schemas.openxmlformats.org/officeDocument/2006/relationships/image" Target="../media/image376.png"/><Relationship Id="rId34" Type="http://schemas.openxmlformats.org/officeDocument/2006/relationships/image" Target="../media/image334.png"/><Relationship Id="rId50" Type="http://schemas.openxmlformats.org/officeDocument/2006/relationships/image" Target="../media/image343.png"/><Relationship Id="rId55" Type="http://schemas.openxmlformats.org/officeDocument/2006/relationships/image" Target="../media/image348.png"/><Relationship Id="rId76" Type="http://schemas.openxmlformats.org/officeDocument/2006/relationships/customXml" Target="../ink/ink328.xml"/><Relationship Id="rId97" Type="http://schemas.openxmlformats.org/officeDocument/2006/relationships/image" Target="../media/image370.png"/><Relationship Id="rId104" Type="http://schemas.openxmlformats.org/officeDocument/2006/relationships/customXml" Target="../ink/ink342.xml"/><Relationship Id="rId120" Type="http://schemas.openxmlformats.org/officeDocument/2006/relationships/customXml" Target="../ink/ink350.xml"/><Relationship Id="rId125" Type="http://schemas.openxmlformats.org/officeDocument/2006/relationships/image" Target="../media/image384.png"/><Relationship Id="rId141" Type="http://schemas.openxmlformats.org/officeDocument/2006/relationships/image" Target="../media/image392.png"/><Relationship Id="rId146" Type="http://schemas.openxmlformats.org/officeDocument/2006/relationships/customXml" Target="../ink/ink363.xml"/><Relationship Id="rId7" Type="http://schemas.openxmlformats.org/officeDocument/2006/relationships/customXml" Target="../ink/ink298.xml"/><Relationship Id="rId71" Type="http://schemas.openxmlformats.org/officeDocument/2006/relationships/image" Target="../media/image357.png"/><Relationship Id="rId92" Type="http://schemas.openxmlformats.org/officeDocument/2006/relationships/customXml" Target="../ink/ink336.xml"/><Relationship Id="rId2" Type="http://schemas.openxmlformats.org/officeDocument/2006/relationships/image" Target="../media/image318.png"/><Relationship Id="rId29" Type="http://schemas.openxmlformats.org/officeDocument/2006/relationships/customXml" Target="../ink/ink309.xml"/><Relationship Id="rId24" Type="http://schemas.openxmlformats.org/officeDocument/2006/relationships/image" Target="../media/image329.png"/><Relationship Id="rId40" Type="http://schemas.openxmlformats.org/officeDocument/2006/relationships/image" Target="../media/image337.png"/><Relationship Id="rId45" Type="http://schemas.openxmlformats.org/officeDocument/2006/relationships/customXml" Target="../ink/ink317.xml"/><Relationship Id="rId66" Type="http://schemas.openxmlformats.org/officeDocument/2006/relationships/customXml" Target="../ink/ink323.xml"/><Relationship Id="rId87" Type="http://schemas.openxmlformats.org/officeDocument/2006/relationships/image" Target="../media/image365.png"/><Relationship Id="rId110" Type="http://schemas.openxmlformats.org/officeDocument/2006/relationships/customXml" Target="../ink/ink345.xml"/><Relationship Id="rId115" Type="http://schemas.openxmlformats.org/officeDocument/2006/relationships/image" Target="../media/image379.png"/><Relationship Id="rId131" Type="http://schemas.openxmlformats.org/officeDocument/2006/relationships/image" Target="../media/image387.png"/><Relationship Id="rId136" Type="http://schemas.openxmlformats.org/officeDocument/2006/relationships/customXml" Target="../ink/ink358.xml"/><Relationship Id="rId157" Type="http://schemas.openxmlformats.org/officeDocument/2006/relationships/image" Target="../media/image400.png"/><Relationship Id="rId61" Type="http://schemas.openxmlformats.org/officeDocument/2006/relationships/image" Target="../media/image352.png"/><Relationship Id="rId82" Type="http://schemas.openxmlformats.org/officeDocument/2006/relationships/customXml" Target="../ink/ink331.xml"/><Relationship Id="rId152" Type="http://schemas.openxmlformats.org/officeDocument/2006/relationships/customXml" Target="../ink/ink366.xml"/><Relationship Id="rId19" Type="http://schemas.openxmlformats.org/officeDocument/2006/relationships/customXml" Target="../ink/ink304.xml"/><Relationship Id="rId14" Type="http://schemas.openxmlformats.org/officeDocument/2006/relationships/image" Target="../media/image324.png"/><Relationship Id="rId30" Type="http://schemas.openxmlformats.org/officeDocument/2006/relationships/image" Target="../media/image332.png"/><Relationship Id="rId35" Type="http://schemas.openxmlformats.org/officeDocument/2006/relationships/customXml" Target="../ink/ink312.xml"/><Relationship Id="rId56" Type="http://schemas.openxmlformats.org/officeDocument/2006/relationships/image" Target="../media/image349.png"/><Relationship Id="rId77" Type="http://schemas.openxmlformats.org/officeDocument/2006/relationships/image" Target="../media/image360.png"/><Relationship Id="rId100" Type="http://schemas.openxmlformats.org/officeDocument/2006/relationships/customXml" Target="../ink/ink340.xml"/><Relationship Id="rId105" Type="http://schemas.openxmlformats.org/officeDocument/2006/relationships/image" Target="../media/image374.png"/><Relationship Id="rId126" Type="http://schemas.openxmlformats.org/officeDocument/2006/relationships/customXml" Target="../ink/ink353.xml"/><Relationship Id="rId147" Type="http://schemas.openxmlformats.org/officeDocument/2006/relationships/image" Target="../media/image395.png"/><Relationship Id="rId8" Type="http://schemas.openxmlformats.org/officeDocument/2006/relationships/image" Target="../media/image321.png"/><Relationship Id="rId51" Type="http://schemas.openxmlformats.org/officeDocument/2006/relationships/image" Target="../media/image344.png"/><Relationship Id="rId72" Type="http://schemas.openxmlformats.org/officeDocument/2006/relationships/customXml" Target="../ink/ink326.xml"/><Relationship Id="rId93" Type="http://schemas.openxmlformats.org/officeDocument/2006/relationships/image" Target="../media/image368.png"/><Relationship Id="rId98" Type="http://schemas.openxmlformats.org/officeDocument/2006/relationships/customXml" Target="../ink/ink339.xml"/><Relationship Id="rId121" Type="http://schemas.openxmlformats.org/officeDocument/2006/relationships/image" Target="../media/image382.png"/><Relationship Id="rId142" Type="http://schemas.openxmlformats.org/officeDocument/2006/relationships/customXml" Target="../ink/ink361.xml"/><Relationship Id="rId3" Type="http://schemas.openxmlformats.org/officeDocument/2006/relationships/customXml" Target="../ink/ink296.xml"/><Relationship Id="rId25" Type="http://schemas.openxmlformats.org/officeDocument/2006/relationships/customXml" Target="../ink/ink307.xml"/><Relationship Id="rId46" Type="http://schemas.openxmlformats.org/officeDocument/2006/relationships/image" Target="../media/image340.png"/><Relationship Id="rId67" Type="http://schemas.openxmlformats.org/officeDocument/2006/relationships/image" Target="../media/image355.png"/><Relationship Id="rId116" Type="http://schemas.openxmlformats.org/officeDocument/2006/relationships/customXml" Target="../ink/ink348.xml"/><Relationship Id="rId137" Type="http://schemas.openxmlformats.org/officeDocument/2006/relationships/image" Target="../media/image390.png"/><Relationship Id="rId158" Type="http://schemas.openxmlformats.org/officeDocument/2006/relationships/customXml" Target="../ink/ink369.xml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08.png"/><Relationship Id="rId18" Type="http://schemas.openxmlformats.org/officeDocument/2006/relationships/customXml" Target="../ink/ink377.xml"/><Relationship Id="rId26" Type="http://schemas.openxmlformats.org/officeDocument/2006/relationships/customXml" Target="../ink/ink381.xml"/><Relationship Id="rId39" Type="http://schemas.openxmlformats.org/officeDocument/2006/relationships/image" Target="../media/image421.png"/><Relationship Id="rId21" Type="http://schemas.openxmlformats.org/officeDocument/2006/relationships/image" Target="../media/image412.png"/><Relationship Id="rId34" Type="http://schemas.openxmlformats.org/officeDocument/2006/relationships/customXml" Target="../ink/ink385.xml"/><Relationship Id="rId42" Type="http://schemas.openxmlformats.org/officeDocument/2006/relationships/customXml" Target="../ink/ink389.xml"/><Relationship Id="rId47" Type="http://schemas.openxmlformats.org/officeDocument/2006/relationships/image" Target="../media/image425.png"/><Relationship Id="rId50" Type="http://schemas.openxmlformats.org/officeDocument/2006/relationships/customXml" Target="../ink/ink393.xml"/><Relationship Id="rId55" Type="http://schemas.openxmlformats.org/officeDocument/2006/relationships/image" Target="../media/image429.png"/><Relationship Id="rId63" Type="http://schemas.openxmlformats.org/officeDocument/2006/relationships/image" Target="../media/image433.png"/><Relationship Id="rId7" Type="http://schemas.openxmlformats.org/officeDocument/2006/relationships/image" Target="../media/image405.png"/><Relationship Id="rId2" Type="http://schemas.openxmlformats.org/officeDocument/2006/relationships/image" Target="../media/image402.png"/><Relationship Id="rId16" Type="http://schemas.openxmlformats.org/officeDocument/2006/relationships/customXml" Target="../ink/ink376.xml"/><Relationship Id="rId20" Type="http://schemas.openxmlformats.org/officeDocument/2006/relationships/customXml" Target="../ink/ink378.xml"/><Relationship Id="rId29" Type="http://schemas.openxmlformats.org/officeDocument/2006/relationships/image" Target="../media/image416.png"/><Relationship Id="rId41" Type="http://schemas.openxmlformats.org/officeDocument/2006/relationships/image" Target="../media/image422.png"/><Relationship Id="rId54" Type="http://schemas.openxmlformats.org/officeDocument/2006/relationships/customXml" Target="../ink/ink395.xml"/><Relationship Id="rId62" Type="http://schemas.openxmlformats.org/officeDocument/2006/relationships/customXml" Target="../ink/ink399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71.xml"/><Relationship Id="rId11" Type="http://schemas.openxmlformats.org/officeDocument/2006/relationships/image" Target="../media/image407.png"/><Relationship Id="rId24" Type="http://schemas.openxmlformats.org/officeDocument/2006/relationships/customXml" Target="../ink/ink380.xml"/><Relationship Id="rId32" Type="http://schemas.openxmlformats.org/officeDocument/2006/relationships/customXml" Target="../ink/ink384.xml"/><Relationship Id="rId37" Type="http://schemas.openxmlformats.org/officeDocument/2006/relationships/image" Target="../media/image420.png"/><Relationship Id="rId40" Type="http://schemas.openxmlformats.org/officeDocument/2006/relationships/customXml" Target="../ink/ink388.xml"/><Relationship Id="rId45" Type="http://schemas.openxmlformats.org/officeDocument/2006/relationships/image" Target="../media/image424.png"/><Relationship Id="rId53" Type="http://schemas.openxmlformats.org/officeDocument/2006/relationships/image" Target="../media/image428.png"/><Relationship Id="rId58" Type="http://schemas.openxmlformats.org/officeDocument/2006/relationships/customXml" Target="../ink/ink397.xml"/><Relationship Id="rId5" Type="http://schemas.openxmlformats.org/officeDocument/2006/relationships/image" Target="../media/image404.png"/><Relationship Id="rId15" Type="http://schemas.openxmlformats.org/officeDocument/2006/relationships/image" Target="../media/image409.png"/><Relationship Id="rId23" Type="http://schemas.openxmlformats.org/officeDocument/2006/relationships/image" Target="../media/image413.png"/><Relationship Id="rId28" Type="http://schemas.openxmlformats.org/officeDocument/2006/relationships/customXml" Target="../ink/ink382.xml"/><Relationship Id="rId36" Type="http://schemas.openxmlformats.org/officeDocument/2006/relationships/customXml" Target="../ink/ink386.xml"/><Relationship Id="rId49" Type="http://schemas.openxmlformats.org/officeDocument/2006/relationships/image" Target="../media/image426.png"/><Relationship Id="rId57" Type="http://schemas.openxmlformats.org/officeDocument/2006/relationships/image" Target="../media/image430.png"/><Relationship Id="rId61" Type="http://schemas.openxmlformats.org/officeDocument/2006/relationships/image" Target="../media/image432.png"/><Relationship Id="rId10" Type="http://schemas.openxmlformats.org/officeDocument/2006/relationships/customXml" Target="../ink/ink373.xml"/><Relationship Id="rId19" Type="http://schemas.openxmlformats.org/officeDocument/2006/relationships/image" Target="../media/image411.png"/><Relationship Id="rId31" Type="http://schemas.openxmlformats.org/officeDocument/2006/relationships/image" Target="../media/image417.png"/><Relationship Id="rId44" Type="http://schemas.openxmlformats.org/officeDocument/2006/relationships/customXml" Target="../ink/ink390.xml"/><Relationship Id="rId52" Type="http://schemas.openxmlformats.org/officeDocument/2006/relationships/customXml" Target="../ink/ink394.xml"/><Relationship Id="rId60" Type="http://schemas.openxmlformats.org/officeDocument/2006/relationships/customXml" Target="../ink/ink398.xml"/><Relationship Id="rId65" Type="http://schemas.openxmlformats.org/officeDocument/2006/relationships/image" Target="../media/image434.png"/><Relationship Id="rId4" Type="http://schemas.openxmlformats.org/officeDocument/2006/relationships/customXml" Target="../ink/ink370.xml"/><Relationship Id="rId9" Type="http://schemas.openxmlformats.org/officeDocument/2006/relationships/image" Target="../media/image406.png"/><Relationship Id="rId14" Type="http://schemas.openxmlformats.org/officeDocument/2006/relationships/customXml" Target="../ink/ink375.xml"/><Relationship Id="rId22" Type="http://schemas.openxmlformats.org/officeDocument/2006/relationships/customXml" Target="../ink/ink379.xml"/><Relationship Id="rId27" Type="http://schemas.openxmlformats.org/officeDocument/2006/relationships/image" Target="../media/image415.png"/><Relationship Id="rId30" Type="http://schemas.openxmlformats.org/officeDocument/2006/relationships/customXml" Target="../ink/ink383.xml"/><Relationship Id="rId35" Type="http://schemas.openxmlformats.org/officeDocument/2006/relationships/image" Target="../media/image419.png"/><Relationship Id="rId43" Type="http://schemas.openxmlformats.org/officeDocument/2006/relationships/image" Target="../media/image423.png"/><Relationship Id="rId48" Type="http://schemas.openxmlformats.org/officeDocument/2006/relationships/customXml" Target="../ink/ink392.xml"/><Relationship Id="rId56" Type="http://schemas.openxmlformats.org/officeDocument/2006/relationships/customXml" Target="../ink/ink396.xml"/><Relationship Id="rId64" Type="http://schemas.openxmlformats.org/officeDocument/2006/relationships/customXml" Target="../ink/ink400.xml"/><Relationship Id="rId8" Type="http://schemas.openxmlformats.org/officeDocument/2006/relationships/customXml" Target="../ink/ink372.xml"/><Relationship Id="rId51" Type="http://schemas.openxmlformats.org/officeDocument/2006/relationships/image" Target="../media/image427.png"/><Relationship Id="rId3" Type="http://schemas.openxmlformats.org/officeDocument/2006/relationships/image" Target="../media/image403.png"/><Relationship Id="rId12" Type="http://schemas.openxmlformats.org/officeDocument/2006/relationships/customXml" Target="../ink/ink374.xml"/><Relationship Id="rId17" Type="http://schemas.openxmlformats.org/officeDocument/2006/relationships/image" Target="../media/image410.png"/><Relationship Id="rId25" Type="http://schemas.openxmlformats.org/officeDocument/2006/relationships/image" Target="../media/image414.png"/><Relationship Id="rId33" Type="http://schemas.openxmlformats.org/officeDocument/2006/relationships/image" Target="../media/image418.png"/><Relationship Id="rId38" Type="http://schemas.openxmlformats.org/officeDocument/2006/relationships/customXml" Target="../ink/ink387.xml"/><Relationship Id="rId46" Type="http://schemas.openxmlformats.org/officeDocument/2006/relationships/customXml" Target="../ink/ink391.xml"/><Relationship Id="rId59" Type="http://schemas.openxmlformats.org/officeDocument/2006/relationships/image" Target="../media/image431.png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customXml" Target="../ink/ink404.xml"/><Relationship Id="rId18" Type="http://schemas.openxmlformats.org/officeDocument/2006/relationships/image" Target="../media/image445.png"/><Relationship Id="rId26" Type="http://schemas.openxmlformats.org/officeDocument/2006/relationships/image" Target="../media/image449.png"/><Relationship Id="rId39" Type="http://schemas.openxmlformats.org/officeDocument/2006/relationships/customXml" Target="../ink/ink417.xml"/><Relationship Id="rId21" Type="http://schemas.openxmlformats.org/officeDocument/2006/relationships/customXml" Target="../ink/ink408.xml"/><Relationship Id="rId34" Type="http://schemas.openxmlformats.org/officeDocument/2006/relationships/image" Target="../media/image453.png"/><Relationship Id="rId42" Type="http://schemas.openxmlformats.org/officeDocument/2006/relationships/image" Target="../media/image457.png"/><Relationship Id="rId47" Type="http://schemas.openxmlformats.org/officeDocument/2006/relationships/customXml" Target="../ink/ink421.xml"/><Relationship Id="rId50" Type="http://schemas.openxmlformats.org/officeDocument/2006/relationships/image" Target="../media/image461.png"/><Relationship Id="rId55" Type="http://schemas.openxmlformats.org/officeDocument/2006/relationships/customXml" Target="../ink/ink425.xml"/><Relationship Id="rId7" Type="http://schemas.openxmlformats.org/officeDocument/2006/relationships/customXml" Target="../ink/ink401.xml"/><Relationship Id="rId12" Type="http://schemas.openxmlformats.org/officeDocument/2006/relationships/image" Target="../media/image442.png"/><Relationship Id="rId17" Type="http://schemas.openxmlformats.org/officeDocument/2006/relationships/customXml" Target="../ink/ink406.xml"/><Relationship Id="rId25" Type="http://schemas.openxmlformats.org/officeDocument/2006/relationships/customXml" Target="../ink/ink410.xml"/><Relationship Id="rId33" Type="http://schemas.openxmlformats.org/officeDocument/2006/relationships/customXml" Target="../ink/ink414.xml"/><Relationship Id="rId38" Type="http://schemas.openxmlformats.org/officeDocument/2006/relationships/image" Target="../media/image455.png"/><Relationship Id="rId46" Type="http://schemas.openxmlformats.org/officeDocument/2006/relationships/image" Target="../media/image459.png"/><Relationship Id="rId2" Type="http://schemas.openxmlformats.org/officeDocument/2006/relationships/image" Target="../media/image435.png"/><Relationship Id="rId16" Type="http://schemas.openxmlformats.org/officeDocument/2006/relationships/image" Target="../media/image444.png"/><Relationship Id="rId20" Type="http://schemas.openxmlformats.org/officeDocument/2006/relationships/image" Target="../media/image446.png"/><Relationship Id="rId29" Type="http://schemas.openxmlformats.org/officeDocument/2006/relationships/customXml" Target="../ink/ink412.xml"/><Relationship Id="rId41" Type="http://schemas.openxmlformats.org/officeDocument/2006/relationships/customXml" Target="../ink/ink418.xml"/><Relationship Id="rId54" Type="http://schemas.openxmlformats.org/officeDocument/2006/relationships/image" Target="../media/image4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9.png"/><Relationship Id="rId11" Type="http://schemas.openxmlformats.org/officeDocument/2006/relationships/customXml" Target="../ink/ink403.xml"/><Relationship Id="rId24" Type="http://schemas.openxmlformats.org/officeDocument/2006/relationships/image" Target="../media/image448.png"/><Relationship Id="rId32" Type="http://schemas.openxmlformats.org/officeDocument/2006/relationships/image" Target="../media/image452.png"/><Relationship Id="rId37" Type="http://schemas.openxmlformats.org/officeDocument/2006/relationships/customXml" Target="../ink/ink416.xml"/><Relationship Id="rId40" Type="http://schemas.openxmlformats.org/officeDocument/2006/relationships/image" Target="../media/image456.png"/><Relationship Id="rId45" Type="http://schemas.openxmlformats.org/officeDocument/2006/relationships/customXml" Target="../ink/ink420.xml"/><Relationship Id="rId53" Type="http://schemas.openxmlformats.org/officeDocument/2006/relationships/customXml" Target="../ink/ink424.xml"/><Relationship Id="rId5" Type="http://schemas.openxmlformats.org/officeDocument/2006/relationships/image" Target="../media/image438.png"/><Relationship Id="rId15" Type="http://schemas.openxmlformats.org/officeDocument/2006/relationships/customXml" Target="../ink/ink405.xml"/><Relationship Id="rId23" Type="http://schemas.openxmlformats.org/officeDocument/2006/relationships/customXml" Target="../ink/ink409.xml"/><Relationship Id="rId28" Type="http://schemas.openxmlformats.org/officeDocument/2006/relationships/image" Target="../media/image450.png"/><Relationship Id="rId36" Type="http://schemas.openxmlformats.org/officeDocument/2006/relationships/image" Target="../media/image454.png"/><Relationship Id="rId49" Type="http://schemas.openxmlformats.org/officeDocument/2006/relationships/customXml" Target="../ink/ink422.xml"/><Relationship Id="rId10" Type="http://schemas.openxmlformats.org/officeDocument/2006/relationships/image" Target="../media/image441.png"/><Relationship Id="rId19" Type="http://schemas.openxmlformats.org/officeDocument/2006/relationships/customXml" Target="../ink/ink407.xml"/><Relationship Id="rId31" Type="http://schemas.openxmlformats.org/officeDocument/2006/relationships/customXml" Target="../ink/ink413.xml"/><Relationship Id="rId44" Type="http://schemas.openxmlformats.org/officeDocument/2006/relationships/image" Target="../media/image458.png"/><Relationship Id="rId52" Type="http://schemas.openxmlformats.org/officeDocument/2006/relationships/image" Target="../media/image462.png"/><Relationship Id="rId4" Type="http://schemas.openxmlformats.org/officeDocument/2006/relationships/image" Target="../media/image437.png"/><Relationship Id="rId9" Type="http://schemas.openxmlformats.org/officeDocument/2006/relationships/customXml" Target="../ink/ink402.xml"/><Relationship Id="rId14" Type="http://schemas.openxmlformats.org/officeDocument/2006/relationships/image" Target="../media/image443.png"/><Relationship Id="rId22" Type="http://schemas.openxmlformats.org/officeDocument/2006/relationships/image" Target="../media/image447.png"/><Relationship Id="rId27" Type="http://schemas.openxmlformats.org/officeDocument/2006/relationships/customXml" Target="../ink/ink411.xml"/><Relationship Id="rId30" Type="http://schemas.openxmlformats.org/officeDocument/2006/relationships/image" Target="../media/image451.png"/><Relationship Id="rId35" Type="http://schemas.openxmlformats.org/officeDocument/2006/relationships/customXml" Target="../ink/ink415.xml"/><Relationship Id="rId43" Type="http://schemas.openxmlformats.org/officeDocument/2006/relationships/customXml" Target="../ink/ink419.xml"/><Relationship Id="rId48" Type="http://schemas.openxmlformats.org/officeDocument/2006/relationships/image" Target="../media/image460.png"/><Relationship Id="rId56" Type="http://schemas.openxmlformats.org/officeDocument/2006/relationships/image" Target="../media/image464.png"/><Relationship Id="rId8" Type="http://schemas.openxmlformats.org/officeDocument/2006/relationships/image" Target="../media/image440.png"/><Relationship Id="rId51" Type="http://schemas.openxmlformats.org/officeDocument/2006/relationships/customXml" Target="../ink/ink423.xml"/><Relationship Id="rId3" Type="http://schemas.openxmlformats.org/officeDocument/2006/relationships/image" Target="../media/image43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8.png"/><Relationship Id="rId3" Type="http://schemas.openxmlformats.org/officeDocument/2006/relationships/customXml" Target="../ink/ink426.xml"/><Relationship Id="rId7" Type="http://schemas.openxmlformats.org/officeDocument/2006/relationships/customXml" Target="../ink/ink428.xml"/><Relationship Id="rId12" Type="http://schemas.openxmlformats.org/officeDocument/2006/relationships/image" Target="../media/image470.png"/><Relationship Id="rId2" Type="http://schemas.openxmlformats.org/officeDocument/2006/relationships/image" Target="../media/image46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7.png"/><Relationship Id="rId11" Type="http://schemas.openxmlformats.org/officeDocument/2006/relationships/customXml" Target="../ink/ink430.xml"/><Relationship Id="rId5" Type="http://schemas.openxmlformats.org/officeDocument/2006/relationships/customXml" Target="../ink/ink427.xml"/><Relationship Id="rId10" Type="http://schemas.openxmlformats.org/officeDocument/2006/relationships/image" Target="../media/image469.png"/><Relationship Id="rId4" Type="http://schemas.openxmlformats.org/officeDocument/2006/relationships/image" Target="../media/image466.png"/><Relationship Id="rId9" Type="http://schemas.openxmlformats.org/officeDocument/2006/relationships/customXml" Target="../ink/ink4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4.png"/><Relationship Id="rId117" Type="http://schemas.openxmlformats.org/officeDocument/2006/relationships/customXml" Target="../ink/ink55.xml"/><Relationship Id="rId21" Type="http://schemas.openxmlformats.org/officeDocument/2006/relationships/customXml" Target="../ink/ink9.xml"/><Relationship Id="rId42" Type="http://schemas.openxmlformats.org/officeDocument/2006/relationships/image" Target="../media/image22.png"/><Relationship Id="rId47" Type="http://schemas.openxmlformats.org/officeDocument/2006/relationships/customXml" Target="../ink/ink22.xml"/><Relationship Id="rId63" Type="http://schemas.openxmlformats.org/officeDocument/2006/relationships/image" Target="../media/image33.png"/><Relationship Id="rId68" Type="http://schemas.openxmlformats.org/officeDocument/2006/relationships/image" Target="../media/image37.png"/><Relationship Id="rId84" Type="http://schemas.openxmlformats.org/officeDocument/2006/relationships/image" Target="../media/image45.png"/><Relationship Id="rId89" Type="http://schemas.openxmlformats.org/officeDocument/2006/relationships/customXml" Target="../ink/ink41.xml"/><Relationship Id="rId112" Type="http://schemas.openxmlformats.org/officeDocument/2006/relationships/image" Target="../media/image59.png"/><Relationship Id="rId133" Type="http://schemas.openxmlformats.org/officeDocument/2006/relationships/customXml" Target="../ink/ink63.xml"/><Relationship Id="rId138" Type="http://schemas.openxmlformats.org/officeDocument/2006/relationships/image" Target="../media/image72.png"/><Relationship Id="rId16" Type="http://schemas.openxmlformats.org/officeDocument/2006/relationships/image" Target="../media/image9.png"/><Relationship Id="rId107" Type="http://schemas.openxmlformats.org/officeDocument/2006/relationships/customXml" Target="../ink/ink50.xml"/><Relationship Id="rId11" Type="http://schemas.openxmlformats.org/officeDocument/2006/relationships/customXml" Target="../ink/ink4.xml"/><Relationship Id="rId32" Type="http://schemas.openxmlformats.org/officeDocument/2006/relationships/image" Target="../media/image17.png"/><Relationship Id="rId37" Type="http://schemas.openxmlformats.org/officeDocument/2006/relationships/customXml" Target="../ink/ink17.xml"/><Relationship Id="rId53" Type="http://schemas.openxmlformats.org/officeDocument/2006/relationships/customXml" Target="../ink/ink25.xml"/><Relationship Id="rId58" Type="http://schemas.openxmlformats.org/officeDocument/2006/relationships/image" Target="../media/image30.png"/><Relationship Id="rId74" Type="http://schemas.openxmlformats.org/officeDocument/2006/relationships/image" Target="../media/image40.png"/><Relationship Id="rId79" Type="http://schemas.openxmlformats.org/officeDocument/2006/relationships/customXml" Target="../ink/ink36.xml"/><Relationship Id="rId102" Type="http://schemas.openxmlformats.org/officeDocument/2006/relationships/image" Target="../media/image54.png"/><Relationship Id="rId123" Type="http://schemas.openxmlformats.org/officeDocument/2006/relationships/customXml" Target="../ink/ink58.xml"/><Relationship Id="rId128" Type="http://schemas.openxmlformats.org/officeDocument/2006/relationships/image" Target="../media/image67.png"/><Relationship Id="rId144" Type="http://schemas.openxmlformats.org/officeDocument/2006/relationships/image" Target="../media/image75.png"/><Relationship Id="rId5" Type="http://schemas.openxmlformats.org/officeDocument/2006/relationships/customXml" Target="../ink/ink1.xml"/><Relationship Id="rId90" Type="http://schemas.openxmlformats.org/officeDocument/2006/relationships/image" Target="../media/image48.png"/><Relationship Id="rId95" Type="http://schemas.openxmlformats.org/officeDocument/2006/relationships/customXml" Target="../ink/ink44.xml"/><Relationship Id="rId22" Type="http://schemas.openxmlformats.org/officeDocument/2006/relationships/image" Target="../media/image12.png"/><Relationship Id="rId27" Type="http://schemas.openxmlformats.org/officeDocument/2006/relationships/customXml" Target="../ink/ink12.xml"/><Relationship Id="rId43" Type="http://schemas.openxmlformats.org/officeDocument/2006/relationships/customXml" Target="../ink/ink20.xml"/><Relationship Id="rId48" Type="http://schemas.openxmlformats.org/officeDocument/2006/relationships/image" Target="../media/image25.png"/><Relationship Id="rId64" Type="http://schemas.openxmlformats.org/officeDocument/2006/relationships/image" Target="../media/image34.png"/><Relationship Id="rId69" Type="http://schemas.openxmlformats.org/officeDocument/2006/relationships/customXml" Target="../ink/ink31.xml"/><Relationship Id="rId113" Type="http://schemas.openxmlformats.org/officeDocument/2006/relationships/customXml" Target="../ink/ink53.xml"/><Relationship Id="rId118" Type="http://schemas.openxmlformats.org/officeDocument/2006/relationships/image" Target="../media/image62.png"/><Relationship Id="rId134" Type="http://schemas.openxmlformats.org/officeDocument/2006/relationships/image" Target="../media/image70.png"/><Relationship Id="rId139" Type="http://schemas.openxmlformats.org/officeDocument/2006/relationships/customXml" Target="../ink/ink66.xml"/><Relationship Id="rId8" Type="http://schemas.openxmlformats.org/officeDocument/2006/relationships/image" Target="../media/image5.png"/><Relationship Id="rId51" Type="http://schemas.openxmlformats.org/officeDocument/2006/relationships/customXml" Target="../ink/ink24.xml"/><Relationship Id="rId72" Type="http://schemas.openxmlformats.org/officeDocument/2006/relationships/image" Target="../media/image39.png"/><Relationship Id="rId80" Type="http://schemas.openxmlformats.org/officeDocument/2006/relationships/image" Target="../media/image43.png"/><Relationship Id="rId85" Type="http://schemas.openxmlformats.org/officeDocument/2006/relationships/customXml" Target="../ink/ink39.xml"/><Relationship Id="rId93" Type="http://schemas.openxmlformats.org/officeDocument/2006/relationships/customXml" Target="../ink/ink43.xml"/><Relationship Id="rId98" Type="http://schemas.openxmlformats.org/officeDocument/2006/relationships/image" Target="../media/image52.png"/><Relationship Id="rId121" Type="http://schemas.openxmlformats.org/officeDocument/2006/relationships/customXml" Target="../ink/ink57.xml"/><Relationship Id="rId142" Type="http://schemas.openxmlformats.org/officeDocument/2006/relationships/image" Target="../media/image74.png"/><Relationship Id="rId3" Type="http://schemas.openxmlformats.org/officeDocument/2006/relationships/image" Target="../media/image2.png"/><Relationship Id="rId12" Type="http://schemas.openxmlformats.org/officeDocument/2006/relationships/image" Target="../media/image7.png"/><Relationship Id="rId17" Type="http://schemas.openxmlformats.org/officeDocument/2006/relationships/customXml" Target="../ink/ink7.xml"/><Relationship Id="rId25" Type="http://schemas.openxmlformats.org/officeDocument/2006/relationships/customXml" Target="../ink/ink11.xml"/><Relationship Id="rId33" Type="http://schemas.openxmlformats.org/officeDocument/2006/relationships/customXml" Target="../ink/ink15.xml"/><Relationship Id="rId38" Type="http://schemas.openxmlformats.org/officeDocument/2006/relationships/image" Target="../media/image20.png"/><Relationship Id="rId46" Type="http://schemas.openxmlformats.org/officeDocument/2006/relationships/image" Target="../media/image24.png"/><Relationship Id="rId59" Type="http://schemas.openxmlformats.org/officeDocument/2006/relationships/customXml" Target="../ink/ink28.xml"/><Relationship Id="rId67" Type="http://schemas.openxmlformats.org/officeDocument/2006/relationships/customXml" Target="../ink/ink30.xml"/><Relationship Id="rId103" Type="http://schemas.openxmlformats.org/officeDocument/2006/relationships/customXml" Target="../ink/ink48.xml"/><Relationship Id="rId108" Type="http://schemas.openxmlformats.org/officeDocument/2006/relationships/image" Target="../media/image57.png"/><Relationship Id="rId116" Type="http://schemas.openxmlformats.org/officeDocument/2006/relationships/image" Target="../media/image61.png"/><Relationship Id="rId124" Type="http://schemas.openxmlformats.org/officeDocument/2006/relationships/image" Target="../media/image65.png"/><Relationship Id="rId129" Type="http://schemas.openxmlformats.org/officeDocument/2006/relationships/customXml" Target="../ink/ink61.xml"/><Relationship Id="rId137" Type="http://schemas.openxmlformats.org/officeDocument/2006/relationships/customXml" Target="../ink/ink65.xml"/><Relationship Id="rId20" Type="http://schemas.openxmlformats.org/officeDocument/2006/relationships/image" Target="../media/image11.png"/><Relationship Id="rId41" Type="http://schemas.openxmlformats.org/officeDocument/2006/relationships/customXml" Target="../ink/ink19.xml"/><Relationship Id="rId54" Type="http://schemas.openxmlformats.org/officeDocument/2006/relationships/image" Target="../media/image28.png"/><Relationship Id="rId62" Type="http://schemas.openxmlformats.org/officeDocument/2006/relationships/image" Target="../media/image32.png"/><Relationship Id="rId70" Type="http://schemas.openxmlformats.org/officeDocument/2006/relationships/image" Target="../media/image38.png"/><Relationship Id="rId75" Type="http://schemas.openxmlformats.org/officeDocument/2006/relationships/customXml" Target="../ink/ink34.xml"/><Relationship Id="rId83" Type="http://schemas.openxmlformats.org/officeDocument/2006/relationships/customXml" Target="../ink/ink38.xml"/><Relationship Id="rId88" Type="http://schemas.openxmlformats.org/officeDocument/2006/relationships/image" Target="../media/image47.png"/><Relationship Id="rId91" Type="http://schemas.openxmlformats.org/officeDocument/2006/relationships/customXml" Target="../ink/ink42.xml"/><Relationship Id="rId96" Type="http://schemas.openxmlformats.org/officeDocument/2006/relationships/image" Target="../media/image51.png"/><Relationship Id="rId111" Type="http://schemas.openxmlformats.org/officeDocument/2006/relationships/customXml" Target="../ink/ink52.xml"/><Relationship Id="rId132" Type="http://schemas.openxmlformats.org/officeDocument/2006/relationships/image" Target="../media/image69.png"/><Relationship Id="rId140" Type="http://schemas.openxmlformats.org/officeDocument/2006/relationships/image" Target="../media/image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5" Type="http://schemas.openxmlformats.org/officeDocument/2006/relationships/customXml" Target="../ink/ink6.xml"/><Relationship Id="rId23" Type="http://schemas.openxmlformats.org/officeDocument/2006/relationships/customXml" Target="../ink/ink10.xml"/><Relationship Id="rId28" Type="http://schemas.openxmlformats.org/officeDocument/2006/relationships/image" Target="../media/image15.png"/><Relationship Id="rId36" Type="http://schemas.openxmlformats.org/officeDocument/2006/relationships/image" Target="../media/image19.png"/><Relationship Id="rId49" Type="http://schemas.openxmlformats.org/officeDocument/2006/relationships/customXml" Target="../ink/ink23.xml"/><Relationship Id="rId57" Type="http://schemas.openxmlformats.org/officeDocument/2006/relationships/customXml" Target="../ink/ink27.xml"/><Relationship Id="rId106" Type="http://schemas.openxmlformats.org/officeDocument/2006/relationships/image" Target="../media/image56.png"/><Relationship Id="rId114" Type="http://schemas.openxmlformats.org/officeDocument/2006/relationships/image" Target="../media/image60.png"/><Relationship Id="rId119" Type="http://schemas.openxmlformats.org/officeDocument/2006/relationships/customXml" Target="../ink/ink56.xml"/><Relationship Id="rId127" Type="http://schemas.openxmlformats.org/officeDocument/2006/relationships/customXml" Target="../ink/ink60.xml"/><Relationship Id="rId10" Type="http://schemas.openxmlformats.org/officeDocument/2006/relationships/image" Target="../media/image6.png"/><Relationship Id="rId31" Type="http://schemas.openxmlformats.org/officeDocument/2006/relationships/customXml" Target="../ink/ink14.xml"/><Relationship Id="rId44" Type="http://schemas.openxmlformats.org/officeDocument/2006/relationships/image" Target="../media/image23.png"/><Relationship Id="rId52" Type="http://schemas.openxmlformats.org/officeDocument/2006/relationships/image" Target="../media/image27.png"/><Relationship Id="rId60" Type="http://schemas.openxmlformats.org/officeDocument/2006/relationships/image" Target="../media/image31.png"/><Relationship Id="rId65" Type="http://schemas.openxmlformats.org/officeDocument/2006/relationships/image" Target="../media/image35.png"/><Relationship Id="rId73" Type="http://schemas.openxmlformats.org/officeDocument/2006/relationships/customXml" Target="../ink/ink33.xml"/><Relationship Id="rId78" Type="http://schemas.openxmlformats.org/officeDocument/2006/relationships/image" Target="../media/image42.png"/><Relationship Id="rId81" Type="http://schemas.openxmlformats.org/officeDocument/2006/relationships/customXml" Target="../ink/ink37.xml"/><Relationship Id="rId86" Type="http://schemas.openxmlformats.org/officeDocument/2006/relationships/image" Target="../media/image46.png"/><Relationship Id="rId94" Type="http://schemas.openxmlformats.org/officeDocument/2006/relationships/image" Target="../media/image50.png"/><Relationship Id="rId99" Type="http://schemas.openxmlformats.org/officeDocument/2006/relationships/customXml" Target="../ink/ink46.xml"/><Relationship Id="rId101" Type="http://schemas.openxmlformats.org/officeDocument/2006/relationships/customXml" Target="../ink/ink47.xml"/><Relationship Id="rId122" Type="http://schemas.openxmlformats.org/officeDocument/2006/relationships/image" Target="../media/image64.png"/><Relationship Id="rId130" Type="http://schemas.openxmlformats.org/officeDocument/2006/relationships/image" Target="../media/image68.png"/><Relationship Id="rId135" Type="http://schemas.openxmlformats.org/officeDocument/2006/relationships/customXml" Target="../ink/ink64.xml"/><Relationship Id="rId143" Type="http://schemas.openxmlformats.org/officeDocument/2006/relationships/customXml" Target="../ink/ink68.xml"/><Relationship Id="rId4" Type="http://schemas.openxmlformats.org/officeDocument/2006/relationships/image" Target="../media/image3.png"/><Relationship Id="rId9" Type="http://schemas.openxmlformats.org/officeDocument/2006/relationships/customXml" Target="../ink/ink3.xml"/><Relationship Id="rId13" Type="http://schemas.openxmlformats.org/officeDocument/2006/relationships/customXml" Target="../ink/ink5.xml"/><Relationship Id="rId18" Type="http://schemas.openxmlformats.org/officeDocument/2006/relationships/image" Target="../media/image10.png"/><Relationship Id="rId39" Type="http://schemas.openxmlformats.org/officeDocument/2006/relationships/customXml" Target="../ink/ink18.xml"/><Relationship Id="rId109" Type="http://schemas.openxmlformats.org/officeDocument/2006/relationships/customXml" Target="../ink/ink51.xml"/><Relationship Id="rId34" Type="http://schemas.openxmlformats.org/officeDocument/2006/relationships/image" Target="../media/image18.png"/><Relationship Id="rId50" Type="http://schemas.openxmlformats.org/officeDocument/2006/relationships/image" Target="../media/image26.png"/><Relationship Id="rId55" Type="http://schemas.openxmlformats.org/officeDocument/2006/relationships/customXml" Target="../ink/ink26.xml"/><Relationship Id="rId76" Type="http://schemas.openxmlformats.org/officeDocument/2006/relationships/image" Target="../media/image41.png"/><Relationship Id="rId97" Type="http://schemas.openxmlformats.org/officeDocument/2006/relationships/customXml" Target="../ink/ink45.xml"/><Relationship Id="rId104" Type="http://schemas.openxmlformats.org/officeDocument/2006/relationships/image" Target="../media/image55.png"/><Relationship Id="rId120" Type="http://schemas.openxmlformats.org/officeDocument/2006/relationships/image" Target="../media/image63.png"/><Relationship Id="rId125" Type="http://schemas.openxmlformats.org/officeDocument/2006/relationships/customXml" Target="../ink/ink59.xml"/><Relationship Id="rId141" Type="http://schemas.openxmlformats.org/officeDocument/2006/relationships/customXml" Target="../ink/ink67.xml"/><Relationship Id="rId7" Type="http://schemas.openxmlformats.org/officeDocument/2006/relationships/customXml" Target="../ink/ink2.xml"/><Relationship Id="rId71" Type="http://schemas.openxmlformats.org/officeDocument/2006/relationships/customXml" Target="../ink/ink32.xml"/><Relationship Id="rId92" Type="http://schemas.openxmlformats.org/officeDocument/2006/relationships/image" Target="../media/image49.png"/><Relationship Id="rId2" Type="http://schemas.openxmlformats.org/officeDocument/2006/relationships/image" Target="../media/image1.png"/><Relationship Id="rId29" Type="http://schemas.openxmlformats.org/officeDocument/2006/relationships/customXml" Target="../ink/ink13.xml"/><Relationship Id="rId24" Type="http://schemas.openxmlformats.org/officeDocument/2006/relationships/image" Target="../media/image13.png"/><Relationship Id="rId40" Type="http://schemas.openxmlformats.org/officeDocument/2006/relationships/image" Target="../media/image21.png"/><Relationship Id="rId45" Type="http://schemas.openxmlformats.org/officeDocument/2006/relationships/customXml" Target="../ink/ink21.xml"/><Relationship Id="rId66" Type="http://schemas.openxmlformats.org/officeDocument/2006/relationships/image" Target="../media/image36.png"/><Relationship Id="rId87" Type="http://schemas.openxmlformats.org/officeDocument/2006/relationships/customXml" Target="../ink/ink40.xml"/><Relationship Id="rId110" Type="http://schemas.openxmlformats.org/officeDocument/2006/relationships/image" Target="../media/image58.png"/><Relationship Id="rId115" Type="http://schemas.openxmlformats.org/officeDocument/2006/relationships/customXml" Target="../ink/ink54.xml"/><Relationship Id="rId131" Type="http://schemas.openxmlformats.org/officeDocument/2006/relationships/customXml" Target="../ink/ink62.xml"/><Relationship Id="rId136" Type="http://schemas.openxmlformats.org/officeDocument/2006/relationships/image" Target="../media/image71.png"/><Relationship Id="rId61" Type="http://schemas.openxmlformats.org/officeDocument/2006/relationships/customXml" Target="../ink/ink29.xml"/><Relationship Id="rId82" Type="http://schemas.openxmlformats.org/officeDocument/2006/relationships/image" Target="../media/image44.png"/><Relationship Id="rId19" Type="http://schemas.openxmlformats.org/officeDocument/2006/relationships/customXml" Target="../ink/ink8.xml"/><Relationship Id="rId14" Type="http://schemas.openxmlformats.org/officeDocument/2006/relationships/image" Target="../media/image8.png"/><Relationship Id="rId30" Type="http://schemas.openxmlformats.org/officeDocument/2006/relationships/image" Target="../media/image16.png"/><Relationship Id="rId35" Type="http://schemas.openxmlformats.org/officeDocument/2006/relationships/customXml" Target="../ink/ink16.xml"/><Relationship Id="rId56" Type="http://schemas.openxmlformats.org/officeDocument/2006/relationships/image" Target="../media/image29.png"/><Relationship Id="rId77" Type="http://schemas.openxmlformats.org/officeDocument/2006/relationships/customXml" Target="../ink/ink35.xml"/><Relationship Id="rId100" Type="http://schemas.openxmlformats.org/officeDocument/2006/relationships/image" Target="../media/image53.png"/><Relationship Id="rId105" Type="http://schemas.openxmlformats.org/officeDocument/2006/relationships/customXml" Target="../ink/ink49.xml"/><Relationship Id="rId126" Type="http://schemas.openxmlformats.org/officeDocument/2006/relationships/image" Target="../media/image66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2.png"/><Relationship Id="rId18" Type="http://schemas.openxmlformats.org/officeDocument/2006/relationships/customXml" Target="../ink/ink76.xml"/><Relationship Id="rId26" Type="http://schemas.openxmlformats.org/officeDocument/2006/relationships/customXml" Target="../ink/ink80.xml"/><Relationship Id="rId39" Type="http://schemas.openxmlformats.org/officeDocument/2006/relationships/image" Target="../media/image95.png"/><Relationship Id="rId21" Type="http://schemas.openxmlformats.org/officeDocument/2006/relationships/image" Target="../media/image86.png"/><Relationship Id="rId34" Type="http://schemas.openxmlformats.org/officeDocument/2006/relationships/customXml" Target="../ink/ink84.xml"/><Relationship Id="rId42" Type="http://schemas.openxmlformats.org/officeDocument/2006/relationships/customXml" Target="../ink/ink88.xml"/><Relationship Id="rId47" Type="http://schemas.openxmlformats.org/officeDocument/2006/relationships/image" Target="../media/image99.png"/><Relationship Id="rId50" Type="http://schemas.openxmlformats.org/officeDocument/2006/relationships/customXml" Target="../ink/ink92.xml"/><Relationship Id="rId55" Type="http://schemas.openxmlformats.org/officeDocument/2006/relationships/image" Target="../media/image103.png"/><Relationship Id="rId7" Type="http://schemas.openxmlformats.org/officeDocument/2006/relationships/image" Target="../media/image79.png"/><Relationship Id="rId12" Type="http://schemas.openxmlformats.org/officeDocument/2006/relationships/customXml" Target="../ink/ink73.xml"/><Relationship Id="rId17" Type="http://schemas.openxmlformats.org/officeDocument/2006/relationships/image" Target="../media/image84.png"/><Relationship Id="rId25" Type="http://schemas.openxmlformats.org/officeDocument/2006/relationships/image" Target="../media/image88.png"/><Relationship Id="rId33" Type="http://schemas.openxmlformats.org/officeDocument/2006/relationships/image" Target="../media/image92.png"/><Relationship Id="rId38" Type="http://schemas.openxmlformats.org/officeDocument/2006/relationships/customXml" Target="../ink/ink86.xml"/><Relationship Id="rId46" Type="http://schemas.openxmlformats.org/officeDocument/2006/relationships/customXml" Target="../ink/ink90.xml"/><Relationship Id="rId59" Type="http://schemas.openxmlformats.org/officeDocument/2006/relationships/image" Target="../media/image105.png"/><Relationship Id="rId2" Type="http://schemas.openxmlformats.org/officeDocument/2006/relationships/image" Target="../media/image76.png"/><Relationship Id="rId16" Type="http://schemas.openxmlformats.org/officeDocument/2006/relationships/customXml" Target="../ink/ink75.xml"/><Relationship Id="rId20" Type="http://schemas.openxmlformats.org/officeDocument/2006/relationships/customXml" Target="../ink/ink77.xml"/><Relationship Id="rId29" Type="http://schemas.openxmlformats.org/officeDocument/2006/relationships/image" Target="../media/image90.png"/><Relationship Id="rId41" Type="http://schemas.openxmlformats.org/officeDocument/2006/relationships/image" Target="../media/image96.png"/><Relationship Id="rId54" Type="http://schemas.openxmlformats.org/officeDocument/2006/relationships/customXml" Target="../ink/ink9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70.xml"/><Relationship Id="rId11" Type="http://schemas.openxmlformats.org/officeDocument/2006/relationships/image" Target="../media/image81.png"/><Relationship Id="rId24" Type="http://schemas.openxmlformats.org/officeDocument/2006/relationships/customXml" Target="../ink/ink79.xml"/><Relationship Id="rId32" Type="http://schemas.openxmlformats.org/officeDocument/2006/relationships/customXml" Target="../ink/ink83.xml"/><Relationship Id="rId37" Type="http://schemas.openxmlformats.org/officeDocument/2006/relationships/image" Target="../media/image94.png"/><Relationship Id="rId40" Type="http://schemas.openxmlformats.org/officeDocument/2006/relationships/customXml" Target="../ink/ink87.xml"/><Relationship Id="rId45" Type="http://schemas.openxmlformats.org/officeDocument/2006/relationships/image" Target="../media/image98.png"/><Relationship Id="rId53" Type="http://schemas.openxmlformats.org/officeDocument/2006/relationships/image" Target="../media/image102.png"/><Relationship Id="rId58" Type="http://schemas.openxmlformats.org/officeDocument/2006/relationships/customXml" Target="../ink/ink96.xml"/><Relationship Id="rId5" Type="http://schemas.openxmlformats.org/officeDocument/2006/relationships/image" Target="../media/image78.png"/><Relationship Id="rId15" Type="http://schemas.openxmlformats.org/officeDocument/2006/relationships/image" Target="../media/image83.png"/><Relationship Id="rId23" Type="http://schemas.openxmlformats.org/officeDocument/2006/relationships/image" Target="../media/image87.png"/><Relationship Id="rId28" Type="http://schemas.openxmlformats.org/officeDocument/2006/relationships/customXml" Target="../ink/ink81.xml"/><Relationship Id="rId36" Type="http://schemas.openxmlformats.org/officeDocument/2006/relationships/customXml" Target="../ink/ink85.xml"/><Relationship Id="rId49" Type="http://schemas.openxmlformats.org/officeDocument/2006/relationships/image" Target="../media/image100.png"/><Relationship Id="rId57" Type="http://schemas.openxmlformats.org/officeDocument/2006/relationships/image" Target="../media/image104.png"/><Relationship Id="rId10" Type="http://schemas.openxmlformats.org/officeDocument/2006/relationships/customXml" Target="../ink/ink72.xml"/><Relationship Id="rId19" Type="http://schemas.openxmlformats.org/officeDocument/2006/relationships/image" Target="../media/image85.png"/><Relationship Id="rId31" Type="http://schemas.openxmlformats.org/officeDocument/2006/relationships/image" Target="../media/image91.png"/><Relationship Id="rId44" Type="http://schemas.openxmlformats.org/officeDocument/2006/relationships/customXml" Target="../ink/ink89.xml"/><Relationship Id="rId52" Type="http://schemas.openxmlformats.org/officeDocument/2006/relationships/customXml" Target="../ink/ink93.xml"/><Relationship Id="rId4" Type="http://schemas.openxmlformats.org/officeDocument/2006/relationships/customXml" Target="../ink/ink69.xml"/><Relationship Id="rId9" Type="http://schemas.openxmlformats.org/officeDocument/2006/relationships/image" Target="../media/image80.png"/><Relationship Id="rId14" Type="http://schemas.openxmlformats.org/officeDocument/2006/relationships/customXml" Target="../ink/ink74.xml"/><Relationship Id="rId22" Type="http://schemas.openxmlformats.org/officeDocument/2006/relationships/customXml" Target="../ink/ink78.xml"/><Relationship Id="rId27" Type="http://schemas.openxmlformats.org/officeDocument/2006/relationships/image" Target="../media/image89.png"/><Relationship Id="rId30" Type="http://schemas.openxmlformats.org/officeDocument/2006/relationships/customXml" Target="../ink/ink82.xml"/><Relationship Id="rId35" Type="http://schemas.openxmlformats.org/officeDocument/2006/relationships/image" Target="../media/image93.png"/><Relationship Id="rId43" Type="http://schemas.openxmlformats.org/officeDocument/2006/relationships/image" Target="../media/image97.png"/><Relationship Id="rId48" Type="http://schemas.openxmlformats.org/officeDocument/2006/relationships/customXml" Target="../ink/ink91.xml"/><Relationship Id="rId56" Type="http://schemas.openxmlformats.org/officeDocument/2006/relationships/customXml" Target="../ink/ink95.xml"/><Relationship Id="rId8" Type="http://schemas.openxmlformats.org/officeDocument/2006/relationships/customXml" Target="../ink/ink71.xml"/><Relationship Id="rId51" Type="http://schemas.openxmlformats.org/officeDocument/2006/relationships/image" Target="../media/image101.png"/><Relationship Id="rId3" Type="http://schemas.openxmlformats.org/officeDocument/2006/relationships/image" Target="../media/image7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00.xml"/><Relationship Id="rId13" Type="http://schemas.openxmlformats.org/officeDocument/2006/relationships/image" Target="../media/image111.png"/><Relationship Id="rId18" Type="http://schemas.openxmlformats.org/officeDocument/2006/relationships/customXml" Target="../ink/ink105.xml"/><Relationship Id="rId26" Type="http://schemas.openxmlformats.org/officeDocument/2006/relationships/customXml" Target="../ink/ink109.xml"/><Relationship Id="rId39" Type="http://schemas.openxmlformats.org/officeDocument/2006/relationships/image" Target="../media/image124.png"/><Relationship Id="rId3" Type="http://schemas.openxmlformats.org/officeDocument/2006/relationships/image" Target="../media/image106.png"/><Relationship Id="rId21" Type="http://schemas.openxmlformats.org/officeDocument/2006/relationships/image" Target="../media/image115.png"/><Relationship Id="rId34" Type="http://schemas.openxmlformats.org/officeDocument/2006/relationships/customXml" Target="../ink/ink113.xml"/><Relationship Id="rId7" Type="http://schemas.openxmlformats.org/officeDocument/2006/relationships/image" Target="../media/image108.png"/><Relationship Id="rId12" Type="http://schemas.openxmlformats.org/officeDocument/2006/relationships/customXml" Target="../ink/ink102.xml"/><Relationship Id="rId17" Type="http://schemas.openxmlformats.org/officeDocument/2006/relationships/image" Target="../media/image113.png"/><Relationship Id="rId25" Type="http://schemas.openxmlformats.org/officeDocument/2006/relationships/image" Target="../media/image117.png"/><Relationship Id="rId33" Type="http://schemas.openxmlformats.org/officeDocument/2006/relationships/image" Target="../media/image121.png"/><Relationship Id="rId38" Type="http://schemas.openxmlformats.org/officeDocument/2006/relationships/customXml" Target="../ink/ink115.xml"/><Relationship Id="rId2" Type="http://schemas.openxmlformats.org/officeDocument/2006/relationships/customXml" Target="../ink/ink97.xml"/><Relationship Id="rId16" Type="http://schemas.openxmlformats.org/officeDocument/2006/relationships/customXml" Target="../ink/ink104.xml"/><Relationship Id="rId20" Type="http://schemas.openxmlformats.org/officeDocument/2006/relationships/customXml" Target="../ink/ink106.xml"/><Relationship Id="rId29" Type="http://schemas.openxmlformats.org/officeDocument/2006/relationships/image" Target="../media/image119.png"/><Relationship Id="rId41" Type="http://schemas.openxmlformats.org/officeDocument/2006/relationships/image" Target="../media/image125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99.xml"/><Relationship Id="rId11" Type="http://schemas.openxmlformats.org/officeDocument/2006/relationships/image" Target="../media/image110.png"/><Relationship Id="rId24" Type="http://schemas.openxmlformats.org/officeDocument/2006/relationships/customXml" Target="../ink/ink108.xml"/><Relationship Id="rId32" Type="http://schemas.openxmlformats.org/officeDocument/2006/relationships/customXml" Target="../ink/ink112.xml"/><Relationship Id="rId37" Type="http://schemas.openxmlformats.org/officeDocument/2006/relationships/image" Target="../media/image123.png"/><Relationship Id="rId40" Type="http://schemas.openxmlformats.org/officeDocument/2006/relationships/customXml" Target="../ink/ink116.xml"/><Relationship Id="rId5" Type="http://schemas.openxmlformats.org/officeDocument/2006/relationships/image" Target="../media/image107.png"/><Relationship Id="rId15" Type="http://schemas.openxmlformats.org/officeDocument/2006/relationships/image" Target="../media/image112.png"/><Relationship Id="rId23" Type="http://schemas.openxmlformats.org/officeDocument/2006/relationships/image" Target="../media/image116.png"/><Relationship Id="rId28" Type="http://schemas.openxmlformats.org/officeDocument/2006/relationships/customXml" Target="../ink/ink110.xml"/><Relationship Id="rId36" Type="http://schemas.openxmlformats.org/officeDocument/2006/relationships/customXml" Target="../ink/ink114.xml"/><Relationship Id="rId10" Type="http://schemas.openxmlformats.org/officeDocument/2006/relationships/customXml" Target="../ink/ink101.xml"/><Relationship Id="rId19" Type="http://schemas.openxmlformats.org/officeDocument/2006/relationships/image" Target="../media/image114.png"/><Relationship Id="rId31" Type="http://schemas.openxmlformats.org/officeDocument/2006/relationships/image" Target="../media/image120.png"/><Relationship Id="rId4" Type="http://schemas.openxmlformats.org/officeDocument/2006/relationships/customXml" Target="../ink/ink98.xml"/><Relationship Id="rId9" Type="http://schemas.openxmlformats.org/officeDocument/2006/relationships/image" Target="../media/image109.png"/><Relationship Id="rId14" Type="http://schemas.openxmlformats.org/officeDocument/2006/relationships/customXml" Target="../ink/ink103.xml"/><Relationship Id="rId22" Type="http://schemas.openxmlformats.org/officeDocument/2006/relationships/customXml" Target="../ink/ink107.xml"/><Relationship Id="rId27" Type="http://schemas.openxmlformats.org/officeDocument/2006/relationships/image" Target="../media/image118.png"/><Relationship Id="rId30" Type="http://schemas.openxmlformats.org/officeDocument/2006/relationships/customXml" Target="../ink/ink111.xml"/><Relationship Id="rId35" Type="http://schemas.openxmlformats.org/officeDocument/2006/relationships/image" Target="../media/image122.png"/></Relationships>
</file>

<file path=ppt/slides/_rels/slide6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27.xml"/><Relationship Id="rId21" Type="http://schemas.openxmlformats.org/officeDocument/2006/relationships/image" Target="../media/image137.png"/><Relationship Id="rId42" Type="http://schemas.openxmlformats.org/officeDocument/2006/relationships/customXml" Target="../ink/ink135.xml"/><Relationship Id="rId47" Type="http://schemas.openxmlformats.org/officeDocument/2006/relationships/image" Target="../media/image150.png"/><Relationship Id="rId63" Type="http://schemas.openxmlformats.org/officeDocument/2006/relationships/image" Target="../media/image159.png"/><Relationship Id="rId68" Type="http://schemas.openxmlformats.org/officeDocument/2006/relationships/customXml" Target="../ink/ink147.xml"/><Relationship Id="rId84" Type="http://schemas.openxmlformats.org/officeDocument/2006/relationships/customXml" Target="../ink/ink155.xml"/><Relationship Id="rId89" Type="http://schemas.openxmlformats.org/officeDocument/2006/relationships/image" Target="../media/image172.png"/><Relationship Id="rId2" Type="http://schemas.openxmlformats.org/officeDocument/2006/relationships/image" Target="../media/image126.png"/><Relationship Id="rId16" Type="http://schemas.openxmlformats.org/officeDocument/2006/relationships/customXml" Target="../ink/ink122.xml"/><Relationship Id="rId29" Type="http://schemas.openxmlformats.org/officeDocument/2006/relationships/image" Target="../media/image141.png"/><Relationship Id="rId107" Type="http://schemas.openxmlformats.org/officeDocument/2006/relationships/image" Target="../media/image181.png"/><Relationship Id="rId11" Type="http://schemas.openxmlformats.org/officeDocument/2006/relationships/image" Target="../media/image132.png"/><Relationship Id="rId24" Type="http://schemas.openxmlformats.org/officeDocument/2006/relationships/customXml" Target="../ink/ink126.xml"/><Relationship Id="rId32" Type="http://schemas.openxmlformats.org/officeDocument/2006/relationships/customXml" Target="../ink/ink130.xml"/><Relationship Id="rId37" Type="http://schemas.openxmlformats.org/officeDocument/2006/relationships/image" Target="../media/image145.png"/><Relationship Id="rId40" Type="http://schemas.openxmlformats.org/officeDocument/2006/relationships/customXml" Target="../ink/ink134.xml"/><Relationship Id="rId45" Type="http://schemas.openxmlformats.org/officeDocument/2006/relationships/image" Target="../media/image149.png"/><Relationship Id="rId53" Type="http://schemas.openxmlformats.org/officeDocument/2006/relationships/image" Target="../media/image154.png"/><Relationship Id="rId58" Type="http://schemas.openxmlformats.org/officeDocument/2006/relationships/customXml" Target="../ink/ink142.xml"/><Relationship Id="rId66" Type="http://schemas.openxmlformats.org/officeDocument/2006/relationships/customXml" Target="../ink/ink146.xml"/><Relationship Id="rId74" Type="http://schemas.openxmlformats.org/officeDocument/2006/relationships/customXml" Target="../ink/ink150.xml"/><Relationship Id="rId79" Type="http://schemas.openxmlformats.org/officeDocument/2006/relationships/image" Target="../media/image167.png"/><Relationship Id="rId87" Type="http://schemas.openxmlformats.org/officeDocument/2006/relationships/image" Target="../media/image171.png"/><Relationship Id="rId102" Type="http://schemas.openxmlformats.org/officeDocument/2006/relationships/customXml" Target="../ink/ink164.xml"/><Relationship Id="rId110" Type="http://schemas.openxmlformats.org/officeDocument/2006/relationships/customXml" Target="../ink/ink168.xml"/><Relationship Id="rId5" Type="http://schemas.openxmlformats.org/officeDocument/2006/relationships/image" Target="../media/image128.png"/><Relationship Id="rId61" Type="http://schemas.openxmlformats.org/officeDocument/2006/relationships/image" Target="../media/image158.png"/><Relationship Id="rId82" Type="http://schemas.openxmlformats.org/officeDocument/2006/relationships/customXml" Target="../ink/ink154.xml"/><Relationship Id="rId90" Type="http://schemas.openxmlformats.org/officeDocument/2006/relationships/customXml" Target="../ink/ink158.xml"/><Relationship Id="rId95" Type="http://schemas.openxmlformats.org/officeDocument/2006/relationships/image" Target="../media/image175.png"/><Relationship Id="rId19" Type="http://schemas.openxmlformats.org/officeDocument/2006/relationships/image" Target="../media/image136.png"/><Relationship Id="rId14" Type="http://schemas.openxmlformats.org/officeDocument/2006/relationships/customXml" Target="../ink/ink121.xml"/><Relationship Id="rId22" Type="http://schemas.openxmlformats.org/officeDocument/2006/relationships/customXml" Target="../ink/ink125.xml"/><Relationship Id="rId27" Type="http://schemas.openxmlformats.org/officeDocument/2006/relationships/image" Target="../media/image140.png"/><Relationship Id="rId30" Type="http://schemas.openxmlformats.org/officeDocument/2006/relationships/customXml" Target="../ink/ink129.xml"/><Relationship Id="rId35" Type="http://schemas.openxmlformats.org/officeDocument/2006/relationships/image" Target="../media/image144.png"/><Relationship Id="rId43" Type="http://schemas.openxmlformats.org/officeDocument/2006/relationships/image" Target="../media/image148.png"/><Relationship Id="rId48" Type="http://schemas.openxmlformats.org/officeDocument/2006/relationships/customXml" Target="../ink/ink138.xml"/><Relationship Id="rId56" Type="http://schemas.openxmlformats.org/officeDocument/2006/relationships/customXml" Target="../ink/ink141.xml"/><Relationship Id="rId64" Type="http://schemas.openxmlformats.org/officeDocument/2006/relationships/customXml" Target="../ink/ink145.xml"/><Relationship Id="rId69" Type="http://schemas.openxmlformats.org/officeDocument/2006/relationships/image" Target="../media/image162.png"/><Relationship Id="rId77" Type="http://schemas.openxmlformats.org/officeDocument/2006/relationships/image" Target="../media/image166.png"/><Relationship Id="rId100" Type="http://schemas.openxmlformats.org/officeDocument/2006/relationships/customXml" Target="../ink/ink163.xml"/><Relationship Id="rId105" Type="http://schemas.openxmlformats.org/officeDocument/2006/relationships/image" Target="../media/image180.png"/><Relationship Id="rId8" Type="http://schemas.openxmlformats.org/officeDocument/2006/relationships/customXml" Target="../ink/ink118.xml"/><Relationship Id="rId51" Type="http://schemas.openxmlformats.org/officeDocument/2006/relationships/image" Target="../media/image152.png"/><Relationship Id="rId72" Type="http://schemas.openxmlformats.org/officeDocument/2006/relationships/customXml" Target="../ink/ink149.xml"/><Relationship Id="rId80" Type="http://schemas.openxmlformats.org/officeDocument/2006/relationships/customXml" Target="../ink/ink153.xml"/><Relationship Id="rId85" Type="http://schemas.openxmlformats.org/officeDocument/2006/relationships/image" Target="../media/image170.png"/><Relationship Id="rId93" Type="http://schemas.openxmlformats.org/officeDocument/2006/relationships/image" Target="../media/image174.png"/><Relationship Id="rId98" Type="http://schemas.openxmlformats.org/officeDocument/2006/relationships/customXml" Target="../ink/ink162.xml"/><Relationship Id="rId3" Type="http://schemas.openxmlformats.org/officeDocument/2006/relationships/image" Target="../media/image127.png"/><Relationship Id="rId12" Type="http://schemas.openxmlformats.org/officeDocument/2006/relationships/customXml" Target="../ink/ink120.xml"/><Relationship Id="rId17" Type="http://schemas.openxmlformats.org/officeDocument/2006/relationships/image" Target="../media/image135.png"/><Relationship Id="rId25" Type="http://schemas.openxmlformats.org/officeDocument/2006/relationships/image" Target="../media/image139.png"/><Relationship Id="rId33" Type="http://schemas.openxmlformats.org/officeDocument/2006/relationships/image" Target="../media/image143.png"/><Relationship Id="rId38" Type="http://schemas.openxmlformats.org/officeDocument/2006/relationships/customXml" Target="../ink/ink133.xml"/><Relationship Id="rId46" Type="http://schemas.openxmlformats.org/officeDocument/2006/relationships/customXml" Target="../ink/ink137.xml"/><Relationship Id="rId59" Type="http://schemas.openxmlformats.org/officeDocument/2006/relationships/image" Target="../media/image157.png"/><Relationship Id="rId67" Type="http://schemas.openxmlformats.org/officeDocument/2006/relationships/image" Target="../media/image161.png"/><Relationship Id="rId103" Type="http://schemas.openxmlformats.org/officeDocument/2006/relationships/image" Target="../media/image179.png"/><Relationship Id="rId108" Type="http://schemas.openxmlformats.org/officeDocument/2006/relationships/customXml" Target="../ink/ink167.xml"/><Relationship Id="rId20" Type="http://schemas.openxmlformats.org/officeDocument/2006/relationships/customXml" Target="../ink/ink124.xml"/><Relationship Id="rId41" Type="http://schemas.openxmlformats.org/officeDocument/2006/relationships/image" Target="../media/image147.png"/><Relationship Id="rId54" Type="http://schemas.openxmlformats.org/officeDocument/2006/relationships/customXml" Target="../ink/ink140.xml"/><Relationship Id="rId62" Type="http://schemas.openxmlformats.org/officeDocument/2006/relationships/customXml" Target="../ink/ink144.xml"/><Relationship Id="rId70" Type="http://schemas.openxmlformats.org/officeDocument/2006/relationships/customXml" Target="../ink/ink148.xml"/><Relationship Id="rId75" Type="http://schemas.openxmlformats.org/officeDocument/2006/relationships/image" Target="../media/image165.png"/><Relationship Id="rId83" Type="http://schemas.openxmlformats.org/officeDocument/2006/relationships/image" Target="../media/image169.png"/><Relationship Id="rId88" Type="http://schemas.openxmlformats.org/officeDocument/2006/relationships/customXml" Target="../ink/ink157.xml"/><Relationship Id="rId91" Type="http://schemas.openxmlformats.org/officeDocument/2006/relationships/image" Target="../media/image173.png"/><Relationship Id="rId96" Type="http://schemas.openxmlformats.org/officeDocument/2006/relationships/customXml" Target="../ink/ink161.xml"/><Relationship Id="rId111" Type="http://schemas.openxmlformats.org/officeDocument/2006/relationships/image" Target="../media/image18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9.png"/><Relationship Id="rId15" Type="http://schemas.openxmlformats.org/officeDocument/2006/relationships/image" Target="../media/image134.png"/><Relationship Id="rId23" Type="http://schemas.openxmlformats.org/officeDocument/2006/relationships/image" Target="../media/image138.png"/><Relationship Id="rId28" Type="http://schemas.openxmlformats.org/officeDocument/2006/relationships/customXml" Target="../ink/ink128.xml"/><Relationship Id="rId36" Type="http://schemas.openxmlformats.org/officeDocument/2006/relationships/customXml" Target="../ink/ink132.xml"/><Relationship Id="rId49" Type="http://schemas.openxmlformats.org/officeDocument/2006/relationships/image" Target="../media/image151.png"/><Relationship Id="rId57" Type="http://schemas.openxmlformats.org/officeDocument/2006/relationships/image" Target="../media/image156.png"/><Relationship Id="rId106" Type="http://schemas.openxmlformats.org/officeDocument/2006/relationships/customXml" Target="../ink/ink166.xml"/><Relationship Id="rId10" Type="http://schemas.openxmlformats.org/officeDocument/2006/relationships/customXml" Target="../ink/ink119.xml"/><Relationship Id="rId31" Type="http://schemas.openxmlformats.org/officeDocument/2006/relationships/image" Target="../media/image142.png"/><Relationship Id="rId44" Type="http://schemas.openxmlformats.org/officeDocument/2006/relationships/customXml" Target="../ink/ink136.xml"/><Relationship Id="rId52" Type="http://schemas.openxmlformats.org/officeDocument/2006/relationships/image" Target="../media/image153.png"/><Relationship Id="rId60" Type="http://schemas.openxmlformats.org/officeDocument/2006/relationships/customXml" Target="../ink/ink143.xml"/><Relationship Id="rId65" Type="http://schemas.openxmlformats.org/officeDocument/2006/relationships/image" Target="../media/image160.png"/><Relationship Id="rId73" Type="http://schemas.openxmlformats.org/officeDocument/2006/relationships/image" Target="../media/image164.png"/><Relationship Id="rId78" Type="http://schemas.openxmlformats.org/officeDocument/2006/relationships/customXml" Target="../ink/ink152.xml"/><Relationship Id="rId81" Type="http://schemas.openxmlformats.org/officeDocument/2006/relationships/image" Target="../media/image168.png"/><Relationship Id="rId86" Type="http://schemas.openxmlformats.org/officeDocument/2006/relationships/customXml" Target="../ink/ink156.xml"/><Relationship Id="rId94" Type="http://schemas.openxmlformats.org/officeDocument/2006/relationships/customXml" Target="../ink/ink160.xml"/><Relationship Id="rId99" Type="http://schemas.openxmlformats.org/officeDocument/2006/relationships/image" Target="../media/image177.png"/><Relationship Id="rId101" Type="http://schemas.openxmlformats.org/officeDocument/2006/relationships/image" Target="../media/image178.png"/><Relationship Id="rId4" Type="http://schemas.openxmlformats.org/officeDocument/2006/relationships/customXml" Target="../ink/ink117.xml"/><Relationship Id="rId9" Type="http://schemas.openxmlformats.org/officeDocument/2006/relationships/image" Target="../media/image131.png"/><Relationship Id="rId13" Type="http://schemas.openxmlformats.org/officeDocument/2006/relationships/image" Target="../media/image133.png"/><Relationship Id="rId18" Type="http://schemas.openxmlformats.org/officeDocument/2006/relationships/customXml" Target="../ink/ink123.xml"/><Relationship Id="rId39" Type="http://schemas.openxmlformats.org/officeDocument/2006/relationships/image" Target="../media/image146.png"/><Relationship Id="rId109" Type="http://schemas.openxmlformats.org/officeDocument/2006/relationships/image" Target="../media/image182.png"/><Relationship Id="rId34" Type="http://schemas.openxmlformats.org/officeDocument/2006/relationships/customXml" Target="../ink/ink131.xml"/><Relationship Id="rId50" Type="http://schemas.openxmlformats.org/officeDocument/2006/relationships/customXml" Target="../ink/ink139.xml"/><Relationship Id="rId55" Type="http://schemas.openxmlformats.org/officeDocument/2006/relationships/image" Target="../media/image155.png"/><Relationship Id="rId76" Type="http://schemas.openxmlformats.org/officeDocument/2006/relationships/customXml" Target="../ink/ink151.xml"/><Relationship Id="rId97" Type="http://schemas.openxmlformats.org/officeDocument/2006/relationships/image" Target="../media/image176.png"/><Relationship Id="rId104" Type="http://schemas.openxmlformats.org/officeDocument/2006/relationships/customXml" Target="../ink/ink165.xml"/><Relationship Id="rId7" Type="http://schemas.openxmlformats.org/officeDocument/2006/relationships/image" Target="../media/image130.png"/><Relationship Id="rId71" Type="http://schemas.openxmlformats.org/officeDocument/2006/relationships/image" Target="../media/image163.png"/><Relationship Id="rId92" Type="http://schemas.openxmlformats.org/officeDocument/2006/relationships/customXml" Target="../ink/ink15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170.xml"/><Relationship Id="rId13" Type="http://schemas.openxmlformats.org/officeDocument/2006/relationships/image" Target="../media/image134.png"/><Relationship Id="rId18" Type="http://schemas.openxmlformats.org/officeDocument/2006/relationships/customXml" Target="../ink/ink175.xml"/><Relationship Id="rId26" Type="http://schemas.openxmlformats.org/officeDocument/2006/relationships/customXml" Target="../ink/ink179.xml"/><Relationship Id="rId3" Type="http://schemas.openxmlformats.org/officeDocument/2006/relationships/image" Target="../media/image185.png"/><Relationship Id="rId21" Type="http://schemas.openxmlformats.org/officeDocument/2006/relationships/image" Target="../media/image138.png"/><Relationship Id="rId7" Type="http://schemas.openxmlformats.org/officeDocument/2006/relationships/image" Target="../media/image131.png"/><Relationship Id="rId12" Type="http://schemas.openxmlformats.org/officeDocument/2006/relationships/customXml" Target="../ink/ink172.xml"/><Relationship Id="rId17" Type="http://schemas.openxmlformats.org/officeDocument/2006/relationships/image" Target="../media/image136.png"/><Relationship Id="rId25" Type="http://schemas.openxmlformats.org/officeDocument/2006/relationships/image" Target="../media/image187.png"/><Relationship Id="rId2" Type="http://schemas.openxmlformats.org/officeDocument/2006/relationships/image" Target="../media/image184.png"/><Relationship Id="rId16" Type="http://schemas.openxmlformats.org/officeDocument/2006/relationships/customXml" Target="../ink/ink174.xml"/><Relationship Id="rId20" Type="http://schemas.openxmlformats.org/officeDocument/2006/relationships/customXml" Target="../ink/ink176.xml"/><Relationship Id="rId29" Type="http://schemas.openxmlformats.org/officeDocument/2006/relationships/image" Target="../media/image189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69.xml"/><Relationship Id="rId11" Type="http://schemas.openxmlformats.org/officeDocument/2006/relationships/image" Target="../media/image133.png"/><Relationship Id="rId24" Type="http://schemas.openxmlformats.org/officeDocument/2006/relationships/customXml" Target="../ink/ink178.xml"/><Relationship Id="rId5" Type="http://schemas.openxmlformats.org/officeDocument/2006/relationships/image" Target="../media/image130.png"/><Relationship Id="rId15" Type="http://schemas.openxmlformats.org/officeDocument/2006/relationships/image" Target="../media/image135.png"/><Relationship Id="rId23" Type="http://schemas.openxmlformats.org/officeDocument/2006/relationships/image" Target="../media/image186.png"/><Relationship Id="rId28" Type="http://schemas.openxmlformats.org/officeDocument/2006/relationships/customXml" Target="../ink/ink180.xml"/><Relationship Id="rId10" Type="http://schemas.openxmlformats.org/officeDocument/2006/relationships/customXml" Target="../ink/ink171.xml"/><Relationship Id="rId19" Type="http://schemas.openxmlformats.org/officeDocument/2006/relationships/image" Target="../media/image137.png"/><Relationship Id="rId4" Type="http://schemas.openxmlformats.org/officeDocument/2006/relationships/image" Target="../media/image129.png"/><Relationship Id="rId9" Type="http://schemas.openxmlformats.org/officeDocument/2006/relationships/image" Target="../media/image132.png"/><Relationship Id="rId14" Type="http://schemas.openxmlformats.org/officeDocument/2006/relationships/customXml" Target="../ink/ink173.xml"/><Relationship Id="rId22" Type="http://schemas.openxmlformats.org/officeDocument/2006/relationships/customXml" Target="../ink/ink177.xml"/><Relationship Id="rId27" Type="http://schemas.openxmlformats.org/officeDocument/2006/relationships/image" Target="../media/image18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4.png"/><Relationship Id="rId13" Type="http://schemas.openxmlformats.org/officeDocument/2006/relationships/customXml" Target="../ink/ink185.xml"/><Relationship Id="rId3" Type="http://schemas.openxmlformats.org/officeDocument/2006/relationships/image" Target="../media/image191.png"/><Relationship Id="rId7" Type="http://schemas.openxmlformats.org/officeDocument/2006/relationships/customXml" Target="../ink/ink182.xml"/><Relationship Id="rId12" Type="http://schemas.openxmlformats.org/officeDocument/2006/relationships/image" Target="../media/image196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3.png"/><Relationship Id="rId11" Type="http://schemas.openxmlformats.org/officeDocument/2006/relationships/customXml" Target="../ink/ink184.xml"/><Relationship Id="rId5" Type="http://schemas.openxmlformats.org/officeDocument/2006/relationships/customXml" Target="../ink/ink181.xml"/><Relationship Id="rId10" Type="http://schemas.openxmlformats.org/officeDocument/2006/relationships/image" Target="../media/image195.png"/><Relationship Id="rId4" Type="http://schemas.openxmlformats.org/officeDocument/2006/relationships/image" Target="../media/image192.png"/><Relationship Id="rId9" Type="http://schemas.openxmlformats.org/officeDocument/2006/relationships/customXml" Target="../ink/ink183.xml"/><Relationship Id="rId14" Type="http://schemas.openxmlformats.org/officeDocument/2006/relationships/image" Target="../media/image197.pn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customXml" Target="../ink/ink189.xml"/><Relationship Id="rId18" Type="http://schemas.openxmlformats.org/officeDocument/2006/relationships/image" Target="../media/image206.png"/><Relationship Id="rId26" Type="http://schemas.openxmlformats.org/officeDocument/2006/relationships/image" Target="../media/image210.png"/><Relationship Id="rId39" Type="http://schemas.openxmlformats.org/officeDocument/2006/relationships/customXml" Target="../ink/ink202.xml"/><Relationship Id="rId21" Type="http://schemas.openxmlformats.org/officeDocument/2006/relationships/customXml" Target="../ink/ink193.xml"/><Relationship Id="rId34" Type="http://schemas.openxmlformats.org/officeDocument/2006/relationships/image" Target="../media/image214.png"/><Relationship Id="rId42" Type="http://schemas.openxmlformats.org/officeDocument/2006/relationships/image" Target="../media/image218.png"/><Relationship Id="rId47" Type="http://schemas.openxmlformats.org/officeDocument/2006/relationships/customXml" Target="../ink/ink206.xml"/><Relationship Id="rId50" Type="http://schemas.openxmlformats.org/officeDocument/2006/relationships/image" Target="../media/image222.png"/><Relationship Id="rId55" Type="http://schemas.openxmlformats.org/officeDocument/2006/relationships/customXml" Target="../ink/ink210.xml"/><Relationship Id="rId7" Type="http://schemas.openxmlformats.org/officeDocument/2006/relationships/image" Target="../media/image200.png"/><Relationship Id="rId12" Type="http://schemas.openxmlformats.org/officeDocument/2006/relationships/image" Target="../media/image203.png"/><Relationship Id="rId17" Type="http://schemas.openxmlformats.org/officeDocument/2006/relationships/customXml" Target="../ink/ink191.xml"/><Relationship Id="rId25" Type="http://schemas.openxmlformats.org/officeDocument/2006/relationships/customXml" Target="../ink/ink195.xml"/><Relationship Id="rId33" Type="http://schemas.openxmlformats.org/officeDocument/2006/relationships/customXml" Target="../ink/ink199.xml"/><Relationship Id="rId38" Type="http://schemas.openxmlformats.org/officeDocument/2006/relationships/image" Target="../media/image216.png"/><Relationship Id="rId46" Type="http://schemas.openxmlformats.org/officeDocument/2006/relationships/image" Target="../media/image220.png"/><Relationship Id="rId2" Type="http://schemas.openxmlformats.org/officeDocument/2006/relationships/image" Target="../media/image198.png"/><Relationship Id="rId16" Type="http://schemas.openxmlformats.org/officeDocument/2006/relationships/image" Target="../media/image205.png"/><Relationship Id="rId20" Type="http://schemas.openxmlformats.org/officeDocument/2006/relationships/image" Target="../media/image207.png"/><Relationship Id="rId29" Type="http://schemas.openxmlformats.org/officeDocument/2006/relationships/customXml" Target="../ink/ink197.xml"/><Relationship Id="rId41" Type="http://schemas.openxmlformats.org/officeDocument/2006/relationships/customXml" Target="../ink/ink203.xml"/><Relationship Id="rId54" Type="http://schemas.openxmlformats.org/officeDocument/2006/relationships/image" Target="../media/image224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86.xml"/><Relationship Id="rId11" Type="http://schemas.openxmlformats.org/officeDocument/2006/relationships/customXml" Target="../ink/ink188.xml"/><Relationship Id="rId24" Type="http://schemas.openxmlformats.org/officeDocument/2006/relationships/image" Target="../media/image209.png"/><Relationship Id="rId32" Type="http://schemas.openxmlformats.org/officeDocument/2006/relationships/image" Target="../media/image213.png"/><Relationship Id="rId37" Type="http://schemas.openxmlformats.org/officeDocument/2006/relationships/customXml" Target="../ink/ink201.xml"/><Relationship Id="rId40" Type="http://schemas.openxmlformats.org/officeDocument/2006/relationships/image" Target="../media/image217.png"/><Relationship Id="rId45" Type="http://schemas.openxmlformats.org/officeDocument/2006/relationships/customXml" Target="../ink/ink205.xml"/><Relationship Id="rId53" Type="http://schemas.openxmlformats.org/officeDocument/2006/relationships/customXml" Target="../ink/ink209.xml"/><Relationship Id="rId58" Type="http://schemas.openxmlformats.org/officeDocument/2006/relationships/image" Target="../media/image226.png"/><Relationship Id="rId5" Type="http://schemas.openxmlformats.org/officeDocument/2006/relationships/image" Target="../media/image191.png"/><Relationship Id="rId15" Type="http://schemas.openxmlformats.org/officeDocument/2006/relationships/customXml" Target="../ink/ink190.xml"/><Relationship Id="rId23" Type="http://schemas.openxmlformats.org/officeDocument/2006/relationships/customXml" Target="../ink/ink194.xml"/><Relationship Id="rId28" Type="http://schemas.openxmlformats.org/officeDocument/2006/relationships/image" Target="../media/image211.png"/><Relationship Id="rId36" Type="http://schemas.openxmlformats.org/officeDocument/2006/relationships/image" Target="../media/image215.png"/><Relationship Id="rId49" Type="http://schemas.openxmlformats.org/officeDocument/2006/relationships/customXml" Target="../ink/ink207.xml"/><Relationship Id="rId57" Type="http://schemas.openxmlformats.org/officeDocument/2006/relationships/customXml" Target="../ink/ink211.xml"/><Relationship Id="rId10" Type="http://schemas.openxmlformats.org/officeDocument/2006/relationships/image" Target="../media/image202.png"/><Relationship Id="rId19" Type="http://schemas.openxmlformats.org/officeDocument/2006/relationships/customXml" Target="../ink/ink192.xml"/><Relationship Id="rId31" Type="http://schemas.openxmlformats.org/officeDocument/2006/relationships/customXml" Target="../ink/ink198.xml"/><Relationship Id="rId44" Type="http://schemas.openxmlformats.org/officeDocument/2006/relationships/image" Target="../media/image219.png"/><Relationship Id="rId52" Type="http://schemas.openxmlformats.org/officeDocument/2006/relationships/image" Target="../media/image223.png"/><Relationship Id="rId4" Type="http://schemas.openxmlformats.org/officeDocument/2006/relationships/image" Target="../media/image190.png"/><Relationship Id="rId9" Type="http://schemas.openxmlformats.org/officeDocument/2006/relationships/customXml" Target="../ink/ink187.xml"/><Relationship Id="rId14" Type="http://schemas.openxmlformats.org/officeDocument/2006/relationships/image" Target="../media/image204.png"/><Relationship Id="rId22" Type="http://schemas.openxmlformats.org/officeDocument/2006/relationships/image" Target="../media/image208.png"/><Relationship Id="rId27" Type="http://schemas.openxmlformats.org/officeDocument/2006/relationships/customXml" Target="../ink/ink196.xml"/><Relationship Id="rId30" Type="http://schemas.openxmlformats.org/officeDocument/2006/relationships/image" Target="../media/image212.png"/><Relationship Id="rId35" Type="http://schemas.openxmlformats.org/officeDocument/2006/relationships/customXml" Target="../ink/ink200.xml"/><Relationship Id="rId43" Type="http://schemas.openxmlformats.org/officeDocument/2006/relationships/customXml" Target="../ink/ink204.xml"/><Relationship Id="rId48" Type="http://schemas.openxmlformats.org/officeDocument/2006/relationships/image" Target="../media/image221.png"/><Relationship Id="rId56" Type="http://schemas.openxmlformats.org/officeDocument/2006/relationships/image" Target="../media/image225.png"/><Relationship Id="rId8" Type="http://schemas.openxmlformats.org/officeDocument/2006/relationships/image" Target="../media/image201.png"/><Relationship Id="rId51" Type="http://schemas.openxmlformats.org/officeDocument/2006/relationships/customXml" Target="../ink/ink208.xml"/><Relationship Id="rId3" Type="http://schemas.openxmlformats.org/officeDocument/2006/relationships/image" Target="../media/image19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retarded potentials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LL2 Section 62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t="4895" r="20020" b="56436"/>
          <a:stretch/>
        </p:blipFill>
        <p:spPr bwMode="auto">
          <a:xfrm>
            <a:off x="367599" y="2096869"/>
            <a:ext cx="6642801" cy="91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33531" t="32469"/>
          <a:stretch/>
        </p:blipFill>
        <p:spPr bwMode="auto">
          <a:xfrm>
            <a:off x="966159" y="4927121"/>
            <a:ext cx="3294676" cy="1286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04800" y="167640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086600" y="1494458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Allow outgoing waves only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05400" y="5202295"/>
            <a:ext cx="3708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(Holds everywhere except the origin.)</a:t>
            </a:r>
          </a:p>
        </p:txBody>
      </p:sp>
      <p:cxnSp>
        <p:nvCxnSpPr>
          <p:cNvPr id="8" name="Straight Connector 7"/>
          <p:cNvCxnSpPr>
            <a:cxnSpLocks/>
          </p:cNvCxnSpPr>
          <p:nvPr/>
        </p:nvCxnSpPr>
        <p:spPr>
          <a:xfrm flipV="1">
            <a:off x="4876800" y="1917469"/>
            <a:ext cx="2022764" cy="113053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42181" y="3505200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Substitute this combination of R and t into the trial solution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525F0D9-B034-4F20-BCB8-7D3E052C6A78}"/>
              </a:ext>
            </a:extLst>
          </p:cNvPr>
          <p:cNvSpPr txBox="1"/>
          <p:nvPr/>
        </p:nvSpPr>
        <p:spPr>
          <a:xfrm>
            <a:off x="304800" y="457200"/>
            <a:ext cx="754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9.  Only one of the solutions is needed for the particular solution. 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368B25AA-97C2-449C-9756-BA77E46A5A98}"/>
                  </a:ext>
                </a:extLst>
              </p14:cNvPr>
              <p14:cNvContentPartPr/>
              <p14:nvPr/>
            </p14:nvContentPartPr>
            <p14:xfrm>
              <a:off x="5289076" y="2916033"/>
              <a:ext cx="225000" cy="21024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368B25AA-97C2-449C-9756-BA77E46A5A9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226076" y="2853033"/>
                <a:ext cx="350640" cy="33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D026A660-4CEC-4F9E-96A5-33B1D84E69F1}"/>
                  </a:ext>
                </a:extLst>
              </p14:cNvPr>
              <p14:cNvContentPartPr/>
              <p14:nvPr/>
            </p14:nvContentPartPr>
            <p14:xfrm>
              <a:off x="5781916" y="2684553"/>
              <a:ext cx="54000" cy="9504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D026A660-4CEC-4F9E-96A5-33B1D84E69F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719276" y="2621553"/>
                <a:ext cx="179640" cy="22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3E6D288B-E8D8-415D-B84E-6685EF13E5FA}"/>
                  </a:ext>
                </a:extLst>
              </p14:cNvPr>
              <p14:cNvContentPartPr/>
              <p14:nvPr/>
            </p14:nvContentPartPr>
            <p14:xfrm>
              <a:off x="5393476" y="2070033"/>
              <a:ext cx="180000" cy="8460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3E6D288B-E8D8-415D-B84E-6685EF13E5FA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330836" y="2007393"/>
                <a:ext cx="305640" cy="210240"/>
              </a:xfrm>
              <a:prstGeom prst="rect">
                <a:avLst/>
              </a:prstGeom>
            </p:spPr>
          </p:pic>
        </mc:Fallback>
      </mc:AlternateContent>
      <p:grpSp>
        <p:nvGrpSpPr>
          <p:cNvPr id="27" name="Group 26">
            <a:extLst>
              <a:ext uri="{FF2B5EF4-FFF2-40B4-BE49-F238E27FC236}">
                <a16:creationId xmlns:a16="http://schemas.microsoft.com/office/drawing/2014/main" id="{2FBA06A0-1C03-4A0B-A8EB-315EAAD86EC3}"/>
              </a:ext>
            </a:extLst>
          </p:cNvPr>
          <p:cNvGrpSpPr/>
          <p:nvPr/>
        </p:nvGrpSpPr>
        <p:grpSpPr>
          <a:xfrm>
            <a:off x="4660156" y="2178393"/>
            <a:ext cx="414720" cy="622800"/>
            <a:chOff x="4660156" y="2178393"/>
            <a:chExt cx="414720" cy="622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86061EA9-BA5F-4FFD-96C2-451E08431453}"/>
                    </a:ext>
                  </a:extLst>
                </p14:cNvPr>
                <p14:cNvContentPartPr/>
                <p14:nvPr/>
              </p14:nvContentPartPr>
              <p14:xfrm>
                <a:off x="4990636" y="2178393"/>
                <a:ext cx="83160" cy="12600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86061EA9-BA5F-4FFD-96C2-451E08431453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927636" y="2115393"/>
                  <a:ext cx="208800" cy="25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FB7BE93F-72F0-4A70-ABCE-9BA324416D04}"/>
                    </a:ext>
                  </a:extLst>
                </p14:cNvPr>
                <p14:cNvContentPartPr/>
                <p14:nvPr/>
              </p14:nvContentPartPr>
              <p14:xfrm>
                <a:off x="4767796" y="2593833"/>
                <a:ext cx="72000" cy="20736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FB7BE93F-72F0-4A70-ABCE-9BA324416D0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704796" y="2531193"/>
                  <a:ext cx="197640" cy="33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DE32ABE4-D8C4-4C75-AB82-DBAC73552951}"/>
                    </a:ext>
                  </a:extLst>
                </p14:cNvPr>
                <p14:cNvContentPartPr/>
                <p14:nvPr/>
              </p14:nvContentPartPr>
              <p14:xfrm>
                <a:off x="4660156" y="2424633"/>
                <a:ext cx="63720" cy="24408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DE32ABE4-D8C4-4C75-AB82-DBAC73552951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597156" y="2361993"/>
                  <a:ext cx="189360" cy="36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2A03A48F-7C5B-4568-B68A-8D941B68786F}"/>
                    </a:ext>
                  </a:extLst>
                </p14:cNvPr>
                <p14:cNvContentPartPr/>
                <p14:nvPr/>
              </p14:nvContentPartPr>
              <p14:xfrm>
                <a:off x="4688236" y="2473233"/>
                <a:ext cx="75240" cy="25056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2A03A48F-7C5B-4568-B68A-8D941B68786F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625596" y="2410593"/>
                  <a:ext cx="200880" cy="37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0BD943FB-F426-4B0D-9097-BC896A0602EF}"/>
                    </a:ext>
                  </a:extLst>
                </p14:cNvPr>
                <p14:cNvContentPartPr/>
                <p14:nvPr/>
              </p14:nvContentPartPr>
              <p14:xfrm>
                <a:off x="5038156" y="2404833"/>
                <a:ext cx="36720" cy="15300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0BD943FB-F426-4B0D-9097-BC896A0602EF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975156" y="2341833"/>
                  <a:ext cx="162360" cy="278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33E1D4B0-704E-4687-9898-6B8716DFFD5E}"/>
                  </a:ext>
                </a:extLst>
              </p14:cNvPr>
              <p14:cNvContentPartPr/>
              <p14:nvPr/>
            </p14:nvContentPartPr>
            <p14:xfrm>
              <a:off x="2689156" y="2833953"/>
              <a:ext cx="163440" cy="121320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33E1D4B0-704E-4687-9898-6B8716DFFD5E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626156" y="2771313"/>
                <a:ext cx="289080" cy="24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17D6F9D2-3314-44C8-A57D-E5EE6DA4EF0F}"/>
                  </a:ext>
                </a:extLst>
              </p14:cNvPr>
              <p14:cNvContentPartPr/>
              <p14:nvPr/>
            </p14:nvContentPartPr>
            <p14:xfrm>
              <a:off x="3738916" y="2934753"/>
              <a:ext cx="294840" cy="7560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17D6F9D2-3314-44C8-A57D-E5EE6DA4EF0F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676276" y="2871753"/>
                <a:ext cx="420480" cy="201240"/>
              </a:xfrm>
              <a:prstGeom prst="rect">
                <a:avLst/>
              </a:prstGeom>
            </p:spPr>
          </p:pic>
        </mc:Fallback>
      </mc:AlternateContent>
      <p:grpSp>
        <p:nvGrpSpPr>
          <p:cNvPr id="10240" name="Group 10239">
            <a:extLst>
              <a:ext uri="{FF2B5EF4-FFF2-40B4-BE49-F238E27FC236}">
                <a16:creationId xmlns:a16="http://schemas.microsoft.com/office/drawing/2014/main" id="{0DFA92F2-E908-4B80-8046-7600AEB7474F}"/>
              </a:ext>
            </a:extLst>
          </p:cNvPr>
          <p:cNvGrpSpPr/>
          <p:nvPr/>
        </p:nvGrpSpPr>
        <p:grpSpPr>
          <a:xfrm>
            <a:off x="3423916" y="2111793"/>
            <a:ext cx="80640" cy="365040"/>
            <a:chOff x="3423916" y="2111793"/>
            <a:chExt cx="80640" cy="365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07137E66-92DF-4598-87FC-010EFDED203E}"/>
                    </a:ext>
                  </a:extLst>
                </p14:cNvPr>
                <p14:cNvContentPartPr/>
                <p14:nvPr/>
              </p14:nvContentPartPr>
              <p14:xfrm>
                <a:off x="3444796" y="2111793"/>
                <a:ext cx="39600" cy="25992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07137E66-92DF-4598-87FC-010EFDED203E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381796" y="2048793"/>
                  <a:ext cx="165240" cy="38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F6490DFD-3DD5-4902-9171-88DF9077F4B9}"/>
                    </a:ext>
                  </a:extLst>
                </p14:cNvPr>
                <p14:cNvContentPartPr/>
                <p14:nvPr/>
              </p14:nvContentPartPr>
              <p14:xfrm>
                <a:off x="3423916" y="2236713"/>
                <a:ext cx="80640" cy="24012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F6490DFD-3DD5-4902-9171-88DF9077F4B9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360916" y="2173713"/>
                  <a:ext cx="206280" cy="365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0241" name="Ink 10240">
                <a:extLst>
                  <a:ext uri="{FF2B5EF4-FFF2-40B4-BE49-F238E27FC236}">
                    <a16:creationId xmlns:a16="http://schemas.microsoft.com/office/drawing/2014/main" id="{793EDB8C-601C-4FCF-BBD1-D224CFC9FA3D}"/>
                  </a:ext>
                </a:extLst>
              </p14:cNvPr>
              <p14:cNvContentPartPr/>
              <p14:nvPr/>
            </p14:nvContentPartPr>
            <p14:xfrm>
              <a:off x="3683836" y="2708673"/>
              <a:ext cx="138600" cy="195840"/>
            </p14:xfrm>
          </p:contentPart>
        </mc:Choice>
        <mc:Fallback>
          <p:pic>
            <p:nvPicPr>
              <p:cNvPr id="10241" name="Ink 10240">
                <a:extLst>
                  <a:ext uri="{FF2B5EF4-FFF2-40B4-BE49-F238E27FC236}">
                    <a16:creationId xmlns:a16="http://schemas.microsoft.com/office/drawing/2014/main" id="{793EDB8C-601C-4FCF-BBD1-D224CFC9FA3D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621196" y="2646033"/>
                <a:ext cx="264240" cy="32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0244" name="Ink 10243">
                <a:extLst>
                  <a:ext uri="{FF2B5EF4-FFF2-40B4-BE49-F238E27FC236}">
                    <a16:creationId xmlns:a16="http://schemas.microsoft.com/office/drawing/2014/main" id="{E05F3320-B432-4E8F-9107-99839B5DFAB0}"/>
                  </a:ext>
                </a:extLst>
              </p14:cNvPr>
              <p14:cNvContentPartPr/>
              <p14:nvPr/>
            </p14:nvContentPartPr>
            <p14:xfrm>
              <a:off x="6535036" y="2838273"/>
              <a:ext cx="125280" cy="219600"/>
            </p14:xfrm>
          </p:contentPart>
        </mc:Choice>
        <mc:Fallback>
          <p:pic>
            <p:nvPicPr>
              <p:cNvPr id="10244" name="Ink 10243">
                <a:extLst>
                  <a:ext uri="{FF2B5EF4-FFF2-40B4-BE49-F238E27FC236}">
                    <a16:creationId xmlns:a16="http://schemas.microsoft.com/office/drawing/2014/main" id="{E05F3320-B432-4E8F-9107-99839B5DFAB0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472036" y="2775633"/>
                <a:ext cx="250920" cy="34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10245" name="Ink 10244">
                <a:extLst>
                  <a:ext uri="{FF2B5EF4-FFF2-40B4-BE49-F238E27FC236}">
                    <a16:creationId xmlns:a16="http://schemas.microsoft.com/office/drawing/2014/main" id="{6224E622-1F86-42F2-8BAB-CA04E76BC378}"/>
                  </a:ext>
                </a:extLst>
              </p14:cNvPr>
              <p14:cNvContentPartPr/>
              <p14:nvPr/>
            </p14:nvContentPartPr>
            <p14:xfrm>
              <a:off x="2425276" y="2054913"/>
              <a:ext cx="122760" cy="195840"/>
            </p14:xfrm>
          </p:contentPart>
        </mc:Choice>
        <mc:Fallback>
          <p:pic>
            <p:nvPicPr>
              <p:cNvPr id="10245" name="Ink 10244">
                <a:extLst>
                  <a:ext uri="{FF2B5EF4-FFF2-40B4-BE49-F238E27FC236}">
                    <a16:creationId xmlns:a16="http://schemas.microsoft.com/office/drawing/2014/main" id="{6224E622-1F86-42F2-8BAB-CA04E76BC378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2362636" y="1991913"/>
                <a:ext cx="248400" cy="32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10246" name="Ink 10245">
                <a:extLst>
                  <a:ext uri="{FF2B5EF4-FFF2-40B4-BE49-F238E27FC236}">
                    <a16:creationId xmlns:a16="http://schemas.microsoft.com/office/drawing/2014/main" id="{4F567C57-06AC-49DB-90AC-014D29246E76}"/>
                  </a:ext>
                </a:extLst>
              </p14:cNvPr>
              <p14:cNvContentPartPr/>
              <p14:nvPr/>
            </p14:nvContentPartPr>
            <p14:xfrm>
              <a:off x="2126476" y="2338233"/>
              <a:ext cx="42480" cy="319320"/>
            </p14:xfrm>
          </p:contentPart>
        </mc:Choice>
        <mc:Fallback>
          <p:pic>
            <p:nvPicPr>
              <p:cNvPr id="10246" name="Ink 10245">
                <a:extLst>
                  <a:ext uri="{FF2B5EF4-FFF2-40B4-BE49-F238E27FC236}">
                    <a16:creationId xmlns:a16="http://schemas.microsoft.com/office/drawing/2014/main" id="{4F567C57-06AC-49DB-90AC-014D29246E76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2063476" y="2275593"/>
                <a:ext cx="168120" cy="444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0251" name="Group 10250">
            <a:extLst>
              <a:ext uri="{FF2B5EF4-FFF2-40B4-BE49-F238E27FC236}">
                <a16:creationId xmlns:a16="http://schemas.microsoft.com/office/drawing/2014/main" id="{1D7DC9AF-D103-4DC9-88B3-2C7662C63C13}"/>
              </a:ext>
            </a:extLst>
          </p:cNvPr>
          <p:cNvGrpSpPr/>
          <p:nvPr/>
        </p:nvGrpSpPr>
        <p:grpSpPr>
          <a:xfrm>
            <a:off x="1144396" y="2124033"/>
            <a:ext cx="389880" cy="659520"/>
            <a:chOff x="1144396" y="2124033"/>
            <a:chExt cx="389880" cy="659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10247" name="Ink 10246">
                  <a:extLst>
                    <a:ext uri="{FF2B5EF4-FFF2-40B4-BE49-F238E27FC236}">
                      <a16:creationId xmlns:a16="http://schemas.microsoft.com/office/drawing/2014/main" id="{90721602-EE7F-4D95-9953-E136EBC8BC60}"/>
                    </a:ext>
                  </a:extLst>
                </p14:cNvPr>
                <p14:cNvContentPartPr/>
                <p14:nvPr/>
              </p14:nvContentPartPr>
              <p14:xfrm>
                <a:off x="1502596" y="2216913"/>
                <a:ext cx="31680" cy="489960"/>
              </p14:xfrm>
            </p:contentPart>
          </mc:Choice>
          <mc:Fallback>
            <p:pic>
              <p:nvPicPr>
                <p:cNvPr id="10247" name="Ink 10246">
                  <a:extLst>
                    <a:ext uri="{FF2B5EF4-FFF2-40B4-BE49-F238E27FC236}">
                      <a16:creationId xmlns:a16="http://schemas.microsoft.com/office/drawing/2014/main" id="{90721602-EE7F-4D95-9953-E136EBC8BC60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1439956" y="2153913"/>
                  <a:ext cx="157320" cy="61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10248" name="Ink 10247">
                  <a:extLst>
                    <a:ext uri="{FF2B5EF4-FFF2-40B4-BE49-F238E27FC236}">
                      <a16:creationId xmlns:a16="http://schemas.microsoft.com/office/drawing/2014/main" id="{7C80BC19-CA92-4858-BE00-1E0628D4F8FC}"/>
                    </a:ext>
                  </a:extLst>
                </p14:cNvPr>
                <p14:cNvContentPartPr/>
                <p14:nvPr/>
              </p14:nvContentPartPr>
              <p14:xfrm>
                <a:off x="1425556" y="2332473"/>
                <a:ext cx="69120" cy="451080"/>
              </p14:xfrm>
            </p:contentPart>
          </mc:Choice>
          <mc:Fallback>
            <p:pic>
              <p:nvPicPr>
                <p:cNvPr id="10248" name="Ink 10247">
                  <a:extLst>
                    <a:ext uri="{FF2B5EF4-FFF2-40B4-BE49-F238E27FC236}">
                      <a16:creationId xmlns:a16="http://schemas.microsoft.com/office/drawing/2014/main" id="{7C80BC19-CA92-4858-BE00-1E0628D4F8FC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1362916" y="2269473"/>
                  <a:ext cx="194760" cy="57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10250" name="Ink 10249">
                  <a:extLst>
                    <a:ext uri="{FF2B5EF4-FFF2-40B4-BE49-F238E27FC236}">
                      <a16:creationId xmlns:a16="http://schemas.microsoft.com/office/drawing/2014/main" id="{7109B40A-A553-4B96-9C08-F8BC98047AB4}"/>
                    </a:ext>
                  </a:extLst>
                </p14:cNvPr>
                <p14:cNvContentPartPr/>
                <p14:nvPr/>
              </p14:nvContentPartPr>
              <p14:xfrm>
                <a:off x="1144396" y="2124033"/>
                <a:ext cx="186840" cy="217800"/>
              </p14:xfrm>
            </p:contentPart>
          </mc:Choice>
          <mc:Fallback>
            <p:pic>
              <p:nvPicPr>
                <p:cNvPr id="10250" name="Ink 10249">
                  <a:extLst>
                    <a:ext uri="{FF2B5EF4-FFF2-40B4-BE49-F238E27FC236}">
                      <a16:creationId xmlns:a16="http://schemas.microsoft.com/office/drawing/2014/main" id="{7109B40A-A553-4B96-9C08-F8BC98047AB4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081756" y="2061033"/>
                  <a:ext cx="312480" cy="343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10252" name="Ink 10251">
                <a:extLst>
                  <a:ext uri="{FF2B5EF4-FFF2-40B4-BE49-F238E27FC236}">
                    <a16:creationId xmlns:a16="http://schemas.microsoft.com/office/drawing/2014/main" id="{25DAA76B-E1D0-4D1B-8A3D-F28CFDB2EFD7}"/>
                  </a:ext>
                </a:extLst>
              </p14:cNvPr>
              <p14:cNvContentPartPr/>
              <p14:nvPr/>
            </p14:nvContentPartPr>
            <p14:xfrm>
              <a:off x="3252196" y="4798833"/>
              <a:ext cx="222480" cy="198720"/>
            </p14:xfrm>
          </p:contentPart>
        </mc:Choice>
        <mc:Fallback>
          <p:pic>
            <p:nvPicPr>
              <p:cNvPr id="10252" name="Ink 10251">
                <a:extLst>
                  <a:ext uri="{FF2B5EF4-FFF2-40B4-BE49-F238E27FC236}">
                    <a16:creationId xmlns:a16="http://schemas.microsoft.com/office/drawing/2014/main" id="{25DAA76B-E1D0-4D1B-8A3D-F28CFDB2EFD7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3189556" y="4736193"/>
                <a:ext cx="348120" cy="32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10253" name="Ink 10252">
                <a:extLst>
                  <a:ext uri="{FF2B5EF4-FFF2-40B4-BE49-F238E27FC236}">
                    <a16:creationId xmlns:a16="http://schemas.microsoft.com/office/drawing/2014/main" id="{C11FA8E7-868B-4F97-8EDA-B49907AF7A74}"/>
                  </a:ext>
                </a:extLst>
              </p14:cNvPr>
              <p14:cNvContentPartPr/>
              <p14:nvPr/>
            </p14:nvContentPartPr>
            <p14:xfrm>
              <a:off x="3973636" y="5502273"/>
              <a:ext cx="282600" cy="116280"/>
            </p14:xfrm>
          </p:contentPart>
        </mc:Choice>
        <mc:Fallback>
          <p:pic>
            <p:nvPicPr>
              <p:cNvPr id="10253" name="Ink 10252">
                <a:extLst>
                  <a:ext uri="{FF2B5EF4-FFF2-40B4-BE49-F238E27FC236}">
                    <a16:creationId xmlns:a16="http://schemas.microsoft.com/office/drawing/2014/main" id="{C11FA8E7-868B-4F97-8EDA-B49907AF7A74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3910996" y="5439633"/>
                <a:ext cx="408240" cy="24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10254" name="Ink 10253">
                <a:extLst>
                  <a:ext uri="{FF2B5EF4-FFF2-40B4-BE49-F238E27FC236}">
                    <a16:creationId xmlns:a16="http://schemas.microsoft.com/office/drawing/2014/main" id="{B63CAF52-1CA5-486A-89B9-39C8BC471B92}"/>
                  </a:ext>
                </a:extLst>
              </p14:cNvPr>
              <p14:cNvContentPartPr/>
              <p14:nvPr/>
            </p14:nvContentPartPr>
            <p14:xfrm>
              <a:off x="3872836" y="4827633"/>
              <a:ext cx="170640" cy="171360"/>
            </p14:xfrm>
          </p:contentPart>
        </mc:Choice>
        <mc:Fallback>
          <p:pic>
            <p:nvPicPr>
              <p:cNvPr id="10254" name="Ink 10253">
                <a:extLst>
                  <a:ext uri="{FF2B5EF4-FFF2-40B4-BE49-F238E27FC236}">
                    <a16:creationId xmlns:a16="http://schemas.microsoft.com/office/drawing/2014/main" id="{B63CAF52-1CA5-486A-89B9-39C8BC471B92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3810196" y="4764993"/>
                <a:ext cx="296280" cy="297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0257" name="Group 10256">
            <a:extLst>
              <a:ext uri="{FF2B5EF4-FFF2-40B4-BE49-F238E27FC236}">
                <a16:creationId xmlns:a16="http://schemas.microsoft.com/office/drawing/2014/main" id="{E1E1CCF9-740E-429F-9940-2502D14E4C02}"/>
              </a:ext>
            </a:extLst>
          </p:cNvPr>
          <p:cNvGrpSpPr/>
          <p:nvPr/>
        </p:nvGrpSpPr>
        <p:grpSpPr>
          <a:xfrm>
            <a:off x="3788596" y="5369433"/>
            <a:ext cx="303840" cy="280800"/>
            <a:chOff x="3788596" y="5369433"/>
            <a:chExt cx="303840" cy="280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10255" name="Ink 10254">
                  <a:extLst>
                    <a:ext uri="{FF2B5EF4-FFF2-40B4-BE49-F238E27FC236}">
                      <a16:creationId xmlns:a16="http://schemas.microsoft.com/office/drawing/2014/main" id="{1FA6A0D5-F6CA-4362-94E1-463D38528992}"/>
                    </a:ext>
                  </a:extLst>
                </p14:cNvPr>
                <p14:cNvContentPartPr/>
                <p14:nvPr/>
              </p14:nvContentPartPr>
              <p14:xfrm>
                <a:off x="3788596" y="5369433"/>
                <a:ext cx="57600" cy="138240"/>
              </p14:xfrm>
            </p:contentPart>
          </mc:Choice>
          <mc:Fallback>
            <p:pic>
              <p:nvPicPr>
                <p:cNvPr id="10255" name="Ink 10254">
                  <a:extLst>
                    <a:ext uri="{FF2B5EF4-FFF2-40B4-BE49-F238E27FC236}">
                      <a16:creationId xmlns:a16="http://schemas.microsoft.com/office/drawing/2014/main" id="{1FA6A0D5-F6CA-4362-94E1-463D38528992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3725596" y="5306433"/>
                  <a:ext cx="183240" cy="26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10256" name="Ink 10255">
                  <a:extLst>
                    <a:ext uri="{FF2B5EF4-FFF2-40B4-BE49-F238E27FC236}">
                      <a16:creationId xmlns:a16="http://schemas.microsoft.com/office/drawing/2014/main" id="{0272BA19-67E6-40DE-89E0-C2803099EB0C}"/>
                    </a:ext>
                  </a:extLst>
                </p14:cNvPr>
                <p14:cNvContentPartPr/>
                <p14:nvPr/>
              </p14:nvContentPartPr>
              <p14:xfrm>
                <a:off x="3944476" y="5628633"/>
                <a:ext cx="147960" cy="21600"/>
              </p14:xfrm>
            </p:contentPart>
          </mc:Choice>
          <mc:Fallback>
            <p:pic>
              <p:nvPicPr>
                <p:cNvPr id="10256" name="Ink 10255">
                  <a:extLst>
                    <a:ext uri="{FF2B5EF4-FFF2-40B4-BE49-F238E27FC236}">
                      <a16:creationId xmlns:a16="http://schemas.microsoft.com/office/drawing/2014/main" id="{0272BA19-67E6-40DE-89E0-C2803099EB0C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3881476" y="5565993"/>
                  <a:ext cx="273600" cy="147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10258" name="Ink 10257">
                <a:extLst>
                  <a:ext uri="{FF2B5EF4-FFF2-40B4-BE49-F238E27FC236}">
                    <a16:creationId xmlns:a16="http://schemas.microsoft.com/office/drawing/2014/main" id="{4AC16D1D-03B6-43F0-9D56-F1E8F193932B}"/>
                  </a:ext>
                </a:extLst>
              </p14:cNvPr>
              <p14:cNvContentPartPr/>
              <p14:nvPr/>
            </p14:nvContentPartPr>
            <p14:xfrm>
              <a:off x="1994716" y="5406153"/>
              <a:ext cx="230760" cy="205200"/>
            </p14:xfrm>
          </p:contentPart>
        </mc:Choice>
        <mc:Fallback>
          <p:pic>
            <p:nvPicPr>
              <p:cNvPr id="10258" name="Ink 10257">
                <a:extLst>
                  <a:ext uri="{FF2B5EF4-FFF2-40B4-BE49-F238E27FC236}">
                    <a16:creationId xmlns:a16="http://schemas.microsoft.com/office/drawing/2014/main" id="{4AC16D1D-03B6-43F0-9D56-F1E8F193932B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1931716" y="5343153"/>
                <a:ext cx="356400" cy="33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10259" name="Ink 10258">
                <a:extLst>
                  <a:ext uri="{FF2B5EF4-FFF2-40B4-BE49-F238E27FC236}">
                    <a16:creationId xmlns:a16="http://schemas.microsoft.com/office/drawing/2014/main" id="{2FF2C2FE-A9A7-40B9-A9B2-5AD3AFEE6FE8}"/>
                  </a:ext>
                </a:extLst>
              </p14:cNvPr>
              <p14:cNvContentPartPr/>
              <p14:nvPr/>
            </p14:nvContentPartPr>
            <p14:xfrm>
              <a:off x="2770156" y="5700273"/>
              <a:ext cx="259560" cy="103680"/>
            </p14:xfrm>
          </p:contentPart>
        </mc:Choice>
        <mc:Fallback>
          <p:pic>
            <p:nvPicPr>
              <p:cNvPr id="10259" name="Ink 10258">
                <a:extLst>
                  <a:ext uri="{FF2B5EF4-FFF2-40B4-BE49-F238E27FC236}">
                    <a16:creationId xmlns:a16="http://schemas.microsoft.com/office/drawing/2014/main" id="{2FF2C2FE-A9A7-40B9-A9B2-5AD3AFEE6FE8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2707156" y="5637273"/>
                <a:ext cx="385200" cy="22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10260" name="Ink 10259">
                <a:extLst>
                  <a:ext uri="{FF2B5EF4-FFF2-40B4-BE49-F238E27FC236}">
                    <a16:creationId xmlns:a16="http://schemas.microsoft.com/office/drawing/2014/main" id="{699FD38C-AA04-4FE1-85C0-EE48B3382483}"/>
                  </a:ext>
                </a:extLst>
              </p14:cNvPr>
              <p14:cNvContentPartPr/>
              <p14:nvPr/>
            </p14:nvContentPartPr>
            <p14:xfrm>
              <a:off x="2195236" y="2964633"/>
              <a:ext cx="163440" cy="168120"/>
            </p14:xfrm>
          </p:contentPart>
        </mc:Choice>
        <mc:Fallback>
          <p:pic>
            <p:nvPicPr>
              <p:cNvPr id="10260" name="Ink 10259">
                <a:extLst>
                  <a:ext uri="{FF2B5EF4-FFF2-40B4-BE49-F238E27FC236}">
                    <a16:creationId xmlns:a16="http://schemas.microsoft.com/office/drawing/2014/main" id="{699FD38C-AA04-4FE1-85C0-EE48B3382483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2132596" y="2901633"/>
                <a:ext cx="289080" cy="29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10261" name="Ink 10260">
                <a:extLst>
                  <a:ext uri="{FF2B5EF4-FFF2-40B4-BE49-F238E27FC236}">
                    <a16:creationId xmlns:a16="http://schemas.microsoft.com/office/drawing/2014/main" id="{02001FBC-9155-4E8B-A92B-F99E4DD4737D}"/>
                  </a:ext>
                </a:extLst>
              </p14:cNvPr>
              <p14:cNvContentPartPr/>
              <p14:nvPr/>
            </p14:nvContentPartPr>
            <p14:xfrm>
              <a:off x="2171476" y="2932953"/>
              <a:ext cx="1945080" cy="208800"/>
            </p14:xfrm>
          </p:contentPart>
        </mc:Choice>
        <mc:Fallback>
          <p:pic>
            <p:nvPicPr>
              <p:cNvPr id="10261" name="Ink 10260">
                <a:extLst>
                  <a:ext uri="{FF2B5EF4-FFF2-40B4-BE49-F238E27FC236}">
                    <a16:creationId xmlns:a16="http://schemas.microsoft.com/office/drawing/2014/main" id="{02001FBC-9155-4E8B-A92B-F99E4DD4737D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2153476" y="2914953"/>
                <a:ext cx="1980720" cy="24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10262" name="Ink 10261">
                <a:extLst>
                  <a:ext uri="{FF2B5EF4-FFF2-40B4-BE49-F238E27FC236}">
                    <a16:creationId xmlns:a16="http://schemas.microsoft.com/office/drawing/2014/main" id="{01213B4E-CC14-4DC6-9E01-726BC0EA6C08}"/>
                  </a:ext>
                </a:extLst>
              </p14:cNvPr>
              <p14:cNvContentPartPr/>
              <p14:nvPr/>
            </p14:nvContentPartPr>
            <p14:xfrm>
              <a:off x="3203236" y="3233913"/>
              <a:ext cx="1578600" cy="1963800"/>
            </p14:xfrm>
          </p:contentPart>
        </mc:Choice>
        <mc:Fallback>
          <p:pic>
            <p:nvPicPr>
              <p:cNvPr id="10262" name="Ink 10261">
                <a:extLst>
                  <a:ext uri="{FF2B5EF4-FFF2-40B4-BE49-F238E27FC236}">
                    <a16:creationId xmlns:a16="http://schemas.microsoft.com/office/drawing/2014/main" id="{01213B4E-CC14-4DC6-9E01-726BC0EA6C08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3185236" y="3216273"/>
                <a:ext cx="1614240" cy="1999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10.  Now determine </a:t>
            </a:r>
            <a:r>
              <a:rPr lang="en-US" sz="2400" i="1" dirty="0">
                <a:latin typeface="Symbol" panose="05050102010706020507" pitchFamily="18" charset="2"/>
              </a:rPr>
              <a:t>c</a:t>
            </a:r>
            <a:r>
              <a:rPr lang="en-US" sz="2400" dirty="0"/>
              <a:t> to match the potential at the origin</a:t>
            </a: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15549" t="27500" r="4853"/>
          <a:stretch/>
        </p:blipFill>
        <p:spPr bwMode="auto">
          <a:xfrm>
            <a:off x="1752600" y="1219200"/>
            <a:ext cx="5663242" cy="1838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295400" y="3505200"/>
            <a:ext cx="34796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Symbol" panose="05050102010706020507" pitchFamily="18" charset="2"/>
              </a:rPr>
              <a:t>Df</a:t>
            </a:r>
            <a:r>
              <a:rPr lang="en-US" sz="2000" dirty="0"/>
              <a:t> increases more rapidly than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352800"/>
            <a:ext cx="685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35818" y="4267200"/>
            <a:ext cx="2788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Neglect the time derivative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124200" y="4648200"/>
            <a:ext cx="3429000" cy="457200"/>
            <a:chOff x="2209800" y="4800600"/>
            <a:chExt cx="3429000" cy="457200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9800" y="4876800"/>
              <a:ext cx="1933575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2900" y="4800600"/>
              <a:ext cx="1485900" cy="428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1295400" y="5257800"/>
            <a:ext cx="6153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already know the solution to this from Coulomb’s law (36.9)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6" cstate="print"/>
          <a:srcRect l="42357" t="44432" r="7412" b="34481"/>
          <a:stretch/>
        </p:blipFill>
        <p:spPr bwMode="auto">
          <a:xfrm>
            <a:off x="3176586" y="5689121"/>
            <a:ext cx="3376613" cy="787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486400" y="3505200"/>
            <a:ext cx="1832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 R goes to zero.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D809758-085F-4008-9EAF-D14B6F2FCEF1}"/>
                  </a:ext>
                </a:extLst>
              </p14:cNvPr>
              <p14:cNvContentPartPr/>
              <p14:nvPr/>
            </p14:nvContentPartPr>
            <p14:xfrm>
              <a:off x="1740916" y="1374873"/>
              <a:ext cx="145440" cy="1904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D809758-085F-4008-9EAF-D14B6F2FCEF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678276" y="1311873"/>
                <a:ext cx="271080" cy="31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0950E7A1-DF2E-4B5E-A3BA-F3D96506D114}"/>
                  </a:ext>
                </a:extLst>
              </p14:cNvPr>
              <p14:cNvContentPartPr/>
              <p14:nvPr/>
            </p14:nvContentPartPr>
            <p14:xfrm>
              <a:off x="3338596" y="1361553"/>
              <a:ext cx="39960" cy="7776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0950E7A1-DF2E-4B5E-A3BA-F3D96506D11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275956" y="1298913"/>
                <a:ext cx="165600" cy="20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A9A7139C-7149-4A6B-879F-C056561B04D7}"/>
                  </a:ext>
                </a:extLst>
              </p14:cNvPr>
              <p14:cNvContentPartPr/>
              <p14:nvPr/>
            </p14:nvContentPartPr>
            <p14:xfrm>
              <a:off x="3327436" y="1743513"/>
              <a:ext cx="100080" cy="576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A9A7139C-7149-4A6B-879F-C056561B04D7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264796" y="1680873"/>
                <a:ext cx="225720" cy="131400"/>
              </a:xfrm>
              <a:prstGeom prst="rect">
                <a:avLst/>
              </a:prstGeom>
            </p:spPr>
          </p:pic>
        </mc:Fallback>
      </mc:AlternateContent>
      <p:grpSp>
        <p:nvGrpSpPr>
          <p:cNvPr id="14" name="Group 13">
            <a:extLst>
              <a:ext uri="{FF2B5EF4-FFF2-40B4-BE49-F238E27FC236}">
                <a16:creationId xmlns:a16="http://schemas.microsoft.com/office/drawing/2014/main" id="{A94A1F4C-78DD-4914-BF72-D6225E0C2629}"/>
              </a:ext>
            </a:extLst>
          </p:cNvPr>
          <p:cNvGrpSpPr/>
          <p:nvPr/>
        </p:nvGrpSpPr>
        <p:grpSpPr>
          <a:xfrm>
            <a:off x="3733876" y="1767633"/>
            <a:ext cx="85320" cy="205200"/>
            <a:chOff x="3733876" y="1767633"/>
            <a:chExt cx="85320" cy="205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7B328B94-BEA8-45AC-B17C-014C519A3D2B}"/>
                    </a:ext>
                  </a:extLst>
                </p14:cNvPr>
                <p14:cNvContentPartPr/>
                <p14:nvPr/>
              </p14:nvContentPartPr>
              <p14:xfrm>
                <a:off x="3733876" y="1904793"/>
                <a:ext cx="78480" cy="6804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7B328B94-BEA8-45AC-B17C-014C519A3D2B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670876" y="1842153"/>
                  <a:ext cx="204120" cy="19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04533C66-55C9-4E55-94CC-765D5945DBC2}"/>
                    </a:ext>
                  </a:extLst>
                </p14:cNvPr>
                <p14:cNvContentPartPr/>
                <p14:nvPr/>
              </p14:nvContentPartPr>
              <p14:xfrm>
                <a:off x="3749356" y="1767633"/>
                <a:ext cx="69840" cy="19728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04533C66-55C9-4E55-94CC-765D5945DBC2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686356" y="1704633"/>
                  <a:ext cx="195480" cy="322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046385AA-7EFD-4AE0-B868-8CF048D14A7C}"/>
                  </a:ext>
                </a:extLst>
              </p14:cNvPr>
              <p14:cNvContentPartPr/>
              <p14:nvPr/>
            </p14:nvContentPartPr>
            <p14:xfrm>
              <a:off x="5326156" y="1320873"/>
              <a:ext cx="77040" cy="6804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046385AA-7EFD-4AE0-B868-8CF048D14A7C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263516" y="1258233"/>
                <a:ext cx="202680" cy="19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738EE257-CC6A-46C2-9891-6F04FD7642D5}"/>
                  </a:ext>
                </a:extLst>
              </p14:cNvPr>
              <p14:cNvContentPartPr/>
              <p14:nvPr/>
            </p14:nvContentPartPr>
            <p14:xfrm>
              <a:off x="5529556" y="1670073"/>
              <a:ext cx="204840" cy="27036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738EE257-CC6A-46C2-9891-6F04FD7642D5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5466916" y="1607433"/>
                <a:ext cx="330480" cy="39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D77E4C68-690A-4484-8D63-5D6C65A11F37}"/>
                  </a:ext>
                </a:extLst>
              </p14:cNvPr>
              <p14:cNvContentPartPr/>
              <p14:nvPr/>
            </p14:nvContentPartPr>
            <p14:xfrm>
              <a:off x="5543236" y="1336713"/>
              <a:ext cx="216360" cy="5256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D77E4C68-690A-4484-8D63-5D6C65A11F37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5480596" y="1274073"/>
                <a:ext cx="342000" cy="17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55003C2F-372B-4EF2-9B0A-0DA979063D80}"/>
                  </a:ext>
                </a:extLst>
              </p14:cNvPr>
              <p14:cNvContentPartPr/>
              <p14:nvPr/>
            </p14:nvContentPartPr>
            <p14:xfrm>
              <a:off x="6118516" y="1357953"/>
              <a:ext cx="93240" cy="11052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55003C2F-372B-4EF2-9B0A-0DA979063D80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6055876" y="1294953"/>
                <a:ext cx="218880" cy="236160"/>
              </a:xfrm>
              <a:prstGeom prst="rect">
                <a:avLst/>
              </a:prstGeom>
            </p:spPr>
          </p:pic>
        </mc:Fallback>
      </mc:AlternateContent>
      <p:grpSp>
        <p:nvGrpSpPr>
          <p:cNvPr id="22" name="Group 21">
            <a:extLst>
              <a:ext uri="{FF2B5EF4-FFF2-40B4-BE49-F238E27FC236}">
                <a16:creationId xmlns:a16="http://schemas.microsoft.com/office/drawing/2014/main" id="{36520203-41A8-43C9-85C4-AD8B2C9F62F9}"/>
              </a:ext>
            </a:extLst>
          </p:cNvPr>
          <p:cNvGrpSpPr/>
          <p:nvPr/>
        </p:nvGrpSpPr>
        <p:grpSpPr>
          <a:xfrm>
            <a:off x="6636196" y="1216473"/>
            <a:ext cx="112680" cy="110880"/>
            <a:chOff x="6636196" y="1216473"/>
            <a:chExt cx="112680" cy="110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78312223-3668-49F3-A130-5645161D2B09}"/>
                    </a:ext>
                  </a:extLst>
                </p14:cNvPr>
                <p14:cNvContentPartPr/>
                <p14:nvPr/>
              </p14:nvContentPartPr>
              <p14:xfrm>
                <a:off x="6663196" y="1216473"/>
                <a:ext cx="61920" cy="9396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78312223-3668-49F3-A130-5645161D2B09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6600196" y="1153473"/>
                  <a:ext cx="18756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9681D1EB-17A0-4DEC-BC73-30640C21688B}"/>
                    </a:ext>
                  </a:extLst>
                </p14:cNvPr>
                <p14:cNvContentPartPr/>
                <p14:nvPr/>
              </p14:nvContentPartPr>
              <p14:xfrm>
                <a:off x="6636196" y="1296033"/>
                <a:ext cx="112680" cy="3132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9681D1EB-17A0-4DEC-BC73-30640C21688B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6573556" y="1233033"/>
                  <a:ext cx="238320" cy="156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ADF54065-27C1-49B2-8BA7-55998195C1DD}"/>
                  </a:ext>
                </a:extLst>
              </p14:cNvPr>
              <p14:cNvContentPartPr/>
              <p14:nvPr/>
            </p14:nvContentPartPr>
            <p14:xfrm>
              <a:off x="6260356" y="1271193"/>
              <a:ext cx="128520" cy="9000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ADF54065-27C1-49B2-8BA7-55998195C1DD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6197356" y="1208553"/>
                <a:ext cx="254160" cy="21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C4C540E7-BA74-4D30-B593-A3F974192158}"/>
                  </a:ext>
                </a:extLst>
              </p14:cNvPr>
              <p14:cNvContentPartPr/>
              <p14:nvPr/>
            </p14:nvContentPartPr>
            <p14:xfrm>
              <a:off x="6288436" y="1833513"/>
              <a:ext cx="521640" cy="12276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C4C540E7-BA74-4D30-B593-A3F974192158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6225796" y="1770513"/>
                <a:ext cx="647280" cy="24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090D22D0-00A4-40E2-A68D-40A04FD7F82D}"/>
                  </a:ext>
                </a:extLst>
              </p14:cNvPr>
              <p14:cNvContentPartPr/>
              <p14:nvPr/>
            </p14:nvContentPartPr>
            <p14:xfrm>
              <a:off x="5475196" y="2534793"/>
              <a:ext cx="24840" cy="15264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090D22D0-00A4-40E2-A68D-40A04FD7F82D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5412556" y="2472153"/>
                <a:ext cx="150480" cy="27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5BA36F9A-52BD-43FC-BF58-23D906845D2B}"/>
                  </a:ext>
                </a:extLst>
              </p14:cNvPr>
              <p14:cNvContentPartPr/>
              <p14:nvPr/>
            </p14:nvContentPartPr>
            <p14:xfrm>
              <a:off x="4790116" y="3485913"/>
              <a:ext cx="8640" cy="2268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5BA36F9A-52BD-43FC-BF58-23D906845D2B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4727116" y="3422913"/>
                <a:ext cx="134280" cy="14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6C1B41F1-2A93-4004-8A84-3BA1B84DD206}"/>
                  </a:ext>
                </a:extLst>
              </p14:cNvPr>
              <p14:cNvContentPartPr/>
              <p14:nvPr/>
            </p14:nvContentPartPr>
            <p14:xfrm>
              <a:off x="4799116" y="3839793"/>
              <a:ext cx="38520" cy="8640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6C1B41F1-2A93-4004-8A84-3BA1B84DD206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4736116" y="3776793"/>
                <a:ext cx="164160" cy="134280"/>
              </a:xfrm>
              <a:prstGeom prst="rect">
                <a:avLst/>
              </a:prstGeom>
            </p:spPr>
          </p:pic>
        </mc:Fallback>
      </mc:AlternateContent>
      <p:grpSp>
        <p:nvGrpSpPr>
          <p:cNvPr id="30" name="Group 29">
            <a:extLst>
              <a:ext uri="{FF2B5EF4-FFF2-40B4-BE49-F238E27FC236}">
                <a16:creationId xmlns:a16="http://schemas.microsoft.com/office/drawing/2014/main" id="{25214FBE-477C-410A-8793-EAF72C387A36}"/>
              </a:ext>
            </a:extLst>
          </p:cNvPr>
          <p:cNvGrpSpPr/>
          <p:nvPr/>
        </p:nvGrpSpPr>
        <p:grpSpPr>
          <a:xfrm>
            <a:off x="5102596" y="3837993"/>
            <a:ext cx="292680" cy="241920"/>
            <a:chOff x="5102596" y="3837993"/>
            <a:chExt cx="292680" cy="241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AB5F771F-F44D-405E-A907-6DBFE5E30DFA}"/>
                    </a:ext>
                  </a:extLst>
                </p14:cNvPr>
                <p14:cNvContentPartPr/>
                <p14:nvPr/>
              </p14:nvContentPartPr>
              <p14:xfrm>
                <a:off x="5102596" y="3851673"/>
                <a:ext cx="90720" cy="22824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AB5F771F-F44D-405E-A907-6DBFE5E30DFA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5039956" y="3789033"/>
                  <a:ext cx="216360" cy="35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F4BF4F33-B341-412D-9FA8-24C51584F6EB}"/>
                    </a:ext>
                  </a:extLst>
                </p14:cNvPr>
                <p14:cNvContentPartPr/>
                <p14:nvPr/>
              </p14:nvContentPartPr>
              <p14:xfrm>
                <a:off x="5311036" y="3845193"/>
                <a:ext cx="84240" cy="4248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F4BF4F33-B341-412D-9FA8-24C51584F6EB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5248396" y="3782193"/>
                  <a:ext cx="209880" cy="16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A4C1698E-A54F-460E-9617-B746726463B1}"/>
                    </a:ext>
                  </a:extLst>
                </p14:cNvPr>
                <p14:cNvContentPartPr/>
                <p14:nvPr/>
              </p14:nvContentPartPr>
              <p14:xfrm>
                <a:off x="5323996" y="3837993"/>
                <a:ext cx="25560" cy="1836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A4C1698E-A54F-460E-9617-B746726463B1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5260996" y="3775353"/>
                  <a:ext cx="151200" cy="144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17B1AAEE-E12A-49AF-AD7B-BEC336A696DF}"/>
                  </a:ext>
                </a:extLst>
              </p14:cNvPr>
              <p14:cNvContentPartPr/>
              <p14:nvPr/>
            </p14:nvContentPartPr>
            <p14:xfrm>
              <a:off x="5108716" y="6213633"/>
              <a:ext cx="403920" cy="28476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17B1AAEE-E12A-49AF-AD7B-BEC336A696DF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5045716" y="6150993"/>
                <a:ext cx="529560" cy="410400"/>
              </a:xfrm>
              <a:prstGeom prst="rect">
                <a:avLst/>
              </a:prstGeom>
            </p:spPr>
          </p:pic>
        </mc:Fallback>
      </mc:AlternateContent>
      <p:grpSp>
        <p:nvGrpSpPr>
          <p:cNvPr id="11267" name="Group 11266">
            <a:extLst>
              <a:ext uri="{FF2B5EF4-FFF2-40B4-BE49-F238E27FC236}">
                <a16:creationId xmlns:a16="http://schemas.microsoft.com/office/drawing/2014/main" id="{4C4D211C-5752-41F0-992A-CF3184336E34}"/>
              </a:ext>
            </a:extLst>
          </p:cNvPr>
          <p:cNvGrpSpPr/>
          <p:nvPr/>
        </p:nvGrpSpPr>
        <p:grpSpPr>
          <a:xfrm>
            <a:off x="5979196" y="6169713"/>
            <a:ext cx="430200" cy="262440"/>
            <a:chOff x="5979196" y="6169713"/>
            <a:chExt cx="430200" cy="262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11264" name="Ink 11263">
                  <a:extLst>
                    <a:ext uri="{FF2B5EF4-FFF2-40B4-BE49-F238E27FC236}">
                      <a16:creationId xmlns:a16="http://schemas.microsoft.com/office/drawing/2014/main" id="{A7E522D3-B612-4E35-8371-86E58A9B287E}"/>
                    </a:ext>
                  </a:extLst>
                </p14:cNvPr>
                <p14:cNvContentPartPr/>
                <p14:nvPr/>
              </p14:nvContentPartPr>
              <p14:xfrm>
                <a:off x="6186556" y="6292113"/>
                <a:ext cx="222840" cy="79920"/>
              </p14:xfrm>
            </p:contentPart>
          </mc:Choice>
          <mc:Fallback>
            <p:pic>
              <p:nvPicPr>
                <p:cNvPr id="11264" name="Ink 11263">
                  <a:extLst>
                    <a:ext uri="{FF2B5EF4-FFF2-40B4-BE49-F238E27FC236}">
                      <a16:creationId xmlns:a16="http://schemas.microsoft.com/office/drawing/2014/main" id="{A7E522D3-B612-4E35-8371-86E58A9B287E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6123556" y="6229473"/>
                  <a:ext cx="348480" cy="20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11265" name="Ink 11264">
                  <a:extLst>
                    <a:ext uri="{FF2B5EF4-FFF2-40B4-BE49-F238E27FC236}">
                      <a16:creationId xmlns:a16="http://schemas.microsoft.com/office/drawing/2014/main" id="{EDAB473E-342F-4F83-878A-4579F71539BB}"/>
                    </a:ext>
                  </a:extLst>
                </p14:cNvPr>
                <p14:cNvContentPartPr/>
                <p14:nvPr/>
              </p14:nvContentPartPr>
              <p14:xfrm>
                <a:off x="5979196" y="6169713"/>
                <a:ext cx="33480" cy="262440"/>
              </p14:xfrm>
            </p:contentPart>
          </mc:Choice>
          <mc:Fallback>
            <p:pic>
              <p:nvPicPr>
                <p:cNvPr id="11265" name="Ink 11264">
                  <a:extLst>
                    <a:ext uri="{FF2B5EF4-FFF2-40B4-BE49-F238E27FC236}">
                      <a16:creationId xmlns:a16="http://schemas.microsoft.com/office/drawing/2014/main" id="{EDAB473E-342F-4F83-878A-4579F71539BB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5916556" y="6107073"/>
                  <a:ext cx="159120" cy="388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1">
            <p14:nvContentPartPr>
              <p14:cNvPr id="11268" name="Ink 11267">
                <a:extLst>
                  <a:ext uri="{FF2B5EF4-FFF2-40B4-BE49-F238E27FC236}">
                    <a16:creationId xmlns:a16="http://schemas.microsoft.com/office/drawing/2014/main" id="{15211309-1C56-435C-83E6-D7EDC8931D64}"/>
                  </a:ext>
                </a:extLst>
              </p14:cNvPr>
              <p14:cNvContentPartPr/>
              <p14:nvPr/>
            </p14:nvContentPartPr>
            <p14:xfrm>
              <a:off x="6361156" y="5725833"/>
              <a:ext cx="36000" cy="214560"/>
            </p14:xfrm>
          </p:contentPart>
        </mc:Choice>
        <mc:Fallback>
          <p:pic>
            <p:nvPicPr>
              <p:cNvPr id="11268" name="Ink 11267">
                <a:extLst>
                  <a:ext uri="{FF2B5EF4-FFF2-40B4-BE49-F238E27FC236}">
                    <a16:creationId xmlns:a16="http://schemas.microsoft.com/office/drawing/2014/main" id="{15211309-1C56-435C-83E6-D7EDC8931D64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6298156" y="5663193"/>
                <a:ext cx="161640" cy="340200"/>
              </a:xfrm>
              <a:prstGeom prst="rect">
                <a:avLst/>
              </a:prstGeom>
            </p:spPr>
          </p:pic>
        </mc:Fallback>
      </mc:AlternateContent>
      <p:grpSp>
        <p:nvGrpSpPr>
          <p:cNvPr id="11273" name="Group 11272">
            <a:extLst>
              <a:ext uri="{FF2B5EF4-FFF2-40B4-BE49-F238E27FC236}">
                <a16:creationId xmlns:a16="http://schemas.microsoft.com/office/drawing/2014/main" id="{8BDD3ACE-7088-42FA-8500-EA6A80446E66}"/>
              </a:ext>
            </a:extLst>
          </p:cNvPr>
          <p:cNvGrpSpPr/>
          <p:nvPr/>
        </p:nvGrpSpPr>
        <p:grpSpPr>
          <a:xfrm>
            <a:off x="5757796" y="5766873"/>
            <a:ext cx="175680" cy="278640"/>
            <a:chOff x="5757796" y="5766873"/>
            <a:chExt cx="175680" cy="278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11269" name="Ink 11268">
                  <a:extLst>
                    <a:ext uri="{FF2B5EF4-FFF2-40B4-BE49-F238E27FC236}">
                      <a16:creationId xmlns:a16="http://schemas.microsoft.com/office/drawing/2014/main" id="{46D702B6-1564-47DA-8FF3-78BDD1A5D0FD}"/>
                    </a:ext>
                  </a:extLst>
                </p14:cNvPr>
                <p14:cNvContentPartPr/>
                <p14:nvPr/>
              </p14:nvContentPartPr>
              <p14:xfrm>
                <a:off x="5757796" y="5834553"/>
                <a:ext cx="103680" cy="210960"/>
              </p14:xfrm>
            </p:contentPart>
          </mc:Choice>
          <mc:Fallback>
            <p:pic>
              <p:nvPicPr>
                <p:cNvPr id="11269" name="Ink 11268">
                  <a:extLst>
                    <a:ext uri="{FF2B5EF4-FFF2-40B4-BE49-F238E27FC236}">
                      <a16:creationId xmlns:a16="http://schemas.microsoft.com/office/drawing/2014/main" id="{46D702B6-1564-47DA-8FF3-78BDD1A5D0FD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5694796" y="5771553"/>
                  <a:ext cx="229320" cy="33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11270" name="Ink 11269">
                  <a:extLst>
                    <a:ext uri="{FF2B5EF4-FFF2-40B4-BE49-F238E27FC236}">
                      <a16:creationId xmlns:a16="http://schemas.microsoft.com/office/drawing/2014/main" id="{4011BF0C-127F-40A3-BF5D-B83F23BD45D4}"/>
                    </a:ext>
                  </a:extLst>
                </p14:cNvPr>
                <p14:cNvContentPartPr/>
                <p14:nvPr/>
              </p14:nvContentPartPr>
              <p14:xfrm>
                <a:off x="5818276" y="5801793"/>
                <a:ext cx="110880" cy="188640"/>
              </p14:xfrm>
            </p:contentPart>
          </mc:Choice>
          <mc:Fallback>
            <p:pic>
              <p:nvPicPr>
                <p:cNvPr id="11270" name="Ink 11269">
                  <a:extLst>
                    <a:ext uri="{FF2B5EF4-FFF2-40B4-BE49-F238E27FC236}">
                      <a16:creationId xmlns:a16="http://schemas.microsoft.com/office/drawing/2014/main" id="{4011BF0C-127F-40A3-BF5D-B83F23BD45D4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5755276" y="5738793"/>
                  <a:ext cx="236520" cy="31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11272" name="Ink 11271">
                  <a:extLst>
                    <a:ext uri="{FF2B5EF4-FFF2-40B4-BE49-F238E27FC236}">
                      <a16:creationId xmlns:a16="http://schemas.microsoft.com/office/drawing/2014/main" id="{A22A50CC-2D3A-4942-8DB3-205AD0017963}"/>
                    </a:ext>
                  </a:extLst>
                </p14:cNvPr>
                <p14:cNvContentPartPr/>
                <p14:nvPr/>
              </p14:nvContentPartPr>
              <p14:xfrm>
                <a:off x="5821156" y="5766873"/>
                <a:ext cx="112320" cy="262800"/>
              </p14:xfrm>
            </p:contentPart>
          </mc:Choice>
          <mc:Fallback>
            <p:pic>
              <p:nvPicPr>
                <p:cNvPr id="11272" name="Ink 11271">
                  <a:extLst>
                    <a:ext uri="{FF2B5EF4-FFF2-40B4-BE49-F238E27FC236}">
                      <a16:creationId xmlns:a16="http://schemas.microsoft.com/office/drawing/2014/main" id="{A22A50CC-2D3A-4942-8DB3-205AD0017963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5758516" y="5703873"/>
                  <a:ext cx="237960" cy="388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276" name="Group 11275">
            <a:extLst>
              <a:ext uri="{FF2B5EF4-FFF2-40B4-BE49-F238E27FC236}">
                <a16:creationId xmlns:a16="http://schemas.microsoft.com/office/drawing/2014/main" id="{DD6AFAE5-D1BF-4568-A608-274D217534CB}"/>
              </a:ext>
            </a:extLst>
          </p:cNvPr>
          <p:cNvGrpSpPr/>
          <p:nvPr/>
        </p:nvGrpSpPr>
        <p:grpSpPr>
          <a:xfrm>
            <a:off x="4852756" y="5992593"/>
            <a:ext cx="62280" cy="140400"/>
            <a:chOff x="4852756" y="5992593"/>
            <a:chExt cx="62280" cy="140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11274" name="Ink 11273">
                  <a:extLst>
                    <a:ext uri="{FF2B5EF4-FFF2-40B4-BE49-F238E27FC236}">
                      <a16:creationId xmlns:a16="http://schemas.microsoft.com/office/drawing/2014/main" id="{FBC1CD9D-9095-4DCF-AAC6-93270811AFC7}"/>
                    </a:ext>
                  </a:extLst>
                </p14:cNvPr>
                <p14:cNvContentPartPr/>
                <p14:nvPr/>
              </p14:nvContentPartPr>
              <p14:xfrm>
                <a:off x="4852756" y="6095553"/>
                <a:ext cx="19440" cy="37440"/>
              </p14:xfrm>
            </p:contentPart>
          </mc:Choice>
          <mc:Fallback>
            <p:pic>
              <p:nvPicPr>
                <p:cNvPr id="11274" name="Ink 11273">
                  <a:extLst>
                    <a:ext uri="{FF2B5EF4-FFF2-40B4-BE49-F238E27FC236}">
                      <a16:creationId xmlns:a16="http://schemas.microsoft.com/office/drawing/2014/main" id="{FBC1CD9D-9095-4DCF-AAC6-93270811AFC7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4790116" y="6032553"/>
                  <a:ext cx="145080" cy="16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11275" name="Ink 11274">
                  <a:extLst>
                    <a:ext uri="{FF2B5EF4-FFF2-40B4-BE49-F238E27FC236}">
                      <a16:creationId xmlns:a16="http://schemas.microsoft.com/office/drawing/2014/main" id="{994E49C4-AE5D-439F-BF2A-73F6836D12F6}"/>
                    </a:ext>
                  </a:extLst>
                </p14:cNvPr>
                <p14:cNvContentPartPr/>
                <p14:nvPr/>
              </p14:nvContentPartPr>
              <p14:xfrm>
                <a:off x="4884436" y="5992593"/>
                <a:ext cx="30600" cy="124200"/>
              </p14:xfrm>
            </p:contentPart>
          </mc:Choice>
          <mc:Fallback>
            <p:pic>
              <p:nvPicPr>
                <p:cNvPr id="11275" name="Ink 11274">
                  <a:extLst>
                    <a:ext uri="{FF2B5EF4-FFF2-40B4-BE49-F238E27FC236}">
                      <a16:creationId xmlns:a16="http://schemas.microsoft.com/office/drawing/2014/main" id="{994E49C4-AE5D-439F-BF2A-73F6836D12F6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4821796" y="5929953"/>
                  <a:ext cx="156240" cy="24984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143000"/>
            <a:ext cx="7010400" cy="44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609333C6-BD86-4168-B8AC-C851E19707C1}"/>
                  </a:ext>
                </a:extLst>
              </p14:cNvPr>
              <p14:cNvContentPartPr/>
              <p14:nvPr/>
            </p14:nvContentPartPr>
            <p14:xfrm>
              <a:off x="3322396" y="3613353"/>
              <a:ext cx="90720" cy="19692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609333C6-BD86-4168-B8AC-C851E19707C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59756" y="3550353"/>
                <a:ext cx="216360" cy="32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E34E5DF5-6A64-474F-B31C-01A3B667FC84}"/>
                  </a:ext>
                </a:extLst>
              </p14:cNvPr>
              <p14:cNvContentPartPr/>
              <p14:nvPr/>
            </p14:nvContentPartPr>
            <p14:xfrm>
              <a:off x="4019716" y="3833673"/>
              <a:ext cx="38160" cy="12816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E34E5DF5-6A64-474F-B31C-01A3B667FC8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957076" y="3771033"/>
                <a:ext cx="163800" cy="253800"/>
              </a:xfrm>
              <a:prstGeom prst="rect">
                <a:avLst/>
              </a:prstGeom>
            </p:spPr>
          </p:pic>
        </mc:Fallback>
      </mc:AlternateContent>
      <p:grpSp>
        <p:nvGrpSpPr>
          <p:cNvPr id="19" name="Group 18">
            <a:extLst>
              <a:ext uri="{FF2B5EF4-FFF2-40B4-BE49-F238E27FC236}">
                <a16:creationId xmlns:a16="http://schemas.microsoft.com/office/drawing/2014/main" id="{78DE02B4-E5B2-4A45-A855-AC6AD5964D84}"/>
              </a:ext>
            </a:extLst>
          </p:cNvPr>
          <p:cNvGrpSpPr/>
          <p:nvPr/>
        </p:nvGrpSpPr>
        <p:grpSpPr>
          <a:xfrm>
            <a:off x="3654316" y="3596433"/>
            <a:ext cx="398520" cy="566280"/>
            <a:chOff x="3654316" y="3596433"/>
            <a:chExt cx="398520" cy="566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867B1541-E7AB-4CB2-BEE6-0C7276BDD7E5}"/>
                    </a:ext>
                  </a:extLst>
                </p14:cNvPr>
                <p14:cNvContentPartPr/>
                <p14:nvPr/>
              </p14:nvContentPartPr>
              <p14:xfrm>
                <a:off x="3864196" y="3596433"/>
                <a:ext cx="167400" cy="6480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867B1541-E7AB-4CB2-BEE6-0C7276BDD7E5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801556" y="3533433"/>
                  <a:ext cx="293040" cy="19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F2CEC453-0DFD-4E15-B7E6-1035D9C1FBC5}"/>
                    </a:ext>
                  </a:extLst>
                </p14:cNvPr>
                <p14:cNvContentPartPr/>
                <p14:nvPr/>
              </p14:nvContentPartPr>
              <p14:xfrm>
                <a:off x="3749356" y="4042833"/>
                <a:ext cx="228960" cy="4644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F2CEC453-0DFD-4E15-B7E6-1035D9C1FBC5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3686716" y="3980193"/>
                  <a:ext cx="354600" cy="17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86D6FCC7-5C9B-44F9-8B4E-2945B1C99B26}"/>
                    </a:ext>
                  </a:extLst>
                </p14:cNvPr>
                <p14:cNvContentPartPr/>
                <p14:nvPr/>
              </p14:nvContentPartPr>
              <p14:xfrm>
                <a:off x="3783916" y="3614073"/>
                <a:ext cx="79560" cy="3888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86D6FCC7-5C9B-44F9-8B4E-2945B1C99B26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720916" y="3551433"/>
                  <a:ext cx="205200" cy="16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88EF6521-AB36-452F-94A1-202EE1ABC821}"/>
                    </a:ext>
                  </a:extLst>
                </p14:cNvPr>
                <p14:cNvContentPartPr/>
                <p14:nvPr/>
              </p14:nvContentPartPr>
              <p14:xfrm>
                <a:off x="3657916" y="4045713"/>
                <a:ext cx="123480" cy="11700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88EF6521-AB36-452F-94A1-202EE1ABC821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594916" y="3982713"/>
                  <a:ext cx="249120" cy="24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9E63990F-D856-471F-8336-798A7DA66A7C}"/>
                    </a:ext>
                  </a:extLst>
                </p14:cNvPr>
                <p14:cNvContentPartPr/>
                <p14:nvPr/>
              </p14:nvContentPartPr>
              <p14:xfrm>
                <a:off x="3654316" y="4022313"/>
                <a:ext cx="35280" cy="11628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9E63990F-D856-471F-8336-798A7DA66A7C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591316" y="3959673"/>
                  <a:ext cx="160920" cy="24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B4603BF5-F168-4AB6-9B77-A7B9D10D80DE}"/>
                    </a:ext>
                  </a:extLst>
                </p14:cNvPr>
                <p14:cNvContentPartPr/>
                <p14:nvPr/>
              </p14:nvContentPartPr>
              <p14:xfrm>
                <a:off x="3682756" y="3629193"/>
                <a:ext cx="2160" cy="324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B4603BF5-F168-4AB6-9B77-A7B9D10D80DE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3620116" y="3566193"/>
                  <a:ext cx="127800" cy="12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7B918F0F-2A7A-492B-B80C-8C1ABA229FCB}"/>
                    </a:ext>
                  </a:extLst>
                </p14:cNvPr>
                <p14:cNvContentPartPr/>
                <p14:nvPr/>
              </p14:nvContentPartPr>
              <p14:xfrm>
                <a:off x="3859516" y="3756633"/>
                <a:ext cx="96840" cy="10440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7B918F0F-2A7A-492B-B80C-8C1ABA229FCB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3796516" y="3693633"/>
                  <a:ext cx="222480" cy="23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71DD2F38-B54A-4296-AE64-F3A6032DA848}"/>
                    </a:ext>
                  </a:extLst>
                </p14:cNvPr>
                <p14:cNvContentPartPr/>
                <p14:nvPr/>
              </p14:nvContentPartPr>
              <p14:xfrm>
                <a:off x="3858436" y="3882993"/>
                <a:ext cx="28440" cy="10656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71DD2F38-B54A-4296-AE64-F3A6032DA848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3795796" y="3819993"/>
                  <a:ext cx="154080" cy="23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F83D1157-87DB-4C39-B373-C788A2B0490C}"/>
                    </a:ext>
                  </a:extLst>
                </p14:cNvPr>
                <p14:cNvContentPartPr/>
                <p14:nvPr/>
              </p14:nvContentPartPr>
              <p14:xfrm>
                <a:off x="4027276" y="3858153"/>
                <a:ext cx="25560" cy="9972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F83D1157-87DB-4C39-B373-C788A2B0490C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3964276" y="3795153"/>
                  <a:ext cx="151200" cy="22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170F98C6-6D99-4FD0-9946-AB9A2DFE0B10}"/>
                    </a:ext>
                  </a:extLst>
                </p14:cNvPr>
                <p14:cNvContentPartPr/>
                <p14:nvPr/>
              </p14:nvContentPartPr>
              <p14:xfrm>
                <a:off x="3901276" y="3852033"/>
                <a:ext cx="14400" cy="3528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170F98C6-6D99-4FD0-9946-AB9A2DFE0B10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3838276" y="3789033"/>
                  <a:ext cx="140040" cy="16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06CBC066-4A24-4ED3-AF39-796290F267D6}"/>
                    </a:ext>
                  </a:extLst>
                </p14:cNvPr>
                <p14:cNvContentPartPr/>
                <p14:nvPr/>
              </p14:nvContentPartPr>
              <p14:xfrm>
                <a:off x="3899476" y="3864993"/>
                <a:ext cx="12960" cy="2376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06CBC066-4A24-4ED3-AF39-796290F267D6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3836476" y="3801993"/>
                  <a:ext cx="138600" cy="14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5FDB451B-6BB9-4CA6-A5B5-2E7BE152F6BD}"/>
                    </a:ext>
                  </a:extLst>
                </p14:cNvPr>
                <p14:cNvContentPartPr/>
                <p14:nvPr/>
              </p14:nvContentPartPr>
              <p14:xfrm>
                <a:off x="3933676" y="3864273"/>
                <a:ext cx="10440" cy="2196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5FDB451B-6BB9-4CA6-A5B5-2E7BE152F6BD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3871036" y="3801273"/>
                  <a:ext cx="136080" cy="147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73DA788F-48FB-4DEC-89EB-CFCFC91659CE}"/>
                  </a:ext>
                </a:extLst>
              </p14:cNvPr>
              <p14:cNvContentPartPr/>
              <p14:nvPr/>
            </p14:nvContentPartPr>
            <p14:xfrm>
              <a:off x="4618036" y="3515433"/>
              <a:ext cx="164520" cy="2952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73DA788F-48FB-4DEC-89EB-CFCFC91659CE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4555396" y="3452433"/>
                <a:ext cx="290160" cy="15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9A4DCCD3-D3C8-4435-BB73-CA9C626EEF72}"/>
                  </a:ext>
                </a:extLst>
              </p14:cNvPr>
              <p14:cNvContentPartPr/>
              <p14:nvPr/>
            </p14:nvContentPartPr>
            <p14:xfrm>
              <a:off x="5076316" y="3966873"/>
              <a:ext cx="312840" cy="1980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9A4DCCD3-D3C8-4435-BB73-CA9C626EEF72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5013316" y="3904233"/>
                <a:ext cx="438480" cy="14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D23F4D78-6014-40DD-8D99-6E27162AADAF}"/>
                  </a:ext>
                </a:extLst>
              </p14:cNvPr>
              <p14:cNvContentPartPr/>
              <p14:nvPr/>
            </p14:nvContentPartPr>
            <p14:xfrm>
              <a:off x="5147236" y="3537393"/>
              <a:ext cx="310680" cy="3168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D23F4D78-6014-40DD-8D99-6E27162AADAF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5084596" y="3474753"/>
                <a:ext cx="436320" cy="15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851BBFCF-0DCE-44AB-8A13-4E496EBB12A4}"/>
                  </a:ext>
                </a:extLst>
              </p14:cNvPr>
              <p14:cNvContentPartPr/>
              <p14:nvPr/>
            </p14:nvContentPartPr>
            <p14:xfrm>
              <a:off x="5319316" y="3710193"/>
              <a:ext cx="65160" cy="16704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851BBFCF-0DCE-44AB-8A13-4E496EBB12A4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5256316" y="3647193"/>
                <a:ext cx="190800" cy="29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978C02F9-7E5C-4897-A4B1-1207E804FE6B}"/>
                  </a:ext>
                </a:extLst>
              </p14:cNvPr>
              <p14:cNvContentPartPr/>
              <p14:nvPr/>
            </p14:nvContentPartPr>
            <p14:xfrm>
              <a:off x="3476116" y="4646553"/>
              <a:ext cx="124560" cy="15480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978C02F9-7E5C-4897-A4B1-1207E804FE6B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3413476" y="4583913"/>
                <a:ext cx="250200" cy="28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11FC1126-2C95-4E06-99A0-6B76B02EC3DD}"/>
                  </a:ext>
                </a:extLst>
              </p14:cNvPr>
              <p14:cNvContentPartPr/>
              <p14:nvPr/>
            </p14:nvContentPartPr>
            <p14:xfrm>
              <a:off x="4115836" y="4215633"/>
              <a:ext cx="184680" cy="6264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11FC1126-2C95-4E06-99A0-6B76B02EC3DD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4053196" y="4152633"/>
                <a:ext cx="310320" cy="18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13FDCB45-86A7-4AB2-AAE8-553FF5CA48F3}"/>
                  </a:ext>
                </a:extLst>
              </p14:cNvPr>
              <p14:cNvContentPartPr/>
              <p14:nvPr/>
            </p14:nvContentPartPr>
            <p14:xfrm>
              <a:off x="3134836" y="4290153"/>
              <a:ext cx="216720" cy="16200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13FDCB45-86A7-4AB2-AAE8-553FF5CA48F3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3072196" y="4227513"/>
                <a:ext cx="342360" cy="14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3E12505A-5FF8-4442-BE5B-7352B558B546}"/>
                  </a:ext>
                </a:extLst>
              </p14:cNvPr>
              <p14:cNvContentPartPr/>
              <p14:nvPr/>
            </p14:nvContentPartPr>
            <p14:xfrm>
              <a:off x="3130156" y="4823673"/>
              <a:ext cx="150480" cy="9828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3E12505A-5FF8-4442-BE5B-7352B558B546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3067516" y="4761033"/>
                <a:ext cx="276120" cy="223920"/>
              </a:xfrm>
              <a:prstGeom prst="rect">
                <a:avLst/>
              </a:prstGeom>
            </p:spPr>
          </p:pic>
        </mc:Fallback>
      </mc:AlternateContent>
      <p:grpSp>
        <p:nvGrpSpPr>
          <p:cNvPr id="30" name="Group 29">
            <a:extLst>
              <a:ext uri="{FF2B5EF4-FFF2-40B4-BE49-F238E27FC236}">
                <a16:creationId xmlns:a16="http://schemas.microsoft.com/office/drawing/2014/main" id="{E1582882-0E68-45C7-966D-B0094F9F4AB3}"/>
              </a:ext>
            </a:extLst>
          </p:cNvPr>
          <p:cNvGrpSpPr/>
          <p:nvPr/>
        </p:nvGrpSpPr>
        <p:grpSpPr>
          <a:xfrm>
            <a:off x="4097116" y="4887753"/>
            <a:ext cx="360000" cy="353160"/>
            <a:chOff x="4097116" y="4887753"/>
            <a:chExt cx="360000" cy="353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CC94D5E7-05EF-49EF-854E-AF52E471627F}"/>
                    </a:ext>
                  </a:extLst>
                </p14:cNvPr>
                <p14:cNvContentPartPr/>
                <p14:nvPr/>
              </p14:nvContentPartPr>
              <p14:xfrm>
                <a:off x="4097116" y="4935633"/>
                <a:ext cx="175680" cy="2376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CC94D5E7-05EF-49EF-854E-AF52E471627F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4034116" y="4872993"/>
                  <a:ext cx="301320" cy="14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23089F3C-AECF-471C-9908-4DF9AD6DA974}"/>
                    </a:ext>
                  </a:extLst>
                </p14:cNvPr>
                <p14:cNvContentPartPr/>
                <p14:nvPr/>
              </p14:nvContentPartPr>
              <p14:xfrm>
                <a:off x="4310956" y="4887753"/>
                <a:ext cx="146160" cy="35316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23089F3C-AECF-471C-9908-4DF9AD6DA974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4247956" y="4825113"/>
                  <a:ext cx="271800" cy="478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1">
            <p14:nvContentPartPr>
              <p14:cNvPr id="13312" name="Ink 13311">
                <a:extLst>
                  <a:ext uri="{FF2B5EF4-FFF2-40B4-BE49-F238E27FC236}">
                    <a16:creationId xmlns:a16="http://schemas.microsoft.com/office/drawing/2014/main" id="{0234A8D2-3E05-47ED-8080-5C58334BD6B9}"/>
                  </a:ext>
                </a:extLst>
              </p14:cNvPr>
              <p14:cNvContentPartPr/>
              <p14:nvPr/>
            </p14:nvContentPartPr>
            <p14:xfrm>
              <a:off x="3109996" y="5598393"/>
              <a:ext cx="227520" cy="101520"/>
            </p14:xfrm>
          </p:contentPart>
        </mc:Choice>
        <mc:Fallback>
          <p:pic>
            <p:nvPicPr>
              <p:cNvPr id="13312" name="Ink 13311">
                <a:extLst>
                  <a:ext uri="{FF2B5EF4-FFF2-40B4-BE49-F238E27FC236}">
                    <a16:creationId xmlns:a16="http://schemas.microsoft.com/office/drawing/2014/main" id="{0234A8D2-3E05-47ED-8080-5C58334BD6B9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3047356" y="5535393"/>
                <a:ext cx="353160" cy="227160"/>
              </a:xfrm>
              <a:prstGeom prst="rect">
                <a:avLst/>
              </a:prstGeom>
            </p:spPr>
          </p:pic>
        </mc:Fallback>
      </mc:AlternateContent>
      <p:grpSp>
        <p:nvGrpSpPr>
          <p:cNvPr id="13316" name="Group 13315">
            <a:extLst>
              <a:ext uri="{FF2B5EF4-FFF2-40B4-BE49-F238E27FC236}">
                <a16:creationId xmlns:a16="http://schemas.microsoft.com/office/drawing/2014/main" id="{FC744E2A-C447-43F9-93FF-61C38FFC32C5}"/>
              </a:ext>
            </a:extLst>
          </p:cNvPr>
          <p:cNvGrpSpPr/>
          <p:nvPr/>
        </p:nvGrpSpPr>
        <p:grpSpPr>
          <a:xfrm>
            <a:off x="1897156" y="4589673"/>
            <a:ext cx="104400" cy="388440"/>
            <a:chOff x="1897156" y="4589673"/>
            <a:chExt cx="104400" cy="388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13313" name="Ink 13312">
                  <a:extLst>
                    <a:ext uri="{FF2B5EF4-FFF2-40B4-BE49-F238E27FC236}">
                      <a16:creationId xmlns:a16="http://schemas.microsoft.com/office/drawing/2014/main" id="{374230AC-9B14-4B1F-926E-BD53201F8286}"/>
                    </a:ext>
                  </a:extLst>
                </p14:cNvPr>
                <p14:cNvContentPartPr/>
                <p14:nvPr/>
              </p14:nvContentPartPr>
              <p14:xfrm>
                <a:off x="1897156" y="4635393"/>
                <a:ext cx="69480" cy="293400"/>
              </p14:xfrm>
            </p:contentPart>
          </mc:Choice>
          <mc:Fallback>
            <p:pic>
              <p:nvPicPr>
                <p:cNvPr id="13313" name="Ink 13312">
                  <a:extLst>
                    <a:ext uri="{FF2B5EF4-FFF2-40B4-BE49-F238E27FC236}">
                      <a16:creationId xmlns:a16="http://schemas.microsoft.com/office/drawing/2014/main" id="{374230AC-9B14-4B1F-926E-BD53201F8286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1834156" y="4572393"/>
                  <a:ext cx="195120" cy="41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13315" name="Ink 13314">
                  <a:extLst>
                    <a:ext uri="{FF2B5EF4-FFF2-40B4-BE49-F238E27FC236}">
                      <a16:creationId xmlns:a16="http://schemas.microsoft.com/office/drawing/2014/main" id="{A98AF13D-1E78-44B1-B0D9-E5DAA1482C01}"/>
                    </a:ext>
                  </a:extLst>
                </p14:cNvPr>
                <p14:cNvContentPartPr/>
                <p14:nvPr/>
              </p14:nvContentPartPr>
              <p14:xfrm>
                <a:off x="1902916" y="4589673"/>
                <a:ext cx="98640" cy="388440"/>
              </p14:xfrm>
            </p:contentPart>
          </mc:Choice>
          <mc:Fallback>
            <p:pic>
              <p:nvPicPr>
                <p:cNvPr id="13315" name="Ink 13314">
                  <a:extLst>
                    <a:ext uri="{FF2B5EF4-FFF2-40B4-BE49-F238E27FC236}">
                      <a16:creationId xmlns:a16="http://schemas.microsoft.com/office/drawing/2014/main" id="{A98AF13D-1E78-44B1-B0D9-E5DAA1482C01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1840276" y="4526673"/>
                  <a:ext cx="224280" cy="51408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6810" t="40069" b="23499"/>
          <a:stretch/>
        </p:blipFill>
        <p:spPr bwMode="auto">
          <a:xfrm>
            <a:off x="556363" y="1172613"/>
            <a:ext cx="8241102" cy="1526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57556" y="76200"/>
            <a:ext cx="6581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11.For an arbitrary distribution of charge, set d</a:t>
            </a:r>
            <a:r>
              <a:rPr lang="en-US" i="1" dirty="0"/>
              <a:t>e</a:t>
            </a:r>
            <a:r>
              <a:rPr lang="en-US" dirty="0"/>
              <a:t> = </a:t>
            </a:r>
            <a:r>
              <a:rPr lang="en-US" i="1" dirty="0">
                <a:latin typeface="Symbol" panose="05050102010706020507" pitchFamily="18" charset="2"/>
              </a:rPr>
              <a:t>r</a:t>
            </a:r>
            <a:r>
              <a:rPr lang="en-US" dirty="0"/>
              <a:t> </a:t>
            </a:r>
            <a:r>
              <a:rPr lang="en-US" dirty="0" err="1"/>
              <a:t>dV</a:t>
            </a:r>
            <a:r>
              <a:rPr lang="en-US" dirty="0"/>
              <a:t> and integrate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48329" y="3089281"/>
            <a:ext cx="1894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Particular solution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02096" y="3302392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Solution to the homogeneous equation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71368" y="457200"/>
            <a:ext cx="1142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Retarded time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D459F2B-7984-4DFE-BDEA-97B9189D0D09}"/>
              </a:ext>
            </a:extLst>
          </p:cNvPr>
          <p:cNvGrpSpPr/>
          <p:nvPr/>
        </p:nvGrpSpPr>
        <p:grpSpPr>
          <a:xfrm>
            <a:off x="1142236" y="1664526"/>
            <a:ext cx="980280" cy="657360"/>
            <a:chOff x="1142236" y="2625513"/>
            <a:chExt cx="980280" cy="657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E467F917-C076-4509-B8C4-68C2E6E1837A}"/>
                    </a:ext>
                  </a:extLst>
                </p14:cNvPr>
                <p14:cNvContentPartPr/>
                <p14:nvPr/>
              </p14:nvContentPartPr>
              <p14:xfrm>
                <a:off x="1142236" y="3088113"/>
                <a:ext cx="259200" cy="17604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E467F917-C076-4509-B8C4-68C2E6E1837A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079236" y="3025113"/>
                  <a:ext cx="384840" cy="30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6B1C57BE-469A-4822-95BE-2B981475D16D}"/>
                    </a:ext>
                  </a:extLst>
                </p14:cNvPr>
                <p14:cNvContentPartPr/>
                <p14:nvPr/>
              </p14:nvContentPartPr>
              <p14:xfrm>
                <a:off x="1375156" y="3029793"/>
                <a:ext cx="65160" cy="25308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6B1C57BE-469A-4822-95BE-2B981475D16D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312516" y="2966793"/>
                  <a:ext cx="190800" cy="37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3FFAC73F-1B24-4448-99BD-41D2F841A92F}"/>
                    </a:ext>
                  </a:extLst>
                </p14:cNvPr>
                <p14:cNvContentPartPr/>
                <p14:nvPr/>
              </p14:nvContentPartPr>
              <p14:xfrm>
                <a:off x="1835236" y="3134913"/>
                <a:ext cx="287280" cy="7200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3FFAC73F-1B24-4448-99BD-41D2F841A92F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772236" y="3071913"/>
                  <a:ext cx="412920" cy="19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3A96961C-8676-4538-83AD-9F04E1ECA2F8}"/>
                    </a:ext>
                  </a:extLst>
                </p14:cNvPr>
                <p14:cNvContentPartPr/>
                <p14:nvPr/>
              </p14:nvContentPartPr>
              <p14:xfrm>
                <a:off x="1683676" y="2625513"/>
                <a:ext cx="239760" cy="28944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3A96961C-8676-4538-83AD-9F04E1ECA2F8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621036" y="2562873"/>
                  <a:ext cx="365400" cy="415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21CEEC43-D8A0-4B08-9814-FBA48E5FB5EC}"/>
                  </a:ext>
                </a:extLst>
              </p14:cNvPr>
              <p14:cNvContentPartPr/>
              <p14:nvPr/>
            </p14:nvContentPartPr>
            <p14:xfrm>
              <a:off x="1147636" y="1629246"/>
              <a:ext cx="157320" cy="4356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21CEEC43-D8A0-4B08-9814-FBA48E5FB5EC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084636" y="1566606"/>
                <a:ext cx="282960" cy="16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42DDAFFC-281E-4771-9792-929D40D22B2F}"/>
                  </a:ext>
                </a:extLst>
              </p14:cNvPr>
              <p14:cNvContentPartPr/>
              <p14:nvPr/>
            </p14:nvContentPartPr>
            <p14:xfrm>
              <a:off x="1851436" y="1570206"/>
              <a:ext cx="167400" cy="6444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42DDAFFC-281E-4771-9792-929D40D22B2F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788796" y="1507566"/>
                <a:ext cx="293040" cy="19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A2AFF4D7-A150-4814-B573-1D967333D8FB}"/>
                  </a:ext>
                </a:extLst>
              </p14:cNvPr>
              <p14:cNvContentPartPr/>
              <p14:nvPr/>
            </p14:nvContentPartPr>
            <p14:xfrm>
              <a:off x="5060476" y="1747326"/>
              <a:ext cx="162000" cy="19800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A2AFF4D7-A150-4814-B573-1D967333D8FB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997476" y="1684686"/>
                <a:ext cx="287640" cy="32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B22A0CBA-E8F2-4292-B3B6-D9424AD5B29F}"/>
                  </a:ext>
                </a:extLst>
              </p14:cNvPr>
              <p14:cNvContentPartPr/>
              <p14:nvPr/>
            </p14:nvContentPartPr>
            <p14:xfrm>
              <a:off x="6660316" y="1740846"/>
              <a:ext cx="132120" cy="8064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B22A0CBA-E8F2-4292-B3B6-D9424AD5B29F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597676" y="1678206"/>
                <a:ext cx="257760" cy="20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DE1611A7-0DC1-47C5-A63F-A0D14BBD98D9}"/>
                  </a:ext>
                </a:extLst>
              </p14:cNvPr>
              <p14:cNvContentPartPr/>
              <p14:nvPr/>
            </p14:nvContentPartPr>
            <p14:xfrm>
              <a:off x="7541956" y="2399286"/>
              <a:ext cx="217440" cy="3168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DE1611A7-0DC1-47C5-A63F-A0D14BBD98D9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478956" y="2336286"/>
                <a:ext cx="343080" cy="15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4336EE9E-4EE6-4B51-A680-5F17A18B97E5}"/>
                  </a:ext>
                </a:extLst>
              </p14:cNvPr>
              <p14:cNvContentPartPr/>
              <p14:nvPr/>
            </p14:nvContentPartPr>
            <p14:xfrm>
              <a:off x="6786676" y="2448606"/>
              <a:ext cx="193320" cy="15516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4336EE9E-4EE6-4B51-A680-5F17A18B97E5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724036" y="2385606"/>
                <a:ext cx="318960" cy="28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8CC9BD49-6BE1-45CB-A64D-8F88073A0E8E}"/>
                  </a:ext>
                </a:extLst>
              </p14:cNvPr>
              <p14:cNvContentPartPr/>
              <p14:nvPr/>
            </p14:nvContentPartPr>
            <p14:xfrm>
              <a:off x="4873996" y="1034166"/>
              <a:ext cx="829080" cy="19404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8CC9BD49-6BE1-45CB-A64D-8F88073A0E8E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4856356" y="1016166"/>
                <a:ext cx="864720" cy="22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A2E9184B-4B11-4F53-ACBD-AC5953B6428A}"/>
                  </a:ext>
                </a:extLst>
              </p14:cNvPr>
              <p14:cNvContentPartPr/>
              <p14:nvPr/>
            </p14:nvContentPartPr>
            <p14:xfrm>
              <a:off x="4496356" y="2349606"/>
              <a:ext cx="63360" cy="21780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A2E9184B-4B11-4F53-ACBD-AC5953B6428A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4433716" y="2286966"/>
                <a:ext cx="189000" cy="34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001E0BDD-AA55-46BC-AAB6-FCF038294695}"/>
                  </a:ext>
                </a:extLst>
              </p14:cNvPr>
              <p14:cNvContentPartPr/>
              <p14:nvPr/>
            </p14:nvContentPartPr>
            <p14:xfrm>
              <a:off x="6236596" y="1681806"/>
              <a:ext cx="191160" cy="3600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001E0BDD-AA55-46BC-AAB6-FCF038294695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6173956" y="1619166"/>
                <a:ext cx="316800" cy="16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96748B69-6C65-46DC-82F9-3F3F01DE166E}"/>
                  </a:ext>
                </a:extLst>
              </p14:cNvPr>
              <p14:cNvContentPartPr/>
              <p14:nvPr/>
            </p14:nvContentPartPr>
            <p14:xfrm>
              <a:off x="7512436" y="1608006"/>
              <a:ext cx="590400" cy="57204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96748B69-6C65-46DC-82F9-3F3F01DE166E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7458796" y="1500366"/>
                <a:ext cx="698040" cy="78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CB540A60-950E-4A54-ABD5-38C368D54152}"/>
                  </a:ext>
                </a:extLst>
              </p14:cNvPr>
              <p14:cNvContentPartPr/>
              <p14:nvPr/>
            </p14:nvContentPartPr>
            <p14:xfrm>
              <a:off x="6576436" y="3768006"/>
              <a:ext cx="2129760" cy="4500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CB540A60-950E-4A54-ABD5-38C368D54152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6522436" y="3660006"/>
                <a:ext cx="2237400" cy="26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D0E4D92D-96CB-4880-91C2-243D46FECA98}"/>
                  </a:ext>
                </a:extLst>
              </p14:cNvPr>
              <p14:cNvContentPartPr/>
              <p14:nvPr/>
            </p14:nvContentPartPr>
            <p14:xfrm>
              <a:off x="6526396" y="3503046"/>
              <a:ext cx="1428480" cy="39240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D0E4D92D-96CB-4880-91C2-243D46FECA98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6472396" y="3395406"/>
                <a:ext cx="1536120" cy="25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027B701A-353C-4923-96AC-FB6C2A77A592}"/>
                  </a:ext>
                </a:extLst>
              </p14:cNvPr>
              <p14:cNvContentPartPr/>
              <p14:nvPr/>
            </p14:nvContentPartPr>
            <p14:xfrm>
              <a:off x="2672236" y="1321446"/>
              <a:ext cx="4357440" cy="127404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027B701A-353C-4923-96AC-FB6C2A77A592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2618236" y="1213446"/>
                <a:ext cx="4465080" cy="148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84444AA7-F84A-4844-9DFA-183384EDE215}"/>
                  </a:ext>
                </a:extLst>
              </p14:cNvPr>
              <p14:cNvContentPartPr/>
              <p14:nvPr/>
            </p14:nvContentPartPr>
            <p14:xfrm>
              <a:off x="3703276" y="3301341"/>
              <a:ext cx="60480" cy="25560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84444AA7-F84A-4844-9DFA-183384EDE215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3649636" y="3193341"/>
                <a:ext cx="168120" cy="24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BEFAED9B-A755-42AE-B475-5B067484F282}"/>
                  </a:ext>
                </a:extLst>
              </p14:cNvPr>
              <p14:cNvContentPartPr/>
              <p14:nvPr/>
            </p14:nvContentPartPr>
            <p14:xfrm>
              <a:off x="3617956" y="3239061"/>
              <a:ext cx="1739160" cy="6084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BEFAED9B-A755-42AE-B475-5B067484F282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3564316" y="3131421"/>
                <a:ext cx="1846800" cy="27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8811AB9D-6887-435C-B418-B0BD80D762B5}"/>
                  </a:ext>
                </a:extLst>
              </p14:cNvPr>
              <p14:cNvContentPartPr/>
              <p14:nvPr/>
            </p14:nvContentPartPr>
            <p14:xfrm>
              <a:off x="3590236" y="1854966"/>
              <a:ext cx="484920" cy="20268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8811AB9D-6887-435C-B418-B0BD80D762B5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3536236" y="1747326"/>
                <a:ext cx="592560" cy="41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E4BC00A4-4DFB-4A33-8D3D-F2C3F20650D3}"/>
                  </a:ext>
                </a:extLst>
              </p14:cNvPr>
              <p14:cNvContentPartPr/>
              <p14:nvPr/>
            </p14:nvContentPartPr>
            <p14:xfrm>
              <a:off x="2655676" y="1447806"/>
              <a:ext cx="275760" cy="109080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E4BC00A4-4DFB-4A33-8D3D-F2C3F20650D3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2602036" y="1339806"/>
                <a:ext cx="383400" cy="130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14336" name="Ink 14335">
                <a:extLst>
                  <a:ext uri="{FF2B5EF4-FFF2-40B4-BE49-F238E27FC236}">
                    <a16:creationId xmlns:a16="http://schemas.microsoft.com/office/drawing/2014/main" id="{345A39E5-6C3A-49D2-B2A0-A868574CC2A2}"/>
                  </a:ext>
                </a:extLst>
              </p14:cNvPr>
              <p14:cNvContentPartPr/>
              <p14:nvPr/>
            </p14:nvContentPartPr>
            <p14:xfrm>
              <a:off x="6195916" y="1332606"/>
              <a:ext cx="790920" cy="1151280"/>
            </p14:xfrm>
          </p:contentPart>
        </mc:Choice>
        <mc:Fallback>
          <p:pic>
            <p:nvPicPr>
              <p:cNvPr id="14336" name="Ink 14335">
                <a:extLst>
                  <a:ext uri="{FF2B5EF4-FFF2-40B4-BE49-F238E27FC236}">
                    <a16:creationId xmlns:a16="http://schemas.microsoft.com/office/drawing/2014/main" id="{345A39E5-6C3A-49D2-B2A0-A868574CC2A2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6141916" y="1224966"/>
                <a:ext cx="898560" cy="136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14337" name="Ink 14336">
                <a:extLst>
                  <a:ext uri="{FF2B5EF4-FFF2-40B4-BE49-F238E27FC236}">
                    <a16:creationId xmlns:a16="http://schemas.microsoft.com/office/drawing/2014/main" id="{A383994A-2677-4F1F-B697-6B379BE9C1B5}"/>
                  </a:ext>
                </a:extLst>
              </p14:cNvPr>
              <p14:cNvContentPartPr/>
              <p14:nvPr/>
            </p14:nvContentPartPr>
            <p14:xfrm>
              <a:off x="6943996" y="1277526"/>
              <a:ext cx="56160" cy="1144800"/>
            </p14:xfrm>
          </p:contentPart>
        </mc:Choice>
        <mc:Fallback>
          <p:pic>
            <p:nvPicPr>
              <p:cNvPr id="14337" name="Ink 14336">
                <a:extLst>
                  <a:ext uri="{FF2B5EF4-FFF2-40B4-BE49-F238E27FC236}">
                    <a16:creationId xmlns:a16="http://schemas.microsoft.com/office/drawing/2014/main" id="{A383994A-2677-4F1F-B697-6B379BE9C1B5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6890356" y="1169886"/>
                <a:ext cx="163800" cy="1360440"/>
              </a:xfrm>
              <a:prstGeom prst="rect">
                <a:avLst/>
              </a:prstGeom>
            </p:spPr>
          </p:pic>
        </mc:Fallback>
      </mc:AlternateContent>
      <p:grpSp>
        <p:nvGrpSpPr>
          <p:cNvPr id="35" name="Group 34">
            <a:extLst>
              <a:ext uri="{FF2B5EF4-FFF2-40B4-BE49-F238E27FC236}">
                <a16:creationId xmlns:a16="http://schemas.microsoft.com/office/drawing/2014/main" id="{74E9AE7A-6146-4EBE-A616-2CEC0C868FC4}"/>
              </a:ext>
            </a:extLst>
          </p:cNvPr>
          <p:cNvGrpSpPr/>
          <p:nvPr/>
        </p:nvGrpSpPr>
        <p:grpSpPr>
          <a:xfrm>
            <a:off x="194648" y="3534930"/>
            <a:ext cx="3457575" cy="1991250"/>
            <a:chOff x="609600" y="457200"/>
            <a:chExt cx="3609975" cy="2257425"/>
          </a:xfrm>
        </p:grpSpPr>
        <p:pic>
          <p:nvPicPr>
            <p:cNvPr id="36" name="Picture 2">
              <a:extLst>
                <a:ext uri="{FF2B5EF4-FFF2-40B4-BE49-F238E27FC236}">
                  <a16:creationId xmlns:a16="http://schemas.microsoft.com/office/drawing/2014/main" id="{8819E4F2-B830-4ACA-985A-96152F2A68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" y="457200"/>
              <a:ext cx="1600200" cy="2257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" name="Picture 3">
              <a:extLst>
                <a:ext uri="{FF2B5EF4-FFF2-40B4-BE49-F238E27FC236}">
                  <a16:creationId xmlns:a16="http://schemas.microsoft.com/office/drawing/2014/main" id="{988AE569-5A29-42F8-B0D1-B56A9383D2A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9800" y="457200"/>
              <a:ext cx="2009775" cy="1790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FB6CD3D6-B6F9-462A-A223-2B8C0D105205}"/>
              </a:ext>
            </a:extLst>
          </p:cNvPr>
          <p:cNvSpPr txBox="1"/>
          <p:nvPr/>
        </p:nvSpPr>
        <p:spPr>
          <a:xfrm>
            <a:off x="3652223" y="4120101"/>
            <a:ext cx="11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Field point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D641A8C7-2C5C-487B-A34E-E597FB2E5CF9}"/>
              </a:ext>
            </a:extLst>
          </p:cNvPr>
          <p:cNvGrpSpPr/>
          <p:nvPr/>
        </p:nvGrpSpPr>
        <p:grpSpPr>
          <a:xfrm>
            <a:off x="3652223" y="5340207"/>
            <a:ext cx="3810000" cy="972974"/>
            <a:chOff x="2971800" y="2305050"/>
            <a:chExt cx="3810000" cy="972974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49EF5821-842B-4361-AC76-8B16F553CF0D}"/>
                </a:ext>
              </a:extLst>
            </p:cNvPr>
            <p:cNvGrpSpPr/>
            <p:nvPr/>
          </p:nvGrpSpPr>
          <p:grpSpPr>
            <a:xfrm>
              <a:off x="2971800" y="2305050"/>
              <a:ext cx="2877000" cy="972974"/>
              <a:chOff x="5981700" y="1713076"/>
              <a:chExt cx="2877000" cy="972974"/>
            </a:xfrm>
          </p:grpSpPr>
          <p:pic>
            <p:nvPicPr>
              <p:cNvPr id="42" name="Picture 4">
                <a:extLst>
                  <a:ext uri="{FF2B5EF4-FFF2-40B4-BE49-F238E27FC236}">
                    <a16:creationId xmlns:a16="http://schemas.microsoft.com/office/drawing/2014/main" id="{33CA33B7-B67A-41F4-AEA7-6BDB2A42E9C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981700" y="1924962"/>
                <a:ext cx="800100" cy="5143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3" name="Picture 5">
                <a:extLst>
                  <a:ext uri="{FF2B5EF4-FFF2-40B4-BE49-F238E27FC236}">
                    <a16:creationId xmlns:a16="http://schemas.microsoft.com/office/drawing/2014/main" id="{0FB6D3B4-41D6-4793-B5C0-FA75B0D14CE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81800" y="1720367"/>
                <a:ext cx="323850" cy="866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4" name="Picture 6">
                <a:extLst>
                  <a:ext uri="{FF2B5EF4-FFF2-40B4-BE49-F238E27FC236}">
                    <a16:creationId xmlns:a16="http://schemas.microsoft.com/office/drawing/2014/main" id="{8AA40BC1-1D7A-4785-8149-77A5A40E030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39000" y="1730599"/>
                <a:ext cx="409575" cy="4476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5" name="Picture 7">
                <a:extLst>
                  <a:ext uri="{FF2B5EF4-FFF2-40B4-BE49-F238E27FC236}">
                    <a16:creationId xmlns:a16="http://schemas.microsoft.com/office/drawing/2014/main" id="{E163EF5B-2914-4D5A-B015-EE67E8F8429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48575" y="1922626"/>
                <a:ext cx="742950" cy="323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6" name="Picture 8">
                <a:extLst>
                  <a:ext uri="{FF2B5EF4-FFF2-40B4-BE49-F238E27FC236}">
                    <a16:creationId xmlns:a16="http://schemas.microsoft.com/office/drawing/2014/main" id="{A0D657B2-3C28-426B-ABBB-DE2506194AF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91975" y="1713076"/>
                <a:ext cx="466725" cy="419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7" name="Picture 9">
                <a:extLst>
                  <a:ext uri="{FF2B5EF4-FFF2-40B4-BE49-F238E27FC236}">
                    <a16:creationId xmlns:a16="http://schemas.microsoft.com/office/drawing/2014/main" id="{B817CF54-C847-4B03-A838-AD2278A8AAA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34300" y="2286000"/>
                <a:ext cx="285750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BA5BB99F-D398-42EA-B530-B0D8FC38146E}"/>
                  </a:ext>
                </a:extLst>
              </p:cNvPr>
              <p:cNvCxnSpPr/>
              <p:nvPr/>
            </p:nvCxnSpPr>
            <p:spPr>
              <a:xfrm>
                <a:off x="7315200" y="2305050"/>
                <a:ext cx="101441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41" name="Picture 10">
              <a:extLst>
                <a:ext uri="{FF2B5EF4-FFF2-40B4-BE49-F238E27FC236}">
                  <a16:creationId xmlns:a16="http://schemas.microsoft.com/office/drawing/2014/main" id="{754F5A9C-4E2A-4FC5-A476-6B747C6EE5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200" y="2633662"/>
              <a:ext cx="60960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7C14FE6E-9CED-4CE3-811F-6E124E90582D}"/>
              </a:ext>
            </a:extLst>
          </p:cNvPr>
          <p:cNvSpPr txBox="1"/>
          <p:nvPr/>
        </p:nvSpPr>
        <p:spPr>
          <a:xfrm>
            <a:off x="4726037" y="4820763"/>
            <a:ext cx="429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Symbol" panose="05050102010706020507" pitchFamily="18" charset="2"/>
              </a:rPr>
              <a:t>r</a:t>
            </a:r>
            <a:r>
              <a:rPr lang="en-US" dirty="0"/>
              <a:t> is evaluated at the retarded time </a:t>
            </a:r>
            <a:r>
              <a:rPr lang="en-US" i="1" dirty="0"/>
              <a:t>t-(R</a:t>
            </a:r>
            <a:r>
              <a:rPr lang="en-US" dirty="0"/>
              <a:t>/c)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56F25D2-DFC2-498B-8BD0-D0539735CBAB}"/>
              </a:ext>
            </a:extLst>
          </p:cNvPr>
          <p:cNvSpPr txBox="1"/>
          <p:nvPr/>
        </p:nvSpPr>
        <p:spPr>
          <a:xfrm>
            <a:off x="1237816" y="5681289"/>
            <a:ext cx="2362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Shorthand expression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B8E7F80-0DDC-4F09-8B1B-64DD2CF0F78D}"/>
              </a:ext>
            </a:extLst>
          </p:cNvPr>
          <p:cNvSpPr txBox="1"/>
          <p:nvPr/>
        </p:nvSpPr>
        <p:spPr>
          <a:xfrm>
            <a:off x="7336119" y="5152093"/>
            <a:ext cx="1533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Prime omitted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7E23E54-DAAA-4289-9CC1-9D4A5F4BEB2A}"/>
              </a:ext>
            </a:extLst>
          </p:cNvPr>
          <p:cNvSpPr txBox="1"/>
          <p:nvPr/>
        </p:nvSpPr>
        <p:spPr>
          <a:xfrm>
            <a:off x="18191" y="6439957"/>
            <a:ext cx="7081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 that the integration variable r’ is buried in R in two places.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14339" name="Ink 14338">
                <a:extLst>
                  <a:ext uri="{FF2B5EF4-FFF2-40B4-BE49-F238E27FC236}">
                    <a16:creationId xmlns:a16="http://schemas.microsoft.com/office/drawing/2014/main" id="{5F4A0EF6-C4F0-48C6-B9C5-152438E78387}"/>
                  </a:ext>
                </a:extLst>
              </p14:cNvPr>
              <p14:cNvContentPartPr/>
              <p14:nvPr/>
            </p14:nvContentPartPr>
            <p14:xfrm>
              <a:off x="5720356" y="6175178"/>
              <a:ext cx="560520" cy="486360"/>
            </p14:xfrm>
          </p:contentPart>
        </mc:Choice>
        <mc:Fallback>
          <p:pic>
            <p:nvPicPr>
              <p:cNvPr id="14339" name="Ink 14338">
                <a:extLst>
                  <a:ext uri="{FF2B5EF4-FFF2-40B4-BE49-F238E27FC236}">
                    <a16:creationId xmlns:a16="http://schemas.microsoft.com/office/drawing/2014/main" id="{5F4A0EF6-C4F0-48C6-B9C5-152438E78387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5702356" y="6157538"/>
                <a:ext cx="596160" cy="52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14340" name="Ink 14339">
                <a:extLst>
                  <a:ext uri="{FF2B5EF4-FFF2-40B4-BE49-F238E27FC236}">
                    <a16:creationId xmlns:a16="http://schemas.microsoft.com/office/drawing/2014/main" id="{C310B9AE-A77A-4FEC-9561-A148C095616F}"/>
                  </a:ext>
                </a:extLst>
              </p14:cNvPr>
              <p14:cNvContentPartPr/>
              <p14:nvPr/>
            </p14:nvContentPartPr>
            <p14:xfrm>
              <a:off x="5645836" y="5820938"/>
              <a:ext cx="662760" cy="644760"/>
            </p14:xfrm>
          </p:contentPart>
        </mc:Choice>
        <mc:Fallback>
          <p:pic>
            <p:nvPicPr>
              <p:cNvPr id="14340" name="Ink 14339">
                <a:extLst>
                  <a:ext uri="{FF2B5EF4-FFF2-40B4-BE49-F238E27FC236}">
                    <a16:creationId xmlns:a16="http://schemas.microsoft.com/office/drawing/2014/main" id="{C310B9AE-A77A-4FEC-9561-A148C095616F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5628196" y="5803298"/>
                <a:ext cx="698400" cy="68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14341" name="Ink 14340">
                <a:extLst>
                  <a:ext uri="{FF2B5EF4-FFF2-40B4-BE49-F238E27FC236}">
                    <a16:creationId xmlns:a16="http://schemas.microsoft.com/office/drawing/2014/main" id="{28F3F90D-18D5-4848-BB02-7DD65E97024E}"/>
                  </a:ext>
                </a:extLst>
              </p14:cNvPr>
              <p14:cNvContentPartPr/>
              <p14:nvPr/>
            </p14:nvContentPartPr>
            <p14:xfrm>
              <a:off x="6583636" y="5267258"/>
              <a:ext cx="678240" cy="122760"/>
            </p14:xfrm>
          </p:contentPart>
        </mc:Choice>
        <mc:Fallback>
          <p:pic>
            <p:nvPicPr>
              <p:cNvPr id="14341" name="Ink 14340">
                <a:extLst>
                  <a:ext uri="{FF2B5EF4-FFF2-40B4-BE49-F238E27FC236}">
                    <a16:creationId xmlns:a16="http://schemas.microsoft.com/office/drawing/2014/main" id="{28F3F90D-18D5-4848-BB02-7DD65E97024E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6565636" y="5249258"/>
                <a:ext cx="713880" cy="15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14342" name="Ink 14341">
                <a:extLst>
                  <a:ext uri="{FF2B5EF4-FFF2-40B4-BE49-F238E27FC236}">
                    <a16:creationId xmlns:a16="http://schemas.microsoft.com/office/drawing/2014/main" id="{5071B2B5-A718-4338-B025-9B64EF37783C}"/>
                  </a:ext>
                </a:extLst>
              </p14:cNvPr>
              <p14:cNvContentPartPr/>
              <p14:nvPr/>
            </p14:nvContentPartPr>
            <p14:xfrm>
              <a:off x="4625956" y="5011658"/>
              <a:ext cx="344880" cy="397080"/>
            </p14:xfrm>
          </p:contentPart>
        </mc:Choice>
        <mc:Fallback>
          <p:pic>
            <p:nvPicPr>
              <p:cNvPr id="14342" name="Ink 14341">
                <a:extLst>
                  <a:ext uri="{FF2B5EF4-FFF2-40B4-BE49-F238E27FC236}">
                    <a16:creationId xmlns:a16="http://schemas.microsoft.com/office/drawing/2014/main" id="{5071B2B5-A718-4338-B025-9B64EF37783C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4607956" y="4994018"/>
                <a:ext cx="380520" cy="43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6">
            <p14:nvContentPartPr>
              <p14:cNvPr id="14343" name="Ink 14342">
                <a:extLst>
                  <a:ext uri="{FF2B5EF4-FFF2-40B4-BE49-F238E27FC236}">
                    <a16:creationId xmlns:a16="http://schemas.microsoft.com/office/drawing/2014/main" id="{23F5908A-A8F9-4C53-8E01-0BBA76DB73A9}"/>
                  </a:ext>
                </a:extLst>
              </p14:cNvPr>
              <p14:cNvContentPartPr/>
              <p14:nvPr/>
            </p14:nvContentPartPr>
            <p14:xfrm>
              <a:off x="3795076" y="5727338"/>
              <a:ext cx="57960" cy="199440"/>
            </p14:xfrm>
          </p:contentPart>
        </mc:Choice>
        <mc:Fallback>
          <p:pic>
            <p:nvPicPr>
              <p:cNvPr id="14343" name="Ink 14342">
                <a:extLst>
                  <a:ext uri="{FF2B5EF4-FFF2-40B4-BE49-F238E27FC236}">
                    <a16:creationId xmlns:a16="http://schemas.microsoft.com/office/drawing/2014/main" id="{23F5908A-A8F9-4C53-8E01-0BBA76DB73A9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3732076" y="5664698"/>
                <a:ext cx="183600" cy="325080"/>
              </a:xfrm>
              <a:prstGeom prst="rect">
                <a:avLst/>
              </a:prstGeom>
            </p:spPr>
          </p:pic>
        </mc:Fallback>
      </mc:AlternateContent>
      <p:grpSp>
        <p:nvGrpSpPr>
          <p:cNvPr id="14349" name="Group 14348">
            <a:extLst>
              <a:ext uri="{FF2B5EF4-FFF2-40B4-BE49-F238E27FC236}">
                <a16:creationId xmlns:a16="http://schemas.microsoft.com/office/drawing/2014/main" id="{4BF7E7A6-5AC5-4B0F-AE1D-706AE1073478}"/>
              </a:ext>
            </a:extLst>
          </p:cNvPr>
          <p:cNvGrpSpPr/>
          <p:nvPr/>
        </p:nvGrpSpPr>
        <p:grpSpPr>
          <a:xfrm>
            <a:off x="6217876" y="5319458"/>
            <a:ext cx="333360" cy="112680"/>
            <a:chOff x="6217876" y="5319458"/>
            <a:chExt cx="333360" cy="11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14344" name="Ink 14343">
                  <a:extLst>
                    <a:ext uri="{FF2B5EF4-FFF2-40B4-BE49-F238E27FC236}">
                      <a16:creationId xmlns:a16="http://schemas.microsoft.com/office/drawing/2014/main" id="{24AAFD19-3A89-4D71-A785-4C9255F6EF95}"/>
                    </a:ext>
                  </a:extLst>
                </p14:cNvPr>
                <p14:cNvContentPartPr/>
                <p14:nvPr/>
              </p14:nvContentPartPr>
              <p14:xfrm>
                <a:off x="6226516" y="5319458"/>
                <a:ext cx="51480" cy="12240"/>
              </p14:xfrm>
            </p:contentPart>
          </mc:Choice>
          <mc:Fallback>
            <p:pic>
              <p:nvPicPr>
                <p:cNvPr id="14344" name="Ink 14343">
                  <a:extLst>
                    <a:ext uri="{FF2B5EF4-FFF2-40B4-BE49-F238E27FC236}">
                      <a16:creationId xmlns:a16="http://schemas.microsoft.com/office/drawing/2014/main" id="{24AAFD19-3A89-4D71-A785-4C9255F6EF95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6163516" y="5256818"/>
                  <a:ext cx="177120" cy="13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14345" name="Ink 14344">
                  <a:extLst>
                    <a:ext uri="{FF2B5EF4-FFF2-40B4-BE49-F238E27FC236}">
                      <a16:creationId xmlns:a16="http://schemas.microsoft.com/office/drawing/2014/main" id="{E16821EE-ECA3-4E0D-A3D8-A3F27A0BBE7D}"/>
                    </a:ext>
                  </a:extLst>
                </p14:cNvPr>
                <p14:cNvContentPartPr/>
                <p14:nvPr/>
              </p14:nvContentPartPr>
              <p14:xfrm>
                <a:off x="6303196" y="5321618"/>
                <a:ext cx="1440" cy="360"/>
              </p14:xfrm>
            </p:contentPart>
          </mc:Choice>
          <mc:Fallback>
            <p:pic>
              <p:nvPicPr>
                <p:cNvPr id="14345" name="Ink 14344">
                  <a:extLst>
                    <a:ext uri="{FF2B5EF4-FFF2-40B4-BE49-F238E27FC236}">
                      <a16:creationId xmlns:a16="http://schemas.microsoft.com/office/drawing/2014/main" id="{E16821EE-ECA3-4E0D-A3D8-A3F27A0BBE7D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6240556" y="5258618"/>
                  <a:ext cx="12708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14346" name="Ink 14345">
                  <a:extLst>
                    <a:ext uri="{FF2B5EF4-FFF2-40B4-BE49-F238E27FC236}">
                      <a16:creationId xmlns:a16="http://schemas.microsoft.com/office/drawing/2014/main" id="{B1C0C527-555E-48EA-B776-A7EB1F4D14B5}"/>
                    </a:ext>
                  </a:extLst>
                </p14:cNvPr>
                <p14:cNvContentPartPr/>
                <p14:nvPr/>
              </p14:nvContentPartPr>
              <p14:xfrm>
                <a:off x="6217876" y="5325578"/>
                <a:ext cx="77760" cy="39960"/>
              </p14:xfrm>
            </p:contentPart>
          </mc:Choice>
          <mc:Fallback>
            <p:pic>
              <p:nvPicPr>
                <p:cNvPr id="14346" name="Ink 14345">
                  <a:extLst>
                    <a:ext uri="{FF2B5EF4-FFF2-40B4-BE49-F238E27FC236}">
                      <a16:creationId xmlns:a16="http://schemas.microsoft.com/office/drawing/2014/main" id="{B1C0C527-555E-48EA-B776-A7EB1F4D14B5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6154876" y="5262578"/>
                  <a:ext cx="203400" cy="16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14348" name="Ink 14347">
                  <a:extLst>
                    <a:ext uri="{FF2B5EF4-FFF2-40B4-BE49-F238E27FC236}">
                      <a16:creationId xmlns:a16="http://schemas.microsoft.com/office/drawing/2014/main" id="{DB390360-EC10-4727-8420-5C2BEA7657F0}"/>
                    </a:ext>
                  </a:extLst>
                </p14:cNvPr>
                <p14:cNvContentPartPr/>
                <p14:nvPr/>
              </p14:nvContentPartPr>
              <p14:xfrm>
                <a:off x="6491116" y="5342498"/>
                <a:ext cx="60120" cy="89640"/>
              </p14:xfrm>
            </p:contentPart>
          </mc:Choice>
          <mc:Fallback>
            <p:pic>
              <p:nvPicPr>
                <p:cNvPr id="14348" name="Ink 14347">
                  <a:extLst>
                    <a:ext uri="{FF2B5EF4-FFF2-40B4-BE49-F238E27FC236}">
                      <a16:creationId xmlns:a16="http://schemas.microsoft.com/office/drawing/2014/main" id="{DB390360-EC10-4727-8420-5C2BEA7657F0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6428116" y="5279498"/>
                  <a:ext cx="185760" cy="215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6">
            <p14:nvContentPartPr>
              <p14:cNvPr id="14350" name="Ink 14349">
                <a:extLst>
                  <a:ext uri="{FF2B5EF4-FFF2-40B4-BE49-F238E27FC236}">
                    <a16:creationId xmlns:a16="http://schemas.microsoft.com/office/drawing/2014/main" id="{F27BA8D1-44A6-4542-A6C3-0D8BE2BB67AF}"/>
                  </a:ext>
                </a:extLst>
              </p14:cNvPr>
              <p14:cNvContentPartPr/>
              <p14:nvPr/>
            </p14:nvContentPartPr>
            <p14:xfrm>
              <a:off x="5960116" y="5930378"/>
              <a:ext cx="447480" cy="35280"/>
            </p14:xfrm>
          </p:contentPart>
        </mc:Choice>
        <mc:Fallback>
          <p:pic>
            <p:nvPicPr>
              <p:cNvPr id="14350" name="Ink 14349">
                <a:extLst>
                  <a:ext uri="{FF2B5EF4-FFF2-40B4-BE49-F238E27FC236}">
                    <a16:creationId xmlns:a16="http://schemas.microsoft.com/office/drawing/2014/main" id="{F27BA8D1-44A6-4542-A6C3-0D8BE2BB67AF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5942116" y="5912738"/>
                <a:ext cx="483120" cy="7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8">
            <p14:nvContentPartPr>
              <p14:cNvPr id="14351" name="Ink 14350">
                <a:extLst>
                  <a:ext uri="{FF2B5EF4-FFF2-40B4-BE49-F238E27FC236}">
                    <a16:creationId xmlns:a16="http://schemas.microsoft.com/office/drawing/2014/main" id="{2F5B94B0-5982-4E56-B2BD-617AC4C89AC0}"/>
                  </a:ext>
                </a:extLst>
              </p14:cNvPr>
              <p14:cNvContentPartPr/>
              <p14:nvPr/>
            </p14:nvContentPartPr>
            <p14:xfrm>
              <a:off x="4541356" y="5363378"/>
              <a:ext cx="2031120" cy="837360"/>
            </p14:xfrm>
          </p:contentPart>
        </mc:Choice>
        <mc:Fallback>
          <p:pic>
            <p:nvPicPr>
              <p:cNvPr id="14351" name="Ink 14350">
                <a:extLst>
                  <a:ext uri="{FF2B5EF4-FFF2-40B4-BE49-F238E27FC236}">
                    <a16:creationId xmlns:a16="http://schemas.microsoft.com/office/drawing/2014/main" id="{2F5B94B0-5982-4E56-B2BD-617AC4C89AC0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4487716" y="5255738"/>
                <a:ext cx="2138760" cy="105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0">
            <p14:nvContentPartPr>
              <p14:cNvPr id="14352" name="Ink 14351">
                <a:extLst>
                  <a:ext uri="{FF2B5EF4-FFF2-40B4-BE49-F238E27FC236}">
                    <a16:creationId xmlns:a16="http://schemas.microsoft.com/office/drawing/2014/main" id="{E5186F50-11B0-41A8-A0A9-E8D0F8706ED0}"/>
                  </a:ext>
                </a:extLst>
              </p14:cNvPr>
              <p14:cNvContentPartPr/>
              <p14:nvPr/>
            </p14:nvContentPartPr>
            <p14:xfrm>
              <a:off x="7137676" y="5693858"/>
              <a:ext cx="314280" cy="412560"/>
            </p14:xfrm>
          </p:contentPart>
        </mc:Choice>
        <mc:Fallback>
          <p:pic>
            <p:nvPicPr>
              <p:cNvPr id="14352" name="Ink 14351">
                <a:extLst>
                  <a:ext uri="{FF2B5EF4-FFF2-40B4-BE49-F238E27FC236}">
                    <a16:creationId xmlns:a16="http://schemas.microsoft.com/office/drawing/2014/main" id="{E5186F50-11B0-41A8-A0A9-E8D0F8706ED0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7083676" y="5585858"/>
                <a:ext cx="421920" cy="62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2">
            <p14:nvContentPartPr>
              <p14:cNvPr id="14353" name="Ink 14352">
                <a:extLst>
                  <a:ext uri="{FF2B5EF4-FFF2-40B4-BE49-F238E27FC236}">
                    <a16:creationId xmlns:a16="http://schemas.microsoft.com/office/drawing/2014/main" id="{9C16BEA0-C7E4-4F0B-90C9-BEAE8D092028}"/>
                  </a:ext>
                </a:extLst>
              </p14:cNvPr>
              <p14:cNvContentPartPr/>
              <p14:nvPr/>
            </p14:nvContentPartPr>
            <p14:xfrm>
              <a:off x="677836" y="3898538"/>
              <a:ext cx="333360" cy="265320"/>
            </p14:xfrm>
          </p:contentPart>
        </mc:Choice>
        <mc:Fallback>
          <p:pic>
            <p:nvPicPr>
              <p:cNvPr id="14353" name="Ink 14352">
                <a:extLst>
                  <a:ext uri="{FF2B5EF4-FFF2-40B4-BE49-F238E27FC236}">
                    <a16:creationId xmlns:a16="http://schemas.microsoft.com/office/drawing/2014/main" id="{9C16BEA0-C7E4-4F0B-90C9-BEAE8D092028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623836" y="3790538"/>
                <a:ext cx="441000" cy="480960"/>
              </a:xfrm>
              <a:prstGeom prst="rect">
                <a:avLst/>
              </a:prstGeom>
            </p:spPr>
          </p:pic>
        </mc:Fallback>
      </mc:AlternateContent>
      <p:grpSp>
        <p:nvGrpSpPr>
          <p:cNvPr id="53" name="Group 52">
            <a:extLst>
              <a:ext uri="{FF2B5EF4-FFF2-40B4-BE49-F238E27FC236}">
                <a16:creationId xmlns:a16="http://schemas.microsoft.com/office/drawing/2014/main" id="{B30CA61D-6F7C-4DFF-9CEB-D4CF18CA4E47}"/>
              </a:ext>
            </a:extLst>
          </p:cNvPr>
          <p:cNvGrpSpPr/>
          <p:nvPr/>
        </p:nvGrpSpPr>
        <p:grpSpPr>
          <a:xfrm>
            <a:off x="1633276" y="3423698"/>
            <a:ext cx="1304640" cy="349920"/>
            <a:chOff x="1633276" y="3423698"/>
            <a:chExt cx="1304640" cy="349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14354" name="Ink 14353">
                  <a:extLst>
                    <a:ext uri="{FF2B5EF4-FFF2-40B4-BE49-F238E27FC236}">
                      <a16:creationId xmlns:a16="http://schemas.microsoft.com/office/drawing/2014/main" id="{2E5A4E48-B3A7-432C-9F30-D50E45AE1B53}"/>
                    </a:ext>
                  </a:extLst>
                </p14:cNvPr>
                <p14:cNvContentPartPr/>
                <p14:nvPr/>
              </p14:nvContentPartPr>
              <p14:xfrm>
                <a:off x="1644796" y="3658418"/>
                <a:ext cx="96120" cy="38160"/>
              </p14:xfrm>
            </p:contentPart>
          </mc:Choice>
          <mc:Fallback>
            <p:pic>
              <p:nvPicPr>
                <p:cNvPr id="14354" name="Ink 14353">
                  <a:extLst>
                    <a:ext uri="{FF2B5EF4-FFF2-40B4-BE49-F238E27FC236}">
                      <a16:creationId xmlns:a16="http://schemas.microsoft.com/office/drawing/2014/main" id="{2E5A4E48-B3A7-432C-9F30-D50E45AE1B53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1627156" y="3640418"/>
                  <a:ext cx="131760" cy="7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14355" name="Ink 14354">
                  <a:extLst>
                    <a:ext uri="{FF2B5EF4-FFF2-40B4-BE49-F238E27FC236}">
                      <a16:creationId xmlns:a16="http://schemas.microsoft.com/office/drawing/2014/main" id="{FFEE45C2-EE6D-4202-8D4C-B8CC6F527B09}"/>
                    </a:ext>
                  </a:extLst>
                </p14:cNvPr>
                <p14:cNvContentPartPr/>
                <p14:nvPr/>
              </p14:nvContentPartPr>
              <p14:xfrm>
                <a:off x="1633276" y="3746258"/>
                <a:ext cx="88560" cy="27360"/>
              </p14:xfrm>
            </p:contentPart>
          </mc:Choice>
          <mc:Fallback>
            <p:pic>
              <p:nvPicPr>
                <p:cNvPr id="14355" name="Ink 14354">
                  <a:extLst>
                    <a:ext uri="{FF2B5EF4-FFF2-40B4-BE49-F238E27FC236}">
                      <a16:creationId xmlns:a16="http://schemas.microsoft.com/office/drawing/2014/main" id="{FFEE45C2-EE6D-4202-8D4C-B8CC6F527B09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1615636" y="3728618"/>
                  <a:ext cx="12420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14357" name="Ink 14356">
                  <a:extLst>
                    <a:ext uri="{FF2B5EF4-FFF2-40B4-BE49-F238E27FC236}">
                      <a16:creationId xmlns:a16="http://schemas.microsoft.com/office/drawing/2014/main" id="{48824EB1-1214-4534-B71B-AECC99996F36}"/>
                    </a:ext>
                  </a:extLst>
                </p14:cNvPr>
                <p14:cNvContentPartPr/>
                <p14:nvPr/>
              </p14:nvContentPartPr>
              <p14:xfrm>
                <a:off x="1860436" y="3450698"/>
                <a:ext cx="91800" cy="248760"/>
              </p14:xfrm>
            </p:contentPart>
          </mc:Choice>
          <mc:Fallback>
            <p:pic>
              <p:nvPicPr>
                <p:cNvPr id="14357" name="Ink 14356">
                  <a:extLst>
                    <a:ext uri="{FF2B5EF4-FFF2-40B4-BE49-F238E27FC236}">
                      <a16:creationId xmlns:a16="http://schemas.microsoft.com/office/drawing/2014/main" id="{48824EB1-1214-4534-B71B-AECC99996F36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1842436" y="3433058"/>
                  <a:ext cx="12744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14358" name="Ink 14357">
                  <a:extLst>
                    <a:ext uri="{FF2B5EF4-FFF2-40B4-BE49-F238E27FC236}">
                      <a16:creationId xmlns:a16="http://schemas.microsoft.com/office/drawing/2014/main" id="{074E5203-11A1-4AD2-A924-5F2E3AC6D16D}"/>
                    </a:ext>
                  </a:extLst>
                </p14:cNvPr>
                <p14:cNvContentPartPr/>
                <p14:nvPr/>
              </p14:nvContentPartPr>
              <p14:xfrm>
                <a:off x="2011996" y="3596498"/>
                <a:ext cx="115920" cy="72000"/>
              </p14:xfrm>
            </p:contentPart>
          </mc:Choice>
          <mc:Fallback>
            <p:pic>
              <p:nvPicPr>
                <p:cNvPr id="14358" name="Ink 14357">
                  <a:extLst>
                    <a:ext uri="{FF2B5EF4-FFF2-40B4-BE49-F238E27FC236}">
                      <a16:creationId xmlns:a16="http://schemas.microsoft.com/office/drawing/2014/main" id="{074E5203-11A1-4AD2-A924-5F2E3AC6D16D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1994356" y="3578858"/>
                  <a:ext cx="151560" cy="10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14359" name="Ink 14358">
                  <a:extLst>
                    <a:ext uri="{FF2B5EF4-FFF2-40B4-BE49-F238E27FC236}">
                      <a16:creationId xmlns:a16="http://schemas.microsoft.com/office/drawing/2014/main" id="{5EA97E94-75D6-4013-B0E3-24F908006143}"/>
                    </a:ext>
                  </a:extLst>
                </p14:cNvPr>
                <p14:cNvContentPartPr/>
                <p14:nvPr/>
              </p14:nvContentPartPr>
              <p14:xfrm>
                <a:off x="2032516" y="3583538"/>
                <a:ext cx="88920" cy="104400"/>
              </p14:xfrm>
            </p:contentPart>
          </mc:Choice>
          <mc:Fallback>
            <p:pic>
              <p:nvPicPr>
                <p:cNvPr id="14359" name="Ink 14358">
                  <a:extLst>
                    <a:ext uri="{FF2B5EF4-FFF2-40B4-BE49-F238E27FC236}">
                      <a16:creationId xmlns:a16="http://schemas.microsoft.com/office/drawing/2014/main" id="{5EA97E94-75D6-4013-B0E3-24F908006143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2014516" y="3565898"/>
                  <a:ext cx="124560" cy="14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14360" name="Ink 14359">
                  <a:extLst>
                    <a:ext uri="{FF2B5EF4-FFF2-40B4-BE49-F238E27FC236}">
                      <a16:creationId xmlns:a16="http://schemas.microsoft.com/office/drawing/2014/main" id="{7414635F-AF37-44AD-907A-91BBE643519B}"/>
                    </a:ext>
                  </a:extLst>
                </p14:cNvPr>
                <p14:cNvContentPartPr/>
                <p14:nvPr/>
              </p14:nvContentPartPr>
              <p14:xfrm>
                <a:off x="2163916" y="3424778"/>
                <a:ext cx="68040" cy="87840"/>
              </p14:xfrm>
            </p:contentPart>
          </mc:Choice>
          <mc:Fallback>
            <p:pic>
              <p:nvPicPr>
                <p:cNvPr id="14360" name="Ink 14359">
                  <a:extLst>
                    <a:ext uri="{FF2B5EF4-FFF2-40B4-BE49-F238E27FC236}">
                      <a16:creationId xmlns:a16="http://schemas.microsoft.com/office/drawing/2014/main" id="{7414635F-AF37-44AD-907A-91BBE643519B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2145916" y="3407138"/>
                  <a:ext cx="103680" cy="12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14362" name="Ink 14361">
                  <a:extLst>
                    <a:ext uri="{FF2B5EF4-FFF2-40B4-BE49-F238E27FC236}">
                      <a16:creationId xmlns:a16="http://schemas.microsoft.com/office/drawing/2014/main" id="{A9EFA80D-14B9-4A3D-81EB-B2D1835E9F41}"/>
                    </a:ext>
                  </a:extLst>
                </p14:cNvPr>
                <p14:cNvContentPartPr/>
                <p14:nvPr/>
              </p14:nvContentPartPr>
              <p14:xfrm>
                <a:off x="2215756" y="3429458"/>
                <a:ext cx="136440" cy="257760"/>
              </p14:xfrm>
            </p:contentPart>
          </mc:Choice>
          <mc:Fallback>
            <p:pic>
              <p:nvPicPr>
                <p:cNvPr id="14362" name="Ink 14361">
                  <a:extLst>
                    <a:ext uri="{FF2B5EF4-FFF2-40B4-BE49-F238E27FC236}">
                      <a16:creationId xmlns:a16="http://schemas.microsoft.com/office/drawing/2014/main" id="{A9EFA80D-14B9-4A3D-81EB-B2D1835E9F41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2197756" y="3411818"/>
                  <a:ext cx="172080" cy="29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14363" name="Ink 14362">
                  <a:extLst>
                    <a:ext uri="{FF2B5EF4-FFF2-40B4-BE49-F238E27FC236}">
                      <a16:creationId xmlns:a16="http://schemas.microsoft.com/office/drawing/2014/main" id="{2B7A6D07-9686-4BE3-A69C-3E9847B040F3}"/>
                    </a:ext>
                  </a:extLst>
                </p14:cNvPr>
                <p14:cNvContentPartPr/>
                <p14:nvPr/>
              </p14:nvContentPartPr>
              <p14:xfrm>
                <a:off x="2383156" y="3590738"/>
                <a:ext cx="94680" cy="182880"/>
              </p14:xfrm>
            </p:contentPart>
          </mc:Choice>
          <mc:Fallback>
            <p:pic>
              <p:nvPicPr>
                <p:cNvPr id="14363" name="Ink 14362">
                  <a:extLst>
                    <a:ext uri="{FF2B5EF4-FFF2-40B4-BE49-F238E27FC236}">
                      <a16:creationId xmlns:a16="http://schemas.microsoft.com/office/drawing/2014/main" id="{2B7A6D07-9686-4BE3-A69C-3E9847B040F3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2365516" y="3573098"/>
                  <a:ext cx="13032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14364" name="Ink 14363">
                  <a:extLst>
                    <a:ext uri="{FF2B5EF4-FFF2-40B4-BE49-F238E27FC236}">
                      <a16:creationId xmlns:a16="http://schemas.microsoft.com/office/drawing/2014/main" id="{E56F5724-26AA-46C8-9CB0-22F54E90D3CC}"/>
                    </a:ext>
                  </a:extLst>
                </p14:cNvPr>
                <p14:cNvContentPartPr/>
                <p14:nvPr/>
              </p14:nvContentPartPr>
              <p14:xfrm>
                <a:off x="2521036" y="3442418"/>
                <a:ext cx="41040" cy="77400"/>
              </p14:xfrm>
            </p:contentPart>
          </mc:Choice>
          <mc:Fallback>
            <p:pic>
              <p:nvPicPr>
                <p:cNvPr id="14364" name="Ink 14363">
                  <a:extLst>
                    <a:ext uri="{FF2B5EF4-FFF2-40B4-BE49-F238E27FC236}">
                      <a16:creationId xmlns:a16="http://schemas.microsoft.com/office/drawing/2014/main" id="{E56F5724-26AA-46C8-9CB0-22F54E90D3CC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2503036" y="3424418"/>
                  <a:ext cx="76680" cy="11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14366" name="Ink 14365">
                  <a:extLst>
                    <a:ext uri="{FF2B5EF4-FFF2-40B4-BE49-F238E27FC236}">
                      <a16:creationId xmlns:a16="http://schemas.microsoft.com/office/drawing/2014/main" id="{1D5285E5-972F-48D2-8C5F-C450EE1660E8}"/>
                    </a:ext>
                  </a:extLst>
                </p14:cNvPr>
                <p14:cNvContentPartPr/>
                <p14:nvPr/>
              </p14:nvContentPartPr>
              <p14:xfrm>
                <a:off x="2582236" y="3423698"/>
                <a:ext cx="74160" cy="237960"/>
              </p14:xfrm>
            </p:contentPart>
          </mc:Choice>
          <mc:Fallback>
            <p:pic>
              <p:nvPicPr>
                <p:cNvPr id="14366" name="Ink 14365">
                  <a:extLst>
                    <a:ext uri="{FF2B5EF4-FFF2-40B4-BE49-F238E27FC236}">
                      <a16:creationId xmlns:a16="http://schemas.microsoft.com/office/drawing/2014/main" id="{1D5285E5-972F-48D2-8C5F-C450EE1660E8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2564596" y="3406058"/>
                  <a:ext cx="109800" cy="27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38199773-B2E9-4FF6-A0D4-2017022FC2BB}"/>
                    </a:ext>
                  </a:extLst>
                </p14:cNvPr>
                <p14:cNvContentPartPr/>
                <p14:nvPr/>
              </p14:nvContentPartPr>
              <p14:xfrm>
                <a:off x="2718316" y="3559778"/>
                <a:ext cx="126360" cy="10296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38199773-B2E9-4FF6-A0D4-2017022FC2BB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2700316" y="3542138"/>
                  <a:ext cx="162000" cy="13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158C71F7-B7EB-485D-BA90-56AE32ACBA33}"/>
                    </a:ext>
                  </a:extLst>
                </p14:cNvPr>
                <p14:cNvContentPartPr/>
                <p14:nvPr/>
              </p14:nvContentPartPr>
              <p14:xfrm>
                <a:off x="2686636" y="3625658"/>
                <a:ext cx="110520" cy="1728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158C71F7-B7EB-485D-BA90-56AE32ACBA33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2668996" y="3607658"/>
                  <a:ext cx="14616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EB5BD100-DE92-41F5-BB38-1779EF0546C4}"/>
                    </a:ext>
                  </a:extLst>
                </p14:cNvPr>
                <p14:cNvContentPartPr/>
                <p14:nvPr/>
              </p14:nvContentPartPr>
              <p14:xfrm>
                <a:off x="2886796" y="3424778"/>
                <a:ext cx="51120" cy="11700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EB5BD100-DE92-41F5-BB38-1779EF0546C4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2869156" y="3407138"/>
                  <a:ext cx="86760" cy="152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370" name="Group 14369">
            <a:extLst>
              <a:ext uri="{FF2B5EF4-FFF2-40B4-BE49-F238E27FC236}">
                <a16:creationId xmlns:a16="http://schemas.microsoft.com/office/drawing/2014/main" id="{6DAA681F-E993-4091-88CA-6150B3CF9BA3}"/>
              </a:ext>
            </a:extLst>
          </p:cNvPr>
          <p:cNvGrpSpPr/>
          <p:nvPr/>
        </p:nvGrpSpPr>
        <p:grpSpPr>
          <a:xfrm>
            <a:off x="2406916" y="4643738"/>
            <a:ext cx="1042200" cy="446400"/>
            <a:chOff x="2406916" y="4643738"/>
            <a:chExt cx="1042200" cy="446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05527631-C52D-4F63-B86F-2C8A71ECD6BD}"/>
                    </a:ext>
                  </a:extLst>
                </p14:cNvPr>
                <p14:cNvContentPartPr/>
                <p14:nvPr/>
              </p14:nvContentPartPr>
              <p14:xfrm>
                <a:off x="2422756" y="4942538"/>
                <a:ext cx="87480" cy="4680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05527631-C52D-4F63-B86F-2C8A71ECD6BD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2405116" y="4924898"/>
                  <a:ext cx="123120" cy="8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FA5F1D1D-8833-4163-AD5C-628821AAF2F8}"/>
                    </a:ext>
                  </a:extLst>
                </p14:cNvPr>
                <p14:cNvContentPartPr/>
                <p14:nvPr/>
              </p14:nvContentPartPr>
              <p14:xfrm>
                <a:off x="2406916" y="5012738"/>
                <a:ext cx="90360" cy="2412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FA5F1D1D-8833-4163-AD5C-628821AAF2F8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2389276" y="4995098"/>
                  <a:ext cx="12600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0A60AA3B-BE23-4CEA-983A-198E2CB86385}"/>
                    </a:ext>
                  </a:extLst>
                </p14:cNvPr>
                <p14:cNvContentPartPr/>
                <p14:nvPr/>
              </p14:nvContentPartPr>
              <p14:xfrm>
                <a:off x="2590516" y="4812938"/>
                <a:ext cx="42840" cy="27720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0A60AA3B-BE23-4CEA-983A-198E2CB86385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2572876" y="4795298"/>
                  <a:ext cx="78480" cy="31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7FB091AB-FFCD-4C29-ACD4-7B5F638B880A}"/>
                    </a:ext>
                  </a:extLst>
                </p14:cNvPr>
                <p14:cNvContentPartPr/>
                <p14:nvPr/>
              </p14:nvContentPartPr>
              <p14:xfrm>
                <a:off x="2649916" y="4922018"/>
                <a:ext cx="112680" cy="8064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7FB091AB-FFCD-4C29-ACD4-7B5F638B880A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2632276" y="4904378"/>
                  <a:ext cx="148320" cy="11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20CCB385-EC30-4C98-A3DE-13540FB2C82A}"/>
                    </a:ext>
                  </a:extLst>
                </p14:cNvPr>
                <p14:cNvContentPartPr/>
                <p14:nvPr/>
              </p14:nvContentPartPr>
              <p14:xfrm>
                <a:off x="2640556" y="4830218"/>
                <a:ext cx="205920" cy="20412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20CCB385-EC30-4C98-A3DE-13540FB2C82A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2622916" y="4812218"/>
                  <a:ext cx="241560" cy="23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A71BEE92-0C71-4DD3-BF1C-954B7A4CD3F4}"/>
                    </a:ext>
                  </a:extLst>
                </p14:cNvPr>
                <p14:cNvContentPartPr/>
                <p14:nvPr/>
              </p14:nvContentPartPr>
              <p14:xfrm>
                <a:off x="2848996" y="4993298"/>
                <a:ext cx="18360" cy="5832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A71BEE92-0C71-4DD3-BF1C-954B7A4CD3F4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2830996" y="4975658"/>
                  <a:ext cx="54000" cy="9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0AA0E409-68E0-4C0F-8B71-3D9CF63232DD}"/>
                    </a:ext>
                  </a:extLst>
                </p14:cNvPr>
                <p14:cNvContentPartPr/>
                <p14:nvPr/>
              </p14:nvContentPartPr>
              <p14:xfrm>
                <a:off x="2932156" y="4847498"/>
                <a:ext cx="102240" cy="18216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0AA0E409-68E0-4C0F-8B71-3D9CF63232DD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2914156" y="4829858"/>
                  <a:ext cx="137880" cy="2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6EF6A025-36FA-415A-932C-FC0C31833AC2}"/>
                    </a:ext>
                  </a:extLst>
                </p14:cNvPr>
                <p14:cNvContentPartPr/>
                <p14:nvPr/>
              </p14:nvContentPartPr>
              <p14:xfrm>
                <a:off x="3085876" y="4909058"/>
                <a:ext cx="39960" cy="11808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6EF6A025-36FA-415A-932C-FC0C31833AC2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3067876" y="4891058"/>
                  <a:ext cx="75600" cy="15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C30B7A00-54C8-4A0E-B65F-59603C7FDAFC}"/>
                    </a:ext>
                  </a:extLst>
                </p14:cNvPr>
                <p14:cNvContentPartPr/>
                <p14:nvPr/>
              </p14:nvContentPartPr>
              <p14:xfrm>
                <a:off x="3197836" y="4747418"/>
                <a:ext cx="106560" cy="12852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C30B7A00-54C8-4A0E-B65F-59603C7FDAFC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3179836" y="4729418"/>
                  <a:ext cx="142200" cy="16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14368" name="Ink 14367">
                  <a:extLst>
                    <a:ext uri="{FF2B5EF4-FFF2-40B4-BE49-F238E27FC236}">
                      <a16:creationId xmlns:a16="http://schemas.microsoft.com/office/drawing/2014/main" id="{87C55EA3-B271-4086-9FEB-AD0CBA2ACA5F}"/>
                    </a:ext>
                  </a:extLst>
                </p14:cNvPr>
                <p14:cNvContentPartPr/>
                <p14:nvPr/>
              </p14:nvContentPartPr>
              <p14:xfrm>
                <a:off x="3204316" y="4794938"/>
                <a:ext cx="118800" cy="30240"/>
              </p14:xfrm>
            </p:contentPart>
          </mc:Choice>
          <mc:Fallback>
            <p:pic>
              <p:nvPicPr>
                <p:cNvPr id="14368" name="Ink 14367">
                  <a:extLst>
                    <a:ext uri="{FF2B5EF4-FFF2-40B4-BE49-F238E27FC236}">
                      <a16:creationId xmlns:a16="http://schemas.microsoft.com/office/drawing/2014/main" id="{87C55EA3-B271-4086-9FEB-AD0CBA2ACA5F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3186676" y="4777298"/>
                  <a:ext cx="15444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14369" name="Ink 14368">
                  <a:extLst>
                    <a:ext uri="{FF2B5EF4-FFF2-40B4-BE49-F238E27FC236}">
                      <a16:creationId xmlns:a16="http://schemas.microsoft.com/office/drawing/2014/main" id="{494C5772-58EF-4D6B-B351-E36D4285E9BE}"/>
                    </a:ext>
                  </a:extLst>
                </p14:cNvPr>
                <p14:cNvContentPartPr/>
                <p14:nvPr/>
              </p14:nvContentPartPr>
              <p14:xfrm>
                <a:off x="3349756" y="4643738"/>
                <a:ext cx="99360" cy="245880"/>
              </p14:xfrm>
            </p:contentPart>
          </mc:Choice>
          <mc:Fallback>
            <p:pic>
              <p:nvPicPr>
                <p:cNvPr id="14369" name="Ink 14368">
                  <a:extLst>
                    <a:ext uri="{FF2B5EF4-FFF2-40B4-BE49-F238E27FC236}">
                      <a16:creationId xmlns:a16="http://schemas.microsoft.com/office/drawing/2014/main" id="{494C5772-58EF-4D6B-B351-E36D4285E9BE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3331756" y="4625738"/>
                  <a:ext cx="135000" cy="281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385" name="Group 14384">
            <a:extLst>
              <a:ext uri="{FF2B5EF4-FFF2-40B4-BE49-F238E27FC236}">
                <a16:creationId xmlns:a16="http://schemas.microsoft.com/office/drawing/2014/main" id="{AB1EB95E-602B-4519-BC65-84006ED51B59}"/>
              </a:ext>
            </a:extLst>
          </p:cNvPr>
          <p:cNvGrpSpPr/>
          <p:nvPr/>
        </p:nvGrpSpPr>
        <p:grpSpPr>
          <a:xfrm>
            <a:off x="698356" y="4323698"/>
            <a:ext cx="1213560" cy="376560"/>
            <a:chOff x="698356" y="4323698"/>
            <a:chExt cx="1213560" cy="376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14371" name="Ink 14370">
                  <a:extLst>
                    <a:ext uri="{FF2B5EF4-FFF2-40B4-BE49-F238E27FC236}">
                      <a16:creationId xmlns:a16="http://schemas.microsoft.com/office/drawing/2014/main" id="{9839C96E-986D-4080-990E-CE13AB521F08}"/>
                    </a:ext>
                  </a:extLst>
                </p14:cNvPr>
                <p14:cNvContentPartPr/>
                <p14:nvPr/>
              </p14:nvContentPartPr>
              <p14:xfrm>
                <a:off x="698356" y="4546538"/>
                <a:ext cx="99720" cy="24480"/>
              </p14:xfrm>
            </p:contentPart>
          </mc:Choice>
          <mc:Fallback>
            <p:pic>
              <p:nvPicPr>
                <p:cNvPr id="14371" name="Ink 14370">
                  <a:extLst>
                    <a:ext uri="{FF2B5EF4-FFF2-40B4-BE49-F238E27FC236}">
                      <a16:creationId xmlns:a16="http://schemas.microsoft.com/office/drawing/2014/main" id="{9839C96E-986D-4080-990E-CE13AB521F08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680716" y="4528538"/>
                  <a:ext cx="135360" cy="6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14372" name="Ink 14371">
                  <a:extLst>
                    <a:ext uri="{FF2B5EF4-FFF2-40B4-BE49-F238E27FC236}">
                      <a16:creationId xmlns:a16="http://schemas.microsoft.com/office/drawing/2014/main" id="{A4CC828B-62D4-4D8F-8FC4-DA07D3D48F3C}"/>
                    </a:ext>
                  </a:extLst>
                </p14:cNvPr>
                <p14:cNvContentPartPr/>
                <p14:nvPr/>
              </p14:nvContentPartPr>
              <p14:xfrm>
                <a:off x="707716" y="4605578"/>
                <a:ext cx="81000" cy="16200"/>
              </p14:xfrm>
            </p:contentPart>
          </mc:Choice>
          <mc:Fallback>
            <p:pic>
              <p:nvPicPr>
                <p:cNvPr id="14372" name="Ink 14371">
                  <a:extLst>
                    <a:ext uri="{FF2B5EF4-FFF2-40B4-BE49-F238E27FC236}">
                      <a16:creationId xmlns:a16="http://schemas.microsoft.com/office/drawing/2014/main" id="{A4CC828B-62D4-4D8F-8FC4-DA07D3D48F3C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689716" y="4587578"/>
                  <a:ext cx="116640" cy="5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14373" name="Ink 14372">
                  <a:extLst>
                    <a:ext uri="{FF2B5EF4-FFF2-40B4-BE49-F238E27FC236}">
                      <a16:creationId xmlns:a16="http://schemas.microsoft.com/office/drawing/2014/main" id="{164AAD86-A07A-495D-9D47-1234B7894066}"/>
                    </a:ext>
                  </a:extLst>
                </p14:cNvPr>
                <p14:cNvContentPartPr/>
                <p14:nvPr/>
              </p14:nvContentPartPr>
              <p14:xfrm>
                <a:off x="891676" y="4406858"/>
                <a:ext cx="57960" cy="293400"/>
              </p14:xfrm>
            </p:contentPart>
          </mc:Choice>
          <mc:Fallback>
            <p:pic>
              <p:nvPicPr>
                <p:cNvPr id="14373" name="Ink 14372">
                  <a:extLst>
                    <a:ext uri="{FF2B5EF4-FFF2-40B4-BE49-F238E27FC236}">
                      <a16:creationId xmlns:a16="http://schemas.microsoft.com/office/drawing/2014/main" id="{164AAD86-A07A-495D-9D47-1234B7894066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873676" y="4388858"/>
                  <a:ext cx="93600" cy="32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14374" name="Ink 14373">
                  <a:extLst>
                    <a:ext uri="{FF2B5EF4-FFF2-40B4-BE49-F238E27FC236}">
                      <a16:creationId xmlns:a16="http://schemas.microsoft.com/office/drawing/2014/main" id="{818027BE-89D8-465A-9F59-F655F4501F4D}"/>
                    </a:ext>
                  </a:extLst>
                </p14:cNvPr>
                <p14:cNvContentPartPr/>
                <p14:nvPr/>
              </p14:nvContentPartPr>
              <p14:xfrm>
                <a:off x="973396" y="4537898"/>
                <a:ext cx="119880" cy="61560"/>
              </p14:xfrm>
            </p:contentPart>
          </mc:Choice>
          <mc:Fallback>
            <p:pic>
              <p:nvPicPr>
                <p:cNvPr id="14374" name="Ink 14373">
                  <a:extLst>
                    <a:ext uri="{FF2B5EF4-FFF2-40B4-BE49-F238E27FC236}">
                      <a16:creationId xmlns:a16="http://schemas.microsoft.com/office/drawing/2014/main" id="{818027BE-89D8-465A-9F59-F655F4501F4D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955396" y="4519898"/>
                  <a:ext cx="155520" cy="9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14375" name="Ink 14374">
                  <a:extLst>
                    <a:ext uri="{FF2B5EF4-FFF2-40B4-BE49-F238E27FC236}">
                      <a16:creationId xmlns:a16="http://schemas.microsoft.com/office/drawing/2014/main" id="{0F0E16F0-6D44-4C9A-88CC-00843F2C38B9}"/>
                    </a:ext>
                  </a:extLst>
                </p14:cNvPr>
                <p14:cNvContentPartPr/>
                <p14:nvPr/>
              </p14:nvContentPartPr>
              <p14:xfrm>
                <a:off x="987076" y="4514498"/>
                <a:ext cx="121680" cy="128160"/>
              </p14:xfrm>
            </p:contentPart>
          </mc:Choice>
          <mc:Fallback>
            <p:pic>
              <p:nvPicPr>
                <p:cNvPr id="14375" name="Ink 14374">
                  <a:extLst>
                    <a:ext uri="{FF2B5EF4-FFF2-40B4-BE49-F238E27FC236}">
                      <a16:creationId xmlns:a16="http://schemas.microsoft.com/office/drawing/2014/main" id="{0F0E16F0-6D44-4C9A-88CC-00843F2C38B9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969436" y="4496498"/>
                  <a:ext cx="157320" cy="16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14376" name="Ink 14375">
                  <a:extLst>
                    <a:ext uri="{FF2B5EF4-FFF2-40B4-BE49-F238E27FC236}">
                      <a16:creationId xmlns:a16="http://schemas.microsoft.com/office/drawing/2014/main" id="{D7B5CE2F-CD9D-49E4-A5CB-47659383C5D8}"/>
                    </a:ext>
                  </a:extLst>
                </p14:cNvPr>
                <p14:cNvContentPartPr/>
                <p14:nvPr/>
              </p14:nvContentPartPr>
              <p14:xfrm>
                <a:off x="1165996" y="4376618"/>
                <a:ext cx="23760" cy="62280"/>
              </p14:xfrm>
            </p:contentPart>
          </mc:Choice>
          <mc:Fallback>
            <p:pic>
              <p:nvPicPr>
                <p:cNvPr id="14376" name="Ink 14375">
                  <a:extLst>
                    <a:ext uri="{FF2B5EF4-FFF2-40B4-BE49-F238E27FC236}">
                      <a16:creationId xmlns:a16="http://schemas.microsoft.com/office/drawing/2014/main" id="{D7B5CE2F-CD9D-49E4-A5CB-47659383C5D8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1147996" y="4358978"/>
                  <a:ext cx="59400" cy="9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14377" name="Ink 14376">
                  <a:extLst>
                    <a:ext uri="{FF2B5EF4-FFF2-40B4-BE49-F238E27FC236}">
                      <a16:creationId xmlns:a16="http://schemas.microsoft.com/office/drawing/2014/main" id="{D1C1634A-79F3-452A-A4BD-926E3EFC17D5}"/>
                    </a:ext>
                  </a:extLst>
                </p14:cNvPr>
                <p14:cNvContentPartPr/>
                <p14:nvPr/>
              </p14:nvContentPartPr>
              <p14:xfrm>
                <a:off x="1167076" y="4588658"/>
                <a:ext cx="22680" cy="72000"/>
              </p14:xfrm>
            </p:contentPart>
          </mc:Choice>
          <mc:Fallback>
            <p:pic>
              <p:nvPicPr>
                <p:cNvPr id="14377" name="Ink 14376">
                  <a:extLst>
                    <a:ext uri="{FF2B5EF4-FFF2-40B4-BE49-F238E27FC236}">
                      <a16:creationId xmlns:a16="http://schemas.microsoft.com/office/drawing/2014/main" id="{D1C1634A-79F3-452A-A4BD-926E3EFC17D5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1149076" y="4570658"/>
                  <a:ext cx="58320" cy="10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14378" name="Ink 14377">
                  <a:extLst>
                    <a:ext uri="{FF2B5EF4-FFF2-40B4-BE49-F238E27FC236}">
                      <a16:creationId xmlns:a16="http://schemas.microsoft.com/office/drawing/2014/main" id="{B2EE100F-5FA7-4660-B172-08F0E6564C43}"/>
                    </a:ext>
                  </a:extLst>
                </p14:cNvPr>
                <p14:cNvContentPartPr/>
                <p14:nvPr/>
              </p14:nvContentPartPr>
              <p14:xfrm>
                <a:off x="1250956" y="4454378"/>
                <a:ext cx="125280" cy="218520"/>
              </p14:xfrm>
            </p:contentPart>
          </mc:Choice>
          <mc:Fallback>
            <p:pic>
              <p:nvPicPr>
                <p:cNvPr id="14378" name="Ink 14377">
                  <a:extLst>
                    <a:ext uri="{FF2B5EF4-FFF2-40B4-BE49-F238E27FC236}">
                      <a16:creationId xmlns:a16="http://schemas.microsoft.com/office/drawing/2014/main" id="{B2EE100F-5FA7-4660-B172-08F0E6564C43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1233316" y="4436378"/>
                  <a:ext cx="16092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14379" name="Ink 14378">
                  <a:extLst>
                    <a:ext uri="{FF2B5EF4-FFF2-40B4-BE49-F238E27FC236}">
                      <a16:creationId xmlns:a16="http://schemas.microsoft.com/office/drawing/2014/main" id="{91136A34-BE02-4157-A64C-7E6F9240DD7F}"/>
                    </a:ext>
                  </a:extLst>
                </p14:cNvPr>
                <p14:cNvContentPartPr/>
                <p14:nvPr/>
              </p14:nvContentPartPr>
              <p14:xfrm>
                <a:off x="1407556" y="4379498"/>
                <a:ext cx="12600" cy="52200"/>
              </p14:xfrm>
            </p:contentPart>
          </mc:Choice>
          <mc:Fallback>
            <p:pic>
              <p:nvPicPr>
                <p:cNvPr id="14379" name="Ink 14378">
                  <a:extLst>
                    <a:ext uri="{FF2B5EF4-FFF2-40B4-BE49-F238E27FC236}">
                      <a16:creationId xmlns:a16="http://schemas.microsoft.com/office/drawing/2014/main" id="{91136A34-BE02-4157-A64C-7E6F9240DD7F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1389556" y="4361858"/>
                  <a:ext cx="48240" cy="8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14380" name="Ink 14379">
                  <a:extLst>
                    <a:ext uri="{FF2B5EF4-FFF2-40B4-BE49-F238E27FC236}">
                      <a16:creationId xmlns:a16="http://schemas.microsoft.com/office/drawing/2014/main" id="{0E010279-227F-4D69-920B-7F8EB0CAD6B4}"/>
                    </a:ext>
                  </a:extLst>
                </p14:cNvPr>
                <p14:cNvContentPartPr/>
                <p14:nvPr/>
              </p14:nvContentPartPr>
              <p14:xfrm>
                <a:off x="1405756" y="4567418"/>
                <a:ext cx="45360" cy="90360"/>
              </p14:xfrm>
            </p:contentPart>
          </mc:Choice>
          <mc:Fallback>
            <p:pic>
              <p:nvPicPr>
                <p:cNvPr id="14380" name="Ink 14379">
                  <a:extLst>
                    <a:ext uri="{FF2B5EF4-FFF2-40B4-BE49-F238E27FC236}">
                      <a16:creationId xmlns:a16="http://schemas.microsoft.com/office/drawing/2014/main" id="{0E010279-227F-4D69-920B-7F8EB0CAD6B4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1387756" y="4549778"/>
                  <a:ext cx="810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14381" name="Ink 14380">
                  <a:extLst>
                    <a:ext uri="{FF2B5EF4-FFF2-40B4-BE49-F238E27FC236}">
                      <a16:creationId xmlns:a16="http://schemas.microsoft.com/office/drawing/2014/main" id="{558ED2E8-0252-4A6F-8099-82AF8856F829}"/>
                    </a:ext>
                  </a:extLst>
                </p14:cNvPr>
                <p14:cNvContentPartPr/>
                <p14:nvPr/>
              </p14:nvContentPartPr>
              <p14:xfrm>
                <a:off x="1489276" y="4416218"/>
                <a:ext cx="160200" cy="163080"/>
              </p14:xfrm>
            </p:contentPart>
          </mc:Choice>
          <mc:Fallback>
            <p:pic>
              <p:nvPicPr>
                <p:cNvPr id="14381" name="Ink 14380">
                  <a:extLst>
                    <a:ext uri="{FF2B5EF4-FFF2-40B4-BE49-F238E27FC236}">
                      <a16:creationId xmlns:a16="http://schemas.microsoft.com/office/drawing/2014/main" id="{558ED2E8-0252-4A6F-8099-82AF8856F829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1471636" y="4398578"/>
                  <a:ext cx="195840" cy="19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14382" name="Ink 14381">
                  <a:extLst>
                    <a:ext uri="{FF2B5EF4-FFF2-40B4-BE49-F238E27FC236}">
                      <a16:creationId xmlns:a16="http://schemas.microsoft.com/office/drawing/2014/main" id="{447042A4-85BD-4906-AD80-0078F9CC6EA7}"/>
                    </a:ext>
                  </a:extLst>
                </p14:cNvPr>
                <p14:cNvContentPartPr/>
                <p14:nvPr/>
              </p14:nvContentPartPr>
              <p14:xfrm>
                <a:off x="1514836" y="4492178"/>
                <a:ext cx="155160" cy="37800"/>
              </p14:xfrm>
            </p:contentPart>
          </mc:Choice>
          <mc:Fallback>
            <p:pic>
              <p:nvPicPr>
                <p:cNvPr id="14382" name="Ink 14381">
                  <a:extLst>
                    <a:ext uri="{FF2B5EF4-FFF2-40B4-BE49-F238E27FC236}">
                      <a16:creationId xmlns:a16="http://schemas.microsoft.com/office/drawing/2014/main" id="{447042A4-85BD-4906-AD80-0078F9CC6EA7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1496836" y="4474538"/>
                  <a:ext cx="190800" cy="7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14383" name="Ink 14382">
                  <a:extLst>
                    <a:ext uri="{FF2B5EF4-FFF2-40B4-BE49-F238E27FC236}">
                      <a16:creationId xmlns:a16="http://schemas.microsoft.com/office/drawing/2014/main" id="{4F0734E4-F3F9-4DA5-A402-EF18D289A41A}"/>
                    </a:ext>
                  </a:extLst>
                </p14:cNvPr>
                <p14:cNvContentPartPr/>
                <p14:nvPr/>
              </p14:nvContentPartPr>
              <p14:xfrm>
                <a:off x="1698076" y="4375538"/>
                <a:ext cx="32040" cy="52200"/>
              </p14:xfrm>
            </p:contentPart>
          </mc:Choice>
          <mc:Fallback>
            <p:pic>
              <p:nvPicPr>
                <p:cNvPr id="14383" name="Ink 14382">
                  <a:extLst>
                    <a:ext uri="{FF2B5EF4-FFF2-40B4-BE49-F238E27FC236}">
                      <a16:creationId xmlns:a16="http://schemas.microsoft.com/office/drawing/2014/main" id="{4F0734E4-F3F9-4DA5-A402-EF18D289A41A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1680076" y="4357538"/>
                  <a:ext cx="67680" cy="8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14384" name="Ink 14383">
                  <a:extLst>
                    <a:ext uri="{FF2B5EF4-FFF2-40B4-BE49-F238E27FC236}">
                      <a16:creationId xmlns:a16="http://schemas.microsoft.com/office/drawing/2014/main" id="{A6521D99-CB80-473A-8404-417B79DD2104}"/>
                    </a:ext>
                  </a:extLst>
                </p14:cNvPr>
                <p14:cNvContentPartPr/>
                <p14:nvPr/>
              </p14:nvContentPartPr>
              <p14:xfrm>
                <a:off x="1802116" y="4323698"/>
                <a:ext cx="109800" cy="259920"/>
              </p14:xfrm>
            </p:contentPart>
          </mc:Choice>
          <mc:Fallback>
            <p:pic>
              <p:nvPicPr>
                <p:cNvPr id="14384" name="Ink 14383">
                  <a:extLst>
                    <a:ext uri="{FF2B5EF4-FFF2-40B4-BE49-F238E27FC236}">
                      <a16:creationId xmlns:a16="http://schemas.microsoft.com/office/drawing/2014/main" id="{A6521D99-CB80-473A-8404-417B79DD2104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1784116" y="4305698"/>
                  <a:ext cx="145440" cy="29556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12.  Same method for vector potential</a:t>
            </a:r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14022" t="25448" r="23843" b="40734"/>
          <a:stretch/>
        </p:blipFill>
        <p:spPr bwMode="auto">
          <a:xfrm>
            <a:off x="457200" y="2673418"/>
            <a:ext cx="6100782" cy="1288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295400" y="4428227"/>
            <a:ext cx="335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13.  Particular solutions are called the </a:t>
            </a:r>
            <a:r>
              <a:rPr lang="en-US" sz="2000" b="1" dirty="0"/>
              <a:t>Retarded Potentials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86401" y="4271513"/>
            <a:ext cx="213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Solution of homogeneous equation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7042" y="5334000"/>
            <a:ext cx="11144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986AEC46-4F80-4525-BBF3-91CC11EE86F8}"/>
              </a:ext>
            </a:extLst>
          </p:cNvPr>
          <p:cNvGrpSpPr/>
          <p:nvPr/>
        </p:nvGrpSpPr>
        <p:grpSpPr>
          <a:xfrm>
            <a:off x="1885996" y="3011073"/>
            <a:ext cx="227520" cy="628920"/>
            <a:chOff x="1885996" y="3011073"/>
            <a:chExt cx="227520" cy="628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0ADB842F-0F4D-4FD8-947F-24235BA05E7C}"/>
                    </a:ext>
                  </a:extLst>
                </p14:cNvPr>
                <p14:cNvContentPartPr/>
                <p14:nvPr/>
              </p14:nvContentPartPr>
              <p14:xfrm>
                <a:off x="1885996" y="3374673"/>
                <a:ext cx="69840" cy="26532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0ADB842F-0F4D-4FD8-947F-24235BA05E7C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822996" y="3311673"/>
                  <a:ext cx="195480" cy="39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4266FBAB-D1FB-4906-832C-694BC2D6B9E5}"/>
                    </a:ext>
                  </a:extLst>
                </p14:cNvPr>
                <p14:cNvContentPartPr/>
                <p14:nvPr/>
              </p14:nvContentPartPr>
              <p14:xfrm>
                <a:off x="1958356" y="3011073"/>
                <a:ext cx="155160" cy="25668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4266FBAB-D1FB-4906-832C-694BC2D6B9E5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895716" y="2948433"/>
                  <a:ext cx="280800" cy="382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0FED6755-1E43-46E5-80F4-D6C36E01D614}"/>
                  </a:ext>
                </a:extLst>
              </p14:cNvPr>
              <p14:cNvContentPartPr/>
              <p14:nvPr/>
            </p14:nvContentPartPr>
            <p14:xfrm>
              <a:off x="1423036" y="3038073"/>
              <a:ext cx="112320" cy="33984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0FED6755-1E43-46E5-80F4-D6C36E01D61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360396" y="2975433"/>
                <a:ext cx="237960" cy="46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10EE9781-A2E1-4260-A534-8116265E7792}"/>
                  </a:ext>
                </a:extLst>
              </p14:cNvPr>
              <p14:cNvContentPartPr/>
              <p14:nvPr/>
            </p14:nvContentPartPr>
            <p14:xfrm>
              <a:off x="996436" y="2988753"/>
              <a:ext cx="120240" cy="48096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10EE9781-A2E1-4260-A534-8116265E7792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33796" y="2926113"/>
                <a:ext cx="245880" cy="60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10287768-2865-4CA1-B275-D008A4FCCB57}"/>
                  </a:ext>
                </a:extLst>
              </p14:cNvPr>
              <p14:cNvContentPartPr/>
              <p14:nvPr/>
            </p14:nvContentPartPr>
            <p14:xfrm>
              <a:off x="566956" y="2919633"/>
              <a:ext cx="132840" cy="23832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10287768-2865-4CA1-B275-D008A4FCCB57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04316" y="2856993"/>
                <a:ext cx="258480" cy="36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EAEE6675-570C-408B-9B33-B0C505A19C30}"/>
                  </a:ext>
                </a:extLst>
              </p14:cNvPr>
              <p14:cNvContentPartPr/>
              <p14:nvPr/>
            </p14:nvContentPartPr>
            <p14:xfrm>
              <a:off x="969436" y="2656833"/>
              <a:ext cx="123840" cy="26064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EAEE6675-570C-408B-9B33-B0C505A19C30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06436" y="2593833"/>
                <a:ext cx="249480" cy="38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9591E20F-D47E-47F0-9FAC-D57C10CD746F}"/>
                  </a:ext>
                </a:extLst>
              </p14:cNvPr>
              <p14:cNvContentPartPr/>
              <p14:nvPr/>
            </p14:nvContentPartPr>
            <p14:xfrm>
              <a:off x="2969236" y="3169833"/>
              <a:ext cx="65160" cy="20700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9591E20F-D47E-47F0-9FAC-D57C10CD746F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906236" y="3106833"/>
                <a:ext cx="190800" cy="33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8408FE8E-789B-43C9-9448-4DE5C16B4961}"/>
                  </a:ext>
                </a:extLst>
              </p14:cNvPr>
              <p14:cNvContentPartPr/>
              <p14:nvPr/>
            </p14:nvContentPartPr>
            <p14:xfrm>
              <a:off x="3472876" y="3175593"/>
              <a:ext cx="15480" cy="15624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8408FE8E-789B-43C9-9448-4DE5C16B4961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409876" y="3112953"/>
                <a:ext cx="141120" cy="28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0C21B2B6-7221-45CD-AFD8-F4214E4F0D89}"/>
                  </a:ext>
                </a:extLst>
              </p14:cNvPr>
              <p14:cNvContentPartPr/>
              <p14:nvPr/>
            </p14:nvContentPartPr>
            <p14:xfrm>
              <a:off x="3542716" y="3432633"/>
              <a:ext cx="44280" cy="756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0C21B2B6-7221-45CD-AFD8-F4214E4F0D89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480076" y="3369633"/>
                <a:ext cx="169920" cy="13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F417515B-66EC-4BA6-B5C6-4161013E7153}"/>
                  </a:ext>
                </a:extLst>
              </p14:cNvPr>
              <p14:cNvContentPartPr/>
              <p14:nvPr/>
            </p14:nvContentPartPr>
            <p14:xfrm>
              <a:off x="4170916" y="3418593"/>
              <a:ext cx="123480" cy="1728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F417515B-66EC-4BA6-B5C6-4161013E7153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107916" y="3355593"/>
                <a:ext cx="249120" cy="14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7175FCDE-B3D8-4D86-8F68-6A9841B30BB2}"/>
                  </a:ext>
                </a:extLst>
              </p14:cNvPr>
              <p14:cNvContentPartPr/>
              <p14:nvPr/>
            </p14:nvContentPartPr>
            <p14:xfrm>
              <a:off x="4088836" y="3004233"/>
              <a:ext cx="142560" cy="5940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7175FCDE-B3D8-4D86-8F68-6A9841B30BB2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025836" y="2941233"/>
                <a:ext cx="268200" cy="18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3F745EC0-032F-4AD8-A411-E3550A9AE26D}"/>
                  </a:ext>
                </a:extLst>
              </p14:cNvPr>
              <p14:cNvContentPartPr/>
              <p14:nvPr/>
            </p14:nvContentPartPr>
            <p14:xfrm>
              <a:off x="4602916" y="2688513"/>
              <a:ext cx="72360" cy="2088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3F745EC0-032F-4AD8-A411-E3550A9AE26D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540276" y="2625513"/>
                <a:ext cx="198000" cy="14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47ED13FA-44A2-44AD-A041-E0B3AA6FA68E}"/>
                  </a:ext>
                </a:extLst>
              </p14:cNvPr>
              <p14:cNvContentPartPr/>
              <p14:nvPr/>
            </p14:nvContentPartPr>
            <p14:xfrm>
              <a:off x="4618036" y="3116913"/>
              <a:ext cx="111960" cy="1944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47ED13FA-44A2-44AD-A041-E0B3AA6FA68E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555396" y="3053913"/>
                <a:ext cx="237600" cy="145080"/>
              </a:xfrm>
              <a:prstGeom prst="rect">
                <a:avLst/>
              </a:prstGeom>
            </p:spPr>
          </p:pic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99D2F991-A5A6-4DCC-AA4F-6579F15396E1}"/>
              </a:ext>
            </a:extLst>
          </p:cNvPr>
          <p:cNvGrpSpPr/>
          <p:nvPr/>
        </p:nvGrpSpPr>
        <p:grpSpPr>
          <a:xfrm>
            <a:off x="5398156" y="3080193"/>
            <a:ext cx="423360" cy="346680"/>
            <a:chOff x="5398156" y="3080193"/>
            <a:chExt cx="423360" cy="346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0B810847-8A5D-47D8-BDC2-EC0E324C868A}"/>
                    </a:ext>
                  </a:extLst>
                </p14:cNvPr>
                <p14:cNvContentPartPr/>
                <p14:nvPr/>
              </p14:nvContentPartPr>
              <p14:xfrm>
                <a:off x="5780116" y="3220593"/>
                <a:ext cx="41400" cy="20628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0B810847-8A5D-47D8-BDC2-EC0E324C868A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5717476" y="3157593"/>
                  <a:ext cx="167040" cy="3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A160251E-73CB-4F41-A9C3-6AEDCAA5978A}"/>
                    </a:ext>
                  </a:extLst>
                </p14:cNvPr>
                <p14:cNvContentPartPr/>
                <p14:nvPr/>
              </p14:nvContentPartPr>
              <p14:xfrm>
                <a:off x="5476996" y="3080193"/>
                <a:ext cx="203760" cy="5364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A160251E-73CB-4F41-A9C3-6AEDCAA5978A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5414356" y="3017193"/>
                  <a:ext cx="32940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19EEB630-29B6-4EF8-9E46-6A93C12D1F4C}"/>
                    </a:ext>
                  </a:extLst>
                </p14:cNvPr>
                <p14:cNvContentPartPr/>
                <p14:nvPr/>
              </p14:nvContentPartPr>
              <p14:xfrm>
                <a:off x="5398156" y="3255513"/>
                <a:ext cx="20880" cy="15624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19EEB630-29B6-4EF8-9E46-6A93C12D1F4C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5335156" y="3192873"/>
                  <a:ext cx="146520" cy="281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54E983A-C74A-460A-A116-FC440D012B7F}"/>
              </a:ext>
            </a:extLst>
          </p:cNvPr>
          <p:cNvGrpSpPr/>
          <p:nvPr/>
        </p:nvGrpSpPr>
        <p:grpSpPr>
          <a:xfrm>
            <a:off x="5506156" y="3539193"/>
            <a:ext cx="188640" cy="50040"/>
            <a:chOff x="5506156" y="3539193"/>
            <a:chExt cx="188640" cy="50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FC676E90-1E93-435A-AE65-C69CEC297079}"/>
                    </a:ext>
                  </a:extLst>
                </p14:cNvPr>
                <p14:cNvContentPartPr/>
                <p14:nvPr/>
              </p14:nvContentPartPr>
              <p14:xfrm>
                <a:off x="5506156" y="3555753"/>
                <a:ext cx="162360" cy="2484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FC676E90-1E93-435A-AE65-C69CEC297079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5443156" y="3492753"/>
                  <a:ext cx="288000" cy="15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43664E8C-55E6-4E1F-B245-01F55EFB6743}"/>
                    </a:ext>
                  </a:extLst>
                </p14:cNvPr>
                <p14:cNvContentPartPr/>
                <p14:nvPr/>
              </p14:nvContentPartPr>
              <p14:xfrm>
                <a:off x="5535316" y="3539193"/>
                <a:ext cx="159480" cy="5004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43664E8C-55E6-4E1F-B245-01F55EFB6743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5472676" y="3476553"/>
                  <a:ext cx="285120" cy="175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E61FB086-2E0B-46B6-A839-C60B12A039ED}"/>
                  </a:ext>
                </a:extLst>
              </p14:cNvPr>
              <p14:cNvContentPartPr/>
              <p14:nvPr/>
            </p14:nvContentPartPr>
            <p14:xfrm>
              <a:off x="6276556" y="2841153"/>
              <a:ext cx="93240" cy="168840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E61FB086-2E0B-46B6-A839-C60B12A039ED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6213556" y="2778513"/>
                <a:ext cx="218880" cy="29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8CDF6924-CCEB-45D2-9805-351C4CC6468E}"/>
                  </a:ext>
                </a:extLst>
              </p14:cNvPr>
              <p14:cNvContentPartPr/>
              <p14:nvPr/>
            </p14:nvContentPartPr>
            <p14:xfrm>
              <a:off x="5941396" y="2871033"/>
              <a:ext cx="11520" cy="15444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8CDF6924-CCEB-45D2-9805-351C4CC6468E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5878756" y="2808033"/>
                <a:ext cx="137160" cy="28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D19B3384-DA45-4615-A1A1-F1150F6F5194}"/>
                  </a:ext>
                </a:extLst>
              </p14:cNvPr>
              <p14:cNvContentPartPr/>
              <p14:nvPr/>
            </p14:nvContentPartPr>
            <p14:xfrm>
              <a:off x="5892076" y="3468633"/>
              <a:ext cx="87480" cy="6408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D19B3384-DA45-4615-A1A1-F1150F6F5194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5829436" y="3405633"/>
                <a:ext cx="213120" cy="189720"/>
              </a:xfrm>
              <a:prstGeom prst="rect">
                <a:avLst/>
              </a:prstGeom>
            </p:spPr>
          </p:pic>
        </mc:Fallback>
      </mc:AlternateContent>
      <p:grpSp>
        <p:nvGrpSpPr>
          <p:cNvPr id="16385" name="Group 16384">
            <a:extLst>
              <a:ext uri="{FF2B5EF4-FFF2-40B4-BE49-F238E27FC236}">
                <a16:creationId xmlns:a16="http://schemas.microsoft.com/office/drawing/2014/main" id="{B6AD09A5-52B5-441A-B2E2-F021079C0166}"/>
              </a:ext>
            </a:extLst>
          </p:cNvPr>
          <p:cNvGrpSpPr/>
          <p:nvPr/>
        </p:nvGrpSpPr>
        <p:grpSpPr>
          <a:xfrm>
            <a:off x="4225996" y="3487353"/>
            <a:ext cx="103320" cy="93240"/>
            <a:chOff x="4225996" y="3487353"/>
            <a:chExt cx="103320" cy="93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E71CFF4E-7394-4A3E-A0DB-49C5077A8A4F}"/>
                    </a:ext>
                  </a:extLst>
                </p14:cNvPr>
                <p14:cNvContentPartPr/>
                <p14:nvPr/>
              </p14:nvContentPartPr>
              <p14:xfrm>
                <a:off x="4252996" y="3498513"/>
                <a:ext cx="54000" cy="8208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E71CFF4E-7394-4A3E-A0DB-49C5077A8A4F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4190356" y="3435513"/>
                  <a:ext cx="179640" cy="20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16384" name="Ink 16383">
                  <a:extLst>
                    <a:ext uri="{FF2B5EF4-FFF2-40B4-BE49-F238E27FC236}">
                      <a16:creationId xmlns:a16="http://schemas.microsoft.com/office/drawing/2014/main" id="{01712F39-449B-4FD1-A075-D43DC40F6DEF}"/>
                    </a:ext>
                  </a:extLst>
                </p14:cNvPr>
                <p14:cNvContentPartPr/>
                <p14:nvPr/>
              </p14:nvContentPartPr>
              <p14:xfrm>
                <a:off x="4225996" y="3487353"/>
                <a:ext cx="103320" cy="77400"/>
              </p14:xfrm>
            </p:contentPart>
          </mc:Choice>
          <mc:Fallback>
            <p:pic>
              <p:nvPicPr>
                <p:cNvPr id="16384" name="Ink 16383">
                  <a:extLst>
                    <a:ext uri="{FF2B5EF4-FFF2-40B4-BE49-F238E27FC236}">
                      <a16:creationId xmlns:a16="http://schemas.microsoft.com/office/drawing/2014/main" id="{01712F39-449B-4FD1-A075-D43DC40F6DEF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163356" y="3424353"/>
                  <a:ext cx="228960" cy="203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389" name="Group 16388">
            <a:extLst>
              <a:ext uri="{FF2B5EF4-FFF2-40B4-BE49-F238E27FC236}">
                <a16:creationId xmlns:a16="http://schemas.microsoft.com/office/drawing/2014/main" id="{974840D2-4C04-47D7-B558-7C5FF3281031}"/>
              </a:ext>
            </a:extLst>
          </p:cNvPr>
          <p:cNvGrpSpPr/>
          <p:nvPr/>
        </p:nvGrpSpPr>
        <p:grpSpPr>
          <a:xfrm>
            <a:off x="2883916" y="2809113"/>
            <a:ext cx="101160" cy="117720"/>
            <a:chOff x="2883916" y="2809113"/>
            <a:chExt cx="101160" cy="117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16387" name="Ink 16386">
                  <a:extLst>
                    <a:ext uri="{FF2B5EF4-FFF2-40B4-BE49-F238E27FC236}">
                      <a16:creationId xmlns:a16="http://schemas.microsoft.com/office/drawing/2014/main" id="{1829A5CA-0C92-4AB1-A6D6-6B2710512CAE}"/>
                    </a:ext>
                  </a:extLst>
                </p14:cNvPr>
                <p14:cNvContentPartPr/>
                <p14:nvPr/>
              </p14:nvContentPartPr>
              <p14:xfrm>
                <a:off x="2896876" y="2809113"/>
                <a:ext cx="88200" cy="42480"/>
              </p14:xfrm>
            </p:contentPart>
          </mc:Choice>
          <mc:Fallback>
            <p:pic>
              <p:nvPicPr>
                <p:cNvPr id="16387" name="Ink 16386">
                  <a:extLst>
                    <a:ext uri="{FF2B5EF4-FFF2-40B4-BE49-F238E27FC236}">
                      <a16:creationId xmlns:a16="http://schemas.microsoft.com/office/drawing/2014/main" id="{1829A5CA-0C92-4AB1-A6D6-6B2710512CAE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2834236" y="2746473"/>
                  <a:ext cx="213840" cy="16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16388" name="Ink 16387">
                  <a:extLst>
                    <a:ext uri="{FF2B5EF4-FFF2-40B4-BE49-F238E27FC236}">
                      <a16:creationId xmlns:a16="http://schemas.microsoft.com/office/drawing/2014/main" id="{137C1DD8-B273-45E5-A538-ADD2127251A3}"/>
                    </a:ext>
                  </a:extLst>
                </p14:cNvPr>
                <p14:cNvContentPartPr/>
                <p14:nvPr/>
              </p14:nvContentPartPr>
              <p14:xfrm>
                <a:off x="2883916" y="2854113"/>
                <a:ext cx="34920" cy="72720"/>
              </p14:xfrm>
            </p:contentPart>
          </mc:Choice>
          <mc:Fallback>
            <p:pic>
              <p:nvPicPr>
                <p:cNvPr id="16388" name="Ink 16387">
                  <a:extLst>
                    <a:ext uri="{FF2B5EF4-FFF2-40B4-BE49-F238E27FC236}">
                      <a16:creationId xmlns:a16="http://schemas.microsoft.com/office/drawing/2014/main" id="{137C1DD8-B273-45E5-A538-ADD2127251A3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2820916" y="2791113"/>
                  <a:ext cx="160560" cy="198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16391" name="Ink 16390">
                <a:extLst>
                  <a:ext uri="{FF2B5EF4-FFF2-40B4-BE49-F238E27FC236}">
                    <a16:creationId xmlns:a16="http://schemas.microsoft.com/office/drawing/2014/main" id="{54C5AA88-8BE7-4BB5-A841-DCFDB42B5851}"/>
                  </a:ext>
                </a:extLst>
              </p14:cNvPr>
              <p14:cNvContentPartPr/>
              <p14:nvPr/>
            </p14:nvContentPartPr>
            <p14:xfrm>
              <a:off x="1492516" y="2623713"/>
              <a:ext cx="3590640" cy="1308600"/>
            </p14:xfrm>
          </p:contentPart>
        </mc:Choice>
        <mc:Fallback>
          <p:pic>
            <p:nvPicPr>
              <p:cNvPr id="16391" name="Ink 16390">
                <a:extLst>
                  <a:ext uri="{FF2B5EF4-FFF2-40B4-BE49-F238E27FC236}">
                    <a16:creationId xmlns:a16="http://schemas.microsoft.com/office/drawing/2014/main" id="{54C5AA88-8BE7-4BB5-A841-DCFDB42B5851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1438516" y="2516073"/>
                <a:ext cx="3698280" cy="152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16392" name="Ink 16391">
                <a:extLst>
                  <a:ext uri="{FF2B5EF4-FFF2-40B4-BE49-F238E27FC236}">
                    <a16:creationId xmlns:a16="http://schemas.microsoft.com/office/drawing/2014/main" id="{FFC27DE2-7C1D-45D6-B68B-EB8968C66890}"/>
                  </a:ext>
                </a:extLst>
              </p14:cNvPr>
              <p14:cNvContentPartPr/>
              <p14:nvPr/>
            </p14:nvContentPartPr>
            <p14:xfrm>
              <a:off x="5916556" y="2687073"/>
              <a:ext cx="491040" cy="921240"/>
            </p14:xfrm>
          </p:contentPart>
        </mc:Choice>
        <mc:Fallback>
          <p:pic>
            <p:nvPicPr>
              <p:cNvPr id="16392" name="Ink 16391">
                <a:extLst>
                  <a:ext uri="{FF2B5EF4-FFF2-40B4-BE49-F238E27FC236}">
                    <a16:creationId xmlns:a16="http://schemas.microsoft.com/office/drawing/2014/main" id="{FFC27DE2-7C1D-45D6-B68B-EB8968C66890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5862556" y="2579433"/>
                <a:ext cx="598680" cy="113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16393" name="Ink 16392">
                <a:extLst>
                  <a:ext uri="{FF2B5EF4-FFF2-40B4-BE49-F238E27FC236}">
                    <a16:creationId xmlns:a16="http://schemas.microsoft.com/office/drawing/2014/main" id="{14A63522-CA47-45E9-9B99-FF7EA8E27133}"/>
                  </a:ext>
                </a:extLst>
              </p14:cNvPr>
              <p14:cNvContentPartPr/>
              <p14:nvPr/>
            </p14:nvContentPartPr>
            <p14:xfrm>
              <a:off x="6411916" y="2667993"/>
              <a:ext cx="74160" cy="969480"/>
            </p14:xfrm>
          </p:contentPart>
        </mc:Choice>
        <mc:Fallback>
          <p:pic>
            <p:nvPicPr>
              <p:cNvPr id="16393" name="Ink 16392">
                <a:extLst>
                  <a:ext uri="{FF2B5EF4-FFF2-40B4-BE49-F238E27FC236}">
                    <a16:creationId xmlns:a16="http://schemas.microsoft.com/office/drawing/2014/main" id="{14A63522-CA47-45E9-9B99-FF7EA8E27133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6358276" y="2560353"/>
                <a:ext cx="181800" cy="118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16394" name="Ink 16393">
                <a:extLst>
                  <a:ext uri="{FF2B5EF4-FFF2-40B4-BE49-F238E27FC236}">
                    <a16:creationId xmlns:a16="http://schemas.microsoft.com/office/drawing/2014/main" id="{518D460F-EC93-4126-BDB5-EE05E29E87DC}"/>
                  </a:ext>
                </a:extLst>
              </p14:cNvPr>
              <p14:cNvContentPartPr/>
              <p14:nvPr/>
            </p14:nvContentPartPr>
            <p14:xfrm>
              <a:off x="1793116" y="4132473"/>
              <a:ext cx="3161520" cy="219600"/>
            </p14:xfrm>
          </p:contentPart>
        </mc:Choice>
        <mc:Fallback>
          <p:pic>
            <p:nvPicPr>
              <p:cNvPr id="16394" name="Ink 16393">
                <a:extLst>
                  <a:ext uri="{FF2B5EF4-FFF2-40B4-BE49-F238E27FC236}">
                    <a16:creationId xmlns:a16="http://schemas.microsoft.com/office/drawing/2014/main" id="{518D460F-EC93-4126-BDB5-EE05E29E87DC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1775476" y="4114473"/>
                <a:ext cx="3197160" cy="25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16395" name="Ink 16394">
                <a:extLst>
                  <a:ext uri="{FF2B5EF4-FFF2-40B4-BE49-F238E27FC236}">
                    <a16:creationId xmlns:a16="http://schemas.microsoft.com/office/drawing/2014/main" id="{AB7C4115-1070-4667-BC07-86846CC6D766}"/>
                  </a:ext>
                </a:extLst>
              </p14:cNvPr>
              <p14:cNvContentPartPr/>
              <p14:nvPr/>
            </p14:nvContentPartPr>
            <p14:xfrm>
              <a:off x="5695876" y="3731433"/>
              <a:ext cx="986040" cy="287640"/>
            </p14:xfrm>
          </p:contentPart>
        </mc:Choice>
        <mc:Fallback>
          <p:pic>
            <p:nvPicPr>
              <p:cNvPr id="16395" name="Ink 16394">
                <a:extLst>
                  <a:ext uri="{FF2B5EF4-FFF2-40B4-BE49-F238E27FC236}">
                    <a16:creationId xmlns:a16="http://schemas.microsoft.com/office/drawing/2014/main" id="{AB7C4115-1070-4667-BC07-86846CC6D766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5633236" y="3668793"/>
                <a:ext cx="1111680" cy="41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16396" name="Ink 16395">
                <a:extLst>
                  <a:ext uri="{FF2B5EF4-FFF2-40B4-BE49-F238E27FC236}">
                    <a16:creationId xmlns:a16="http://schemas.microsoft.com/office/drawing/2014/main" id="{ED0661EF-3E03-4EAA-B2C5-5BC858DEA86C}"/>
                  </a:ext>
                </a:extLst>
              </p14:cNvPr>
              <p14:cNvContentPartPr/>
              <p14:nvPr/>
            </p14:nvContentPartPr>
            <p14:xfrm>
              <a:off x="5815756" y="3940593"/>
              <a:ext cx="793440" cy="205200"/>
            </p14:xfrm>
          </p:contentPart>
        </mc:Choice>
        <mc:Fallback>
          <p:pic>
            <p:nvPicPr>
              <p:cNvPr id="16396" name="Ink 16395">
                <a:extLst>
                  <a:ext uri="{FF2B5EF4-FFF2-40B4-BE49-F238E27FC236}">
                    <a16:creationId xmlns:a16="http://schemas.microsoft.com/office/drawing/2014/main" id="{ED0661EF-3E03-4EAA-B2C5-5BC858DEA86C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5797756" y="3922953"/>
                <a:ext cx="829080" cy="240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03240" y="457200"/>
            <a:ext cx="6540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14.  If charges are stationary, scalar potential should reduce to usual result (36.8) for constant </a:t>
            </a:r>
            <a:r>
              <a:rPr lang="en-US" sz="2000" b="1" dirty="0"/>
              <a:t>E</a:t>
            </a:r>
            <a:r>
              <a:rPr lang="en-US" sz="2000" dirty="0"/>
              <a:t>-field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4343400"/>
            <a:ext cx="541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If currents are stationary, vector potential should reduce to usual result (43.5) for constant </a:t>
            </a:r>
            <a:r>
              <a:rPr lang="en-US" sz="2000" b="1" dirty="0"/>
              <a:t>H</a:t>
            </a:r>
            <a:r>
              <a:rPr lang="en-US" sz="2000" dirty="0"/>
              <a:t>-field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698"/>
          <a:stretch/>
        </p:blipFill>
        <p:spPr bwMode="auto">
          <a:xfrm>
            <a:off x="914400" y="1666875"/>
            <a:ext cx="2355011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606"/>
          <a:stretch/>
        </p:blipFill>
        <p:spPr bwMode="auto">
          <a:xfrm>
            <a:off x="5105400" y="1719263"/>
            <a:ext cx="2080404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152400" y="5400673"/>
            <a:ext cx="3117011" cy="1019175"/>
            <a:chOff x="990600" y="5400674"/>
            <a:chExt cx="3117011" cy="1019175"/>
          </a:xfrm>
        </p:grpSpPr>
        <p:pic>
          <p:nvPicPr>
            <p:cNvPr id="614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600" y="5495925"/>
              <a:ext cx="1038225" cy="828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49" name="Picture 5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3851"/>
            <a:stretch/>
          </p:blipFill>
          <p:spPr bwMode="auto">
            <a:xfrm>
              <a:off x="2025950" y="5400674"/>
              <a:ext cx="2081661" cy="1019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343524"/>
            <a:ext cx="18478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410200" y="5710535"/>
            <a:ext cx="939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&lt;</a:t>
            </a:r>
            <a:r>
              <a:rPr lang="en-US" sz="2400" b="1" dirty="0"/>
              <a:t>A</a:t>
            </a:r>
            <a:r>
              <a:rPr lang="en-US" sz="2400" dirty="0"/>
              <a:t>&gt;</a:t>
            </a:r>
            <a:r>
              <a:rPr lang="en-US" sz="2400" baseline="-25000" dirty="0"/>
              <a:t>t </a:t>
            </a:r>
            <a:r>
              <a:rPr lang="en-US" sz="2400" dirty="0"/>
              <a:t>=</a:t>
            </a:r>
            <a:endParaRPr lang="en-US" sz="2400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3404558" y="5679427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+</a:t>
            </a:r>
            <a:r>
              <a:rPr lang="en-US" sz="2400" b="1" dirty="0"/>
              <a:t> A</a:t>
            </a:r>
            <a:r>
              <a:rPr lang="en-US" sz="2400" baseline="-25000" dirty="0"/>
              <a:t>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17381" y="1974204"/>
            <a:ext cx="6719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+</a:t>
            </a:r>
            <a:r>
              <a:rPr lang="en-US" sz="2400" b="1" dirty="0"/>
              <a:t> </a:t>
            </a:r>
            <a:r>
              <a:rPr lang="en-US" sz="2400" dirty="0">
                <a:latin typeface="Symbol" panose="05050102010706020507" pitchFamily="18" charset="2"/>
              </a:rPr>
              <a:t>f</a:t>
            </a:r>
            <a:r>
              <a:rPr lang="en-US" sz="2400" baseline="-25000" dirty="0"/>
              <a:t>0</a:t>
            </a:r>
          </a:p>
        </p:txBody>
      </p:sp>
      <p:sp>
        <p:nvSpPr>
          <p:cNvPr id="8" name="Right Arrow 7"/>
          <p:cNvSpPr/>
          <p:nvPr/>
        </p:nvSpPr>
        <p:spPr>
          <a:xfrm>
            <a:off x="4419600" y="2081213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4523796" y="5827067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810E477-21A5-448E-90B5-E03B0F4CB664}"/>
                  </a:ext>
                </a:extLst>
              </p14:cNvPr>
              <p14:cNvContentPartPr/>
              <p14:nvPr/>
            </p14:nvContentPartPr>
            <p14:xfrm>
              <a:off x="1595836" y="1663593"/>
              <a:ext cx="147960" cy="111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810E477-21A5-448E-90B5-E03B0F4CB66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533196" y="1600593"/>
                <a:ext cx="273600" cy="237240"/>
              </a:xfrm>
              <a:prstGeom prst="rect">
                <a:avLst/>
              </a:prstGeom>
            </p:spPr>
          </p:pic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id="{52BFB392-D422-4B7B-9FDE-88EB1A8B0168}"/>
              </a:ext>
            </a:extLst>
          </p:cNvPr>
          <p:cNvGrpSpPr/>
          <p:nvPr/>
        </p:nvGrpSpPr>
        <p:grpSpPr>
          <a:xfrm>
            <a:off x="2274796" y="2317713"/>
            <a:ext cx="475200" cy="84240"/>
            <a:chOff x="2274796" y="2317713"/>
            <a:chExt cx="475200" cy="84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5E663412-27F9-4020-A27F-A182FF312963}"/>
                    </a:ext>
                  </a:extLst>
                </p14:cNvPr>
                <p14:cNvContentPartPr/>
                <p14:nvPr/>
              </p14:nvContentPartPr>
              <p14:xfrm>
                <a:off x="2274796" y="2352633"/>
                <a:ext cx="119880" cy="1836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5E663412-27F9-4020-A27F-A182FF312963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211796" y="2289993"/>
                  <a:ext cx="245520" cy="14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AFD064F3-85A3-4D9C-BCC1-ED94C554F275}"/>
                    </a:ext>
                  </a:extLst>
                </p14:cNvPr>
                <p14:cNvContentPartPr/>
                <p14:nvPr/>
              </p14:nvContentPartPr>
              <p14:xfrm>
                <a:off x="2630116" y="2317713"/>
                <a:ext cx="119880" cy="8424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AFD064F3-85A3-4D9C-BCC1-ED94C554F275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567116" y="2255073"/>
                  <a:ext cx="245520" cy="209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2E608ED-84A2-428E-856B-31631BB9C11B}"/>
              </a:ext>
            </a:extLst>
          </p:cNvPr>
          <p:cNvGrpSpPr/>
          <p:nvPr/>
        </p:nvGrpSpPr>
        <p:grpSpPr>
          <a:xfrm>
            <a:off x="2878876" y="1910913"/>
            <a:ext cx="235800" cy="92520"/>
            <a:chOff x="2878876" y="1910913"/>
            <a:chExt cx="235800" cy="92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2C6B2E89-55B0-4B8A-8EEF-288FC70B333B}"/>
                    </a:ext>
                  </a:extLst>
                </p14:cNvPr>
                <p14:cNvContentPartPr/>
                <p14:nvPr/>
              </p14:nvContentPartPr>
              <p14:xfrm>
                <a:off x="2928196" y="1986153"/>
                <a:ext cx="173520" cy="1728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2C6B2E89-55B0-4B8A-8EEF-288FC70B333B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865556" y="1923513"/>
                  <a:ext cx="299160" cy="14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C1DBF3C7-FEF4-4190-9483-DF74B7C9737D}"/>
                    </a:ext>
                  </a:extLst>
                </p14:cNvPr>
                <p14:cNvContentPartPr/>
                <p14:nvPr/>
              </p14:nvContentPartPr>
              <p14:xfrm>
                <a:off x="2880676" y="1953033"/>
                <a:ext cx="234000" cy="4896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C1DBF3C7-FEF4-4190-9483-DF74B7C9737D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818036" y="1890393"/>
                  <a:ext cx="359640" cy="17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59E5C4EB-1E4E-4495-A079-278C1E0C50C9}"/>
                    </a:ext>
                  </a:extLst>
                </p14:cNvPr>
                <p14:cNvContentPartPr/>
                <p14:nvPr/>
              </p14:nvContentPartPr>
              <p14:xfrm>
                <a:off x="2878876" y="1910913"/>
                <a:ext cx="183960" cy="7164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59E5C4EB-1E4E-4495-A079-278C1E0C50C9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815876" y="1848273"/>
                  <a:ext cx="309600" cy="197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31F65EB6-03B6-441D-A378-645F16533485}"/>
                  </a:ext>
                </a:extLst>
              </p14:cNvPr>
              <p14:cNvContentPartPr/>
              <p14:nvPr/>
            </p14:nvContentPartPr>
            <p14:xfrm>
              <a:off x="7312276" y="5460873"/>
              <a:ext cx="39240" cy="20232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31F65EB6-03B6-441D-A378-645F16533485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249276" y="5398233"/>
                <a:ext cx="164880" cy="32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F7852C6D-DE75-4297-9F40-A87065C8B477}"/>
                  </a:ext>
                </a:extLst>
              </p14:cNvPr>
              <p14:cNvContentPartPr/>
              <p14:nvPr/>
            </p14:nvContentPartPr>
            <p14:xfrm>
              <a:off x="7417756" y="5916993"/>
              <a:ext cx="22680" cy="16920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F7852C6D-DE75-4297-9F40-A87065C8B477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7355116" y="5853993"/>
                <a:ext cx="148320" cy="142560"/>
              </a:xfrm>
              <a:prstGeom prst="rect">
                <a:avLst/>
              </a:prstGeom>
            </p:spPr>
          </p:pic>
        </mc:Fallback>
      </mc:AlternateContent>
      <p:grpSp>
        <p:nvGrpSpPr>
          <p:cNvPr id="30" name="Group 29">
            <a:extLst>
              <a:ext uri="{FF2B5EF4-FFF2-40B4-BE49-F238E27FC236}">
                <a16:creationId xmlns:a16="http://schemas.microsoft.com/office/drawing/2014/main" id="{F64F838C-AC75-4C31-9F0A-BF5B324E1EEA}"/>
              </a:ext>
            </a:extLst>
          </p:cNvPr>
          <p:cNvGrpSpPr/>
          <p:nvPr/>
        </p:nvGrpSpPr>
        <p:grpSpPr>
          <a:xfrm>
            <a:off x="7468516" y="5733033"/>
            <a:ext cx="305280" cy="29160"/>
            <a:chOff x="7468516" y="5733033"/>
            <a:chExt cx="305280" cy="29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17754F78-8576-46D0-836C-F4FE70552B76}"/>
                    </a:ext>
                  </a:extLst>
                </p14:cNvPr>
                <p14:cNvContentPartPr/>
                <p14:nvPr/>
              </p14:nvContentPartPr>
              <p14:xfrm>
                <a:off x="7468516" y="5739873"/>
                <a:ext cx="33120" cy="2232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17754F78-8576-46D0-836C-F4FE70552B76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7405876" y="5677233"/>
                  <a:ext cx="158760" cy="14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AB27FD44-8897-4617-8523-16B8F00F94B6}"/>
                    </a:ext>
                  </a:extLst>
                </p14:cNvPr>
                <p14:cNvContentPartPr/>
                <p14:nvPr/>
              </p14:nvContentPartPr>
              <p14:xfrm>
                <a:off x="7695676" y="5733033"/>
                <a:ext cx="78120" cy="2844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AB27FD44-8897-4617-8523-16B8F00F94B6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7633036" y="5670033"/>
                  <a:ext cx="203760" cy="154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145" name="Group 6144">
            <a:extLst>
              <a:ext uri="{FF2B5EF4-FFF2-40B4-BE49-F238E27FC236}">
                <a16:creationId xmlns:a16="http://schemas.microsoft.com/office/drawing/2014/main" id="{9D049A11-CA58-448F-8182-FB9E6D30FC8E}"/>
              </a:ext>
            </a:extLst>
          </p:cNvPr>
          <p:cNvGrpSpPr/>
          <p:nvPr/>
        </p:nvGrpSpPr>
        <p:grpSpPr>
          <a:xfrm>
            <a:off x="7005916" y="5960553"/>
            <a:ext cx="535320" cy="218160"/>
            <a:chOff x="7005916" y="5960553"/>
            <a:chExt cx="535320" cy="218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961866CE-4F7A-4FF0-90DC-26454DEF0211}"/>
                    </a:ext>
                  </a:extLst>
                </p14:cNvPr>
                <p14:cNvContentPartPr/>
                <p14:nvPr/>
              </p14:nvContentPartPr>
              <p14:xfrm>
                <a:off x="7023556" y="5960553"/>
                <a:ext cx="153000" cy="5508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961866CE-4F7A-4FF0-90DC-26454DEF0211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6960916" y="5897913"/>
                  <a:ext cx="278640" cy="18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63DD0C29-37D6-4EAD-B910-A63CEA7DDFF6}"/>
                    </a:ext>
                  </a:extLst>
                </p14:cNvPr>
                <p14:cNvContentPartPr/>
                <p14:nvPr/>
              </p14:nvContentPartPr>
              <p14:xfrm>
                <a:off x="7221916" y="5971713"/>
                <a:ext cx="66960" cy="5220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63DD0C29-37D6-4EAD-B910-A63CEA7DDFF6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7158916" y="5908713"/>
                  <a:ext cx="192600" cy="17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B9E6F54B-B630-44F7-9057-8B8D910A3525}"/>
                    </a:ext>
                  </a:extLst>
                </p14:cNvPr>
                <p14:cNvContentPartPr/>
                <p14:nvPr/>
              </p14:nvContentPartPr>
              <p14:xfrm>
                <a:off x="7493716" y="6129033"/>
                <a:ext cx="47520" cy="4968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B9E6F54B-B630-44F7-9057-8B8D910A3525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7431076" y="6066393"/>
                  <a:ext cx="173160" cy="17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6144" name="Ink 6143">
                  <a:extLst>
                    <a:ext uri="{FF2B5EF4-FFF2-40B4-BE49-F238E27FC236}">
                      <a16:creationId xmlns:a16="http://schemas.microsoft.com/office/drawing/2014/main" id="{80BF7911-4E9E-4B90-9951-CE76C6FD86D5}"/>
                    </a:ext>
                  </a:extLst>
                </p14:cNvPr>
                <p14:cNvContentPartPr/>
                <p14:nvPr/>
              </p14:nvContentPartPr>
              <p14:xfrm>
                <a:off x="7005916" y="6004833"/>
                <a:ext cx="7920" cy="101880"/>
              </p14:xfrm>
            </p:contentPart>
          </mc:Choice>
          <mc:Fallback>
            <p:pic>
              <p:nvPicPr>
                <p:cNvPr id="6144" name="Ink 6143">
                  <a:extLst>
                    <a:ext uri="{FF2B5EF4-FFF2-40B4-BE49-F238E27FC236}">
                      <a16:creationId xmlns:a16="http://schemas.microsoft.com/office/drawing/2014/main" id="{80BF7911-4E9E-4B90-9951-CE76C6FD86D5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6942916" y="5941833"/>
                  <a:ext cx="133560" cy="227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153" name="Group 6152">
            <a:extLst>
              <a:ext uri="{FF2B5EF4-FFF2-40B4-BE49-F238E27FC236}">
                <a16:creationId xmlns:a16="http://schemas.microsoft.com/office/drawing/2014/main" id="{2D0E3344-09F7-48D4-91EC-E35CEE599170}"/>
              </a:ext>
            </a:extLst>
          </p:cNvPr>
          <p:cNvGrpSpPr/>
          <p:nvPr/>
        </p:nvGrpSpPr>
        <p:grpSpPr>
          <a:xfrm>
            <a:off x="7923916" y="5576073"/>
            <a:ext cx="53640" cy="176400"/>
            <a:chOff x="7923916" y="5576073"/>
            <a:chExt cx="53640" cy="176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6151" name="Ink 6150">
                  <a:extLst>
                    <a:ext uri="{FF2B5EF4-FFF2-40B4-BE49-F238E27FC236}">
                      <a16:creationId xmlns:a16="http://schemas.microsoft.com/office/drawing/2014/main" id="{2825216B-6C85-40E2-868E-BB3AA3AC787C}"/>
                    </a:ext>
                  </a:extLst>
                </p14:cNvPr>
                <p14:cNvContentPartPr/>
                <p14:nvPr/>
              </p14:nvContentPartPr>
              <p14:xfrm>
                <a:off x="7923916" y="5670753"/>
                <a:ext cx="32400" cy="81720"/>
              </p14:xfrm>
            </p:contentPart>
          </mc:Choice>
          <mc:Fallback>
            <p:pic>
              <p:nvPicPr>
                <p:cNvPr id="6151" name="Ink 6150">
                  <a:extLst>
                    <a:ext uri="{FF2B5EF4-FFF2-40B4-BE49-F238E27FC236}">
                      <a16:creationId xmlns:a16="http://schemas.microsoft.com/office/drawing/2014/main" id="{2825216B-6C85-40E2-868E-BB3AA3AC787C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7860916" y="5608113"/>
                  <a:ext cx="15804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6152" name="Ink 6151">
                  <a:extLst>
                    <a:ext uri="{FF2B5EF4-FFF2-40B4-BE49-F238E27FC236}">
                      <a16:creationId xmlns:a16="http://schemas.microsoft.com/office/drawing/2014/main" id="{0490F012-6B6F-4A63-B328-49C4556ACF79}"/>
                    </a:ext>
                  </a:extLst>
                </p14:cNvPr>
                <p14:cNvContentPartPr/>
                <p14:nvPr/>
              </p14:nvContentPartPr>
              <p14:xfrm>
                <a:off x="7959556" y="5576073"/>
                <a:ext cx="18000" cy="143280"/>
              </p14:xfrm>
            </p:contentPart>
          </mc:Choice>
          <mc:Fallback>
            <p:pic>
              <p:nvPicPr>
                <p:cNvPr id="6152" name="Ink 6151">
                  <a:extLst>
                    <a:ext uri="{FF2B5EF4-FFF2-40B4-BE49-F238E27FC236}">
                      <a16:creationId xmlns:a16="http://schemas.microsoft.com/office/drawing/2014/main" id="{0490F012-6B6F-4A63-B328-49C4556ACF79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7896556" y="5513073"/>
                  <a:ext cx="143640" cy="268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158" name="Group 6157">
            <a:extLst>
              <a:ext uri="{FF2B5EF4-FFF2-40B4-BE49-F238E27FC236}">
                <a16:creationId xmlns:a16="http://schemas.microsoft.com/office/drawing/2014/main" id="{C539DD35-6C00-4B30-B5F4-7856D6A12087}"/>
              </a:ext>
            </a:extLst>
          </p:cNvPr>
          <p:cNvGrpSpPr/>
          <p:nvPr/>
        </p:nvGrpSpPr>
        <p:grpSpPr>
          <a:xfrm>
            <a:off x="6977116" y="5250273"/>
            <a:ext cx="501480" cy="307800"/>
            <a:chOff x="6977116" y="5250273"/>
            <a:chExt cx="501480" cy="307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14665FCB-8F97-4EE1-A5E5-0084D537AD55}"/>
                    </a:ext>
                  </a:extLst>
                </p14:cNvPr>
                <p14:cNvContentPartPr/>
                <p14:nvPr/>
              </p14:nvContentPartPr>
              <p14:xfrm>
                <a:off x="7275916" y="5352513"/>
                <a:ext cx="202680" cy="13608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14665FCB-8F97-4EE1-A5E5-0084D537AD55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7212916" y="5289513"/>
                  <a:ext cx="328320" cy="26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50F32093-E318-4614-93CC-7135CAFB9E25}"/>
                    </a:ext>
                  </a:extLst>
                </p14:cNvPr>
                <p14:cNvContentPartPr/>
                <p14:nvPr/>
              </p14:nvContentPartPr>
              <p14:xfrm>
                <a:off x="7071796" y="5250273"/>
                <a:ext cx="257760" cy="18576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50F32093-E318-4614-93CC-7135CAFB9E25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7009156" y="5187633"/>
                  <a:ext cx="383400" cy="31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6154" name="Ink 6153">
                  <a:extLst>
                    <a:ext uri="{FF2B5EF4-FFF2-40B4-BE49-F238E27FC236}">
                      <a16:creationId xmlns:a16="http://schemas.microsoft.com/office/drawing/2014/main" id="{D09DF1A6-8018-426B-971E-4DF162B8EBC5}"/>
                    </a:ext>
                  </a:extLst>
                </p14:cNvPr>
                <p14:cNvContentPartPr/>
                <p14:nvPr/>
              </p14:nvContentPartPr>
              <p14:xfrm>
                <a:off x="6977116" y="5476713"/>
                <a:ext cx="19800" cy="62280"/>
              </p14:xfrm>
            </p:contentPart>
          </mc:Choice>
          <mc:Fallback>
            <p:pic>
              <p:nvPicPr>
                <p:cNvPr id="6154" name="Ink 6153">
                  <a:extLst>
                    <a:ext uri="{FF2B5EF4-FFF2-40B4-BE49-F238E27FC236}">
                      <a16:creationId xmlns:a16="http://schemas.microsoft.com/office/drawing/2014/main" id="{D09DF1A6-8018-426B-971E-4DF162B8EBC5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6914476" y="5413713"/>
                  <a:ext cx="14544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6155" name="Ink 6154">
                  <a:extLst>
                    <a:ext uri="{FF2B5EF4-FFF2-40B4-BE49-F238E27FC236}">
                      <a16:creationId xmlns:a16="http://schemas.microsoft.com/office/drawing/2014/main" id="{0D16EF54-9FAA-4D70-ACEA-7B39666596CC}"/>
                    </a:ext>
                  </a:extLst>
                </p14:cNvPr>
                <p14:cNvContentPartPr/>
                <p14:nvPr/>
              </p14:nvContentPartPr>
              <p14:xfrm>
                <a:off x="7089076" y="5435313"/>
                <a:ext cx="60840" cy="54720"/>
              </p14:xfrm>
            </p:contentPart>
          </mc:Choice>
          <mc:Fallback>
            <p:pic>
              <p:nvPicPr>
                <p:cNvPr id="6155" name="Ink 6154">
                  <a:extLst>
                    <a:ext uri="{FF2B5EF4-FFF2-40B4-BE49-F238E27FC236}">
                      <a16:creationId xmlns:a16="http://schemas.microsoft.com/office/drawing/2014/main" id="{0D16EF54-9FAA-4D70-ACEA-7B39666596CC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7026076" y="5372313"/>
                  <a:ext cx="186480" cy="18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6157" name="Ink 6156">
                  <a:extLst>
                    <a:ext uri="{FF2B5EF4-FFF2-40B4-BE49-F238E27FC236}">
                      <a16:creationId xmlns:a16="http://schemas.microsoft.com/office/drawing/2014/main" id="{E947443F-37FF-486D-A9DC-9E902C767CE0}"/>
                    </a:ext>
                  </a:extLst>
                </p14:cNvPr>
                <p14:cNvContentPartPr/>
                <p14:nvPr/>
              </p14:nvContentPartPr>
              <p14:xfrm>
                <a:off x="7059556" y="5456193"/>
                <a:ext cx="8640" cy="101880"/>
              </p14:xfrm>
            </p:contentPart>
          </mc:Choice>
          <mc:Fallback>
            <p:pic>
              <p:nvPicPr>
                <p:cNvPr id="6157" name="Ink 6156">
                  <a:extLst>
                    <a:ext uri="{FF2B5EF4-FFF2-40B4-BE49-F238E27FC236}">
                      <a16:creationId xmlns:a16="http://schemas.microsoft.com/office/drawing/2014/main" id="{E947443F-37FF-486D-A9DC-9E902C767CE0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6996916" y="5393553"/>
                  <a:ext cx="134280" cy="227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6159" name="Ink 6158">
                <a:extLst>
                  <a:ext uri="{FF2B5EF4-FFF2-40B4-BE49-F238E27FC236}">
                    <a16:creationId xmlns:a16="http://schemas.microsoft.com/office/drawing/2014/main" id="{8217CA76-719F-4ABD-B6C7-0146B282A367}"/>
                  </a:ext>
                </a:extLst>
              </p14:cNvPr>
              <p14:cNvContentPartPr/>
              <p14:nvPr/>
            </p14:nvContentPartPr>
            <p14:xfrm>
              <a:off x="5885956" y="2130873"/>
              <a:ext cx="117000" cy="37080"/>
            </p14:xfrm>
          </p:contentPart>
        </mc:Choice>
        <mc:Fallback>
          <p:pic>
            <p:nvPicPr>
              <p:cNvPr id="6159" name="Ink 6158">
                <a:extLst>
                  <a:ext uri="{FF2B5EF4-FFF2-40B4-BE49-F238E27FC236}">
                    <a16:creationId xmlns:a16="http://schemas.microsoft.com/office/drawing/2014/main" id="{8217CA76-719F-4ABD-B6C7-0146B282A367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5823316" y="2068233"/>
                <a:ext cx="242640" cy="16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1">
            <p14:nvContentPartPr>
              <p14:cNvPr id="6160" name="Ink 6159">
                <a:extLst>
                  <a:ext uri="{FF2B5EF4-FFF2-40B4-BE49-F238E27FC236}">
                    <a16:creationId xmlns:a16="http://schemas.microsoft.com/office/drawing/2014/main" id="{C713F6AD-E9E0-4082-A54F-284319AA310D}"/>
                  </a:ext>
                </a:extLst>
              </p14:cNvPr>
              <p14:cNvContentPartPr/>
              <p14:nvPr/>
            </p14:nvContentPartPr>
            <p14:xfrm>
              <a:off x="5582116" y="1725153"/>
              <a:ext cx="118080" cy="96480"/>
            </p14:xfrm>
          </p:contentPart>
        </mc:Choice>
        <mc:Fallback>
          <p:pic>
            <p:nvPicPr>
              <p:cNvPr id="6160" name="Ink 6159">
                <a:extLst>
                  <a:ext uri="{FF2B5EF4-FFF2-40B4-BE49-F238E27FC236}">
                    <a16:creationId xmlns:a16="http://schemas.microsoft.com/office/drawing/2014/main" id="{C713F6AD-E9E0-4082-A54F-284319AA310D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5519116" y="1662153"/>
                <a:ext cx="243720" cy="222120"/>
              </a:xfrm>
              <a:prstGeom prst="rect">
                <a:avLst/>
              </a:prstGeom>
            </p:spPr>
          </p:pic>
        </mc:Fallback>
      </mc:AlternateContent>
      <p:grpSp>
        <p:nvGrpSpPr>
          <p:cNvPr id="6163" name="Group 6162">
            <a:extLst>
              <a:ext uri="{FF2B5EF4-FFF2-40B4-BE49-F238E27FC236}">
                <a16:creationId xmlns:a16="http://schemas.microsoft.com/office/drawing/2014/main" id="{87C82697-A903-42D6-94B8-D8F4F02FCE60}"/>
              </a:ext>
            </a:extLst>
          </p:cNvPr>
          <p:cNvGrpSpPr/>
          <p:nvPr/>
        </p:nvGrpSpPr>
        <p:grpSpPr>
          <a:xfrm>
            <a:off x="6966316" y="2400153"/>
            <a:ext cx="21240" cy="63720"/>
            <a:chOff x="6966316" y="2400153"/>
            <a:chExt cx="21240" cy="63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6161" name="Ink 6160">
                  <a:extLst>
                    <a:ext uri="{FF2B5EF4-FFF2-40B4-BE49-F238E27FC236}">
                      <a16:creationId xmlns:a16="http://schemas.microsoft.com/office/drawing/2014/main" id="{8CD2FDE1-9D59-4958-A59C-D7AB6F013090}"/>
                    </a:ext>
                  </a:extLst>
                </p14:cNvPr>
                <p14:cNvContentPartPr/>
                <p14:nvPr/>
              </p14:nvContentPartPr>
              <p14:xfrm>
                <a:off x="6966316" y="2400153"/>
                <a:ext cx="21240" cy="56880"/>
              </p14:xfrm>
            </p:contentPart>
          </mc:Choice>
          <mc:Fallback>
            <p:pic>
              <p:nvPicPr>
                <p:cNvPr id="6161" name="Ink 6160">
                  <a:extLst>
                    <a:ext uri="{FF2B5EF4-FFF2-40B4-BE49-F238E27FC236}">
                      <a16:creationId xmlns:a16="http://schemas.microsoft.com/office/drawing/2014/main" id="{8CD2FDE1-9D59-4958-A59C-D7AB6F013090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6903316" y="2337153"/>
                  <a:ext cx="146880" cy="18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6162" name="Ink 6161">
                  <a:extLst>
                    <a:ext uri="{FF2B5EF4-FFF2-40B4-BE49-F238E27FC236}">
                      <a16:creationId xmlns:a16="http://schemas.microsoft.com/office/drawing/2014/main" id="{C05FCDE5-D472-4248-AE61-67486E910D28}"/>
                    </a:ext>
                  </a:extLst>
                </p14:cNvPr>
                <p14:cNvContentPartPr/>
                <p14:nvPr/>
              </p14:nvContentPartPr>
              <p14:xfrm>
                <a:off x="6970996" y="2422113"/>
                <a:ext cx="11520" cy="41760"/>
              </p14:xfrm>
            </p:contentPart>
          </mc:Choice>
          <mc:Fallback>
            <p:pic>
              <p:nvPicPr>
                <p:cNvPr id="6162" name="Ink 6161">
                  <a:extLst>
                    <a:ext uri="{FF2B5EF4-FFF2-40B4-BE49-F238E27FC236}">
                      <a16:creationId xmlns:a16="http://schemas.microsoft.com/office/drawing/2014/main" id="{C05FCDE5-D472-4248-AE61-67486E910D28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6907996" y="2359473"/>
                  <a:ext cx="137160" cy="16740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25897" t="43233" r="41653"/>
          <a:stretch/>
        </p:blipFill>
        <p:spPr bwMode="auto">
          <a:xfrm>
            <a:off x="2355011" y="3426262"/>
            <a:ext cx="2855344" cy="2941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04800" y="76200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15.  Homogeneous solutions </a:t>
            </a:r>
            <a:r>
              <a:rPr lang="en-US" sz="2000" dirty="0">
                <a:latin typeface="Symbol" panose="05050102010706020507" pitchFamily="18" charset="2"/>
              </a:rPr>
              <a:t>f</a:t>
            </a:r>
            <a:r>
              <a:rPr lang="en-US" sz="2000" baseline="-25000" dirty="0"/>
              <a:t>0</a:t>
            </a:r>
            <a:r>
              <a:rPr lang="en-US" sz="2000" dirty="0"/>
              <a:t> and </a:t>
            </a:r>
            <a:r>
              <a:rPr lang="en-US" sz="2000" b="1" dirty="0"/>
              <a:t>A</a:t>
            </a:r>
            <a:r>
              <a:rPr lang="en-US" sz="2000" baseline="-25000" dirty="0"/>
              <a:t>0</a:t>
            </a:r>
            <a:r>
              <a:rPr lang="en-US" sz="2000" dirty="0"/>
              <a:t> are determined by initial conditions or by constant boundary conditions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2038290"/>
            <a:ext cx="2296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Example:  Scattering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790" y="4191000"/>
            <a:ext cx="23756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Incident radiation from outside is determined by </a:t>
            </a:r>
            <a:r>
              <a:rPr lang="en-US" sz="2000" dirty="0">
                <a:latin typeface="Symbol" panose="05050102010706020507" pitchFamily="18" charset="2"/>
              </a:rPr>
              <a:t>f</a:t>
            </a:r>
            <a:r>
              <a:rPr lang="en-US" sz="2000" baseline="-25000" dirty="0"/>
              <a:t>0</a:t>
            </a:r>
            <a:r>
              <a:rPr lang="en-US" sz="2000" dirty="0"/>
              <a:t> and </a:t>
            </a:r>
            <a:r>
              <a:rPr lang="en-US" sz="2000" b="1" dirty="0"/>
              <a:t>A</a:t>
            </a:r>
            <a:r>
              <a:rPr lang="en-US" sz="2000" baseline="-25000" dirty="0"/>
              <a:t>0</a:t>
            </a:r>
            <a:r>
              <a:rPr lang="en-US" sz="2000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05400" y="2502932"/>
            <a:ext cx="259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Scattered radiation is determined by retarded potentials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724400" y="3200400"/>
            <a:ext cx="304800" cy="5517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020574" y="4742765"/>
            <a:ext cx="694426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C11E2FA-1A16-4660-9B4E-9DE448730885}"/>
                  </a:ext>
                </a:extLst>
              </p14:cNvPr>
              <p14:cNvContentPartPr/>
              <p14:nvPr/>
            </p14:nvContentPartPr>
            <p14:xfrm>
              <a:off x="3782836" y="4469073"/>
              <a:ext cx="468000" cy="342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C11E2FA-1A16-4660-9B4E-9DE44873088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29196" y="4361433"/>
                <a:ext cx="575640" cy="55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907F3831-0B66-46E9-AE81-8E540BCD6983}"/>
                  </a:ext>
                </a:extLst>
              </p14:cNvPr>
              <p14:cNvContentPartPr/>
              <p14:nvPr/>
            </p14:nvContentPartPr>
            <p14:xfrm>
              <a:off x="3734956" y="4766793"/>
              <a:ext cx="215280" cy="5436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907F3831-0B66-46E9-AE81-8E540BCD698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680956" y="4658793"/>
                <a:ext cx="322920" cy="27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6331F4D8-C669-43C6-8780-D8491BED3691}"/>
                  </a:ext>
                </a:extLst>
              </p14:cNvPr>
              <p14:cNvContentPartPr/>
              <p14:nvPr/>
            </p14:nvContentPartPr>
            <p14:xfrm>
              <a:off x="3738196" y="4753113"/>
              <a:ext cx="235440" cy="3744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6331F4D8-C669-43C6-8780-D8491BED369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684556" y="4645113"/>
                <a:ext cx="343080" cy="253080"/>
              </a:xfrm>
              <a:prstGeom prst="rect">
                <a:avLst/>
              </a:prstGeom>
            </p:spPr>
          </p:pic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id="{4196D6B0-4A59-4C57-93AE-499FCAC607EE}"/>
              </a:ext>
            </a:extLst>
          </p:cNvPr>
          <p:cNvGrpSpPr/>
          <p:nvPr/>
        </p:nvGrpSpPr>
        <p:grpSpPr>
          <a:xfrm>
            <a:off x="2254276" y="5360073"/>
            <a:ext cx="867240" cy="455040"/>
            <a:chOff x="2254276" y="5360073"/>
            <a:chExt cx="867240" cy="455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4069E785-FACA-42C7-9ED8-B51AEA4D9619}"/>
                    </a:ext>
                  </a:extLst>
                </p14:cNvPr>
                <p14:cNvContentPartPr/>
                <p14:nvPr/>
              </p14:nvContentPartPr>
              <p14:xfrm>
                <a:off x="2801836" y="5360073"/>
                <a:ext cx="90000" cy="45504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4069E785-FACA-42C7-9ED8-B51AEA4D9619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739196" y="5297073"/>
                  <a:ext cx="215640" cy="58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F81F6C4D-F78A-4759-B3CA-E02717DF3025}"/>
                    </a:ext>
                  </a:extLst>
                </p14:cNvPr>
                <p14:cNvContentPartPr/>
                <p14:nvPr/>
              </p14:nvContentPartPr>
              <p14:xfrm>
                <a:off x="2254276" y="5482113"/>
                <a:ext cx="867240" cy="27000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F81F6C4D-F78A-4759-B3CA-E02717DF3025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191276" y="5419113"/>
                  <a:ext cx="992880" cy="39564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7970B7-1CE6-4C30-A51E-4DBB5CAA8A1E}"/>
              </a:ext>
            </a:extLst>
          </p:cNvPr>
          <p:cNvSpPr txBox="1"/>
          <p:nvPr/>
        </p:nvSpPr>
        <p:spPr>
          <a:xfrm>
            <a:off x="381000" y="762000"/>
            <a:ext cx="829560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Until now we considered fields due to charges at rest or due to stationary currents.</a:t>
            </a:r>
          </a:p>
          <a:p>
            <a:pPr marL="342900" indent="-342900">
              <a:buAutoNum type="arabicPeriod"/>
            </a:pPr>
            <a:endParaRPr lang="en-US" dirty="0"/>
          </a:p>
          <a:p>
            <a:r>
              <a:rPr lang="en-US" dirty="0"/>
              <a:t>Now we consider the fields of arbitrarily moving charges or changing currents.</a:t>
            </a:r>
          </a:p>
          <a:p>
            <a:endParaRPr lang="en-US" dirty="0"/>
          </a:p>
          <a:p>
            <a:r>
              <a:rPr lang="en-US" dirty="0"/>
              <a:t>These fields vary in space and time.</a:t>
            </a:r>
          </a:p>
        </p:txBody>
      </p:sp>
    </p:spTree>
    <p:extLst>
      <p:ext uri="{BB962C8B-B14F-4D97-AF65-F5344CB8AC3E}">
        <p14:creationId xmlns:p14="http://schemas.microsoft.com/office/powerpoint/2010/main" val="1785692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594" t="70635" r="38776"/>
          <a:stretch>
            <a:fillRect/>
          </a:stretch>
        </p:blipFill>
        <p:spPr bwMode="auto">
          <a:xfrm>
            <a:off x="1857218" y="2907059"/>
            <a:ext cx="3967387" cy="1017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828800" y="889763"/>
            <a:ext cx="47514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</a:t>
            </a:r>
            <a:r>
              <a:rPr lang="en-US" sz="2000" baseline="30000" dirty="0"/>
              <a:t>nd</a:t>
            </a:r>
            <a:r>
              <a:rPr lang="en-US" sz="2000" dirty="0"/>
              <a:t> pair of Maxwell’s equations (30.2) in 4-D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048000" y="1419450"/>
            <a:ext cx="3338848" cy="1233487"/>
            <a:chOff x="2514600" y="2667000"/>
            <a:chExt cx="4405648" cy="1690687"/>
          </a:xfrm>
        </p:grpSpPr>
        <p:sp>
          <p:nvSpPr>
            <p:cNvPr id="7" name="Rectangle 6"/>
            <p:cNvSpPr/>
            <p:nvPr/>
          </p:nvSpPr>
          <p:spPr>
            <a:xfrm>
              <a:off x="4267200" y="2895600"/>
              <a:ext cx="304800" cy="381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514600" y="2895600"/>
              <a:ext cx="1166716" cy="1462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038600" y="2971800"/>
              <a:ext cx="2881648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Rectangle 8"/>
            <p:cNvSpPr/>
            <p:nvPr/>
          </p:nvSpPr>
          <p:spPr>
            <a:xfrm>
              <a:off x="2895600" y="2667000"/>
              <a:ext cx="2286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6D52F3E2-52ED-4671-BA57-E1E60548A0A5}"/>
              </a:ext>
            </a:extLst>
          </p:cNvPr>
          <p:cNvSpPr txBox="1"/>
          <p:nvPr/>
        </p:nvSpPr>
        <p:spPr>
          <a:xfrm>
            <a:off x="533400" y="350378"/>
            <a:ext cx="622207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2.  Potentials for arbitrarily moving charges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43DB680-5A2A-4DE6-8011-2AB94493D046}"/>
              </a:ext>
            </a:extLst>
          </p:cNvPr>
          <p:cNvGrpSpPr/>
          <p:nvPr/>
        </p:nvGrpSpPr>
        <p:grpSpPr>
          <a:xfrm>
            <a:off x="3142396" y="2425713"/>
            <a:ext cx="24480" cy="18720"/>
            <a:chOff x="3142396" y="2425713"/>
            <a:chExt cx="24480" cy="18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C960EC1F-CCB7-4934-9F04-3F93C9E50AB4}"/>
                    </a:ext>
                  </a:extLst>
                </p14:cNvPr>
                <p14:cNvContentPartPr/>
                <p14:nvPr/>
              </p14:nvContentPartPr>
              <p14:xfrm>
                <a:off x="3152476" y="2437233"/>
                <a:ext cx="3240" cy="720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C960EC1F-CCB7-4934-9F04-3F93C9E50AB4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089476" y="2374593"/>
                  <a:ext cx="128880" cy="13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C3E68D2B-9A84-4A2F-B1A6-DACE17909A19}"/>
                    </a:ext>
                  </a:extLst>
                </p14:cNvPr>
                <p14:cNvContentPartPr/>
                <p14:nvPr/>
              </p14:nvContentPartPr>
              <p14:xfrm>
                <a:off x="3142396" y="2425713"/>
                <a:ext cx="24480" cy="1188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C3E68D2B-9A84-4A2F-B1A6-DACE17909A19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079396" y="2363073"/>
                  <a:ext cx="150120" cy="137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53B1CA56-8BDC-4476-B778-C743AF80FAF0}"/>
                  </a:ext>
                </a:extLst>
              </p14:cNvPr>
              <p14:cNvContentPartPr/>
              <p14:nvPr/>
            </p14:nvContentPartPr>
            <p14:xfrm>
              <a:off x="3166516" y="1995153"/>
              <a:ext cx="6840" cy="720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53B1CA56-8BDC-4476-B778-C743AF80FAF0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103516" y="1932153"/>
                <a:ext cx="132480" cy="132840"/>
              </a:xfrm>
              <a:prstGeom prst="rect">
                <a:avLst/>
              </a:prstGeom>
            </p:spPr>
          </p:pic>
        </mc:Fallback>
      </mc:AlternateContent>
      <p:grpSp>
        <p:nvGrpSpPr>
          <p:cNvPr id="21" name="Group 20">
            <a:extLst>
              <a:ext uri="{FF2B5EF4-FFF2-40B4-BE49-F238E27FC236}">
                <a16:creationId xmlns:a16="http://schemas.microsoft.com/office/drawing/2014/main" id="{8A590312-F1DC-4D2E-AC19-153248419B5B}"/>
              </a:ext>
            </a:extLst>
          </p:cNvPr>
          <p:cNvGrpSpPr/>
          <p:nvPr/>
        </p:nvGrpSpPr>
        <p:grpSpPr>
          <a:xfrm>
            <a:off x="3034396" y="1659633"/>
            <a:ext cx="126000" cy="349920"/>
            <a:chOff x="3034396" y="1659633"/>
            <a:chExt cx="126000" cy="349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ED784A24-9911-44AB-A628-AF395D64C2BE}"/>
                    </a:ext>
                  </a:extLst>
                </p14:cNvPr>
                <p14:cNvContentPartPr/>
                <p14:nvPr/>
              </p14:nvContentPartPr>
              <p14:xfrm>
                <a:off x="3066796" y="1852233"/>
                <a:ext cx="48240" cy="5580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ED784A24-9911-44AB-A628-AF395D64C2BE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003796" y="1789233"/>
                  <a:ext cx="173880" cy="18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06ABD3F2-B808-4862-AA09-135B7FE6F28E}"/>
                    </a:ext>
                  </a:extLst>
                </p14:cNvPr>
                <p14:cNvContentPartPr/>
                <p14:nvPr/>
              </p14:nvContentPartPr>
              <p14:xfrm>
                <a:off x="3034396" y="1827753"/>
                <a:ext cx="126000" cy="10476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06ABD3F2-B808-4862-AA09-135B7FE6F28E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971396" y="1765113"/>
                  <a:ext cx="251640" cy="23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21619B01-050E-40E8-AB54-76CCC8211287}"/>
                    </a:ext>
                  </a:extLst>
                </p14:cNvPr>
                <p14:cNvContentPartPr/>
                <p14:nvPr/>
              </p14:nvContentPartPr>
              <p14:xfrm>
                <a:off x="3052756" y="1659633"/>
                <a:ext cx="91080" cy="25884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21619B01-050E-40E8-AB54-76CCC8211287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989756" y="1596633"/>
                  <a:ext cx="216720" cy="38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599E0E53-7397-4079-B314-E0368A75B26B}"/>
                    </a:ext>
                  </a:extLst>
                </p14:cNvPr>
                <p14:cNvContentPartPr/>
                <p14:nvPr/>
              </p14:nvContentPartPr>
              <p14:xfrm>
                <a:off x="3132676" y="2002353"/>
                <a:ext cx="10800" cy="720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599E0E53-7397-4079-B314-E0368A75B26B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3069676" y="1939713"/>
                  <a:ext cx="136440" cy="132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76F15D8-293E-4832-92AD-8DEE3B2B724C}"/>
              </a:ext>
            </a:extLst>
          </p:cNvPr>
          <p:cNvGrpSpPr/>
          <p:nvPr/>
        </p:nvGrpSpPr>
        <p:grpSpPr>
          <a:xfrm>
            <a:off x="4756636" y="2111793"/>
            <a:ext cx="41760" cy="75600"/>
            <a:chOff x="4756636" y="2111793"/>
            <a:chExt cx="41760" cy="75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F1BC2D1C-248C-4EBF-82FC-7371A62D72C7}"/>
                    </a:ext>
                  </a:extLst>
                </p14:cNvPr>
                <p14:cNvContentPartPr/>
                <p14:nvPr/>
              </p14:nvContentPartPr>
              <p14:xfrm>
                <a:off x="4756636" y="2121153"/>
                <a:ext cx="27360" cy="6624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F1BC2D1C-248C-4EBF-82FC-7371A62D72C7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4693996" y="2058153"/>
                  <a:ext cx="153000" cy="19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C661635E-C065-4951-A1BA-03AE62902B67}"/>
                    </a:ext>
                  </a:extLst>
                </p14:cNvPr>
                <p14:cNvContentPartPr/>
                <p14:nvPr/>
              </p14:nvContentPartPr>
              <p14:xfrm>
                <a:off x="4776436" y="2111793"/>
                <a:ext cx="21960" cy="3528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C661635E-C065-4951-A1BA-03AE62902B67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4713796" y="2048793"/>
                  <a:ext cx="147600" cy="160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B786EEB4-3AA8-4B6D-9106-CDCD55C51053}"/>
                  </a:ext>
                </a:extLst>
              </p14:cNvPr>
              <p14:cNvContentPartPr/>
              <p14:nvPr/>
            </p14:nvContentPartPr>
            <p14:xfrm>
              <a:off x="5143636" y="2184873"/>
              <a:ext cx="24480" cy="1260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B786EEB4-3AA8-4B6D-9106-CDCD55C51053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5080636" y="2121873"/>
                <a:ext cx="150120" cy="138240"/>
              </a:xfrm>
              <a:prstGeom prst="rect">
                <a:avLst/>
              </a:prstGeom>
            </p:spPr>
          </p:pic>
        </mc:Fallback>
      </mc:AlternateContent>
      <p:grpSp>
        <p:nvGrpSpPr>
          <p:cNvPr id="28" name="Group 27">
            <a:extLst>
              <a:ext uri="{FF2B5EF4-FFF2-40B4-BE49-F238E27FC236}">
                <a16:creationId xmlns:a16="http://schemas.microsoft.com/office/drawing/2014/main" id="{DB4FD8AC-1BCC-4041-B9EF-04611E75870A}"/>
              </a:ext>
            </a:extLst>
          </p:cNvPr>
          <p:cNvGrpSpPr/>
          <p:nvPr/>
        </p:nvGrpSpPr>
        <p:grpSpPr>
          <a:xfrm>
            <a:off x="3927196" y="2894793"/>
            <a:ext cx="92520" cy="43560"/>
            <a:chOff x="3927196" y="2894793"/>
            <a:chExt cx="92520" cy="43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216238DD-97EB-40B2-8C66-01802985A2D0}"/>
                    </a:ext>
                  </a:extLst>
                </p14:cNvPr>
                <p14:cNvContentPartPr/>
                <p14:nvPr/>
              </p14:nvContentPartPr>
              <p14:xfrm>
                <a:off x="3927196" y="2900193"/>
                <a:ext cx="70560" cy="3816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216238DD-97EB-40B2-8C66-01802985A2D0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3864556" y="2837193"/>
                  <a:ext cx="196200" cy="16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E8CBF2E7-C23C-46BB-B5D9-9472DB8E79A6}"/>
                    </a:ext>
                  </a:extLst>
                </p14:cNvPr>
                <p14:cNvContentPartPr/>
                <p14:nvPr/>
              </p14:nvContentPartPr>
              <p14:xfrm>
                <a:off x="3984436" y="2894793"/>
                <a:ext cx="35280" cy="1548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E8CBF2E7-C23C-46BB-B5D9-9472DB8E79A6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3921796" y="2832153"/>
                  <a:ext cx="160920" cy="141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99D67C83-18CD-4667-BFDC-23DCAE34240C}"/>
                  </a:ext>
                </a:extLst>
              </p14:cNvPr>
              <p14:cNvContentPartPr/>
              <p14:nvPr/>
            </p14:nvContentPartPr>
            <p14:xfrm>
              <a:off x="3891196" y="3177033"/>
              <a:ext cx="38160" cy="6876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99D67C83-18CD-4667-BFDC-23DCAE34240C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3828556" y="3114393"/>
                <a:ext cx="163800" cy="19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3B5CAFE2-DCAC-4C7C-A174-2AF4A7A803F0}"/>
                  </a:ext>
                </a:extLst>
              </p14:cNvPr>
              <p14:cNvContentPartPr/>
              <p14:nvPr/>
            </p14:nvContentPartPr>
            <p14:xfrm>
              <a:off x="3408076" y="3602193"/>
              <a:ext cx="17640" cy="2268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3B5CAFE2-DCAC-4C7C-A174-2AF4A7A803F0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3345076" y="3539553"/>
                <a:ext cx="143280" cy="14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4E776A5B-3A1A-4745-936F-6540D44DD2AE}"/>
                  </a:ext>
                </a:extLst>
              </p14:cNvPr>
              <p14:cNvContentPartPr/>
              <p14:nvPr/>
            </p14:nvContentPartPr>
            <p14:xfrm>
              <a:off x="3387196" y="3801993"/>
              <a:ext cx="41400" cy="7560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4E776A5B-3A1A-4745-936F-6540D44DD2AE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3324556" y="3738993"/>
                <a:ext cx="167040" cy="20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1024" name="Ink 1023">
                <a:extLst>
                  <a:ext uri="{FF2B5EF4-FFF2-40B4-BE49-F238E27FC236}">
                    <a16:creationId xmlns:a16="http://schemas.microsoft.com/office/drawing/2014/main" id="{7C5B531A-DC83-4EAD-B759-59E0183ADE75}"/>
                  </a:ext>
                </a:extLst>
              </p14:cNvPr>
              <p14:cNvContentPartPr/>
              <p14:nvPr/>
            </p14:nvContentPartPr>
            <p14:xfrm>
              <a:off x="3420676" y="3155793"/>
              <a:ext cx="48960" cy="21240"/>
            </p14:xfrm>
          </p:contentPart>
        </mc:Choice>
        <mc:Fallback>
          <p:pic>
            <p:nvPicPr>
              <p:cNvPr id="1024" name="Ink 1023">
                <a:extLst>
                  <a:ext uri="{FF2B5EF4-FFF2-40B4-BE49-F238E27FC236}">
                    <a16:creationId xmlns:a16="http://schemas.microsoft.com/office/drawing/2014/main" id="{7C5B531A-DC83-4EAD-B759-59E0183ADE75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3358036" y="3093153"/>
                <a:ext cx="174600" cy="146880"/>
              </a:xfrm>
              <a:prstGeom prst="rect">
                <a:avLst/>
              </a:prstGeom>
            </p:spPr>
          </p:pic>
        </mc:Fallback>
      </mc:AlternateContent>
      <p:grpSp>
        <p:nvGrpSpPr>
          <p:cNvPr id="1029" name="Group 1028">
            <a:extLst>
              <a:ext uri="{FF2B5EF4-FFF2-40B4-BE49-F238E27FC236}">
                <a16:creationId xmlns:a16="http://schemas.microsoft.com/office/drawing/2014/main" id="{F5A89150-7C05-409A-A0AF-3781BD70CE77}"/>
              </a:ext>
            </a:extLst>
          </p:cNvPr>
          <p:cNvGrpSpPr/>
          <p:nvPr/>
        </p:nvGrpSpPr>
        <p:grpSpPr>
          <a:xfrm>
            <a:off x="2515636" y="3108273"/>
            <a:ext cx="66960" cy="123840"/>
            <a:chOff x="2515636" y="3108273"/>
            <a:chExt cx="66960" cy="123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1025" name="Ink 1024">
                  <a:extLst>
                    <a:ext uri="{FF2B5EF4-FFF2-40B4-BE49-F238E27FC236}">
                      <a16:creationId xmlns:a16="http://schemas.microsoft.com/office/drawing/2014/main" id="{79C6256A-0C5E-4004-8FF0-21C993F0FCFB}"/>
                    </a:ext>
                  </a:extLst>
                </p14:cNvPr>
                <p14:cNvContentPartPr/>
                <p14:nvPr/>
              </p14:nvContentPartPr>
              <p14:xfrm>
                <a:off x="2558116" y="3108273"/>
                <a:ext cx="24480" cy="123840"/>
              </p14:xfrm>
            </p:contentPart>
          </mc:Choice>
          <mc:Fallback>
            <p:pic>
              <p:nvPicPr>
                <p:cNvPr id="1025" name="Ink 1024">
                  <a:extLst>
                    <a:ext uri="{FF2B5EF4-FFF2-40B4-BE49-F238E27FC236}">
                      <a16:creationId xmlns:a16="http://schemas.microsoft.com/office/drawing/2014/main" id="{79C6256A-0C5E-4004-8FF0-21C993F0FCFB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2495116" y="3045273"/>
                  <a:ext cx="150120" cy="24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1028" name="Ink 1027">
                  <a:extLst>
                    <a:ext uri="{FF2B5EF4-FFF2-40B4-BE49-F238E27FC236}">
                      <a16:creationId xmlns:a16="http://schemas.microsoft.com/office/drawing/2014/main" id="{F0FA5312-859E-4F5F-96F6-D700775FCA0D}"/>
                    </a:ext>
                  </a:extLst>
                </p14:cNvPr>
                <p14:cNvContentPartPr/>
                <p14:nvPr/>
              </p14:nvContentPartPr>
              <p14:xfrm>
                <a:off x="2515636" y="3134913"/>
                <a:ext cx="60480" cy="56520"/>
              </p14:xfrm>
            </p:contentPart>
          </mc:Choice>
          <mc:Fallback>
            <p:pic>
              <p:nvPicPr>
                <p:cNvPr id="1028" name="Ink 1027">
                  <a:extLst>
                    <a:ext uri="{FF2B5EF4-FFF2-40B4-BE49-F238E27FC236}">
                      <a16:creationId xmlns:a16="http://schemas.microsoft.com/office/drawing/2014/main" id="{F0FA5312-859E-4F5F-96F6-D700775FCA0D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2452996" y="3071913"/>
                  <a:ext cx="186120" cy="182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34" name="Group 1033">
            <a:extLst>
              <a:ext uri="{FF2B5EF4-FFF2-40B4-BE49-F238E27FC236}">
                <a16:creationId xmlns:a16="http://schemas.microsoft.com/office/drawing/2014/main" id="{3BD24986-08FD-4A73-9B60-30C3409B926A}"/>
              </a:ext>
            </a:extLst>
          </p:cNvPr>
          <p:cNvGrpSpPr/>
          <p:nvPr/>
        </p:nvGrpSpPr>
        <p:grpSpPr>
          <a:xfrm>
            <a:off x="2524276" y="3568713"/>
            <a:ext cx="197280" cy="92880"/>
            <a:chOff x="2524276" y="3568713"/>
            <a:chExt cx="197280" cy="92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1030" name="Ink 1029">
                  <a:extLst>
                    <a:ext uri="{FF2B5EF4-FFF2-40B4-BE49-F238E27FC236}">
                      <a16:creationId xmlns:a16="http://schemas.microsoft.com/office/drawing/2014/main" id="{E619EB3A-4588-47EC-9D04-1C6443A4F4EA}"/>
                    </a:ext>
                  </a:extLst>
                </p14:cNvPr>
                <p14:cNvContentPartPr/>
                <p14:nvPr/>
              </p14:nvContentPartPr>
              <p14:xfrm>
                <a:off x="2524276" y="3582033"/>
                <a:ext cx="74160" cy="41760"/>
              </p14:xfrm>
            </p:contentPart>
          </mc:Choice>
          <mc:Fallback>
            <p:pic>
              <p:nvPicPr>
                <p:cNvPr id="1030" name="Ink 1029">
                  <a:extLst>
                    <a:ext uri="{FF2B5EF4-FFF2-40B4-BE49-F238E27FC236}">
                      <a16:creationId xmlns:a16="http://schemas.microsoft.com/office/drawing/2014/main" id="{E619EB3A-4588-47EC-9D04-1C6443A4F4EA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2461276" y="3519033"/>
                  <a:ext cx="199800" cy="16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1031" name="Ink 1030">
                  <a:extLst>
                    <a:ext uri="{FF2B5EF4-FFF2-40B4-BE49-F238E27FC236}">
                      <a16:creationId xmlns:a16="http://schemas.microsoft.com/office/drawing/2014/main" id="{C4188FF0-5057-441D-BD94-092F85FCF3CC}"/>
                    </a:ext>
                  </a:extLst>
                </p14:cNvPr>
                <p14:cNvContentPartPr/>
                <p14:nvPr/>
              </p14:nvContentPartPr>
              <p14:xfrm>
                <a:off x="2546236" y="3568713"/>
                <a:ext cx="20880" cy="46800"/>
              </p14:xfrm>
            </p:contentPart>
          </mc:Choice>
          <mc:Fallback>
            <p:pic>
              <p:nvPicPr>
                <p:cNvPr id="1031" name="Ink 1030">
                  <a:extLst>
                    <a:ext uri="{FF2B5EF4-FFF2-40B4-BE49-F238E27FC236}">
                      <a16:creationId xmlns:a16="http://schemas.microsoft.com/office/drawing/2014/main" id="{C4188FF0-5057-441D-BD94-092F85FCF3CC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2483596" y="3505713"/>
                  <a:ext cx="146520" cy="17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1033" name="Ink 1032">
                  <a:extLst>
                    <a:ext uri="{FF2B5EF4-FFF2-40B4-BE49-F238E27FC236}">
                      <a16:creationId xmlns:a16="http://schemas.microsoft.com/office/drawing/2014/main" id="{B81819D1-C5C9-477B-B292-B4B9ADE80169}"/>
                    </a:ext>
                  </a:extLst>
                </p14:cNvPr>
                <p14:cNvContentPartPr/>
                <p14:nvPr/>
              </p14:nvContentPartPr>
              <p14:xfrm>
                <a:off x="2716516" y="3655473"/>
                <a:ext cx="5040" cy="6120"/>
              </p14:xfrm>
            </p:contentPart>
          </mc:Choice>
          <mc:Fallback>
            <p:pic>
              <p:nvPicPr>
                <p:cNvPr id="1033" name="Ink 1032">
                  <a:extLst>
                    <a:ext uri="{FF2B5EF4-FFF2-40B4-BE49-F238E27FC236}">
                      <a16:creationId xmlns:a16="http://schemas.microsoft.com/office/drawing/2014/main" id="{B81819D1-C5C9-477B-B292-B4B9ADE80169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2653516" y="3592473"/>
                  <a:ext cx="130680" cy="131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38" name="Group 1037">
            <a:extLst>
              <a:ext uri="{FF2B5EF4-FFF2-40B4-BE49-F238E27FC236}">
                <a16:creationId xmlns:a16="http://schemas.microsoft.com/office/drawing/2014/main" id="{73DD25E3-4536-478A-9C73-FF8F0E3BCDEF}"/>
              </a:ext>
            </a:extLst>
          </p:cNvPr>
          <p:cNvGrpSpPr/>
          <p:nvPr/>
        </p:nvGrpSpPr>
        <p:grpSpPr>
          <a:xfrm>
            <a:off x="1918756" y="3634593"/>
            <a:ext cx="64080" cy="96120"/>
            <a:chOff x="1918756" y="3634593"/>
            <a:chExt cx="64080" cy="96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1035" name="Ink 1034">
                  <a:extLst>
                    <a:ext uri="{FF2B5EF4-FFF2-40B4-BE49-F238E27FC236}">
                      <a16:creationId xmlns:a16="http://schemas.microsoft.com/office/drawing/2014/main" id="{77075FFA-0BCC-4F65-BD13-8DE000CC993E}"/>
                    </a:ext>
                  </a:extLst>
                </p14:cNvPr>
                <p14:cNvContentPartPr/>
                <p14:nvPr/>
              </p14:nvContentPartPr>
              <p14:xfrm>
                <a:off x="1918756" y="3634593"/>
                <a:ext cx="64080" cy="52200"/>
              </p14:xfrm>
            </p:contentPart>
          </mc:Choice>
          <mc:Fallback>
            <p:pic>
              <p:nvPicPr>
                <p:cNvPr id="1035" name="Ink 1034">
                  <a:extLst>
                    <a:ext uri="{FF2B5EF4-FFF2-40B4-BE49-F238E27FC236}">
                      <a16:creationId xmlns:a16="http://schemas.microsoft.com/office/drawing/2014/main" id="{77075FFA-0BCC-4F65-BD13-8DE000CC993E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1855756" y="3571593"/>
                  <a:ext cx="189720" cy="17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1036" name="Ink 1035">
                  <a:extLst>
                    <a:ext uri="{FF2B5EF4-FFF2-40B4-BE49-F238E27FC236}">
                      <a16:creationId xmlns:a16="http://schemas.microsoft.com/office/drawing/2014/main" id="{2E179AE2-866D-49D0-B101-71C4D0E4D174}"/>
                    </a:ext>
                  </a:extLst>
                </p14:cNvPr>
                <p14:cNvContentPartPr/>
                <p14:nvPr/>
              </p14:nvContentPartPr>
              <p14:xfrm>
                <a:off x="1925236" y="3660153"/>
                <a:ext cx="32040" cy="70560"/>
              </p14:xfrm>
            </p:contentPart>
          </mc:Choice>
          <mc:Fallback>
            <p:pic>
              <p:nvPicPr>
                <p:cNvPr id="1036" name="Ink 1035">
                  <a:extLst>
                    <a:ext uri="{FF2B5EF4-FFF2-40B4-BE49-F238E27FC236}">
                      <a16:creationId xmlns:a16="http://schemas.microsoft.com/office/drawing/2014/main" id="{2E179AE2-866D-49D0-B101-71C4D0E4D174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1862236" y="3597153"/>
                  <a:ext cx="157680" cy="196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40" name="Group 1039">
            <a:extLst>
              <a:ext uri="{FF2B5EF4-FFF2-40B4-BE49-F238E27FC236}">
                <a16:creationId xmlns:a16="http://schemas.microsoft.com/office/drawing/2014/main" id="{BC49C845-D8D7-46BF-B4CC-02DEFDAD6A9C}"/>
              </a:ext>
            </a:extLst>
          </p:cNvPr>
          <p:cNvGrpSpPr/>
          <p:nvPr/>
        </p:nvGrpSpPr>
        <p:grpSpPr>
          <a:xfrm>
            <a:off x="1957276" y="3110073"/>
            <a:ext cx="153360" cy="89640"/>
            <a:chOff x="1957276" y="3110073"/>
            <a:chExt cx="153360" cy="89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1037" name="Ink 1036">
                  <a:extLst>
                    <a:ext uri="{FF2B5EF4-FFF2-40B4-BE49-F238E27FC236}">
                      <a16:creationId xmlns:a16="http://schemas.microsoft.com/office/drawing/2014/main" id="{0B6B7AA1-2BF2-45F8-BB44-BD60FA9FC3F8}"/>
                    </a:ext>
                  </a:extLst>
                </p14:cNvPr>
                <p14:cNvContentPartPr/>
                <p14:nvPr/>
              </p14:nvContentPartPr>
              <p14:xfrm>
                <a:off x="2074996" y="3149313"/>
                <a:ext cx="24120" cy="50400"/>
              </p14:xfrm>
            </p:contentPart>
          </mc:Choice>
          <mc:Fallback>
            <p:pic>
              <p:nvPicPr>
                <p:cNvPr id="1037" name="Ink 1036">
                  <a:extLst>
                    <a:ext uri="{FF2B5EF4-FFF2-40B4-BE49-F238E27FC236}">
                      <a16:creationId xmlns:a16="http://schemas.microsoft.com/office/drawing/2014/main" id="{0B6B7AA1-2BF2-45F8-BB44-BD60FA9FC3F8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2012356" y="3086673"/>
                  <a:ext cx="149760" cy="17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1039" name="Ink 1038">
                  <a:extLst>
                    <a:ext uri="{FF2B5EF4-FFF2-40B4-BE49-F238E27FC236}">
                      <a16:creationId xmlns:a16="http://schemas.microsoft.com/office/drawing/2014/main" id="{7EBA9192-CF63-46FE-861A-7D4CF1356EF4}"/>
                    </a:ext>
                  </a:extLst>
                </p14:cNvPr>
                <p14:cNvContentPartPr/>
                <p14:nvPr/>
              </p14:nvContentPartPr>
              <p14:xfrm>
                <a:off x="1957276" y="3110073"/>
                <a:ext cx="153360" cy="61920"/>
              </p14:xfrm>
            </p:contentPart>
          </mc:Choice>
          <mc:Fallback>
            <p:pic>
              <p:nvPicPr>
                <p:cNvPr id="1039" name="Ink 1038">
                  <a:extLst>
                    <a:ext uri="{FF2B5EF4-FFF2-40B4-BE49-F238E27FC236}">
                      <a16:creationId xmlns:a16="http://schemas.microsoft.com/office/drawing/2014/main" id="{7EBA9192-CF63-46FE-861A-7D4CF1356EF4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1894276" y="3047073"/>
                  <a:ext cx="279000" cy="187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46" name="Group 1045">
            <a:extLst>
              <a:ext uri="{FF2B5EF4-FFF2-40B4-BE49-F238E27FC236}">
                <a16:creationId xmlns:a16="http://schemas.microsoft.com/office/drawing/2014/main" id="{5F70AE1A-52E6-4DC4-978B-5923DB903844}"/>
              </a:ext>
            </a:extLst>
          </p:cNvPr>
          <p:cNvGrpSpPr/>
          <p:nvPr/>
        </p:nvGrpSpPr>
        <p:grpSpPr>
          <a:xfrm>
            <a:off x="2119276" y="3892713"/>
            <a:ext cx="58320" cy="55440"/>
            <a:chOff x="2119276" y="3892713"/>
            <a:chExt cx="58320" cy="55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1041" name="Ink 1040">
                  <a:extLst>
                    <a:ext uri="{FF2B5EF4-FFF2-40B4-BE49-F238E27FC236}">
                      <a16:creationId xmlns:a16="http://schemas.microsoft.com/office/drawing/2014/main" id="{1658961E-3791-44E6-BFBA-74DE158EC587}"/>
                    </a:ext>
                  </a:extLst>
                </p14:cNvPr>
                <p14:cNvContentPartPr/>
                <p14:nvPr/>
              </p14:nvContentPartPr>
              <p14:xfrm>
                <a:off x="2162116" y="3926553"/>
                <a:ext cx="2160" cy="1440"/>
              </p14:xfrm>
            </p:contentPart>
          </mc:Choice>
          <mc:Fallback>
            <p:pic>
              <p:nvPicPr>
                <p:cNvPr id="1041" name="Ink 1040">
                  <a:extLst>
                    <a:ext uri="{FF2B5EF4-FFF2-40B4-BE49-F238E27FC236}">
                      <a16:creationId xmlns:a16="http://schemas.microsoft.com/office/drawing/2014/main" id="{1658961E-3791-44E6-BFBA-74DE158EC587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2099116" y="3863913"/>
                  <a:ext cx="127800" cy="12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1042" name="Ink 1041">
                  <a:extLst>
                    <a:ext uri="{FF2B5EF4-FFF2-40B4-BE49-F238E27FC236}">
                      <a16:creationId xmlns:a16="http://schemas.microsoft.com/office/drawing/2014/main" id="{892A261C-2EA5-42C2-B5D0-E4A9A317C7D5}"/>
                    </a:ext>
                  </a:extLst>
                </p14:cNvPr>
                <p14:cNvContentPartPr/>
                <p14:nvPr/>
              </p14:nvContentPartPr>
              <p14:xfrm>
                <a:off x="2140156" y="3895953"/>
                <a:ext cx="19440" cy="51840"/>
              </p14:xfrm>
            </p:contentPart>
          </mc:Choice>
          <mc:Fallback>
            <p:pic>
              <p:nvPicPr>
                <p:cNvPr id="1042" name="Ink 1041">
                  <a:extLst>
                    <a:ext uri="{FF2B5EF4-FFF2-40B4-BE49-F238E27FC236}">
                      <a16:creationId xmlns:a16="http://schemas.microsoft.com/office/drawing/2014/main" id="{892A261C-2EA5-42C2-B5D0-E4A9A317C7D5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2077156" y="3833313"/>
                  <a:ext cx="145080" cy="17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1045" name="Ink 1044">
                  <a:extLst>
                    <a:ext uri="{FF2B5EF4-FFF2-40B4-BE49-F238E27FC236}">
                      <a16:creationId xmlns:a16="http://schemas.microsoft.com/office/drawing/2014/main" id="{95F39C20-DF7A-462C-A78C-FFFBEA193693}"/>
                    </a:ext>
                  </a:extLst>
                </p14:cNvPr>
                <p14:cNvContentPartPr/>
                <p14:nvPr/>
              </p14:nvContentPartPr>
              <p14:xfrm>
                <a:off x="2119276" y="3892713"/>
                <a:ext cx="58320" cy="55440"/>
              </p14:xfrm>
            </p:contentPart>
          </mc:Choice>
          <mc:Fallback>
            <p:pic>
              <p:nvPicPr>
                <p:cNvPr id="1045" name="Ink 1044">
                  <a:extLst>
                    <a:ext uri="{FF2B5EF4-FFF2-40B4-BE49-F238E27FC236}">
                      <a16:creationId xmlns:a16="http://schemas.microsoft.com/office/drawing/2014/main" id="{95F39C20-DF7A-462C-A78C-FFFBEA193693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2056636" y="3829713"/>
                  <a:ext cx="183960" cy="181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1">
            <p14:nvContentPartPr>
              <p14:cNvPr id="1047" name="Ink 1046">
                <a:extLst>
                  <a:ext uri="{FF2B5EF4-FFF2-40B4-BE49-F238E27FC236}">
                    <a16:creationId xmlns:a16="http://schemas.microsoft.com/office/drawing/2014/main" id="{AC7F5CF2-9692-4E5F-8F86-DF24CA3E4F5A}"/>
                  </a:ext>
                </a:extLst>
              </p14:cNvPr>
              <p14:cNvContentPartPr/>
              <p14:nvPr/>
            </p14:nvContentPartPr>
            <p14:xfrm>
              <a:off x="5440996" y="2271273"/>
              <a:ext cx="181800" cy="196920"/>
            </p14:xfrm>
          </p:contentPart>
        </mc:Choice>
        <mc:Fallback>
          <p:pic>
            <p:nvPicPr>
              <p:cNvPr id="1047" name="Ink 1046">
                <a:extLst>
                  <a:ext uri="{FF2B5EF4-FFF2-40B4-BE49-F238E27FC236}">
                    <a16:creationId xmlns:a16="http://schemas.microsoft.com/office/drawing/2014/main" id="{AC7F5CF2-9692-4E5F-8F86-DF24CA3E4F5A}"/>
                  </a:ext>
                </a:extLst>
              </p:cNvPr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5377996" y="2208633"/>
                <a:ext cx="307440" cy="322560"/>
              </a:xfrm>
              <a:prstGeom prst="rect">
                <a:avLst/>
              </a:prstGeom>
            </p:spPr>
          </p:pic>
        </mc:Fallback>
      </mc:AlternateContent>
      <p:pic>
        <p:nvPicPr>
          <p:cNvPr id="57" name="Picture 3">
            <a:extLst>
              <a:ext uri="{FF2B5EF4-FFF2-40B4-BE49-F238E27FC236}">
                <a16:creationId xmlns:a16="http://schemas.microsoft.com/office/drawing/2014/main" id="{EC5F4003-CBC3-4255-9EAE-F3C321D0BE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3" cstate="print"/>
          <a:srcRect/>
          <a:stretch>
            <a:fillRect/>
          </a:stretch>
        </p:blipFill>
        <p:spPr bwMode="auto">
          <a:xfrm>
            <a:off x="1758753" y="5162426"/>
            <a:ext cx="325688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0E819057-195E-47B2-A399-A19C878DE560}"/>
              </a:ext>
            </a:extLst>
          </p:cNvPr>
          <p:cNvSpPr txBox="1"/>
          <p:nvPr/>
        </p:nvSpPr>
        <p:spPr>
          <a:xfrm>
            <a:off x="5512402" y="5791200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Equation for potentials of arbitrary field</a:t>
            </a: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5E04DB60-D0FF-4DE9-AE91-3B80EFBAB1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4" cstate="print"/>
          <a:srcRect r="24461"/>
          <a:stretch/>
        </p:blipFill>
        <p:spPr bwMode="auto">
          <a:xfrm>
            <a:off x="5957343" y="4135863"/>
            <a:ext cx="859010" cy="938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67C47E78-6F8B-4923-84CE-AF3E167209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5" cstate="print"/>
          <a:srcRect/>
          <a:stretch>
            <a:fillRect/>
          </a:stretch>
        </p:blipFill>
        <p:spPr bwMode="auto">
          <a:xfrm>
            <a:off x="6934200" y="4386906"/>
            <a:ext cx="1503628" cy="622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4">
            <a:extLst>
              <a:ext uri="{FF2B5EF4-FFF2-40B4-BE49-F238E27FC236}">
                <a16:creationId xmlns:a16="http://schemas.microsoft.com/office/drawing/2014/main" id="{1CBF5D0E-65E4-4EE2-A64D-9878A8A8A8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6" cstate="print"/>
          <a:srcRect/>
          <a:stretch>
            <a:fillRect/>
          </a:stretch>
        </p:blipFill>
        <p:spPr bwMode="auto">
          <a:xfrm>
            <a:off x="8504868" y="4412246"/>
            <a:ext cx="482413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D18F2201-A8CF-4074-8556-F4ABDA141BF3}"/>
              </a:ext>
            </a:extLst>
          </p:cNvPr>
          <p:cNvSpPr txBox="1"/>
          <p:nvPr/>
        </p:nvSpPr>
        <p:spPr>
          <a:xfrm>
            <a:off x="6652256" y="3415698"/>
            <a:ext cx="24460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Choose the Lorentz gauge (46.9)</a:t>
            </a:r>
            <a:endParaRPr lang="en-US" dirty="0"/>
          </a:p>
        </p:txBody>
      </p:sp>
      <p:grpSp>
        <p:nvGrpSpPr>
          <p:cNvPr id="1051" name="Group 1050">
            <a:extLst>
              <a:ext uri="{FF2B5EF4-FFF2-40B4-BE49-F238E27FC236}">
                <a16:creationId xmlns:a16="http://schemas.microsoft.com/office/drawing/2014/main" id="{F39EA472-3F39-46CE-8F36-B9DA4BFF966D}"/>
              </a:ext>
            </a:extLst>
          </p:cNvPr>
          <p:cNvGrpSpPr/>
          <p:nvPr/>
        </p:nvGrpSpPr>
        <p:grpSpPr>
          <a:xfrm>
            <a:off x="7143076" y="4399593"/>
            <a:ext cx="60480" cy="109440"/>
            <a:chOff x="7143076" y="4399593"/>
            <a:chExt cx="60480" cy="109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1049" name="Ink 1048">
                  <a:extLst>
                    <a:ext uri="{FF2B5EF4-FFF2-40B4-BE49-F238E27FC236}">
                      <a16:creationId xmlns:a16="http://schemas.microsoft.com/office/drawing/2014/main" id="{71DAEFDC-6C64-46DD-9CC0-E3CA3766CEE1}"/>
                    </a:ext>
                  </a:extLst>
                </p14:cNvPr>
                <p14:cNvContentPartPr/>
                <p14:nvPr/>
              </p14:nvContentPartPr>
              <p14:xfrm>
                <a:off x="7143076" y="4461153"/>
                <a:ext cx="57960" cy="47880"/>
              </p14:xfrm>
            </p:contentPart>
          </mc:Choice>
          <mc:Fallback>
            <p:pic>
              <p:nvPicPr>
                <p:cNvPr id="1049" name="Ink 1048">
                  <a:extLst>
                    <a:ext uri="{FF2B5EF4-FFF2-40B4-BE49-F238E27FC236}">
                      <a16:creationId xmlns:a16="http://schemas.microsoft.com/office/drawing/2014/main" id="{71DAEFDC-6C64-46DD-9CC0-E3CA3766CEE1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7080076" y="4398513"/>
                  <a:ext cx="18360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1050" name="Ink 1049">
                  <a:extLst>
                    <a:ext uri="{FF2B5EF4-FFF2-40B4-BE49-F238E27FC236}">
                      <a16:creationId xmlns:a16="http://schemas.microsoft.com/office/drawing/2014/main" id="{34FA20D5-2BE9-45D0-B1A4-A371DF10FCC0}"/>
                    </a:ext>
                  </a:extLst>
                </p14:cNvPr>
                <p14:cNvContentPartPr/>
                <p14:nvPr/>
              </p14:nvContentPartPr>
              <p14:xfrm>
                <a:off x="7180516" y="4399593"/>
                <a:ext cx="23040" cy="92880"/>
              </p14:xfrm>
            </p:contentPart>
          </mc:Choice>
          <mc:Fallback>
            <p:pic>
              <p:nvPicPr>
                <p:cNvPr id="1050" name="Ink 1049">
                  <a:extLst>
                    <a:ext uri="{FF2B5EF4-FFF2-40B4-BE49-F238E27FC236}">
                      <a16:creationId xmlns:a16="http://schemas.microsoft.com/office/drawing/2014/main" id="{34FA20D5-2BE9-45D0-B1A4-A371DF10FCC0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7117876" y="4336953"/>
                  <a:ext cx="148680" cy="218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1">
            <p14:nvContentPartPr>
              <p14:cNvPr id="1052" name="Ink 1051">
                <a:extLst>
                  <a:ext uri="{FF2B5EF4-FFF2-40B4-BE49-F238E27FC236}">
                    <a16:creationId xmlns:a16="http://schemas.microsoft.com/office/drawing/2014/main" id="{EC540DA0-8FD6-452D-A2CA-CAB2FB988CCE}"/>
                  </a:ext>
                </a:extLst>
              </p14:cNvPr>
              <p14:cNvContentPartPr/>
              <p14:nvPr/>
            </p14:nvContentPartPr>
            <p14:xfrm>
              <a:off x="7141636" y="4782273"/>
              <a:ext cx="79560" cy="35640"/>
            </p14:xfrm>
          </p:contentPart>
        </mc:Choice>
        <mc:Fallback>
          <p:pic>
            <p:nvPicPr>
              <p:cNvPr id="1052" name="Ink 1051">
                <a:extLst>
                  <a:ext uri="{FF2B5EF4-FFF2-40B4-BE49-F238E27FC236}">
                    <a16:creationId xmlns:a16="http://schemas.microsoft.com/office/drawing/2014/main" id="{EC540DA0-8FD6-452D-A2CA-CAB2FB988CCE}"/>
                  </a:ext>
                </a:extLst>
              </p:cNvPr>
              <p:cNvPicPr/>
              <p:nvPr/>
            </p:nvPicPr>
            <p:blipFill>
              <a:blip r:embed="rId72"/>
              <a:stretch>
                <a:fillRect/>
              </a:stretch>
            </p:blipFill>
            <p:spPr>
              <a:xfrm>
                <a:off x="7078636" y="4719633"/>
                <a:ext cx="205200" cy="161280"/>
              </a:xfrm>
              <a:prstGeom prst="rect">
                <a:avLst/>
              </a:prstGeom>
            </p:spPr>
          </p:pic>
        </mc:Fallback>
      </mc:AlternateContent>
      <p:grpSp>
        <p:nvGrpSpPr>
          <p:cNvPr id="1055" name="Group 1054">
            <a:extLst>
              <a:ext uri="{FF2B5EF4-FFF2-40B4-BE49-F238E27FC236}">
                <a16:creationId xmlns:a16="http://schemas.microsoft.com/office/drawing/2014/main" id="{419F4E1C-2E83-45E1-BFEA-072C4BFD73A8}"/>
              </a:ext>
            </a:extLst>
          </p:cNvPr>
          <p:cNvGrpSpPr/>
          <p:nvPr/>
        </p:nvGrpSpPr>
        <p:grpSpPr>
          <a:xfrm>
            <a:off x="7176196" y="4904673"/>
            <a:ext cx="40320" cy="17280"/>
            <a:chOff x="7176196" y="4904673"/>
            <a:chExt cx="40320" cy="17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1053" name="Ink 1052">
                  <a:extLst>
                    <a:ext uri="{FF2B5EF4-FFF2-40B4-BE49-F238E27FC236}">
                      <a16:creationId xmlns:a16="http://schemas.microsoft.com/office/drawing/2014/main" id="{078AFC28-9CAF-4008-8F40-0B8E19722CD3}"/>
                    </a:ext>
                  </a:extLst>
                </p14:cNvPr>
                <p14:cNvContentPartPr/>
                <p14:nvPr/>
              </p14:nvContentPartPr>
              <p14:xfrm>
                <a:off x="7211476" y="4904673"/>
                <a:ext cx="5040" cy="17280"/>
              </p14:xfrm>
            </p:contentPart>
          </mc:Choice>
          <mc:Fallback>
            <p:pic>
              <p:nvPicPr>
                <p:cNvPr id="1053" name="Ink 1052">
                  <a:extLst>
                    <a:ext uri="{FF2B5EF4-FFF2-40B4-BE49-F238E27FC236}">
                      <a16:creationId xmlns:a16="http://schemas.microsoft.com/office/drawing/2014/main" id="{078AFC28-9CAF-4008-8F40-0B8E19722CD3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7148476" y="4842033"/>
                  <a:ext cx="130680" cy="14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1054" name="Ink 1053">
                  <a:extLst>
                    <a:ext uri="{FF2B5EF4-FFF2-40B4-BE49-F238E27FC236}">
                      <a16:creationId xmlns:a16="http://schemas.microsoft.com/office/drawing/2014/main" id="{69624034-ED0E-4540-86E1-DE75F6FFADF5}"/>
                    </a:ext>
                  </a:extLst>
                </p14:cNvPr>
                <p14:cNvContentPartPr/>
                <p14:nvPr/>
              </p14:nvContentPartPr>
              <p14:xfrm>
                <a:off x="7176196" y="4904673"/>
                <a:ext cx="16200" cy="16200"/>
              </p14:xfrm>
            </p:contentPart>
          </mc:Choice>
          <mc:Fallback>
            <p:pic>
              <p:nvPicPr>
                <p:cNvPr id="1054" name="Ink 1053">
                  <a:extLst>
                    <a:ext uri="{FF2B5EF4-FFF2-40B4-BE49-F238E27FC236}">
                      <a16:creationId xmlns:a16="http://schemas.microsoft.com/office/drawing/2014/main" id="{69624034-ED0E-4540-86E1-DE75F6FFADF5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7113556" y="4842033"/>
                  <a:ext cx="141840" cy="141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AC19FB9-7D5F-4982-A400-C33F5EEB91A3}"/>
              </a:ext>
            </a:extLst>
          </p:cNvPr>
          <p:cNvGrpSpPr/>
          <p:nvPr/>
        </p:nvGrpSpPr>
        <p:grpSpPr>
          <a:xfrm>
            <a:off x="6809716" y="4696233"/>
            <a:ext cx="27360" cy="69120"/>
            <a:chOff x="6809716" y="4696233"/>
            <a:chExt cx="27360" cy="69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051D00FB-01C8-4DF5-BED1-2F2C3C5CB9E1}"/>
                    </a:ext>
                  </a:extLst>
                </p14:cNvPr>
                <p14:cNvContentPartPr/>
                <p14:nvPr/>
              </p14:nvContentPartPr>
              <p14:xfrm>
                <a:off x="6819076" y="4732233"/>
                <a:ext cx="11520" cy="3312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051D00FB-01C8-4DF5-BED1-2F2C3C5CB9E1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6756436" y="4669233"/>
                  <a:ext cx="137160" cy="15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F8321582-F553-4B5E-9791-7F78EDD7A424}"/>
                    </a:ext>
                  </a:extLst>
                </p14:cNvPr>
                <p14:cNvContentPartPr/>
                <p14:nvPr/>
              </p14:nvContentPartPr>
              <p14:xfrm>
                <a:off x="6809716" y="4696233"/>
                <a:ext cx="27360" cy="6732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F8321582-F553-4B5E-9791-7F78EDD7A424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6747076" y="4633233"/>
                  <a:ext cx="153000" cy="192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766E5976-E3FF-48D5-AF0A-38991C09A413}"/>
              </a:ext>
            </a:extLst>
          </p:cNvPr>
          <p:cNvGrpSpPr/>
          <p:nvPr/>
        </p:nvGrpSpPr>
        <p:grpSpPr>
          <a:xfrm>
            <a:off x="6225436" y="4447113"/>
            <a:ext cx="46080" cy="110160"/>
            <a:chOff x="6225436" y="4447113"/>
            <a:chExt cx="46080" cy="110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7BF88CD9-6FB8-45D0-9D43-8783902E09D4}"/>
                    </a:ext>
                  </a:extLst>
                </p14:cNvPr>
                <p14:cNvContentPartPr/>
                <p14:nvPr/>
              </p14:nvContentPartPr>
              <p14:xfrm>
                <a:off x="6225436" y="4531353"/>
                <a:ext cx="28800" cy="2592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7BF88CD9-6FB8-45D0-9D43-8783902E09D4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6162796" y="4468353"/>
                  <a:ext cx="154440" cy="15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A7EABAD2-941B-4178-9696-3511B906B9B3}"/>
                    </a:ext>
                  </a:extLst>
                </p14:cNvPr>
                <p14:cNvContentPartPr/>
                <p14:nvPr/>
              </p14:nvContentPartPr>
              <p14:xfrm>
                <a:off x="6241276" y="4447113"/>
                <a:ext cx="30240" cy="7128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A7EABAD2-941B-4178-9696-3511B906B9B3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6178636" y="4384473"/>
                  <a:ext cx="155880" cy="196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5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F648F20C-4A9D-4024-B936-5D3C5050446D}"/>
                  </a:ext>
                </a:extLst>
              </p14:cNvPr>
              <p14:cNvContentPartPr/>
              <p14:nvPr/>
            </p14:nvContentPartPr>
            <p14:xfrm>
              <a:off x="6105556" y="4308153"/>
              <a:ext cx="38160" cy="48600"/>
            </p14:xfrm>
          </p:contentPart>
        </mc:Choice>
        <mc:Fallback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F648F20C-4A9D-4024-B936-5D3C5050446D}"/>
                  </a:ext>
                </a:extLst>
              </p:cNvPr>
              <p:cNvPicPr/>
              <p:nvPr/>
            </p:nvPicPr>
            <p:blipFill>
              <a:blip r:embed="rId86"/>
              <a:stretch>
                <a:fillRect/>
              </a:stretch>
            </p:blipFill>
            <p:spPr>
              <a:xfrm>
                <a:off x="6042556" y="4245153"/>
                <a:ext cx="163800" cy="17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7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702B2108-19A6-4086-B6AC-D917E1CB2867}"/>
                  </a:ext>
                </a:extLst>
              </p14:cNvPr>
              <p14:cNvContentPartPr/>
              <p14:nvPr/>
            </p14:nvContentPartPr>
            <p14:xfrm>
              <a:off x="6049396" y="4833753"/>
              <a:ext cx="69120" cy="43560"/>
            </p14:xfrm>
          </p:contentPart>
        </mc:Choice>
        <mc:Fallback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702B2108-19A6-4086-B6AC-D917E1CB2867}"/>
                  </a:ext>
                </a:extLst>
              </p:cNvPr>
              <p:cNvPicPr/>
              <p:nvPr/>
            </p:nvPicPr>
            <p:blipFill>
              <a:blip r:embed="rId88"/>
              <a:stretch>
                <a:fillRect/>
              </a:stretch>
            </p:blipFill>
            <p:spPr>
              <a:xfrm>
                <a:off x="5986756" y="4770753"/>
                <a:ext cx="194760" cy="169200"/>
              </a:xfrm>
              <a:prstGeom prst="rect">
                <a:avLst/>
              </a:prstGeom>
            </p:spPr>
          </p:pic>
        </mc:Fallback>
      </mc:AlternateContent>
      <p:grpSp>
        <p:nvGrpSpPr>
          <p:cNvPr id="46" name="Group 45">
            <a:extLst>
              <a:ext uri="{FF2B5EF4-FFF2-40B4-BE49-F238E27FC236}">
                <a16:creationId xmlns:a16="http://schemas.microsoft.com/office/drawing/2014/main" id="{73C13AEF-B621-4CBE-B71E-4762CACDD1D8}"/>
              </a:ext>
            </a:extLst>
          </p:cNvPr>
          <p:cNvGrpSpPr/>
          <p:nvPr/>
        </p:nvGrpSpPr>
        <p:grpSpPr>
          <a:xfrm>
            <a:off x="7534756" y="4440273"/>
            <a:ext cx="124920" cy="157320"/>
            <a:chOff x="7534756" y="4440273"/>
            <a:chExt cx="124920" cy="157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2CC43399-E639-4FFC-8A34-2D884DA426C9}"/>
                    </a:ext>
                  </a:extLst>
                </p14:cNvPr>
                <p14:cNvContentPartPr/>
                <p14:nvPr/>
              </p14:nvContentPartPr>
              <p14:xfrm>
                <a:off x="7607476" y="4458273"/>
                <a:ext cx="1440" cy="612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2CC43399-E639-4FFC-8A34-2D884DA426C9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7544836" y="4395633"/>
                  <a:ext cx="127080" cy="13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66893438-FDD9-4A45-8542-1DF6E0674258}"/>
                    </a:ext>
                  </a:extLst>
                </p14:cNvPr>
                <p14:cNvContentPartPr/>
                <p14:nvPr/>
              </p14:nvContentPartPr>
              <p14:xfrm>
                <a:off x="7598116" y="4557993"/>
                <a:ext cx="7920" cy="36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66893438-FDD9-4A45-8542-1DF6E0674258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7535476" y="4495353"/>
                  <a:ext cx="13356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939EEE8D-3A9C-451C-91AF-50532A404786}"/>
                    </a:ext>
                  </a:extLst>
                </p14:cNvPr>
                <p14:cNvContentPartPr/>
                <p14:nvPr/>
              </p14:nvContentPartPr>
              <p14:xfrm>
                <a:off x="7534756" y="4542873"/>
                <a:ext cx="100080" cy="5472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939EEE8D-3A9C-451C-91AF-50532A404786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7471756" y="4480233"/>
                  <a:ext cx="225720" cy="18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D565C51C-6687-45C3-8550-64C0DB825FFF}"/>
                    </a:ext>
                  </a:extLst>
                </p14:cNvPr>
                <p14:cNvContentPartPr/>
                <p14:nvPr/>
              </p14:nvContentPartPr>
              <p14:xfrm>
                <a:off x="7566076" y="4440273"/>
                <a:ext cx="56520" cy="12924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D565C51C-6687-45C3-8550-64C0DB825FFF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7503436" y="4377633"/>
                  <a:ext cx="182160" cy="25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B1C0AF68-A2CE-4013-8774-AC78EAB58C25}"/>
                    </a:ext>
                  </a:extLst>
                </p14:cNvPr>
                <p14:cNvContentPartPr/>
                <p14:nvPr/>
              </p14:nvContentPartPr>
              <p14:xfrm>
                <a:off x="7540876" y="4513353"/>
                <a:ext cx="118800" cy="7740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B1C0AF68-A2CE-4013-8774-AC78EAB58C25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7478236" y="4450353"/>
                  <a:ext cx="244440" cy="203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884DB60-1A2E-4620-B4D6-9EFD93459CB7}"/>
              </a:ext>
            </a:extLst>
          </p:cNvPr>
          <p:cNvGrpSpPr/>
          <p:nvPr/>
        </p:nvGrpSpPr>
        <p:grpSpPr>
          <a:xfrm>
            <a:off x="7511356" y="4790913"/>
            <a:ext cx="49320" cy="187200"/>
            <a:chOff x="7511356" y="4790913"/>
            <a:chExt cx="49320" cy="187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14DAD0AD-FCEE-49C5-8A4B-AE34FC4C1BD9}"/>
                    </a:ext>
                  </a:extLst>
                </p14:cNvPr>
                <p14:cNvContentPartPr/>
                <p14:nvPr/>
              </p14:nvContentPartPr>
              <p14:xfrm>
                <a:off x="7511356" y="4885593"/>
                <a:ext cx="34920" cy="9252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14DAD0AD-FCEE-49C5-8A4B-AE34FC4C1BD9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7448356" y="4822593"/>
                  <a:ext cx="160560" cy="21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1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8ECF8355-86D3-491C-800E-85D09069945A}"/>
                    </a:ext>
                  </a:extLst>
                </p14:cNvPr>
                <p14:cNvContentPartPr/>
                <p14:nvPr/>
              </p14:nvContentPartPr>
              <p14:xfrm>
                <a:off x="7516396" y="4790913"/>
                <a:ext cx="44280" cy="7560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8ECF8355-86D3-491C-800E-85D09069945A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7453396" y="4728273"/>
                  <a:ext cx="169920" cy="201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2DF02952-0672-453B-9A57-047D55006CE9}"/>
              </a:ext>
            </a:extLst>
          </p:cNvPr>
          <p:cNvGrpSpPr/>
          <p:nvPr/>
        </p:nvGrpSpPr>
        <p:grpSpPr>
          <a:xfrm>
            <a:off x="4742596" y="5557713"/>
            <a:ext cx="68040" cy="57960"/>
            <a:chOff x="4742596" y="5557713"/>
            <a:chExt cx="68040" cy="57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66DE8D92-0257-478C-95D3-E125D4A99FEB}"/>
                    </a:ext>
                  </a:extLst>
                </p14:cNvPr>
                <p14:cNvContentPartPr/>
                <p14:nvPr/>
              </p14:nvContentPartPr>
              <p14:xfrm>
                <a:off x="4758436" y="5574633"/>
                <a:ext cx="37080" cy="4104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66DE8D92-0257-478C-95D3-E125D4A99FEB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4695796" y="5511993"/>
                  <a:ext cx="162720" cy="16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D63C65E4-DD6D-4E60-9433-14059595663E}"/>
                    </a:ext>
                  </a:extLst>
                </p14:cNvPr>
                <p14:cNvContentPartPr/>
                <p14:nvPr/>
              </p14:nvContentPartPr>
              <p14:xfrm>
                <a:off x="4742596" y="5557713"/>
                <a:ext cx="68040" cy="3672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D63C65E4-DD6D-4E60-9433-14059595663E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4679956" y="5495073"/>
                  <a:ext cx="193680" cy="162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07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06C528CF-B5E6-4276-831A-D8B6A3413A3B}"/>
                  </a:ext>
                </a:extLst>
              </p14:cNvPr>
              <p14:cNvContentPartPr/>
              <p14:nvPr/>
            </p14:nvContentPartPr>
            <p14:xfrm>
              <a:off x="4081996" y="5706753"/>
              <a:ext cx="19080" cy="118440"/>
            </p14:xfrm>
          </p:contentPart>
        </mc:Choice>
        <mc:Fallback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06C528CF-B5E6-4276-831A-D8B6A3413A3B}"/>
                  </a:ext>
                </a:extLst>
              </p:cNvPr>
              <p:cNvPicPr/>
              <p:nvPr/>
            </p:nvPicPr>
            <p:blipFill>
              <a:blip r:embed="rId108"/>
              <a:stretch>
                <a:fillRect/>
              </a:stretch>
            </p:blipFill>
            <p:spPr>
              <a:xfrm>
                <a:off x="4019356" y="5643753"/>
                <a:ext cx="144720" cy="24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9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C75B5F50-E2DC-4467-955C-5BFE78D3B401}"/>
                  </a:ext>
                </a:extLst>
              </p14:cNvPr>
              <p14:cNvContentPartPr/>
              <p14:nvPr/>
            </p14:nvContentPartPr>
            <p14:xfrm>
              <a:off x="4332196" y="5653833"/>
              <a:ext cx="60480" cy="91080"/>
            </p14:xfrm>
          </p:contentPart>
        </mc:Choice>
        <mc:Fallback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C75B5F50-E2DC-4467-955C-5BFE78D3B401}"/>
                  </a:ext>
                </a:extLst>
              </p:cNvPr>
              <p:cNvPicPr/>
              <p:nvPr/>
            </p:nvPicPr>
            <p:blipFill>
              <a:blip r:embed="rId110"/>
              <a:stretch>
                <a:fillRect/>
              </a:stretch>
            </p:blipFill>
            <p:spPr>
              <a:xfrm>
                <a:off x="4269196" y="5590833"/>
                <a:ext cx="186120" cy="21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1">
            <p14:nvContentPartPr>
              <p14:cNvPr id="55" name="Ink 54">
                <a:extLst>
                  <a:ext uri="{FF2B5EF4-FFF2-40B4-BE49-F238E27FC236}">
                    <a16:creationId xmlns:a16="http://schemas.microsoft.com/office/drawing/2014/main" id="{BD91DA25-8637-4A61-83C2-F17F3C3FAA34}"/>
                  </a:ext>
                </a:extLst>
              </p14:cNvPr>
              <p14:cNvContentPartPr/>
              <p14:nvPr/>
            </p14:nvContentPartPr>
            <p14:xfrm>
              <a:off x="4067956" y="5947593"/>
              <a:ext cx="201240" cy="38520"/>
            </p14:xfrm>
          </p:contentPart>
        </mc:Choice>
        <mc:Fallback>
          <p:pic>
            <p:nvPicPr>
              <p:cNvPr id="55" name="Ink 54">
                <a:extLst>
                  <a:ext uri="{FF2B5EF4-FFF2-40B4-BE49-F238E27FC236}">
                    <a16:creationId xmlns:a16="http://schemas.microsoft.com/office/drawing/2014/main" id="{BD91DA25-8637-4A61-83C2-F17F3C3FAA34}"/>
                  </a:ext>
                </a:extLst>
              </p:cNvPr>
              <p:cNvPicPr/>
              <p:nvPr/>
            </p:nvPicPr>
            <p:blipFill>
              <a:blip r:embed="rId112"/>
              <a:stretch>
                <a:fillRect/>
              </a:stretch>
            </p:blipFill>
            <p:spPr>
              <a:xfrm>
                <a:off x="4005316" y="5884593"/>
                <a:ext cx="326880" cy="164160"/>
              </a:xfrm>
              <a:prstGeom prst="rect">
                <a:avLst/>
              </a:prstGeom>
            </p:spPr>
          </p:pic>
        </mc:Fallback>
      </mc:AlternateContent>
      <p:grpSp>
        <p:nvGrpSpPr>
          <p:cNvPr id="1057" name="Group 1056">
            <a:extLst>
              <a:ext uri="{FF2B5EF4-FFF2-40B4-BE49-F238E27FC236}">
                <a16:creationId xmlns:a16="http://schemas.microsoft.com/office/drawing/2014/main" id="{89502167-6CFD-4586-9603-98BFAAA3E9EB}"/>
              </a:ext>
            </a:extLst>
          </p:cNvPr>
          <p:cNvGrpSpPr/>
          <p:nvPr/>
        </p:nvGrpSpPr>
        <p:grpSpPr>
          <a:xfrm>
            <a:off x="3966076" y="5560593"/>
            <a:ext cx="144000" cy="46440"/>
            <a:chOff x="3966076" y="5560593"/>
            <a:chExt cx="144000" cy="46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3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12D830BE-824A-41EC-9D51-63F9438D34A1}"/>
                    </a:ext>
                  </a:extLst>
                </p14:cNvPr>
                <p14:cNvContentPartPr/>
                <p14:nvPr/>
              </p14:nvContentPartPr>
              <p14:xfrm>
                <a:off x="4016476" y="5560593"/>
                <a:ext cx="93600" cy="4644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12D830BE-824A-41EC-9D51-63F9438D34A1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3953476" y="5497593"/>
                  <a:ext cx="219240" cy="17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5">
              <p14:nvContentPartPr>
                <p14:cNvPr id="1056" name="Ink 1055">
                  <a:extLst>
                    <a:ext uri="{FF2B5EF4-FFF2-40B4-BE49-F238E27FC236}">
                      <a16:creationId xmlns:a16="http://schemas.microsoft.com/office/drawing/2014/main" id="{6BB69F73-58B3-439C-AEB2-21668BDFB24D}"/>
                    </a:ext>
                  </a:extLst>
                </p14:cNvPr>
                <p14:cNvContentPartPr/>
                <p14:nvPr/>
              </p14:nvContentPartPr>
              <p14:xfrm>
                <a:off x="3966076" y="5581833"/>
                <a:ext cx="77400" cy="25200"/>
              </p14:xfrm>
            </p:contentPart>
          </mc:Choice>
          <mc:Fallback>
            <p:pic>
              <p:nvPicPr>
                <p:cNvPr id="1056" name="Ink 1055">
                  <a:extLst>
                    <a:ext uri="{FF2B5EF4-FFF2-40B4-BE49-F238E27FC236}">
                      <a16:creationId xmlns:a16="http://schemas.microsoft.com/office/drawing/2014/main" id="{6BB69F73-58B3-439C-AEB2-21668BDFB24D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3903076" y="5518833"/>
                  <a:ext cx="203040" cy="150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17">
            <p14:nvContentPartPr>
              <p14:cNvPr id="1058" name="Ink 1057">
                <a:extLst>
                  <a:ext uri="{FF2B5EF4-FFF2-40B4-BE49-F238E27FC236}">
                    <a16:creationId xmlns:a16="http://schemas.microsoft.com/office/drawing/2014/main" id="{C5858200-BFC8-4422-9B2B-94845EAAFA40}"/>
                  </a:ext>
                </a:extLst>
              </p14:cNvPr>
              <p14:cNvContentPartPr/>
              <p14:nvPr/>
            </p14:nvContentPartPr>
            <p14:xfrm>
              <a:off x="4102156" y="6219033"/>
              <a:ext cx="140760" cy="231480"/>
            </p14:xfrm>
          </p:contentPart>
        </mc:Choice>
        <mc:Fallback>
          <p:pic>
            <p:nvPicPr>
              <p:cNvPr id="1058" name="Ink 1057">
                <a:extLst>
                  <a:ext uri="{FF2B5EF4-FFF2-40B4-BE49-F238E27FC236}">
                    <a16:creationId xmlns:a16="http://schemas.microsoft.com/office/drawing/2014/main" id="{C5858200-BFC8-4422-9B2B-94845EAAFA40}"/>
                  </a:ext>
                </a:extLst>
              </p:cNvPr>
              <p:cNvPicPr/>
              <p:nvPr/>
            </p:nvPicPr>
            <p:blipFill>
              <a:blip r:embed="rId118"/>
              <a:stretch>
                <a:fillRect/>
              </a:stretch>
            </p:blipFill>
            <p:spPr>
              <a:xfrm>
                <a:off x="4039516" y="6156393"/>
                <a:ext cx="266400" cy="357120"/>
              </a:xfrm>
              <a:prstGeom prst="rect">
                <a:avLst/>
              </a:prstGeom>
            </p:spPr>
          </p:pic>
        </mc:Fallback>
      </mc:AlternateContent>
      <p:grpSp>
        <p:nvGrpSpPr>
          <p:cNvPr id="1063" name="Group 1062">
            <a:extLst>
              <a:ext uri="{FF2B5EF4-FFF2-40B4-BE49-F238E27FC236}">
                <a16:creationId xmlns:a16="http://schemas.microsoft.com/office/drawing/2014/main" id="{2E460215-B2A5-4100-A18E-2BFE97E764A7}"/>
              </a:ext>
            </a:extLst>
          </p:cNvPr>
          <p:cNvGrpSpPr/>
          <p:nvPr/>
        </p:nvGrpSpPr>
        <p:grpSpPr>
          <a:xfrm>
            <a:off x="2000116" y="5981433"/>
            <a:ext cx="302760" cy="204840"/>
            <a:chOff x="2000116" y="5981433"/>
            <a:chExt cx="302760" cy="204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9">
              <p14:nvContentPartPr>
                <p14:cNvPr id="1059" name="Ink 1058">
                  <a:extLst>
                    <a:ext uri="{FF2B5EF4-FFF2-40B4-BE49-F238E27FC236}">
                      <a16:creationId xmlns:a16="http://schemas.microsoft.com/office/drawing/2014/main" id="{B3BBA584-6EA2-40E8-A195-7057AA2EDF0C}"/>
                    </a:ext>
                  </a:extLst>
                </p14:cNvPr>
                <p14:cNvContentPartPr/>
                <p14:nvPr/>
              </p14:nvContentPartPr>
              <p14:xfrm>
                <a:off x="2000116" y="6124353"/>
                <a:ext cx="119520" cy="61920"/>
              </p14:xfrm>
            </p:contentPart>
          </mc:Choice>
          <mc:Fallback>
            <p:pic>
              <p:nvPicPr>
                <p:cNvPr id="1059" name="Ink 1058">
                  <a:extLst>
                    <a:ext uri="{FF2B5EF4-FFF2-40B4-BE49-F238E27FC236}">
                      <a16:creationId xmlns:a16="http://schemas.microsoft.com/office/drawing/2014/main" id="{B3BBA584-6EA2-40E8-A195-7057AA2EDF0C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1937476" y="6061713"/>
                  <a:ext cx="245160" cy="18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1">
              <p14:nvContentPartPr>
                <p14:cNvPr id="1060" name="Ink 1059">
                  <a:extLst>
                    <a:ext uri="{FF2B5EF4-FFF2-40B4-BE49-F238E27FC236}">
                      <a16:creationId xmlns:a16="http://schemas.microsoft.com/office/drawing/2014/main" id="{410E63A8-9598-4A55-9632-C8AA7049CAFA}"/>
                    </a:ext>
                  </a:extLst>
                </p14:cNvPr>
                <p14:cNvContentPartPr/>
                <p14:nvPr/>
              </p14:nvContentPartPr>
              <p14:xfrm>
                <a:off x="2037556" y="5988633"/>
                <a:ext cx="257760" cy="41040"/>
              </p14:xfrm>
            </p:contentPart>
          </mc:Choice>
          <mc:Fallback>
            <p:pic>
              <p:nvPicPr>
                <p:cNvPr id="1060" name="Ink 1059">
                  <a:extLst>
                    <a:ext uri="{FF2B5EF4-FFF2-40B4-BE49-F238E27FC236}">
                      <a16:creationId xmlns:a16="http://schemas.microsoft.com/office/drawing/2014/main" id="{410E63A8-9598-4A55-9632-C8AA7049CAFA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1974916" y="5925633"/>
                  <a:ext cx="383400" cy="16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3">
              <p14:nvContentPartPr>
                <p14:cNvPr id="1061" name="Ink 1060">
                  <a:extLst>
                    <a:ext uri="{FF2B5EF4-FFF2-40B4-BE49-F238E27FC236}">
                      <a16:creationId xmlns:a16="http://schemas.microsoft.com/office/drawing/2014/main" id="{9B5F5353-EDDD-4757-9E48-2E8962B9268B}"/>
                    </a:ext>
                  </a:extLst>
                </p14:cNvPr>
                <p14:cNvContentPartPr/>
                <p14:nvPr/>
              </p14:nvContentPartPr>
              <p14:xfrm>
                <a:off x="2042236" y="5981433"/>
                <a:ext cx="260640" cy="70560"/>
              </p14:xfrm>
            </p:contentPart>
          </mc:Choice>
          <mc:Fallback>
            <p:pic>
              <p:nvPicPr>
                <p:cNvPr id="1061" name="Ink 1060">
                  <a:extLst>
                    <a:ext uri="{FF2B5EF4-FFF2-40B4-BE49-F238E27FC236}">
                      <a16:creationId xmlns:a16="http://schemas.microsoft.com/office/drawing/2014/main" id="{9B5F5353-EDDD-4757-9E48-2E8962B9268B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1979596" y="5918793"/>
                  <a:ext cx="386280" cy="19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5">
              <p14:nvContentPartPr>
                <p14:cNvPr id="1062" name="Ink 1061">
                  <a:extLst>
                    <a:ext uri="{FF2B5EF4-FFF2-40B4-BE49-F238E27FC236}">
                      <a16:creationId xmlns:a16="http://schemas.microsoft.com/office/drawing/2014/main" id="{52BD2E30-D4BB-4D06-A9B5-648A1F1BBE5E}"/>
                    </a:ext>
                  </a:extLst>
                </p14:cNvPr>
                <p14:cNvContentPartPr/>
                <p14:nvPr/>
              </p14:nvContentPartPr>
              <p14:xfrm>
                <a:off x="2085796" y="6145233"/>
                <a:ext cx="60480" cy="36360"/>
              </p14:xfrm>
            </p:contentPart>
          </mc:Choice>
          <mc:Fallback>
            <p:pic>
              <p:nvPicPr>
                <p:cNvPr id="1062" name="Ink 1061">
                  <a:extLst>
                    <a:ext uri="{FF2B5EF4-FFF2-40B4-BE49-F238E27FC236}">
                      <a16:creationId xmlns:a16="http://schemas.microsoft.com/office/drawing/2014/main" id="{52BD2E30-D4BB-4D06-A9B5-648A1F1BBE5E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2023156" y="6082593"/>
                  <a:ext cx="186120" cy="162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27">
            <p14:nvContentPartPr>
              <p14:cNvPr id="1064" name="Ink 1063">
                <a:extLst>
                  <a:ext uri="{FF2B5EF4-FFF2-40B4-BE49-F238E27FC236}">
                    <a16:creationId xmlns:a16="http://schemas.microsoft.com/office/drawing/2014/main" id="{AD660C9D-F0B9-4AEE-99EF-9A7EE15C3BC3}"/>
                  </a:ext>
                </a:extLst>
              </p14:cNvPr>
              <p14:cNvContentPartPr/>
              <p14:nvPr/>
            </p14:nvContentPartPr>
            <p14:xfrm>
              <a:off x="2648836" y="6067113"/>
              <a:ext cx="43920" cy="86400"/>
            </p14:xfrm>
          </p:contentPart>
        </mc:Choice>
        <mc:Fallback>
          <p:pic>
            <p:nvPicPr>
              <p:cNvPr id="1064" name="Ink 1063">
                <a:extLst>
                  <a:ext uri="{FF2B5EF4-FFF2-40B4-BE49-F238E27FC236}">
                    <a16:creationId xmlns:a16="http://schemas.microsoft.com/office/drawing/2014/main" id="{AD660C9D-F0B9-4AEE-99EF-9A7EE15C3BC3}"/>
                  </a:ext>
                </a:extLst>
              </p:cNvPr>
              <p:cNvPicPr/>
              <p:nvPr/>
            </p:nvPicPr>
            <p:blipFill>
              <a:blip r:embed="rId128"/>
              <a:stretch>
                <a:fillRect/>
              </a:stretch>
            </p:blipFill>
            <p:spPr>
              <a:xfrm>
                <a:off x="2586196" y="6004473"/>
                <a:ext cx="169560" cy="21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9">
            <p14:nvContentPartPr>
              <p14:cNvPr id="1068" name="Ink 1067">
                <a:extLst>
                  <a:ext uri="{FF2B5EF4-FFF2-40B4-BE49-F238E27FC236}">
                    <a16:creationId xmlns:a16="http://schemas.microsoft.com/office/drawing/2014/main" id="{4DD50DD0-D6B9-48F5-97A4-7D055774A30F}"/>
                  </a:ext>
                </a:extLst>
              </p14:cNvPr>
              <p14:cNvContentPartPr/>
              <p14:nvPr/>
            </p14:nvContentPartPr>
            <p14:xfrm>
              <a:off x="2982196" y="6231993"/>
              <a:ext cx="159480" cy="68400"/>
            </p14:xfrm>
          </p:contentPart>
        </mc:Choice>
        <mc:Fallback>
          <p:pic>
            <p:nvPicPr>
              <p:cNvPr id="1068" name="Ink 1067">
                <a:extLst>
                  <a:ext uri="{FF2B5EF4-FFF2-40B4-BE49-F238E27FC236}">
                    <a16:creationId xmlns:a16="http://schemas.microsoft.com/office/drawing/2014/main" id="{4DD50DD0-D6B9-48F5-97A4-7D055774A30F}"/>
                  </a:ext>
                </a:extLst>
              </p:cNvPr>
              <p:cNvPicPr/>
              <p:nvPr/>
            </p:nvPicPr>
            <p:blipFill>
              <a:blip r:embed="rId130"/>
              <a:stretch>
                <a:fillRect/>
              </a:stretch>
            </p:blipFill>
            <p:spPr>
              <a:xfrm>
                <a:off x="2919196" y="6169353"/>
                <a:ext cx="285120" cy="194040"/>
              </a:xfrm>
              <a:prstGeom prst="rect">
                <a:avLst/>
              </a:prstGeom>
            </p:spPr>
          </p:pic>
        </mc:Fallback>
      </mc:AlternateContent>
      <p:grpSp>
        <p:nvGrpSpPr>
          <p:cNvPr id="1072" name="Group 1071">
            <a:extLst>
              <a:ext uri="{FF2B5EF4-FFF2-40B4-BE49-F238E27FC236}">
                <a16:creationId xmlns:a16="http://schemas.microsoft.com/office/drawing/2014/main" id="{AF708913-3864-48D5-AF52-AF73D925DC7B}"/>
              </a:ext>
            </a:extLst>
          </p:cNvPr>
          <p:cNvGrpSpPr/>
          <p:nvPr/>
        </p:nvGrpSpPr>
        <p:grpSpPr>
          <a:xfrm>
            <a:off x="3109636" y="6518913"/>
            <a:ext cx="49680" cy="91800"/>
            <a:chOff x="3109636" y="6518913"/>
            <a:chExt cx="49680" cy="91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1">
              <p14:nvContentPartPr>
                <p14:cNvPr id="1070" name="Ink 1069">
                  <a:extLst>
                    <a:ext uri="{FF2B5EF4-FFF2-40B4-BE49-F238E27FC236}">
                      <a16:creationId xmlns:a16="http://schemas.microsoft.com/office/drawing/2014/main" id="{44DB5CFA-8D1F-4D9D-800A-C27C07231E28}"/>
                    </a:ext>
                  </a:extLst>
                </p14:cNvPr>
                <p14:cNvContentPartPr/>
                <p14:nvPr/>
              </p14:nvContentPartPr>
              <p14:xfrm>
                <a:off x="3109636" y="6541593"/>
                <a:ext cx="49680" cy="69120"/>
              </p14:xfrm>
            </p:contentPart>
          </mc:Choice>
          <mc:Fallback>
            <p:pic>
              <p:nvPicPr>
                <p:cNvPr id="1070" name="Ink 1069">
                  <a:extLst>
                    <a:ext uri="{FF2B5EF4-FFF2-40B4-BE49-F238E27FC236}">
                      <a16:creationId xmlns:a16="http://schemas.microsoft.com/office/drawing/2014/main" id="{44DB5CFA-8D1F-4D9D-800A-C27C07231E28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3046636" y="6478953"/>
                  <a:ext cx="17532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3">
              <p14:nvContentPartPr>
                <p14:cNvPr id="1071" name="Ink 1070">
                  <a:extLst>
                    <a:ext uri="{FF2B5EF4-FFF2-40B4-BE49-F238E27FC236}">
                      <a16:creationId xmlns:a16="http://schemas.microsoft.com/office/drawing/2014/main" id="{28CE1B0B-69BE-4A4F-B210-51C212D9F14D}"/>
                    </a:ext>
                  </a:extLst>
                </p14:cNvPr>
                <p14:cNvContentPartPr/>
                <p14:nvPr/>
              </p14:nvContentPartPr>
              <p14:xfrm>
                <a:off x="3118996" y="6518913"/>
                <a:ext cx="40320" cy="54360"/>
              </p14:xfrm>
            </p:contentPart>
          </mc:Choice>
          <mc:Fallback>
            <p:pic>
              <p:nvPicPr>
                <p:cNvPr id="1071" name="Ink 1070">
                  <a:extLst>
                    <a:ext uri="{FF2B5EF4-FFF2-40B4-BE49-F238E27FC236}">
                      <a16:creationId xmlns:a16="http://schemas.microsoft.com/office/drawing/2014/main" id="{28CE1B0B-69BE-4A4F-B210-51C212D9F14D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3055996" y="6456273"/>
                  <a:ext cx="165960" cy="180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74" name="Group 1073">
            <a:extLst>
              <a:ext uri="{FF2B5EF4-FFF2-40B4-BE49-F238E27FC236}">
                <a16:creationId xmlns:a16="http://schemas.microsoft.com/office/drawing/2014/main" id="{2B494775-E018-4DE2-974D-6F3A404BB239}"/>
              </a:ext>
            </a:extLst>
          </p:cNvPr>
          <p:cNvGrpSpPr/>
          <p:nvPr/>
        </p:nvGrpSpPr>
        <p:grpSpPr>
          <a:xfrm>
            <a:off x="3054916" y="5833113"/>
            <a:ext cx="293760" cy="349560"/>
            <a:chOff x="3054916" y="5833113"/>
            <a:chExt cx="293760" cy="349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5">
              <p14:nvContentPartPr>
                <p14:cNvPr id="1065" name="Ink 1064">
                  <a:extLst>
                    <a:ext uri="{FF2B5EF4-FFF2-40B4-BE49-F238E27FC236}">
                      <a16:creationId xmlns:a16="http://schemas.microsoft.com/office/drawing/2014/main" id="{CBA31F9B-25CD-44FB-B028-93CCED9B1473}"/>
                    </a:ext>
                  </a:extLst>
                </p14:cNvPr>
                <p14:cNvContentPartPr/>
                <p14:nvPr/>
              </p14:nvContentPartPr>
              <p14:xfrm>
                <a:off x="3054916" y="6085473"/>
                <a:ext cx="63000" cy="93240"/>
              </p14:xfrm>
            </p:contentPart>
          </mc:Choice>
          <mc:Fallback>
            <p:pic>
              <p:nvPicPr>
                <p:cNvPr id="1065" name="Ink 1064">
                  <a:extLst>
                    <a:ext uri="{FF2B5EF4-FFF2-40B4-BE49-F238E27FC236}">
                      <a16:creationId xmlns:a16="http://schemas.microsoft.com/office/drawing/2014/main" id="{CBA31F9B-25CD-44FB-B028-93CCED9B1473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2991916" y="6022473"/>
                  <a:ext cx="188640" cy="21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7">
              <p14:nvContentPartPr>
                <p14:cNvPr id="1066" name="Ink 1065">
                  <a:extLst>
                    <a:ext uri="{FF2B5EF4-FFF2-40B4-BE49-F238E27FC236}">
                      <a16:creationId xmlns:a16="http://schemas.microsoft.com/office/drawing/2014/main" id="{5CBBAEE5-140D-49BB-B06F-354CFD9054D7}"/>
                    </a:ext>
                  </a:extLst>
                </p14:cNvPr>
                <p14:cNvContentPartPr/>
                <p14:nvPr/>
              </p14:nvContentPartPr>
              <p14:xfrm>
                <a:off x="3111796" y="6140193"/>
                <a:ext cx="23760" cy="42480"/>
              </p14:xfrm>
            </p:contentPart>
          </mc:Choice>
          <mc:Fallback>
            <p:pic>
              <p:nvPicPr>
                <p:cNvPr id="1066" name="Ink 1065">
                  <a:extLst>
                    <a:ext uri="{FF2B5EF4-FFF2-40B4-BE49-F238E27FC236}">
                      <a16:creationId xmlns:a16="http://schemas.microsoft.com/office/drawing/2014/main" id="{5CBBAEE5-140D-49BB-B06F-354CFD9054D7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3048796" y="6077193"/>
                  <a:ext cx="149400" cy="16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9">
              <p14:nvContentPartPr>
                <p14:cNvPr id="1073" name="Ink 1072">
                  <a:extLst>
                    <a:ext uri="{FF2B5EF4-FFF2-40B4-BE49-F238E27FC236}">
                      <a16:creationId xmlns:a16="http://schemas.microsoft.com/office/drawing/2014/main" id="{3BF45806-A387-4D0A-8300-73077704D88B}"/>
                    </a:ext>
                  </a:extLst>
                </p14:cNvPr>
                <p14:cNvContentPartPr/>
                <p14:nvPr/>
              </p14:nvContentPartPr>
              <p14:xfrm>
                <a:off x="3291076" y="5833113"/>
                <a:ext cx="57600" cy="248760"/>
              </p14:xfrm>
            </p:contentPart>
          </mc:Choice>
          <mc:Fallback>
            <p:pic>
              <p:nvPicPr>
                <p:cNvPr id="1073" name="Ink 1072">
                  <a:extLst>
                    <a:ext uri="{FF2B5EF4-FFF2-40B4-BE49-F238E27FC236}">
                      <a16:creationId xmlns:a16="http://schemas.microsoft.com/office/drawing/2014/main" id="{3BF45806-A387-4D0A-8300-73077704D88B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3228436" y="5770113"/>
                  <a:ext cx="183240" cy="374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41">
            <p14:nvContentPartPr>
              <p14:cNvPr id="1075" name="Ink 1074">
                <a:extLst>
                  <a:ext uri="{FF2B5EF4-FFF2-40B4-BE49-F238E27FC236}">
                    <a16:creationId xmlns:a16="http://schemas.microsoft.com/office/drawing/2014/main" id="{2F2342A7-A6BB-4166-821F-D4B5483EA35C}"/>
                  </a:ext>
                </a:extLst>
              </p14:cNvPr>
              <p14:cNvContentPartPr/>
              <p14:nvPr/>
            </p14:nvContentPartPr>
            <p14:xfrm>
              <a:off x="3624796" y="5839593"/>
              <a:ext cx="18000" cy="139680"/>
            </p14:xfrm>
          </p:contentPart>
        </mc:Choice>
        <mc:Fallback>
          <p:pic>
            <p:nvPicPr>
              <p:cNvPr id="1075" name="Ink 1074">
                <a:extLst>
                  <a:ext uri="{FF2B5EF4-FFF2-40B4-BE49-F238E27FC236}">
                    <a16:creationId xmlns:a16="http://schemas.microsoft.com/office/drawing/2014/main" id="{2F2342A7-A6BB-4166-821F-D4B5483EA35C}"/>
                  </a:ext>
                </a:extLst>
              </p:cNvPr>
              <p:cNvPicPr/>
              <p:nvPr/>
            </p:nvPicPr>
            <p:blipFill>
              <a:blip r:embed="rId142"/>
              <a:stretch>
                <a:fillRect/>
              </a:stretch>
            </p:blipFill>
            <p:spPr>
              <a:xfrm>
                <a:off x="3561796" y="5776953"/>
                <a:ext cx="143640" cy="26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3">
            <p14:nvContentPartPr>
              <p14:cNvPr id="1076" name="Ink 1075">
                <a:extLst>
                  <a:ext uri="{FF2B5EF4-FFF2-40B4-BE49-F238E27FC236}">
                    <a16:creationId xmlns:a16="http://schemas.microsoft.com/office/drawing/2014/main" id="{BE4E8334-5187-425D-950F-132AB54AC6AD}"/>
                  </a:ext>
                </a:extLst>
              </p14:cNvPr>
              <p14:cNvContentPartPr/>
              <p14:nvPr/>
            </p14:nvContentPartPr>
            <p14:xfrm>
              <a:off x="1784836" y="6685953"/>
              <a:ext cx="46080" cy="23040"/>
            </p14:xfrm>
          </p:contentPart>
        </mc:Choice>
        <mc:Fallback>
          <p:pic>
            <p:nvPicPr>
              <p:cNvPr id="1076" name="Ink 1075">
                <a:extLst>
                  <a:ext uri="{FF2B5EF4-FFF2-40B4-BE49-F238E27FC236}">
                    <a16:creationId xmlns:a16="http://schemas.microsoft.com/office/drawing/2014/main" id="{BE4E8334-5187-425D-950F-132AB54AC6AD}"/>
                  </a:ext>
                </a:extLst>
              </p:cNvPr>
              <p:cNvPicPr/>
              <p:nvPr/>
            </p:nvPicPr>
            <p:blipFill>
              <a:blip r:embed="rId144"/>
              <a:stretch>
                <a:fillRect/>
              </a:stretch>
            </p:blipFill>
            <p:spPr>
              <a:xfrm>
                <a:off x="1721836" y="6623313"/>
                <a:ext cx="171720" cy="148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49205" t="18421"/>
          <a:stretch>
            <a:fillRect/>
          </a:stretch>
        </p:blipFill>
        <p:spPr bwMode="auto">
          <a:xfrm>
            <a:off x="3581400" y="491192"/>
            <a:ext cx="4412457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919774" y="1072127"/>
            <a:ext cx="26616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Space Components:</a:t>
            </a:r>
          </a:p>
          <a:p>
            <a:endParaRPr lang="en-US" sz="2400" dirty="0"/>
          </a:p>
          <a:p>
            <a:r>
              <a:rPr lang="en-US" sz="2400" dirty="0"/>
              <a:t>Time Components: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l="4404" t="64516" r="56087"/>
          <a:stretch>
            <a:fillRect/>
          </a:stretch>
        </p:blipFill>
        <p:spPr bwMode="auto">
          <a:xfrm>
            <a:off x="381000" y="5562600"/>
            <a:ext cx="358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6200" y="3124200"/>
            <a:ext cx="90232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If fields are constant, we get Poisson equations (36.4) &amp; (43.4)</a:t>
            </a:r>
          </a:p>
          <a:p>
            <a:r>
              <a:rPr lang="en-US" sz="2400" dirty="0"/>
              <a:t>If there are no charges, we get the homogeneous wave equation (46.7)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38600" y="5786735"/>
            <a:ext cx="3098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d’Alembertian</a:t>
            </a:r>
            <a:r>
              <a:rPr lang="en-US" sz="2400" dirty="0"/>
              <a:t> operator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FEBFAF-4593-4F2C-B068-32FC51D08171}"/>
              </a:ext>
            </a:extLst>
          </p:cNvPr>
          <p:cNvSpPr txBox="1"/>
          <p:nvPr/>
        </p:nvSpPr>
        <p:spPr>
          <a:xfrm>
            <a:off x="76200" y="171122"/>
            <a:ext cx="5367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  Three dimensional form gives equations for 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dirty="0"/>
              <a:t> and </a:t>
            </a:r>
            <a:r>
              <a:rPr lang="en-US" b="1" dirty="0"/>
              <a:t>A</a:t>
            </a:r>
            <a:r>
              <a:rPr lang="en-US" dirty="0"/>
              <a:t>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E2F0140-0AB5-458A-8528-8DBE50D6F9C7}"/>
                  </a:ext>
                </a:extLst>
              </p14:cNvPr>
              <p14:cNvContentPartPr/>
              <p14:nvPr/>
            </p14:nvContentPartPr>
            <p14:xfrm>
              <a:off x="5449996" y="1460913"/>
              <a:ext cx="118800" cy="2070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E2F0140-0AB5-458A-8528-8DBE50D6F9C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87356" y="1398273"/>
                <a:ext cx="244440" cy="33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816A0705-1A3D-470B-93C7-DC283373A754}"/>
                  </a:ext>
                </a:extLst>
              </p14:cNvPr>
              <p14:cNvContentPartPr/>
              <p14:nvPr/>
            </p14:nvContentPartPr>
            <p14:xfrm>
              <a:off x="5825836" y="771153"/>
              <a:ext cx="101880" cy="9972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816A0705-1A3D-470B-93C7-DC283373A75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763196" y="708153"/>
                <a:ext cx="227520" cy="22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BBE90E9F-1E9F-4DE6-983A-844FB2752C60}"/>
                  </a:ext>
                </a:extLst>
              </p14:cNvPr>
              <p14:cNvContentPartPr/>
              <p14:nvPr/>
            </p14:nvContentPartPr>
            <p14:xfrm>
              <a:off x="5600116" y="1972473"/>
              <a:ext cx="25920" cy="2592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BBE90E9F-1E9F-4DE6-983A-844FB2752C6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537116" y="1909473"/>
                <a:ext cx="151560" cy="151560"/>
              </a:xfrm>
              <a:prstGeom prst="rect">
                <a:avLst/>
              </a:prstGeom>
            </p:spPr>
          </p:pic>
        </mc:Fallback>
      </mc:AlternateContent>
      <p:grpSp>
        <p:nvGrpSpPr>
          <p:cNvPr id="14" name="Group 13">
            <a:extLst>
              <a:ext uri="{FF2B5EF4-FFF2-40B4-BE49-F238E27FC236}">
                <a16:creationId xmlns:a16="http://schemas.microsoft.com/office/drawing/2014/main" id="{21C6BA30-0BAB-41F1-9D20-37B99F26A110}"/>
              </a:ext>
            </a:extLst>
          </p:cNvPr>
          <p:cNvGrpSpPr/>
          <p:nvPr/>
        </p:nvGrpSpPr>
        <p:grpSpPr>
          <a:xfrm>
            <a:off x="6373756" y="2185953"/>
            <a:ext cx="133560" cy="313200"/>
            <a:chOff x="6373756" y="2185953"/>
            <a:chExt cx="133560" cy="313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3C9C037E-7095-46BD-B182-8E4C135309D6}"/>
                    </a:ext>
                  </a:extLst>
                </p14:cNvPr>
                <p14:cNvContentPartPr/>
                <p14:nvPr/>
              </p14:nvContentPartPr>
              <p14:xfrm>
                <a:off x="6461236" y="2358753"/>
                <a:ext cx="44280" cy="14040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3C9C037E-7095-46BD-B182-8E4C135309D6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6398596" y="2296113"/>
                  <a:ext cx="169920" cy="26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4E7BE8EA-8E33-44A9-ADBA-F96027E09580}"/>
                    </a:ext>
                  </a:extLst>
                </p14:cNvPr>
                <p14:cNvContentPartPr/>
                <p14:nvPr/>
              </p14:nvContentPartPr>
              <p14:xfrm>
                <a:off x="6481396" y="2185953"/>
                <a:ext cx="25200" cy="9612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4E7BE8EA-8E33-44A9-ADBA-F96027E09580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418396" y="2122953"/>
                  <a:ext cx="150840" cy="22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CF25AD6E-EB6B-4814-8D2D-6704956D412F}"/>
                    </a:ext>
                  </a:extLst>
                </p14:cNvPr>
                <p14:cNvContentPartPr/>
                <p14:nvPr/>
              </p14:nvContentPartPr>
              <p14:xfrm>
                <a:off x="6373756" y="2192793"/>
                <a:ext cx="133560" cy="20232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CF25AD6E-EB6B-4814-8D2D-6704956D412F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311116" y="2130153"/>
                  <a:ext cx="259200" cy="327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4B2CFA1B-BB4E-4F8E-8E7E-C6D46EBAD271}"/>
                  </a:ext>
                </a:extLst>
              </p14:cNvPr>
              <p14:cNvContentPartPr/>
              <p14:nvPr/>
            </p14:nvContentPartPr>
            <p14:xfrm>
              <a:off x="7424236" y="2623353"/>
              <a:ext cx="96840" cy="25596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4B2CFA1B-BB4E-4F8E-8E7E-C6D46EBAD271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361236" y="2560713"/>
                <a:ext cx="222480" cy="381600"/>
              </a:xfrm>
              <a:prstGeom prst="rect">
                <a:avLst/>
              </a:prstGeom>
            </p:spPr>
          </p:pic>
        </mc:Fallback>
      </mc:AlternateContent>
      <p:grpSp>
        <p:nvGrpSpPr>
          <p:cNvPr id="22" name="Group 21">
            <a:extLst>
              <a:ext uri="{FF2B5EF4-FFF2-40B4-BE49-F238E27FC236}">
                <a16:creationId xmlns:a16="http://schemas.microsoft.com/office/drawing/2014/main" id="{75F96A3C-4F75-4BD2-9A44-029235184C86}"/>
              </a:ext>
            </a:extLst>
          </p:cNvPr>
          <p:cNvGrpSpPr/>
          <p:nvPr/>
        </p:nvGrpSpPr>
        <p:grpSpPr>
          <a:xfrm>
            <a:off x="7305796" y="2053833"/>
            <a:ext cx="309600" cy="376560"/>
            <a:chOff x="7305796" y="2053833"/>
            <a:chExt cx="309600" cy="376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5A83D85A-3CC0-4746-8D79-C8F19FFEE234}"/>
                    </a:ext>
                  </a:extLst>
                </p14:cNvPr>
                <p14:cNvContentPartPr/>
                <p14:nvPr/>
              </p14:nvContentPartPr>
              <p14:xfrm>
                <a:off x="7495156" y="2289633"/>
                <a:ext cx="57240" cy="14076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5A83D85A-3CC0-4746-8D79-C8F19FFEE234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7432516" y="2226993"/>
                  <a:ext cx="182880" cy="26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C9023C6C-6C87-43CF-A183-0DA3A4AC4FA5}"/>
                    </a:ext>
                  </a:extLst>
                </p14:cNvPr>
                <p14:cNvContentPartPr/>
                <p14:nvPr/>
              </p14:nvContentPartPr>
              <p14:xfrm>
                <a:off x="7554916" y="2053833"/>
                <a:ext cx="60480" cy="11520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C9023C6C-6C87-43CF-A183-0DA3A4AC4FA5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7492276" y="1991193"/>
                  <a:ext cx="186120" cy="24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4EC8897B-DA0B-4556-9169-D5C28D08A653}"/>
                    </a:ext>
                  </a:extLst>
                </p14:cNvPr>
                <p14:cNvContentPartPr/>
                <p14:nvPr/>
              </p14:nvContentPartPr>
              <p14:xfrm>
                <a:off x="7305796" y="2172993"/>
                <a:ext cx="19080" cy="504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4EC8897B-DA0B-4556-9169-D5C28D08A653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7243156" y="2110353"/>
                  <a:ext cx="144720" cy="13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71CB2496-BDA6-4361-B450-23DB8FFBB79A}"/>
                    </a:ext>
                  </a:extLst>
                </p14:cNvPr>
                <p14:cNvContentPartPr/>
                <p14:nvPr/>
              </p14:nvContentPartPr>
              <p14:xfrm>
                <a:off x="7318756" y="2204313"/>
                <a:ext cx="17280" cy="2268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71CB2496-BDA6-4361-B450-23DB8FFBB79A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7256116" y="2141313"/>
                  <a:ext cx="142920" cy="148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0839E5BD-3540-4F1F-8F99-1A754219603B}"/>
                  </a:ext>
                </a:extLst>
              </p14:cNvPr>
              <p14:cNvContentPartPr/>
              <p14:nvPr/>
            </p14:nvContentPartPr>
            <p14:xfrm>
              <a:off x="7587676" y="2032953"/>
              <a:ext cx="80640" cy="6624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0839E5BD-3540-4F1F-8F99-1A754219603B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7524676" y="1970313"/>
                <a:ext cx="206280" cy="19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DD271DC1-7BC1-46D8-A123-5EF5DD92BA7C}"/>
                  </a:ext>
                </a:extLst>
              </p14:cNvPr>
              <p14:cNvContentPartPr/>
              <p14:nvPr/>
            </p14:nvContentPartPr>
            <p14:xfrm>
              <a:off x="7733836" y="2415993"/>
              <a:ext cx="154800" cy="3780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DD271DC1-7BC1-46D8-A123-5EF5DD92BA7C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7670836" y="2352993"/>
                <a:ext cx="280440" cy="16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AB18878A-A4CD-499F-B014-F9001001D998}"/>
                  </a:ext>
                </a:extLst>
              </p14:cNvPr>
              <p14:cNvContentPartPr/>
              <p14:nvPr/>
            </p14:nvContentPartPr>
            <p14:xfrm>
              <a:off x="7404436" y="921273"/>
              <a:ext cx="27720" cy="76680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AB18878A-A4CD-499F-B014-F9001001D998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341796" y="858273"/>
                <a:ext cx="153360" cy="202320"/>
              </a:xfrm>
              <a:prstGeom prst="rect">
                <a:avLst/>
              </a:prstGeom>
            </p:spPr>
          </p:pic>
        </mc:Fallback>
      </mc:AlternateContent>
      <p:grpSp>
        <p:nvGrpSpPr>
          <p:cNvPr id="31" name="Group 30">
            <a:extLst>
              <a:ext uri="{FF2B5EF4-FFF2-40B4-BE49-F238E27FC236}">
                <a16:creationId xmlns:a16="http://schemas.microsoft.com/office/drawing/2014/main" id="{BD783313-D066-4F40-82A1-6FEF4BC0E786}"/>
              </a:ext>
            </a:extLst>
          </p:cNvPr>
          <p:cNvGrpSpPr/>
          <p:nvPr/>
        </p:nvGrpSpPr>
        <p:grpSpPr>
          <a:xfrm>
            <a:off x="7396156" y="1168233"/>
            <a:ext cx="154800" cy="43200"/>
            <a:chOff x="7396156" y="1168233"/>
            <a:chExt cx="154800" cy="43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0CADCD31-EA39-4C41-BA5D-F02F647F2EA1}"/>
                    </a:ext>
                  </a:extLst>
                </p14:cNvPr>
                <p14:cNvContentPartPr/>
                <p14:nvPr/>
              </p14:nvContentPartPr>
              <p14:xfrm>
                <a:off x="7396156" y="1182273"/>
                <a:ext cx="154800" cy="2340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0CADCD31-EA39-4C41-BA5D-F02F647F2EA1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7333156" y="1119273"/>
                  <a:ext cx="280440" cy="14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559B331E-FF95-48F3-B143-6A6E358C97BB}"/>
                    </a:ext>
                  </a:extLst>
                </p14:cNvPr>
                <p14:cNvContentPartPr/>
                <p14:nvPr/>
              </p14:nvContentPartPr>
              <p14:xfrm>
                <a:off x="7428916" y="1168233"/>
                <a:ext cx="51480" cy="4320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559B331E-FF95-48F3-B143-6A6E358C97BB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7366276" y="1105233"/>
                  <a:ext cx="177120" cy="168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75" name="Group 3074">
            <a:extLst>
              <a:ext uri="{FF2B5EF4-FFF2-40B4-BE49-F238E27FC236}">
                <a16:creationId xmlns:a16="http://schemas.microsoft.com/office/drawing/2014/main" id="{B6BDA218-67CA-4AD1-81D3-A9444A39253C}"/>
              </a:ext>
            </a:extLst>
          </p:cNvPr>
          <p:cNvGrpSpPr/>
          <p:nvPr/>
        </p:nvGrpSpPr>
        <p:grpSpPr>
          <a:xfrm>
            <a:off x="7453036" y="1691673"/>
            <a:ext cx="27360" cy="41760"/>
            <a:chOff x="7453036" y="1691673"/>
            <a:chExt cx="27360" cy="41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3072" name="Ink 3071">
                  <a:extLst>
                    <a:ext uri="{FF2B5EF4-FFF2-40B4-BE49-F238E27FC236}">
                      <a16:creationId xmlns:a16="http://schemas.microsoft.com/office/drawing/2014/main" id="{4A05DA29-B370-4E2B-A98C-0E5750F1DFA1}"/>
                    </a:ext>
                  </a:extLst>
                </p14:cNvPr>
                <p14:cNvContentPartPr/>
                <p14:nvPr/>
              </p14:nvContentPartPr>
              <p14:xfrm>
                <a:off x="7462396" y="1701753"/>
                <a:ext cx="18000" cy="20160"/>
              </p14:xfrm>
            </p:contentPart>
          </mc:Choice>
          <mc:Fallback>
            <p:pic>
              <p:nvPicPr>
                <p:cNvPr id="3072" name="Ink 3071">
                  <a:extLst>
                    <a:ext uri="{FF2B5EF4-FFF2-40B4-BE49-F238E27FC236}">
                      <a16:creationId xmlns:a16="http://schemas.microsoft.com/office/drawing/2014/main" id="{4A05DA29-B370-4E2B-A98C-0E5750F1DFA1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7399396" y="1639113"/>
                  <a:ext cx="143640" cy="14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3073" name="Ink 3072">
                  <a:extLst>
                    <a:ext uri="{FF2B5EF4-FFF2-40B4-BE49-F238E27FC236}">
                      <a16:creationId xmlns:a16="http://schemas.microsoft.com/office/drawing/2014/main" id="{C13AAAF7-5D1C-48C2-9018-45B59E45CA8F}"/>
                    </a:ext>
                  </a:extLst>
                </p14:cNvPr>
                <p14:cNvContentPartPr/>
                <p14:nvPr/>
              </p14:nvContentPartPr>
              <p14:xfrm>
                <a:off x="7453036" y="1691673"/>
                <a:ext cx="14400" cy="41760"/>
              </p14:xfrm>
            </p:contentPart>
          </mc:Choice>
          <mc:Fallback>
            <p:pic>
              <p:nvPicPr>
                <p:cNvPr id="3073" name="Ink 3072">
                  <a:extLst>
                    <a:ext uri="{FF2B5EF4-FFF2-40B4-BE49-F238E27FC236}">
                      <a16:creationId xmlns:a16="http://schemas.microsoft.com/office/drawing/2014/main" id="{C13AAAF7-5D1C-48C2-9018-45B59E45CA8F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7390036" y="1628673"/>
                  <a:ext cx="140040" cy="167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78" name="Group 3077">
            <a:extLst>
              <a:ext uri="{FF2B5EF4-FFF2-40B4-BE49-F238E27FC236}">
                <a16:creationId xmlns:a16="http://schemas.microsoft.com/office/drawing/2014/main" id="{44DF7738-0038-4B44-BD32-573F8FEB15EA}"/>
              </a:ext>
            </a:extLst>
          </p:cNvPr>
          <p:cNvGrpSpPr/>
          <p:nvPr/>
        </p:nvGrpSpPr>
        <p:grpSpPr>
          <a:xfrm>
            <a:off x="1350676" y="6006633"/>
            <a:ext cx="330120" cy="230400"/>
            <a:chOff x="1350676" y="6006633"/>
            <a:chExt cx="330120" cy="230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3076" name="Ink 3075">
                  <a:extLst>
                    <a:ext uri="{FF2B5EF4-FFF2-40B4-BE49-F238E27FC236}">
                      <a16:creationId xmlns:a16="http://schemas.microsoft.com/office/drawing/2014/main" id="{2BB51FBE-93F4-4A9E-8CE2-D30EB1693911}"/>
                    </a:ext>
                  </a:extLst>
                </p14:cNvPr>
                <p14:cNvContentPartPr/>
                <p14:nvPr/>
              </p14:nvContentPartPr>
              <p14:xfrm>
                <a:off x="1350676" y="6006633"/>
                <a:ext cx="53640" cy="230400"/>
              </p14:xfrm>
            </p:contentPart>
          </mc:Choice>
          <mc:Fallback>
            <p:pic>
              <p:nvPicPr>
                <p:cNvPr id="3076" name="Ink 3075">
                  <a:extLst>
                    <a:ext uri="{FF2B5EF4-FFF2-40B4-BE49-F238E27FC236}">
                      <a16:creationId xmlns:a16="http://schemas.microsoft.com/office/drawing/2014/main" id="{2BB51FBE-93F4-4A9E-8CE2-D30EB1693911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287676" y="5943633"/>
                  <a:ext cx="179280" cy="35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3077" name="Ink 3076">
                  <a:extLst>
                    <a:ext uri="{FF2B5EF4-FFF2-40B4-BE49-F238E27FC236}">
                      <a16:creationId xmlns:a16="http://schemas.microsoft.com/office/drawing/2014/main" id="{084219C3-9E21-447F-8A19-06DAFD6612F1}"/>
                    </a:ext>
                  </a:extLst>
                </p14:cNvPr>
                <p14:cNvContentPartPr/>
                <p14:nvPr/>
              </p14:nvContentPartPr>
              <p14:xfrm>
                <a:off x="1591876" y="6058473"/>
                <a:ext cx="88920" cy="45000"/>
              </p14:xfrm>
            </p:contentPart>
          </mc:Choice>
          <mc:Fallback>
            <p:pic>
              <p:nvPicPr>
                <p:cNvPr id="3077" name="Ink 3076">
                  <a:extLst>
                    <a:ext uri="{FF2B5EF4-FFF2-40B4-BE49-F238E27FC236}">
                      <a16:creationId xmlns:a16="http://schemas.microsoft.com/office/drawing/2014/main" id="{084219C3-9E21-447F-8A19-06DAFD6612F1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528876" y="5995833"/>
                  <a:ext cx="214560" cy="170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3079" name="Ink 3078">
                <a:extLst>
                  <a:ext uri="{FF2B5EF4-FFF2-40B4-BE49-F238E27FC236}">
                    <a16:creationId xmlns:a16="http://schemas.microsoft.com/office/drawing/2014/main" id="{12CF235D-ACEA-480E-A546-5995C8C0B657}"/>
                  </a:ext>
                </a:extLst>
              </p14:cNvPr>
              <p14:cNvContentPartPr/>
              <p14:nvPr/>
            </p14:nvContentPartPr>
            <p14:xfrm>
              <a:off x="2620396" y="6089433"/>
              <a:ext cx="17640" cy="32760"/>
            </p14:xfrm>
          </p:contentPart>
        </mc:Choice>
        <mc:Fallback>
          <p:pic>
            <p:nvPicPr>
              <p:cNvPr id="3079" name="Ink 3078">
                <a:extLst>
                  <a:ext uri="{FF2B5EF4-FFF2-40B4-BE49-F238E27FC236}">
                    <a16:creationId xmlns:a16="http://schemas.microsoft.com/office/drawing/2014/main" id="{12CF235D-ACEA-480E-A546-5995C8C0B657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2557756" y="6026433"/>
                <a:ext cx="143280" cy="15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3080" name="Ink 3079">
                <a:extLst>
                  <a:ext uri="{FF2B5EF4-FFF2-40B4-BE49-F238E27FC236}">
                    <a16:creationId xmlns:a16="http://schemas.microsoft.com/office/drawing/2014/main" id="{57142F8B-780B-469E-9D84-480456EC8142}"/>
                  </a:ext>
                </a:extLst>
              </p14:cNvPr>
              <p14:cNvContentPartPr/>
              <p14:nvPr/>
            </p14:nvContentPartPr>
            <p14:xfrm>
              <a:off x="2629756" y="6234153"/>
              <a:ext cx="124920" cy="39600"/>
            </p14:xfrm>
          </p:contentPart>
        </mc:Choice>
        <mc:Fallback>
          <p:pic>
            <p:nvPicPr>
              <p:cNvPr id="3080" name="Ink 3079">
                <a:extLst>
                  <a:ext uri="{FF2B5EF4-FFF2-40B4-BE49-F238E27FC236}">
                    <a16:creationId xmlns:a16="http://schemas.microsoft.com/office/drawing/2014/main" id="{57142F8B-780B-469E-9D84-480456EC8142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2567116" y="6171513"/>
                <a:ext cx="250560" cy="16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3081" name="Ink 3080">
                <a:extLst>
                  <a:ext uri="{FF2B5EF4-FFF2-40B4-BE49-F238E27FC236}">
                    <a16:creationId xmlns:a16="http://schemas.microsoft.com/office/drawing/2014/main" id="{2F626DFF-DD31-4D38-9CF2-FBADFCEF3485}"/>
                  </a:ext>
                </a:extLst>
              </p14:cNvPr>
              <p14:cNvContentPartPr/>
              <p14:nvPr/>
            </p14:nvContentPartPr>
            <p14:xfrm>
              <a:off x="3106396" y="5884593"/>
              <a:ext cx="6840" cy="25560"/>
            </p14:xfrm>
          </p:contentPart>
        </mc:Choice>
        <mc:Fallback>
          <p:pic>
            <p:nvPicPr>
              <p:cNvPr id="3081" name="Ink 3080">
                <a:extLst>
                  <a:ext uri="{FF2B5EF4-FFF2-40B4-BE49-F238E27FC236}">
                    <a16:creationId xmlns:a16="http://schemas.microsoft.com/office/drawing/2014/main" id="{2F626DFF-DD31-4D38-9CF2-FBADFCEF3485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3043396" y="5821953"/>
                <a:ext cx="132480" cy="15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3082" name="Ink 3081">
                <a:extLst>
                  <a:ext uri="{FF2B5EF4-FFF2-40B4-BE49-F238E27FC236}">
                    <a16:creationId xmlns:a16="http://schemas.microsoft.com/office/drawing/2014/main" id="{C1A601D8-825C-410E-BFF5-0C99677F8D35}"/>
                  </a:ext>
                </a:extLst>
              </p14:cNvPr>
              <p14:cNvContentPartPr/>
              <p14:nvPr/>
            </p14:nvContentPartPr>
            <p14:xfrm>
              <a:off x="3433996" y="6151353"/>
              <a:ext cx="54720" cy="17280"/>
            </p14:xfrm>
          </p:contentPart>
        </mc:Choice>
        <mc:Fallback>
          <p:pic>
            <p:nvPicPr>
              <p:cNvPr id="3082" name="Ink 3081">
                <a:extLst>
                  <a:ext uri="{FF2B5EF4-FFF2-40B4-BE49-F238E27FC236}">
                    <a16:creationId xmlns:a16="http://schemas.microsoft.com/office/drawing/2014/main" id="{C1A601D8-825C-410E-BFF5-0C99677F8D35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3371356" y="6088353"/>
                <a:ext cx="180360" cy="14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3083" name="Ink 3082">
                <a:extLst>
                  <a:ext uri="{FF2B5EF4-FFF2-40B4-BE49-F238E27FC236}">
                    <a16:creationId xmlns:a16="http://schemas.microsoft.com/office/drawing/2014/main" id="{67642271-2E96-49A7-8BF8-A8BBEA355255}"/>
                  </a:ext>
                </a:extLst>
              </p14:cNvPr>
              <p14:cNvContentPartPr/>
              <p14:nvPr/>
            </p14:nvContentPartPr>
            <p14:xfrm>
              <a:off x="3280276" y="6237033"/>
              <a:ext cx="127080" cy="167400"/>
            </p14:xfrm>
          </p:contentPart>
        </mc:Choice>
        <mc:Fallback>
          <p:pic>
            <p:nvPicPr>
              <p:cNvPr id="3083" name="Ink 3082">
                <a:extLst>
                  <a:ext uri="{FF2B5EF4-FFF2-40B4-BE49-F238E27FC236}">
                    <a16:creationId xmlns:a16="http://schemas.microsoft.com/office/drawing/2014/main" id="{67642271-2E96-49A7-8BF8-A8BBEA355255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3217276" y="6174033"/>
                <a:ext cx="252720" cy="29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3084" name="Ink 3083">
                <a:extLst>
                  <a:ext uri="{FF2B5EF4-FFF2-40B4-BE49-F238E27FC236}">
                    <a16:creationId xmlns:a16="http://schemas.microsoft.com/office/drawing/2014/main" id="{2EB8FD3D-82D0-47BC-B869-C215F3436BE1}"/>
                  </a:ext>
                </a:extLst>
              </p14:cNvPr>
              <p14:cNvContentPartPr/>
              <p14:nvPr/>
            </p14:nvContentPartPr>
            <p14:xfrm>
              <a:off x="2910916" y="6181233"/>
              <a:ext cx="42840" cy="18360"/>
            </p14:xfrm>
          </p:contentPart>
        </mc:Choice>
        <mc:Fallback>
          <p:pic>
            <p:nvPicPr>
              <p:cNvPr id="3084" name="Ink 3083">
                <a:extLst>
                  <a:ext uri="{FF2B5EF4-FFF2-40B4-BE49-F238E27FC236}">
                    <a16:creationId xmlns:a16="http://schemas.microsoft.com/office/drawing/2014/main" id="{2EB8FD3D-82D0-47BC-B869-C215F3436BE1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2847916" y="6118233"/>
                <a:ext cx="16848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3085" name="Ink 3084">
                <a:extLst>
                  <a:ext uri="{FF2B5EF4-FFF2-40B4-BE49-F238E27FC236}">
                    <a16:creationId xmlns:a16="http://schemas.microsoft.com/office/drawing/2014/main" id="{DFCE25C7-B046-46AE-88CF-5F006669D637}"/>
                  </a:ext>
                </a:extLst>
              </p14:cNvPr>
              <p14:cNvContentPartPr/>
              <p14:nvPr/>
            </p14:nvContentPartPr>
            <p14:xfrm>
              <a:off x="3000916" y="5689833"/>
              <a:ext cx="34920" cy="64080"/>
            </p14:xfrm>
          </p:contentPart>
        </mc:Choice>
        <mc:Fallback>
          <p:pic>
            <p:nvPicPr>
              <p:cNvPr id="3085" name="Ink 3084">
                <a:extLst>
                  <a:ext uri="{FF2B5EF4-FFF2-40B4-BE49-F238E27FC236}">
                    <a16:creationId xmlns:a16="http://schemas.microsoft.com/office/drawing/2014/main" id="{DFCE25C7-B046-46AE-88CF-5F006669D637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2938276" y="5626833"/>
                <a:ext cx="160560" cy="18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3086" name="Ink 3085">
                <a:extLst>
                  <a:ext uri="{FF2B5EF4-FFF2-40B4-BE49-F238E27FC236}">
                    <a16:creationId xmlns:a16="http://schemas.microsoft.com/office/drawing/2014/main" id="{C158AF00-5E15-4848-9E9B-519C71F2D0B1}"/>
                  </a:ext>
                </a:extLst>
              </p14:cNvPr>
              <p14:cNvContentPartPr/>
              <p14:nvPr/>
            </p14:nvContentPartPr>
            <p14:xfrm>
              <a:off x="2964196" y="6143433"/>
              <a:ext cx="9360" cy="4320"/>
            </p14:xfrm>
          </p:contentPart>
        </mc:Choice>
        <mc:Fallback>
          <p:pic>
            <p:nvPicPr>
              <p:cNvPr id="3086" name="Ink 3085">
                <a:extLst>
                  <a:ext uri="{FF2B5EF4-FFF2-40B4-BE49-F238E27FC236}">
                    <a16:creationId xmlns:a16="http://schemas.microsoft.com/office/drawing/2014/main" id="{C158AF00-5E15-4848-9E9B-519C71F2D0B1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2901196" y="6080793"/>
                <a:ext cx="135000" cy="129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2590800"/>
            <a:ext cx="799199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/>
              <a:t>Recipe to find particular solution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Divide space into infinitesimal volume elements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Find field due to charges in each element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The total field is the linear superposition of the fields from all elements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3EF6A6-73A6-4557-9B7F-740953FE263C}"/>
              </a:ext>
            </a:extLst>
          </p:cNvPr>
          <p:cNvSpPr txBox="1"/>
          <p:nvPr/>
        </p:nvSpPr>
        <p:spPr>
          <a:xfrm>
            <a:off x="196735" y="1722402"/>
            <a:ext cx="883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Homogeneous equation is the wave equation:  solutions are waves f(</a:t>
            </a:r>
            <a:r>
              <a:rPr lang="en-US" sz="2000" dirty="0">
                <a:latin typeface="Symbol" panose="05050102010706020507" pitchFamily="18" charset="2"/>
              </a:rPr>
              <a:t>x</a:t>
            </a:r>
            <a:r>
              <a:rPr lang="en-US" sz="2000" dirty="0"/>
              <a:t>) and f(</a:t>
            </a:r>
            <a:r>
              <a:rPr lang="en-US" sz="2000" dirty="0">
                <a:latin typeface="Symbol" panose="05050102010706020507" pitchFamily="18" charset="2"/>
              </a:rPr>
              <a:t>h</a:t>
            </a:r>
            <a:r>
              <a:rPr lang="en-US" sz="2000" dirty="0"/>
              <a:t>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C1B00FFC-606F-4467-84FA-70BFA34721EC}"/>
                  </a:ext>
                </a:extLst>
              </p14:cNvPr>
              <p14:cNvContentPartPr/>
              <p14:nvPr/>
            </p14:nvContentPartPr>
            <p14:xfrm>
              <a:off x="5162716" y="4708473"/>
              <a:ext cx="96840" cy="8568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C1B00FFC-606F-4467-84FA-70BFA34721E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45076" y="4690473"/>
                <a:ext cx="132480" cy="12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A63080FA-78CB-4382-B802-BA93AB6F2CDC}"/>
                  </a:ext>
                </a:extLst>
              </p14:cNvPr>
              <p14:cNvContentPartPr/>
              <p14:nvPr/>
            </p14:nvContentPartPr>
            <p14:xfrm>
              <a:off x="2383156" y="4993233"/>
              <a:ext cx="310680" cy="26460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A63080FA-78CB-4382-B802-BA93AB6F2CD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65516" y="4975233"/>
                <a:ext cx="346320" cy="300240"/>
              </a:xfrm>
              <a:prstGeom prst="rect">
                <a:avLst/>
              </a:prstGeom>
            </p:spPr>
          </p:pic>
        </mc:Fallback>
      </mc:AlternateContent>
      <p:grpSp>
        <p:nvGrpSpPr>
          <p:cNvPr id="12" name="Group 11">
            <a:extLst>
              <a:ext uri="{FF2B5EF4-FFF2-40B4-BE49-F238E27FC236}">
                <a16:creationId xmlns:a16="http://schemas.microsoft.com/office/drawing/2014/main" id="{53C1344B-B27C-4DBA-8794-63D2342D06ED}"/>
              </a:ext>
            </a:extLst>
          </p:cNvPr>
          <p:cNvGrpSpPr/>
          <p:nvPr/>
        </p:nvGrpSpPr>
        <p:grpSpPr>
          <a:xfrm>
            <a:off x="1309636" y="4560153"/>
            <a:ext cx="4571280" cy="1389240"/>
            <a:chOff x="1309636" y="4560153"/>
            <a:chExt cx="4571280" cy="1389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C592B2BD-8F7B-4725-A9C8-6E30A83DF70A}"/>
                    </a:ext>
                  </a:extLst>
                </p14:cNvPr>
                <p14:cNvContentPartPr/>
                <p14:nvPr/>
              </p14:nvContentPartPr>
              <p14:xfrm>
                <a:off x="1309636" y="4827273"/>
                <a:ext cx="2158560" cy="112212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C592B2BD-8F7B-4725-A9C8-6E30A83DF70A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291996" y="4809273"/>
                  <a:ext cx="2194200" cy="115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4DCAA9D6-13D1-4781-B096-4D383520D737}"/>
                    </a:ext>
                  </a:extLst>
                </p14:cNvPr>
                <p14:cNvContentPartPr/>
                <p14:nvPr/>
              </p14:nvContentPartPr>
              <p14:xfrm>
                <a:off x="5612716" y="4572753"/>
                <a:ext cx="89280" cy="38016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4DCAA9D6-13D1-4781-B096-4D383520D737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5595076" y="4554753"/>
                  <a:ext cx="124920" cy="41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58E2C923-54F7-4282-B145-DBD37B35AE81}"/>
                    </a:ext>
                  </a:extLst>
                </p14:cNvPr>
                <p14:cNvContentPartPr/>
                <p14:nvPr/>
              </p14:nvContentPartPr>
              <p14:xfrm>
                <a:off x="5572756" y="4560153"/>
                <a:ext cx="308160" cy="16992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58E2C923-54F7-4282-B145-DBD37B35AE81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5555116" y="4542153"/>
                  <a:ext cx="343800" cy="20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BE3F445A-964B-4D86-B8CA-91BD580FD12A}"/>
                    </a:ext>
                  </a:extLst>
                </p14:cNvPr>
                <p14:cNvContentPartPr/>
                <p14:nvPr/>
              </p14:nvContentPartPr>
              <p14:xfrm>
                <a:off x="2746036" y="4749153"/>
                <a:ext cx="2289240" cy="31392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BE3F445A-964B-4D86-B8CA-91BD580FD12A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728396" y="4731153"/>
                  <a:ext cx="2324880" cy="349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84102F7-77BF-4B24-8139-FCF6BC65BCC6}"/>
              </a:ext>
            </a:extLst>
          </p:cNvPr>
          <p:cNvGrpSpPr/>
          <p:nvPr/>
        </p:nvGrpSpPr>
        <p:grpSpPr>
          <a:xfrm>
            <a:off x="2617156" y="5254593"/>
            <a:ext cx="550440" cy="602280"/>
            <a:chOff x="2617156" y="5254593"/>
            <a:chExt cx="550440" cy="602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9EE64945-CBFC-4C11-8152-2458CB648DA0}"/>
                    </a:ext>
                  </a:extLst>
                </p14:cNvPr>
                <p14:cNvContentPartPr/>
                <p14:nvPr/>
              </p14:nvContentPartPr>
              <p14:xfrm>
                <a:off x="2836396" y="5634033"/>
                <a:ext cx="47160" cy="4320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9EE64945-CBFC-4C11-8152-2458CB648DA0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818756" y="5616033"/>
                  <a:ext cx="82800" cy="7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BA76EEA5-2333-4B62-8357-1A0829911EC1}"/>
                    </a:ext>
                  </a:extLst>
                </p14:cNvPr>
                <p14:cNvContentPartPr/>
                <p14:nvPr/>
              </p14:nvContentPartPr>
              <p14:xfrm>
                <a:off x="2938996" y="5672553"/>
                <a:ext cx="228600" cy="18432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BA76EEA5-2333-4B62-8357-1A0829911EC1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920996" y="5654553"/>
                  <a:ext cx="26424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3621A0AB-B68E-4D9E-972D-E885CA234973}"/>
                    </a:ext>
                  </a:extLst>
                </p14:cNvPr>
                <p14:cNvContentPartPr/>
                <p14:nvPr/>
              </p14:nvContentPartPr>
              <p14:xfrm>
                <a:off x="2617156" y="5254593"/>
                <a:ext cx="224640" cy="28656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3621A0AB-B68E-4D9E-972D-E885CA234973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599516" y="5236953"/>
                  <a:ext cx="260280" cy="322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1AAFB25A-972A-411E-B19F-D857D20103B3}"/>
                  </a:ext>
                </a:extLst>
              </p14:cNvPr>
              <p14:cNvContentPartPr/>
              <p14:nvPr/>
            </p14:nvContentPartPr>
            <p14:xfrm>
              <a:off x="2474956" y="5085753"/>
              <a:ext cx="76320" cy="6192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1AAFB25A-972A-411E-B19F-D857D20103B3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420956" y="4977753"/>
                <a:ext cx="183960" cy="27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D4D5EADB-A6F6-460B-9B66-46CDFD996FBB}"/>
                  </a:ext>
                </a:extLst>
              </p14:cNvPr>
              <p14:cNvContentPartPr/>
              <p14:nvPr/>
            </p14:nvContentPartPr>
            <p14:xfrm>
              <a:off x="2629396" y="5064873"/>
              <a:ext cx="6840" cy="2880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D4D5EADB-A6F6-460B-9B66-46CDFD996FBB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575756" y="4956873"/>
                <a:ext cx="114480" cy="24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C3041E2A-E733-46C5-825D-180E8901D9D3}"/>
                  </a:ext>
                </a:extLst>
              </p14:cNvPr>
              <p14:cNvContentPartPr/>
              <p14:nvPr/>
            </p14:nvContentPartPr>
            <p14:xfrm>
              <a:off x="2613916" y="5042553"/>
              <a:ext cx="3960" cy="324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C3041E2A-E733-46C5-825D-180E8901D9D3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559916" y="4934553"/>
                <a:ext cx="111600" cy="21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B5B181A8-C40C-4F90-B3CF-BE02D0E11511}"/>
                  </a:ext>
                </a:extLst>
              </p14:cNvPr>
              <p14:cNvContentPartPr/>
              <p14:nvPr/>
            </p14:nvContentPartPr>
            <p14:xfrm>
              <a:off x="2490436" y="5081793"/>
              <a:ext cx="92160" cy="6912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B5B181A8-C40C-4F90-B3CF-BE02D0E11511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436796" y="4973793"/>
                <a:ext cx="199800" cy="28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BA5592DC-074F-4B93-91C9-F97D9C16E16A}"/>
                  </a:ext>
                </a:extLst>
              </p14:cNvPr>
              <p14:cNvContentPartPr/>
              <p14:nvPr/>
            </p14:nvContentPartPr>
            <p14:xfrm>
              <a:off x="2473516" y="5137953"/>
              <a:ext cx="115560" cy="6048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BA5592DC-074F-4B93-91C9-F97D9C16E16A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419516" y="5029953"/>
                <a:ext cx="223200" cy="27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9CE39DB9-6050-4674-888F-74F5882CEE5C}"/>
                  </a:ext>
                </a:extLst>
              </p14:cNvPr>
              <p14:cNvContentPartPr/>
              <p14:nvPr/>
            </p14:nvContentPartPr>
            <p14:xfrm>
              <a:off x="2525716" y="5073513"/>
              <a:ext cx="82440" cy="7632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9CE39DB9-6050-4674-888F-74F5882CEE5C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2471716" y="4965513"/>
                <a:ext cx="190080" cy="291960"/>
              </a:xfrm>
              <a:prstGeom prst="rect">
                <a:avLst/>
              </a:prstGeom>
            </p:spPr>
          </p:pic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C55DB85C-8ECE-4751-AF5A-24F0AA3472D7}"/>
              </a:ext>
            </a:extLst>
          </p:cNvPr>
          <p:cNvSpPr txBox="1"/>
          <p:nvPr/>
        </p:nvSpPr>
        <p:spPr>
          <a:xfrm>
            <a:off x="322156" y="193815"/>
            <a:ext cx="87456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4. Solution to inhomogeneous equation </a:t>
            </a:r>
          </a:p>
          <a:p>
            <a:r>
              <a:rPr lang="en-US" sz="2000" dirty="0"/>
              <a:t>				          = solution to homogeneous equation </a:t>
            </a:r>
          </a:p>
          <a:p>
            <a:r>
              <a:rPr lang="en-US" sz="2000" dirty="0"/>
              <a:t>							+ particular solution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7E1D13AF-443F-4966-84A7-0D0BC2C9736C}"/>
                  </a:ext>
                </a:extLst>
              </p14:cNvPr>
              <p14:cNvContentPartPr/>
              <p14:nvPr/>
            </p14:nvContentPartPr>
            <p14:xfrm>
              <a:off x="5979196" y="695553"/>
              <a:ext cx="2533320" cy="40320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7E1D13AF-443F-4966-84A7-0D0BC2C9736C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925556" y="587553"/>
                <a:ext cx="2640960" cy="25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A2D10C01-5EF5-4BAB-AE25-7990FA4F623F}"/>
                  </a:ext>
                </a:extLst>
              </p14:cNvPr>
              <p14:cNvContentPartPr/>
              <p14:nvPr/>
            </p14:nvContentPartPr>
            <p14:xfrm>
              <a:off x="269956" y="1933233"/>
              <a:ext cx="2440440" cy="6228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A2D10C01-5EF5-4BAB-AE25-7990FA4F623F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216316" y="1825233"/>
                <a:ext cx="2548080" cy="27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E4655A5F-FEDD-4F7A-9930-81D764FDACA4}"/>
                  </a:ext>
                </a:extLst>
              </p14:cNvPr>
              <p14:cNvContentPartPr/>
              <p14:nvPr/>
            </p14:nvContentPartPr>
            <p14:xfrm>
              <a:off x="6983596" y="1008033"/>
              <a:ext cx="1753560" cy="27360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E4655A5F-FEDD-4F7A-9930-81D764FDACA4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6929956" y="900393"/>
                <a:ext cx="1861200" cy="24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21DA17D0-5128-4F9C-99FC-85E11E23CEE2}"/>
                  </a:ext>
                </a:extLst>
              </p14:cNvPr>
              <p14:cNvContentPartPr/>
              <p14:nvPr/>
            </p14:nvContentPartPr>
            <p14:xfrm>
              <a:off x="1709236" y="2779233"/>
              <a:ext cx="1982160" cy="5436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21DA17D0-5128-4F9C-99FC-85E11E23CEE2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1655236" y="2671593"/>
                <a:ext cx="2089800" cy="27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985732BF-CAD9-46EC-9BD9-DFFCCD81EE37}"/>
                  </a:ext>
                </a:extLst>
              </p14:cNvPr>
              <p14:cNvContentPartPr/>
              <p14:nvPr/>
            </p14:nvContentPartPr>
            <p14:xfrm>
              <a:off x="8648236" y="1023513"/>
              <a:ext cx="270720" cy="3420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985732BF-CAD9-46EC-9BD9-DFFCCD81EE37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8594236" y="915513"/>
                <a:ext cx="378360" cy="249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4806" r="21615"/>
          <a:stretch>
            <a:fillRect/>
          </a:stretch>
        </p:blipFill>
        <p:spPr bwMode="auto">
          <a:xfrm>
            <a:off x="1524000" y="880204"/>
            <a:ext cx="5562600" cy="2514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63913" y="381000"/>
            <a:ext cx="7581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5.  The charge in d</a:t>
            </a:r>
            <a:r>
              <a:rPr lang="en-US" sz="2000" i="1" dirty="0"/>
              <a:t>e</a:t>
            </a:r>
            <a:r>
              <a:rPr lang="en-US" sz="2000" dirty="0"/>
              <a:t> in volume element </a:t>
            </a:r>
            <a:r>
              <a:rPr lang="en-US" sz="2000" dirty="0" err="1"/>
              <a:t>dV</a:t>
            </a:r>
            <a:r>
              <a:rPr lang="en-US" sz="2000" dirty="0"/>
              <a:t> is generally time dependent.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7034" y="1665040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Source point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86600" y="1199228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Field point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E7AA49-6BB9-4A0E-8853-4F097E38A56B}"/>
              </a:ext>
            </a:extLst>
          </p:cNvPr>
          <p:cNvSpPr txBox="1"/>
          <p:nvPr/>
        </p:nvSpPr>
        <p:spPr>
          <a:xfrm>
            <a:off x="139646" y="3510916"/>
            <a:ext cx="27687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Put the origin inside </a:t>
            </a:r>
            <a:r>
              <a:rPr lang="en-US" sz="2000" dirty="0" err="1"/>
              <a:t>dV</a:t>
            </a:r>
            <a:r>
              <a:rPr lang="en-US" sz="2000" dirty="0"/>
              <a:t>.  </a:t>
            </a:r>
          </a:p>
          <a:p>
            <a:r>
              <a:rPr lang="en-US" sz="2000" dirty="0"/>
              <a:t>Then…</a:t>
            </a:r>
          </a:p>
        </p:txBody>
      </p:sp>
      <p:pic>
        <p:nvPicPr>
          <p:cNvPr id="12" name="Picture 5">
            <a:extLst>
              <a:ext uri="{FF2B5EF4-FFF2-40B4-BE49-F238E27FC236}">
                <a16:creationId xmlns:a16="http://schemas.microsoft.com/office/drawing/2014/main" id="{302E8E01-DC09-47C4-ACF2-5F03689879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9750" y="4218802"/>
            <a:ext cx="261092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0F14A29-8C6C-43A5-B116-F4936F571340}"/>
                  </a:ext>
                </a:extLst>
              </p14:cNvPr>
              <p14:cNvContentPartPr/>
              <p14:nvPr/>
            </p14:nvContentPartPr>
            <p14:xfrm>
              <a:off x="3481156" y="1722633"/>
              <a:ext cx="381960" cy="189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0F14A29-8C6C-43A5-B116-F4936F57134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427516" y="1614633"/>
                <a:ext cx="489600" cy="404640"/>
              </a:xfrm>
              <a:prstGeom prst="rect">
                <a:avLst/>
              </a:prstGeom>
            </p:spPr>
          </p:pic>
        </mc:Fallback>
      </mc:AlternateContent>
      <p:grpSp>
        <p:nvGrpSpPr>
          <p:cNvPr id="58" name="Group 57">
            <a:extLst>
              <a:ext uri="{FF2B5EF4-FFF2-40B4-BE49-F238E27FC236}">
                <a16:creationId xmlns:a16="http://schemas.microsoft.com/office/drawing/2014/main" id="{85C188B8-A420-4F95-9496-DD48C46F9B07}"/>
              </a:ext>
            </a:extLst>
          </p:cNvPr>
          <p:cNvGrpSpPr/>
          <p:nvPr/>
        </p:nvGrpSpPr>
        <p:grpSpPr>
          <a:xfrm>
            <a:off x="4191000" y="3912873"/>
            <a:ext cx="4533231" cy="898067"/>
            <a:chOff x="4191000" y="3912873"/>
            <a:chExt cx="4533231" cy="898067"/>
          </a:xfrm>
        </p:grpSpPr>
        <p:pic>
          <p:nvPicPr>
            <p:cNvPr id="8" name="Picture 3">
              <a:extLst>
                <a:ext uri="{FF2B5EF4-FFF2-40B4-BE49-F238E27FC236}">
                  <a16:creationId xmlns:a16="http://schemas.microsoft.com/office/drawing/2014/main" id="{2B173415-860E-48DE-A861-2CEECC7DEAA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191000" y="4109900"/>
              <a:ext cx="1219200" cy="701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4">
              <a:extLst>
                <a:ext uri="{FF2B5EF4-FFF2-40B4-BE49-F238E27FC236}">
                  <a16:creationId xmlns:a16="http://schemas.microsoft.com/office/drawing/2014/main" id="{92BC0D05-C8C5-4D5C-A1E9-7E0C4F3A09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334000" y="3914733"/>
              <a:ext cx="2100262" cy="6338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30EFB66-B497-449F-8D7B-FBBE3D976AA8}"/>
                </a:ext>
              </a:extLst>
            </p:cNvPr>
            <p:cNvSpPr txBox="1"/>
            <p:nvPr/>
          </p:nvSpPr>
          <p:spPr>
            <a:xfrm>
              <a:off x="7434262" y="4060310"/>
              <a:ext cx="128996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Field point</a:t>
              </a:r>
            </a:p>
          </p:txBody>
        </p:sp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DFF58735-80AE-4869-A778-8FDE67000EEF}"/>
                    </a:ext>
                  </a:extLst>
                </p14:cNvPr>
                <p14:cNvContentPartPr/>
                <p14:nvPr/>
              </p14:nvContentPartPr>
              <p14:xfrm>
                <a:off x="4335436" y="4182153"/>
                <a:ext cx="794880" cy="50760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DFF58735-80AE-4869-A778-8FDE67000EEF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281436" y="4074153"/>
                  <a:ext cx="902520" cy="72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49362E0D-4CD2-4306-B13C-34C050E7B010}"/>
                    </a:ext>
                  </a:extLst>
                </p14:cNvPr>
                <p14:cNvContentPartPr/>
                <p14:nvPr/>
              </p14:nvContentPartPr>
              <p14:xfrm>
                <a:off x="4331836" y="4620633"/>
                <a:ext cx="362160" cy="6192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49362E0D-4CD2-4306-B13C-34C050E7B01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277836" y="4512633"/>
                  <a:ext cx="469800" cy="27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3FD00718-32C7-4F33-8A81-AAFF17A4B911}"/>
                    </a:ext>
                  </a:extLst>
                </p14:cNvPr>
                <p14:cNvContentPartPr/>
                <p14:nvPr/>
              </p14:nvContentPartPr>
              <p14:xfrm>
                <a:off x="4573396" y="4692993"/>
                <a:ext cx="105120" cy="1224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3FD00718-32C7-4F33-8A81-AAFF17A4B911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519396" y="4584993"/>
                  <a:ext cx="212760" cy="22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6AE68A58-9C8A-42C7-8B68-E3334FE50008}"/>
                    </a:ext>
                  </a:extLst>
                </p14:cNvPr>
                <p14:cNvContentPartPr/>
                <p14:nvPr/>
              </p14:nvContentPartPr>
              <p14:xfrm>
                <a:off x="4324276" y="4440273"/>
                <a:ext cx="118800" cy="10836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6AE68A58-9C8A-42C7-8B68-E3334FE50008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270276" y="4332273"/>
                  <a:ext cx="226440" cy="32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562AC532-E278-453B-8E4E-89B0827970F8}"/>
                    </a:ext>
                  </a:extLst>
                </p14:cNvPr>
                <p14:cNvContentPartPr/>
                <p14:nvPr/>
              </p14:nvContentPartPr>
              <p14:xfrm>
                <a:off x="5107276" y="4523073"/>
                <a:ext cx="114480" cy="4824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562AC532-E278-453B-8E4E-89B0827970F8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5044276" y="4460073"/>
                  <a:ext cx="240120" cy="17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82818F2A-1544-48F9-824F-EDFC74943B7F}"/>
                    </a:ext>
                  </a:extLst>
                </p14:cNvPr>
                <p14:cNvContentPartPr/>
                <p14:nvPr/>
              </p14:nvContentPartPr>
              <p14:xfrm>
                <a:off x="6240916" y="3912873"/>
                <a:ext cx="205920" cy="11808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82818F2A-1544-48F9-824F-EDFC74943B7F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6178276" y="3850233"/>
                  <a:ext cx="331560" cy="24372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9C8BE688-9334-43BB-8980-0004A9D81AA3}"/>
                </a:ext>
              </a:extLst>
            </p:cNvPr>
            <p:cNvGrpSpPr/>
            <p:nvPr/>
          </p:nvGrpSpPr>
          <p:grpSpPr>
            <a:xfrm>
              <a:off x="5706316" y="4113393"/>
              <a:ext cx="141840" cy="247320"/>
              <a:chOff x="5706316" y="4113393"/>
              <a:chExt cx="141840" cy="24732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20">
                <p14:nvContentPartPr>
                  <p14:cNvPr id="18" name="Ink 17">
                    <a:extLst>
                      <a:ext uri="{FF2B5EF4-FFF2-40B4-BE49-F238E27FC236}">
                        <a16:creationId xmlns:a16="http://schemas.microsoft.com/office/drawing/2014/main" id="{D1AC6D6F-1BB1-4EF7-A989-2D213BCC4F0E}"/>
                      </a:ext>
                    </a:extLst>
                  </p14:cNvPr>
                  <p14:cNvContentPartPr/>
                  <p14:nvPr/>
                </p14:nvContentPartPr>
                <p14:xfrm>
                  <a:off x="5706316" y="4113393"/>
                  <a:ext cx="60480" cy="164520"/>
                </p14:xfrm>
              </p:contentPart>
            </mc:Choice>
            <mc:Fallback>
              <p:pic>
                <p:nvPicPr>
                  <p:cNvPr id="18" name="Ink 17">
                    <a:extLst>
                      <a:ext uri="{FF2B5EF4-FFF2-40B4-BE49-F238E27FC236}">
                        <a16:creationId xmlns:a16="http://schemas.microsoft.com/office/drawing/2014/main" id="{D1AC6D6F-1BB1-4EF7-A989-2D213BCC4F0E}"/>
                      </a:ext>
                    </a:extLst>
                  </p:cNvPr>
                  <p:cNvPicPr/>
                  <p:nvPr/>
                </p:nvPicPr>
                <p:blipFill>
                  <a:blip r:embed="rId21"/>
                  <a:stretch>
                    <a:fillRect/>
                  </a:stretch>
                </p:blipFill>
                <p:spPr>
                  <a:xfrm>
                    <a:off x="5643316" y="4050393"/>
                    <a:ext cx="186120" cy="290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22">
                <p14:nvContentPartPr>
                  <p14:cNvPr id="19" name="Ink 18">
                    <a:extLst>
                      <a:ext uri="{FF2B5EF4-FFF2-40B4-BE49-F238E27FC236}">
                        <a16:creationId xmlns:a16="http://schemas.microsoft.com/office/drawing/2014/main" id="{03FADC2B-1372-427A-90F6-F58340941397}"/>
                      </a:ext>
                    </a:extLst>
                  </p14:cNvPr>
                  <p14:cNvContentPartPr/>
                  <p14:nvPr/>
                </p14:nvContentPartPr>
                <p14:xfrm>
                  <a:off x="5807116" y="4356393"/>
                  <a:ext cx="41040" cy="4320"/>
                </p14:xfrm>
              </p:contentPart>
            </mc:Choice>
            <mc:Fallback>
              <p:pic>
                <p:nvPicPr>
                  <p:cNvPr id="19" name="Ink 18">
                    <a:extLst>
                      <a:ext uri="{FF2B5EF4-FFF2-40B4-BE49-F238E27FC236}">
                        <a16:creationId xmlns:a16="http://schemas.microsoft.com/office/drawing/2014/main" id="{03FADC2B-1372-427A-90F6-F58340941397}"/>
                      </a:ext>
                    </a:extLst>
                  </p:cNvPr>
                  <p:cNvPicPr/>
                  <p:nvPr/>
                </p:nvPicPr>
                <p:blipFill>
                  <a:blip r:embed="rId23"/>
                  <a:stretch>
                    <a:fillRect/>
                  </a:stretch>
                </p:blipFill>
                <p:spPr>
                  <a:xfrm>
                    <a:off x="5744476" y="4293393"/>
                    <a:ext cx="166680" cy="129960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5F3C33DF-DA9F-434D-A672-D6046D49AC75}"/>
                  </a:ext>
                </a:extLst>
              </p14:cNvPr>
              <p14:cNvContentPartPr/>
              <p14:nvPr/>
            </p14:nvContentPartPr>
            <p14:xfrm>
              <a:off x="2879596" y="4213833"/>
              <a:ext cx="152640" cy="29376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5F3C33DF-DA9F-434D-A672-D6046D49AC75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816956" y="4151193"/>
                <a:ext cx="278280" cy="419400"/>
              </a:xfrm>
              <a:prstGeom prst="rect">
                <a:avLst/>
              </a:prstGeom>
            </p:spPr>
          </p:pic>
        </mc:Fallback>
      </mc:AlternateContent>
      <p:grpSp>
        <p:nvGrpSpPr>
          <p:cNvPr id="29" name="Group 28">
            <a:extLst>
              <a:ext uri="{FF2B5EF4-FFF2-40B4-BE49-F238E27FC236}">
                <a16:creationId xmlns:a16="http://schemas.microsoft.com/office/drawing/2014/main" id="{DA40FC21-B605-4291-B47B-4F70E38D87A3}"/>
              </a:ext>
            </a:extLst>
          </p:cNvPr>
          <p:cNvGrpSpPr/>
          <p:nvPr/>
        </p:nvGrpSpPr>
        <p:grpSpPr>
          <a:xfrm>
            <a:off x="2801476" y="4578153"/>
            <a:ext cx="47880" cy="38160"/>
            <a:chOff x="2801476" y="4578153"/>
            <a:chExt cx="47880" cy="38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BD658E8C-A0C4-45FA-B14C-F4F6D1EE7609}"/>
                    </a:ext>
                  </a:extLst>
                </p14:cNvPr>
                <p14:cNvContentPartPr/>
                <p14:nvPr/>
              </p14:nvContentPartPr>
              <p14:xfrm>
                <a:off x="2801476" y="4578153"/>
                <a:ext cx="34920" cy="1260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BD658E8C-A0C4-45FA-B14C-F4F6D1EE7609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738836" y="4515153"/>
                  <a:ext cx="160560" cy="13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02E42779-61C2-428C-AEDB-A8BFF9577153}"/>
                    </a:ext>
                  </a:extLst>
                </p14:cNvPr>
                <p14:cNvContentPartPr/>
                <p14:nvPr/>
              </p14:nvContentPartPr>
              <p14:xfrm>
                <a:off x="2826676" y="4586073"/>
                <a:ext cx="16920" cy="3024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02E42779-61C2-428C-AEDB-A8BFF9577153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2764036" y="4523433"/>
                  <a:ext cx="142560" cy="15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3F10221B-7810-4904-8426-B4399DE2416B}"/>
                    </a:ext>
                  </a:extLst>
                </p14:cNvPr>
                <p14:cNvContentPartPr/>
                <p14:nvPr/>
              </p14:nvContentPartPr>
              <p14:xfrm>
                <a:off x="2826676" y="4593273"/>
                <a:ext cx="22680" cy="1008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3F10221B-7810-4904-8426-B4399DE2416B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763676" y="4530273"/>
                  <a:ext cx="148320" cy="135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145" name="Group 6144">
            <a:extLst>
              <a:ext uri="{FF2B5EF4-FFF2-40B4-BE49-F238E27FC236}">
                <a16:creationId xmlns:a16="http://schemas.microsoft.com/office/drawing/2014/main" id="{8118C3D8-BF7E-4710-8758-F061545C5014}"/>
              </a:ext>
            </a:extLst>
          </p:cNvPr>
          <p:cNvGrpSpPr/>
          <p:nvPr/>
        </p:nvGrpSpPr>
        <p:grpSpPr>
          <a:xfrm>
            <a:off x="2873476" y="4725033"/>
            <a:ext cx="549360" cy="131400"/>
            <a:chOff x="2873476" y="4725033"/>
            <a:chExt cx="549360" cy="131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8E000969-9B4F-4229-B620-E837DBC8BA96}"/>
                    </a:ext>
                  </a:extLst>
                </p14:cNvPr>
                <p14:cNvContentPartPr/>
                <p14:nvPr/>
              </p14:nvContentPartPr>
              <p14:xfrm>
                <a:off x="2892916" y="4737273"/>
                <a:ext cx="170640" cy="11916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8E000969-9B4F-4229-B620-E837DBC8BA96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830276" y="4674273"/>
                  <a:ext cx="296280" cy="24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518DC340-F066-443D-81AE-4701707A0E75}"/>
                    </a:ext>
                  </a:extLst>
                </p14:cNvPr>
                <p14:cNvContentPartPr/>
                <p14:nvPr/>
              </p14:nvContentPartPr>
              <p14:xfrm>
                <a:off x="2873476" y="4725033"/>
                <a:ext cx="26280" cy="4824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518DC340-F066-443D-81AE-4701707A0E75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810476" y="4662393"/>
                  <a:ext cx="151920" cy="17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55DF1765-98C6-47F1-8383-F27F1ABB2716}"/>
                    </a:ext>
                  </a:extLst>
                </p14:cNvPr>
                <p14:cNvContentPartPr/>
                <p14:nvPr/>
              </p14:nvContentPartPr>
              <p14:xfrm>
                <a:off x="2955196" y="4730793"/>
                <a:ext cx="77760" cy="3600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55DF1765-98C6-47F1-8383-F27F1ABB2716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2892196" y="4668153"/>
                  <a:ext cx="203400" cy="16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6144" name="Ink 6143">
                  <a:extLst>
                    <a:ext uri="{FF2B5EF4-FFF2-40B4-BE49-F238E27FC236}">
                      <a16:creationId xmlns:a16="http://schemas.microsoft.com/office/drawing/2014/main" id="{B8005040-76D2-4E1D-9E2E-0F2BE79FCA89}"/>
                    </a:ext>
                  </a:extLst>
                </p14:cNvPr>
                <p14:cNvContentPartPr/>
                <p14:nvPr/>
              </p14:nvContentPartPr>
              <p14:xfrm>
                <a:off x="3185236" y="4760673"/>
                <a:ext cx="237600" cy="47520"/>
              </p14:xfrm>
            </p:contentPart>
          </mc:Choice>
          <mc:Fallback>
            <p:pic>
              <p:nvPicPr>
                <p:cNvPr id="6144" name="Ink 6143">
                  <a:extLst>
                    <a:ext uri="{FF2B5EF4-FFF2-40B4-BE49-F238E27FC236}">
                      <a16:creationId xmlns:a16="http://schemas.microsoft.com/office/drawing/2014/main" id="{B8005040-76D2-4E1D-9E2E-0F2BE79FCA89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3122596" y="4697673"/>
                  <a:ext cx="363240" cy="173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6148" name="Ink 6147">
                <a:extLst>
                  <a:ext uri="{FF2B5EF4-FFF2-40B4-BE49-F238E27FC236}">
                    <a16:creationId xmlns:a16="http://schemas.microsoft.com/office/drawing/2014/main" id="{C5C3ED2D-DE00-4F80-8F61-797B6C95EBA9}"/>
                  </a:ext>
                </a:extLst>
              </p14:cNvPr>
              <p14:cNvContentPartPr/>
              <p14:nvPr/>
            </p14:nvContentPartPr>
            <p14:xfrm>
              <a:off x="2917036" y="4273593"/>
              <a:ext cx="113760" cy="458640"/>
            </p14:xfrm>
          </p:contentPart>
        </mc:Choice>
        <mc:Fallback>
          <p:pic>
            <p:nvPicPr>
              <p:cNvPr id="6148" name="Ink 6147">
                <a:extLst>
                  <a:ext uri="{FF2B5EF4-FFF2-40B4-BE49-F238E27FC236}">
                    <a16:creationId xmlns:a16="http://schemas.microsoft.com/office/drawing/2014/main" id="{C5C3ED2D-DE00-4F80-8F61-797B6C95EBA9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2899396" y="4255593"/>
                <a:ext cx="149400" cy="49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6149" name="Ink 6148">
                <a:extLst>
                  <a:ext uri="{FF2B5EF4-FFF2-40B4-BE49-F238E27FC236}">
                    <a16:creationId xmlns:a16="http://schemas.microsoft.com/office/drawing/2014/main" id="{D7492404-77F6-47CF-BD87-6A5AAD1D1DE1}"/>
                  </a:ext>
                </a:extLst>
              </p14:cNvPr>
              <p14:cNvContentPartPr/>
              <p14:nvPr/>
            </p14:nvContentPartPr>
            <p14:xfrm>
              <a:off x="2398276" y="4754553"/>
              <a:ext cx="187200" cy="48240"/>
            </p14:xfrm>
          </p:contentPart>
        </mc:Choice>
        <mc:Fallback>
          <p:pic>
            <p:nvPicPr>
              <p:cNvPr id="6149" name="Ink 6148">
                <a:extLst>
                  <a:ext uri="{FF2B5EF4-FFF2-40B4-BE49-F238E27FC236}">
                    <a16:creationId xmlns:a16="http://schemas.microsoft.com/office/drawing/2014/main" id="{D7492404-77F6-47CF-BD87-6A5AAD1D1DE1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2335636" y="4691913"/>
                <a:ext cx="312840" cy="173880"/>
              </a:xfrm>
              <a:prstGeom prst="rect">
                <a:avLst/>
              </a:prstGeom>
            </p:spPr>
          </p:pic>
        </mc:Fallback>
      </mc:AlternateContent>
      <p:grpSp>
        <p:nvGrpSpPr>
          <p:cNvPr id="6153" name="Group 6152">
            <a:extLst>
              <a:ext uri="{FF2B5EF4-FFF2-40B4-BE49-F238E27FC236}">
                <a16:creationId xmlns:a16="http://schemas.microsoft.com/office/drawing/2014/main" id="{704009CD-EEB3-4491-AC0F-D24954811D25}"/>
              </a:ext>
            </a:extLst>
          </p:cNvPr>
          <p:cNvGrpSpPr/>
          <p:nvPr/>
        </p:nvGrpSpPr>
        <p:grpSpPr>
          <a:xfrm>
            <a:off x="2316556" y="4251273"/>
            <a:ext cx="185760" cy="591840"/>
            <a:chOff x="2316556" y="4251273"/>
            <a:chExt cx="185760" cy="591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6150" name="Ink 6149">
                  <a:extLst>
                    <a:ext uri="{FF2B5EF4-FFF2-40B4-BE49-F238E27FC236}">
                      <a16:creationId xmlns:a16="http://schemas.microsoft.com/office/drawing/2014/main" id="{37D517ED-4B1E-44B0-A533-FB4F0ECE4A06}"/>
                    </a:ext>
                  </a:extLst>
                </p14:cNvPr>
                <p14:cNvContentPartPr/>
                <p14:nvPr/>
              </p14:nvContentPartPr>
              <p14:xfrm>
                <a:off x="2316556" y="4596513"/>
                <a:ext cx="148320" cy="246600"/>
              </p14:xfrm>
            </p:contentPart>
          </mc:Choice>
          <mc:Fallback>
            <p:pic>
              <p:nvPicPr>
                <p:cNvPr id="6150" name="Ink 6149">
                  <a:extLst>
                    <a:ext uri="{FF2B5EF4-FFF2-40B4-BE49-F238E27FC236}">
                      <a16:creationId xmlns:a16="http://schemas.microsoft.com/office/drawing/2014/main" id="{37D517ED-4B1E-44B0-A533-FB4F0ECE4A06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2253556" y="4533873"/>
                  <a:ext cx="273960" cy="37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6151" name="Ink 6150">
                  <a:extLst>
                    <a:ext uri="{FF2B5EF4-FFF2-40B4-BE49-F238E27FC236}">
                      <a16:creationId xmlns:a16="http://schemas.microsoft.com/office/drawing/2014/main" id="{B0133602-38D6-403A-AE62-8B6FD6C4CF37}"/>
                    </a:ext>
                  </a:extLst>
                </p14:cNvPr>
                <p14:cNvContentPartPr/>
                <p14:nvPr/>
              </p14:nvContentPartPr>
              <p14:xfrm>
                <a:off x="2416636" y="4491033"/>
                <a:ext cx="61560" cy="85320"/>
              </p14:xfrm>
            </p:contentPart>
          </mc:Choice>
          <mc:Fallback>
            <p:pic>
              <p:nvPicPr>
                <p:cNvPr id="6151" name="Ink 6150">
                  <a:extLst>
                    <a:ext uri="{FF2B5EF4-FFF2-40B4-BE49-F238E27FC236}">
                      <a16:creationId xmlns:a16="http://schemas.microsoft.com/office/drawing/2014/main" id="{B0133602-38D6-403A-AE62-8B6FD6C4CF37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2353636" y="4428393"/>
                  <a:ext cx="187200" cy="21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6152" name="Ink 6151">
                  <a:extLst>
                    <a:ext uri="{FF2B5EF4-FFF2-40B4-BE49-F238E27FC236}">
                      <a16:creationId xmlns:a16="http://schemas.microsoft.com/office/drawing/2014/main" id="{02AB41EC-0D64-405C-AD34-8B1B9428C334}"/>
                    </a:ext>
                  </a:extLst>
                </p14:cNvPr>
                <p14:cNvContentPartPr/>
                <p14:nvPr/>
              </p14:nvContentPartPr>
              <p14:xfrm>
                <a:off x="2433916" y="4251273"/>
                <a:ext cx="68400" cy="138600"/>
              </p14:xfrm>
            </p:contentPart>
          </mc:Choice>
          <mc:Fallback>
            <p:pic>
              <p:nvPicPr>
                <p:cNvPr id="6152" name="Ink 6151">
                  <a:extLst>
                    <a:ext uri="{FF2B5EF4-FFF2-40B4-BE49-F238E27FC236}">
                      <a16:creationId xmlns:a16="http://schemas.microsoft.com/office/drawing/2014/main" id="{02AB41EC-0D64-405C-AD34-8B1B9428C334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370916" y="4188273"/>
                  <a:ext cx="194040" cy="264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6154" name="Ink 6153">
                <a:extLst>
                  <a:ext uri="{FF2B5EF4-FFF2-40B4-BE49-F238E27FC236}">
                    <a16:creationId xmlns:a16="http://schemas.microsoft.com/office/drawing/2014/main" id="{62FD6FD3-70CF-45E3-8392-D4F22A7648D7}"/>
                  </a:ext>
                </a:extLst>
              </p14:cNvPr>
              <p14:cNvContentPartPr/>
              <p14:nvPr/>
            </p14:nvContentPartPr>
            <p14:xfrm>
              <a:off x="2149516" y="4650873"/>
              <a:ext cx="24120" cy="138240"/>
            </p14:xfrm>
          </p:contentPart>
        </mc:Choice>
        <mc:Fallback>
          <p:pic>
            <p:nvPicPr>
              <p:cNvPr id="6154" name="Ink 6153">
                <a:extLst>
                  <a:ext uri="{FF2B5EF4-FFF2-40B4-BE49-F238E27FC236}">
                    <a16:creationId xmlns:a16="http://schemas.microsoft.com/office/drawing/2014/main" id="{62FD6FD3-70CF-45E3-8392-D4F22A7648D7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2086516" y="4588233"/>
                <a:ext cx="149760" cy="263880"/>
              </a:xfrm>
              <a:prstGeom prst="rect">
                <a:avLst/>
              </a:prstGeom>
            </p:spPr>
          </p:pic>
        </mc:Fallback>
      </mc:AlternateContent>
      <p:grpSp>
        <p:nvGrpSpPr>
          <p:cNvPr id="45" name="Group 44">
            <a:extLst>
              <a:ext uri="{FF2B5EF4-FFF2-40B4-BE49-F238E27FC236}">
                <a16:creationId xmlns:a16="http://schemas.microsoft.com/office/drawing/2014/main" id="{B07BC3F1-53B0-4BC2-8941-0BBB0A9A8902}"/>
              </a:ext>
            </a:extLst>
          </p:cNvPr>
          <p:cNvGrpSpPr/>
          <p:nvPr/>
        </p:nvGrpSpPr>
        <p:grpSpPr>
          <a:xfrm>
            <a:off x="1295400" y="5688258"/>
            <a:ext cx="5691116" cy="933450"/>
            <a:chOff x="1600200" y="1905000"/>
            <a:chExt cx="5691116" cy="933450"/>
          </a:xfrm>
        </p:grpSpPr>
        <p:pic>
          <p:nvPicPr>
            <p:cNvPr id="46" name="Picture 2">
              <a:extLst>
                <a:ext uri="{FF2B5EF4-FFF2-40B4-BE49-F238E27FC236}">
                  <a16:creationId xmlns:a16="http://schemas.microsoft.com/office/drawing/2014/main" id="{51AA64C6-88B3-400C-A405-D7A9A87359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0200" y="1905000"/>
              <a:ext cx="2286000" cy="933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7" name="Picture 3">
              <a:extLst>
                <a:ext uri="{FF2B5EF4-FFF2-40B4-BE49-F238E27FC236}">
                  <a16:creationId xmlns:a16="http://schemas.microsoft.com/office/drawing/2014/main" id="{37BAACC6-0936-4B5C-B735-CAE8BDC105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8600" y="1905000"/>
              <a:ext cx="3252716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8B57AE87-447C-4730-A85C-21F0D8A25EC5}"/>
              </a:ext>
            </a:extLst>
          </p:cNvPr>
          <p:cNvSpPr txBox="1"/>
          <p:nvPr/>
        </p:nvSpPr>
        <p:spPr>
          <a:xfrm>
            <a:off x="221661" y="5195673"/>
            <a:ext cx="3199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Equation for the scalar potential</a:t>
            </a:r>
          </a:p>
        </p:txBody>
      </p:sp>
      <p:grpSp>
        <p:nvGrpSpPr>
          <p:cNvPr id="6159" name="Group 6158">
            <a:extLst>
              <a:ext uri="{FF2B5EF4-FFF2-40B4-BE49-F238E27FC236}">
                <a16:creationId xmlns:a16="http://schemas.microsoft.com/office/drawing/2014/main" id="{96917612-1E93-493D-8C1D-1F78F0F54D94}"/>
              </a:ext>
            </a:extLst>
          </p:cNvPr>
          <p:cNvGrpSpPr/>
          <p:nvPr/>
        </p:nvGrpSpPr>
        <p:grpSpPr>
          <a:xfrm>
            <a:off x="3354436" y="6379233"/>
            <a:ext cx="80640" cy="218160"/>
            <a:chOff x="3354436" y="6379233"/>
            <a:chExt cx="80640" cy="218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6157" name="Ink 6156">
                  <a:extLst>
                    <a:ext uri="{FF2B5EF4-FFF2-40B4-BE49-F238E27FC236}">
                      <a16:creationId xmlns:a16="http://schemas.microsoft.com/office/drawing/2014/main" id="{A1A40FCE-3BBF-4C80-AB15-39245F4EE551}"/>
                    </a:ext>
                  </a:extLst>
                </p14:cNvPr>
                <p14:cNvContentPartPr/>
                <p14:nvPr/>
              </p14:nvContentPartPr>
              <p14:xfrm>
                <a:off x="3354436" y="6465993"/>
                <a:ext cx="38160" cy="131400"/>
              </p14:xfrm>
            </p:contentPart>
          </mc:Choice>
          <mc:Fallback>
            <p:pic>
              <p:nvPicPr>
                <p:cNvPr id="6157" name="Ink 6156">
                  <a:extLst>
                    <a:ext uri="{FF2B5EF4-FFF2-40B4-BE49-F238E27FC236}">
                      <a16:creationId xmlns:a16="http://schemas.microsoft.com/office/drawing/2014/main" id="{A1A40FCE-3BBF-4C80-AB15-39245F4EE551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3291436" y="6402993"/>
                  <a:ext cx="163800" cy="25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6158" name="Ink 6157">
                  <a:extLst>
                    <a:ext uri="{FF2B5EF4-FFF2-40B4-BE49-F238E27FC236}">
                      <a16:creationId xmlns:a16="http://schemas.microsoft.com/office/drawing/2014/main" id="{68CCF911-72CA-45CC-A154-146837174414}"/>
                    </a:ext>
                  </a:extLst>
                </p14:cNvPr>
                <p14:cNvContentPartPr/>
                <p14:nvPr/>
              </p14:nvContentPartPr>
              <p14:xfrm>
                <a:off x="3364516" y="6379233"/>
                <a:ext cx="70560" cy="153000"/>
              </p14:xfrm>
            </p:contentPart>
          </mc:Choice>
          <mc:Fallback>
            <p:pic>
              <p:nvPicPr>
                <p:cNvPr id="6158" name="Ink 6157">
                  <a:extLst>
                    <a:ext uri="{FF2B5EF4-FFF2-40B4-BE49-F238E27FC236}">
                      <a16:creationId xmlns:a16="http://schemas.microsoft.com/office/drawing/2014/main" id="{68CCF911-72CA-45CC-A154-146837174414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3301876" y="6316233"/>
                  <a:ext cx="196200" cy="278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162" name="Group 6161">
            <a:extLst>
              <a:ext uri="{FF2B5EF4-FFF2-40B4-BE49-F238E27FC236}">
                <a16:creationId xmlns:a16="http://schemas.microsoft.com/office/drawing/2014/main" id="{CF0F64E0-1AF0-489E-9B92-47F4C576B16C}"/>
              </a:ext>
            </a:extLst>
          </p:cNvPr>
          <p:cNvGrpSpPr/>
          <p:nvPr/>
        </p:nvGrpSpPr>
        <p:grpSpPr>
          <a:xfrm>
            <a:off x="2533276" y="6387153"/>
            <a:ext cx="109440" cy="96120"/>
            <a:chOff x="2533276" y="6387153"/>
            <a:chExt cx="109440" cy="96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6160" name="Ink 6159">
                  <a:extLst>
                    <a:ext uri="{FF2B5EF4-FFF2-40B4-BE49-F238E27FC236}">
                      <a16:creationId xmlns:a16="http://schemas.microsoft.com/office/drawing/2014/main" id="{E736DB36-D0A2-4604-A8E3-57F5DF5048F3}"/>
                    </a:ext>
                  </a:extLst>
                </p14:cNvPr>
                <p14:cNvContentPartPr/>
                <p14:nvPr/>
              </p14:nvContentPartPr>
              <p14:xfrm>
                <a:off x="2533276" y="6415233"/>
                <a:ext cx="109440" cy="55080"/>
              </p14:xfrm>
            </p:contentPart>
          </mc:Choice>
          <mc:Fallback>
            <p:pic>
              <p:nvPicPr>
                <p:cNvPr id="6160" name="Ink 6159">
                  <a:extLst>
                    <a:ext uri="{FF2B5EF4-FFF2-40B4-BE49-F238E27FC236}">
                      <a16:creationId xmlns:a16="http://schemas.microsoft.com/office/drawing/2014/main" id="{E736DB36-D0A2-4604-A8E3-57F5DF5048F3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2470276" y="6352233"/>
                  <a:ext cx="235080" cy="18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6161" name="Ink 6160">
                  <a:extLst>
                    <a:ext uri="{FF2B5EF4-FFF2-40B4-BE49-F238E27FC236}">
                      <a16:creationId xmlns:a16="http://schemas.microsoft.com/office/drawing/2014/main" id="{108300DB-9E8F-46B1-8A90-752FEFD2FAF7}"/>
                    </a:ext>
                  </a:extLst>
                </p14:cNvPr>
                <p14:cNvContentPartPr/>
                <p14:nvPr/>
              </p14:nvContentPartPr>
              <p14:xfrm>
                <a:off x="2557756" y="6387153"/>
                <a:ext cx="84960" cy="96120"/>
              </p14:xfrm>
            </p:contentPart>
          </mc:Choice>
          <mc:Fallback>
            <p:pic>
              <p:nvPicPr>
                <p:cNvPr id="6161" name="Ink 6160">
                  <a:extLst>
                    <a:ext uri="{FF2B5EF4-FFF2-40B4-BE49-F238E27FC236}">
                      <a16:creationId xmlns:a16="http://schemas.microsoft.com/office/drawing/2014/main" id="{108300DB-9E8F-46B1-8A90-752FEFD2FAF7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2495116" y="6324153"/>
                  <a:ext cx="210600" cy="221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165" name="Group 6164">
            <a:extLst>
              <a:ext uri="{FF2B5EF4-FFF2-40B4-BE49-F238E27FC236}">
                <a16:creationId xmlns:a16="http://schemas.microsoft.com/office/drawing/2014/main" id="{97A42E52-3F4A-409A-936D-F52EFC9E87AD}"/>
              </a:ext>
            </a:extLst>
          </p:cNvPr>
          <p:cNvGrpSpPr/>
          <p:nvPr/>
        </p:nvGrpSpPr>
        <p:grpSpPr>
          <a:xfrm>
            <a:off x="3016396" y="6257193"/>
            <a:ext cx="117720" cy="356400"/>
            <a:chOff x="3016396" y="6257193"/>
            <a:chExt cx="117720" cy="356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6163" name="Ink 6162">
                  <a:extLst>
                    <a:ext uri="{FF2B5EF4-FFF2-40B4-BE49-F238E27FC236}">
                      <a16:creationId xmlns:a16="http://schemas.microsoft.com/office/drawing/2014/main" id="{44F82F28-9F87-490B-A241-59AFF35593E7}"/>
                    </a:ext>
                  </a:extLst>
                </p14:cNvPr>
                <p14:cNvContentPartPr/>
                <p14:nvPr/>
              </p14:nvContentPartPr>
              <p14:xfrm>
                <a:off x="3016396" y="6257193"/>
                <a:ext cx="82440" cy="156960"/>
              </p14:xfrm>
            </p:contentPart>
          </mc:Choice>
          <mc:Fallback>
            <p:pic>
              <p:nvPicPr>
                <p:cNvPr id="6163" name="Ink 6162">
                  <a:extLst>
                    <a:ext uri="{FF2B5EF4-FFF2-40B4-BE49-F238E27FC236}">
                      <a16:creationId xmlns:a16="http://schemas.microsoft.com/office/drawing/2014/main" id="{44F82F28-9F87-490B-A241-59AFF35593E7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2953756" y="6194553"/>
                  <a:ext cx="208080" cy="28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6164" name="Ink 6163">
                  <a:extLst>
                    <a:ext uri="{FF2B5EF4-FFF2-40B4-BE49-F238E27FC236}">
                      <a16:creationId xmlns:a16="http://schemas.microsoft.com/office/drawing/2014/main" id="{DEFCCCBE-F34E-43BB-8881-71F3DA4E8498}"/>
                    </a:ext>
                  </a:extLst>
                </p14:cNvPr>
                <p14:cNvContentPartPr/>
                <p14:nvPr/>
              </p14:nvContentPartPr>
              <p14:xfrm>
                <a:off x="3057796" y="6495153"/>
                <a:ext cx="76320" cy="118440"/>
              </p14:xfrm>
            </p:contentPart>
          </mc:Choice>
          <mc:Fallback>
            <p:pic>
              <p:nvPicPr>
                <p:cNvPr id="6164" name="Ink 6163">
                  <a:extLst>
                    <a:ext uri="{FF2B5EF4-FFF2-40B4-BE49-F238E27FC236}">
                      <a16:creationId xmlns:a16="http://schemas.microsoft.com/office/drawing/2014/main" id="{DEFCCCBE-F34E-43BB-8881-71F3DA4E8498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2994796" y="6432153"/>
                  <a:ext cx="201960" cy="244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168" name="Group 6167">
            <a:extLst>
              <a:ext uri="{FF2B5EF4-FFF2-40B4-BE49-F238E27FC236}">
                <a16:creationId xmlns:a16="http://schemas.microsoft.com/office/drawing/2014/main" id="{875B4A2B-EDF7-4364-884D-A00E74462A56}"/>
              </a:ext>
            </a:extLst>
          </p:cNvPr>
          <p:cNvGrpSpPr/>
          <p:nvPr/>
        </p:nvGrpSpPr>
        <p:grpSpPr>
          <a:xfrm>
            <a:off x="2953396" y="6297153"/>
            <a:ext cx="146160" cy="214200"/>
            <a:chOff x="2953396" y="6297153"/>
            <a:chExt cx="146160" cy="214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6166" name="Ink 6165">
                  <a:extLst>
                    <a:ext uri="{FF2B5EF4-FFF2-40B4-BE49-F238E27FC236}">
                      <a16:creationId xmlns:a16="http://schemas.microsoft.com/office/drawing/2014/main" id="{D747EF1A-A338-429A-BE8F-9BC78861F345}"/>
                    </a:ext>
                  </a:extLst>
                </p14:cNvPr>
                <p14:cNvContentPartPr/>
                <p14:nvPr/>
              </p14:nvContentPartPr>
              <p14:xfrm>
                <a:off x="2988316" y="6297153"/>
                <a:ext cx="111240" cy="214200"/>
              </p14:xfrm>
            </p:contentPart>
          </mc:Choice>
          <mc:Fallback>
            <p:pic>
              <p:nvPicPr>
                <p:cNvPr id="6166" name="Ink 6165">
                  <a:extLst>
                    <a:ext uri="{FF2B5EF4-FFF2-40B4-BE49-F238E27FC236}">
                      <a16:creationId xmlns:a16="http://schemas.microsoft.com/office/drawing/2014/main" id="{D747EF1A-A338-429A-BE8F-9BC78861F345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2970676" y="6279513"/>
                  <a:ext cx="146880" cy="24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6167" name="Ink 6166">
                  <a:extLst>
                    <a:ext uri="{FF2B5EF4-FFF2-40B4-BE49-F238E27FC236}">
                      <a16:creationId xmlns:a16="http://schemas.microsoft.com/office/drawing/2014/main" id="{22081836-59FC-4AE8-8C2C-AECB17B524E7}"/>
                    </a:ext>
                  </a:extLst>
                </p14:cNvPr>
                <p14:cNvContentPartPr/>
                <p14:nvPr/>
              </p14:nvContentPartPr>
              <p14:xfrm>
                <a:off x="2953396" y="6438993"/>
                <a:ext cx="112320" cy="27360"/>
              </p14:xfrm>
            </p:contentPart>
          </mc:Choice>
          <mc:Fallback>
            <p:pic>
              <p:nvPicPr>
                <p:cNvPr id="6167" name="Ink 6166">
                  <a:extLst>
                    <a:ext uri="{FF2B5EF4-FFF2-40B4-BE49-F238E27FC236}">
                      <a16:creationId xmlns:a16="http://schemas.microsoft.com/office/drawing/2014/main" id="{22081836-59FC-4AE8-8C2C-AECB17B524E7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2935396" y="6421353"/>
                  <a:ext cx="147960" cy="63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0">
            <p14:nvContentPartPr>
              <p14:cNvPr id="6169" name="Ink 6168">
                <a:extLst>
                  <a:ext uri="{FF2B5EF4-FFF2-40B4-BE49-F238E27FC236}">
                    <a16:creationId xmlns:a16="http://schemas.microsoft.com/office/drawing/2014/main" id="{9532A77C-F4B6-4C02-B77C-EEC82682ADAF}"/>
                  </a:ext>
                </a:extLst>
              </p14:cNvPr>
              <p14:cNvContentPartPr/>
              <p14:nvPr/>
            </p14:nvContentPartPr>
            <p14:xfrm>
              <a:off x="4583116" y="5936073"/>
              <a:ext cx="51120" cy="18720"/>
            </p14:xfrm>
          </p:contentPart>
        </mc:Choice>
        <mc:Fallback>
          <p:pic>
            <p:nvPicPr>
              <p:cNvPr id="6169" name="Ink 6168">
                <a:extLst>
                  <a:ext uri="{FF2B5EF4-FFF2-40B4-BE49-F238E27FC236}">
                    <a16:creationId xmlns:a16="http://schemas.microsoft.com/office/drawing/2014/main" id="{9532A77C-F4B6-4C02-B77C-EEC82682ADAF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4520116" y="5873433"/>
                <a:ext cx="176760" cy="14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2">
            <p14:nvContentPartPr>
              <p14:cNvPr id="6170" name="Ink 6169">
                <a:extLst>
                  <a:ext uri="{FF2B5EF4-FFF2-40B4-BE49-F238E27FC236}">
                    <a16:creationId xmlns:a16="http://schemas.microsoft.com/office/drawing/2014/main" id="{EEEB4ACB-99F5-4B97-BB71-0B06F526B99C}"/>
                  </a:ext>
                </a:extLst>
              </p14:cNvPr>
              <p14:cNvContentPartPr/>
              <p14:nvPr/>
            </p14:nvContentPartPr>
            <p14:xfrm>
              <a:off x="4936636" y="5924193"/>
              <a:ext cx="79560" cy="66600"/>
            </p14:xfrm>
          </p:contentPart>
        </mc:Choice>
        <mc:Fallback>
          <p:pic>
            <p:nvPicPr>
              <p:cNvPr id="6170" name="Ink 6169">
                <a:extLst>
                  <a:ext uri="{FF2B5EF4-FFF2-40B4-BE49-F238E27FC236}">
                    <a16:creationId xmlns:a16="http://schemas.microsoft.com/office/drawing/2014/main" id="{EEEB4ACB-99F5-4B97-BB71-0B06F526B99C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4873996" y="5861193"/>
                <a:ext cx="205200" cy="192240"/>
              </a:xfrm>
              <a:prstGeom prst="rect">
                <a:avLst/>
              </a:prstGeom>
            </p:spPr>
          </p:pic>
        </mc:Fallback>
      </mc:AlternateContent>
      <p:grpSp>
        <p:nvGrpSpPr>
          <p:cNvPr id="6173" name="Group 6172">
            <a:extLst>
              <a:ext uri="{FF2B5EF4-FFF2-40B4-BE49-F238E27FC236}">
                <a16:creationId xmlns:a16="http://schemas.microsoft.com/office/drawing/2014/main" id="{CE319FF5-F1E5-4807-9442-9911D3745ACC}"/>
              </a:ext>
            </a:extLst>
          </p:cNvPr>
          <p:cNvGrpSpPr/>
          <p:nvPr/>
        </p:nvGrpSpPr>
        <p:grpSpPr>
          <a:xfrm>
            <a:off x="5244436" y="5743113"/>
            <a:ext cx="108360" cy="87120"/>
            <a:chOff x="5244436" y="5743113"/>
            <a:chExt cx="108360" cy="87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6171" name="Ink 6170">
                  <a:extLst>
                    <a:ext uri="{FF2B5EF4-FFF2-40B4-BE49-F238E27FC236}">
                      <a16:creationId xmlns:a16="http://schemas.microsoft.com/office/drawing/2014/main" id="{B9BC2F8E-51C1-43D7-89A4-D6076FE3193C}"/>
                    </a:ext>
                  </a:extLst>
                </p14:cNvPr>
                <p14:cNvContentPartPr/>
                <p14:nvPr/>
              </p14:nvContentPartPr>
              <p14:xfrm>
                <a:off x="5259556" y="5743113"/>
                <a:ext cx="93240" cy="78840"/>
              </p14:xfrm>
            </p:contentPart>
          </mc:Choice>
          <mc:Fallback>
            <p:pic>
              <p:nvPicPr>
                <p:cNvPr id="6171" name="Ink 6170">
                  <a:extLst>
                    <a:ext uri="{FF2B5EF4-FFF2-40B4-BE49-F238E27FC236}">
                      <a16:creationId xmlns:a16="http://schemas.microsoft.com/office/drawing/2014/main" id="{B9BC2F8E-51C1-43D7-89A4-D6076FE3193C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5196916" y="5680113"/>
                  <a:ext cx="218880" cy="20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6172" name="Ink 6171">
                  <a:extLst>
                    <a:ext uri="{FF2B5EF4-FFF2-40B4-BE49-F238E27FC236}">
                      <a16:creationId xmlns:a16="http://schemas.microsoft.com/office/drawing/2014/main" id="{D0636ABF-BFE0-4122-97B5-1770F31A0533}"/>
                    </a:ext>
                  </a:extLst>
                </p14:cNvPr>
                <p14:cNvContentPartPr/>
                <p14:nvPr/>
              </p14:nvContentPartPr>
              <p14:xfrm>
                <a:off x="5244436" y="5808273"/>
                <a:ext cx="93600" cy="21960"/>
              </p14:xfrm>
            </p:contentPart>
          </mc:Choice>
          <mc:Fallback>
            <p:pic>
              <p:nvPicPr>
                <p:cNvPr id="6172" name="Ink 6171">
                  <a:extLst>
                    <a:ext uri="{FF2B5EF4-FFF2-40B4-BE49-F238E27FC236}">
                      <a16:creationId xmlns:a16="http://schemas.microsoft.com/office/drawing/2014/main" id="{D0636ABF-BFE0-4122-97B5-1770F31A0533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5181796" y="5745273"/>
                  <a:ext cx="219240" cy="147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552515CF-0CCD-47F7-BAD7-AA4BA58DDD7B}"/>
              </a:ext>
            </a:extLst>
          </p:cNvPr>
          <p:cNvGrpSpPr/>
          <p:nvPr/>
        </p:nvGrpSpPr>
        <p:grpSpPr>
          <a:xfrm>
            <a:off x="5543956" y="5879553"/>
            <a:ext cx="214560" cy="75600"/>
            <a:chOff x="5543956" y="5879553"/>
            <a:chExt cx="214560" cy="75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FB2F12E1-B52A-4FAC-A1FD-1BF02A6829D3}"/>
                    </a:ext>
                  </a:extLst>
                </p14:cNvPr>
                <p14:cNvContentPartPr/>
                <p14:nvPr/>
              </p14:nvContentPartPr>
              <p14:xfrm>
                <a:off x="5686876" y="5923833"/>
                <a:ext cx="71640" cy="3132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FB2F12E1-B52A-4FAC-A1FD-1BF02A6829D3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5623876" y="5860833"/>
                  <a:ext cx="197280" cy="15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4171D45C-A8A5-4C68-A2F2-FD0138B69409}"/>
                    </a:ext>
                  </a:extLst>
                </p14:cNvPr>
                <p14:cNvContentPartPr/>
                <p14:nvPr/>
              </p14:nvContentPartPr>
              <p14:xfrm>
                <a:off x="5543956" y="5879553"/>
                <a:ext cx="176760" cy="6552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4171D45C-A8A5-4C68-A2F2-FD0138B69409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5480956" y="5816553"/>
                  <a:ext cx="302400" cy="191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7C134A0C-24D0-4569-9CEC-CF4072871942}"/>
              </a:ext>
            </a:extLst>
          </p:cNvPr>
          <p:cNvGrpSpPr/>
          <p:nvPr/>
        </p:nvGrpSpPr>
        <p:grpSpPr>
          <a:xfrm>
            <a:off x="5552596" y="6143793"/>
            <a:ext cx="188280" cy="252720"/>
            <a:chOff x="5552596" y="6143793"/>
            <a:chExt cx="188280" cy="252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6174" name="Ink 6173">
                  <a:extLst>
                    <a:ext uri="{FF2B5EF4-FFF2-40B4-BE49-F238E27FC236}">
                      <a16:creationId xmlns:a16="http://schemas.microsoft.com/office/drawing/2014/main" id="{601DBC71-EF9C-4D9A-AA72-BDFEC1EDCF4E}"/>
                    </a:ext>
                  </a:extLst>
                </p14:cNvPr>
                <p14:cNvContentPartPr/>
                <p14:nvPr/>
              </p14:nvContentPartPr>
              <p14:xfrm>
                <a:off x="5608036" y="6143793"/>
                <a:ext cx="44640" cy="9720"/>
              </p14:xfrm>
            </p:contentPart>
          </mc:Choice>
          <mc:Fallback>
            <p:pic>
              <p:nvPicPr>
                <p:cNvPr id="6174" name="Ink 6173">
                  <a:extLst>
                    <a:ext uri="{FF2B5EF4-FFF2-40B4-BE49-F238E27FC236}">
                      <a16:creationId xmlns:a16="http://schemas.microsoft.com/office/drawing/2014/main" id="{601DBC71-EF9C-4D9A-AA72-BDFEC1EDCF4E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5545396" y="6080793"/>
                  <a:ext cx="170280" cy="13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6175" name="Ink 6174">
                  <a:extLst>
                    <a:ext uri="{FF2B5EF4-FFF2-40B4-BE49-F238E27FC236}">
                      <a16:creationId xmlns:a16="http://schemas.microsoft.com/office/drawing/2014/main" id="{55A38BFD-7028-4A66-8432-90FDFB59A3A1}"/>
                    </a:ext>
                  </a:extLst>
                </p14:cNvPr>
                <p14:cNvContentPartPr/>
                <p14:nvPr/>
              </p14:nvContentPartPr>
              <p14:xfrm>
                <a:off x="5631436" y="6159993"/>
                <a:ext cx="11520" cy="48600"/>
              </p14:xfrm>
            </p:contentPart>
          </mc:Choice>
          <mc:Fallback>
            <p:pic>
              <p:nvPicPr>
                <p:cNvPr id="6175" name="Ink 6174">
                  <a:extLst>
                    <a:ext uri="{FF2B5EF4-FFF2-40B4-BE49-F238E27FC236}">
                      <a16:creationId xmlns:a16="http://schemas.microsoft.com/office/drawing/2014/main" id="{55A38BFD-7028-4A66-8432-90FDFB59A3A1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5568796" y="6097353"/>
                  <a:ext cx="137160" cy="17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056DEC94-5D6B-4BD2-9980-392F305486E9}"/>
                    </a:ext>
                  </a:extLst>
                </p14:cNvPr>
                <p14:cNvContentPartPr/>
                <p14:nvPr/>
              </p14:nvContentPartPr>
              <p14:xfrm>
                <a:off x="5552596" y="6284913"/>
                <a:ext cx="20880" cy="5292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056DEC94-5D6B-4BD2-9980-392F305486E9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5489956" y="6222273"/>
                  <a:ext cx="146520" cy="17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A112E2A2-5E3F-4F91-9E0C-B8A855359F27}"/>
                    </a:ext>
                  </a:extLst>
                </p14:cNvPr>
                <p14:cNvContentPartPr/>
                <p14:nvPr/>
              </p14:nvContentPartPr>
              <p14:xfrm>
                <a:off x="5679316" y="6306873"/>
                <a:ext cx="61560" cy="8964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A112E2A2-5E3F-4F91-9E0C-B8A855359F27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5616676" y="6243873"/>
                  <a:ext cx="187200" cy="21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E594862C-7286-4F05-992D-1B78A68C19D6}"/>
                    </a:ext>
                  </a:extLst>
                </p14:cNvPr>
                <p14:cNvContentPartPr/>
                <p14:nvPr/>
              </p14:nvContentPartPr>
              <p14:xfrm>
                <a:off x="5604796" y="6179793"/>
                <a:ext cx="55800" cy="14580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E594862C-7286-4F05-992D-1B78A68C19D6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5541796" y="6116793"/>
                  <a:ext cx="181440" cy="27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66481892-0100-41B1-945A-D8718BDB73B6}"/>
                    </a:ext>
                  </a:extLst>
                </p14:cNvPr>
                <p14:cNvContentPartPr/>
                <p14:nvPr/>
              </p14:nvContentPartPr>
              <p14:xfrm>
                <a:off x="5577076" y="6242433"/>
                <a:ext cx="27000" cy="5796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66481892-0100-41B1-945A-D8718BDB73B6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5514076" y="6179433"/>
                  <a:ext cx="152640" cy="183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76BD7B59-E22D-45DC-AD45-4B9B7C177339}"/>
              </a:ext>
            </a:extLst>
          </p:cNvPr>
          <p:cNvGrpSpPr/>
          <p:nvPr/>
        </p:nvGrpSpPr>
        <p:grpSpPr>
          <a:xfrm>
            <a:off x="6167116" y="5738793"/>
            <a:ext cx="795600" cy="686520"/>
            <a:chOff x="6167116" y="5738793"/>
            <a:chExt cx="795600" cy="686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2B7D0BDF-4FB3-4784-907F-B0733E73FE85}"/>
                    </a:ext>
                  </a:extLst>
                </p14:cNvPr>
                <p14:cNvContentPartPr/>
                <p14:nvPr/>
              </p14:nvContentPartPr>
              <p14:xfrm>
                <a:off x="6233356" y="5793513"/>
                <a:ext cx="39960" cy="15336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2B7D0BDF-4FB3-4784-907F-B0733E73FE85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6170356" y="5730873"/>
                  <a:ext cx="165600" cy="27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9E76D836-61AA-400C-BF9F-24E6A7ABFF1D}"/>
                    </a:ext>
                  </a:extLst>
                </p14:cNvPr>
                <p14:cNvContentPartPr/>
                <p14:nvPr/>
              </p14:nvContentPartPr>
              <p14:xfrm>
                <a:off x="6167116" y="5738793"/>
                <a:ext cx="87120" cy="22248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9E76D836-61AA-400C-BF9F-24E6A7ABFF1D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6104476" y="5675793"/>
                  <a:ext cx="212760" cy="34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4A5091A1-2A92-4FDC-AB4C-9B986712C977}"/>
                    </a:ext>
                  </a:extLst>
                </p14:cNvPr>
                <p14:cNvContentPartPr/>
                <p14:nvPr/>
              </p14:nvContentPartPr>
              <p14:xfrm>
                <a:off x="6184756" y="5982153"/>
                <a:ext cx="46080" cy="26244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4A5091A1-2A92-4FDC-AB4C-9B986712C977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6121756" y="5919513"/>
                  <a:ext cx="171720" cy="38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5ED4294A-8F9D-4961-BDC3-AA2B12F026C9}"/>
                    </a:ext>
                  </a:extLst>
                </p14:cNvPr>
                <p14:cNvContentPartPr/>
                <p14:nvPr/>
              </p14:nvContentPartPr>
              <p14:xfrm>
                <a:off x="6326956" y="6331353"/>
                <a:ext cx="198720" cy="9108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5ED4294A-8F9D-4961-BDC3-AA2B12F026C9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6264316" y="6268353"/>
                  <a:ext cx="324360" cy="2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42410E4D-B356-4FF9-AB89-CF23D72E7A95}"/>
                    </a:ext>
                  </a:extLst>
                </p14:cNvPr>
                <p14:cNvContentPartPr/>
                <p14:nvPr/>
              </p14:nvContentPartPr>
              <p14:xfrm>
                <a:off x="6651676" y="6363033"/>
                <a:ext cx="311040" cy="6228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42410E4D-B356-4FF9-AB89-CF23D72E7A95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6589036" y="6300033"/>
                  <a:ext cx="436680" cy="187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04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210C8806-31DB-4A3B-A594-019FB1C13661}"/>
                  </a:ext>
                </a:extLst>
              </p14:cNvPr>
              <p14:cNvContentPartPr/>
              <p14:nvPr/>
            </p14:nvContentPartPr>
            <p14:xfrm>
              <a:off x="6789196" y="5694873"/>
              <a:ext cx="148680" cy="32040"/>
            </p14:xfrm>
          </p:contentPart>
        </mc:Choice>
        <mc:Fallback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210C8806-31DB-4A3B-A594-019FB1C13661}"/>
                  </a:ext>
                </a:extLst>
              </p:cNvPr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6726556" y="5632233"/>
                <a:ext cx="274320" cy="15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6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A6E3CA53-5876-431C-9416-3A0B688E1F27}"/>
                  </a:ext>
                </a:extLst>
              </p14:cNvPr>
              <p14:cNvContentPartPr/>
              <p14:nvPr/>
            </p14:nvContentPartPr>
            <p14:xfrm>
              <a:off x="3656116" y="6175113"/>
              <a:ext cx="89280" cy="271080"/>
            </p14:xfrm>
          </p:contentPart>
        </mc:Choice>
        <mc:Fallback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A6E3CA53-5876-431C-9416-3A0B688E1F27}"/>
                  </a:ext>
                </a:extLst>
              </p:cNvPr>
              <p:cNvPicPr/>
              <p:nvPr/>
            </p:nvPicPr>
            <p:blipFill>
              <a:blip r:embed="rId107"/>
              <a:stretch>
                <a:fillRect/>
              </a:stretch>
            </p:blipFill>
            <p:spPr>
              <a:xfrm>
                <a:off x="3593116" y="6112473"/>
                <a:ext cx="214920" cy="396720"/>
              </a:xfrm>
              <a:prstGeom prst="rect">
                <a:avLst/>
              </a:prstGeom>
            </p:spPr>
          </p:pic>
        </mc:Fallback>
      </mc:AlternateContent>
      <p:grpSp>
        <p:nvGrpSpPr>
          <p:cNvPr id="57" name="Group 56">
            <a:extLst>
              <a:ext uri="{FF2B5EF4-FFF2-40B4-BE49-F238E27FC236}">
                <a16:creationId xmlns:a16="http://schemas.microsoft.com/office/drawing/2014/main" id="{2B7173E6-138D-4FAC-A196-81CA5DBBBC88}"/>
              </a:ext>
            </a:extLst>
          </p:cNvPr>
          <p:cNvGrpSpPr/>
          <p:nvPr/>
        </p:nvGrpSpPr>
        <p:grpSpPr>
          <a:xfrm>
            <a:off x="2888236" y="5898273"/>
            <a:ext cx="46440" cy="55800"/>
            <a:chOff x="2888236" y="5898273"/>
            <a:chExt cx="46440" cy="55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71CC3AD8-3F82-4E77-B34D-398BDC56D1FE}"/>
                    </a:ext>
                  </a:extLst>
                </p14:cNvPr>
                <p14:cNvContentPartPr/>
                <p14:nvPr/>
              </p14:nvContentPartPr>
              <p14:xfrm>
                <a:off x="2926396" y="5950473"/>
                <a:ext cx="360" cy="36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71CC3AD8-3F82-4E77-B34D-398BDC56D1FE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2863756" y="5887833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84745575-423C-4B36-8D64-1951C2D24CD5}"/>
                    </a:ext>
                  </a:extLst>
                </p14:cNvPr>
                <p14:cNvContentPartPr/>
                <p14:nvPr/>
              </p14:nvContentPartPr>
              <p14:xfrm>
                <a:off x="2888236" y="5898273"/>
                <a:ext cx="46440" cy="5580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84745575-423C-4B36-8D64-1951C2D24CD5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2825596" y="5835273"/>
                  <a:ext cx="172080" cy="18144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5723" y="594826"/>
            <a:ext cx="3974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6.  Everywhere but at the origin </a:t>
            </a:r>
            <a:r>
              <a:rPr lang="en-US" dirty="0">
                <a:latin typeface="Symbol" panose="05050102010706020507" pitchFamily="18" charset="2"/>
              </a:rPr>
              <a:t>d</a:t>
            </a:r>
            <a:r>
              <a:rPr lang="en-US" dirty="0"/>
              <a:t>(</a:t>
            </a:r>
            <a:r>
              <a:rPr lang="en-US" b="1" dirty="0"/>
              <a:t>R</a:t>
            </a:r>
            <a:r>
              <a:rPr lang="en-US" dirty="0"/>
              <a:t>) = 0.</a:t>
            </a:r>
            <a:endParaRPr lang="en-US" dirty="0">
              <a:latin typeface="Symbol" panose="05050102010706020507" pitchFamily="18" charset="2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862181" y="3517493"/>
            <a:ext cx="2752749" cy="819150"/>
            <a:chOff x="2912209" y="3930410"/>
            <a:chExt cx="2752749" cy="819150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2408" y="3930410"/>
              <a:ext cx="1352550" cy="819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2209" y="4038600"/>
              <a:ext cx="13716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B67AA8E-E5C9-4FBE-82CF-3EAB6284C190}"/>
              </a:ext>
            </a:extLst>
          </p:cNvPr>
          <p:cNvGrpSpPr/>
          <p:nvPr/>
        </p:nvGrpSpPr>
        <p:grpSpPr>
          <a:xfrm>
            <a:off x="3581400" y="1740932"/>
            <a:ext cx="4533231" cy="898067"/>
            <a:chOff x="4191000" y="3912873"/>
            <a:chExt cx="4533231" cy="898067"/>
          </a:xfrm>
        </p:grpSpPr>
        <p:pic>
          <p:nvPicPr>
            <p:cNvPr id="13" name="Picture 3">
              <a:extLst>
                <a:ext uri="{FF2B5EF4-FFF2-40B4-BE49-F238E27FC236}">
                  <a16:creationId xmlns:a16="http://schemas.microsoft.com/office/drawing/2014/main" id="{3ED4E752-4CEF-4B64-BADF-173BA3B3BE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191000" y="4109900"/>
              <a:ext cx="1219200" cy="701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4">
              <a:extLst>
                <a:ext uri="{FF2B5EF4-FFF2-40B4-BE49-F238E27FC236}">
                  <a16:creationId xmlns:a16="http://schemas.microsoft.com/office/drawing/2014/main" id="{389CE46E-E181-44C9-A9D6-E7D448D588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334000" y="3914733"/>
              <a:ext cx="2100262" cy="6338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93834C9-0937-4B88-91DA-9A642CB2523B}"/>
                </a:ext>
              </a:extLst>
            </p:cNvPr>
            <p:cNvSpPr txBox="1"/>
            <p:nvPr/>
          </p:nvSpPr>
          <p:spPr>
            <a:xfrm>
              <a:off x="7434262" y="4060310"/>
              <a:ext cx="128996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Field point</a:t>
              </a:r>
            </a:p>
          </p:txBody>
        </p:sp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A907B4DF-D7A1-465B-97B9-F0C205DCD683}"/>
                    </a:ext>
                  </a:extLst>
                </p14:cNvPr>
                <p14:cNvContentPartPr/>
                <p14:nvPr/>
              </p14:nvContentPartPr>
              <p14:xfrm>
                <a:off x="4335436" y="4182153"/>
                <a:ext cx="794880" cy="50760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A907B4DF-D7A1-465B-97B9-F0C205DCD683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281436" y="4074153"/>
                  <a:ext cx="902520" cy="72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E2D3672B-5D2F-4CD7-81DA-4F89A01639BC}"/>
                    </a:ext>
                  </a:extLst>
                </p14:cNvPr>
                <p14:cNvContentPartPr/>
                <p14:nvPr/>
              </p14:nvContentPartPr>
              <p14:xfrm>
                <a:off x="4331836" y="4620633"/>
                <a:ext cx="362160" cy="6192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E2D3672B-5D2F-4CD7-81DA-4F89A01639BC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277836" y="4512633"/>
                  <a:ext cx="469800" cy="27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5847F2EE-C33D-4E2B-88B5-4F2BC2025FA2}"/>
                    </a:ext>
                  </a:extLst>
                </p14:cNvPr>
                <p14:cNvContentPartPr/>
                <p14:nvPr/>
              </p14:nvContentPartPr>
              <p14:xfrm>
                <a:off x="4573396" y="4692993"/>
                <a:ext cx="105120" cy="1224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5847F2EE-C33D-4E2B-88B5-4F2BC2025FA2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519396" y="4584993"/>
                  <a:ext cx="212760" cy="22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4F765868-2CE4-48DB-A15D-CA9F5BE46FAF}"/>
                    </a:ext>
                  </a:extLst>
                </p14:cNvPr>
                <p14:cNvContentPartPr/>
                <p14:nvPr/>
              </p14:nvContentPartPr>
              <p14:xfrm>
                <a:off x="4324276" y="4440273"/>
                <a:ext cx="118800" cy="10836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4F765868-2CE4-48DB-A15D-CA9F5BE46FAF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270276" y="4332273"/>
                  <a:ext cx="226440" cy="32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F65121A2-2F22-4193-ACDA-AA76A2A804CE}"/>
                    </a:ext>
                  </a:extLst>
                </p14:cNvPr>
                <p14:cNvContentPartPr/>
                <p14:nvPr/>
              </p14:nvContentPartPr>
              <p14:xfrm>
                <a:off x="5107276" y="4523073"/>
                <a:ext cx="114480" cy="4824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F65121A2-2F22-4193-ACDA-AA76A2A804CE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044276" y="4460073"/>
                  <a:ext cx="240120" cy="17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FA157C4B-1671-4F34-A528-93434571DAC4}"/>
                    </a:ext>
                  </a:extLst>
                </p14:cNvPr>
                <p14:cNvContentPartPr/>
                <p14:nvPr/>
              </p14:nvContentPartPr>
              <p14:xfrm>
                <a:off x="6240916" y="3912873"/>
                <a:ext cx="205920" cy="11808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FA157C4B-1671-4F34-A528-93434571DAC4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178276" y="3850233"/>
                  <a:ext cx="331560" cy="24372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D386D19C-EA21-4258-822B-6E45B3C64790}"/>
                </a:ext>
              </a:extLst>
            </p:cNvPr>
            <p:cNvGrpSpPr/>
            <p:nvPr/>
          </p:nvGrpSpPr>
          <p:grpSpPr>
            <a:xfrm>
              <a:off x="5706316" y="4113393"/>
              <a:ext cx="141840" cy="247320"/>
              <a:chOff x="5706316" y="4113393"/>
              <a:chExt cx="141840" cy="24732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18">
                <p14:nvContentPartPr>
                  <p14:cNvPr id="23" name="Ink 22">
                    <a:extLst>
                      <a:ext uri="{FF2B5EF4-FFF2-40B4-BE49-F238E27FC236}">
                        <a16:creationId xmlns:a16="http://schemas.microsoft.com/office/drawing/2014/main" id="{B8B11F96-E6F1-4E25-9EA3-0C0B7AF3C9D7}"/>
                      </a:ext>
                    </a:extLst>
                  </p14:cNvPr>
                  <p14:cNvContentPartPr/>
                  <p14:nvPr/>
                </p14:nvContentPartPr>
                <p14:xfrm>
                  <a:off x="5706316" y="4113393"/>
                  <a:ext cx="60480" cy="164520"/>
                </p14:xfrm>
              </p:contentPart>
            </mc:Choice>
            <mc:Fallback>
              <p:pic>
                <p:nvPicPr>
                  <p:cNvPr id="23" name="Ink 22">
                    <a:extLst>
                      <a:ext uri="{FF2B5EF4-FFF2-40B4-BE49-F238E27FC236}">
                        <a16:creationId xmlns:a16="http://schemas.microsoft.com/office/drawing/2014/main" id="{B8B11F96-E6F1-4E25-9EA3-0C0B7AF3C9D7}"/>
                      </a:ext>
                    </a:extLst>
                  </p:cNvPr>
                  <p:cNvPicPr/>
                  <p:nvPr/>
                </p:nvPicPr>
                <p:blipFill>
                  <a:blip r:embed="rId19"/>
                  <a:stretch>
                    <a:fillRect/>
                  </a:stretch>
                </p:blipFill>
                <p:spPr>
                  <a:xfrm>
                    <a:off x="5643316" y="4050393"/>
                    <a:ext cx="186120" cy="290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20">
                <p14:nvContentPartPr>
                  <p14:cNvPr id="24" name="Ink 23">
                    <a:extLst>
                      <a:ext uri="{FF2B5EF4-FFF2-40B4-BE49-F238E27FC236}">
                        <a16:creationId xmlns:a16="http://schemas.microsoft.com/office/drawing/2014/main" id="{9DA1135A-B516-493F-8A00-DE705EA97F09}"/>
                      </a:ext>
                    </a:extLst>
                  </p14:cNvPr>
                  <p14:cNvContentPartPr/>
                  <p14:nvPr/>
                </p14:nvContentPartPr>
                <p14:xfrm>
                  <a:off x="5807116" y="4356393"/>
                  <a:ext cx="41040" cy="4320"/>
                </p14:xfrm>
              </p:contentPart>
            </mc:Choice>
            <mc:Fallback>
              <p:pic>
                <p:nvPicPr>
                  <p:cNvPr id="24" name="Ink 23">
                    <a:extLst>
                      <a:ext uri="{FF2B5EF4-FFF2-40B4-BE49-F238E27FC236}">
                        <a16:creationId xmlns:a16="http://schemas.microsoft.com/office/drawing/2014/main" id="{9DA1135A-B516-493F-8A00-DE705EA97F09}"/>
                      </a:ext>
                    </a:extLst>
                  </p:cNvPr>
                  <p:cNvPicPr/>
                  <p:nvPr/>
                </p:nvPicPr>
                <p:blipFill>
                  <a:blip r:embed="rId21"/>
                  <a:stretch>
                    <a:fillRect/>
                  </a:stretch>
                </p:blipFill>
                <p:spPr>
                  <a:xfrm>
                    <a:off x="5744476" y="4293393"/>
                    <a:ext cx="166680" cy="129960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7CC1C1F-A41A-4379-94D3-552083C7C7F5}"/>
                  </a:ext>
                </a:extLst>
              </p14:cNvPr>
              <p14:cNvContentPartPr/>
              <p14:nvPr/>
            </p14:nvContentPartPr>
            <p14:xfrm>
              <a:off x="6655996" y="2197833"/>
              <a:ext cx="531720" cy="1519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7CC1C1F-A41A-4379-94D3-552083C7C7F5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637996" y="2179833"/>
                <a:ext cx="567360" cy="1555560"/>
              </a:xfrm>
              <a:prstGeom prst="rect">
                <a:avLst/>
              </a:prstGeom>
            </p:spPr>
          </p:pic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id="{BD398676-D6B8-40FD-ACAC-F04F0ED53048}"/>
              </a:ext>
            </a:extLst>
          </p:cNvPr>
          <p:cNvGrpSpPr/>
          <p:nvPr/>
        </p:nvGrpSpPr>
        <p:grpSpPr>
          <a:xfrm>
            <a:off x="7442236" y="2670153"/>
            <a:ext cx="747000" cy="447480"/>
            <a:chOff x="7442236" y="2670153"/>
            <a:chExt cx="747000" cy="447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D1E4C3F0-695D-44E3-BB0F-AF23BE369374}"/>
                    </a:ext>
                  </a:extLst>
                </p14:cNvPr>
                <p14:cNvContentPartPr/>
                <p14:nvPr/>
              </p14:nvContentPartPr>
              <p14:xfrm>
                <a:off x="7442236" y="2670153"/>
                <a:ext cx="729360" cy="44748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D1E4C3F0-695D-44E3-BB0F-AF23BE369374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7424596" y="2652153"/>
                  <a:ext cx="765000" cy="48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E58A3939-6E40-40CF-B79F-814399CBEFA6}"/>
                    </a:ext>
                  </a:extLst>
                </p14:cNvPr>
                <p14:cNvContentPartPr/>
                <p14:nvPr/>
              </p14:nvContentPartPr>
              <p14:xfrm>
                <a:off x="7841116" y="2809113"/>
                <a:ext cx="348120" cy="5796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E58A3939-6E40-40CF-B79F-814399CBEFA6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7823116" y="2791473"/>
                  <a:ext cx="383760" cy="93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EDC42932-EA54-4FA7-8E0A-92C6BB32F1B1}"/>
                  </a:ext>
                </a:extLst>
              </p14:cNvPr>
              <p14:cNvContentPartPr/>
              <p14:nvPr/>
            </p14:nvContentPartPr>
            <p14:xfrm>
              <a:off x="7296436" y="3283593"/>
              <a:ext cx="1039320" cy="36684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EDC42932-EA54-4FA7-8E0A-92C6BB32F1B1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7278796" y="3265593"/>
                <a:ext cx="1074960" cy="402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914400"/>
            <a:ext cx="2585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 spherical coordinates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5348C0E-0E6C-46AB-BFC7-2624EC27F54A}"/>
              </a:ext>
            </a:extLst>
          </p:cNvPr>
          <p:cNvGrpSpPr/>
          <p:nvPr/>
        </p:nvGrpSpPr>
        <p:grpSpPr>
          <a:xfrm>
            <a:off x="1295400" y="1447800"/>
            <a:ext cx="4855598" cy="1057275"/>
            <a:chOff x="1295400" y="1447800"/>
            <a:chExt cx="4855598" cy="1057275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523" y="1447800"/>
              <a:ext cx="3800475" cy="1057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5400" y="1524000"/>
              <a:ext cx="990600" cy="882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" name="TextBox 3"/>
          <p:cNvSpPr txBox="1"/>
          <p:nvPr/>
        </p:nvSpPr>
        <p:spPr>
          <a:xfrm>
            <a:off x="6324600" y="1563469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Away from the origin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27F31D-4FC5-42E3-8E17-AE8F980C7532}"/>
              </a:ext>
            </a:extLst>
          </p:cNvPr>
          <p:cNvSpPr txBox="1"/>
          <p:nvPr/>
        </p:nvSpPr>
        <p:spPr>
          <a:xfrm>
            <a:off x="1119386" y="342900"/>
            <a:ext cx="3696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7. The problem is centrally symmetric</a:t>
            </a: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B6479460-B554-45F8-A3A8-4A44119B98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80429"/>
            <a:ext cx="16192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4CB71B5-5681-4BB5-B1AD-6373895F7A99}"/>
                  </a:ext>
                </a:extLst>
              </p14:cNvPr>
              <p14:cNvContentPartPr/>
              <p14:nvPr/>
            </p14:nvContentPartPr>
            <p14:xfrm>
              <a:off x="5920516" y="242313"/>
              <a:ext cx="489600" cy="50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4CB71B5-5681-4BB5-B1AD-6373895F7A9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857876" y="179313"/>
                <a:ext cx="615240" cy="17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11B221DB-8525-44D0-A67B-BF9CB78BD918}"/>
                  </a:ext>
                </a:extLst>
              </p14:cNvPr>
              <p14:cNvContentPartPr/>
              <p14:nvPr/>
            </p14:nvContentPartPr>
            <p14:xfrm>
              <a:off x="6228676" y="758553"/>
              <a:ext cx="127080" cy="554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11B221DB-8525-44D0-A67B-BF9CB78BD91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165676" y="695553"/>
                <a:ext cx="252720" cy="18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27D30DBC-4FD4-4BE9-8500-16EE3B7DD5FF}"/>
                  </a:ext>
                </a:extLst>
              </p14:cNvPr>
              <p14:cNvContentPartPr/>
              <p14:nvPr/>
            </p14:nvContentPartPr>
            <p14:xfrm>
              <a:off x="6049396" y="735513"/>
              <a:ext cx="108720" cy="3024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27D30DBC-4FD4-4BE9-8500-16EE3B7DD5FF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986756" y="672873"/>
                <a:ext cx="234360" cy="15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25134467-BC52-437B-AD59-BFEFB581CB3F}"/>
                  </a:ext>
                </a:extLst>
              </p14:cNvPr>
              <p14:cNvContentPartPr/>
              <p14:nvPr/>
            </p14:nvContentPartPr>
            <p14:xfrm>
              <a:off x="5136796" y="2179473"/>
              <a:ext cx="122400" cy="21816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25134467-BC52-437B-AD59-BFEFB581CB3F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073796" y="2116833"/>
                <a:ext cx="248040" cy="34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21E6B66E-2BE8-4580-BE51-F495EF74BF37}"/>
                  </a:ext>
                </a:extLst>
              </p14:cNvPr>
              <p14:cNvContentPartPr/>
              <p14:nvPr/>
            </p14:nvContentPartPr>
            <p14:xfrm>
              <a:off x="4393036" y="2223753"/>
              <a:ext cx="52920" cy="13284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21E6B66E-2BE8-4580-BE51-F495EF74BF37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330396" y="2161113"/>
                <a:ext cx="178560" cy="258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7E057585-69AF-41B2-BFFB-AACD868889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l="14635" t="60318" r="39352" b="16864"/>
          <a:stretch/>
        </p:blipFill>
        <p:spPr bwMode="auto">
          <a:xfrm>
            <a:off x="4884083" y="2057400"/>
            <a:ext cx="4028536" cy="1112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5FA7A97-E0E4-4488-950A-A98A2B7B2C77}"/>
              </a:ext>
            </a:extLst>
          </p:cNvPr>
          <p:cNvSpPr txBox="1"/>
          <p:nvPr/>
        </p:nvSpPr>
        <p:spPr>
          <a:xfrm>
            <a:off x="609600" y="152400"/>
            <a:ext cx="216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8. Trial solution (HW)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832DA92-0AC0-40DA-842D-C89CAD350A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45" y="597932"/>
            <a:ext cx="20955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EE675ED-B345-4516-B6B7-3007A4BF1637}"/>
              </a:ext>
            </a:extLst>
          </p:cNvPr>
          <p:cNvSpPr txBox="1"/>
          <p:nvPr/>
        </p:nvSpPr>
        <p:spPr>
          <a:xfrm>
            <a:off x="605245" y="1981200"/>
            <a:ext cx="2961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get the 1D wave equation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07A7B50-448D-4330-B852-A4901E13AE5B}"/>
              </a:ext>
            </a:extLst>
          </p:cNvPr>
          <p:cNvGrpSpPr/>
          <p:nvPr/>
        </p:nvGrpSpPr>
        <p:grpSpPr>
          <a:xfrm>
            <a:off x="4055636" y="521732"/>
            <a:ext cx="4855598" cy="1057275"/>
            <a:chOff x="1295400" y="1447800"/>
            <a:chExt cx="4855598" cy="1057275"/>
          </a:xfrm>
        </p:grpSpPr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7117A168-AFC4-4555-A5A2-F4E8F70C4F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523" y="1447800"/>
              <a:ext cx="3800475" cy="1057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3">
              <a:extLst>
                <a:ext uri="{FF2B5EF4-FFF2-40B4-BE49-F238E27FC236}">
                  <a16:creationId xmlns:a16="http://schemas.microsoft.com/office/drawing/2014/main" id="{44162632-FE35-468B-98AE-4B164E06DD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5400" y="1524000"/>
              <a:ext cx="990600" cy="882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1BAE9CEC-2F62-4B9D-954C-8A38BDE92E2C}"/>
                  </a:ext>
                </a:extLst>
              </p14:cNvPr>
              <p14:cNvContentPartPr/>
              <p14:nvPr/>
            </p14:nvContentPartPr>
            <p14:xfrm>
              <a:off x="3297196" y="919833"/>
              <a:ext cx="656280" cy="23472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1BAE9CEC-2F62-4B9D-954C-8A38BDE92E2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279196" y="901833"/>
                <a:ext cx="691920" cy="270360"/>
              </a:xfrm>
              <a:prstGeom prst="rect">
                <a:avLst/>
              </a:prstGeom>
            </p:spPr>
          </p:pic>
        </mc:Fallback>
      </mc:AlternateContent>
      <p:pic>
        <p:nvPicPr>
          <p:cNvPr id="10" name="Picture 2">
            <a:extLst>
              <a:ext uri="{FF2B5EF4-FFF2-40B4-BE49-F238E27FC236}">
                <a16:creationId xmlns:a16="http://schemas.microsoft.com/office/drawing/2014/main" id="{8FFFA4C8-0850-4EAB-BC2B-014BC68949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/>
          <a:srcRect t="4895" r="20020" b="56436"/>
          <a:stretch/>
        </p:blipFill>
        <p:spPr bwMode="auto">
          <a:xfrm>
            <a:off x="1219200" y="4953000"/>
            <a:ext cx="6642801" cy="91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1B48407-8168-4A2D-BC69-F990EC14F827}"/>
              </a:ext>
            </a:extLst>
          </p:cNvPr>
          <p:cNvSpPr/>
          <p:nvPr/>
        </p:nvSpPr>
        <p:spPr>
          <a:xfrm>
            <a:off x="1156401" y="4532531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C2006AA-1027-4E99-9DBA-6C391E93B013}"/>
              </a:ext>
            </a:extLst>
          </p:cNvPr>
          <p:cNvSpPr txBox="1"/>
          <p:nvPr/>
        </p:nvSpPr>
        <p:spPr>
          <a:xfrm>
            <a:off x="457200" y="4026088"/>
            <a:ext cx="4886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Solutions to the 1D wave equation are of the form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0AE57F09-B77B-4F6F-9A21-039B3FB68C26}"/>
                  </a:ext>
                </a:extLst>
              </p14:cNvPr>
              <p14:cNvContentPartPr/>
              <p14:nvPr/>
            </p14:nvContentPartPr>
            <p14:xfrm>
              <a:off x="2032516" y="5019873"/>
              <a:ext cx="124920" cy="12096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0AE57F09-B77B-4F6F-9A21-039B3FB68C2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969876" y="4957233"/>
                <a:ext cx="250560" cy="24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5631F6B7-C5F6-495A-B874-B15706C8DD2B}"/>
                  </a:ext>
                </a:extLst>
              </p14:cNvPr>
              <p14:cNvContentPartPr/>
              <p14:nvPr/>
            </p14:nvContentPartPr>
            <p14:xfrm>
              <a:off x="2256076" y="5104473"/>
              <a:ext cx="150840" cy="42804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5631F6B7-C5F6-495A-B874-B15706C8DD2B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193076" y="5041473"/>
                <a:ext cx="276480" cy="553680"/>
              </a:xfrm>
              <a:prstGeom prst="rect">
                <a:avLst/>
              </a:prstGeom>
            </p:spPr>
          </p:pic>
        </mc:Fallback>
      </mc:AlternateContent>
      <p:grpSp>
        <p:nvGrpSpPr>
          <p:cNvPr id="21" name="Group 20">
            <a:extLst>
              <a:ext uri="{FF2B5EF4-FFF2-40B4-BE49-F238E27FC236}">
                <a16:creationId xmlns:a16="http://schemas.microsoft.com/office/drawing/2014/main" id="{7676F560-62C8-4EE5-973C-6133145C935E}"/>
              </a:ext>
            </a:extLst>
          </p:cNvPr>
          <p:cNvGrpSpPr/>
          <p:nvPr/>
        </p:nvGrpSpPr>
        <p:grpSpPr>
          <a:xfrm>
            <a:off x="2959876" y="5008353"/>
            <a:ext cx="442080" cy="591840"/>
            <a:chOff x="2959876" y="5008353"/>
            <a:chExt cx="442080" cy="591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99164E70-3E31-45F3-8444-FBA1B5BD907F}"/>
                    </a:ext>
                  </a:extLst>
                </p14:cNvPr>
                <p14:cNvContentPartPr/>
                <p14:nvPr/>
              </p14:nvContentPartPr>
              <p14:xfrm>
                <a:off x="3240676" y="5008353"/>
                <a:ext cx="161280" cy="14256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99164E70-3E31-45F3-8444-FBA1B5BD907F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178036" y="4945353"/>
                  <a:ext cx="286920" cy="26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3D5B9318-8C2D-41DE-A68D-06BE6BAE779A}"/>
                    </a:ext>
                  </a:extLst>
                </p14:cNvPr>
                <p14:cNvContentPartPr/>
                <p14:nvPr/>
              </p14:nvContentPartPr>
              <p14:xfrm>
                <a:off x="3078316" y="5412993"/>
                <a:ext cx="38160" cy="18720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3D5B9318-8C2D-41DE-A68D-06BE6BAE779A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015316" y="5350353"/>
                  <a:ext cx="163800" cy="31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2CC44D69-71B1-4519-8478-9A91244FAE9E}"/>
                    </a:ext>
                  </a:extLst>
                </p14:cNvPr>
                <p14:cNvContentPartPr/>
                <p14:nvPr/>
              </p14:nvContentPartPr>
              <p14:xfrm>
                <a:off x="2962756" y="5160273"/>
                <a:ext cx="69840" cy="34416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2CC44D69-71B1-4519-8478-9A91244FAE9E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899756" y="5097633"/>
                  <a:ext cx="195480" cy="46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69933A70-6604-4E36-9C43-BFF0924D297C}"/>
                    </a:ext>
                  </a:extLst>
                </p14:cNvPr>
                <p14:cNvContentPartPr/>
                <p14:nvPr/>
              </p14:nvContentPartPr>
              <p14:xfrm>
                <a:off x="2959876" y="5215353"/>
                <a:ext cx="34920" cy="20772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69933A70-6604-4E36-9C43-BFF0924D297C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2896876" y="5152353"/>
                  <a:ext cx="160560" cy="333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47822356-7F35-4A1A-8562-A1F6263313B2}"/>
                  </a:ext>
                </a:extLst>
              </p14:cNvPr>
              <p14:cNvContentPartPr/>
              <p14:nvPr/>
            </p14:nvContentPartPr>
            <p14:xfrm>
              <a:off x="3566476" y="5682633"/>
              <a:ext cx="110160" cy="16020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47822356-7F35-4A1A-8562-A1F6263313B2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3503836" y="5619633"/>
                <a:ext cx="235800" cy="28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7A309A67-3FB1-47E0-B725-4A2172A0B41B}"/>
                  </a:ext>
                </a:extLst>
              </p14:cNvPr>
              <p14:cNvContentPartPr/>
              <p14:nvPr/>
            </p14:nvContentPartPr>
            <p14:xfrm>
              <a:off x="3627316" y="4945353"/>
              <a:ext cx="107640" cy="3528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7A309A67-3FB1-47E0-B725-4A2172A0B41B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3564676" y="4882713"/>
                <a:ext cx="233280" cy="16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43EF4A21-0001-4185-B4CE-5285B80936D8}"/>
                  </a:ext>
                </a:extLst>
              </p14:cNvPr>
              <p14:cNvContentPartPr/>
              <p14:nvPr/>
            </p14:nvContentPartPr>
            <p14:xfrm>
              <a:off x="3847276" y="5389233"/>
              <a:ext cx="55440" cy="12132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43EF4A21-0001-4185-B4CE-5285B80936D8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3784276" y="5326233"/>
                <a:ext cx="181080" cy="246960"/>
              </a:xfrm>
              <a:prstGeom prst="rect">
                <a:avLst/>
              </a:prstGeom>
            </p:spPr>
          </p:pic>
        </mc:Fallback>
      </mc:AlternateContent>
      <p:grpSp>
        <p:nvGrpSpPr>
          <p:cNvPr id="27" name="Group 26">
            <a:extLst>
              <a:ext uri="{FF2B5EF4-FFF2-40B4-BE49-F238E27FC236}">
                <a16:creationId xmlns:a16="http://schemas.microsoft.com/office/drawing/2014/main" id="{6092BDDD-179F-4A6A-94EE-8A9FDAD8EBEA}"/>
              </a:ext>
            </a:extLst>
          </p:cNvPr>
          <p:cNvGrpSpPr/>
          <p:nvPr/>
        </p:nvGrpSpPr>
        <p:grpSpPr>
          <a:xfrm>
            <a:off x="4605436" y="5651673"/>
            <a:ext cx="216360" cy="302040"/>
            <a:chOff x="4605436" y="5651673"/>
            <a:chExt cx="216360" cy="302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5D0CA1AC-F546-4EC0-A35F-9798726142F8}"/>
                    </a:ext>
                  </a:extLst>
                </p14:cNvPr>
                <p14:cNvContentPartPr/>
                <p14:nvPr/>
              </p14:nvContentPartPr>
              <p14:xfrm>
                <a:off x="4618036" y="5762553"/>
                <a:ext cx="203760" cy="19116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5D0CA1AC-F546-4EC0-A35F-9798726142F8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4555396" y="5699913"/>
                  <a:ext cx="329400" cy="31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F334A385-976E-4E9D-B10A-66F9366A991B}"/>
                    </a:ext>
                  </a:extLst>
                </p14:cNvPr>
                <p14:cNvContentPartPr/>
                <p14:nvPr/>
              </p14:nvContentPartPr>
              <p14:xfrm>
                <a:off x="4605436" y="5651673"/>
                <a:ext cx="30240" cy="16416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F334A385-976E-4E9D-B10A-66F9366A991B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4542436" y="5589033"/>
                  <a:ext cx="155880" cy="289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CCE40EE-2FE7-4A1E-9C35-40134F09E54D}"/>
              </a:ext>
            </a:extLst>
          </p:cNvPr>
          <p:cNvGrpSpPr/>
          <p:nvPr/>
        </p:nvGrpSpPr>
        <p:grpSpPr>
          <a:xfrm>
            <a:off x="4315996" y="5008713"/>
            <a:ext cx="45720" cy="281160"/>
            <a:chOff x="4315996" y="5008713"/>
            <a:chExt cx="45720" cy="281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45F7F27E-FFBC-4805-9C4B-95BE60DFB0DE}"/>
                    </a:ext>
                  </a:extLst>
                </p14:cNvPr>
                <p14:cNvContentPartPr/>
                <p14:nvPr/>
              </p14:nvContentPartPr>
              <p14:xfrm>
                <a:off x="4315996" y="5008713"/>
                <a:ext cx="38520" cy="19260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45F7F27E-FFBC-4805-9C4B-95BE60DFB0DE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4253356" y="4945713"/>
                  <a:ext cx="164160" cy="31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813BD61E-5769-4B87-AE2C-189642B2D63B}"/>
                    </a:ext>
                  </a:extLst>
                </p14:cNvPr>
                <p14:cNvContentPartPr/>
                <p14:nvPr/>
              </p14:nvContentPartPr>
              <p14:xfrm>
                <a:off x="4342996" y="5187633"/>
                <a:ext cx="18720" cy="10224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813BD61E-5769-4B87-AE2C-189642B2D63B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4279996" y="5124993"/>
                  <a:ext cx="144360" cy="227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1A9FDBD-A316-413C-A309-DD91F485977F}"/>
              </a:ext>
            </a:extLst>
          </p:cNvPr>
          <p:cNvGrpSpPr/>
          <p:nvPr/>
        </p:nvGrpSpPr>
        <p:grpSpPr>
          <a:xfrm>
            <a:off x="5160556" y="5147673"/>
            <a:ext cx="285120" cy="386640"/>
            <a:chOff x="5160556" y="5147673"/>
            <a:chExt cx="285120" cy="386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267210BD-3313-4E18-8E20-6A0AEB3F8BE3}"/>
                    </a:ext>
                  </a:extLst>
                </p14:cNvPr>
                <p14:cNvContentPartPr/>
                <p14:nvPr/>
              </p14:nvContentPartPr>
              <p14:xfrm>
                <a:off x="5391676" y="5218233"/>
                <a:ext cx="54000" cy="21924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267210BD-3313-4E18-8E20-6A0AEB3F8BE3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5328676" y="5155233"/>
                  <a:ext cx="179640" cy="34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B276C6EC-683C-43BA-98B9-2948C8160B36}"/>
                    </a:ext>
                  </a:extLst>
                </p14:cNvPr>
                <p14:cNvContentPartPr/>
                <p14:nvPr/>
              </p14:nvContentPartPr>
              <p14:xfrm>
                <a:off x="5160556" y="5147673"/>
                <a:ext cx="134640" cy="1728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B276C6EC-683C-43BA-98B9-2948C8160B36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5097556" y="5084673"/>
                  <a:ext cx="260280" cy="14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33834759-EE32-4C86-B3DB-567A90389E1C}"/>
                    </a:ext>
                  </a:extLst>
                </p14:cNvPr>
                <p14:cNvContentPartPr/>
                <p14:nvPr/>
              </p14:nvContentPartPr>
              <p14:xfrm>
                <a:off x="5178556" y="5514153"/>
                <a:ext cx="88560" cy="2016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33834759-EE32-4C86-B3DB-567A90389E1C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5115916" y="5451153"/>
                  <a:ext cx="214200" cy="145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6ABDDD41-632C-43CA-8261-D7853CA6CA36}"/>
                  </a:ext>
                </a:extLst>
              </p14:cNvPr>
              <p14:cNvContentPartPr/>
              <p14:nvPr/>
            </p14:nvContentPartPr>
            <p14:xfrm>
              <a:off x="5843476" y="4966593"/>
              <a:ext cx="164880" cy="169560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6ABDDD41-632C-43CA-8261-D7853CA6CA36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5780836" y="4903953"/>
                <a:ext cx="290520" cy="295200"/>
              </a:xfrm>
              <a:prstGeom prst="rect">
                <a:avLst/>
              </a:prstGeom>
            </p:spPr>
          </p:pic>
        </mc:Fallback>
      </mc:AlternateContent>
      <p:grpSp>
        <p:nvGrpSpPr>
          <p:cNvPr id="38" name="Group 37">
            <a:extLst>
              <a:ext uri="{FF2B5EF4-FFF2-40B4-BE49-F238E27FC236}">
                <a16:creationId xmlns:a16="http://schemas.microsoft.com/office/drawing/2014/main" id="{52230BCF-0A27-4468-9BD8-F301E6EBDE0D}"/>
              </a:ext>
            </a:extLst>
          </p:cNvPr>
          <p:cNvGrpSpPr/>
          <p:nvPr/>
        </p:nvGrpSpPr>
        <p:grpSpPr>
          <a:xfrm>
            <a:off x="5535316" y="5315073"/>
            <a:ext cx="135000" cy="322920"/>
            <a:chOff x="5535316" y="5315073"/>
            <a:chExt cx="135000" cy="322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6485C407-39F5-42C7-8CBD-80E369CB2469}"/>
                    </a:ext>
                  </a:extLst>
                </p14:cNvPr>
                <p14:cNvContentPartPr/>
                <p14:nvPr/>
              </p14:nvContentPartPr>
              <p14:xfrm>
                <a:off x="5655556" y="5473113"/>
                <a:ext cx="14760" cy="16488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6485C407-39F5-42C7-8CBD-80E369CB2469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5592556" y="5410473"/>
                  <a:ext cx="140400" cy="29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3345770E-7302-42AD-8984-862E6E791EFB}"/>
                    </a:ext>
                  </a:extLst>
                </p14:cNvPr>
                <p14:cNvContentPartPr/>
                <p14:nvPr/>
              </p14:nvContentPartPr>
              <p14:xfrm>
                <a:off x="5535316" y="5315073"/>
                <a:ext cx="22680" cy="14760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3345770E-7302-42AD-8984-862E6E791EFB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5472316" y="5252073"/>
                  <a:ext cx="148320" cy="273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BE49DAED-CF5B-484A-AD0C-34BF0C4F92F5}"/>
                  </a:ext>
                </a:extLst>
              </p14:cNvPr>
              <p14:cNvContentPartPr/>
              <p14:nvPr/>
            </p14:nvContentPartPr>
            <p14:xfrm>
              <a:off x="5872636" y="5262873"/>
              <a:ext cx="27720" cy="163440"/>
            </p14:xfrm>
          </p:contentPart>
        </mc:Choice>
        <mc:Fallback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BE49DAED-CF5B-484A-AD0C-34BF0C4F92F5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5809996" y="5200233"/>
                <a:ext cx="153360" cy="28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C1094AB1-718D-433B-BDEF-FAC518AA4589}"/>
                  </a:ext>
                </a:extLst>
              </p14:cNvPr>
              <p14:cNvContentPartPr/>
              <p14:nvPr/>
            </p14:nvContentPartPr>
            <p14:xfrm>
              <a:off x="6208156" y="5773353"/>
              <a:ext cx="147240" cy="91800"/>
            </p14:xfrm>
          </p:contentPart>
        </mc:Choice>
        <mc:Fallback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C1094AB1-718D-433B-BDEF-FAC518AA4589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6145516" y="5710353"/>
                <a:ext cx="272880" cy="21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1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53B8AD48-D20D-4DEB-AEE8-C93C6A0DFD86}"/>
                  </a:ext>
                </a:extLst>
              </p14:cNvPr>
              <p14:cNvContentPartPr/>
              <p14:nvPr/>
            </p14:nvContentPartPr>
            <p14:xfrm>
              <a:off x="6316516" y="4952553"/>
              <a:ext cx="153720" cy="24120"/>
            </p14:xfrm>
          </p:contentPart>
        </mc:Choice>
        <mc:Fallback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53B8AD48-D20D-4DEB-AEE8-C93C6A0DFD86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6253876" y="4889553"/>
                <a:ext cx="279360" cy="14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3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A3080F4B-71FD-48CB-9893-6C8B2D6392B5}"/>
                  </a:ext>
                </a:extLst>
              </p14:cNvPr>
              <p14:cNvContentPartPr/>
              <p14:nvPr/>
            </p14:nvContentPartPr>
            <p14:xfrm>
              <a:off x="7669396" y="4947513"/>
              <a:ext cx="64440" cy="27000"/>
            </p14:xfrm>
          </p:contentPart>
        </mc:Choice>
        <mc:Fallback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A3080F4B-71FD-48CB-9893-6C8B2D6392B5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7606756" y="4884513"/>
                <a:ext cx="190080" cy="15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5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DDEB228C-29E1-4769-9DA8-3BF653C12A62}"/>
                  </a:ext>
                </a:extLst>
              </p14:cNvPr>
              <p14:cNvContentPartPr/>
              <p14:nvPr/>
            </p14:nvContentPartPr>
            <p14:xfrm>
              <a:off x="7440076" y="5677233"/>
              <a:ext cx="24120" cy="219960"/>
            </p14:xfrm>
          </p:contentPart>
        </mc:Choice>
        <mc:Fallback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DDEB228C-29E1-4769-9DA8-3BF653C12A62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7377436" y="5614233"/>
                <a:ext cx="149760" cy="34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7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66093EE6-F01C-405B-A77C-230A4CDC330E}"/>
                  </a:ext>
                </a:extLst>
              </p14:cNvPr>
              <p14:cNvContentPartPr/>
              <p14:nvPr/>
            </p14:nvContentPartPr>
            <p14:xfrm>
              <a:off x="7270876" y="4970553"/>
              <a:ext cx="42840" cy="270360"/>
            </p14:xfrm>
          </p:contentPart>
        </mc:Choice>
        <mc:Fallback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66093EE6-F01C-405B-A77C-230A4CDC330E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7207876" y="4907553"/>
                <a:ext cx="168480" cy="39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89597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527</Words>
  <Application>Microsoft Office PowerPoint</Application>
  <PresentationFormat>On-screen Show (4:3)</PresentationFormat>
  <Paragraphs>71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Symbol</vt:lpstr>
      <vt:lpstr>Office Theme</vt:lpstr>
      <vt:lpstr>The retarded potentials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10.  Now determine c to match the potential at the origin</vt:lpstr>
      <vt:lpstr>PowerPoint Presentation</vt:lpstr>
      <vt:lpstr>PowerPoint Presentation</vt:lpstr>
      <vt:lpstr>12.  Same method for vector potential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retarded potentials</dc:title>
  <dc:creator>Your User Name</dc:creator>
  <cp:lastModifiedBy>Robert Peale</cp:lastModifiedBy>
  <cp:revision>22</cp:revision>
  <dcterms:created xsi:type="dcterms:W3CDTF">2013-11-16T21:16:07Z</dcterms:created>
  <dcterms:modified xsi:type="dcterms:W3CDTF">2021-11-29T21:29:02Z</dcterms:modified>
</cp:coreProperties>
</file>