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29.7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290 1 1152,'4'1'1840,"11"21"-856,-9-14-527,0 1-1,0 0 1,4 11-1,-7-12-244,0 1-1,0 0 0,-1-1 0,0 1 0,0 0 0,0 11 0,7 29 674,-9-38-678,0 0-101,0-1 0,1 1 0,0-1 0,0 0 0,4 16 0,-1-13 99,3 24 1,0 5 81,0-3-29,-2 0-1,-1 1 0,-3 53 1,3 394 520,18-107-722,-18-328-101,2 29 57,9 78-3,-10-114 129,0 64 1,-2-13-208,-1-76 48,3 38 155,-3 1-1,-6 83 0,-20 87-34,-17 127-118,-27 201 72,29 1-31,-14-166 67,23-218-56,-24 77-19,5-32-108,-15 257 52,47-344 90,5-49 10,-2 106 1,13-116-101,3 82-220,4-119 498,-4-28-224,-1 0-1,0 0 1,1 9 0,6 92-28,-3 14 16,-5 86 144,-2-188-103,0 0 1,0 0-1,-2-1 1,-9 30 0,1-31 0,11-18 17,1 0-281,0-1 211,0 0 1,0 0 0,0 0 0,0 1-1,0-1 1,0 0 0,0 0 0,0 0-1,0 0 1,0 0 0,0 1 0,0-1-1,0 0 1,0 0 0,0 0 0,0 0-1,0 0 1,0 0 0,0 1 0,1-1-1,-1 0 1,0 0 0,0 0 0,0 0-1,0 0 1,0 0 0,0 1 0,0-1 0,0 0-1,1 0 1,-1 0 0,0 0 0,0 0-1,18-1-67,27-5 0,7 0 133,23 0-135,56-2 256,272 23-144,5 4 352,142-23-267,-550 4-117,279-19 114,-144 8-190,74-10 69,19-2 72,170-2-75,72 17-72,-333 9-28,142 4 224,-14 1-111,34-1-34,-7 1 25,-83-5 6,475-13 0,-16-34-6,674-37 287,-1169 73-188,760-23 333,-122 17-298,-277-42 0,-222-7-888,-66 12-3296,-174 42 2168,-3 2-1898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58.5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269 107 1472,'0'0'3360,"-10"-11"-2459,10 10-798,0-1 0,-1 0 0,1 1 0,-1-1 0,0 1 0,1-1 0,-1 1 0,0-1 0,0 1 0,0-1 0,0 1 0,0 0 0,-3-3 0,-4-7 434,7 10-484,0 0 0,1 0 1,-1 0-1,0 0 0,0 0 1,0-1-1,0 2 0,0-1 0,0 0 1,0 0-1,0 0 0,0 0 1,0 1-1,-1-1 0,1 0 1,0 1-1,0-1 0,-1 1 0,1 0 1,0-1-1,-1 1 0,1 0 1,-1 0-1,1 0 0,0 0 0,-1 0 1,1 0-1,0 0 0,-1 0 1,1 1-1,0-1 0,-1 0 1,1 1-1,0-1 0,-1 1 0,1-1 1,-2 3-1,-3 0-9,1 1-1,0-1 1,0 1-1,1 1 1,-1-1-1,1 1 1,-4 5-1,-61 74 522,60-72-626,-9 21 0,5-9 146,6-13-85,1 1 0,1 0 0,0 0 0,0 0 0,-3 16 1,7-23 10,0 0 1,1-1-1,-1 1 1,1 0-1,0 0 1,0 0 0,0 0-1,1 0 1,0-1-1,0 1 1,0 0-1,0 0 1,1-1 0,0 1-1,0-1 1,5 8-1,-6-10 2,0 0-1,1 0 1,-1 0 0,1 0-1,-1 0 1,1 0-1,0-1 1,0 1-1,0-1 1,0 1-1,0-1 1,0 0 0,0 0-1,1 0 1,-1 0-1,0 0 1,1 0-1,-1-1 1,0 1 0,1-1-1,-1 0 1,1 1-1,-1-1 1,1 0-1,3-1 1,-1 0 24,0 0 0,0-1 1,-1 0-1,1 0 0,0 0 0,-1-1 0,1 1 1,-1-1-1,0 0 0,8-7 0,2-3 35,-1 0-1,-1-1 1,0-1-1,12-18 1,-6 6 62,23-50 0,-36 66-112,0 0 0,-2-1-1,1 0 1,-1 1 0,-1-1 0,0-1 0,0-19-1,-1 12-2,-2-22 16,1 39-33,0 0-1,-1 0 0,0-1 1,1 1-1,-1 0 1,-1 0-1,1 0 0,0 0 1,-1 0-1,-2-3 1,4 5-5,0 1 0,-1-1 0,1 1 1,0-1-1,-1 1 0,1-1 1,-1 1-1,1-1 0,-1 1 0,0-1 1,1 1-1,-1-1 0,1 1 1,-1 0-1,0 0 0,1-1 0,-1 1 1,0 0-1,1 0 0,-1 0 1,0-1-1,1 1 0,-1 0 0,-1 0 1,1 1-8,0-1 0,0 0 0,0 1 1,0-1-1,0 1 0,0 0 1,1-1-1,-1 1 0,0 0 0,0-1 1,1 1-1,-1 0 0,0 0 0,1 0 1,-1 0-1,-3 6-63,0 0 1,1 0-1,-4 12 1,6-15 58,-2 5 13,1 1 1,0-1 0,0 1-1,1 0 1,0-1 0,1 1-1,0 0 1,2 11-1,3 11 66,9 33-1,-11-54-83,0-1 95,0 0 0,0 0 0,1 0 0,1-1 0,0 0-1,0 0 1,1 0 0,12 14 0,-10-11 24,-1 0-1,7 12 1,-1 0-623,-12-22-53,2 11-2181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59.5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181 68 2304,'-1'-4'642,"-6"4"2097,7-2-2452,0 0 1,0 0-1,-1 0 0,1 0 0,-1 0 0,1 0 0,-1 0 1,1 0-1,-1 0 0,0 0 0,0 0 0,-1-1 0,-3-1-36,1 0 1,-1 0-1,0 1 0,1 0 0,-2-1 0,1 2 0,-7-4 0,9 5-206,0 0-1,-1 0 1,1 0-1,0 0 1,0 1-1,-1-1 1,1 1 0,-1 0-1,1 0 1,0 0-1,-1 0 1,1 1-1,0-1 1,-5 2 0,4 0-74,-1 1-1,1-1 1,0 1 0,0 0 0,0 0 0,1 0 0,-1 1 0,1-1 0,0 1 0,-5 7 0,5-6 34,0 1-1,1 0 1,-1 0 0,1 0 0,1 0 0,-1 0 0,1 1 0,0-1 0,1 0 0,-1 1 0,1-1 0,1 13 0,0-16-22,1 1 0,-1-1 0,0 1 0,1-1 0,-1 1 0,1-1-1,4 6 1,8 15 143,-11-17-11,0-1 1,0 0-1,1 0 0,0-1 1,0 1-1,1-1 0,7 8 1,-8-10-90,0 0 0,0 0-1,0-1 1,0 1 0,0-1 0,0 0 0,0-1 0,1 1 0,-1-1 0,1 1 0,-1-1 0,1-1 0,0 1 0,7 0 0,-8-1-438,-1-1-1,0 1 1,0-1-1,0 1 1,1-1-1,-1 0 1,0 0-1,3-2 1,3-1-1535,3 1-1951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0.2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31 1056,'0'-1'60,"0"0"0,0 0 0,0 0 0,0 0 0,1 1 0,-1-1 0,0 0 0,0 0 1,1 0-1,-1 0 0,1 0 0,-1 0 0,1 0 0,-1 1 0,1-1 0,8-16 7084,-10 23-5943,2 11-734,5 30 0,0-6-345,23 339 1169,-28-235-1056,-1-80 53,-8 27-907,4-78-1287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0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1 2144,'0'0'128,"-1"0"1,1 0-1,-1 0 1,0 0 0,1 0-1,-1 0 1,1 0-1,-1 0 1,1 0-1,-1 0 1,0 1-1,1-1 1,-1 0-1,1 0 1,-1 1-1,1-1 1,-1 0-1,1 1 1,0-1-1,-1 0 1,1 1-1,-1-1 1,1 1-1,0-1 1,-1 1-1,1-1 1,-1 1-1,-1 18 4621,2-14-5150,0-3 503,0 1-1,0 0 0,1-1 1,-1 1-1,0 0 0,1-1 1,0 1-1,-1-1 0,1 1 1,0-1-1,0 1 0,1-1 1,-1 0-1,0 1 0,1-1 1,-1 0-1,1 0 0,0 0 1,0 0-1,0 0 0,0-1 1,0 1-1,0 0 0,0-1 1,1 0-1,-1 1 0,3 0 1,9 3 154,-1 0 0,1-2 0,0 1 0,28 2 0,20 5 64,-25-2-94,72 9 1,-87-11-170,-19-6-130,1 1-1,0-1 1,0 0 0,-1 0 0,1 0 0,0 0 0,8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1.7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54 2240,'-22'0'6880,"17"15"-5654,3-11-1164,1-1 0,0 1 0,0-1 0,0 1 0,0-1 0,0 1 0,1 0 0,-1-1 0,1 1 0,0 0 0,1 4 0,-1-2 80,-1 30 108,2 0 1,12 68 0,10-31 74,-21-70-274,-1 0-1,1 0 1,0 0 0,-1-1-1,1 1 1,1 0 0,-1-1-1,0 1 1,1-1 0,-1 0-1,4 3 1,-5-6 0,0 1 0,0 0 1,0 0-1,0-1 0,0 1 0,0 0 0,0-1 1,0 1-1,0-1 0,-1 1 0,1-1 0,0 1 1,0-1-1,-1 0 0,1 1 0,0-1 0,-1 0 1,2-1-1,-2 1 21,5-4 43,-1-1 1,1 1-1,-1-1 0,-1-1 0,1 1 1,-1 0-1,0-1 0,3-12 0,-1-1 216,3-34-1,-6 34-235,1 1 1,7-26-1,-7 36-74,4-12-159,-1 0-1,3-23 1,2 9-417,-11 32 362,1 0 1,0 0-1,0 0 0,0 0 1,0 0-1,0 0 1,2-2-1,-3 4-7,1 0-1,-1 0 0,1 1 1,-1-1-1,1 0 1,-1 1-1,1-1 0,0 0 1,-1 1-1,1-1 1,0 1-1,-1-1 1,1 1-1,0-1 0,0 1 1,0-1-1,-1 1 1,1 0-1,0 0 0,0-1 1,0 1-1,0 0 1,0 0-1,-1 0 0,1 0 1,0 0-1,1 0 1,10 4-3928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2.8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1 1728,'0'4'3380,"0"-4"-3336,0-1 157,-1 1 0,1 0 0,-1-1 0,0 1 0,1 0 0,-1-1 0,0 1 1,1 0-1,-1 0 0,0-1 0,1 1 0,-1 0 0,0 0 0,1 0 0,-1 0 0,-1 0 0,-2 1 358,0 0-1,1 0 0,-1-1 1,0 0-1,-5 0 0,6 0-471,-1 0 0,1 0 0,0 0 0,0 0 0,0 1 0,0-1 0,0 1 1,-5 2-1,-21 9 173,24-10-245,0-1-1,0 1 0,0 0 1,1 1-1,-1-1 1,1 1-1,0 0 0,0 0 1,0 0-1,0 1 1,0-1-1,-4 7 1,4-5-30,1 0 1,0 0-1,1 0 1,-1 1-1,1-1 1,0 1-1,1-1 1,-1 1-1,1 0 1,0 0 0,0 0-1,1 0 1,0 0-1,0-1 1,0 1-1,1 0 1,2 11-1,-1-9 13,1 0-1,0 0 1,0 0-1,0 0 1,1 0-1,0-1 1,1 0-1,0 0 0,0 0 1,0 0-1,1-1 1,6 6-1,-11-11 31,0 0-1,1 0 0,-1 1 1,0-1-1,1-1 1,-1 1-1,0 0 0,1 0 1,-1 0-1,1-1 1,-1 1-1,1-1 0,0 1 1,-1-1-1,1 0 1,0 1-1,-1-1 0,1 0 1,-1 0-1,1 0 1,0 0-1,-1-1 0,1 1 1,0 0-1,-1-1 1,1 1-1,-1-1 0,1 1 1,-1-1-1,1 0 1,-1 0-1,1 0 0,-1 0 1,0 0-1,1 0 1,-1 0-1,0 0 0,0 0 1,2-3-1,3-3 103,-1-1 1,0 0-1,0-1 0,0 1 0,4-13 1,0-5-160,11-43 1,-19 62-11,0 2-11,0 0 1,0 1 0,0-1 0,-1-6 0,0 10-89,13 12-422,-2 14 575,-9-19 31,1-1-1,-1 1 1,6 7-1,-3-4-12,0-1 1,-1 2-1,1-1 1,-2 0-1,4 11 1,9 51-1,-14-62-43,6 23-68,-4-19-170,-1 0-1,-1 0 1,2 22-1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3.6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7 3808,'3'-6'2687,"-3"14"-1486,-6 140 3016,0 4-4056,5-47 146,-1-8-20,18 168-1,10-163-24,-22-86-188,-1-7-22,0 0 0,0-1 0,0 1 1,1-1-1,1 0 0,-1 0 0,1-1 0,1 1 0,11 12 0,-13-17-76,-1 1-1,1-1 1,1 0-1,-1-1 1,0 1-1,1-1 1,-1 1 0,1-1-1,0-1 1,0 1-1,0-1 1,0 1-1,0-2 1,0 1-1,0 0 1,0-1 0,0 0-1,0 0 1,6-1-1,-5 0-356,0 0 0,-1-1-1,1 1 1,0-1 0,0-1-1,-1 1 1,0-1 0,1 1-1,-1-2 1,0 1 0,5-4-1,21-26-4300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8.3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367 24 1056,'22'-23'7744,"-21"24"-7648,-1 1 0,0 0 0,0 0 0,0 0 0,0 0 0,0-1 0,-1 1 0,1 0 0,-1 0 0,1 0 0,-1-1 0,1 1 0,-1 0 0,-1 1 0,-19 44 223,-18 48-100,-103 256 251,106-264-267,-24 92-1,11-28 49,41-131-175,2-6-69,1 0 0,1 0-1,0 0 1,1 1 0,-3 28 0,6-42-1,0 0 1,0 0-1,0 0 1,0 0-1,0 0 1,1 0-1,-1 0 0,0 0 1,1-1-1,-1 1 1,0 0-1,1 0 1,-1 0-1,1 0 1,0-1-1,-1 1 0,1 0 1,0 0-1,-1-1 1,1 1-1,0 0 1,0-1-1,-1 1 1,1-1-1,0 1 0,0-1 1,0 0-1,0 1 1,0-1-1,0 0 1,0 1-1,-1-1 0,1 0 1,0 0-1,0 0 1,0 0-1,2 0 1,4 0 71,0-1 0,0 1 0,1-1 0,6-3 0,-4 2 12,253-35 33,-212 33-511,-16 4-3032,-28-1 1756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8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 4224,'6'0'2134,"10"1"-1906,-14 0-171,-1-1-1,1 0 0,-1 1 0,1-1 0,-1 0 1,1 0-1,-1 0 0,1 0 0,0 0 0,-1 0 0,1 0 1,-1 0-1,1-1 0,2 0 0,-2 1 32,0 0 0,-1-1 0,1 1 0,0 0 0,0 1 0,-1-1 0,1 0 0,0 0 0,2 2 0,11 0 675,16-2 324,98-5 700,-25 1-1582,-11 1-383,-3-1-5699,-72 4 2565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09.4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6 127 6144,'-5'-3'2634,"20"8"-2255,-11-2-404,1 0 0,-1 1 0,1 0 0,-1 0 0,0 1 0,-1-1 0,1 1 1,-1 0-1,0-1 0,0 2 0,0-1 0,1 5 0,4 12 44,10 40 0,-1 0 539,-16-58-480,0 0 0,0 0 1,0-1-1,-1 1 0,1 5 0,2 13 546,-3-25-439,-1 0 0,1 1 0,0-1-1,0 0 1,0 0 0,1-4 0,-1-11 20,-16-161 430,15 163-545,1 0 0,0 0 0,3-17 0,-2 27-102,0-1 0,1 1 0,-1 0 0,1-1 0,1 1 0,-1 0 0,1 0 0,0 0 0,8-10 0,-10 14-5,1 1 1,-1 0 0,0 0-1,1 0 1,0 0-1,-1 0 1,1 0 0,0 1-1,-1-1 1,1 0 0,0 1-1,0 0 1,-1-1 0,1 1-1,0 0 1,0 0-1,0 0 1,0 0 0,2 0-1,3 1 127,1 0 0,-1 0 0,12 4 0,32 14-4,-48-18-216,-1 1 1,1-1-1,-1 1 0,1-1 0,-1 1 0,0 0 0,0 0 1,0 0-1,0 0 0,0 0 0,0 0 0,-1 0 0,1 1 1,1 4-1,3 2-1709,-2-1-219,-3 3 700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0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38 320,'10'-25'128,"-2"12"-96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0.2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11 3552,'3'2'1248,"-10"-7"414,-1 0 510,4 4-1897,0 1 0,1-1 0,-1 1-1,0 0 1,0 0 0,1 0 0,-1 0-1,0 0 1,0 1 0,1 0 0,-1 0 0,0 0-1,1 0 1,-6 3 0,3-1-268,-1 1 0,0 0 0,1 0 0,-1 0 0,1 1 0,-6 6 0,5-3-16,0 0 1,1 1-1,0 0 1,0 0-1,1 0 1,1 1-1,-1 0 1,1 0-1,1 0 1,0 0-1,0 0 1,1 1-1,1-1 0,-1 13 1,1-17-4,1-1 0,1 1 0,-1 0 0,1 0 1,0 0-1,0-1 0,1 1 0,-1-1 0,1 1 0,1-1 0,-1 0 0,4 6 1,-5-9 27,0 0 0,1 1 1,-1-1-1,0-1 0,1 1 1,0 0-1,-1 0 0,1-1 1,0 1-1,0 0 0,0-1 1,0 0-1,0 0 0,0 1 1,0-1-1,1 0 0,-1-1 1,0 1-1,1 0 0,-1-1 1,0 1-1,1-1 0,-1 0 1,1 0-1,-1 0 0,0 0 1,1 0-1,-1 0 0,1-1 1,2 0-1,0-1 7,-1 1-1,0-1 1,1-1 0,-1 1-1,0-1 1,0 1 0,0-1-1,0 0 1,-1-1-1,1 1 1,-1-1 0,0 1-1,0-1 1,0 0 0,4-8-1,0-4 24,0 1 0,-1-1 0,5-20 0,-3 7-21,-4 15-26,-1-1 0,0 1 0,-1-1 0,-1 0 0,-1-23 0,0 38-84,0 2 16,2 12 65,0 0 1,1-1 0,0 1 0,6 13 0,-6-15-8,36 140 107,-21-84-2176,11-93-8581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1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212 20 1824,'0'-1'103,"0"0"0,0 1 0,0-1-1,0 0 1,0 0 0,-1 1 0,1-1 0,0 0 0,0 1 0,-1-1 0,1 1 0,0-1-1,0 0 1,-1 1 0,1-1 0,-1 1 0,1-1 0,-1 1 0,1-1 0,-1 1 0,1-1-1,-1 1 1,1-1 0,-1 1 0,-1-1 0,1 0 479,-1 1-1,0-1 1,0 1-1,0-1 1,0 1-1,-1 0 1,1 0-1,-2 0 1052,-2 1-81,3-1-1137,2 6-217,2 2-158,0-1 1,0 1 0,1-1-1,-1 0 1,4 8-1,2 8-134,4 14-35,86 279 13,-84-282 136,35 101 118,-42-114 37,0-1 0,-2 1 1,-1 0-1,1 33 1,-4-47-50,0-1 1,0 0-1,-1 0 1,0 0-1,0 0 1,-1 0-1,0 0 1,0 0-1,-4 8 1,5-12-76,0 0 0,-1 0 0,1 0 0,0 0 0,-1-1 0,1 1 0,-1 0 0,0-1 0,1 1 0,-1-1 0,0 0 0,0 0 0,0 0 0,0 0 0,0 0 0,0 0 0,0 0 0,0 0 0,0-1 0,-1 1 0,1-1 0,0 0 0,0 0 0,-1 0 0,1 0 0,0 0 0,-4-1 0,-5-1 85,1-1 0,-1 0 0,1 0 0,0-1 0,-14-8 0,-47-31-190,45 26-90,-12-9-99,-24-14-1887,58 38 1503,0-1-1,1 0 0,-1 0 1,0 0-1,-3-5 1,0 0-2024,6 7 2446,1 0-1,-1 1 1,1-1-1,-1 0 0,1 0 1,0 0-1,-1 0 1,1 0-1,0 0 0,0 0 1,0 0-1,0 0 1,0 0-1,0 0 0,0 0 1,0 0-1,0 0 1,0 0-1,1 0 0,-1 0 1,0 0-1,1 0 1,-1 0-1,1 0 0,-1 1 1,1-1-1,-1 0 1,2-1-1,13-19-1250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1.7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22 6880,'-21'-14'3136,"21"9"-2624,-4 5-544,-1-3-544,0 3 320,2 3-1088,-2 5 736,5 0-1472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2.4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 3136,'0'0'55,"0"0"-1,1-1 1,-1 1-1,0 0 1,1 0 0,-1 0-1,0 0 1,1 0-1,-1 0 1,0 0 0,1-1-1,-1 1 1,0 0-1,1 0 1,-1 0 0,1 1-1,-1-1 1,0 0-1,1 0 1,-1 0 0,0 0-1,1 0 1,-1 0 0,0 0-1,1 1 1,-1-1-1,0 0 1,0 0 0,1 0-1,-1 1 1,0-1-1,0 0 1,1 1 0,13 9 99,38 81 862,-26-44-737,-22-41-154,23 38 719,-25-40-679,1 0 1,0-1 0,0 1-1,0-1 1,0 0-1,1 0 1,-1 0-1,6 3 1,-7-5 85,0-10 47,0-4-287,0-1 1,-1 1-1,-1-1 0,-1 0 0,-1-15 0,1 21-21,-1 1-1,0 0 1,0 0-1,0 0 1,0 0-1,-1 0 1,-1 1-1,1-1 1,-1 1 0,0 0-1,-7-8 1,10 12 4,0 1 0,-1-1 0,1 1 0,0-1 0,-1 1 1,0 0-1,1 0 0,-1 0 0,0 0 0,1 0 0,-1 0 0,0 0 1,0 1-1,0-1 0,0 1 0,1-1 0,-1 1 0,0 0 0,-3 0 0,3 0 0,0 0 0,0 1-1,0 0 1,1-1-1,-1 1 1,0 0 0,1 0-1,-1 0 1,0 0-1,1 0 1,-1 0 0,1 0-1,0 1 1,-1-1-1,1 0 1,0 1 0,0-1-1,0 1 1,-1 1-1,-3 6 53,0 0 0,1 1-1,0-1 1,1 1-1,0-1 1,-3 18-1,-4 62 744,10-89-787,-1 12 73,0 0 0,1-1 1,0 1-1,0 0 0,2 0 1,-1 0-1,7 19 0,-1-9 324,-6-17-328,0-1 1,0 1-1,1-1 0,0 0 0,0 0 1,0 1-1,0-1 0,4 4 0,3 3 40,-2-2 224,0-1 0,12 10-1,-16-16-230,0 0-1,0 0 0,0 0 0,0 0 0,1 0 0,-1-1 0,0 1 0,1-1 0,-1 0 0,1 0 0,4 0 0,8 0-289,1-1 0,-1-1 0,0-1 0,0 0 0,0-1 0,0-1 0,21-8 0,-24 8-1447,-1-1-1,0 0 0,0-1 0,-1 0 1,14-10-1,-6-2-238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3.0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336 61 3712,'3'-7'692,"2"-13"630,-5 20-1290,0-1-1,0 0 0,-1 1 1,1-1-1,0 0 0,0 1 1,0-1-1,-1 0 0,1 1 1,0-1-1,-1 1 0,1-1 1,0 1-1,-1-1 0,1 0 0,-1 1 1,1 0-1,-1-1 0,1 1 1,-1-1-1,1 1 0,-1 0 1,1-1-1,-1 1 0,0 0 1,1-1-1,-1 1 0,0 0 0,-18-9 1516,16 8-1212,0-1-1,0 1 0,0 0 1,0 0-1,0 0 0,0 0 1,-1 0-1,1 0 1,-6 1-1,0-1-219,0 1-1,0 1 1,0 0 0,0 0-1,0 0 1,1 1 0,-1 1-1,1-1 1,-1 1 0,1 1-1,0 0 1,0 0 0,0 0-1,1 1 1,-14 11 0,14-9-115,-1 0 0,1 1 0,1 0 0,-1 1 0,2 0 0,-1-1 0,-4 12 0,-28 70 6,31-70 30,0 2-28,1-1-1,2 1 1,0 0-1,-1 29 1,5-44 47,-1-1 1,1 1 0,1-1 0,-1 1-1,1-1 1,0 1 0,1-1-1,0 0 1,0 0 0,0 0 0,1 0-1,-1 0 1,1 0 0,1 0 0,-1-1-1,1 0 1,0 1 0,0-1 0,1-1-1,6 7 1,-5-7-53,0 1-1,0-1 1,0-1-1,1 1 1,0-1-1,-1 0 1,1-1-1,0 1 1,0-1-1,1-1 1,-1 1-1,0-1 1,0-1-1,1 1 1,-1-1-1,1 0 1,11-3 0,3 0-839,-12 2-211,0 0 1,0-1-1,0-1 0,10-3 0,6-5-659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3.6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3328,'-4'-1'2596,"12"14"-1491,-2 5-631,0 1 0,-2 0 0,0 0-1,2 36 1,-1-6 26,15 142 855,-7 221 0,-16-208-1035,3-202-348,0 7-224,1-1-1,-2 1 1,1-1 0,-1 1-1,-1-1 1,1 1 0,-2-1-1,-3 11 1,6-19 210,0 1 0,0-1-1,0 0 1,0 0 0,0 0 0,0 0 0,0 1-1,0-1 1,0 0 0,0 0 0,0 0 0,0 0 0,0 0-1,0 1 1,0-1 0,0 0 0,-1 0 0,1 0-1,0 0 1,0 0 0,0 0 0,0 1 0,0-1-1,0 0 1,0 0 0,0 0 0,-1 0 0,1 0 0,0 0-1,0 0 1,0 0 0,0 0 0,0 0 0,-1 0-1,1 0 1,0 0 0,0 1 0,0-1 0,0 0-1,0 0 1,-1 0 0,1 0 0,0 0 0,0-1-1,0 1 1,0 0 0,-1 0 0,1 0 0,0 0 0,0 0-1,0 0 1,0 0 0,0 0 0,-3-11-2059,2-20-634,1 30 2676,0-28-1893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4.0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 5472,'-14'5'2832,"14"-4"-2727,0 0 0,0 0 0,0 1 0,1-1 0,-1 0 1,0 0-1,1 0 0,-1 0 0,1 0 0,0 1 0,-1-1 0,1 0 0,0 0 1,-1 0-1,1 0 0,0-1 0,0 1 0,0 0 0,0 0 0,0 0 0,0-1 1,0 1-1,0-1 0,0 1 0,0 0 0,0-1 0,1 0 0,-1 1 0,0-1 1,0 0-1,2 1 0,5 0 266,0 0 1,1 0-1,12-1 0,-14 0-143,185 3 1644,-96 3-1936,-70-3-96,-17-2-271,0 1 1,0 0 0,0 0-1,0 1 1,15 7-1,18 13-5903,-34-16 3070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4.5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1 4992,'-1'0'192,"0"1"1,0-1 0,0 1-1,1-1 1,-1 1-1,0-1 1,0 1-1,1 0 1,-1-1-1,0 1 1,1 0 0,-1 0-1,1 0 1,-1-1-1,1 1 1,-1 0-1,1 0 1,-1 0-1,1 0 1,-1 2 0,-6 22 989,-3 23-630,-6 87 0,16-126-513,0 0-1,0-1 1,1 1-1,0 0 1,1-1-1,0 1 1,0-1-1,1 1 1,0-1-1,0 0 1,1 0-1,0 0 1,6 8-1,-9-15-12,0 1-1,0-1 1,0 0 0,0 0-1,1 0 1,-1 1 0,0-1-1,1 0 1,-1-1 0,0 1 0,1 0-1,-1 0 1,1-1 0,0 1-1,-1-1 1,1 1 0,-1-1-1,1 1 1,0-1 0,-1 0-1,1 0 1,0 0 0,-1 0 0,1 0-1,0 0 1,-1-1 0,1 1-1,0 0 1,-1-1 0,1 0-1,-1 1 1,1-1 0,-1 0-1,1 0 1,-1 1 0,1-1-1,-1 0 1,2-2 0,2-2 1,0 1 1,0 0-1,-1-1 0,1 0 1,-1 0-1,-1-1 0,1 1 1,5-11-1,0-5 303,11-38 0,-17 48-163,-1 0 1,0 0-1,-1 0 0,0 0 1,-2-18-1,1 26-163,0 0 0,-1 0-1,1 0 1,-1 1 0,0-1 0,0 0 0,0 1-1,0-1 1,0 1 0,-1-1 0,1 1 0,-1 0 0,0-1-1,1 1 1,-1 0 0,0 0 0,0 0 0,0 1-1,-1-1 1,1 0 0,0 1 0,-1-1 0,1 1 0,-1 0-1,1 0 1,-1 0 0,0 0 0,1 0 0,-5 0 0,2 0-377,0 0 0,0 1 0,0-1 0,-1 1 1,1 0-1,0 1 0,-1 0 0,1-1 0,0 2 1,0-1-1,0 0 0,0 1 0,0 0 1,-8 5-1,8-3-1473,1 3 604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4.9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96 166 4064,'2'3'253,"-1"-1"-1,1 0 1,0 1 0,0 0-1,-1-1 1,0 1 0,1 0-1,0 5 1,5 7 331,-6-13-447,-1-1 0,1 1 0,-1 0 0,1 0 0,-1 0-1,0 0 1,0 0 0,0 0 0,0 0 0,0-1-1,0 1 1,0 0 0,-1 0 0,1 0 0,0 0 0,-1 0-1,0 0 1,1-1 0,-1 1 0,0 0 0,0-1-1,0 1 1,0 0 0,0-1 0,-3 3 0,3-4-57,1 0 0,-1 1 0,1-1 0,-1 0 0,1 0 0,-1 0 0,0 0 0,1 0 0,-1 0 0,1 0 0,-1 0 0,1-1 0,-1 1 0,1 0 0,-1 0 0,1 0 0,-1-1 0,1 1 0,-1 0 0,1 0 0,0-1 0,-1 1 0,1 0 0,-1-1 0,1 1 0,0 0 0,-1-1 0,1 1 0,0-1 0,-1 0 0,-13-17 1232,-4-12-250,-18-33-48,32 54-970,0 0 0,0 0 0,1 0 1,0 0-1,-2-11 0,5 17-60,-1 0 0,1 1-1,0-1 1,0 0 0,0 0 0,0 1 0,0-1 0,1 0 0,-1 0 0,1 1 0,0-1-1,0 1 1,0-1 0,0 1 0,0-1 0,0 1 0,1-1 0,-1 1 0,1 0 0,-1 0-1,1 0 1,0 0 0,0 0 0,0 0 0,0 0 0,1 1 0,-1-1 0,0 1 0,1-1-1,-1 1 1,0 0 0,1 0 0,0 0 0,-1 0 0,1 1 0,0-1 0,-1 1 0,1 0-1,0-1 1,-1 1 0,1 0 0,0 1 0,0-1 0,-1 0 0,1 1 0,4 1 0,16 5-497,0 2 1,27 13 0,-13-5-2426,-24-13 1375,4 1-1215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5.5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704 2 4224,'-6'-2'1182,"5"5"-568,0 6-106,-8 12 2292,0-4-954,-25 55 1785,0 27-3010,24-66-581,-1 0 1,-2-1 0,-29 52 0,-63 58-103,9-17 140,-54 119 127,4-4-2031,140-231 1461,5-7 65,-1 1-1,0 0 1,1 0 0,-1-1 0,0 1-1,0-1 1,-1 1 0,1-1 0,0 0-1,-1 0 1,-4 3 0,7-5 271,0 0 0,0 0-1,0 0 1,0 0 0,0 0 0,0 0 0,0 0 0,0 0 0,-1 0 0,1 0 0,0 0 0,0 0 0,0-1 0,0 1 0,0 0 0,-1 0-320,1-1 320,0 1-1,0 0 1,0 0 0,0 0 0,0 0 0,0 0 0,0 0 0,0 0 0,0 0 0,0 0 0,0 0 0,0-1 0,0 1 0,0 0-1,0 0 1,0 0 0,1 0 0,-1 0 0,0 0 0,0 0 0,0 0 0,0 0 0,0 0 0,1-1-262,23-78-4183,-18 63 4095,15-44-1477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1.4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758 176 2816,'-16'24'1846,"14"-21"-1700,0 1-1,0-1 0,0 0 1,0 0-1,0 0 1,-1 0-1,-4 4 0,6-6-105,0-1 0,0 1 0,0-1-1,0 1 1,-1-1 0,1 1 0,0-1-1,0 0 1,-1 0 0,1 0 0,0 0-1,0 1 1,-1-2 0,1 1 0,0 0-1,0 0 1,-1 0 0,1 0 0,0-1-1,0 1 1,-1-1 0,1 1 0,0-1-1,0 1 1,0-1 0,0 0 0,-2-1-1,-2-3 159,-1 1 0,1-1 0,0-1 0,0 1 0,1-1 0,0 0 0,0 0 0,0 0 0,-5-12 0,3 7 155,0 0 1,-8-11-1,-31-31 1042,39 47-1315,0 0 1,0 1-1,-1-1 0,0 1 1,0 0-1,-9-4 1,8 6-49,-1-1 0,0 1 0,-1 0 0,1 1 0,0 0 0,-1 1 0,1 0 0,-1 0 0,0 1 0,1 0 1,-1 1-1,1 0 0,-14 4 0,10-2-38,-1 1 0,2 1 0,-1 0 0,0 1 0,1 0-1,0 1 1,1 0 0,-20 16 0,26-18-19,0 0 0,1 0 0,-1 1 0,1-1 0,0 1 0,-4 8 0,-18 41-92,18-37 116,-11 25-40,2 1 0,2 0 0,1 2 0,3-1 1,-8 62-1,19-103 24,0 0 1,0 0 0,1 0-1,-1 0 1,1 0-1,0 0 1,0 0 0,0 0-1,1 0 1,-1 0 0,1 0-1,3 4 1,3 4 34,0 0-1,12 12 1,-14-16-24,0-2 24,1 1 0,-1-1-1,1 1 1,1-2 0,12 9-1,-15-11 44,0 0 0,0-1 0,1 0 0,-1 0 0,1 0 0,-1 0-1,1-1 1,0 0 0,11 1 0,45 0-57,0 3-1,94 19 1,-138-20 4,0 1 1,-1 1 0,0 0 0,0 1-1,0 1 1,-1 1 0,0 0 0,0 2-1,-1-1 1,-1 2 0,0 0 0,0 0 0,22 29-1,-8-4 13,-1 0-1,-3 2 0,-1 0 0,35 84 1,-47-94 195,8 34 0,-18-58-171,0-1 1,0 0-1,-1 1 1,1-1-1,-1 1 1,0-1-1,-1 1 1,1-1-1,-1 0 1,1 1-1,-1-1 1,-1 1-1,1-1 1,-1 0-1,1 0 1,-1 0-1,0 0 1,-1 0-1,1 0 1,-1-1-1,-3 5 1,2-4 10,0 0 0,-1 0 0,0 0 1,0 0-1,0-1 0,0 0 1,-1 0-1,1 0 0,-1 0 0,0-1 1,1 0-1,-1-1 0,0 1 1,-11 0-1,-14 0 212,-55-3-1,35-1-183,-409-15-2266,452 17 2016,-135-3-2761,74 7-550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15.9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 2 4992,'-3'0'183,"0"-1"60,0 1-1,1-1 1,-1 1-1,0 0 0,0 0 1,1 0-1,-1 1 1,0-1-1,-3 1 1,-10 5 1089,14-5-1189,0-1 1,0 1 0,0-1-1,0 1 1,0 0 0,1 0 0,-1 0-1,0 0 1,0 0 0,1 1 0,-1-1-1,0 0 1,-1 3 0,2-3-22,0 0 0,1 0 1,-1-1-1,1 1 0,-1 0 1,1 0-1,-1 0 0,1 0 0,0 0 1,-1 0-1,1 0 0,0 0 1,0 0-1,0 0 0,0 0 1,0 0-1,0 1 0,0 0-32,1-1 0,0 1 0,-1 0-1,1-1 1,0 1 0,0-1 0,0 0 0,0 1-1,0-1 1,2 2 0,16 18 94,-1 2 1,-1 0-1,-1 2 0,-2-1 1,0 2-1,16 42 1,1 4-3999,-23-60 1142,-8-12 2615,0-1 0,0 1 0,0 0 1,0 0-1,0 0 0,0 0 0,0-1 0,0 1 1,0 0-1,0 0 0,0 0 0,0 0 0,0 0 1,0-1-1,0 1 0,0 0 0,4-2-1476,-4 3 1476,0-1 0,0 0 1,0 0-1,1 0 0,-1 0 0,0 0 0,0 0 1,0 0-1,-4-18-3599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32.1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190 210 1312,'-3'0'1354,"-6"-2"2625,8 2-4005,1 0 0,0 0 0,0 0 0,-1-1 0,1 1 0,0 0 0,0 0 0,0 0 0,-1-1 0,1 1 0,0 0 0,0-1 0,0 1 0,0 0 0,0 0 0,0-1 0,-1 1 0,1 0 0,0-1 0,0 1 0,0 0 0,0 0 0,0-1 0,0-1 82,1 0 0,-1-1 0,0 1 0,1 0 0,-1 0 0,1 0 0,0 0 0,0 0 0,0 0 0,0 0-1,0 1 1,0-1 0,0 0 0,1 0 0,-1 1 0,1-1 0,-1 1 0,1-1 0,-1 1 0,4-2 0,1-2 166,0 0 61,1-1 0,-1 2-1,13-7 1,-13 7-56,-6 4-192,1-1 0,0 1 0,-1-1 0,1 1 0,0-1 0,0 1 0,-1 0 0,1 0 0,0-1 0,0 1 0,-1 0 0,1 0 0,0 0 0,1 0 0,50-8 952,-43 7-870,1 0 0,-1 0 1,1-1-1,-1-1 1,11-3-1,-8 2 11,0 0 0,17-2 0,-4 1 185,-19 4-254,0-1 0,1 1 0,10 0 0,43 0-11,-15 0 32,74 7 0,-80-1 229,55 2 1,-65-7-503,-18 1 250,0 0 0,0-1 0,0-1 0,0 0 0,17-4 0,-14 2 51,-1 0 0,1 1 0,-1 1 1,26 0-1,-23 1-143,0 0 1,31-6-1,-27 3 145,0 1-1,35-1 1,10 1-199,-28-1 147,37 3 0,22-1-35,134-30 30,-113 12-79,-73 14 90,71 2 1,-85 3-2,-28 0-133,-106 7 209,82-4-318,-26-2 0,32-1 113,0 0 0,0 1 0,0 1 0,-18 4 0,-20 7 60,24-7 6,-32 13 1,-20 8-124,36-13 166,-63 12-1,78-21 127,-1-1-1,0-2 1,-1-2-1,-32-3 1,28-1-41,0-3-1,-56-16 1,53 12 60,-55-10-99,79 19-88,0 1-1,0 0 0,-31 3 0,-154 28 213,79-10-15,93-17-66,0-1 0,0-2 1,0-1-1,-49-7 0,25-4 124,38 8-319,0 1 1,-1 0-1,-27-1 1,-18-4-1112,49 7 42,0-1 0,1 0 0,-18-5 0,20 3-30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42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242 478 224,'1'-8'4584,"7"-4"-3729,-1 2-342,-6 9-476,-1 0 1,1 0-1,-1 0 1,0 0 0,0 0-1,1 0 1,-1 0-1,0 0 1,0 0-1,0 0 1,0 0-1,0 0 1,0 0 0,0 0-1,-1 0 1,1 0-1,0 0 1,0 0-1,-1 0 1,1 0-1,-1 0 1,1 0 0,-1 0-1,1 0 1,-1 1-1,1-1 1,-2-1-1,-2-2 131,0-1-1,-1 1 0,-7-5 1,7 5 9,1 0 30,3 3-164,1 0 0,-1 1-1,1-1 1,-1 1 0,0-1 0,1 1-1,-1 0 1,1-1 0,-1 1 0,0-1-1,1 1 1,-1 0 0,0 0-1,0-1 1,1 1 0,-1 0 0,-1 0-1,-5-4 414,7 3-417,-1 1 0,0-1-1,0 0 1,1 1-1,-1-1 1,0 1-1,0-1 1,0 1 0,0-1-1,0 1 1,0 0-1,0-1 1,0 1-1,-1 0 1,-3 0 43,0 1 0,0 0 0,0 1 0,1-1 0,-1 1 0,0 0 0,1 0 0,0 0 1,-8 5-1,-12 6 249,16-8-232,0 0 1,1 1-1,0-1 1,0 1-1,-8 9 0,-2 1 25,14-13-112,0 0-1,-1 0 1,1 0 0,1 0-1,-1 1 1,0 0 0,1-1 0,0 1-1,-1 0 1,2 0 0,-1 0-1,0 0 1,1 1 0,0-1-1,0 0 1,0 1 0,0-1-1,1 1 1,0-1 0,0 1 0,0-1-1,0 0 1,1 1 0,-1-1-1,3 5 1,21 56-59,-8-28 94,4 10 1,-19-43-39,1 0 0,-1 0 0,1 0 0,0 0 0,1 0 1,-1 0-1,0-1 0,1 1 0,0-1 0,0 0 0,0 0 0,0 0 0,1 0 0,5 3 1,-7-5-7,0 1 1,0-1 0,0-1-1,1 1 1,-1 0 0,0 0-1,1-1 1,-1 0 0,0 1-1,1-1 1,-1 0 0,0 0 0,1 0-1,-1 0 1,0-1 0,1 1-1,-1 0 1,0-1 0,1 0-1,-1 0 1,0 0 0,0 0-1,0 0 1,0 0 0,0 0 0,0-1-1,3-2 1,-4 4-1,0-1-1,0 0 1,0 0 0,0-1-1,0 1 1,0 0 0,-1 0-1,1 0 1,0 0 0,-1-1-1,1 1 1,-1 0 0,0-1-1,1 1 1,-1 0 0,0-1 0,1-1-1,-1 1 19,0 0 0,0 1 0,0-1 0,1 1-1,-1-1 1,1 1 0,-1-1 0,1 1 0,0-1-1,0 0 1,0-1 7,0 0-1,0 1 1,0-1-1,-1 0 1,1 0 0,-1 0-1,0 1 1,0-1-1,0 0 1,0 0-1,-1-4 1,1-2-135,0 8 68,0-1 0,1 0 0,-1 1 0,1-1 0,-1 1 0,1-1 0,0 0 0,1-2 0,4-10 33,-2 3 35,0 0 1,0 0-1,1 0 0,0 1 1,9-12-1,-5 8-153,-7 10 134,1 1 0,-1-1 1,0 0-1,0 1 0,-1-1 0,1 0 0,1-6 0,0-1 52,-2 9-2,0 0 1,0 0 0,-1 0-1,1-1 1,-1 1-1,1 0 1,-1 0 0,0-1-1,0 1 1,0 0 0,0 0-1,0-1 1,0 1 0,-1 0-1,1 0 1,-1-1-1,1 1 1,-1 0 0,0 0-1,0 0 1,0 0 0,-2-4-1,-43-47 479,3 3-294,-4-16 6,44 61-222,1 1 1,-1-1-1,1 0 0,1 0 1,-1 0-1,1 0 0,-1 0 1,0-10-1,1-5-114,1-20 1,1 18-43,-2 4 57,1 4 45,0 0 1,1 0 0,3-17 0,-4 27 10,1 1 1,0 0-1,0 0 1,0 0-1,0 0 1,1 0-1,-1 0 1,1 0-1,0 0 1,-1 0-1,1 1 1,1-1-1,-1 1 1,0-1-1,1 1 1,-1 0-1,1 0 1,-1 0-1,5-2 1,-6 3 18,1 0 1,-1 1 0,1-1 0,0 0 0,0 0 0,-1 1-1,1-1 1,0 1 0,0 0 0,0-1 0,0 1 0,-1 0-1,1 0 1,0 0 0,0 0 0,0 1 0,0-1 0,-1 0-1,1 1 1,0 0 0,0-1 0,0 1 0,-1 0 0,1 0-1,-1-1 1,1 1 0,0 1 0,-1-1 0,0 0 0,1 0-1,1 2 1,1 1-1,5 5 111,0-2-1,11 8 1,27 26 210,-44-37 49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44.0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259 164 2496,'0'-1'133,"-1"0"0,1 0 0,-1 0 0,1 0 0,0 0-1,-1 0 1,1 0 0,0 0 0,0-1 0,0 1 0,0 0 0,0-1 0,0 1 144,3-7 1883,-15-26 437,3 11-1557,0 4-398,8 15-501,-1 1 0,1-1 1,-1 1-1,0 0 0,0-1 0,0 1 0,0 0 1,-1 0-1,1 0 0,-1 1 0,-5-5 0,3 4-66,1 0 0,-1 0 0,0 1-1,0 0 1,0 0 0,0 0 0,0 1 0,0-1-1,-8 0 1,10 2-75,1 0 0,-1 0 0,0 0 0,1 1 0,-1-1 0,0 1 0,1 0 0,-1-1 0,1 1 0,-1 0 0,1 0-1,-1 1 1,1-1 0,0 0 0,-1 1 0,1 0 0,0-1 0,0 1 0,0 0 0,0 0 0,-1 3 0,-5 6-22,0 1 0,2 1 0,-1-1 0,1 1 0,1 0 0,1 1 0,0-1 1,-4 20-1,6-11 65,2-17-32,0-1 0,-1 1 1,0-1-1,1 0 0,-1 0 0,-1 1 1,-1 3-1,-3 15-110,5-21 141,1 1-1,-1 0 1,1 0 0,-1-1 0,0 1 0,0 0 0,-1-1-1,-1 5 1,2-6-8,0 1 0,0 0 0,1 0 0,-1 0 0,1-1-1,-1 1 1,1 0 0,0 0 0,0 0 0,0 0 0,0 0 0,0 0 0,0 0-1,0 0 1,1 0 0,-1 0 0,1 0 0,-1 0 0,2 2 0,-1-2-120,-1-1 84,0 1 0,1-1 1,-1 1-1,0-1 0,1 1 0,-1-1 0,1 0 0,-1 1 0,1-1 0,0 0 1,-1 1-1,1-1 0,0 0 0,0 0 0,0 1 0,2 1 0,-2-3 98,-1 1-81,0 0-1,1 0 1,-1 1-1,0-1 0,1 0 1,-1 0-1,1 0 1,-1 0-1,1 0 1,-1-1-1,1 1 0,0 0 1,0 0-1,-1 0 1,1 0-1,0-1 1,1 2-1,19 12 393,-14-11-460,-2 1 71,1 0 0,1-1 1,-1 0-1,0 0 1,1-1-1,0 0 1,-1 0-1,1-1 0,0 1 1,10-1-1,25 2-124,-40-3 52,-1 1 58,1 0 0,-1 0 0,1 0 0,-1 0 0,1-1 0,0 1 0,-1-1 0,1 1 0,0-1 0,0 1 0,-1-1 0,5 0 1,3 1-20,-8-1 21,0 1 1,0-1-1,0 0 1,0 0-1,0 1 1,0-1 0,0 1-1,0-1 1,0 1-1,0-1 1,0 1-1,-1 0 1,1-1 0,0 1-1,0 0 1,0 0-1,-1 0 1,1 0 0,0-1-1,-1 1 1,1 0-1,-1 0 1,1 0-1,-1 0 1,0 0 0,1 0-1,-1 0 1,0 1-1,1 0 1,-1-1-23,0 1 1,0-1 0,1 1-1,-1-1 1,0 0-1,1 1 1,-1-1-1,1 0 1,0 1-1,0-1 1,-1 0 0,3 2-1,-2-2 17,0 1 0,0-1 0,0 0 0,0 1 0,-1-1 0,1 1 0,0-1 0,-1 0 0,1 1 0,-1-1 0,0 1 0,1 0 0,-1 1 0,1 9 98,-1-11-86,0 1 1,0-1 0,0 1-1,0-1 1,0 1 0,0-1-1,0 1 1,0-1 0,0 0-1,-1 1 1,1-1 0,-1 1-1,1-1 1,-1 0 0,0 1-1,-1 1 1,1-1-4,0 0 1,0 0-1,0 0 0,0 0 1,1 0-1,-1 0 0,0 0 1,1 0-1,-1 0 1,1 4-1,-2 4 41,2-9-48,0 0-1,-1 0 1,1 0 0,-1 0-1,1 0 1,-1-1 0,1 1-1,-1 0 1,0 0-1,1 0 1,-1-1 0,-1 2-1,-5 8 60,5-8-38,0 0 0,1 0 0,-1 0 0,0 0 0,0 0 0,0 0 0,0 0 0,0-1 0,0 1 0,-1-1 1,1 0-1,-1 1 0,1-1 0,-5 1 0,-10 7 74,11-6-57,1 0-1,-1-1 1,0 0 0,1 0-1,-1 0 1,0 0 0,0-1-1,-9 1 1,-51-1 146,39-2-1188,29 7-1245,-1-5 1795,0 1-1,0 0 0,0-1 1,1 1-1,-1-1 1,0 0-1,1 1 0,-1-1 1,1 0-1,-1 0 1,1 0-1,2 1 0,1 2-439,14 10-2650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45.4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 58 736,'0'0'78,"-1"0"1,0 0-1,0 0 1,-26-22 11479,101 30-9505,-64-9-1959,0 0 0,0-1 0,0 0 1,15-6-1,-15 5-43,0 0 0,0 1-1,0 0 1,18-2 0,-18 4 89,1 0 0,-1-1 0,20-5 0,-15 4 154,-13 2-271,-1 0 0,1 0 1,0 0-1,0 0 0,-1 0 1,1-1-1,0 1 1,-1-1-1,1 1 0,0-1 1,-1 0-1,3-1 0,-4 2 121,13 2-273,-10 21-7491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46.5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0 1824,'0'0'2219,"-4"11"68,1 8-345,3-19-1801,-1 1 0,1-1 0,0 0 0,0 1 0,0-1 0,0 0-1,0 1 1,0-1 0,0 1 0,0-1 0,0 0 0,0 1 0,0-1 0,0 1 0,0-1 0,0 0 0,0 1 0,0-1 0,0 1 0,0-1 0,0 0 0,0 1 0,1-1 0,-1 0 0,0 1 141,1 0-141,6 7-216,-5-6 138,0-1 0,0 0 1,0 0-1,0 0 0,0 0 1,1-1-1,-1 1 0,0 0 1,0-1-1,1 0 1,-1 1-1,0-1 0,1 0 1,3-1-1,33-6 1001,-38 6-1073,3 0 41,1 1-1,-1-1 1,1 1 0,6 0 0,-7 0-12,1 0 1,-1-1 0,0 1 0,0 0-1,0-1 1,7-2 0,49-9 624,-55 11-557,0 1 1,0-1-1,0 1 0,8 0 1,15-1 184,17 0-49,-43 1-267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48.50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177 1 1312,'-12'3'5949,"2"2"-1941,-8 6-2552,1 15-683,17-25-725,-17 6 294,13-1-308,0-1 0,0 0 0,1 1 0,0 0 0,0 0 0,0 0 0,-3 12 0,-2 0-63,-2 10 202,9-23-160,-1 0 1,0 1 0,0-1 0,-5 7 0,-4 12 114,5-6-227,-8 28 77,13-43 57,1 1 1,0 0-1,-1 0 0,1-1 0,0 1 0,1 0 1,-1 0-1,1-1 0,-1 1 0,3 4 1,1 8 209,-3-13-201,0 0 0,0 0-1,0 0 1,0-1 0,0 1 0,0 0 0,1-1 0,2 4 0,8 10 187,1-2 0,0 0 0,21 17 0,-25-24-249,0 0 0,1-1-1,0 0 1,0-1 0,0 0 0,1-1-1,11 4 1,-17-7 36,-1 0 1,1 0-1,-1 0 0,1 0 0,0-1 1,-1 0-1,1 0 0,0 0 0,5-1 1,-7 0-9,0 0 1,1 0-1,-1 0 1,0-1 0,0 1-1,0-1 1,0 1-1,0-1 1,0 0-1,-1-1 1,1 1 0,-1 0-1,4-5 1,-5 6-7,5-5-7,0-1-1,0 0 1,-1 0-1,0 0 1,0-1-1,-1 0 1,0 1 0,5-15-1,8-49-396,-12 53 422,-3 13 6,-1 1 0,1-1 0,-1 0 1,-1 0-1,1 0 0,0-4 0,-1 1-54,0 4 66,0 0 0,0 0 1,0 0-1,0 0 0,-1 1 0,1-1 0,-1 0 0,0 0 1,0 1-1,-3-8 0,-35-62 429,31 61-272,-1 0 0,0 0-1,-12-12 1,15 19-202,0-1 0,0 1 0,-1 1 0,1-1 0,-1 1 0,0 0 0,-14-5 0,15 7-77,-1 0 1,0 0-1,1 1 1,-1 0 0,0 0-1,0 1 1,0 0-1,0 0 1,0 0-1,0 1 1,0 0-1,-10 4 1,4-1-894,0 1 1,1 0-1,-1 1 1,2 1-1,-16 10 0,25-16 707,0 0-1,0 1 1,1-1 0,-1 0-1,1 1 1,-1-1-1,1 1 1,-2 3-1,-3 16-4349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54.2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263 158 640,'7'-7'463,"-6"7"-387,-1 0-1,1-1 0,-1 1 0,1 0 0,-1 0 0,0-1 0,1 1 0,-1 0 0,1-1 1,-1 1-1,0-1 0,1 1 0,-1-1 0,0 1 0,1 0 0,-1-1 0,0 1 0,0-1 1,0 1-1,1-1 0,-1 0 0,0 1 0,0-1 0,0 1 0,0-1 0,0 1 0,0-1 1,0 1-1,0-1 0,0 1 0,0-1 0,0 1 0,0-1 0,-1 1 0,1-1 0,0 0 1,-8-16 1384,-1 1-1,0 0 1,-18-22 0,24 34-1354,0 1-1,-1 0 0,0 0 0,1 0 0,-1 0 0,0 0 0,0 1 0,-1 0 1,1 0-1,-7-2 0,-3 0-84,0 0 1,-17-2 0,26 6-32,0 0 0,0 0-1,0 0 1,0 0 0,-1 1 0,1 0 0,0 0 0,0 1 0,0-1 0,1 1 0,-1 0 0,0 0 0,1 1 0,-1-1 0,1 1-1,0 0 1,-7 6 0,9-7 10,0 1-1,0-1 0,1 1 0,-1 0 0,0 0 0,1-1 1,-1 1-1,1 0 0,0 1 0,0-1 0,0 5 1,-1 1-63,1 0 1,-1 16-1,5 9 81,0 0 0,3-1 1,10 38-1,-12-55-22,3 9 71,2 0 0,0 0-1,21 37 1,-14-35 101,7 15 301,-21-39-426,-1 0 0,0 1 0,0-1 0,0 1 0,0-1 0,-1 1 0,1 0-1,-1-1 1,0 1 0,0 5 0,-2 2 197,2-6-200,-1 0-1,0-1 0,0 1 1,0 0-1,0 0 0,-1-1 1,-2 5-1,-2 12 141,5-19-205,1 1 1,0-1-1,-1 0 0,0 1 0,0-1 0,0 0 0,0 0 1,0 0-1,0 1 0,0-1 0,-1 0 0,1-1 1,-1 1-1,-2 3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54.84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26 3072,'-10'-7'1288,"4"0"1340,6 7-2511,-1 0-1,1 0 0,0 0 1,0 0-1,-1 0 0,1-1 0,0 1 1,-1 0-1,1 0 0,0 0 1,-1 0-1,1 0 0,0 0 1,0 0-1,-1 1 0,1-1-61,1 0 0,-1 0 0,1 0 0,-1 1 0,1-1 1,0 0-1,-1 0 0,1 0 0,-1 0 0,1 0 0,-1 0 0,1 0 0,0 0 0,-1 0 0,1 0 0,-1 0 0,1-1 0,-1 1 0,1 0 0,0-1 0,15-2 537,0 1 1,0 1-1,26 0 0,-40 1-582,33-2 557,-24 1-468,0 1 0,1 0-1,-1 0 1,14 3 0,-12 0-115,22 5 59,-14-3-873,2 2-3860,-14-3 2306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56.0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15 142 2720,'0'0'4912,"-9"-3"-1344,9 4-3547,-1-1 0,1 1 0,-1-1 0,1 1 1,-1-1-1,1 1 0,0-1 0,-1 1 0,1-1 0,0 1 1,-1 0-1,1-1 0,0 1 0,0-1 0,0 1 1,0 0-1,-1-1 0,1 1 0,0 0 0,0-1 1,0 1-1,0 0 0,1-1 0,-1 1 0,0 0 0,0-1 1,0 1-1,0 0 0,1-1 0,-1 1 0,0-1 1,1 2-1,0 0-9,0 0 1,0 1 0,0-1-1,0 0 1,0 0-1,1 0 1,2 3 0,14 12-55,-14-13 27,0 0 1,1 0-1,-1 0 1,1-1-1,-1 0 0,9 5 1,7 1 159,34 11 0,-46-18-95,0 0 0,1 0-1,-1-1 1,0 0 0,0 0-1,1-1 1,12-1 0,-19 1-36,-1 0 1,1-1 0,-1 1-1,1 0 1,-1-1-1,1 1 1,-1-1 0,1 0-1,-1 1 1,0-1 0,1 0-1,-1 0 1,0 0 0,1 0-1,-1 0 1,0 0 0,0 0-1,0 0 1,0 0-1,0-1 1,0 1 0,-1 0-1,1-1 1,0 1 0,0-1-1,0-2 1,-1 2 15,1-1 0,-1 1 0,0-1 0,0 1-1,0-1 1,-1 1 0,1 0 0,-1-1 0,1 1 0,-1 0 0,0-1 0,1 1-1,-1 0 1,-1 0 0,1-1 0,0 1 0,-2-2 0,-3-3-4,1 1 0,-1-1 0,0 2 0,0-1 0,-1 1 0,1 0 0,-11-6 0,-5-1 22,-27-10 1,24 11 147,9 1-120,14 9-95,1-1 0,-1 1 0,0 0 0,1 0 0,-1 0 0,0 0 0,0 0 0,0 0 0,0 0 0,0 1 1,0-1-1,-2 0 0,6 2-29,0 0 0,0 0 1,0 0-1,1 1 1,-1-1-1,0 0 1,-1 1-1,1-1 0,0 1 1,0 0-1,2 3 1,0-1 68,0 0 0,0 0 1,0-1-1,7 5 1,-2-4 25,0 0 1,0-1 0,1 0-1,0 0 1,-1-1 0,1 0-1,0-1 1,0 0 0,0-1-1,0 0 1,0-1 0,0 0 0,0 0-1,-1-1 1,1 0 0,9-4-1,-8 1 10,0-1-1,0 0 1,0 0-1,-1-1 1,-1-1-1,1 1 1,-1-2-1,0 1 1,12-17 0,4-13-95,-24 37-26,8 17-149,-8-12 234,-1-1 0,1 1 1,1 0-1,-1-1 0,1 0 0,-1 1 1,1-1-1,0 0 0,0 0 0,5 6 1,-2-3 43,-2-1-20,1 0 0,-2 0 0,1 0 0,0 1 0,-1-1 0,0 1 0,0-1 0,1 11 0,3 7 200,0 1 244,-4-18-395,-1-1-1,1 1 1,0 0 0,0-1-1,4 9 1,3 2-140,-6-10 145,-1-1 0,1 0 0,0 0 1,1 0-1,4 6 0,-6-10-166,-1 0-1,1 1 1,-1-1 0,1 0-1,0 0 1,-1 0-1,1 0 1,0-1 0,0 1-1,-1 0 1,1-1-1,0 1 1,0-1 0,0 0-1,0 0 1,0 1-1,0-1 1,-1 0 0,1-1-1,0 1 1,2-1 0,2 0-831,0 0 1,0-1 0,-1 0-1,1 0 1,-1-1 0,1 0-1,-1 0 1,0 0 0,0 0-1,-1-1 1,6-5 0,4-11-1791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3.7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204 35 1248,'1'-3'108,"-1"0"0,1 0 0,1 0 0,-1 0 0,0 1 0,9-13 5577,-11 15-5552,-8-3 1824,-11 4-1202,7 2-618,1 1-1,-1 0 1,-17 10-1,25-11-126,0 0 1,0 1 0,0-1-1,1 1 1,-1 0-1,1 0 1,0 1-1,1-1 1,-1 1-1,-4 8 1,-3 9-19,1 0 0,1 1 0,1 1 0,0-1 0,-6 46 0,6 15 203,7-61-278,1 2 70,1-1 0,2 0 0,0 1 0,2-1 0,7 25 1,-2-9-18,-6-23 156,1 1 1,1-1-1,1 0 1,0 0-1,1-1 1,12 19-1,-20-34-104,1 0 0,0 1 0,0-1-1,1 0 1,-1 1 0,0-1 0,0 0-1,1 0 1,-1 0 0,0 0 0,1 0-1,-1 0 1,1-1 0,2 2 0,-3-2-14,0 0 1,0 0-1,0 1 0,0-1 1,1 0-1,-1-1 1,0 1-1,0 0 1,0 0-1,0 0 0,0-1 1,1 1-1,-1 0 1,0-1-1,0 1 1,1-2-1,1 0 2,0 0 0,0-1 1,0 0-1,-1 1 0,1-1 0,-1 0 0,1 0 1,-1-1-1,0 1 0,-1 0 0,3-6 0,3-10 49,-1 0-1,-1-1 1,0 0-1,-2 0 1,0 0-1,-1 0 1,-2-34-1,-21-145 73,17 174-148,2-4-2,2 22 12,0 0-1,-1 0 1,-2-11 0,2 14 0,-3-14 21,4 18-18,0-1 0,0 1 0,0-1 0,0 0 0,0 1 0,0-1 0,0 1 0,0-1 0,0 0 0,0 1 0,0-1 0,0 1 0,1-1-1,-1 0 1,0 1 0,0-1 0,1 1 0,-1-1 0,0 1 0,1-1 0,-1 1 0,1-1 0,5 13-38,3 16 67,25 93 323,-22-62 46,13 82-15,-3 153 280,-26 5 245,-8-44-680,8-208-111,-5 93-274,8-128 274,-3 22-1,-1 7-4012,6-44 3409,-1 0-1,1 0 0,-1 0 1,1 0-1,0 1 1,0-1-1,2-4 0,1-3-476,15-40-1437,3-9-379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58.0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82 142 1248,'1'0'38,"-1"-1"1,1 1-1,-1 0 1,0-1-1,1 1 1,-1-1-1,1 1 0,-1-1 1,0 1-1,1-1 1,-1 1-1,0-1 1,0 1-1,1-1 0,-1 1 1,0-1-1,0 1 1,0-1-1,0 1 1,1-1-1,-1 0 0,0 1 1,0-1-1,0 1 1,0-1-1,-1 0 1,1 0-1,0 0 204,0 1 0,-1-1 0,1 0 1,0 0-1,-1 0 0,1 1 0,-1-1 0,1 0 0,-1 0 0,1 1 0,-1-1 1,1 0-1,-1 1 0,0-1 0,1 1 0,-1-1 0,0 1 0,0-1 1,0 1-1,1-1 0,-1 1 0,0 0 0,0 0 0,0-1 0,0 1 0,1 0 1,-3 0-1,2 0-173,-1 0 0,0 1 0,0-1 0,0 1 0,0 0 0,1-1 0,-1 1 0,0 0 0,1 0 0,-1 0-1,1 0 1,-1 0 0,1 0 0,-1 1 0,1-1 0,0 0 0,-1 1 0,1-1 0,0 1 0,0 0 0,0-1 0,0 1 0,0 2 0,-4 6-78,1 1 0,-5 18 0,6-21 130,0 2-70,1-1 1,0 1-1,0-1 0,0 1 1,1-1-1,1 1 0,1 16 1,-1-23-35,1 0 1,0 0-1,0-1 1,0 1 0,1 0-1,-1 0 1,1-1 0,-1 1-1,1-1 1,0 1-1,3 2 1,-1-1-22,-1 0 0,1-1 0,0 0 0,0 0-1,8 5 1,-10-8 21,1 1 0,-1 0 0,1-1-1,-1 0 1,1 0 0,-1 0-1,1 0 1,-1 0 0,1 0 0,-1-1-1,1 1 1,-1-1 0,0 0-1,1 1 1,-1-1 0,0 0 0,1 0-1,-1-1 1,0 1 0,0 0 0,3-4-1,-1 2-10,-1 0 0,0-1-1,0 0 1,0 0 0,-1 0-1,1 0 1,-1 0 0,0 0 0,0-1-1,0 1 1,-1-1 0,1 1-1,-1-1 1,1-7 0,0-7 42,-1 1-1,-2-28 1,0 13-10,0 16 65,0 0 0,0 1 0,-2-1-1,0 0 1,-1 1 0,-9-25 0,4 30-220,9 10-17,-1 10 1,1 4 146,0 0 0,0 0 0,1-1 0,1 1 0,0 0 0,7 21 0,-1-6-3,2-1 1,24 51 0,-24-59 2,14 19 0,-24-38 3,1 1 0,-1-1 1,1 1-1,-1-1 0,1 0 0,-1 1 0,1-1 0,-1 0 0,1 1 0,-1-1 0,1 0 0,0 0 0,-1 0 0,1 1 0,0-1 0,-1 0 1,1 0-1,0 0 0,-1 0 0,1 0 0,-1 0 0,1 0 0,0 0 0,-1-1 0,1 1 0,0 0 0,-1 0 0,1 0 0,-1-1 1,1 1-1,0 0 0,-1-1 0,1 1 0,0-1 0,17-15 312,11-26-389,-22 30 141,1 0 1,0 1-1,1 0 1,12-12-1,-20 23-73,0-1 0,0 0 0,-1 1 0,1-1 0,0 1 0,0-1 0,0 1 0,-1 0 0,1-1-1,0 1 1,0 0 0,0-1 0,0 1 0,0 0 0,0 0 0,0 0 0,0 0 0,-1 0 0,1 0 0,0 0 0,0 0-1,0 1 1,0-1 0,2 1 0,-1 0-5,0 0 1,0 0-1,0 1 0,0-1 0,0 1 1,0-1-1,0 1 0,-1 0 0,3 3 1,1 1 36,-1 1 1,1 0-1,-1 0 0,-1 1 1,4 8-1,-6-14-20,-1 0-13,0-1 0,1 1 0,-1-1-1,1 1 1,-1-1 0,1 1 0,0-1-1,-1 0 1,1 1 0,0-1 0,0 0 0,0 0-1,0 0 1,0 1 0,0-1 0,3 1 0,-3-1 15,1 0 0,-1 0 0,0 0 0,1 1 1,-1-1-1,0 0 0,0 1 0,0-1 1,0 0-1,0 1 0,0 0 0,0 1 1,2 1 32,-2-2 0,-1-2-41,0 0 0,0 1 1,0-1-1,1 0 0,-1 1 1,0-1-1,0 0 0,1 1 1,-1-1-1,0 0 0,0 1 1,1-1-1,-1 0 0,0 0 1,1 1-1,-1-1 0,1 0 1,-1 0-1,1 0 0,5-2-32,0-2 0,0 1-1,0-1 1,0 0 0,0 0-1,-1 0 1,9-10-1,-3 2-3,-1-1 0,11-17 0,-5 13 19,-14 15 15,0 0 0,0 1 0,-1-1 0,1 0 0,-1 0 0,1 0 0,-1 0 0,1 0 1,-1 0-1,1-4 0,3-2 127,-5 7-139,1 1 0,-1-1 0,1 1 0,-1-1 0,0 0 0,1 1 0,-1-1 0,0 1 0,0-1 0,1 0 0,-1 1 0,0-1 0,0 1 0,0-1 0,0-1 0,0 2-47,0 19-277,1-7 437,0 1 0,0-1 0,1 1 0,6 17 0,-4-20-39,1 0 0,1 0 0,-1-1 0,2 0 1,-1 0-1,14 14 0,-14-17-404,-5-6-10,-1 1-1,1 0 1,0 0 0,0 0 0,0 0 0,-1 0 0,1 0 0,0 0 0,-1 0 0,1 1 0,-1-1 0,0 0 0,1 0 0,-1 0 0,0 0 0,1 1-1,-1-1 1,0 0 0,0 0 0,0 1 0,0-1 0,-1 1 0,0 22-5152,-6-3 4117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7:59.19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92 1 2496,'-1'0'52,"1"0"-1,0 0 1,0 0 0,0 0 0,0 1-1,-1-1 1,1 0 0,0 0 0,0 0-1,0 1 1,0-1 0,0 0-1,0 0 1,0 0 0,0 1 0,0-1-1,0 0 1,0 0 0,0 0 0,0 1-1,0-1 1,0 0 0,0 0 0,0 1-1,0-1 1,0 0 0,0 0-1,0 0 1,0 1 0,0-1 0,0 0-34,0 1 1,0-1 0,1 0-1,-1 1 1,0-1-1,0 0 1,0 0 0,0 1-1,0-1 1,0 0 0,0 1-1,0-1 1,0 0-1,0 1 1,-1-1 0,1 0-1,0 0 1,0 1 0,0-1-1,0 0 1,0 1 0,0-1-1,-1 0 1,1 0-1,0 1 1,0-1 0,0 0-1,-1 0 1,1 0 0,-1 2 367,-2 12 1214,3-12-1516,-1-1-1,1 0 1,0 1 0,-1-1-1,1 1 1,0-1-1,-1 0 1,1 1 0,-2 0-1,1 0-7,1-1-1,-1 1 0,0-1 0,1 1 1,-1-1-1,1 1 0,0-1 1,-1 1-1,1 1 0,0 5 295,-1 0-1,-1 0 0,1 0 1,-1 0-1,0 0 0,-1-1 1,-5 12-1,-28 47 1700,35-63-2021,1 0 0,-1 0 0,1 0 0,0 0 0,0 0 0,0 0 0,0 0 0,0 0 0,2 5 0,-1-5-17,-1-1-1,1 1 1,0-1-1,0 1 1,0-1-1,0 1 1,0-1-1,1 1 1,-1-1-1,1 0 0,0 0 1,-1 0-1,1 0 1,0 0-1,0 0 1,0 0-1,0-1 1,1 1-1,-1-1 1,0 1-1,1-1 1,-1 0-1,1 0 1,-1 0-1,1 0 1,0-1-1,-1 1 1,1-1-1,0 0 1,-1 1-1,1-1 0,0 0 1,0 0-1,3-1 1,-3 0-29,10-1 73,25-9-1,-33 9-39,0 0 0,-1 0-1,1-1 1,-1 0 0,0 0 0,1 0-1,-1 0 1,5-6 0,-3 2-2,-1 0 1,1 0-1,-1-1 1,-1 0-1,1 0 0,-1 0 1,-1-1-1,1 1 1,-1-1-1,3-18 1,-2 2-294,-1-1 1,-1-40-1,-4 92 101,-6 38-1,1-10 287,-7 101-668,-19 148 672,28-277-41,-14 44 1,16-61-48,-1 0 1,0 0-1,0 0 0,-1 0 0,0-1 1,-1 0-1,1 0 0,-8 7 0,11-13-32,1-1-1,-1 1 1,1-1-1,-1 0 0,0 0 1,1 0-1,-1 0 1,0 0-1,0 0 1,0 0-1,0 0 0,0-1 1,0 1-1,0-1 1,0 1-1,0-1 1,0 0-1,0 0 0,0 0 1,0 0-1,0 0 1,0 0-1,0-1 1,0 1-1,0-1 0,0 1 1,0-1-1,0 0 1,-2-1-1,0 0 3,1 0 0,0 0 0,0-1-1,0 1 1,1-1 0,-1 1 0,1-1-1,-1 0 1,1 0 0,0 0 0,0 0-1,0-1 1,1 1 0,-1 0 0,-1-8 0,-2-7 45,2-1 1,0 0 0,1 1-1,1-1 1,1 0 0,1 0-1,0 0 1,1 1 0,1-1-1,1 1 1,1-1 0,9-23-1,-11 35-42,0 1 1,1 0-1,0 0 0,0 0 1,0 0-1,1 0 0,0 1 1,0 0-1,0 0 0,1 0 1,0 1-1,-1 0 0,2 0 0,-1 0 1,0 1-1,1 0 0,8-3 1,2 1-738,0 0 0,0 2 0,0 0 0,0 1 0,35-1 0,-22 3-1913,-4-4 874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03.18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1 755 2144,'7'-8'6562,"-6"8"-6309,18-4 364,0 0-60,-5-2-320,-1-1 1,0 0-1,0-1 1,-1 0-1,0-1 0,0-1 1,-1 0-1,-1 0 0,18-23 1,-11 10-11,-1-1 0,-2 0 0,0-1 0,12-34 0,-15 35-134,-4 8 96,-1 0 1,7-24 0,-5 11-154,-6 21-37,1 0 0,-2-1 0,1 0 0,0-13 1,3-8-262,-5 29 102,1 10-122,6 19 153,2 5 65,-2 0 0,4 37 1,-8 140 121,-4-194-61,0-1 0,-1 0 0,-6 21 0,6-29 35,0-1 1,0 1 0,-1-1-1,1 0 1,-2 0 0,1 0-1,-1 0 1,0-1 0,0 0-1,-6 7 1,5-6-8,-1-1-1,0 1 1,-1-1-1,1 0 1,-1-1-1,0 0 1,-1 0 0,1 0-1,0-1 1,-1 0-1,0 0 1,0-1 0,0 0-1,0-1 1,0 1-1,0-1 1,-11-1 0,-1 0-63,1 0 1,0-2 0,-35-7-1,44 7 48,-7-2-155,17 4 135,-1 0 0,1-1 0,0 1 0,-1 0-1,1-1 1,-1 1 0,1 0 0,-1-1 0,1 1-1,0 0 1,-1-1 0,1 1 0,0-1 0,0 1-1,-1-1 1,1 1 0,0-1 0,0 1 0,0-1-1,-1 1 1,1-1 0,0 1 0,0-1 0,0 1-1,0-2 1,0 2 3,1-1 0,-1 1 0,0 0-1,1-1 1,-1 1 0,1-1 0,-1 1-1,1 0 1,-1-1 0,0 1 0,1 0 0,-1 0-1,1-1 1,0 1 0,-1 0 0,1 0-1,-1 0 1,1 0 0,-1 0 0,1 0 0,-1 0-1,1 0 1,-1 0 0,1 0 0,0 0-1,0 0 1,2 0-43,10-1-27,0 1 0,0 0 0,0 1 0,23 4-1,19 1 133,-24-4 77,0-3 0,1 0 0,32-7 0,-56 7-99,0-1 0,-1 0 1,1 0-1,0-1 0,-1 0 0,1 0 0,-1-1 0,0 0 0,0 0 0,-1-1 1,1 0-1,-1 0 0,0 0 0,0-1 0,-1 0 0,1 0 0,-1-1 0,6-11 1,4-13 62,-3-1 1,0-1-1,9-48 1,-11 45-190,-1 6 3,-5 18 90,-1 0-1,3-18 1,-5 28-12,-1 0 1,0 1-1,1-1 0,-1 0 0,1 1 0,0-1 1,-1 0-1,1 1 0,0-1 0,0 1 0,0 0 1,0-1-1,2-1 0,-2 2 33,-1 3-90,7 36 18,-2-1 0,1 59 0,-3-38 12,-1-7 29,4 42 127,-5-67 101,-1-24 209,3-6-192,7-12-223,-1 0 0,-1-1 1,0 0-1,8-28 1,-9 22 102,21-41 1,-24 58-84,1-4 36,1 0 1,13-17-1,-18 25-65,0 1 0,0-1 1,0 1-1,0 0 0,0-1 1,1 1-1,-1 0 0,1 0 0,-1 0 1,1 0-1,-1 0 0,1 0 0,-1 0 1,1 1-1,0-1 0,-1 0 1,1 1-1,0 0 0,0-1 0,0 1 1,-1 0-1,1 0 0,0 0 0,0 0 1,0 0-1,2 1 0,-3 0-6,1-1 0,-1 1 0,1 0 0,-1 1 0,0-1 0,1 0 0,-1 0 1,0 0-1,0 1 0,0-1 0,0 1 0,0-1 0,0 1 0,0-1 0,-1 1 0,1 0 0,1 2 0,6 34-48,-7-31 49,3 19 121,-2 0 1,-2 44-1,-1-29-35,14-52 44,23-49-19,-21 34-289,32-43 1,-45 66 173,0 1 1,0 0-1,0 0 1,0 0-1,0 0 0,1 0 1,-1 1-1,1-1 1,4-2-1,-6 4 2,0 0-1,0 0 0,0-1 0,0 1 0,0 0 0,0 0 0,0 0 0,0 0 0,0 0 0,1 0 0,-1 0 0,0 0 0,0 1 0,0-1 0,0 0 1,0 1-1,0-1 0,0 1 0,0-1 0,-1 1 0,1-1 0,0 1 0,0-1 0,0 1 0,0 0 0,-1 0 0,1-1 0,0 1 0,-1 0 0,2 1 1,5 10 42,0 1 0,9 20 1,1 3 54,-7-16-185,-1-3 140,0 0 1,24 30-1,-32-45-31,0 0 1,1-1 0,0 1-1,-1-1 1,1 1-1,0-1 1,0 1 0,0-1-1,0 0 1,0 0-1,0 0 1,0 0 0,0 0-1,0-1 1,0 1-1,4 0 1,-4-1-31,0 0 1,0 0-1,0-1 1,0 1-1,0 0 1,0-1-1,0 0 0,0 1 1,0-1-1,0 0 1,0 0-1,-1 0 1,1 0-1,0 0 1,-1-1-1,1 1 1,-1-1-1,1 1 0,2-4 1,11-13-177,0-2 1,18-33 0,-15 10 22,-14 33 93,-1 0-1,2 1 1,9-17 0,-7 15 36,-6 8 39,1 0-1,0 0 0,1 0 1,-1 0-1,5-4 1,-6 6-7,0 1 0,-1-1 0,1 1 0,0-1 1,0 1-1,0-1 0,0 1 0,0 0 0,0-1 0,0 1 0,0 0 1,0 0-1,0 0 0,0 0 0,0 0 0,0 0 0,0 0 0,0 0 1,1 0-1,-1 0 0,0 0 0,0 1 0,0-1 0,1 1 1,-1 0 174,-1 1-153,-1 0-1,0 0 1,1 0-1,-1 0 1,0 0-1,0 0 1,0 0-1,0 0 1,0-1-1,0 1 1,-1 0-1,1-1 1,-1 1-1,1-1 1,-1 1-1,0-1 1,1 0-1,-1 1 1,-3 0-1,2 0-16,0 1-1,0-1 0,0 1 0,0 0 0,-2 3 1,-3 5-19,1 0 1,0 0 0,1 1 0,1 0-1,-6 16 1,9-22 21,1 0 0,0 0-1,0 0 1,0 0 0,1 0-1,0 0 1,0-1 0,0 1-1,1 0 1,0 0 0,0 0-1,1 0 1,-1-1 0,4 8-1,-5-13 4,1 1-1,-1 0 1,0-1 0,0 1-1,1 0 1,-1-1-1,1 1 1,-1-1 0,1 1-1,-1-1 1,1 1-1,-1-1 1,1 1 0,-1-1-1,1 1 1,-1-1-1,1 0 1,0 1 0,-1-1-1,1 0 1,0 0-1,-1 1 1,1-1 0,0 0-1,-1 0 1,1 0-1,0 0 1,0 0 0,-1 0-1,1 0 1,0 0-1,-1 0 1,1 0 0,0 0-1,0 0 1,-1-1-1,1 1 1,0 0 0,-1-1-1,1 1 1,-1 0-1,1-1 1,0 0 0,1 0 7,0 0 0,0 0 0,-1-1 0,1 1 0,-1-1 0,1 1 0,-1-1 0,0 0 0,0 1 0,1-1 1,-1 0-1,0 0 0,0 0 0,1-3 0,6-24 156,-5 20-137,-1-1-1,1 1 0,-1 0 0,1-19 0,-4 17 50,2-10-246,2 36-135,-2-13 282,1 16-38,10 33-1,-10-45 93,0-1 0,1 1 0,-1-1 0,1 0 0,0 0 0,0 0 0,1 0 0,-1 0 0,10 8 1,-3-3 25,-8-7 8,0-1 0,0 0 0,0 0 0,0 0 0,1 0 0,-1 0 1,1-1-1,2 2 0,20 14 452,-22-16-504,1-1-1,-1 1 0,1-1 0,-1 0 0,1 0 1,-1-1-1,1 1 0,5-2 0,10-8-44,-1 0-1,0-1 1,0-1-1,-1-1 1,0-1 0,26-28-1,-35 32 53,0 0 1,0-1-1,-1 0 0,7-16 1,19-50 14,-25 56-52,8-24-86,-2 1 1,-2-2 0,9-72-1,-20 110 82,0 0 0,-1 0 0,0 0 0,-1 0 0,1 0 0,-2 1 0,1-1 0,-1 0 0,0 0 0,-1 1 0,1-1 0,-6-8 0,7 14-4,1 1-1,-1 0 1,0 0-1,0-1 1,0 1-1,0 0 1,0 0-1,0 0 0,0 0 1,-1 0-1,1 0 1,0 0-1,0 0 1,-1 1-1,1-1 0,0 0 1,-1 1-1,1-1 1,-1 1-1,1 0 1,-1-1-1,1 1 0,-1 0 1,1 0-1,-1 0 1,1 0-1,-1 0 1,1 0-1,-1 0 0,1 1 1,-1-1-1,1 0 1,-1 1-1,-1 0 1,0 1-9,0-1 0,1 1 0,-1 0 0,0 0 0,1 0 0,-1 0 1,1 0-1,0 0 0,0 1 0,0-1 0,0 1 0,0 0 0,1-1 0,-1 1 1,1 0-1,-2 5 0,-1 3-3,2 0 0,0 0 0,0 1 0,0 16 0,4 50 74,-2-64-31,4 28-32,1 0 0,2-1-1,16 53 1,-17-75 24,0-1 0,14 27 0,-16-38 38,0 1-1,1 0 1,0-1 0,1 0 0,-1 0 0,1-1 0,13 12 0,-17-17-26,-1 0 1,1 0-1,0 0 1,-1 0-1,1 0 0,0-1 1,0 1-1,0-1 1,-1 1-1,1-1 1,0 0-1,0 1 1,0-1-1,0 0 0,0 0 1,0 0-1,-1-1 1,1 1-1,0 0 1,0-1-1,0 1 0,0-1 1,-1 0-1,1 0 1,0 1-1,-1-1 1,1 0-1,0 0 0,-1-1 1,1 1-1,-1 0 1,2-2-1,2-2 8,0 0 0,0-1 0,-1 0 0,0 0 0,0 0 0,0 0 0,4-11 0,4-15-188,-2-2 1,-1 0-1,6-57 0,6-21-13,-12 66 139,-2-1 1,-2 0-1,-1-69 0,-5 94 42,-1 1 1,0-1-1,-2 1 0,-9-32 0,13 52-11,-1 1 0,1-1 0,0 0 0,0 1 0,0-1 0,-1 1-1,1-1 1,0 0 0,-1 1 0,1-1 0,0 1 0,-1-1 0,1 1 0,-1-1 0,1 1-1,-1 0 1,1-1 0,-1 0 0,0 1-1,1 0 1,0 0-1,-1 0 0,1 0 0,-1 0 0,1 0 1,0 0-1,-1 0 0,1 0 0,-1 0 0,1 0 1,0 0-1,-1 0 0,1 1 0,0-1 1,-1 0-1,1 0 0,0 0 0,-1 1 0,1-1 1,0 0-1,-1 1 0,-1 0-19,1 1 0,-1-1 1,1 1-1,0 0 0,-1 0 0,1 0 0,0 0 0,0 0 0,-1 2 1,-7 26-52,1 1 0,-4 37 0,3-17 12,4-13 184,2 1 0,1-1 0,5 55 0,-1-61-68,3 34 374,3 0-1,3 0 1,21 70 0,-29-125-394,1 1 0,0-1 1,0 0-1,11 19 1,-12-26-437,0 1 0,0-1-1,1 1 1,0-1 0,0-1 0,0 1-1,0 0 1,1-1 0,-1 0 0,1 0-1,0 0 1,8 3 0,9 2-2025,7 0-2293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05.81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196 450 1248,'5'-11'6042,"-6"10"-5922,0 0-1,0 0 0,1 0 1,-2 0-1,1 0 0,0 0 1,0 0-1,0 1 0,0-1 0,0 0 1,-3 0-1,1 0 33,2 0-64,0 0-1,-1 1 0,1-1 0,-1 1 0,1-1 0,-1 1 0,1 0 0,-1-1 0,0 1 1,1 0-1,-1 0 0,1 0 0,-1 0 0,1 1 0,-1-1 0,0 0 0,1 1 1,-1-1-1,1 1 0,0-1 0,-1 1 0,1 0 0,-2 0 0,-4 4 131,1-1 0,0 1 0,-9 8 0,9-7-130,-16 25 275,18-26-240,1 0 0,-1 0 0,1 0 1,0 0-1,1 0 0,-1 1 0,-2 8 1,-7 16 191,10-25-239,0 1 0,1 0 0,0-1 0,0 1-1,0 0 1,0 0 0,1-1 0,0 1 0,0 0 0,1 0 0,0 0 0,2 10 0,-1-12-76,0 0 0,0 0 0,0 0 0,0 0 0,1 0 0,-1-1 0,1 1 0,0-1 0,0 1 1,1-1-1,-1 0 0,1-1 0,-1 1 0,8 4 0,-2-2 18,1 0-1,-1-1 1,1 0-1,0-1 1,13 3-1,-3-3 60,1-1-1,-1-1 1,0-1-1,0-1 0,22-3 1,-34 3-50,-1 0 0,1-1 0,0 0 1,-1 0-1,1-1 0,-1 0 0,0 0 0,0-1 1,0 0-1,0 0 0,0 0 0,-1-1 0,0 0 1,0-1-1,-1 1 0,1-1 0,-1 0 0,0 0 1,5-10-1,-8 13-6,-1-2 0,1 1 0,-1 0 1,0 0-1,0 0 0,0-1 0,0 1 0,-1 0 1,0-1-1,0 1 0,0 0 0,-1-1 0,1 1 1,-1 0-1,0 0 0,0-1 0,-2-5 0,-2-1-9,1 1-1,-1-1 0,-1 1 0,0-1 0,-9-11 0,2 7 12,0 0 0,-1 1 1,-23-19-1,-52-31 298,23 18 1,12 11-89,-2-2-79,49 32-123,1 0-1,0-1 1,0 0-1,0 0 1,-9-14-1,13 16-48,0 0-1,0 0 1,0 0-1,1 0 0,-1-1 1,1 1-1,0 0 0,0-1 1,1 1-1,-1-1 0,1 1 1,0-1-1,0 0 0,1 1 1,-1-1-1,1 1 0,2-8 1,0 4 1,0 0 1,0 0-1,1 1 0,0-1 1,0 1-1,0 0 0,1 0 1,10-11-1,-12 16 18,0-1 0,1 1 0,-1-1-1,1 1 1,0 0 0,0 0 0,0 1 0,-1-1-1,2 1 1,-1 0 0,0 0 0,0 0 0,0 1-1,6-1 1,7 0-5,0 2 0,20 1 0,21 7 189,-1 2 0,64 21 0,-85-17-248,-30-12-13,2-1-550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07.14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126 58 2080,'0'-1'88,"1"0"0,-1 0 0,0 0 0,1 0 0,-1 0 0,0 0 0,1 1 0,-1-1 0,1 0 1,-1 0-1,1 0 0,0 0 0,-1 0 0,1 1 0,0-1 0,1-1 0,17-11 1133,-13 9 1175,-23 4 490,-10-5-748,24 5-2056,-1 0 0,0 1 0,1-1 0,-1 1 0,1-1 0,-1 1 0,1 0 0,0 1 0,-1-1 0,1 0 0,0 1 0,0 0 0,0 0 0,0 0 0,0 0 0,0 0 0,-4 5 0,2-1-81,0 1-1,1 0 0,-1 0 0,1 0 0,0 0 0,-5 16 1,5-12 23,1 1 0,0 0 0,1 0 1,-2 17-1,2 51 312,2-63-313,1-7 32,-1-1 0,1 0 0,0 1 0,1-1 0,0 1 0,6 15 0,-7-23-21,-1 0 1,1 1-1,1-1 0,-1 0 0,0 1 0,0-1 0,1 0 1,0 0-1,-1 0 0,1 0 0,0-1 0,0 1 1,0 0-1,0-1 0,0 1 0,0-1 0,0 0 0,1 0 1,-1 0-1,0 0 0,1 0 0,-1 0 0,1 0 1,-1-1-1,1 1 0,-1-1 0,1 0 0,-1 0 0,1 0 1,2 0-1,0-1-3,-1 0 0,1 0 1,-1 0-1,0 0 0,0-1 0,1 0 1,-1 0-1,0 0 0,-1 0 1,1-1-1,0 1 0,-1-1 0,1 0 1,-1 0-1,0 0 0,0-1 0,0 1 1,0-1-1,-1 1 0,1-1 1,-1 0-1,0 0 0,0 0 0,-1 0 1,1 0-1,1-7 0,0-5 24,0-1 0,0 0 0,-2 0-1,0 0 1,-2-29 0,-2 26-51,0-1 1,-1 0-1,-1 1 0,-9-23 0,10 30-9,1 3-70,-1 0 1,1 1-1,-9-14 1,8 18 12,5 14 33,23 297-541,-15-138 911,-2-25 123,3 34 69,-6-79-273,0-3-78,-4-84-305,0 1-195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08.2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165 36 4640,'-5'-1'2173,"0"9"-1626,5-7-500,-1-1 0,1 1 0,-1-1 0,1 1 1,-1-1-1,0 0 0,1 1 0,-1-1 0,0 0 0,0 1 1,1-1-1,-1 0 0,0 0 0,0 0 0,-1 1 0,-8 2 1039,-14 5 935,27-21-816,1 10-960,1 0-1,-1 0 0,0 0 1,8-3-1,2-2 33,-12 7-238,0 0 0,0 0 1,1 0-1,-1 0 0,0 1 1,0-1-1,0 1 0,0-1 0,1 1 1,2 0-1,0 1-112,-6 2 32,-7 3 45,7-5 15,-2-1-12,0 1-1,1 0 1,-1-1-1,0 1 1,0-1-1,0 0 1,0 0-1,0 0 1,0 0-1,0-1 1,0 1 0,0-1-1,0 0 1,-3-1-1,-11-1-18,-17-3-506,33 6 525,1-1 0,-1 1 0,0 0 0,0 0 0,0-1 0,0 1 0,1-1-1,-1 1 1,0-1 0,0 1 0,1-1 0,-1 1 0,0-1 0,1 1 0,-1-1 0,0-1 0,3-1 14,-1 2 14,0 1-1,-1 0 1,1 0 0,0 0 0,-1 0 0,1-1-1,0 1 1,0 0 0,-1 0 0,1 0-1,0 0 1,-1 0 0,1 1 0,0-1 0,-1 0-1,1 0 1,0 0 0,-1 1 0,1-1 0,0 0-1,-1 1 1,1-1 0,0 0 0,-1 1-1,1-1 1,-1 1 0,1-1 0,0 1 0,17 16 183,-16-15-122,5 5 13,0 0 0,-1 1 1,1 0-1,-2 1 0,1-1 1,-1 1-1,0 0 0,-1 0 1,0 1-1,-1-1 0,0 1 0,0-1 1,-1 1-1,0 0 0,-1 0 1,0 1-1,-1-1 0,0 0 1,-2 16-1,-2 7-107,-2-1 0,-15 50-1,18-73-263,0 0-1,-1 0 1,0 0 0,0 0-1,-1-1 1,-1 0-1,1 0 1,-1 0-1,0-1 1,-1 1-1,0-1 1,0-1-1,-11 8 1,16-12-121,-1 0-1,0-1 1,0 1 0,0-1 0,0 0 0,0 0-1,0 0 1,0 0 0,0-1 0,0 1-1,0-1 1,0 0 0,-6 0 0,-4-4-1249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09.6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504 438 1888,'0'-3'554,"-1"0"-1,1-1 1,0 1 0,0-1-1,0 1 1,1-1 0,-1 1-1,1 0 1,0-1 0,1-4-1,-1 7-486,-1 0 0,0 1-1,0-1 1,0 0-1,0 1 1,0-1 0,0 0-1,0 1 1,0-1-1,0 0 1,0 1 0,0-1-1,0 0 1,0 1-1,-1-1 1,1 0-1,0 1 1,0-1 0,-1 1-1,1-1 1,0 1-1,-1-1 1,1 0 0,-1 1-1,1-1 1,-1 1-1,1 0 1,-1-1 0,1 1-1,-1-1 1,1 1-1,-1 0 1,0-1-1,1 1 1,-1 0 0,-1-1-1,1 0 98,-1 0 0,0 1 1,0-1-1,1 0 0,-1 1 0,0-1 0,0 1 0,0-1 0,0 1 0,0 0 0,0 0 1,-2 0-1,-6 3-22,0 1 0,0 0 0,1 0 0,-1 1 0,-8 6 0,-44 35 143,17-11-78,28-24-112,2 0 0,-1 2 1,1 0-1,1 1 0,1 0 1,0 1-1,-21 31 0,32-43-76,1 0 0,-1 0 0,1 0 0,0 0 0,0 0 0,0 0 0,0 0 0,0 1 0,1-1 0,-1 0 0,1 1 0,0-1 0,0 0 0,0 0 0,1 1 0,-1-1 0,1 0 0,0 1 0,0-1 0,0 0 0,0 0 0,0 0 0,1 0 0,-1 0 0,1 0 0,0-1 0,0 1 0,0 0 0,0-1 0,0 1 0,1-1 0,-1 0 0,5 3 0,7 4 54,0-1 0,1-1 0,0 0 1,1-1-1,-1 0 0,1-1 0,0-1 0,1-1 1,-1 0-1,0-1 0,1-1 0,0 0 1,-1-2-1,31-3 0,-42 3-30,-1 0-1,1 0 0,-1-1 1,1 1-1,-1-1 0,0 0 1,1 0-1,-1 0 0,0-1 1,0 0-1,0 1 1,-1-1-1,1-1 0,-1 1 1,0 0-1,0-1 0,5-7 1,-6 8-21,-1 1 0,0-1 1,0 0-1,0 0 0,-1 1 1,1-1-1,0 0 0,-1 0 0,0 0 1,0 0-1,0-5 0,0 2-24,-1 1 0,0-1-1,0 0 1,-4-9 0,-2-1 31,-1 0 0,0 0 0,-1 1-1,-1 0 1,-1 0 0,0 1 0,0 1 0,-25-22 0,-9-3 263,-66-41-1,47 34-4,-30-29-281,76 59-44,1-1 1,1-1 0,-15-21-1,29 34 19,-1 1 0,1 0-1,1-1 1,-1 1-1,0-1 1,1 0 0,0 0-1,0 1 1,0-1 0,0 0-1,1 0 1,-1 0-1,1 0 1,0 0 0,0 0-1,1 0 1,-1 0-1,1 0 1,0 0 0,0 0-1,0 1 1,0-1-1,1 0 1,-1 1 0,1-1-1,0 1 1,0-1-1,0 1 1,1 0 0,-1 0-1,1 0 1,4-4-1,1 1-20,1 1 0,0 0 0,0 0 0,1 0 0,-1 2 0,1-1 0,0 1 0,0 0 0,19-2 0,7 1-73,53 2 0,-87 2 110,25-1 184,-1 2 1,1 1-1,-1 2 0,0 0 1,0 2-1,40 13 0,-60-16-166,0 1-1,1 0 1,-1 0-1,10 9 0,3 1-806,-18-13 622,0 0 0,0 0 0,0 0-1,0 1 1,0-1 0,0 0-1,0 0 1,-1 0 0,1 1 0,-1-1-1,1 0 1,0 1 0,-1-1-1,0 1 1,1 1 0,1 23-3965,-2-25 3955,0 11-3260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10.8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445 81 1312,'-1'-1'183,"1"-1"1,0 1 0,-1-1-1,1 1 1,0-1-1,0 1 1,-1-1-1,1 1 1,1-3-1,-1 2 16,0 0 0,0 0 0,0 0 0,0 0-1,0 0 1,-1 1 0,1-1 0,0 0-1,-1 0 1,0 0 0,1 0 0,-1 1 0,-1-3-1,-4-6 1248,5 9-1307,1 0 0,-1 0 0,1 0 0,-1 0 0,0 0 0,1 0 0,-1 0 0,0 0 0,0 0 0,0 1 0,0-1 0,0 0 0,-1 0 0,-1-1 8,1 0-1,-1 1 0,0-1 1,0 1-1,0 0 0,0 0 0,0 0 1,0 1-1,0-1 0,0 1 0,-1-1 1,1 1-1,0 0 0,0 0 1,0 1-1,0-1 0,-1 0 0,1 1 1,0 0-1,-4 1 0,-15 6-92,1 1-1,0 1 0,0 1 1,1 0-1,0 1 0,1 2 1,1 0-1,0 1 0,-21 22 1,21-16 43,1 1 1,1 0 0,0 1 0,2 0-1,-21 50 1,32-66-44,0 0-1,1 0 0,0 0 1,0 0-1,0 1 0,0 7 1,2-13-33,0-1 0,0 1 0,0-1 0,0 0 0,0 1 0,1-1 0,-1 1 0,0-1 0,1 0 0,-1 1 0,1-1 0,-1 0 1,1 0-1,0 1 0,-1-1 0,1 0 0,0 0 0,0 0 0,0 0 0,0 0 0,0 0 0,0 0 0,0 0 0,0 0 0,0 0 0,0-1 1,1 1-1,-1 0 0,0-1 0,0 1 0,1-1 0,-1 1 0,0-1 0,1 0 0,-1 0 0,1 0 0,-1 1 0,0-1 0,1 0 0,1-1 1,7 1 40,0-1 0,0-1 1,-1 0-1,1 0 1,-1-1-1,0 0 0,0 0 1,0-1-1,0 0 0,0-1 1,-1 0-1,0 0 1,10-8-1,-6 3-82,-1-1-1,0 0 0,0 0 1,-1-1-1,0-1 1,-1 1-1,12-24 1,-9 12 151,12-35 1,-20 48-113,-1-1 0,0 1 1,-1-1-1,0 0 0,0-18 1,-7 41-116,5 54 776,-13 90-1,-1-20 447,3 191-1,20-161-1258,-5-130-4747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8:11.5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64 24 3136,'-14'-22'11008,"13"22"-10919,1-1 0,-1 1 0,0 0 1,1 0-1,-1 0 0,0 0 0,1-1 0,-1 1 1,0 0-1,1 0 0,-1 0 0,0 1 1,0-1-1,1 0 0,-1 0 0,0 0 1,1 0-1,-1 1 0,0-1 0,1 0 1,-1 1-1,1-1 0,-1 0 0,0 1 1,1-1-1,-1 1 0,1-1 0,-1 1 1,1-1-1,0 1 0,-1-1 0,0 2 0,-14 22-120,13-22 232,0 1-189,1 0 0,-1 0 0,1 0-1,0 0 1,-1 0 0,1 1 0,0-1 0,0 4 0,1-5 9,0-1 1,0 1-1,1-1 1,-1 1 0,0-1-1,1 1 1,-1-1-1,1 0 1,0 1 0,-1-1-1,1 0 1,0 1-1,0-1 1,0 0 0,0 0-1,0 0 1,0 0-1,0 0 1,0 0 0,2 2-1,-1-2 40,1 1 0,0 0 0,-1-1 0,1 0 0,0 0 0,-1 0 0,1 0 0,0 0 0,0 0 0,0-1 0,0 1 0,0-1 0,0 0 0,4 0 0,4-1 213,0 0 1,15-4 0,-12 3 82,-13 2-335,-1-1-1,1 1 0,0 0 1,-1 0-1,1 0 1,0-1-1,0 1 1,-1 0-1,1-1 1,0 1-1,-1 0 1,1-1-1,-1 1 1,1-1-1,0 1 1,0-1-1,-1 0-39,0 1 0,0 0 0,0-1 0,1 1 0,-1-1 0,0 1 0,0 0 0,0-1 0,0 1 0,0-1 0,0 1 0,0 0 0,0-1 0,0 1 0,0 0 0,0-1 0,0 1 0,0-1-1,-1 1 1,1 0 0,0-1 0,-1-1-181,0 1 0,0 0 0,0-1 0,0 1 0,0 0 0,0 0 0,0 0 0,0 0 0,0 0 0,0 0 0,-1 0 0,-2-1 0,-2 0-956,0-1 0,0 0 0,0-1 0,-8-5 0,-11-18-4957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1:40.58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44 12 1152,'5'-11'3637,"5"15"-2842,-6 6-627,-1 1 0,1 0 0,-2-1 0,1 1 0,0 13 0,-1 49-19,2 9-101,21 218 320,-15-124-12,-2-16-408,0-10 143,10-40-1,-13-78-15,-3-23-55,0 0 0,-1 0 0,1 10 0,-2-19-14,0 1 0,0-1 0,0 1 0,0 0 0,0-1 0,0 1-1,0 0 1,0-1 0,0 1 0,0-1 0,0 1 0,1-1 0,-1 1 0,0 0 0,1-1 0,-1 1-1,0-1 1,1 1 0,-1-1 0,0 1 0,1-1 0,-1 0 0,1 1 0,-1-1 0,4 3 555,12 4-491,-14-5-78,1 0 0,-1-1 0,1 1 0,0-1 0,-1 1 0,1-1 0,0 0 0,0 0 0,0 0 0,0 0 0,0 0 0,0-1 0,0 1 0,1-1 0,-1 0 0,0 0 0,0 0-1,5-1 1,15 0-31,291 65 131,-297-59-30,133 43-3,-79-23-86,-58-22 100,0 0-1,0 0 0,0-1 1,21 0-1,56-4 173,-80 1-228,139-10 127,-83 8-138,40-1 4,-99 4 3,88 0 87,119-15 1,96-19-288,-288 33 237,1 1 0,0 1 0,0 1 1,27 7-1,-35-6-59,0 0-1,1-1 1,0 0 0,-1-1 0,1-1 0,25-3 0,-28 1 87,-10 2-111,1-1 1,-1 1-1,1-1 1,-1 0-1,7-3 240,-2-4 17,-7 5-212,1 0 0,-1 0-1,0 0 1,0 0-1,0 0 1,0 0-1,-1 0 1,1-1 0,-1 1-1,0 0 1,0 0-1,0-1 1,0 1 0,-1 0-1,0-6 1,-2-15 58,2-3 34,-2 0 0,-7-31 0,-2-18-106,6 25-70,-19-227-304,17 219 414,5 39 36,-2-35 0,5 44-75,-2 1-1,1-1 0,-4-12 0,2 13-27,1-1 0,0 1 1,0-14-1,7-34-398,-5 57 424,0 1-1,0-1 1,0 1-1,0-1 1,0 1-1,0-1 1,0 1-1,0-1 1,-1 1-1,1-1 1,0 1-1,0-1 1,0 1-1,0-1 1,-1 1-1,1-1 1,0 1-1,0 0 1,-1-1-1,1 1 1,0-1-1,-1 1 1,1 0-1,0-1 1,-1 1-1,1 0 1,-1-1-1,1 1 1,-1 0-1,1 0 1,-1-1-1,0 1 1,-4-3 54,-4-11 50,-1 5-246,1-1 0,0 0-1,-11-17 1,10 13 49,-19-19 0,12 15 49,-1 2 0,0 0 0,-2 1 0,-32-19 0,24 19 52,-1 2-1,-1 1 0,-53-14 1,-96-11-343,172 36 317,-112-15 228,35 6-110,-217-25-337,176 20 178,-56-4 52,127 16 25,-73 5-1,-265 52-56,366-50 47,-1 2 0,1 1 1,-25 11-1,45-15-20,-1 0-1,0 1 1,1 0 0,0 0-1,0 0 1,0 1-1,1 0 1,0 0 0,-6 8-1,7-9 6,1 0-1,0 1 1,0-1 0,0 1-1,1 0 1,0 0 0,0 0-1,0 0 1,0 0 0,1 0-1,0 1 1,0-1 0,0 8-1,1-12 15,0 0 0,0 0 0,1 0-1,-1 0 1,1 0 0,-1-1-1,0 1 1,1 0 0,0 0-1,-1 0 1,1 0 0,-1-1-1,1 1 1,0 0 0,0 0 0,-1-1-1,1 1 1,0-1 0,0 1-1,0-1 1,0 1 0,0-1-1,0 1 1,0-1 0,0 0-1,0 0 1,1 1 0,34 5-91,-27-4 70,18 1 18,28-1-1,3 0 170,13 6-187,-1 2 0,0 3 0,-1 4 1,-1 2-1,77 33 0,-94-31 29,175 64-94,50-14 276,-217-59-26,2-3 1,102 3-1,-144-12-93,1-1-1,-1-1 1,0 0 0,1-1-1,34-12 1,-21 6-65,-25 8-12,-1-1 1,1 0-1,-1 0 0,0-1 1,9-4-1,-16 6 8,1 1-1,0 0 1,-1-1-1,1 1 1,-1 0 0,1-1-1,-1 1 1,1 0-1,-1-1 1,1 1-1,-1-1 1,0 1 0,1-1-1,-1 0 1,1 1-1,-1-1 1,0 1 0,0-1-1,1 1 1,-1-1-1,0 0 1,0 0-1,0 0-5,0 0-1,0 1 0,-1-1 0,1 1 0,0-1 0,0 1 0,-1-1 1,1 1-1,0-1 0,-1 1 0,1-1 0,-1 1 0,1-1 0,-1 1 0,1 0 1,-1-1-1,1 1 0,-1 0 0,0-1 0,-5-2-22,0 1 1,0 0-1,-10-2 0,10 2 72,-24-10-7,22 8-44,-1 1 1,-12-4 0,-88-14-143,-172-10 0,159 21 96,-46-3 145,-66-7 158,142 10-319,-141 4 0,209 8 16,0 1 1,0 1 0,1 1 0,0 2 0,0 0-1,-23 11 1,42-17 39,1 1 0,-1 0 0,1 0 0,0 1 0,-5 3 0,-6 4-67,13-9 66,0 0 0,0-1-1,0 1 1,0 0-1,0 0 1,0 0-1,0-1 1,0 1-1,1 0 1,-1 0-1,0 0 1,0 1 0,1-1-1,-1 0 1,1 0-1,-1 0 1,0 2-1,1-2 7,0 0-1,0 0 1,0 0-1,0 0 1,1 0-1,-1 0 0,0 0 1,0 0-1,1 0 1,-1 0-1,0 0 1,1-1-1,-1 1 1,1 0-1,-1 0 0,1 0 1,0 1-1,2 1-1,0-1 0,0 1-1,0-1 1,0 0-1,0 0 1,0 0 0,1 0-1,-1 0 1,1-1-1,5 2 1,19 4 23,1-2 1,46 3-1,-30-3 39,35 3 2,496 44 101,-266-20-77,-229-23-113,5 6 222,-86-15-188,1 0 1,-1 0-1,0 0 1,0 0-1,0 0 0,1 0 1,-1 0-1,0 0 0,0 0 1,0 0-1,1 0 0,-1 0 1,0 0-1,0 0 1,1 0-1,-1 0 0,0 0 1,0 1-1,0-1 0,0 0 1,1 0-1,-1 0 0,0 0 1,0 0-1,0 0 1,0 1-1,1-1 0,-1 0 1,0 0-1,0 0 0,0 0 1,0 1-1,0-1 1,0 0-1,0 0 0,1 0 1,-1 0-1,0 1 0,0-1 1,0 0-1,0 0 0,0 1 1,0-1-1,-9 8 222,-19 7-308,2-7 57,1-2 0,-54 7 0,23-5 47,-694 152 106,388-49-48,327-97-227,-38 22 0,72-35 149,0-1 0,1 0 0,-1 1-1,0-1 1,1 0 0,-1 1-1,0-1 1,1 1 0,-1-1 0,1 1-1,-1-1 1,1 1 0,-1 0 0,1-1-1,-1 1 1,1 0 0,0-1-1,-1 1 1,1 0 0,0-1 0,0 1-1,-1 0 1,1 0 0,0-1 0,0 1-1,0 1 1,0 0 6,1-1-1,-1 0 1,1 0 0,-1 1-1,1-1 1,0 0 0,-1 0 0,1 0-1,0 0 1,0 0 0,0 0-1,0 0 1,2 2 0,4 2 43,1 1 1,-1-1-1,13 5 1,-19-10-50,21 10 8,0-1 1,0-1-1,25 5 1,73 11 5,-111-23-5,78 12 182,101 2 1,92-16-26,90-23-190,-247 10 174,123-32 1,-246 46-152,51-12 132,-1-1 0,72-30 0,-112 38-104,-1-1 1,1 0 0,-1 0-1,0-1 1,-1 0 0,1 0-1,-1-1 1,-1 0 0,1-1-1,-2 1 1,1-1 0,-1-1-1,0 1 1,8-21 0,-9 17-5,0 0-1,-2 0 1,1 0 0,-1 0-1,-1-1 1,-1 1 0,0-1-1,0 1 1,-1-1 0,-1 1-1,-4-24 1,3 32-65,1 0 0,-1 0 0,0 0 1,-1 0-1,-5-8 0,-1-2-201,9 14 229,0 1 0,0-1 0,-1 1-1,1 0 1,0-1 0,-1 1 0,1 0 0,0-1 0,-1 1-1,1 0 1,0 0 0,-1-1 0,1 1 0,0 0 0,-1 0-1,1 0 1,-1-1 0,1 1 0,-1 0 0,1 0 0,0 0-1,-1 0 1,1 0 0,-1 0 0,1 0 0,-1 0 0,1 0 0,-1 0-1,1 0 1,-1 0 0,1 0 0,0 0 0,-1 1 0,1-1-1,-1 0 1,1 0 0,0 0 0,-1 1 0,0-1 0,-15 13-192,14-11 185,-16 16 17,0 2 0,2 0 1,-24 35-1,28-34 13,-2-2 0,-1 0 0,0-1 0,-31 28 0,38-39 32,0-1-1,0 0 1,-1 0 0,0-1 0,0 0 0,-14 5 0,21-9-35,0-1-1,0 1 1,0-1 0,0 1 0,0-1 0,0 0 0,-1 0 0,1 0 0,0 0 0,0 0-1,0 0 1,0-1 0,0 1 0,-1-1 0,1 1 0,0-1 0,0 0 0,0 0 0,0 0-1,1 0 1,-1 0 0,0 0 0,0 0 0,0-1 0,1 1 0,-1-1 0,1 1 0,-1-1 0,1 0-1,0 1 1,0-1 0,0 0 0,0 0 0,0 0 0,0 0 0,-1-4 0,0 1-16,1 0 0,0-1 0,0 0 0,0 1 0,0-1 0,1 1 0,0-1 1,1 0-1,-1 1 0,2-9 0,2-4 99,11-32 1,-10 39-101,-1 0 0,2 0 0,-1 0 0,2 1 0,-1-1 0,1 1 0,1 1 1,0 0-1,0 0 0,1 0 0,0 1 0,0 0 0,1 1 0,14-9 0,18-9-300,-21 13 378,0 1 1,0 1-1,33-11 0,-50 20-79,0 0-1,0 0 1,0 1-1,0-1 1,0 1-1,8 0 1,-6 0-114,-6 0 110,0 1 1,1-1-1,-1 0 1,0 0-1,0 1 0,0-1 1,0 0-1,0 0 0,0 1 1,0-1-1,1 0 1,-1 0-1,0 1 0,0-1 1,0 0-1,0 0 1,0 1-1,0-1 0,0 0 1,-1 0-1,1 1 1,0-1-1,0 0 0,0 1 1,0-1-1,0 0 0,0 1-7,-2 4-79,1-2-227,0 0 0,1 0-1,-1 0 1,1-1-1,-1 1 1,1 0 0,0 0-1,0 0 1,0 0 0,0 0-1,1 0 1,-1 0 0,2 4-1,0-4 32,-1 1 0,1-1 0,0 0 0,0 0 0,3 4 0,23 22-1949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4.8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112 72 5728,'0'2'3351,"0"7"-2825,0-8-500,0 0 0,0 1 0,0-1 0,0 0-1,0 0 1,0 1 0,0-1 0,-1 0 0,1 0 0,0 0 0,-1 1-1,1-1 1,-1 0 0,0 0 0,1 0 0,-1 0 0,0 0 0,0 0 0,1 0-1,-1 0 1,0 0 0,0-1 0,0 1 0,0 0 0,0 0 0,0-1 0,0 1-1,0-1 1,-1 1 0,1-1 0,0 1 0,0-1 0,0 0 0,-1 1-1,0-1 1,0 0 34,-1 0-1,1 0 1,0 0 0,0-1-1,-1 1 1,1-1-1,0 1 1,0-1-1,0 0 1,0 1 0,0-1-1,0 0 1,0-1-1,0 1 1,0 0-1,0-1 1,1 1 0,-1 0-1,-1-3 1,1 1-5,0 1 1,0-1 0,1 0 0,-1 0 0,1 1 0,0-1 0,-1 0-1,1 0 1,1 0 0,-1 0 0,0-1 0,1 1 0,0-6-1,0 7-59,0-1 0,0 1 0,0 0 0,1-1 0,-1 1-1,1 0 1,-1 0 0,1 0 0,0 0 0,0-1 0,0 1 0,0 0-1,0 0 1,1 1 0,-1-1 0,1 0 0,-1 0 0,1 1-1,2-3 1,-2 3 4,0 0-1,0 0 0,0 1 0,0-1 0,0 0 1,0 1-1,0-1 0,1 1 0,-1 0 1,0 0-1,0 0 0,0 0 0,5 1 0,-6-1 9,-1 0 0,1 0 0,0 0-1,0 0 1,0 0 0,0 0 0,0 1-1,0-1 1,0 0 0,0 1 0,0-1-1,0 1 1,-1-1 0,1 1 0,0-1-1,0 1 1,-1 0 0,1-1 0,0 1-1,-1 0 1,1-1 0,0 1 0,-1 0-1,1 0 1,-1 0 0,0-1 0,1 1-1,-1 0 1,0 0 0,1 2 0,-1-2 9,0 0 0,0 0 1,0 0-1,0 0 0,-1 0 1,1 0-1,0-1 1,-1 1-1,1 0 0,0 0 1,-1 0-1,1 0 0,-1 0 1,0-1-1,1 1 0,-1 0 1,1 0-1,-1-1 1,0 1-1,0 0 0,1-1 1,-1 1-1,0-1 0,0 1 1,0-1-1,0 0 0,0 1 1,0-1-1,0 0 1,1 1-1,-1-1 0,0 0 1,0 0-1,0 0 0,0 0 1,0 0-1,0 0 0,0 0 1,0 0-1,0 0 1,0-1-1,-1 1 0,-12-7 143,11 7-181,2 21-171,1-20 331,13 11 277,1-1-242,-1 0 0,0 1 0,-1 1 0,0 0 0,18 27 0,-8-10-125,-5-10 1,50 71 563,-61-81-505,0 1 0,0 0 0,-1 0-1,-1 0 1,0 1 0,0-1-1,2 15 1,-6-20-94,0 0 1,0 0-1,0 0 0,-1-1 1,0 1-1,0 0 0,0 0 0,-1-1 1,1 1-1,-1-1 0,-1 1 0,1-1 1,-1 0-1,0 0 0,-5 6 1,-1 2-168,-1-1 1,-1 0 0,0 0-1,-18 12 1,20-16-101,-1 0 1,0-1-1,-1-1 1,0 0 0,0 0-1,-16 5 1,22-9-116,1-1 1,-1 0 0,0 0-1,1 0 1,-1 0 0,0-1-1,0 0 1,1 0-1,-1 0 1,0-1 0,0 1-1,1-1 1,-1 0 0,0 0-1,1-1 1,-1 0 0,1 0-1,0 0 1,-7-4-1,9 5 102,0 0-1,1-1 0,-1 1 1,0-1-1,1 0 1,0 0-1,-2-2 0,-6-14-2394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1:44.51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121 8 1472,'-7'-7'2592,"8"9"-2531,0 1 0,0 0 0,0-1 0,0 1 0,-1 0 0,0-1 0,1 1-1,-1 0 1,0-1 0,0 1 0,-1 0 0,0 4 0,-10 39 184,7-31-119,-28 174 964,27-151-1023,-16 86-185,-9 72 1713,23-171-1524,5-20-54,1 1 1,-1-1-1,1 1 1,0-1 0,0 8-1,1 9 831,19-22-539,-7-3-228,0 0 0,0-1-1,0-1 1,14-6 0,20-9-165,-28 13 94,-1 0 0,21-14-1,19-8 106,-38 22-37,0 1 0,0 0-1,0 1 1,1 2-1,0 0 1,35-1-1,121 14 109,-171-10-211,52 9-63,-38-5 137,-1-1 0,27 1 0,-17-4 59,-6 0-26,-1 0 1,1-1-1,31-6 0,-34 3 17,-13 3-69,-1 0-1,1 0 1,-1 0-1,1-1 1,-1 0 0,0 0-1,1 0 1,-1-1-1,9-5 1,-14 8-28,0-1 1,0 1-1,1 0 1,-1 0-1,0-1 1,0 1-1,0 0 1,1-1-1,-1 1 1,0 0-1,0-1 1,0 1-1,0 0 1,0-1-1,0 1 1,0 0-1,1-1 1,-1 1-1,0 0 1,0-1-1,0 1 1,-1 0-1,1-1 1,0 1-1,0 0 0,0-1 1,0 1-1,0 0 1,0-1-1,0 1 1,0 0-1,-1-1 1,1 1-1,-11-14 68,0 0 16,-1-10 166,8 17-294,1 0 1,0 1-1,0-1 0,-3-11 0,-24-134-433,25 132 416,3 14 16,1-1 1,-1 0-1,1 0 1,0-8-1,-4-34-442,5 49 490,0-1-5,-1 1 0,1 0 0,0 0 0,0 0 0,-1 0 0,1 0 0,0 0 0,-1 0 0,1 0 0,0 0 0,0 0 0,-1 0 0,1 0 0,0 0 0,-1 0 1,1 0-1,0 0 0,0 0 0,-1 1 0,1-1 0,0 0 0,0 0 0,-1 0 0,1 0 0,0 0 0,0 1 0,-1-1 0,1 0 0,0 1 0,-10 5 84,7-4-54,0 0 0,1-1 0,-1 1 0,0-1 0,0 0-1,0 0 1,0 0 0,0 0 0,-4 0 0,-32 4 135,38-5-170,-360 46 1130,326-39-1138,6-2-18,-36 11 1,26-3 16,22-6-38,0-1 0,-1 0 0,0-2 0,0 0 0,-27 2 0,40-6-72,-10-1-1529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1:46.24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2 104 832,'-1'0'13,"1"-1"0,0 0 0,0 0 0,0 0 0,0 0 0,0 1 0,-1-1 0,2 0 1,-1 0-1,0 0 0,0 0 0,0 1 0,0-1 0,0 0 0,1 0 0,-1 0 0,0 0 0,1 1 0,-1-1 0,0 0 0,1 0 0,-1 1 0,1-1 0,-1 0 1,1 1-1,0-1 0,-1 1 0,2-2 0,8-10-56,-3 4 91,-6 7-12,-1 0 1,1 0-1,0 0 1,0 0-1,0 0 1,-1 0-1,1 0 1,0 0-1,-1 0 0,1 0 1,0-2-1,0 1 119,-1 0-1,1 1 0,1-1 1,-1 0-1,0 0 0,0 1 1,1-1-1,-1 1 0,3-2 1,4-6 1043,-7 8-1094,0 0 1,0 0 0,0 1-1,0-1 1,0 0 0,0 1 0,1-1-1,-1 0 1,0 1 0,0-1 0,1 1-1,-1 0 1,0 0 0,1-1 0,-1 1-1,2 0 1,29 0 888,-12 1-567,33-6-8,41-1-212,-57 5-298,58 3-1272,-56 5-982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1:47.31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 28 832,'-2'-7'2111,"2"6"-2051,10-4 637,13 2-120,97 8 1711,-77-1-2126,0-2 0,70-4-1,-69 0-271,-26 1-4,0 0 0,18-4-1,-30 4-154,8-2-706,0 0-1,0 1 1,25 0 0,-40 17 287,0-14 688,1 0 1,-1 0 0,1-1 0,-1 1 0,0 0-1,0-1 1,1 1 0,-1 0 0,0-1 0,0 1-1,-1 0 1,2-1-2,-1 0 0,1 1-1,-1-1 1,1 0-1,-1 0 1,1 1 0,0-1-1,-1 0 1,1 1 0,0-1-1,-1 0 1,1 1 0,0-1-1,-1 1 1,1-1 0,0 0-1,0 1 1,-1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48.5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4 1248,'0'0'14,"0"0"0,0 0-1,0-1 1,0 1 0,0 0 0,0 0 0,0 0-1,0 0 1,0 0 0,0 0 0,0 0 0,0 0-1,0 0 1,0-1 0,0 1 0,0 0 0,0 0-1,0 0 1,0 0 0,0 0 0,0 0 0,0 0-1,0 0 1,0 0 0,0-1 0,0 1 0,-1 0-1,1 0 1,0 0 0,0 0 0,0 0 0,0 0-1,0 0 1,0 0 0,0 0 0,0 0 0,0 0-1,0 0 1,0 0 0,-1 0 0,1 0 0,0 0-1,0-1 1,0 1 0,0 0 0,0 0 0,0 0-1,0 0 1,0 0 0,0 0 0,-1 0 0,1 0-1,0 0 1,0 1 0,0-1 0,0 0 0,0 0-1,0 0 1,0 0 0,0 0 0,0 0 0,-1 0-1,1 0 1,0 0 0,0 0 0,0 0 0,0 0 0,0 0-1,0 0 1,0 0 10,0 0 0,-1 0-1,1 0 1,0 1 0,0-1-1,0 0 1,0 0 0,0 0 0,-1 0-1,1 0 1,0 0 0,0 0-1,0 0 1,0 0 0,0 0 0,0 0-1,-1 0 1,1 0 0,0 1-1,0-1 1,0 0 0,0 0 0,0 0-1,0 0 1,0 0 0,0 0 0,0 1-1,0-1 1,-1 0 0,1 0-1,0 0 1,0 0 0,0 0 0,0 1-1,0-1 1,0 0 0,0 0-1,0 0 1,0 0 0,0 0 0,0 1-1,0-1 1,0 0 0,1 0-1,-1 0 1,0 0 0,0 0 0,0 1-1,0-1 1,0 0 0,0 0-1,0 0 1,0 0 0,0 0 0,0 0-1,1 0 1,-1 1 0,0-1 0,0 0-1,1 1 217,-1-1-186,0 1 0,0 0 0,0 0 0,0-1 0,0 1 0,0 0 0,0 0 0,0-1 0,1 1 0,-1 0 0,0-1 0,0 1 0,1 0 0,-1-1 0,1 1 0,-1 0 0,0-1 0,2 2 0,-2-2-56,2 4 44,0 0-1,0 0 1,0 0-1,-1 0 0,0 0 1,0 1-1,0-1 1,0 0-1,0 5 1,0-1 45,7 20 82,-6-23-100,0-1-1,0 1 1,-1 0-1,2 9 0,2 17 261,-4-23-223,1-1-1,0 17 1,-4 10 63,1-23-98,0 0 0,1 0-1,1 0 1,2 17-1,0-17-30,-1 0 0,0 0 0,-1 0 0,0 0 0,-2 19 0,1-22 12,0 1-1,1-1 0,2 11 0,-2-9-53,0-1-1,0 16 1,2 152 285,-1 17-262,-8-89 25,5-1 0,12 106 0,2-79 30,11 100 371,-13-99-83,11 58-339,12 8 119,-16-36-74,16 92 319,-33-238-394,15 150-118,-12-144 160,-2-1 1,1 39-1,0 122 332,-3-180-365,-1 83 58,0-27-166,-9 225 450,9-260-298,-7 37 0,4-32-80,3-24-19,-1 0-1,1 1 0,0-1 0,-5 8 0,4-8 14,0 0-1,0 1 0,1-1 0,-2 8 0,0 9-682,-4 24-3087,7-42 3555,-1 0-1,0 0 1,0 0 0,0 0 0,-1-1 0,1 1-1,0 0 1,-1-1 0,0 1 0,0-1-1,-3 4 1,0-2-1096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49.9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1728,'-5'6'5184,"24"5"-4103,-11-5-850,-4-4-183,-3-1 23,1 0 0,0 0 1,1 0-1,-1 0 0,0 0 0,0-1 1,0 1-1,0-1 0,1 1 0,-1-1 0,0 0 1,0 0-1,3 0 0,95 5 505,18-4-317,216-6 101,-197 2-283,-34 2-64,386 12 499,-330-4-426,75 9 271,-204-13-394,147 24 47,-30 1 96,274 68-121,-315-56 17,-68-24-21,1-2 1,60 14 0,-31-17 181,0-4 1,95-1-1,82-14 764,-1 0-382,-139 10-606,182 27 0,-203-17-608,1-2 1,168-5-1,-251-5 662,20-2-1028,31-4 0,-46 4 648,0 1-1,-1-1 0,1-1 0,0 1 0,-1-1 0,1 0 0,-1-1 0,10-6 0,-7 2-664,-1 0-1,9-11 0,-17 19 1049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51.3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 6 896,'-8'-6'283,"26"8"7236,-17 0-7454,0 0-1,0 0 0,-1 0 0,1-1 0,-1 1 1,1 0-1,-1 0 0,0 0 0,0 0 1,0 0-1,0 0 0,0 0 0,0 0 0,0 0 1,-1 0-1,1 0 0,-1 0 0,1 0 0,-1 0 1,0-1-1,0 1 0,0 0 0,0 0 0,-2 2 1,2-3-29,0 1 0,0 0 0,1 0 0,-1 0 0,0-1 0,1 1 0,0 0 0,-1 0 0,1 3 0,-4 12 73,1-8-91,0 0-1,1 0 1,0 1-1,-2 12 1,-2 16-85,-29 159 275,27-146-187,4-35 88,2 1-1,-2 25 1,4-36-111,0 7-59,1 0 1,2 17 0,-3-26 47,1 0-1,0 0 1,1 0 0,-1 0 0,1 0 0,0 0 0,-1-1-1,2 1 1,-1-1 0,0 0 0,4 5 0,0-2 20,-4-3 9,0-1 0,1 1 0,-1 0-1,1-1 1,0 1 0,0-1 0,0 0 0,0 0 0,0 0 0,1 0 0,-1 0-1,0-1 1,1 0 0,6 2 0,15 1-125,33 2 0,-48-6-715,0-1-1,0 1 1,0-2-1,0 1 1,0-1-1,14-5 1,-10 2-1976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51.7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70 4800,'0'-5'341,"0"0"-30,0 0 1,0 0 0,1 0 0,1-8-1,-1 11-254,-1 1-1,1 0 1,-1-1-1,1 1 0,-1 0 1,1 0-1,0-1 1,0 1-1,-1 0 0,1 0 1,0 0-1,0 0 1,0 0-1,0 0 0,1 0 1,-1 0-1,0 1 1,0-1-1,0 0 0,1 1 1,-1-1-1,0 1 1,2-1-1,11-2 376,-1 1 1,1 0-1,-1 1 0,25 2 0,55 9 249,-34-3-456,289 5-768,-167-11-4621,-92 1 2620,5-5 667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52.9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76 2720,'1'-8'1378,"-1"8"-1341,0-1 0,1 1 0,-1 0-1,0 0 1,0-1 0,0 1 0,0 0 0,0-1-1,0 1 1,0 0 0,0-1 0,0 1 0,0 0-1,0-1 1,0 1 0,0 0 0,0 0-1,-1-1 1,1 1 0,0 0 0,0-1 0,0 1-1,0-1 1,0 0 150,0-1 0,1 0-1,-1 1 1,1-1-1,-1 1 1,1-1 0,0 1-1,0-1 1,0 1 0,0-1-1,0 1 1,0 0 0,1-2-1,14-8 1139,-13 8-1140,1 0 0,0 0 0,0 1 0,0-1 0,1 1 0,-1 0 1,8-3-1,-3 4-155,-1 0 1,1 0 0,-1 1 0,1 0-1,-1 0 1,1 1 0,-1 0 0,1 1-1,-1 0 1,0 0 0,0 1-1,0 0 1,0 0 0,0 1 0,-1 0-1,1 0 1,-1 1 0,0 0 0,-1 0-1,7 7 1,2 2 181,-1 0 1,-1 0-1,-1 2 0,20 30 0,10 29-136,16 28-157,-46-83-330,2-2 1,0 1-1,18 17 0,-18-21-2874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53.3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592 2 4736,'-1'0'86,"1"0"0,-1 0 0,1 0 0,-1-1 0,1 1 0,0 0 0,-1 0 0,1 0 0,-1 0 0,1 0 0,-1 0 0,1 0 0,-1 0 0,1 0 0,-1 0 0,1 0-1,-1 0 1,1 0 0,-1 1 0,1-1 0,0 0 0,-1 0 0,1 0 0,-1 1 0,1-1 0,-1 1 0,-6 11 353,7-11-370,-1 0 0,1 1 1,-1-1-1,1 0 0,-1 1 0,0-1 0,0 0 0,0 0 0,0 1 0,0-1 0,0 0 0,-1 1 0,-31 24 2372,24-18-1782,-18 13 1,-101 63 631,99-63-1232,1 2-1,-31 32 1,-55 83-307,37-41-1413,66-83-97,-21 30 1,19-23-2536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4:57.7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 1997 480,'0'0'3,"0"0"-1,-1 0 1,1 0-1,0 0 1,0 0 0,0 0-1,0 0 1,0-1-1,-1 1 1,1 0 0,0 0-1,0 0 1,0 0-1,0 0 1,-1 0 0,1 0-1,0 0 1,0 0-1,0 0 1,0 0 0,-1 0-1,1 0 1,0 0 0,0 0-1,0 0 1,0 0-1,-1 0 1,1 0 0,0 0-1,0 1 1,0-1-1,0 0 1,-1 0 0,1 0-1,0 0 1,0 0-1,0 0 1,0 0 0,0 1-1,3 6 364,-2-5 4,-1 0-1,1 0 1,0 0 0,0-1-1,-1 1 1,1 0 0,-1 0 0,1 3-1,-1-5-244,0 1 0,0-1-1,0 1 1,0-1-1,0 1 1,0-1 0,1 1-1,-1-1 1,0 1 0,0-1-1,1 1 1,-1-1 0,0 1-1,0-1 1,1 0 0,-1 1-1,0-1 1,1 1 0,0 0-1,-1-1-77,0 0 1,0 0-1,1 0 0,-1 0 0,0 0 0,0 0 0,0 0 1,1 0-1,-1 0 0,0 1 0,0-1 0,1 0 0,-1 0 0,0 0 1,0 0-1,0 0 0,1 0 0,-1 0 0,0-1 0,0 1 1,1 0-1,-1 0 0,0 0 0,0 0 0,0 0 0,1 0 1,-1 0-1,0 0 0,0 0 0,0-1 0,1 1 0,-1 0 0,0 0 1,0 0-1,0 0 0,0-1 0,0 1 0,1 0 0,-1 0 1,0-1-1,2-3 18,-1 0 0,0-1 0,0 1 0,0-1 0,0 1 0,-1 0 0,0-6 0,1-4 92,23-150-55,-8 64 297,-7 53-108,1 0 0,3 0-1,23-56 1,-21 70-249,2 1 0,1 1 1,28-36-1,13-25 253,-51 79-267,25-45-23,60-78 1,-80 120 20,0 0-1,2 1 0,0 0 1,0 1-1,2 1 1,-1 1-1,2 0 0,-1 1 1,21-9-1,-21 14 26,1 0 0,0 0 0,0 2 0,0 0 0,27-2 0,94 3 106,-106 3-97,7 0 107,0-1 0,70-12 0,-81 7-80,-10 3 15,0-1 0,0-1 0,0-1 0,30-13 1,-18 1-1,-1-1 0,-1-1 1,-1-1-1,39-39 1,-42 35 87,-1-2 1,24-35 0,33-62 2,-45 65-125,57-68 0,-82 113-43,-1-1 0,13-25 1,5-7 271,-25 42-282,-1 0 0,1 0 0,-1 0 0,-1 0-1,1 0 1,-1 0 0,0 0 0,1-11 0,0 3-149,6-9 33,-8 20 178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6.1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518 58 4640,'0'0'49,"0"0"-1,-1 0 1,1 0 0,0 0 0,0 0 0,-1-1-1,1 1 1,0 0 0,0 0 0,-1 0 0,1 0-1,0 0 1,0 0 0,0 0 0,-1 0 0,1-1-1,0 1 1,0 0 0,0 0 0,-1 0 0,1 0-1,0-1 1,0 1 0,0 0 0,0 0 0,0-1-1,-1 1 1,1 0 0,0 0 0,0 0 0,0-1-1,0 1 1,0 0 0,0 0 0,0-1 0,0 1-1,-3-5 579,5 3-68,0-5 12,-5 4-343,0 0 0,-1 1-1,1-1 1,0 0-1,-1 1 1,0 0-1,1 0 1,-1 0-1,0 0 1,0 1-1,-6-2 1,1 0 205,0 1 0,0 0 0,-1 1 0,-12-1 0,9 2-403,0 1 0,0 1 0,0-1 0,0 2 0,0 0 0,1 1 1,-1 0-1,1 0 0,0 1 0,0 1 0,1 0 0,0 1 0,0 0 0,0 1 0,1 0 0,0 1 0,1-1 0,-14 18 0,-1 5-128,2 0 0,2 1 1,1 1-1,1 1 0,-22 61 0,34-78 81,1 1 0,0 1 0,1-1 0,1 0 0,1 1 0,1 32 0,1-41-25,1 1-1,0 0 1,1-1-1,0 1 1,1-1-1,0 1 0,1-1 1,0 0-1,0 0 1,1-1-1,0 0 1,1 1-1,7 7 1,-11-14 58,1 0 0,-1 0 0,1-1 0,0 1 0,0-1 0,0 0 1,0 0-1,1 0 0,-1 0 0,1 0 0,-1-1 0,1 0 0,6 2 0,-4-2 4,-1 0 1,0-1-1,1 0 0,-1 0 0,1 0 0,-1-1 0,0 0 0,10-2 0,-1-2-43,0 0 0,-1-1 0,0-1 0,0 0 0,-1-1 0,14-10 0,-8 4 35,-1-1-1,-1 0 1,0-1 0,-2-1 0,20-27-1,-18 19-46,-1-1 1,-1-1-1,16-43 0,8-62 131,-29 95 48,-7 26-187,0-1-1,-1 0 1,0 1 0,-2-14 0,1 5 387,0 19-334,0 0 0,0 0 0,0 0 0,0 1-1,0-1 1,0 0 0,0 0 0,-1 0 0,1 0 0,0 0 0,0 1 0,-1-1 0,1 0 0,0 0 0,-1 0 0,1 1 0,-1-1 0,1 0 0,-1 1 0,0-1 0,1 0 0,-1 1 0,1-1 0,-1 1 0,0-1 0,0 1 0,1-1 0,-1 1 0,-1-1 0,1 1 15,-1-1 0,1 1 0,-1 0 1,1 0-1,0 0 0,-1 0 0,1 1 0,0-1 0,-1 0 0,1 1 1,-1-1-1,1 0 0,0 1 0,0 0 0,-1-1 0,1 1 0,-2 1 1,3-2-21,-1 1 1,1 0-1,-1 0 1,1-1-1,-1 1 1,1 0-1,-1 0 1,1 0-1,0 0 1,-1-1-1,1 1 1,0 0-1,0 0 1,0 0-1,0 0 1,0 0-1,0 0 1,0 1-1,1 20-25,-1-19 5,20 189 244,-16-98 141,-2-22-105,7 369 733,-9-383-956,-26 385 278,22-412-304,1-10-387,1 24 1,0-36-1278,4-23-75,2-9-496,1-14 673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5:02.69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165 162 2912,'-15'0'923,"12"0"-177,-18 0-170,19-1-276,0 0-1,0 0 0,0 0 1,0 0-1,0 0 0,0 0 1,0 0-1,1-1 1,-1 1-1,0-1 0,1 0 1,-1 1-1,-1-4 0,-12-9 619,13 13-866,1 1 1,-1-1-1,1 1 0,-1-1 0,0 1 0,1-1 0,-1 1 0,0 0 1,0 0-1,1 0 0,-4 0 0,0 1 149,3-1-182,0 0 0,0 0 1,0 1-1,0-1 0,0 1 0,0 0 0,0-1 0,0 1 1,0 0-1,0 0 0,0 0 0,1 1 0,-1-1 1,0 0-1,1 1 0,-1-1 0,1 1 0,-1-1 0,1 1 1,0 0-1,0-1 0,0 1 0,0 0 0,0 0 1,0 0-1,0 0 0,1 0 0,-1 0 0,1 0 0,-1 2 1,0-1-35,1-1 1,0 0 0,-1 0 0,1 1 0,0-1 0,0 0-1,0 1 1,1-1 0,-1 0 0,1 1 0,-1-1-1,1 0 1,-1 0 0,1 0 0,0 0 0,0 0-1,0 1 1,1-2 0,-1 1 0,0 0 0,1 0-1,-1 0 1,1-1 0,0 1 0,-1 0 0,1-1 0,4 3-1,-5-4 39,0 1-1,0-1 1,0 0-1,1 1 0,-1-1 1,0 0-1,0 0 1,0 0-1,1 0 0,-1 0 1,0 0-1,0 0 1,0 0-1,1-1 1,-1 1-1,0 0 0,0-1 1,0 1-1,0-1 1,0 1-1,0-1 0,0 0 1,0 1-1,0-1 1,0 0-1,0 0 0,0 1 1,0-1-1,0 0 1,-1 0-1,1 0 1,0 0-1,-1 0 0,1 0 1,0-2-1,1-1 35,0 0-1,0 0 1,0 0 0,-1 0-1,0 0 1,0-1-1,0 1 1,0 0-1,0-5 1,-3-33 90,1 38-148,0 1 0,1-1 0,-1 0 1,-1 0-1,1 0 0,0 1 0,-1-1 0,-4-6 0,6 10-6,0 0 0,0 0 0,0-1-1,0 1 1,0 0 0,-1 0 0,1-1 0,0 1 0,0 0-1,-1 0 1,1 0 0,0-1 0,0 1 0,-1 0-1,1 0 1,0 0 0,0 0 0,-1 0 0,1 0-1,0 0 1,-1-1 0,1 1 0,0 0 0,-1 0-1,1 0 1,0 0 0,0 0 0,-1 0 0,1 0-1,0 0 1,-1 1 0,1-1 0,0 0 0,-1 0-1,1 0 1,0 0 0,0 0 0,-1 0 0,1 1-1,0-1 1,0 0 0,-1 0 0,1 0 0,0 1-1,0-1 1,0 0 0,-1 1 0,-9 15-7,6-9 9,0 0-7,1 1 0,0-1 1,1 1-1,-1-1 0,1 1 1,1 0-1,0 0 0,-1 15 1,2 3-12,0-25 140,1-1-60,0 0 0,0-1 0,0 1 0,0 0 1,1 0-1,-1-1 0,0 1 0,0-1 0,0 1 1,0-1-1,0 1 0,-1-1 0,1 1 0,0-1 1,0 0-1,0 0 0,0 0 0,0-1 0,2-1 23,-1 0 1,0 0-1,-1 0 0,1 0 0,2-7 0,-2 3-42,0 0 1,0-1-1,0 1 1,-1-1-1,0-7 1,-1 9 29,0 1 1,-1 0-1,1 0 0,-3-6 1,3 10-61,0-1 0,-1 1 0,1 0 0,0 0 0,-1 0 0,1 0 0,-1 0 0,1 0 0,-1 0 0,0 0 0,0 0 0,1 0 0,-1 0 0,0 0 0,0 1 0,0-1 0,0 0 0,0 0 0,0 1 0,0-1 0,0 1 0,-1-1 1,1 1-17,-1 0 0,1 0 0,0 0 0,0 0 0,0 1 0,0-1 1,0 0-1,0 1 0,0-1 0,0 1 0,0-1 0,-2 2 0,-3 1-47,4-2 25,1 1 0,-1-1 0,1 0 0,-1 0 0,1 1 0,0-1 0,0 1 1,0 0-1,-1-1 0,2 1 0,-1 0 0,0-1 0,0 1 0,0 0 0,1 0 1,-1 0-1,1 2 0,-1 0-2,0-1 1,0 1-1,1-1 1,-1 1-1,1 0 1,0 0-1,0-1 0,1 8 1,4-4-2,-5-7 33,0 1-1,0-1 1,1 0 0,-1 0 0,0 1 0,0-1-1,0 0 1,1 0 0,-1 0 0,0 1-1,0-1 1,1 0 0,-1 0 0,0 0 0,1 1-1,-1-1 1,0 0 0,0 0 0,1 0-1,-1 0 1,0 0 0,1 0 0,-1 0 0,0 0-1,1 0 1,-1 0 0,0 0 0,1 0-1,-1 0 1,0 0 0,1 0 0,-1 0 0,0 0-1,1 0 1,-1 0 0,0-1 0,0 1-1,1 0 1,-1 0 0,0 0 0,0-1 0,1 1-1,-1 0 1,0 0 0,0 0 0,1-1-1,-1 1 1,3-2 60,0 1 0,-1 0 0,1-1 0,0 0 1,-1 0-1,0 0 0,1 0 0,-1 0 0,0 0 0,0-1 0,0 1 0,0-1 0,0 1 0,1-5 0,1-1 105,-2 1-1,1-1 1,-1 0 0,2-11-1,-4 13-159,0 0 0,-1 1 0,0-1-1,0 0 1,0 1 0,-1-1 0,1 1 0,-1-1 0,-1 1-1,-2-6 1,5 10-12,0 1 0,0-1-1,-1 1 1,1-1 0,0 1-1,0 0 1,-1-1 0,1 1-1,0-1 1,-1 1 0,1-1-1,0 1 1,-1 0 0,1-1-1,-1 1 1,1 0 0,0-1 0,-1 1-1,1 0 1,-1 0 0,1-1-1,-1 1 1,1 0 0,-1 0-1,1 0 1,-1 0 0,1 0-1,-1 0 1,1 0 0,-1 0-1,1 0 1,-1 0 0,1 0 0,-1 0-1,1 0 1,-1 0 0,1 0-1,-1 0 1,0 1 0,0 0-25,-1-1 1,1 1 0,0 0 0,0 0 0,0 0-1,1 0 1,-1 0 0,0 0 0,0 0 0,0 0-1,1 0 1,-2 3 0,-2 7 8,0 0 0,0 0 0,1 0 0,1 1 0,0-1 0,0 1 0,1 15 0,1-25 25,0 6-8,0-1 0,0 0 0,2 8-1,-1-13 15,-1 0 0,1 0 0,-1 0 0,1 0 0,0 0 0,0-1 0,0 1-1,0 0 1,0-1 0,0 1 0,0-1 0,1 1 0,-1-1 0,1 1-1,-1-1 1,2 1 0,-2-2 33,1 0 0,-1 0 0,0-1 0,0 1 0,0-1 0,0 1 0,0-1 1,0 1-1,0-1 0,0 1 0,0-1 0,0 0 0,0 0 0,0 0 0,-1 1 0,2-3 0,0 0-1,1 0 1,-2-1-1,1 1 1,0-1-1,-1 1 1,1-1-1,-1 0 1,0 1-1,0-1 1,-1 0-1,1-7 1,3-11 180,-2 14-214,-1 1 0,0 0 1,0 0-1,-1-1 0,0 1 1,0-1-1,-1 1 0,-2-13 0,2 17-11,-2-8-342,0 12 45,0 7-22,1 2 205,1-1 1,-1 0-1,2 1 0,-1-1 1,1 1-1,1-1 0,2 17 1,-3-24-129,1 0 1,0 0 0,0 0 0,0 0-1,0 0 1,0 0 0,0 0-1,1 0 1,-1 0 0,1-1 0,-1 1-1,1 0 1,0-1 0,-1 1 0,1-1-1,0 0 1,0 0 0,0 0 0,3 2-1,18 5-4917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5:04.20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150 6 2144,'-7'-6'3299,"3"10"-2025,-1 1-1266,-3 9 1409,7-12-1299,1-1-1,-1 0 0,1 1 0,-1-1 0,0 0 0,0 0 0,0 1 0,1-1 1,-1 0-1,0 0 0,0 0 0,0 0 0,-1 0 0,1 0 0,0 0 0,0 0 0,-1-1 1,0 2-1,-11 4 673,12-5-691,-1 0-1,1 0 0,0-1 1,-1 1-1,1 0 0,-1-1 1,1 1-1,-1-1 1,1 1-1,-1-1 0,1 0 1,-3 1-1,2-1-51,-1 1 0,0 0 0,0 1 0,1-1 0,-1 0 0,1 1-1,-1 0 1,1-1 0,-4 4 0,4-2-58,1-1-1,0 0 0,0 1 1,0-1-1,0 0 1,0 1-1,0 0 0,0-1 1,1 1-1,-1-1 0,1 1 1,0 0-1,0-1 1,0 1-1,1 5 0,-1 0 124,0-5-107,0 0-1,1 0 1,-1 0 0,1 0 0,0 0 0,0 0 0,0 0 0,0-1 0,0 1 0,3 4 0,-3-6 26,0 1 1,0 0 0,1-1-1,-1 1 1,0-1 0,1 1-1,-1-1 1,1 0-1,-1 0 1,1 0 0,0 1-1,-1-2 1,1 1 0,0 0-1,0 0 1,2 0 0,-2 0 32,-1-1 1,0 0-1,0 1 1,0-1-1,1 0 1,-1 0-1,0 0 1,0 0-1,1 0 1,-1-1 0,0 1-1,0 0 1,0-1-1,2 0 1,-2 0-6,0 1 1,0-1-1,0 0 0,0 0 1,-1 0-1,1 0 1,0 0-1,-1 0 1,1-1-1,-1 1 1,1 0-1,-1 0 0,0 0 1,1 0-1,-1-1 1,0-1-1,0-4-4,0-1 0,0 0-1,-1 0 1,0 0 0,-1 0-1,0 0 1,-4-11 0,5 17-68,0 0 0,-1 0 0,1 0 0,-1 0 0,1 0 0,-1 0 0,0 0 0,-3-3 0,4 4 10,1 1 0,-1-1 0,1 1 1,-1-1-1,1 1 0,-1 0 0,1-1 0,-1 1 0,1 0 0,-1-1 0,0 1 0,1 0 0,-1 0 0,1-1 1,-1 1-1,0 0 0,1 0 0,-1 0 0,0 0 0,0 0 0,1 0 0,-1 0 0,0 0 0,1 0 0,-1 0 1,0 0-1,1 1 0,-1-1 0,1 0 0,-1 0 0,0 1 0,1-1 0,-1 0 0,1 1 0,-1-1 0,0 1 1,-4 6-69,-4 3 37,-13 23 1,19-29 34,1 0 1,0 0-1,1 1 1,-1-1-1,1 0 1,0 1-1,0-1 1,0 1-1,0 7 1,1-9-1,0-1 0,0 0 0,1 1 0,-1-1-1,0 0 1,1 1 0,-1-1 0,1 0 0,0 0 0,0 0 0,0 0 0,0 0 0,2 3 0,-2-4 22,0 0 1,0 0-1,0 0 1,0 0-1,0 0 0,1-1 1,-1 1-1,0 0 1,0-1-1,1 1 1,-1-1-1,0 1 1,1-1-1,-1 0 1,1 0-1,-1 1 1,0-1-1,1 0 1,-1 0-1,1 0 0,-1-1 1,1 1-1,1-1 1,-1 1 38,0-1 1,0 0-1,0 0 1,-1 0-1,1 0 1,0 0-1,-1 0 1,1 0-1,-1-1 0,0 1 1,1-1-1,0-1 1,17-22 431,-13 16-355,-3 5-119,-1 0-1,1 0 1,-1-1-1,0 1 1,0-1 0,-1 0-1,0 1 1,1-1-1,-1-6 1,1-6 8,-1-22 0,-1 31-24,0 7-21,0 0-1,0 0 1,0 0 0,0 0-1,0-1 1,-1 1 0,1 0-1,0 0 1,-1 0 0,1 0-1,-1 0 1,1 0 0,-2-2-1,-3 2-468,-3 9-257,6-5 437,-1 0 1,1 1-1,0-1 0,1 1 1,-1-1-1,1 1 0,-1 0 1,1 0-1,0-1 0,1 1 1,-1 0-1,1 0 0,0 0 1,-1 0-1,2 0 0,-1 0 1,0 0-1,2 5 0,6 10-2984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5:10.01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172 83 1824,'0'3'5232,"-8"-11"-4027,6 3-735,1 1-304,0 1 0,0-1-1,-1 1 1,0 0 0,1 0 0,-1-1 0,0 1-1,0 1 1,-5-6 0,-15-14 629,20 18-650,2 4-135,-1-1-1,1 1 1,0 0 0,0 0-1,0 0 1,0-1-1,0 1 1,0 0 0,0 0-1,-1 0 1,1 0-1,0-1 1,0 1-1,0 0 1,0 0 0,-1 0-1,1 0 1,0 0-1,0 0 1,0 0 0,-1-1-1,1 1 1,0 0-1,0 0 1,0 0-1,-1 0 1,1 0 0,0 0-1,0 0 1,-1 0-1,-7-3 175,8 3-177,-1-1 1,1 1 0,0 0 0,0 0 0,-1-1 0,1 1-1,0 0 1,-1 0 0,1 0 0,0 0 0,-1 0 0,1-1-1,0 1 1,-1 0 0,1 0 0,0 0 0,-1 0 0,1 0-1,0 0 1,-1 0 0,1 0 0,0 0 0,-1 0-1,1 0 1,0 1 0,-1-1 0,-3 2-5,0 0 0,0 0 0,0 0 1,1 1-1,-1 0 0,1 0 0,0 0 0,0 0 0,0 0 0,0 0 1,0 1-1,1 0 0,-3 4 0,-4 8-79,2 0-1,-6 18 1,4-11 202,7-17-76,0-1 0,1 0-1,0 0 1,0 1 0,1-1-1,0 1 1,-1-1 0,2 1 0,-1-1-1,2 7 1,1 4-65,1-1 0,7 19 0,-11-33 1,1 3 20,0 0 0,1 0 0,-1 0 0,1 0 0,0-1 0,0 1 0,1 0 0,-1-1 0,1 1 0,-1-1 0,7 5 0,-8-7 16,0 0-1,0 0 1,0 0-1,0 0 1,0 0-1,0 0 1,0-1-1,1 1 1,-1-1-1,0 1 1,0-1-1,1 1 0,-1-1 1,0 1-1,1-1 1,-1 0-1,1 0 1,-1 0-1,0 0 1,1 0-1,-1 0 1,0 0-1,1 0 1,-1-1-1,0 1 1,1-1-1,-1 1 1,0-1-1,1 1 1,-1-1-1,0 1 1,0-1-1,0 0 1,0 0-1,0 0 0,2-2 1,3-2 13,-1-1-1,0 0 1,-1-1 0,1 1-1,-1-1 1,0 0 0,-1 0-1,0 0 1,0 0 0,0 0-1,1-13 1,4 3 112,-7 15-133,0 1 1,0-1 0,0 0 0,0 0 0,0-1-1,0 1 1,-1 0 0,1 0 0,-1 0-1,1-3 1,7-45 81,-16 19-309,7 27 234,-2 1-42,2 3-96,-3 1-379,7 5 581,-1 0-1,1 0 1,-1 1 0,0-1 0,-1 0 0,2 11 0,-2-8 14,1-1-1,0 0 1,0 1 0,5 9 0,-2-5-175,-4-9 66,1 0-1,-1 0 1,1 0-1,4 5 1,5 12 32,-9-16 65,1 1 1,-1-1-1,1 0 1,0 0-1,6 7 0,-8-12-155,0 1-1,0 0 1,-1-1-1,1 1 1,0 0-1,0-1 1,0 1-1,0-1 0,0 1 1,0-1-1,0 0 1,0 1-1,0-1 1,0 0-1,0 0 1,0 0-1,0 0 1,0 0-1,0 0 1,0 0-1,0 0 0,0 0 1,0 0-1,0 0 1,0-1-1,0 1 1,0 0-1,0-1 1,0 1-1,-1-1 1,1 1-1,0-1 0,0 1 1,0-1-1,0 0 1,1-1-1,18-21-5150,-10 11 3367,2-3-1119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5:11.9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82 0 1568,'-2'0'86,"0"0"0,0 1 1,0-1-1,0 1 0,0-1 0,0 1 0,0 0 1,0 0-1,0 0 0,1 0 0,-1 0 0,0 0 0,1 0 1,-1 0-1,-1 2 0,2-1 29,-1-1-1,0 1 1,0-1 0,0 0-1,0 1 1,0-1-1,0 0 1,-3 1 0,4-2 23,0 0 1,0 1 0,-1 0 0,1-1 0,0 1-1,0 0 1,0-1 0,0 1 0,-2 2 0,3-3-12,-1 1 1,0 0-1,0 0 1,0-1 0,0 1-1,1-1 1,-1 1-1,0-1 1,0 1 0,0-1-1,0 1 1,0-1-1,0 0 1,0 1 0,0-1-1,-3 0 737,4 16 96,8 41 149,-3-11-101,-4-32-933,1 0 0,5 24 1,0 4 45,1 9-143,27 99 1,-14-61 110,-11-44 35,-7-29-69,-1 0 0,0 0-1,-1 20 481,-6-40-759,3 0 221,1 0 0,-1-1 0,1 1 0,0-1 0,0 1 0,0-1 0,1 0 1,-1 1-1,1-1 0,0 0 0,2-8 0,-2-4 43,1 8-32,-1 0-1,2 1 0,-1-1 1,1 0-1,4-11 1,20-42-221,-25 59 221,5-10-53,1 0 0,12-19 0,-16 28 32,0 0 0,0 1 0,0-1 0,0 1 0,0 0 0,1-1 0,-1 2 0,1-1 0,0 0 0,0 1 0,0 0 0,5-2 0,-7 3-1,-1 1-1,1-1 0,0 1 0,0 0 1,0-1-1,0 1 0,0 0 1,0 0-1,-1 1 0,1-1 0,0 0 1,0 1-1,0-1 0,-1 1 1,1-1-1,3 2 0,-2 0-8,1 1-1,-1-1 0,0 0 1,0 1-1,0 0 1,0-1-1,3 6 0,1 1 91,-1 0-1,0 1 1,0 0-1,6 15 1,-10-18 15,1 0 0,-1 0 0,0 1 1,-1-1-1,0 0 0,0 1 0,-1-1 0,1 0 1,-2 1-1,1-1 0,-1 0 0,0 1 0,0-1 1,-1 0-1,-3 10 0,2-12-25,1 1-1,-1 0 1,0-1-1,-1 0 1,1 1-1,-1-1 1,0-1-1,0 1 1,-1 0-1,1-1 1,-1 0-1,0 0 1,0-1-1,0 1 1,-1-1-1,1 0 1,-1 0-1,-7 2 1,0-1-502,-1 0 0,1-1 1,-1 0-1,0-1 0,0 0 0,0-1 0,0-1 1,0 0-1,-20-4 0,3-3-2392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6:29.2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288 12 320,'0'0'4,"0"-1"-1,0 1 1,0 0 0,0-1 0,0 1-1,0 0 1,1-1 0,-1 1 0,0 0-1,0-1 1,0 1 0,0 0 0,0 0-1,1-1 1,-1 1 0,0 0 0,0-1-1,1 1 1,-1 0 0,0 0 0,0 0-1,1-1 1,-1 1 0,0 0 0,0 0-1,1 0 1,-1 0 0,0 0 0,1-1-1,-1 1 1,7-3 3032,-11 14-2604,1-6-257,1 0 1,-2 1-1,1-2 1,0 1-1,-1 0 1,-5 5-1,6-7-38,-19 21 274,10-12-96,0 1-1,-14 21 1,5-6-21,15-21-265,0 0 0,1 1 0,-9 15 0,-8 16 33,17-32-47,0 1-1,1 0 1,0 0 0,0 0-1,-4 13 1,3 2 129,-3 27 0,4-23-164,-1 19 50,10 100 194,-4-108-134,1 1 0,1-1-1,3-1 1,12 48-1,-16-73-69,1-1-1,0 15 0,2 13 67,-1-18-12,1 26-1,-2-18 164,-3-19-198,0 1 1,0 0-1,-4 16 0,0 1-110,-7 49 300,9-63-291,0 1 1,-1 0-1,0-1 0,-1 0 1,-1 0-1,-10 22 0,3-13-1973,0 0-1,-30 38 1,33-49 632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6:32.6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221 434 1472,'1'1'853,"-4"0"660,-7 4-647,8-3-781,-1 0 0,1 0 0,-1-1 0,0 1 0,1-1 0,-6 2 1,-8 4 123,-57 34 916,70-39-1159,0 1-1,0-1 1,0 0-1,0 1 1,1-1-1,-5 7 1,-9 7 275,10-10-121,1 0-1,0 0 1,0 0-1,-5 9 0,10-15-113,-3 6 16,-1-1 0,1 1 1,0 0-1,1 0 0,0 0 0,0 1 0,0-1 0,-1 11 0,2-13-15,1-1-1,0 0 0,0 0 0,0 0 1,0 1-1,1-1 0,-1 0 0,1 0 1,0 0-1,0 0 0,0 0 0,0 0 1,0 0-1,1 0 0,-1 0 0,1-1 1,0 1-1,0-1 0,0 1 1,2 2-1,6 4 1,-8-7 2,-1 0 0,1-1 0,-1 1 0,1-1 0,0 1 0,0-1 0,0 1 0,0-1 0,0 0 0,0 0 0,0 0 0,0-1 0,0 1 0,0 0 0,1-1 0,3 1 0,3 0 137,1 0 1,0-1-1,18-2 0,-24 2-113,0-1 0,0 0 0,0 0 0,0 0 0,0-1 0,0 1 0,0-1 0,-1 0 0,1 0 0,0 0 0,5-5 0,-3 1-3,-3 4-14,0-1 0,0 1 0,-1-1 1,1 0-1,-1 1 0,0-1 1,0 0-1,2-4 0,9-19 4,-4 7-11,0 0 0,0 0 0,-2-1 0,-1 0 1,5-24-1,10-84 92,-10 55-13,-5 35-52,3-65 0,-8 66-43,0 25 30,0 1 0,-1 0 0,-3-21 0,1 9-91,2 19 46,0-1 1,0 1-1,-1 0 1,1 0 0,-1 0-1,-3-6 1,3 2-86,1 8 101,0 0 1,0 0-1,0 0 1,0 0 0,0-1-1,0 1 1,0 0-1,0 0 1,0 0-1,0-1 1,0 1-1,0 0 1,0 0-1,0 0 1,0 0-1,-1-1 1,1 1-1,0 0 1,0 0-1,0 0 1,0 0 0,0 0-1,0 0 1,-1-1-1,1 1 1,0 0-1,0 0 1,0 0-1,0 0 1,0 0-1,-1 0 1,1 0-1,0 0 1,0 0-1,0 0 1,0 0 0,-1 0-1,-7 27 182,5-21-164,1 0 0,0 1 0,0-1-1,1 0 1,0 1 0,0-1 0,0 1 0,1 11 0,-9 113-130,1 67 177,6-155-21,0-30-51,2 1-1,0 0 1,3 24-1,-1-19 37,-1-15-6,-1 0-1,1 1 1,0-1-1,0 0 1,2 6 0,1 1 122,-4-9-116,1 0-1,0 0 1,-1 0 0,1 0-1,0 0 1,0 0 0,0 0 0,0 0-1,0-1 1,1 1 0,-1 0 0,0-1-1,1 1 1,1 1 0,8 5 206,-10-7-209,0 0 0,0 0 0,0 0 1,0 0-1,1 0 0,-1-1 0,0 1 0,0 0 0,1-1 0,-1 1 1,0-1-1,1 1 0,-1-1 0,1 0 0,-1 1 0,1-1 1,1 0-1,29 6-138,-30-6 115,-2 0 4,1 0 0,0-1 0,-1 1 0,1 0 0,0 0 0,-1 0 0,1 0 0,0 0 0,-1 0 0,1 0 0,0 1 0,-1-1 0,1 0 0,-1 0 0,1 0 0,0 1 0,-1-1 0,1 0 0,-1 1 0,1-1 0,-1 0 0,1 1 0,-1-1 0,2 1 0,6 3-1549,-3 0 114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6:34.4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182 104 480,'0'0'102,"0"-1"-1,0 1 1,0 0 0,0-1-1,0 1 1,1-1 0,-1 1-1,0-1 1,0 1 0,0 0-1,1-1 1,-1 1 0,0-1-1,0 1 1,1 0 0,-1-1 0,0 1-1,1 0 1,-1-1 0,0 1-1,1 0 1,-1 0 0,0-1-1,1 1 1,-1 0 0,1-1-1,1 1-31,-1-1 1,0 0-1,0-1 0,0 1 0,1 0 0,-1 0 0,0 0 0,-1-1 0,1 1 1,0 0-1,0-1 0,0 1 0,-1-1 0,1-1 0,3-15 948,-4 17-942,1 0-1,-1-1 0,0 1 1,1-1-1,-1 1 1,0 0-1,0-1 0,0 1 1,0-1-1,0 1 0,0-1 1,0 1-1,0 0 0,-1-1 1,0-1-1,-2-5 261,3 6-329,0 1 1,-1 0-1,1 0 1,-1 0-1,1 0 1,-1 0-1,0 0 1,1 0-1,-1 0 1,0 1-1,1-1 1,-1 0-1,0 0 1,-1 0-1,0-1-5,0 1 0,0 0 0,0 1 0,0-1 0,0 0 0,-1 0 0,1 1 0,0-1 0,0 1 0,0 0 0,-1 0 0,1 0 0,0 0 0,0 0 0,-1 0 0,1 1 0,0-1 0,0 1 0,0-1 0,-1 1 0,1 0 0,-3 1 0,-5 3 95,0 0-1,0 1 1,-10 7-1,13-8-99,0 1-1,0-1 1,1 2 0,0-1-1,0 1 1,1 0-1,-1 0 1,1 0 0,1 1-1,-6 12 1,1 1 34,7-16-19,0 0 0,0 0 0,0 1 0,1-1 0,-1 1 0,1-1 0,0 1 0,1 5-1,0 30 320,0-40-368,0-1 52,1 0-1,0 0 1,-1 0 0,1 0-1,-1 0 1,1 0 0,0 0 0,-1 0-1,1 0 1,0 0 0,-1 0 0,1 1-1,0-1 1,-1 0 0,1 0 0,-1 1-1,1-1 1,-1 0 0,1 1 0,0-1-1,0 1 1,3 1 29,-1-1-48,1-1 1,-1 0 0,0 0 0,1-1-1,-1 1 1,1-1 0,-1 1-1,5-3 1,22-2 171,47-3-274,-70 8 63,-4-1 44,0 1 1,0 0 0,0 0-1,0 0 1,0 1-1,0-1 1,0 1-1,0-1 1,-1 1-1,1 0 1,0 0-1,0 0 1,3 3-1,9 4 7,-13-7-6,0 0-1,0 0 0,-1 0 1,1 1-1,0-1 0,0 0 1,-1 1-1,1-1 0,-1 1 1,1-1-1,-1 1 0,0 0 1,2 1-1,0 3 27,-1-1-1,0 1 1,0 0 0,0 0-1,0 0 1,-1 0 0,0 0-1,-1 0 1,1 8 0,-1-11 33,0 1-1,-1-1 1,1 0 0,-1 1 0,0-1 0,0 0 0,0 1 0,0-1 0,-1 0 0,1 0 0,-1 0 0,0 0 0,0-1 0,0 1 0,0 0 0,0-1 0,-1 1 0,-2 1 0,2-1-3,-1-1 0,1 0-1,-1 0 1,1 0 0,-1-1 0,0 1 0,1-1 0,-1 0 0,0 0 0,0 0 0,0-1 0,0 1 0,0-1 0,-5 0 0,-7-1-47,1-1 0,-22-5 0,15 3-193,10 1-791,1 0 1,-1 0-1,1-1 1,0 0 0,-12-7-1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6:41.6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149 31 1568,'-12'0'2709,"11"0"-2681,0 0-1,0-1 0,-1 1 1,1 0-1,0-1 1,0 1-1,0-1 1,-1 1-1,1-1 0,0 0 1,0 0-1,0 1 1,0-1-1,0 0 1,0 0-1,0-1 0,0 1 57,0 0 0,0 0-1,0 0 1,0 0 0,0 1-1,0-1 1,0 0-1,0 0 1,0 1 0,-1-1-1,1 1 1,0-1 0,0 1-1,-1-1 1,1 1 0,-2 0-1,-27-8 690,29 8-758,0 0 0,-1 0 0,1 1-1,0-1 1,0 1 0,0-1-1,0 1 1,0-1 0,0 1 0,0 0-1,0-1 1,0 1 0,0 0-1,0 0 1,0 0 0,0 0 0,0 0-1,1 0 1,-1 0 0,0 0-1,0 1 1,-13 30-45,7-15 184,-1 10-132,-5 7 148,12-32-171,1 0-1,-1 0 1,1 0-1,0 0 1,0 0-1,0 1 0,0-1 1,0 0-1,0 0 1,1 0-1,0 4 1,2 13 89,-2-18-78,0 0 1,0 0 0,1-1-1,-1 1 1,0 0 0,0 0-1,1-1 1,-1 1 0,0-1-1,1 1 1,-1-1 0,0 0-1,2 1 1,2-1 20,-1 0 0,0-1 0,0 1 0,1-1 0,-1 0 0,0 0 0,0-1 0,0 1 0,0-1 0,0 0 0,0 0 0,-1 0 0,1 0 0,0-1 0,3-3 0,36-41 33,0-18 363,-42 63-423,0 1 1,0-1-1,0 0 1,0 0-1,-1 0 0,1 0 1,-1 0-1,1 1 1,-1-4-1,0 4 4,0 1 0,0-1 0,0 1 0,0-1 0,0 1 0,0 0 0,0-1 0,0 1 0,0-1 0,0 1 0,0-1 0,-1 1 0,1 0 0,0-1 0,0 1 0,0 0 0,-1-1 0,1 1 0,0 0 0,-1-1 0,1 1 1,0 0-1,-1-1 0,1 1 0,0 0 0,-1 0 0,1-1 0,0 1 0,-1 0 0,1 0 0,-1 0 0,1 0 0,0 0 0,-1-1 0,1 1 0,-1 0 0,1 0 0,0 0 0,-1 0 0,1 0 0,-1 0 0,1 0 0,-1 0 0,1 1 0,0-1 0,-1 0 0,1 0 0,-1 0 0,1 0 0,0 1 0,-1-1 0,1 0 0,-1 0 0,1 1 0,-5 1-1,1 1 0,0-1 1,1 1-1,-1 0 0,0 0 0,1 0 0,-1 0 0,1 1 1,0 0-1,-5 7 0,-15 16 271,22-25-255,0-1-1,0 0 0,1 0 0,-1 1 0,0-1 0,0 0 1,1 1-1,-1-1 0,1 1 0,-1-1 0,1 1 0,0-1 1,0 1-1,-1-1 0,1 1 0,0-1 0,0 1 1,1 0-1,-1-1 0,0 1 0,0-1 0,1 1 0,-1-1 1,1 1-1,-1-1 0,1 0 0,0 1 0,-1-1 0,1 0 1,0 1-1,0-1 0,0 0 0,0 0 0,0 0 1,0 0-1,0 0 0,3 2 0,48 17 287,-46-17-371,0-1-1,0 1 0,0-1 0,0-1 1,1 1-1,10 0 0,41 1-2628,-36-3 1731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6:43.62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36 0 320,'0'1'98,"-1"-1"-1,1 0 1,-1 1 0,1-1 0,0 1-1,-1-1 1,1 0 0,0 1 0,-1-1-1,1 1 1,0-1 0,0 1-1,-1-1 1,1 1 0,0-1 0,0 1-1,0-1 1,0 1 0,0-1 0,0 1-1,-1-1 1,1 1 0,1-1 0,-1 1-1,0 0 1,0 22 3418,0-16-4277,12 345 1945,-11-262-880,-1-49 661,1-53-933,6-8-30,1 1 0,1 0-1,1 0 1,0 0 0,2 1 0,0 1 0,1 0-1,21-22 1,-33 38 7,1-1-1,-1 1 1,1-1 0,-1 1-1,1 0 1,-1 0-1,1 0 1,0 0 0,0 0-1,-1 0 1,1 0-1,0 0 1,0 1 0,0-1-1,0 1 1,0-1-1,0 1 1,0 0 0,0 0-1,0 0 1,0 0-1,0 0 1,0 0 0,0 0-1,0 1 1,0-1-1,3 2 1,-3-1-9,1 1-1,-1 0 1,0-1 0,0 1-1,1 0 1,-1 0 0,-1 0-1,1 1 1,0-1 0,0 0-1,-1 1 1,0-1 0,1 1-1,-1-1 1,0 1 0,0 0-1,0-1 1,0 6 0,1 0 29,-1 0 1,-1 0-1,1 1 0,-1-1 1,-1 0-1,-2 15 0,2-18 18,0 0-1,0 1 1,-1-1-1,0 0 1,0 0-1,0 0 0,-1-1 1,0 1-1,0 0 1,0-1-1,-4 5 0,-3 1-37,0-1 0,-1-1-1,1 0 1,-2 0-1,-20 10 1,19-12-564,0-1-1,-1 0 1,1-1 0,-1-1 0,-19 3-1,3-5-2366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10.2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106 389 832,'-4'2'91,"1"0"-44,0 0 1,0 0-1,0 0 0,0 0 0,1 0 1,-1 1-1,-2 3 0,2-3 83,0 0-1,0 0 1,0 0-1,0 0 1,0-1-1,-1 1 1,1-1-1,-1 0 1,0 0-1,-5 2 1,-21 15 1800,29-18-1850,1-1 0,0 1 0,-1 0 1,1 0-1,-1-1 0,1 1 0,0 0 0,0 0 0,-1-1 0,1 1 0,0 0 0,0 0 0,0 0 0,0-1 0,0 1 0,0 0 1,0 0-1,0 0 0,0 0 0,0-1 0,1 1 0,-1 0 0,0 0 0,0-1 0,1 1 0,0 1 0,2 3-185,0 0 0,0 0 0,6 7-1,-1-2 253,12 15-110,1 0 0,1-1 1,39 32-1,35 37 162,19 16-51,-108-103-184,11 11 873,-18-17-829,-12-7 68,-58-46 121,28 25-67,20 12 61,-33-17 0,50 30-196,-1 1 0,0 0-1,0-1 1,-12-1-1,17 4-9,-1-1 1,0 1-1,1 0 0,-1 0 0,0 0 0,1 0 1,-1 0-1,0 0 0,1 1 0,-1-1 0,0 0 0,1 1 1,-1-1-1,0 1 0,1 0 0,-1 0 0,1-1 1,-1 1-1,1 0 0,0 0 0,-1 0 0,0 2 0,-2 2 9,0 0 0,0 1 1,1-1-1,-1 1 0,2 0 0,-1 0 0,0 0 0,1 0 0,0 0 0,1 0 0,0 1 0,0-1 0,0 1 0,0-1 0,1 1 0,1 6 0,-1 48 523,0-60-389,27 7 886,-5-9-977,0-2 0,0 0 1,28-9-1,-16 3-22,-1-1 1,-1-2-1,0-1 0,-1-2 1,0-1-1,-2-1 0,50-37 1,-42 25-68,1 1 0,76-41 1,-83 55 22,-1 0 0,1 2 0,1 2 1,60-13-1,235-27 344,-319 49-279,0 0 0,-1 0 1,1-1-1,0-1 1,-1 1-1,0-1 0,0-1 1,0 1-1,0-1 0,9-6 1,-16 9-36,1 1 1,0-1 0,-1 1 0,1-1 0,-1 1-1,1-1 1,-1 1 0,1-1 0,-1 1 0,0-1-1,1 0 1,-1 1 0,1-1 0,-1 0 0,0 1-1,0-1 1,1 0 0,-1 0 0,0 1 0,0-1-1,0 0 1,0 1 0,0-1 0,0 0 0,0 0-1,0 1 1,0-1 0,0 0 0,-1 0 0,1 1-1,0-1 1,0 0 0,-1 1 0,1-1 0,0 0-1,-1 1 1,1-1 0,-1 0 0,1 1 0,-1-1-1,1 1 1,-1-1 0,1 1 0,-1-1 0,1 1-1,-1-1 1,0 1 0,1 0 0,-2-1 0,-2-2-7,-1 1 1,1-1 0,-1 1-1,1 0 1,-8-2 0,-11-1-29,0 1-1,0 1 1,0 1 0,0 1 0,-42 4 0,-113 25 51,174-27-13,-32 6 14,1 2 1,-1 2 0,-57 25-1,77-28-18,-1 0-1,1 2 0,1 0 0,0 0 0,0 1 0,1 1 0,0 1 0,1 0 1,-14 19-1,24-28-11,0 0 1,1 0-1,-1 0 1,1 0-1,0 1 1,0-1-1,1 1 1,-1 0-1,1-1 1,0 1-1,0 0 1,1 0-1,-1 0 1,1-1-1,1 10 1,-1-11 16,1 0 1,0 0-1,0 0 0,0 0 1,0 0-1,1 0 0,-1 0 1,1 0-1,0 0 0,0 0 1,0-1-1,0 1 0,0-1 0,0 1 1,1-1-1,-1 0 0,1 0 1,0 0-1,0-1 0,-1 1 1,1 0-1,0-1 0,5 2 1,-3-2 12,-1 0-1,0 0 1,1-1 0,-1 1 0,1-1 0,-1 0 0,1 0 0,-1-1 0,0 1 0,1-1 0,-1 0 0,0 0-1,1 0 1,4-3 0,9-1-46,94-29 93,147-66 1,-122 31-51,20-7-107,58-7 270,18-7-219,-92 33-13,-136 55 20,-3 1 36,1 0 0,-1 0 0,1 0 0,-1 0 0,1 1 0,-1-1 0,1 1 0,3-1 0,-26 13-29,-10-1-58,-1-1 1,0-2-1,-56 7 1,50-9 113,-41 6 172,6-1-226,-96 27 0,135-26 24,30-11-12,0 0 0,1 1-1,0-1 1,-1 1 0,1-1 0,0 1-1,0 0 1,-1 0 0,-2 3 0,5-4 5,0-1 0,-1 1-1,1-1 1,0 0 0,0 1 0,0-1 0,0 1 0,0-1 0,0 1 0,0-1 0,0 0 0,0 1 0,0-1 0,0 1 0,0-1 0,0 1 0,0-1 0,0 0-1,0 1 1,0-1 0,0 1 0,1-1 0,-1 1 0,0-1 0,0 0 0,1 1 0,-1-1 0,0 0 0,0 1 0,1-1 0,-1 0 0,0 1 0,1-1-1,0 0 1,13 8-97,-2-7 135,0 0 0,0 0 0,22-2 0,0 0 31,17 0 23,97-13-1,-114 7-16,0-1 1,0-1-1,59-26 1,-12-4-55,-2-4 0,134-95 1,-183 115 63,-2-2 0,35-38 0,-58 54-211,-9 7-19,2 3 133,0-1 0,0 1-1,0-1 1,0 1 0,1 0 0,-1 0-1,0 0 1,-1 1 0,-19 16-68,2 0 0,-33 38 0,2 0 60,-2-1 35,2 2 0,3 2 0,-63 102 0,95-140 42,13-16-5,-1 0-1,0 0 0,1 0 0,-3 7 1,5-12-42,1 0 0,0 0 0,0 0 0,0 1 0,0-1 0,0 0 0,0 0 0,0 0 1,0 0-1,0 0 0,0 0 0,0 0 0,0 0 0,0 0 0,0 0 0,-1 0 0,1 1 0,0-1 1,0 0-1,0 0 0,0 0 0,0 0 0,0 0 0,0 0 0,0 0 0,0 0 0,0 0 0,0 1 0,0-1 1,0 0-1,0 0 0,0 0 0,0 0 0,1 0 0,-1 0 0,0 0 0,0 0 0,0 0 0,0 0 1,0 1-1,0-1 0,0 0 0,0 0 0,0 0 0,0 0 0,0 0 0,0 0 0,0 0 0,0 0 1,1 0-1,-1 0 0,0 0 0,0 0 0,0 0 0,0 0 0,0 0 0,0 0 0,0 0 0,0 0 0,0 0 1,1 0-1,-1 0 0,0 0 0,0 0 0,0 0 0,0 0 0,0 0 0,0 0 0,0 0 0,11-6 64,10-11-105,38-39 77,107-79 0,-10 11-112,-133 102 38,-13 13 11,-1 0 1,1 0 0,21-12 0,-31 21 20,0 0-1,0 0 0,0 0 1,0 0-1,0 0 1,0 0-1,0 0 0,0 0 1,0 0-1,0 0 1,0 0-1,0 0 0,0 1 1,0-1-1,0 0 1,0 0-1,0 0 0,0 0 1,0 0-1,0 0 0,0 0 1,0 0-1,0 0 1,0 0-1,0 0 0,0 0 1,0 0-1,0 1 1,0-1-1,1 0 0,-1 0 1,0 0-1,0 0 0,0 0 1,0 0-1,0 0 1,0 0-1,0 0 0,0 0 1,0 0-1,0 0 1,0 0-1,0 0 0,0 0 1,0 0-1,1 0 0,-1 0 1,0 0-1,-9 13-74,-14 14 40,-5 0 132,0-1 0,-57 39-1,3-3-86,52-38 11,1 2 0,-33 38-1,55-53-6,7-11-10,0 0-1,-1 0 1,1 1-1,0-1 1,0 0 0,0 0-1,0 0 1,0 1-1,0-1 1,0 0 0,0 0-1,0 0 1,0 0-1,0 1 1,0-1-1,0 0 1,0 0 0,0 0-1,0 1 1,0-1-1,0 0 1,0 0 0,0 0-1,0 1 1,0-1-1,0 0 1,0 0 0,0 0-1,0 1 1,1-1-1,-1 0 1,0 0 0,0 0-1,0 0 1,1 1-1,1-1 1,-1-1-1,1 1 0,0 0 1,0-1-1,0 1 1,0-1-1,0 1 0,0-1 1,-1 0-1,1 0 1,0 0-1,2-1 0,4-2 1,120-49-1,39-17 0,-65 18-86,-99 50 52,0 0-1,0 1 1,1-1 0,-1 1-1,0 0 1,1 0-1,-1 0 1,1 0 0,0 1-1,5-1 1,-9 1 26,0 1-1,0-1 1,0 0 0,0 0 0,0 1 0,1-1 0,-1 0-1,0 0 1,0 1 0,0-1 0,0 0 0,0 0 0,0 1-1,0-1 1,0 0 0,0 0 0,0 1 0,0-1 0,0 0-1,0 1 1,0-1 0,-1 0 0,1 0 0,0 0 0,0 1-1,0-1 1,0 0 0,0 0 0,0 1 0,-1-1 0,1 0-1,-4 6 3,0 0 0,-1 0 0,1 0 0,-1-1 0,-1 0 0,1 0 0,-9 6 0,-47 27 45,24-15 45,-9 8 18,1 3 1,2 1-1,1 3 1,-47 53-1,84-85-62,3-3-26,1-1 0,-1 0 0,0 0 0,0 0 0,0 0 0,0 0-1,0 0 1,0 0 0,0-1 0,-1 1 0,1-1 0,-1 0 0,-4 2 0,7-4 2,0 0 1,0 1 0,1-1-1,-1 0 1,0 0 0,0 0-1,0 0 1,0 0 0,1 0-1,-1 1 1,0-1 0,1 0-1,-1 0 1,1 0 0,0 0-1,8-14 28,1 1-1,1 0 0,0 1 1,16-14-1,-4 5-181,39-26 1,-48 38-481,1 1 0,0 0 1,0 1-1,25-8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37.0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158 43 4480,'-11'1'1846,"9"-1"-1541,-1 0 0,1 1 0,0-1 0,-1 0-1,1 0 1,0 0 0,0-1 0,-1 1 0,1-1 0,0 1 0,0-1 0,-1 0-1,1 1 1,0-1 0,0 0 0,-3-2 0,3 0-16,-1 1 0,1 0-1,-1 0 1,1 1 0,-1-1 0,0 1 0,0-1 0,0 1 0,-4-1-1,6 1-196,-1 1-1,0-1 0,0 1 1,0 0-1,1-1 1,-1 1-1,0 0 0,0 0 1,0 1-1,0-1 1,1 0-1,-1 1 0,0-1 1,0 1-1,0-1 0,1 1 1,-3 1-1,-2 1 48,4-2-137,1 0 1,0-1-1,0 1 0,0 0 0,-1 0 0,1 0 0,0 0 0,0 0 0,0 0 0,0 0 1,0 0-1,1 0 0,-1 0 0,0 0 0,0 0 0,1 1 0,-1-1 0,1 0 0,-2 3 1,-2 10-161,1 0 1,-3 22 0,5-32 148,1-1 0,0 1 0,0 0 0,0-1 1,0 1-1,0 0 0,1-1 0,0 1 0,0-1 0,0 1 0,0-1 1,1 1-1,-1-1 0,1 0 0,3 6 0,-2-5 3,0-1 0,0 0 0,0 0 0,0 0 0,0 0-1,8 5 1,-10-7 22,0-1 0,1 0 0,-1 1 0,0-1 0,0 1 0,1-1 0,-1 0 0,0 0 0,1 0 0,-1 0 0,0 0 0,0 0 0,1 0 0,-1 0 0,0-1 0,1 1 0,-1 0 0,0-1 0,0 1 0,0-1 0,1 1 0,-1-1 0,0 0 0,0 0 0,0 1 0,0-1 0,0 0 0,1-2 1,3-2 47,-1 0 1,0 0-1,-1 0 1,1-1-1,-1 0 1,0 0 0,0 0-1,-1 0 1,0 0-1,0 0 1,0-1-1,0-6 1,0 3-39,-1 1-1,0-1 1,-1 0 0,0 0 0,0 0-1,-1 1 1,-3-15 0,-2 10 3,6 13-43,-1 1-1,1 0 1,0 0 0,0-1 0,0 1 0,-1 0 0,1 0 0,0-1 0,-1 1-1,1 0 1,0 0 0,0 0 0,-1 0 0,1 0 0,0-1 0,-1 1 0,1 0-1,0 0 1,-1 0 0,1 0 0,0 0 0,-1 0 0,0 0 0,0 1-76,0-1 1,0 1 0,0 0 0,-1 0-1,1 0 1,0 0 0,0 0-1,0 0 1,0 0 0,0 0 0,0 0-1,1 0 1,-1 0 0,0 0-1,0 3 1,-16 34-4417,8-13-982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12.8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345 88 1312,'1'-1'57,"-1"-1"0,0 1-1,0 0 1,0-1 0,0 1 0,0 0-1,-1 0 1,1-1 0,0 1 0,-1 0 0,1 0-1,0-1 1,-1 1 0,0 0 0,1 0-1,-1 0 1,0 0 0,1 0 0,-1 0 0,0 0-1,0 0 1,0 0 0,0 0 0,0 0 0,0 0-1,0 1 1,0-1 0,0 0 0,0 1-1,-1-1 1,1 1 0,0-1 0,-2 1 0,-25-14 762,18 9-102,0 0 0,-18-6 0,6 5-401,-1 2 0,1 0-1,0 1 1,-39 1 0,60 2-307,0 0-1,1 0 1,-1 0 0,0 0 0,1 0-1,-1 0 1,0 0 0,0 1 0,1-1-1,-1 0 1,0 0 0,1 0 0,-1 1-1,0-1 1,1 0 0,-1 1 0,0-1-1,1 1 1,-1-1 0,0 2 0,0-1-13,1 0 1,-1 0 0,1 1 0,0-1 0,-1 0 0,1 0 0,0 1-1,0-1 1,0 0 0,0 3 0,0-3 3,1 0 0,-1 0-1,1 0 1,-1 0 0,1 0-1,-1 0 1,1 0 0,0-1 0,0 1-1,-1 0 1,1 0 0,0-1 0,0 1-1,0-1 1,0 1 0,-1 0-1,1-1 1,0 0 0,2 1 0,19 8 176,-16-7-120,1-1 1,-1 0-1,0 0 1,1-1-1,-1 0 1,0 0-1,1 0 1,-1-1-1,0 0 0,1 0 1,-1-1-1,0 0 1,0 0-1,0 0 1,0-1-1,6-3 1,-12 6-52,0 0 0,1 0 0,-1 0-1,0-1 1,0 1 0,0 0 0,0 0 0,1 0 0,-1 0 0,0 0 0,0 0 0,0-1 0,0 1 0,0 0 0,0 0 0,1 0 0,-1 0 0,0-1 0,0 1-1,0 0 1,0 0 0,0 0 0,0 0 0,0-1 0,0 1 0,0 0 0,0 0 0,0 0 0,0-1 0,0 1 0,0 0 0,0 0 0,0 0 0,0 0-1,0-1 1,0 1 0,-1 0 5,1-1 0,0 1 0,0 0 0,0 0-1,-1 0 1,1 0 0,0-1 0,-1 1 0,1 0-1,0 0 1,0 0 0,-1 0 0,1 0 0,0 0-1,-1 0 1,1 0 0,0 0 0,-1 0-1,1 0 1,0 0 0,0 0 0,-1 0 0,1 0-1,0 0 1,-1 0 0,-7 3 85,-1 1 0,1-1 0,0 1 0,0 1 0,1-1 0,-1 1 0,1 1 0,-7 5 0,-51 55 413,62-63-474,-12 16 59,1-1-1,-22 38 1,33-51-108,1 0-1,0 0 1,0 1 0,-1 6 0,3-11 11,0-1 0,0 1-1,-1-1 1,1 1 0,0-1 0,0 0 0,0 1 0,0-1-1,0 1 1,0-1 0,0 1 0,0-1 0,0 1-1,1-1 1,-1 1 0,0-1 0,0 1 0,0-1-1,0 0 1,1 1 0,-1-1 0,0 1 0,1 0 0,0-1 7,0 0 1,0 0-1,-1-1 1,1 1-1,0 0 1,0 0-1,0 0 1,-1-1 0,1 1-1,0 0 1,0-1-1,-1 1 1,1-1-1,0 1 1,-1-1 0,1 1-1,0-1 1,-1 1-1,1-1 1,0 0-1,15-15 125,20-25-1,1 0-35,1 4-116,78-56 0,-102 84 164,0 0 1,16-7-1,-36 20-114,0 0 0,0 0-1,0 0 1,1 1 0,-9 9-1,-1 1 40,-6 6 29,-36 46 0,46-54-116,2 2-1,0 0 0,1 0 0,-12 29 1,19-41 11,0 0 0,0 0 1,0 1-1,0-1 0,1 1 0,-1-1 1,1 0-1,0 1 0,0-1 1,1 1-1,0 4 0,-1-7-9,1 1 1,-1-1-1,1 0 0,-1 0 0,1 1 1,0-1-1,0 0 0,-1 0 0,1 0 0,0 0 1,0 0-1,0 0 0,0 0 0,0 0 1,0 0-1,1-1 0,-1 1 0,0 0 1,0-1-1,1 1 0,-1-1 0,0 1 0,0-1 1,1 0-1,-1 1 0,1-1 0,-1 0 1,0 0-1,1 0 0,1 0 0,19-2-1719,0 0 0,36-9-1,-27 5 393,12-2-1234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14.5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309 541 2976,'-13'-32'1302,"12"27"-1131,-1 0 0,0 0-1,0 0 1,0 0-1,0 0 1,-1 0-1,0 1 1,0-1-1,-1 1 1,-6-8-1,9 12-141,0-1 0,0 1 1,0-1-1,1 1 0,-1-1 0,0 1 0,0 0 0,0 0 0,0-1 0,0 1 0,0 0 0,0 0 0,1 0 0,-1 0 0,0 0 0,0 0 0,0 0 0,0 0 0,0 0 0,0 1 0,0-1 0,0 0 0,0 1 0,1-1 0,-1 0 0,0 1 0,-1 0 0,-2 2 73,1 0 0,-1 0 0,1 1 0,-4 5 0,-2 1 106,1-1-97,1 1 0,0 0-1,1 0 1,0 1 0,0 0 0,1 0-1,-4 14 1,-2 1-42,12-26-47,-1 0 0,1 1 0,-1-1-1,1 0 1,-1 0 0,1 0 0,-1 0 0,1 0 0,-1 0 0,1 0 0,-1 0 0,1 0 0,-1 0 0,1 0 0,-1 0 0,0 0-1,1 0 1,-1 0 0,1-1 0,-1 1 0,1 0 0,-1 0 0,1-1 0,-1 1 0,0 0 0,1-1 0,4-3 67,14-13 619,-18 16-641,0 0 0,0 0 1,0-1-1,0 1 0,-1 0 0,1 0 1,0 0-1,0-1 0,-1 1 0,1 0 1,-1-1-1,0 1 0,1-3 0,-1 6-57,0 0 0,-1 0 0,1-1 0,-1 1 0,1 0-1,-1 0 1,0-1 0,1 1 0,-1 0 0,0-1 0,0 1 0,0-1-1,-1 1 1,-1 1 0,2-2 4,1-1-1,0 1 0,-1-1 1,1 0-1,-1 0 1,1 1-1,-1-1 1,1 0-1,0 0 1,-1 1-1,1-1 0,-1 0 1,1 0-1,-1 0 1,0 0-1,1 0 1,-1 0-1,1 0 1,-1 0-1,1 0 1,-2 0-1,2 0 0,-1-1 1,0 1-1,1-1 0,-1 1 0,0-1 1,1 1-1,-1-1 0,1 0 1,-1 1-1,1-1 0,-1 0 0,1 1 1,-1-1-1,1 0 0,0 0 1,-1 1-1,1-1 0,0 0 0,0-1 1,-4-9 38,0 0 1,2 0-1,-1-1 0,2 1 1,-2-20-1,7-91 631,0 57-64,6 56-977,-9 10 358,-1-1-1,1 0 0,0 0 0,-1 0 0,1 0 1,0 0-1,-1 1 0,1-1 0,-1 0 1,1 0-1,0 1 0,-1-1 0,1 1 1,-1-1-1,1 0 0,-1 1 0,1-1 1,-1 1-1,1-1 0,-1 1 0,0 0 1,1-1-1,-1 1 0,0-1 0,1 1 0,-1 0 1,0-1-1,0 1 0,0 0 0,1-1 1,-1 1-1,0 1 0,0-2-11,1 3-9,-1 0 0,1 1-1,-1-1 1,0 0 0,0 0 0,0 0 0,0 0-1,-1 0 1,1 0 0,-2 4 0,-12 30 176,10-25-72,3-11-8,1-6 112,-5-117 181,10-137-475,-6 246 85,1 13 20,-1 0-1,1 0 1,0 0 0,0 0-1,0 0 1,0 0-1,0 0 1,0 0 0,0 0-1,-1 0 1,1 0 0,0 0-1,0 0 1,0 0 0,0 0-1,0 0 1,0 0 0,0 0-1,-1 1 1,1-1 0,0 0-1,0 0 1,0 0 0,0 0-1,0 0 1,0 0 0,0 0-1,0 0 1,0 0 0,0 0-1,-1 0 1,1 1 0,0-1-1,0 0 1,0 0-1,0 0 1,0 0 0,0 0-1,0 0 1,0 0 0,0 0-1,0 1 1,0-1 0,0 0-1,0 0 1,0 0 0,-9 27-255,5-16 225,-55 133-118,23-50 295,6-16-60,25-70 104,4-13-21,3-14-72,1 12-100,0 0 0,0 0 0,0 0-1,1 0 1,7-10 0,-10 16-8,1-1-1,-1 0 1,0 1-1,0-1 1,1 1-1,-1-1 1,1 1-1,-1 0 1,1-1-1,0 1 0,0 0 1,-1 0-1,1 0 1,0 0-1,0 1 1,0-1-1,0 0 1,0 1-1,0-1 1,0 1-1,0 0 1,0 0-1,0 0 1,0 0-1,0 0 1,3 1-1,-3-1 5,-1 1 0,1 0-1,0 0 1,-1 0-1,1 0 1,-1 0 0,1 1-1,-1-1 1,0 0-1,1 1 1,-1-1 0,0 1-1,0-1 1,0 1 0,0-1-1,0 1 1,0 0-1,-1 0 1,2 3 0,0 4 15,1 0 1,1 17 0,-4-23-13,17 127-70,-11-81 187,-5-34-55,0 0 1,2 0-1,5 18 1,-8-31-45,0-1 0,1 1 1,-1-1-1,1 0 0,0 1 1,0-1-1,-1 0 0,1 1 1,0-1-1,0 0 0,0 0 1,2 2-1,-3-3-6,0 0 1,1 0-1,-1 1 0,0-1 1,1 0-1,-1 0 0,1 0 1,-1 0-1,0 0 0,1 0 1,-1 0-1,1 0 0,-1 0 0,0 0 1,1 0-1,-1 0 0,1 0 1,-1 0-1,0 0 0,1 0 1,-1-1-1,0 1 0,1 0 1,-1 0-1,1 0 0,-1-1 1,0 1-1,1 0 0,2-4 16,0 1 1,0-1-1,-1 1 0,1-1 0,-1 0 0,3-5 0,-2 4-74,3-7 79,0-1 0,0 1 0,-1-1 0,0 0 0,4-23 1,-8 32-9,-1 0 1,1 0 0,-1 0-1,0-1 1,-1 1 0,1 0 0,-1 0-1,1 0 1,-1 0 0,-2-6-1,1 8-5,1-1-1,0 0 0,-1 0 0,0 1 0,0-1 1,0 1-1,0 0 0,0 0 0,0 0 0,0 0 1,-1 0-1,1 0 0,-1 0 0,0 1 0,-5-3 1,-3 0-67,-1 0 0,1 1 0,-1 0 0,0 1 1,-1 0-1,-21 1 0,30 0-5,8-2-46,9-1-94,121-24-4043,-75 14 800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19.4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148 154 1472,'0'0'35,"0"-1"0,-1 1 0,1 0 0,-1 0 0,1 0 0,0 0 0,-1-1 0,1 1 0,0 0 0,-1 0 0,1 0 0,0-1 0,-1 1 0,1 0 0,0-1 0,0 1 0,-1 0 0,1-1 0,0 1 1,0 0-1,0-1 0,-1 1 0,1 0 0,0-1 0,0 1 0,0-1 0,0 1 0,0 0 0,0-1 0,0 1 0,0-1 0,0 1 0,0 0 0,0-2 0,1-19 156,1 9 701,1-8-534,-3 17-307,1 0-1,0 0 0,-1 0 0,1 0 0,-1 0 0,0 0 0,0 0 1,0 0-1,-1 0 0,1 0 0,-1-3 0,-1 2 38,1 0 0,1 0-1,-1 0 1,1 0-1,-1 0 1,1 1 0,0-6-1,1 0 316,-1 9-395,0 0-1,0 0 0,0 0 1,0-1-1,0 1 0,0 0 1,0 0-1,0 0 0,0 0 1,0-1-1,0 1 0,0 0 1,0 0-1,-1 0 0,1 0 1,0-1-1,0 1 1,0 0-1,0 0 0,0 0 1,0 0-1,0 0 0,0-1 1,0 1-1,-1 0 0,1 0 1,0 0-1,0 0 0,0 0 1,0 0-1,0 0 1,-1 0-1,1-1 0,0 1 1,0 0-1,0 0 0,0 0 1,-1 0-1,1 0 0,0 0 1,0 0-1,0 0 0,0 0 1,-1 0-1,1 0 1,0 0-1,0 0 0,0 0 1,0 0-1,-1 0 0,1 1 1,0-1-1,0 0 0,0 0 1,-1 0-1,-6 6 141,-1 12-101,1 0-1,-7 28 1,5-14 149,1-10-46,-14 27 0,4-10-119,0-2-41,12-27 45,1 1 0,-7 19 1,11-28-29,1-1 1,0 0-1,-1 1 1,1-1-1,0 1 1,0-1-1,0 1 1,0-1-1,0 0 1,0 1-1,1-1 1,-1 1-1,0-1 1,1 0 0,-1 1-1,1-1 1,-1 0-1,1 1 1,0-1-1,0 0 1,-1 0-1,1 1 1,0-1-1,0 0 1,0 0-1,0 0 1,0 0-1,1-1 1,-1 1-1,0 0 1,0 0-1,2 0 1,0 1 15,1-1-1,-1 0 1,0 0 0,1 0 0,-1 0-1,1 0 1,-1-1 0,1 1 0,-1-1-1,1 0 1,-1 0 0,6-1 0,-5 0-18,0 0-1,0 0 1,0 0 0,0-1 0,0 1 0,0-1-1,0 0 1,0 0 0,-1-1 0,1 1 0,-1-1-1,1 0 1,-1 0 0,0 0 0,0 0 0,0 0-1,-1-1 1,1 1 0,3-8 0,-1 3 35,0-1 0,0 0 0,-1 0 0,-1 0 0,1 0 0,2-14 0,-3 6 80,-1 0 0,0-33 0,-2 45-90,0 1 1,0 0-1,-1-1 1,0 1-1,-2-7 1,0-2-70,-1-20 81,1 34-235,1 5 173,6 90 505,-2-83-332,1 1 0,0-1 0,0 0 0,1 0 0,7 13 0,-7-16-177,1 1 1,0-1 0,1-1-1,0 1 1,1-1 0,0 0-1,14 14 1,-20-22 54,2 3-566,1-1 1,0 0 0,0 0-1,0 0 1,5 2 0,-8-4 366,0 0 0,1-1 0,-1 0 0,0 1 0,0-1 0,1 0 0,-1 1 0,0-1 1,1 0-1,-1 0 0,1 0 0,-1 0 0,0 0 0,1-1 0,-1 1 0,0 0 0,0-1 0,1 1 0,-1-1 1,0 1-1,0-1 0,1 1 0,1-3 0,0 1-51,-1-1-1,1 1 1,-1-1-1,0 0 1,1 0-1,1-4 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21.4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 1 1056,'0'0'18,"0"0"-1,0 0 1,0 0-1,0 1 1,0-1 0,0 0-1,0 0 1,0 0 0,0 1-1,1-1 1,-1 0-1,0 0 1,0 0 0,0 1-1,0-1 1,0 0 0,0 0-1,0 0 1,0 1-1,-1-1 1,1 0 0,0 0-1,0 0 1,0 1 0,0-1-1,0 0 1,0 0-1,0 0 1,0 1 0,0-1-1,-1 0 1,1 0 0,0 0-1,0 0 1,0 0-1,0 1 1,-1-1 0,1 0-1,0 0 1,0 0 0,0 0-1,-1 0 1,1 0-1,0 0 1,0 0 0,0 0-1,-1 0 1,1 0 0,0 0-1,0 0 1,0 0-1,-1 0 1,1 0 0,0 0-1,0 0 1,0 0 0,-1 0-1,1 0 1,0 0-1,0 0 1,0 0 0,-1 0-1,1 0 1,0 0 0,0 0-1,0-1 1,0 1-1,-1 0 1,1 0 0,0 10 1159,0-10-1110,1 1 0,-1-1 0,1 1 0,-1 0 0,1-1 0,-1 1 0,1-1 0,-1 1 0,1-1 0,0 1 0,-1-1 1,1 0-1,0 1 0,0-1 0,0 0 0,7 5 454,3 7-344,-1 0 0,-1 0-1,0 1 1,-1 0 0,-1 0 0,0 1-1,10 27 1,-10-22-167,-2 1-1,0-1 1,-1 1 0,-1 0-1,1 34 1,-4-2 16,-3 110 540,3-102-139,0-58-278,0-18 38,1 0-154,0 0 0,2 1 0,0-1 0,9-28 0,-7 35 56,-1-1 0,2 1 1,-1 0-1,1 1 0,1-1 0,13-13 0,-17 19-88,0 1 0,0-1 0,1 1 0,-1-1 0,1 1 1,0 0-1,0 1 0,-1-1 0,1 1 0,0 0 0,0-1 0,1 2 0,-1-1 0,0 0 0,0 1 0,0 0 0,0 0 0,1 0 1,-1 1-1,0-1 0,0 1 0,5 1 0,-3 0 6,1-1 0,-1 2 0,0-1 0,0 0 0,0 1 0,0 0 0,0 1 0,0-1 0,-1 1 0,0 0 0,0 1 0,0-1 0,6 8 0,-8-8 60,-1-1 0,0 1 0,0 0 1,0 0-1,0 0 0,-1 0 0,1 0 0,-1 0 0,0 0 1,0 0-1,-1 1 0,1-1 0,-1 0 0,0 1 1,0 5-1,-1-7-38,0 1 0,1-1 0,-1 0 1,-1 0-1,1 1 0,0-1 0,-1 0 0,1 0 0,-1 0 1,0 0-1,0 0 0,0-1 0,0 1 0,-1-1 0,1 1 1,-1-1-1,0 0 0,1 0 0,-7 3 0,-3 1-140,-1 0-1,1-1 0,-1-1 1,0 0-1,-1-1 0,-24 4 0,4-5-2158,-50-1 0,44-4 281,8-5 122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7:53.97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2633 1664,'48'-52'4218,"-39"41"-3919,0-1 0,-1 0-1,9-18 1,1 0 53,47-85 560,33-50-85,-29 59-489,78-163 1,-133 241-291,113-212 539,-104 200-452,-1-1 0,-3-1 0,-1-1 0,-2 0 0,19-88 0,-14 40 49,16-97-186,-33 165 10,9-26 0,-8 29-39,0 1 1,3-24 0,25-202 94,-21 176-246,6-23 97,13-46 149,-23 96-128,4 0-58,-10 31-39,1-1 188,-2 7 35,-1 0-1,1 0 0,-1 0 1,-1-10-1,1 12-218,-5-43 455,5 46-255,0 0-70,0-1 0,0 1 0,0 0 0,0-1 0,0 1 1,0 0-1,-1-1 0,1 1 0,0 0 0,0-1 0,0 1 0,0 0 0,0-1 0,-1 1 1,1 0-1,0 0 0,0-1 0,-1 1 0,1 0 0,0 0 0,0 0 0,-1-1 0,-10 22 117,-15 42 0,11-25-51,7-22-28,-1-1-1,-1 1 1,0-1 0,-1-1-1,-23 24 1,-30 27 522,60-59-972,14-12 598,14-13 175,-15 10-352,0-1-1,-1 0 1,0 0 0,6-13 0,3-2 135,-9 12-85,-1 1-1,-1-1 0,5-14 0,-1 3 4,5-13-36,-7 19-68,13-26 1,-11 17 234,-9 23-216,0 0 1,1-1 0,0 1 0,2-5 0,-3 8 102,0 10-35,0 1-1,1-1 1,0 0-1,1 0 1,0 0 0,0 0-1,8 14 1,3 12-90,-9-24 63,1-1-1,0 0 1,0 0-1,1 0 1,13 15-1,-19-25 30,0 1-4,0 1 1,0-1-1,0 0 1,0 0-1,1 0 1,-1 0-1,0-1 1,1 1-1,-1 0 1,4 1 1050,-18 3-555,0-1-375,-9 0 57,17-4-138,1 1 1,-1-1 0,0 1-1,0 0 1,-8 4 0,-11 2 56,17-6-196,3 0-398,0-1 0,0 1 0,0 0 1,0 0-1,0 1 0,0-1 0,1 1 0,-5 2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8:12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699 430 640,'-2'-7'71,"1"0"42,-1 0 1,0 1-1,0 0 1,0-1-1,-6-8 1,8 14-47,-1 0 0,0 0 1,1 0-1,-1 0 0,0 0 0,0 0 0,0 0 0,0 1 1,0-1-1,0 0 0,0 0 0,0 1 0,0-1 0,0 1 1,-1-1-1,1 1 0,0-1 0,0 1 0,0 0 0,-1-1 1,1 1-1,0 0 0,0 0 0,-1 0 0,1 0 0,0 0 1,0 1-1,-1-1 0,1 0 0,0 0 0,0 1 0,-1-1 1,1 1-1,0-1 0,0 1 0,-1 0 0,-10 6 249,1 1-1,0 0 1,0 1-1,1 0 1,0 1-1,-15 19 1,10-12 3,-15 16-138,2 1 1,1 2-1,1 0 0,-27 54 1,0 22-44,-38 73 12,52-102-230,35-76-263,4-11 79,5-15 33,23-65 239,-7 19 748,45-93 0,-24 90-222,-29 49-374,-7 12-57,-6 13 9,-7 14-29,2-8-82,-62 137 756,58-132-681,-2 0 0,-23 29 0,24-33-107,9-12 28,0 0 1,0 0-1,0 1 1,0-1-1,0 0 1,0 0-1,0 0 1,0 0-1,-1-1 0,1 1 1,0 0-1,-1 0 1,-1 0-1,3-1 3,0 0 0,0 0 0,-1 0 0,1 0 0,0 0 0,0 0 0,0 0 0,-1 0 0,1 0 0,0-1 0,0 1 0,-1 0 0,1 0 0,0 0 0,0 0-1,0 0 1,0 0 0,-1-1 0,1 1 0,0 0 0,0 0 0,0 0 0,0-1 0,-1 1 0,1 0 0,0 0 0,0 0 0,0-1 0,-2-14 10,3-2-1,0 0 1,1-1-1,1 1 0,9-29 0,31-67-74,-23 63 106,64-125 471,-75 158-483,-9 16 22,-2 4 7,-14 28 22,2-4-48,0-1-1,-26 34 1,-41 44 67,42-56-143,37-45 43,-51 58 100,48-56-67,-1 1 0,0-2-1,0 1 1,0-1 0,-1 0 0,1 0-1,-1 0 1,-9 3 0,15-7-35,0 1 1,0-1 0,-1 0-1,1 1 1,0-1-1,0 0 1,-1 0 0,1 0-1,0 0 1,0 0-1,-1 0 1,1 0 0,0 0-1,0-1 1,-1 1 0,1 0-1,0-1 1,0 1-1,0-1 1,0 1 0,-1-1-1,1 0 1,0 1 0,0-1-1,0 0 1,0 0-1,1 0 1,-1 1 0,0-1-1,0 0 1,0 0 0,0-2-1,0 1-6,0-1 0,0 1 0,0-1 0,0 1 0,0-1 0,1 1 0,-1-1 0,1 0 0,0 0 0,0 1 0,0-1 0,0 0 0,0 1 0,1-5 0,3-7 35,1 0 0,0 1-1,0-1 1,1 1 0,10-15-1,45-62 63,-35 54-52,-20 27-60,65-88 192,-75 104 330,0 1-461,-1-1-1,1 0 0,-1 0 0,0 0 0,-1-1 0,-11 12 1,16-18-37,1 0 1,0 0 0,0 1-1,0-1 1,-1 0 0,1 0-1,0 0 1,0 1 0,-1-1-1,1 0 1,0 0 0,-1 0-1,1 0 1,0 0 0,-1 1-1,1-1 1,0 0 0,-1 0 0,1 0-1,0 0 1,-1 0 0,1 0-1,0 0 1,-1 0 0,1 0-1,0 0 1,-1 0 0,1-1-1,0 1 1,0 0 0,-1 0-1,1 0 1,0 0 0,-1 0-1,1-1 1,0 1 0,0 0-1,-1 0 1,1 0 0,0-1-1,0 1 1,-1 0 0,1 0-1,0-1 1,0 1 0,0 0-1,0-1 1,-1 1 0,1 0 0,0 0-1,0-1 1,0 1 0,0 0-1,0-1 1,0 1 0,0 0-1,0-1 1,0 1 0,0 0-1,0-1 1,0 1 0,0 0-1,0-1 1,0 1 0,5-22 72,-5 20-89,4-9-28,1 0-1,-1 1 1,2-1-1,-1 1 1,13-16-1,-18 39 179,-1-5-137,-1-1 1,-1 0-1,0 0 1,1 0 0,-2 0-1,1 0 1,-1-1 0,0 1-1,-1-1 1,0 0-1,-9 9 1,-6 5 150,-39 28-1,59-47-146,0-1 1,-1 1-1,1-1 0,-1 0 0,1 1 0,0-1 1,-1 0-1,1 1 0,-1-1 0,1 0 0,-1 0 1,1 0-1,-1 1 0,0-1 0,1 0 0,-1 0 1,1 0-1,-1 0 0,1 0 0,-1 0 0,1 0 1,-1 0-1,0 0 0,0 0 0,1-1-4,0 1 0,0 0 0,0-1 0,0 1 0,0-1 0,0 1 0,0-1 0,0 1 0,0 0 0,0-1 0,0 1 0,0-1 0,0 1 0,0 0 0,1-1 0,-1 1 0,0-1 0,0 1 0,0 0 0,1-1 0,-1 1 0,0 0 0,1-1 0,-1 1-1,0 0 1,1 0 0,-1-1 0,0 1 0,1 0 0,-1-1 0,111-109-13,-90 82-65,-18 23 101,0 1-1,0 0 1,1-1-1,-1 1 1,1 0-1,0 1 1,5-5-1,-21 16 372,6-4-270,-1 0 0,1 0 0,-16 5 0,20-8-110,-1-1 0,1 1 1,-1-1-1,0 1 0,1-1 0,-1 0 1,1 0-1,-1 0 0,0 0 1,1-1-1,-1 1 0,1-1 0,-1 1 1,1-1-1,-1 0 0,-3-1 1,5 1-19,0 0 0,0 0 0,0 0 0,0 0 1,0 0-1,0 0 0,0 0 0,0 0 0,0 0 1,0 0-1,1-1 0,-1 1 0,0 0 0,1 0 1,-1-1-1,1 1 0,0-1 0,-1 1 1,1 0-1,0-1 0,0 1 0,0-1 0,0 1 1,0 0-1,0-1 0,0 1 0,0-1 0,1 1 1,0-3-1,1-4-29,1-1 1,0 1-1,6-12 0,-8 18 31,13-24-75,1 1 0,1 0 0,23-25 0,-39 49 76,1 0 1,0 0-1,0-1 1,1 1 0,-1 0-1,0 0 1,0 0 0,0 0-1,1 0 1,-1 0-1,1 0 1,-1 1 0,1-1-1,-1 0 1,1 1-1,-1-1 1,1 1 0,-1 0-1,1-1 1,-1 1-1,1 0 1,0 0 0,-1 0-1,1 0 1,0 0 0,-1 0-1,1 1 1,-1-1-1,1 1 1,-1-1 0,1 1-1,-1-1 1,3 2-1,-2 0 2,1-1-1,-1 1 1,1 0-1,-1 1 0,0-1 1,1 0-1,-1 1 0,0-1 1,0 1-1,-1 0 0,1-1 1,-1 1-1,1 0 1,1 5-1,27 107 83,-38-189 940,0-16-1155,6 78 93,-2-6-126,0-28 0,1 83 56,3 66 325,0-103-209,0 0 0,0 0 0,0 0 0,0 0 0,0 0 0,0 0 0,0 0 0,0 0 0,1 0 0,-1 0 0,0 0 0,0 0 0,0 0 0,0 0 1,0 0-1,0 0 0,0 0 0,0 0 0,0 0 0,0 0 0,0 0 0,0 0 0,0 0 0,1 0 0,-1 0 0,0 0 0,0 0 0,0 0 0,0 0 0,0 0 0,0 0 0,0 0 0,0 1 0,0-1 0,0 0 0,0 0 0,0 0 0,0 0 0,0 0 1,0 0-1,0 0 0,0 0 0,0 0 0,0 0 0,0 0 0,0 0 0,0 0 0,0 1 0,0-1 0,0 0 0,0 0 0,0 0 0,0 0 0,0 0 0,5-10 56,5-15-65,0-4-23,17-36-1,-19 51 18,-1 1 0,2 0 0,-1 1 0,17-18 0,-14 17-53,1 1 0,1 1 0,25-18 0,-38 29 78,0 0-1,1 0 0,-1-1 1,1 1-1,-1 0 0,0 0 1,0 0-1,1-1 0,-1 1 1,0 0-1,1 0 0,-1 0 1,0-1-1,0 1 1,1 0-1,-1-1 0,0 1 1,0 0-1,0-1 0,0 1 1,1 0-1,-1-1 0,0 1 1,0-1-1,-8 0 134,-18 4-33,24-3-74,-5 1-10,1-1 0,-1 1 0,-9-2 0,10 0-63,-1 1 1,1 0-1,-9 1 0,13 0 10,1-1 0,-1 1 0,0-1 0,1 1 0,-1-1 0,1 1 0,-1 0 0,0 0 0,1 0 0,0-1 0,-1 2-1,1-1 1,0 0 0,-1 0 0,1 0 0,0 1 0,0-1 0,0 0 0,0 1 0,0-1 0,0 1 0,1-1 0,-2 4 0,0 3-41,0-1 1,0 1 0,1 0-1,-1 9 1,1-1 69,-3 33-54,3 51 0,-3 37 368,3-132-309,1 0 0,0 1-1,0-1 1,1 8 0,4-2-38,-5-11 29,1 0-1,0 1 1,-1-1-1,1 0 1,-1 0-1,1 0 1,0 0 0,-1 0-1,1 1 1,0-1-1,-1 0 1,1-1 0,0 1-1,-1 0 1,1 0-1,0 0 1,-1 0 0,1 0-1,-1-1 1,1 1-1,0-1 1,16-7 41,-14 6-57,11-7 31,0-1 1,0-1 0,-1 0-1,-1 0 1,17-20-1,-15 15 17,2 1 1,21-18-1,-35 32-22,-1 1 1,0-1 0,1 0-1,-1 0 1,0 0-1,0 0 1,0-1-1,0 1 1,0 0 0,0 0-1,0-1 1,0 1-1,0-3 1,-1 4-7,0 0 1,-1 0-1,1 0 0,-1 0 1,1 0-1,0 0 0,-1 0 1,1 0-1,-1 0 0,1 1 1,0-1-1,-1 0 0,1 0 1,-1 0-1,1 1 1,0-1-1,-1 0 0,1 0 1,0 1-1,-1-1 0,-35 30-1059,18-15-1174,-29 28 0,44-39 1975,0-1 0,0 0 1,0 1-1,0 0 0,1 0 0,0 0 0,0 0 0,0 0 0,0 0 0,0 1 1,1-1-1,0 0 0,0 1 0,-1 7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8:44.9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43 480,'-6'4'107,"8"-3"-21,-2-1-88,1 0 0,-1 0-1,1 0 1,-1-1-1,0 1 1,1 0 0,-1 0-1,0 0 1,1 0 0,-1 0-1,0-1 1,1 1-1,-1 0 1,0 0 0,1-1-1,-1 1 1,0 0 0,0 0-1,1-1 1,-1 1-1,0 0 1,1-1 0,18 1 514,25-7 1066,-43 7-1576,1 0 0,-1 0 0,0-1 0,0 1-1,0 0 1,0-1 0,0 1 0,0-1 0,0 1 0,0-1 0,0 0-1,1 0 1,6-5-10,-2 5 24,-4 1 4,0-1 0,1 0-1,-1 1 1,1-1-1,-1 0 1,0 0-1,0 0 1,0-1-1,1 1 1,-1 0-1,2-3 1,-3 3-4,0 1-1,0-1 1,0 1-1,0-1 1,0 1 0,0-1-1,1 1 1,-1 0-1,0-1 1,0 1 0,1 0-1,-1 0 1,0 0-1,0 0 1,1 0 0,1 0-1,4 1 61,-6-1-17,0 0-75,14 0-101,-14 0 90,0 0 70,6 8 501,-6-8-516,-1 1 1,1-1 0,-1 1 0,1 0 0,-1-1 0,1 1-1,0-1 1,-1 1 0,1-1 0,0 0 0,-1 1 0,1-1-1,0 1 1,0-1 0,-1 0 0,1 0 0,0 0 0,0 1-1,0-1 1,9 3 259,-7-1-277,1-2 0,0 1 1,-1 0-1,1-1 1,-1 0-1,8 0 219,18 0 149,16 0-320,-36-1 38,-9 1-98,1 0 0,0 0 0,-1-1 0,1 1 0,-1 0 0,1 0 0,0 0 0,-1 0 0,1 0 0,0 0 0,-1 0 0,1 0 0,-1 1 0,1-1 0,0 0 0,0 1-1,1-1 72,-1 1-60,4 1 28,-2-1-12,-2 0-17,0 0-1,0-1 0,0 1 0,0-1 0,0 1 0,0-1 0,0 1 0,0-1 0,0 0 0,0 0 0,0 1 1,0-1-1,0 0 0,0 0 0,0 0 0,0 0 0,0 0 0,0-1 0,1 1 0,1-1-10,-1 1-110,14 0 102,17 4-113,-31-4 112,7 0 145,15 1-236,-21-1 116,0 1-1,0-1 1,0 0-1,0 0 1,0 0-1,0-1 1,0 1-1,0 0 1,0-1 0,0 0-1,0 0 1,-1 0-1,1 0 1,5-3-1,-6 3-15,0-1-24,1 1 0,0-1 0,0 1 0,-1 0 0,1 0 0,0 0 1,0 0-1,0 1 0,4-1 0,28-17-43,-32 17 71,-2 1 1,0 0 0,0-1 0,0 1 0,0 0 1,0 0-1,1 0 0,-1 0 0,0 0 0,0 0 0,0 1 0,0-1 0,0 0 1,0 0-1,1 1 0,-1-1 0,0 1 0,1 0 0,-1 0-77,1-1 10,-1 1 53,0 0 1,0-1 0,0 1-1,0-1 1,0 1 0,0-1-1,1 0 1,-1 0 0,0 1-1,0-1 1,0 0 0,1 0-1,-1 0 1,0 0 0,1 0-1,8-1 1,-4 10 223,-4-8-142,3 2-222,13-1 369,5-2-223,-22 0 101,18-1 224,15-1 187,0 9-299,-25-6-246,0 0 1,1-1-1,-1 0 1,1 0-1,-1-1 0,17-3 1,-25 3 33,49-3-763,-30 2-250,21-3 1,-19 1-813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8:37.4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397 91 992,'-42'-37'576,"35"33"-118,-1-2-249,6 3-244,0 1 0,0 0 0,0 0 0,0 0 0,-1 0 0,1 0 0,-6-3 0,-7-5-427,14 9 447,1 1-1,-1 0 0,1 0 0,-1-1 0,0 1 1,1 0-1,-1 0 0,0 0 0,1 0 0,-1 0 1,0 0-1,1 0 0,-1 0 0,-20-12 2568,26 24-2430,-2 0 0,0 0 0,0 0-1,-1 0 1,0 0 0,-1 0 0,-1 1 0,-1 19 0,-19 101 81,16-114-170,-21 87 769,-56 150-1,42-143-543,-26 98-28,61-200-241,0 0 1,-11 18 0,4-9 147,11-19-136,0-1 0,0 0 0,0 1 0,0-1 0,-1 0-1,1 0 1,0 1 0,0-1 0,0 0 0,0 0 0,-1 1 0,1-1-1,0 0 1,0 0 0,0 0 0,-1 1 0,1-1 0,0 0-1,0 0 1,-1 0 0,1 0 0,0 1 0,-1-1 0,1 0-1,0 0 1,0 0 0,-1 0 0,1 0 0,0 0 0,-1 0 0,1 0-1,-1 0 1,-5-8-50,-1-14 12,7-12 77,7-48 0,2 9-120,8-40 149,-16 109-71,2-17-164,2 0-1,13-37 1,-10 32 159,0-3 56,-7 27-76,-1 0 0,1 0 1,0 1-1,0-1 1,0 1-1,0-1 0,0 1 1,0-1-1,0 1 1,0-1-1,3-1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8:38.5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1 224,'0'2'26,"1"1"0,-1 0 0,1-1 0,0 1 0,0-1 0,0 0 0,0 1 0,0-1 0,1 3 0,7 12 322,-2 15 7,-1 0 1,-1 1-1,-1-1 1,-2 45-1,0-24-116,-2 90 330,-1-63-125,-28 335 111,23-360-1030,3-2-1098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8:40.1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60 25 1472,'-3'-3'221,"2"2"-170,0 0 0,0 0 0,0 0 1,0 1-1,0-1 0,1 0 1,-1 0-1,0 0 0,1-1 0,-1 1 1,0 0-1,1 0 0,-1-2 1,1 2-58,0 1 1,0 0-1,0 0 1,-1-1-1,1 1 1,0 0 0,0 0-1,0-1 1,0 1-1,0 0 1,-1 0-1,1-1 1,0 1-1,0 0 1,0 0 0,-1 0-1,1-1 1,0 1-1,0 0 1,0 0-1,-1 0 1,1 0 0,0 0-1,-1 0 1,1-1-1,0 1 1,0 0-1,-1 0 1,1 0-1,0 0 1,0 0 0,-1 0-1,1 0 1,0 0-1,-1 0 1,1 0-1,0 0 1,0 1-1,-1-1 1,1 0 0,0 0-1,-1 0 1,1 0-1,0 1 1,-1-1-10,0 0 1,1 0 0,-1 0-1,1 1 1,-1-1 0,1 0-1,-1 1 1,1-1-1,-1 0 1,1 1 0,-1-1-1,1 1 1,-1-1 0,1 0-1,0 1 1,-1-1-1,1 1 1,0 0 0,-1-1-1,1 1 1,0-1-1,0 1 1,0-1 0,-1 1-1,1 0 1,0 1 57,0 0 1,-1 0-1,1 0 0,-1 0 0,1 0 1,-1 0-1,0 0 0,-1 2 0,-4 12 480,4 15-5,3 51-1,0-51-416,17 168 566,-8-125-89,-1 127 1,-38 150-214,11-169-3013,16-139 1496,4-1-117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42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58 2240,'0'-1'56,"0"1"0,0-1 1,0 0-1,0 1 0,0-1 1,0 0-1,0 1 0,1-1 0,-1 0 1,0 1-1,1-1 0,-1 1 0,0-1 1,1 1-1,-1-1 0,1 1 1,-1-1-1,0 1 0,1-1 0,-1 1 1,1 0-1,1-1 0,15-6 342,-14 6-336,-1 0-1,0 1 1,0-1-1,0 0 0,1 0 1,-1 0-1,0-1 1,2-1-1,-1 1 101,0 0 1,-1 0-1,1 0 0,0 0 0,0 0 0,1 1 0,-1 0 0,0-1 1,1 1-1,-1 0 0,4 0 0,42-5 668,-32 5-630,17 0-144,0 2-1,0 1 1,0 1-1,59 15 0,-10 6 287,-15-3-134,-31-11-12,0 2-1,39 18 1,-55-20-83,0 1 0,-1 1 0,-1 0 0,34 29 0,-36-25-25,0 0 1,-1 0 0,-1 2-1,-1 0 1,0 0 0,-2 2-1,17 30 1,-22-35-26,0 0 0,-1 1-1,-1-1 1,0 1 0,-1 0 0,-1 0 0,-1 1 0,2 24-1,-12 233 402,5-185-244,1-48-146,1 1 1,6 50-1,-1-63 48,-3-15-117,1-1 1,0 0-1,1-1 1,0 1-1,9 20 1,12 23 97,31 63 67,-44-98-172,1 0 1,1-1-1,22 25 0,-22-31 26,1 0 0,1-2 0,0 0 0,1 0-1,0-1 1,1-1 0,0-1 0,0-1 0,1 0-1,28 8 1,-6-5 165,0-2 1,0-1-1,78 4 0,-91-12-69,0 0-1,38-7 1,53-15-162,-52 9-19,173-46 107,-142 33-60,-77 21-2,54-12-10,-66 16 32,1 0-1,0 0 0,0 1 0,-1 0 0,1 0 0,13 3 1,-8 0-23,-1 1 0,1 0 0,-1 1 0,0 0 0,-1 1 0,0 1 0,0 0 0,0 0 1,-1 1-1,0 1 0,15 14 0,-14-10 36,-1 0-1,0 0 1,-1 1 0,-1 0-1,9 17 1,-13-21 19,-1 1 0,0 0 0,0-1 0,-1 1 0,0 0 0,-1 1-1,-1-1 1,1 18 0,-5 31-25,-2 0 0,-15 65 0,10-72 2,-10 44 11,-55 154 1,63-210 0,2 1-1,1 0 1,3 0 0,-3 67-1,8-82-5,1 1-1,2 0 0,1-1 0,12 55 1,-13-72 12,1-1 0,1 1 0,-1 0 1,2-1-1,-1 0 0,1 0 0,1 0 1,0 0-1,0-1 0,0 0 0,1 0 1,0-1-1,1 0 0,0 0 0,0-1 1,14 9-1,11 1 251,49 16 0,-22-9-148,-10-3-7,-4-2-39,48 27 0,-79-37-95,-1 1 0,0 1-1,0 0 1,-1 1 0,0 1-1,-1 0 1,11 14 0,24 37-21,-25-32 121,1-1 1,51 50 0,-46-58-149,1-1 0,1-1 1,40 20-1,-15-9 19,160 79 252,-192-101-203,1-2 0,0-1 0,0 0 0,40 2-1,-20-2-189,74 11 21,116 21 249,-206-33-69,1-2 0,-1 0 0,1-2 0,33-2 0,112-22 175,-109 8-132,93-35 1,-141 44-75,-1 0 1,1-1 0,-1-1 0,-1-1 0,0 0 0,0-1-1,-1-1 1,14-12 0,-8 5 256,-13 12-232,0-1 0,0 0 0,0 0 0,8-12 0,93-146 60,-90 139-37,1 0-1,30-30 1,-22 27-155,2-1 106,1 2-1,61-43 1,-54 44-16,58-55-1,-79 66 47,-1-1 0,0 0 0,-2-1 0,0-1 0,11-22 0,68-148 275,-79 164-225,1 1 0,1 1 0,1 0 0,23-23 0,-9 14-32,66-52-1,-48 46-199,42-34 62,-73 57 125,-2 0 0,1-2-1,14-20 1,5-17 113,29-60 0,-37 63 39,58-83 0,-69 114-213,1 1 1,0 1-1,2 1 1,26-20-1,86-50 148,-54 38 43,-52 32-172,-1-2 0,-1-1-1,31-33 1,52-75-119,-87 105 82,0 0 56,1 1 0,1 0 0,0 2 0,2 0 0,1 2-1,0 1 1,1 0 0,1 2 0,0 1 0,42-16-1,31-7-15,190-79 58,-107 36-148,-38 19 504,28-20-279,179-73 16,-252 119-167,213-87 287,-252 90-242,94-70 0,-38 23-116,-98 68 62,0 1 0,0 1 0,1 0 0,0 2 0,27-8 0,-31 12-5,0 0-1,0 1 0,0 0 1,0 1-1,0 1 0,0 1 1,0 0-1,15 3 0,43 16-21,-55-14-170,-1 0 0,1-2-1,-1 0 1,1-1 0,20 0-1,-12-3-1776,1-2 0,-1 0 0,29-7-1,-9-2-16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59:14.5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1302 246 1248,'-1'0'25,"0"-1"1,0 1-1,0 0 1,0 0-1,0-1 0,0 1 1,0 0-1,0 0 1,0 0-1,0 0 1,0 0-1,1 0 0,-1 0 1,0 1-1,-2-1 1,2 1 0,0 0 0,1 0 0,-1 0 0,0 0 0,0 0 0,0 0 0,1 0 0,-1 0 1,1 1-1,-2 0 0,2-1-11,-2 1 133,1 0 0,-1-1-1,0 0 1,0 1-1,0-1 1,0 0 0,0 0-1,0 0 1,0 0-1,0 0 1,0 0 0,0-1-1,0 1 1,-4 0 0,-9 3 368,-45 17 497,52-19-778,2-1-5,-1 0 0,1 0 0,0-1 0,0 0 0,-12-1 0,-7-1 208,-63-6-187,87 8-256,0 1 1,0-1-1,1 0 0,-1 0 0,0 0 1,0 1-1,1-1 0,-1 0 0,0 1 0,1-1 1,-1 0-1,0 1 0,1-1 0,-2 2 1,1-1-12,1-1 0,-1 1 0,1-1 0,-1 1 0,0-1 1,1 0-1,-1 1 0,0-1 0,1 0 0,-1 1 0,0-1 0,0 0 0,1 0 1,-2 1-1,19-2-198,-7-1 262,1 0 1,-1-1-1,0 0 0,14-7 0,-20 8-25,0 0 0,0 0 0,-1 0 1,1 0-1,-1-1 0,1 1 0,-1-1 0,0 0 1,0 0-1,0 0 0,0-1 0,-1 1 1,5-7-1,-7 10-22,0-1 1,0 0-1,1 1 1,-1-1-1,0 1 1,0-1-1,0 1 0,0-1 1,0 0-1,0 1 1,0-1-1,0 1 1,0-1-1,0 0 1,0 1-1,0-1 1,0 1-1,0-1 1,0 1-1,-1-1 1,1 0-1,0 1 0,-1-1 1,1 1-1,0-1 1,-1 1-1,1-1 1,0 1-1,-1 0 1,1-1-1,-1 1 1,1-1-1,-1 1 1,1 0-1,-1-1 1,1 1-1,-1 0 0,1 0 1,-1-1-1,1 1 1,-1 0-1,1 0 1,-1 0-1,0 0 1,-4-1-16,0 0 0,0 0 1,0 1-1,-5 0 0,8 0-31,-15 1 41,0 1 1,1 1-1,-1 0 0,1 2 1,0 0-1,-20 8 1,31-11-52,1-1 38,1 1 1,0-1 0,0 1-1,0 0 1,0 0-1,0 0 1,0 0 0,1 0-1,-1 0 1,1 1 0,-1-1-1,1 1 1,-4 5-1,5 0 7,1-7 10,0-1 0,0 0 0,0 0 0,0 0 0,0 1 0,0-1 0,0 0 0,0 0 0,0 0 0,0 1 0,0-1 0,1 0 0,-1 0 0,0 0 0,0 0 0,0 1 0,0-1 0,0 0 0,0 0 0,1 0 0,-1 0 0,0 0 0,0 0 0,0 0 0,1 1 0,-1-1 0,0 0 0,0 0 0,0 0 0,0 0 0,1 0 0,-1 0 0,0 0 0,0 0 0,0 0 0,1 0 0,-1 0 0,0 0 0,0 0 0,0 0 0,1 0 0,-1 0 0,0 0 0,0 0 0,0 0 0,1-1 0,-1 1 0,0 0 0,0 0 0,0 0 0,0 0 0,1 0 0,-1 0 0,0-1 0,12-6 6,-11 6-2,31-21 134,-1-2-1,-2-2 0,47-50 1,-56 56-165,-6 5 35,24-30 0,-36 43 6,0 0 1,-1-1-1,0 1 0,1 0 0,-1-1 0,0 1 1,1-5-1,-2 6-10,0 0 1,0 1-1,0-1 1,0 0 0,-1 1-1,1-1 1,0 0-1,0 1 1,-1-1-1,1 1 1,0-1-1,-1 0 1,1 1-1,0-1 1,-1 1-1,1-1 1,-1 1-1,1-1 1,-1 1-1,1 0 1,-1-1-1,1 1 1,-1 0-1,1-1 1,-1 1-1,0 0 1,1-1-1,-1 1 1,0 0-1,1 0 1,-1 0 0,0 0-1,1 0 1,-2 0-1,-26-10-78,21 6 87,0 2 1,0-1-1,-9-1 0,14 4-28,-1-1 0,1 1 0,0 0 0,0 0 0,0 0 0,-1 0 0,1 1 0,0-1 0,0 0 0,0 1 0,-1 0 0,1-1 0,0 1 0,0 0 0,-2 1 0,2-1 0,1 0 0,0 0 1,0-1-1,0 1 1,0 0-1,0 0 0,0 0 1,0 0-1,0 0 0,0 0 1,0 1-1,0-1 0,1 0 1,-1 0-1,0 0 0,1 1 1,-1-1-1,1 0 0,-1 1 1,1-1-1,0 1 1,0-1-1,0 0 0,0 1 1,0-1-1,0 1 0,0-1 1,0 1-1,0-1 0,0 0 1,1 1-1,0 1 0,2 4 33,1 0-1,-1-1 1,1 0-1,0 1 1,7 6-1,2 4 26,-5-5-167,-3-7 170,-2 1-1,1-1 1,5 12-1,-7-13-7,-1 0 0,0-1 0,1 1 0,-1 0 0,-1 0 0,1 0 0,-1 0 0,1 0 0,-1 0 0,-1 0 0,1 0 0,0 0-1,-1 0 1,0-1 0,0 1 0,0 0 0,0 0 0,0 0 0,-1-1 0,0 1 0,0-1 0,0 1 0,0-1 0,0 0 0,-1 0-1,-3 3 1,-51 56 100,-113 133 188,135-149-222,-3-2 0,-1-1 0,-59 48 0,85-80-199,7-7 71,0 0 0,1 1 1,0-1-1,0 1 0,0 0 0,0 1 1,1-1-1,-5 9 0,8-13 23,1-1 0,0 0 0,0 0 0,0 0 0,0 1 0,0-1 0,-1 0 0,1 0 0,0 0 0,0 1-1,0-1 1,0 0 0,0 0 0,0 1 0,0-1 0,0 0 0,0 0 0,0 1 0,0-1 0,0 0 0,0 0 0,0 1 0,0-1 0,0 0 0,0 0 0,0 1 0,0-1 0,1 0-1,-1 0 1,0 1 0,0-1 0,0 0 0,0 0 0,0 0 0,1 1 0,-1-1 0,0 0 0,0 0 0,0 0 0,1 0 0,-1 0 0,0 1 0,0-1 0,1 0 0,-1 0 0,0 0 0,0 0-1,0 0 1,1 0 0,-1 0 0,0 0 0,0 0 0,1 0 0,-1 0 0,0 0 0,1 0 0,-1 0 0,0 0 0,0 0 0,1 0 0,-1 0 0,0 0 0,19-6 37,-18 6-33,14-7 30,0-1-1,0 0 0,-1-1 0,0 0 0,22-19 0,56-64 133,-61 58-163,46-38 1,56-28 24,-5 4 165,-124 93-152,-1 0 0,0 0 1,1 0-1,-1 0 1,-1 0-1,4-5 0,-6 8-39,0 0 0,0 0 0,0-1 0,0 1 0,0 0 0,0 0 0,0 0 0,0 0 0,1 0 0,-1-1-1,0 1 1,0 0 0,-1 0 0,1 0 0,0 0 0,0 0 0,0-1 0,0 1 0,0 0 0,0 0 0,0 0 0,0 0 0,0 0-1,0 0 1,0-1 0,0 1 0,0 0 0,0 0 0,-1 0 0,1 0 0,0 0 0,0 0 0,0 0 0,0 0 0,0-1-1,0 1 1,0 0 0,-1 0 0,1 0 0,0 0 0,0 0 0,0 0 0,0 0 0,0 0 0,-1 0 0,1 0 0,0 0 0,0 0-1,0 0 1,0 0 0,0 0 0,-1 0 0,1 0 0,0 0 0,0 0 0,0 0 0,0 0 0,0 0 0,-1 1 0,1-1-1,0 0 1,0 0 0,0 0 0,0 0 0,0 0 0,-12 3-103,12-3 101,-13 5-47,0 1 0,1 0 0,-1 1 0,-17 13 0,9-4-16,-30 29 0,39-32 36,1 1 0,0 0 0,1 1 0,0 0 0,-14 32 0,-28 88 45,40-100 75,2-10-32,7-18-25,0 0 0,0 0 0,1 1 0,0-1-1,0 1 1,0 10 0,12-29 173,-4 1-170,-1 0 0,0-1 0,0 0 0,3-13-1,7-16 73,1 4-130,1 2 1,41-61-1,-43 74 7,2 1 0,0 0-1,1 1 1,0 1-1,28-20 1,-42 35-54,1-1-1,1 1 1,-1 0 0,0 0-1,9-3 1,-12 5 47,-1 1 0,0-1 0,0 1-1,1 0 1,-1 0 0,0 0 0,1 0 0,-1 0 0,0 0 0,1 0 0,-1 0 0,0 0 0,1 1 0,-1-1 0,0 0 0,0 1 0,1-1-1,-1 1 1,0 0 0,0-1 0,0 1 0,0 0 0,0 0 0,0-1 0,0 1 0,0 0 0,0 0 0,0 0 0,0 0 0,-1 0 0,1 1-1,0 0 1,2 3 30,-1 0-1,0 1 0,0-1 0,-1 1 1,1-1-1,-1 1 0,-1-1 1,1 1-1,-1-1 0,0 11 0,-2 7 78,-7 29 0,6-35-48,-3 9 203,5-19 271,6-21-164,9-29-388,1 2 0,36-65 0,-47 95-233,-10 12-16,-14 14 55,19-14 247,-17 17-12,0 1 1,1 0-1,1 2 1,-20 31-1,14-19-19,-11 23 71,22-36 132,17-28-132,0 0 0,0 1 0,1 0 0,0 0 1,14-11-1,51-32-257,-59 44 21,-12 6 179,-1 1-1,0-1 1,0 0-1,0 0 1,0 0-1,0 0 1,0 0 0,1 0-1,-1 0 1,0 1-1,0-1 1,0 0-1,0 0 1,0 0 0,0 0-1,0 1 1,0-1-1,0 0 1,0 0-1,0 0 1,0 0 0,0 1-1,0-1 1,0 0-1,0 0 1,0 0-1,0 0 1,0 1-1,0-1 1,0 0 0,0 0-1,0 0 1,0 0-1,0 1 1,0-1-1,0 0 1,0 0 0,0 0-1,0 0 1,-15 26-88,14-25 96,-123 167 219,-12-10 11,115-135-111,0-2 0,-2-1 0,-33 25 0,54-44-108,1 0 0,0 0 0,0 0 0,-1-1 0,1 1 0,0 0 0,-1-1 0,1 1 0,-1-1 0,1 1 0,-1-1 0,1 1 0,-1-1 1,1 0-1,-1 0 0,1 0 0,-1 0 0,-1 0 0,2-1-16,0 1 1,0-1 0,0 1-1,0-1 1,0 0-1,1 0 1,-1 1-1,0-1 1,0 0 0,1 0-1,-1 0 1,0 0-1,1 0 1,-1 0-1,1 0 1,0 0 0,-1 0-1,1 0 1,0 0-1,-1 0 1,1 0-1,0 0 1,0 0 0,0 0-1,0-2 1,0-5-31,0 0 0,0 0 0,1 0 1,0 0-1,1 0 0,0 0 0,3-9 1,1-6-21,46-167-122,-40 158 76,1-1 0,1 1 1,32-50-1,-45 80 64,0 1 1,0-1-1,0 1 1,0-1-1,0 1 1,0 0-1,1 0 1,-1 0-1,0-1 0,1 1 1,1-1-1,-2 2 31,-1 0-1,0 0 1,0 0-1,0 0 1,0 0-1,1 0 1,-1 0-1,0 0 1,0 0-1,0 0 1,1 0-1,-1 1 1,0-1-1,0 0 1,0 0-1,0 0 1,0 0-1,1 0 1,-1 0-1,0 0 0,0 0 1,0 0-1,0 1 1,0-1-1,0 0 1,1 0-1,-1 0 1,0 0-1,0 0 1,0 1-1,0-1 1,0 0-1,0 0 1,0 0-1,0 0 1,0 1-1,0-1 1,0 0-1,3 10 61,-2-5-53,0-3 0,1 0 0,-1 0 1,0 0-1,1-1 0,-1 1 1,1-1-1,0 1 0,-1-1 1,1 1-1,0-1 0,0 0 1,0 0-1,0 0 0,0 0 1,0 0-1,0-1 0,0 1 1,0-1-1,4 1 0,4 1-13,1-1-1,20-1 1,-18-1-44,-4 2 26,8-1 26,31-4 1,-45 4 40,1-1 1,0 0-1,0 0 0,-1 0 1,1 0-1,-1 0 0,1-1 1,-1 0-1,1 0 1,-1 0-1,0 0 0,0 0 1,0 0-1,4-5 0,-6 5-20,1 0 1,-1 0-1,0-1 0,1 1 0,-1 0 0,0-1 0,-1 1 0,1-1 1,0 1-1,-1-1 0,1 0 0,-1 1 0,0-1 0,0 0 0,0 1 0,0-1 1,0 1-1,-1-1 0,1 0 0,-1 1 0,0-1 0,0 1 0,0-1 1,0 1-1,0 0 0,-2-3 0,-3-6 44,-1 0-1,-1 1 1,-17-19 0,22 26-79,-4-4 20,2 2-90,0 1 1,1-1-1,-7-10 1,10 14 68,1 0 0,-1 0 0,1 1 0,-1-1 0,1 0 0,-1 0 0,1 0 0,0 0 0,0 0 0,-1 0 0,1 0 0,0 0 0,0 0 0,0 0 1,0 0-1,0 1 0,0-1 0,0 0 0,0 0 0,1 0 0,-1 0 0,0 0 0,1 0 0,-1 0 0,0 0 0,1 0 0,-1 1 0,1-1 0,-1 0 0,1 0 0,-1 0 0,3-1 0,-1 0 67,2-1-64,0-1 0,0 1 0,0-1 0,0 1 0,1 0-1,0 1 1,-1-1 0,1 1 0,9-3 0,6 0-75,0 0 1,0 2 0,45-5 670,-65 8-518,0-1-51,0 1 1,0 0 0,0 0 17,0-1-18,-6-7 94,-14-7-71,13 13-25,0-1 0,0 1 0,0 1 0,0-1 0,-1 1 0,1 1 0,0-1 0,-1 1 0,1 0-1,0 1 1,0 0 0,-8 1 0,-5 3-19,0 1 0,1 0-1,-20 9 1,-133 76 327,106-53-169,-21 10 9,-104 78 1,122-72-176,-73 76-1,54-41 54,-100 76 0,175-155 6,-25 21-33,36-29-45,-1 1 0,0 0 0,1 0 0,-1 0 0,1 0 0,0 0 0,0 1 0,0-1 0,-2 6 0,4-8 30,0 0 0,-1 0 0,1 0 0,0-1 0,0 1 0,0 0 0,0 0 0,0 0 0,0 0 0,0 0 0,0 0 1,0 0-1,1 0 0,-1-1 0,0 1 0,1 0 0,-1 0 0,0 0 0,1 0 0,-1-1 0,1 1 0,-1 0 0,1 0 0,-1-1 0,1 1 0,0 0 0,-1-1 0,1 1 0,0-1 0,0 1 0,-1-1 0,1 1 0,0-1 1,0 1-1,0-1 0,0 0 0,0 0 0,1 1 0,3 0 18,-1 0 0,1 0 0,0-1 1,0 1-1,0-1 0,5-1 0,20-2 100,-1-1-1,37-11 0,56-22-196,-90 27 126,56-20-22,-2-2 0,155-85 0,-204 96-30,47-26-77,-83 46 81,0 1-1,0 0 0,-1-1 1,1 1-1,0 0 1,0-1-1,-1 1 0,1 0 1,0 0-1,0 0 1,0 0-1,-1 0 0,1 0 1,0 0-1,0 0 1,0 0-1,0 0 0,-1 0 1,1 0-1,1 1 1,-2-1 0,1 1 0,-1-1 0,1 1 0,-1-1 1,0 1-1,1-1 0,-1 1 0,0-1 0,1 1 1,-1-1-1,0 1 0,0-1 0,0 1 0,0-1 1,1 1-1,-1 0 0,0-1 0,0 1 0,0-1 1,0 1-1,0 0 0,-1 3-1,1 0 0,-1 0-1,0 0 1,0-1 0,0 1 0,-1 0 0,-2 5 0,-7 8 30,0 0 1,-1-1-1,0 0 1,-22 20-1,-66 53-89,27-26 58,-2 7-17,3 4 1,-84 111 0,151-178 22,1-2 1,-1 1 1,1 0-1,0 0 0,1 0 0,-1 0 0,1 1 1,1-1-1,-3 8 0,5-14 1,0 0 0,0 1 0,-1-1 0,1 0 0,0 0 0,0 1 0,0-1 0,0 0 0,0 1 0,0-1 0,0 0 0,0 0 0,0 1 0,0-1 0,0 0 0,1 1 0,-1-1 0,0 0 0,0 0 0,0 1 0,0-1 0,0 0 0,0 0 0,1 0 0,-1 1 0,0-1 0,0 0 0,0 0 0,1 0-1,-1 1 1,0-1 0,0 0 0,0 0 0,1 0 0,-1 0 0,0 1 0,0-1 0,1 0 0,-1 0 0,0 0 0,0 0 0,1 0 0,-1 0 0,0 0 0,1 0 0,-1 0 0,0 0 0,0 0 0,1 0 0,-1 0 0,0 0 0,1 0 0,-1 0 0,1-1 0,18-6 29,-16 6-25,30-14 25,-2-2 1,1-1 0,-2-2-1,34-28 1,-11 3 67,58-65-1,-103 101-40,-5 7-44,-1 1 0,0-2 0,1 1 1,-1 0-1,0 0 0,-1-1 0,1 1 1,0-1-1,-1 1 0,1-1 0,-1 0 1,0 0-1,1-4 0,-2 7-15,0-1 0,0 1-1,0 0 1,0-1-1,0 1 1,0-1 0,0 1-1,0 0 1,0-1 0,-1 1-1,1 0 1,0-1-1,0 1 1,0 0 0,-1-1-1,1 1 1,0 0 0,0 0-1,-1-1 1,1 1 0,0 0-1,-1 0 1,1-1-1,0 1 1,-1 0 0,1 0-1,0 0 1,-1 0 0,0-1-1,-14 0-94,-1 4 16,-1 0 1,1 1 0,0 0 0,-18 8 0,-65 32-76,80-35 171,-84 44-79,-155 107 1,254-157 38,-5 3-58,-1 1 1,1 0-1,1 0 0,-12 13 0,19-20 76,1 0-1,0 1 1,-1-1-1,1 0 1,0 1-1,-1-1 1,1 0-1,0 1 1,0-1-1,-1 1 1,1-1-1,0 0 1,0 1-1,0-1 1,0 1-1,0-1 1,0 1-1,-1-1 0,1 0 1,0 1-1,0-1 1,0 1-1,0-1 1,0 1-1,1-1 1,-1 1-1,0-1 1,0 1-1,1 0 5,-1-1-1,1 1 1,-1-1-1,1 1 1,0-1-1,-1 0 1,1 1-1,0-1 1,-1 0 0,1 0-1,0 1 1,0-1-1,-1 0 1,1 0-1,1 0 1,2 0 20,1 1 0,-1-2 0,1 1 0,-1 0 0,5-2 0,12-6-31,-1 0 0,0-1 0,0-1 1,27-20-1,-16 11 76,311-198 246,-333 212-273,78-55 251,-81 53-252,-6 4-112,-2 3 64,1 0-1,-1 0 1,1 0 0,0 0-1,-1 0 1,1 1-1,-1-1 1,1 0 0,0 1-1,-2 0 1,-38 16-96,0 2-1,-46 29 1,54-28-45,-38 32 0,57-40-379,0 1 0,1 0 0,0 0 0,-19 28 0,19-18-1590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3:00:05.4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3051 4303 1472,'-25'-22'1013,"-6"3"-805,14 8 843,-29-16-1,23 15-713,-83-39 561,-12-6-21,100 45-773,0-1-1,1 0 0,0-1 1,1-1-1,-16-18 0,-66-90 645,37 44-516,-252-253 94,148 157-397,-58-53-72,63 98 149,-33-28-134,116 83 314,-79-98 1,-96-109 112,219 246-309,2 0 0,2-3 0,-47-80 0,-47-133-61,3 5 54,86 182 24,2-1 0,-31-94 0,-31-113 20,83 235-1,2 0 1,2 0 0,-4-50-1,9 36-23,6-79 0,1 15 210,-5 86-117,-8-59 0,-4-2 21,11 59-154,2 26 25,-1 0 0,-1 0 0,1 0-1,-1 0 1,0 0 0,-1-7 0,-3 0 117,4 9-46,0 1 1,0-1 0,0 1-1,-1-1 1,0 1 0,-3-6-1,5 8-62,-1 0-1,1 0 0,-1 0 0,0 0 1,1 0-1,-1 0 0,0 0 1,0 0-1,0 1 0,0-1 0,0 0 1,0 0-1,0 1 0,0-1 1,0 0-1,0 1 0,0-1 0,0 1 1,0 0-1,-1-1 0,1 1 1,0 0-1,0 0 0,0-1 0,-1 1 1,1 0-1,0 0 0,0 0 1,-1 1-1,1-1 0,0 0 0,-2 1 1,-5 0 47,7 0-38,-1-1 1,1 0 0,-1 1-1,1-1 1,-1 1 0,1-1-1,-1 1 1,1-1 0,0 1-1,-1 0 1,1 0 0,0 0-1,0 0 1,0 0 0,-1 0-1,1 0 1,0 0 0,-1 2-1,-8 11-1,0 0 0,2 1 0,-1 0 0,2 0 0,0 1 0,1 0 0,0 0 0,2 0 0,-1 1 0,2 0 0,1 0 0,0 0 0,0 22 0,-2 78 277,3-117-277,1 0 0,0 0-1,0 0 1,0 0 0,0 0-1,0 1 1,0-1-1,0 0 1,0 0 0,0 0-1,-1 0 1,1 0 0,0 0-1,0 0 1,0 0 0,0 0-1,0 0 1,0 0-1,-1 0 1,1 0 0,0 0-1,0 0 1,0 0 0,0 0-1,0 0 1,0 0 0,-1 0-1,1 0 1,0 0-1,0 0 1,0 0 0,0 0-1,0 0 1,0 0 0,0 0-1,-1-1 1,1 1 0,0 0-1,0 0 1,0 0-1,0 0 1,0 0 0,0 0-1,0 0 1,0 0 0,0 0-1,0-1 1,0 1 0,0 0-1,-1 0 1,1 0-1,0 0 1,0 0 0,0 0-1,0-1 1,0 1 0,0 0-1,0 0 1,0 0 0,0 0-1,0 0 1,0 0 0,0-1-1,1 1 1,-1 0-1,0 0 1,0 0 0,0 0-1,2-81-145,25-151 0,-22 203 139,-2 1 0,0-33 0,0 12 232,2 68-6,-1 9 173,-2-4-294,2 0 0,0-1 0,2 1 0,9 24 0,-6-25-192,2-1 0,18 29 0,-23-42-246,0 0 0,1-1-1,1 0 1,-1 0 0,1 0-1,0-1 1,17 11-1,5-1-2810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3:00:10.16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2226 832,'0'0'1925,"1"-6"-725,1 3-1006,-1 0 0,1-1 0,0 1 0,-1 0 0,2-6-1,-2 5-96,0 1 0,0-1-1,1 1 1,-1-1-1,1 1 1,0 0 0,4-5-1,31-45 848,-29 42-850,-1 0-1,0 0 1,6-15-1,0 1 93,8-19 38,6-12 53,89-124 815,-97 156-939,1 0 0,1 1 0,1 1 0,46-36-1,-5 15 35,29-22 5,-9-1 195,118-121-1,-162 147-243,2 1 0,2 3 0,1 1 0,88-52 0,26-15-17,-124 76 99,0-1-1,41-45 1,-47 39-155,38-59 0,0 0-87,-47 67 17,2 1 0,0 2 0,2 0 0,0 1 0,46-30 0,158-87 165,-202 124-161,-1 0-1,0-2 1,-1-1-1,-1-1 1,20-22-1,-32 29 101,-5 5-98,1 0 0,-1 0 0,1 1 0,9-7 0,-14 11-4,-1 1 1,1 0 0,-1-1 0,1 1-1,-1-1 1,0 1 0,1-1 0,-1 1-1,0-1 1,1 1 0,-1-1 0,0 1 0,0-1-1,1 1 1,-1-1 0,0 0 0,0 1 15,0 0 0,0-1 0,0 1 0,0 0 1,0 0-1,0 0 0,0-1 0,0 1 0,0 0 1,0 0-1,0 0 0,0 0 0,0-1 0,0 1 1,0 0-1,0 0 0,0 0 0,0-1 0,0 1 1,0 0-1,0 0 0,-1 0 0,1 0 0,0 0 1,0-1-1,0 1 0,0 0 0,0 0 1,0 0-1,-1 0 0,1 0 0,0 0 0,0 0 1,0-1-1,-1 1 0,1 0 0,0 0 0,0 0 1,0 0-1,0 0 0,-1 0 0,1 0 0,0 0 1,-1-1 133,1 1-154,-1-1-1,1 1 1,0 0-1,0 0 1,0 0-1,0-1 1,0 1-1,0 0 1,-1 0-1,1 0 1,0 0-1,0-1 1,0 1-1,0 0 1,-1 0-1,1 0 1,0 0-1,0 0 1,0 0-1,-1 0 1,1 0-1,0-1 1,0 1-1,-1 0 1,1 0-1,0 0 1,-126 10 233,32-1 103,70-8-459,-128 10 181,141-9-161,0 1-1,0-1 1,-20 9 0,31-11 95,0 0 0,-1 0 0,1 0 1,0 0-1,0 0 0,0 0 1,0 0-1,0 0 0,0 0 1,0 0-1,0 0 0,0 0 0,0 0 1,0 1-1,-1-1 0,1 0 1,0 0-1,0 0 0,0 0 1,0 0-1,0 0 0,0 0 0,0 0 1,0 0-1,0 0 0,0 0 1,0 0-1,0 0 0,0 1 0,0-1 1,0 0-1,0 0 0,0 0 1,0 0-1,0 0 0,0 0 1,0 0-1,0 0 0,0 0 0,0 0 1,0 1-1,0-1 0,0 0 1,0 0-1,0 0 0,0 0 1,0 0-1,0 0 0,0 0 0,0 0 1,0 0-1,0 0 0,7 4-130,9 2 165,-2-4 30,-1-1 1,0 0-1,1-1 0,-1 0 0,20-3 0,65-18-242,-60 9 293,1-3-1,-2-1 0,55-31 1,-88 44-71,0 1 1,0 0-1,1 0 1,-1 0-1,0 1 1,1-1-1,-1 1 1,9-1 0,-12 2 108,-1 2 80,-2 29 15,-2 0 1,-1-1-1,-13 48 1,1-8-393,8 1-3063,9-68 2690,0-1 0,0 1 0,0-1 0,1 0 0,-1 1 0,1-1 0,-1 1 0,1-1 0,1 4 0,2 8-2480,-4-14 2923,0 0 0,0 0 1,0 1-1,0-1 0,0 0 1,0 0-1,0 1 0,-1-1 1,1 0-1,0 0 0,0 1 1,0-1-1,0 0 0,-1 0 1,1 0-1,0 0 0,0 1 1,0-1-1,-1 0 0,1 0 1,0 0-1,0 0 0,-1 0 1,1 1-1,0-1 0,0 0 1,-1 0-1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3:00:16.32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168 137 736,'2'21'1489,"-1"-16"-1347,0-1 0,-1 1 0,1 0 0,-1-1 0,-1 10 0,-12 46 392,9-28-410,0-8-117,0 30 0,0 65 361,4-118 64,1-5-279,2-4-66,-4-21 19,-6-34-1,2 34-210,1-36-1,3 50 1,1 10 40,0-1 0,0 1-1,0 0 1,0-1 0,1 1 0,0-1 0,0 1-1,0 0 1,4-9 0,-3 10 82,-1 1 0,0 0 0,0-1 0,0 1 0,0-1 0,0 1 0,-1-1 0,1 1 0,-1-1 0,0 0 0,0 1 0,-1-1 0,1 1 0,-1-1 0,-1-5 0,-1-10 415,0 0 0,1 0 0,1-37 1,2 35-82,-4 12-82,2 4-198,8 12-267,41 35 244,-28-22-4,2-1 0,1-2 0,41 26 0,-44-29-113,-12-8 70,1-1 0,-1 1 1,16 6-1,5 2 191,-8-3-176,-18-10-82,10 6 272,-13-7-198,0 1 1,1-1-1,-1 0 0,0 1 1,0-1-1,0 0 1,0 1-1,0-1 0,1 0 1,-1 1-1,0-1 0,0 1 1,0-1-1,0 0 0,0 1 1,0-1-1,0 1 0,0-1 1,-1 0-1,1 1 1,0-1-1,0 1 0,0-1 1,0 0-1,0 1 0,-1-1 1,1 0-1,0 1 0,0-1 1,-1 0-1,1 1 0,-1-1 1,0 1 24,0 1-1,0-1 1,0 0 0,0 0 0,0 0 0,0 0 0,-1 0 0,1 0-1,-1 0 1,1 0 0,0-1 0,-1 1 0,1-1 0,-1 1 0,0-1-1,1 1 1,-1-1 0,1 0 0,-1 0 0,0 0 0,-2 0-1,-2 1-45,-15 1 85,-137 20 456,139-18-528,0 1 0,0 1-1,0 1 1,1 0-1,-1 2 1,-16 10-1,25-13-31,0 1 0,-14 13 0,21-17-42,0 0-1,0 0 1,0 0 0,1 0 0,-1 1 0,1-1 0,0 1-1,0-1 1,0 1 0,1 0 0,-2 5 0,0 3-68,1 0 0,0 0 0,1 1 0,1 18 0,0-30 190,4-9 92,0 0 0,0-1 0,-1 1-1,3-13 1,7-61-193,-9 59 80,1-21 68,-5 41-108,0 1 0,0 0-1,0-1 1,0 1-1,1 0 1,-1 0-1,1-1 1,-1 1-1,1 0 1,0 0-1,0 0 1,2-3 0,-3 4 5,1 0 1,0 1 0,0-1 0,0 0 0,-1 1-1,1-1 1,0 1 0,0-1 0,0 1 0,0 0-1,0-1 1,0 1 0,0 0 0,0 0 0,0 0-1,0-1 1,0 1 0,0 0 0,0 0 0,0 0-1,0 1 1,0-1 0,0 0 0,0 0 0,0 0-1,0 1 1,0-1 0,0 1 0,0-1 0,-1 1-1,2 0 1,15 9 13,-14-8 2,-1 0 0,1-1 0,-1 1 0,1-1 0,0 0 0,0 0 0,0 0 0,-1 0 0,6 1-1,-5-2 11,0 1 0,0-1 0,0 0 0,0 0-1,0 0 1,0 0 0,0 0 0,0-1-1,3 0 1,-5 0 6,0 1-1,1-1 1,-1 0-1,1 0 1,-1 0-1,0 0 1,1 0-1,-1 0 1,0 0-1,0 0 1,0 0-1,0 0 1,0-1-1,0 1 0,0 0 1,-1-1-1,1 1 1,1-3-1,2-7 75,13-18 0,-3 5-224,-7 14 139,-6 9-10,0 0 0,0 0 1,0 0-1,0 1 0,-1-1 0,1-1 1,0 1-1,-1 0 0,1 0 0,-1 0 1,1 0-1,-1 0 0,1-3 0,-1 4 72,-17 0 218,9 0-522,23-19-7472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3:00:19.03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55 1 992,'-5'0'458,"0"0"1,0 1-1,0 0 1,-9 3-1,4-2-35,10-2-417,0 0 0,-1 0 1,1 0-1,-1 0 1,1 0-1,-1 0 1,1 1-1,0-1 0,-1 0 1,1 0-1,-1 0 1,1 0-1,0 1 1,-1-1-1,1 0 0,0 0 1,-1 0-1,1 1 1,0-1-1,-1 0 1,1 1-1,0-1 0,0 0 1,-1 1-1,1-1 1,0 0-1,0 1 1,0-1-1,-1 1 0,1-1 1,0 0-1,0 1 1,0-1-1,0 1 1,0-1-1,0 1 0,0-1 1,0 0-1,0 1 1,0-1-1,0 1 1,0-1-1,0 1 0,0-1 1,0 0-1,1 1 1,-1-1-1,0 1 1,0-1-1,0 0 0,1 1 1,-1-1-1,1 1 1,18 18 110,-17-17-155,9 6 139,0 0 1,1-2-1,-1 1 0,1-1 0,20 6 0,11 6 135,34 12 212,-52-22 21,-24-8-293,-22-4 768,15 1-818,4 2-59,0 0 0,-1 0-1,1-1 1,0 1 0,0-1 0,0 1 0,0-1-1,0 0 1,0 1 0,1-1 0,-1 0 0,0 0-1,1 0 1,0-1 0,-3-3 0,2 0 13,1 6-59,1-1 0,-1 0 0,1 0 0,-1 1 0,1-1 0,0 0 0,-1 0 1,1 0-1,0 0 0,0 0 0,-1 0 0,1 1 0,0-1 0,0 0 0,0 0 0,0 0 0,0 0 0,0 0 0,0 0 0,1 0 0,-1 0 0,0 0 0,0 1 0,1-1 0,-1 0 0,0 0 0,1 0 1,-1 0-1,1 1 0,-1-1 0,1 0 0,0 0 0,-1 1 0,1-1 0,0 0 0,-1 1 0,1-1 0,1 0 0,3-2-112,0 0 1,0 1-1,0-1 0,0 1 1,1 0-1,-1 0 0,1 1 1,-1 0-1,1 0 0,-1 0 1,1 1-1,0-1 0,-1 2 1,12 0-1,16 0-1674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08T22:36:52.1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1312,'0'0'421,"-4"20"7798,5-5-6425,2 19-1903,3 74 222,0-28 147,-5 156 209,-1-124 145,4-28-379,4-35 58,-8-48-426,27-1-11563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7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5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2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8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0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6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0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D5F3C-C5B8-4D93-A14D-9673C42CDD5A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20A1-7393-48A2-8250-2390802BBC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85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6" Type="http://schemas.openxmlformats.org/officeDocument/2006/relationships/customXml" Target="../ink/ink8.xml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0.xml"/><Relationship Id="rId13" Type="http://schemas.openxmlformats.org/officeDocument/2006/relationships/image" Target="../media/image57.png"/><Relationship Id="rId3" Type="http://schemas.openxmlformats.org/officeDocument/2006/relationships/image" Target="../media/image3.emf"/><Relationship Id="rId7" Type="http://schemas.openxmlformats.org/officeDocument/2006/relationships/image" Target="../media/image54.png"/><Relationship Id="rId12" Type="http://schemas.openxmlformats.org/officeDocument/2006/relationships/customXml" Target="../ink/ink5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9.xml"/><Relationship Id="rId11" Type="http://schemas.openxmlformats.org/officeDocument/2006/relationships/image" Target="../media/image56.png"/><Relationship Id="rId5" Type="http://schemas.openxmlformats.org/officeDocument/2006/relationships/image" Target="../media/image5.emf"/><Relationship Id="rId10" Type="http://schemas.openxmlformats.org/officeDocument/2006/relationships/customXml" Target="../ink/ink51.xml"/><Relationship Id="rId4" Type="http://schemas.openxmlformats.org/officeDocument/2006/relationships/image" Target="../media/image4.emf"/><Relationship Id="rId9" Type="http://schemas.openxmlformats.org/officeDocument/2006/relationships/image" Target="../media/image55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70.png"/><Relationship Id="rId21" Type="http://schemas.openxmlformats.org/officeDocument/2006/relationships/customXml" Target="../ink/ink62.xml"/><Relationship Id="rId34" Type="http://schemas.openxmlformats.org/officeDocument/2006/relationships/image" Target="../media/image74.png"/><Relationship Id="rId42" Type="http://schemas.openxmlformats.org/officeDocument/2006/relationships/image" Target="../media/image78.png"/><Relationship Id="rId47" Type="http://schemas.openxmlformats.org/officeDocument/2006/relationships/customXml" Target="../ink/ink75.xml"/><Relationship Id="rId50" Type="http://schemas.openxmlformats.org/officeDocument/2006/relationships/image" Target="../media/image82.png"/><Relationship Id="rId55" Type="http://schemas.openxmlformats.org/officeDocument/2006/relationships/customXml" Target="../ink/ink79.xml"/><Relationship Id="rId63" Type="http://schemas.openxmlformats.org/officeDocument/2006/relationships/customXml" Target="../ink/ink83.xml"/><Relationship Id="rId7" Type="http://schemas.openxmlformats.org/officeDocument/2006/relationships/customXml" Target="../ink/ink55.xml"/><Relationship Id="rId2" Type="http://schemas.openxmlformats.org/officeDocument/2006/relationships/image" Target="../media/image49.png"/><Relationship Id="rId16" Type="http://schemas.openxmlformats.org/officeDocument/2006/relationships/image" Target="../media/image65.png"/><Relationship Id="rId29" Type="http://schemas.openxmlformats.org/officeDocument/2006/relationships/customXml" Target="../ink/ink66.xml"/><Relationship Id="rId11" Type="http://schemas.openxmlformats.org/officeDocument/2006/relationships/customXml" Target="../ink/ink57.xml"/><Relationship Id="rId24" Type="http://schemas.openxmlformats.org/officeDocument/2006/relationships/image" Target="../media/image69.png"/><Relationship Id="rId32" Type="http://schemas.openxmlformats.org/officeDocument/2006/relationships/image" Target="../media/image73.png"/><Relationship Id="rId37" Type="http://schemas.openxmlformats.org/officeDocument/2006/relationships/customXml" Target="../ink/ink70.xml"/><Relationship Id="rId40" Type="http://schemas.openxmlformats.org/officeDocument/2006/relationships/image" Target="../media/image77.png"/><Relationship Id="rId45" Type="http://schemas.openxmlformats.org/officeDocument/2006/relationships/customXml" Target="../ink/ink74.xml"/><Relationship Id="rId53" Type="http://schemas.openxmlformats.org/officeDocument/2006/relationships/customXml" Target="../ink/ink78.xml"/><Relationship Id="rId58" Type="http://schemas.openxmlformats.org/officeDocument/2006/relationships/image" Target="../media/image86.png"/><Relationship Id="rId66" Type="http://schemas.openxmlformats.org/officeDocument/2006/relationships/image" Target="../media/image90.png"/><Relationship Id="rId5" Type="http://schemas.openxmlformats.org/officeDocument/2006/relationships/customXml" Target="../ink/ink54.xml"/><Relationship Id="rId61" Type="http://schemas.openxmlformats.org/officeDocument/2006/relationships/customXml" Target="../ink/ink82.xml"/><Relationship Id="rId19" Type="http://schemas.openxmlformats.org/officeDocument/2006/relationships/customXml" Target="../ink/ink61.xml"/><Relationship Id="rId14" Type="http://schemas.openxmlformats.org/officeDocument/2006/relationships/image" Target="../media/image64.png"/><Relationship Id="rId22" Type="http://schemas.openxmlformats.org/officeDocument/2006/relationships/image" Target="../media/image68.png"/><Relationship Id="rId27" Type="http://schemas.openxmlformats.org/officeDocument/2006/relationships/customXml" Target="../ink/ink65.xml"/><Relationship Id="rId30" Type="http://schemas.openxmlformats.org/officeDocument/2006/relationships/image" Target="../media/image72.png"/><Relationship Id="rId35" Type="http://schemas.openxmlformats.org/officeDocument/2006/relationships/customXml" Target="../ink/ink69.xml"/><Relationship Id="rId43" Type="http://schemas.openxmlformats.org/officeDocument/2006/relationships/customXml" Target="../ink/ink73.xml"/><Relationship Id="rId48" Type="http://schemas.openxmlformats.org/officeDocument/2006/relationships/image" Target="../media/image81.png"/><Relationship Id="rId56" Type="http://schemas.openxmlformats.org/officeDocument/2006/relationships/image" Target="../media/image85.png"/><Relationship Id="rId64" Type="http://schemas.openxmlformats.org/officeDocument/2006/relationships/image" Target="../media/image89.png"/><Relationship Id="rId8" Type="http://schemas.openxmlformats.org/officeDocument/2006/relationships/image" Target="../media/image61.png"/><Relationship Id="rId51" Type="http://schemas.openxmlformats.org/officeDocument/2006/relationships/customXml" Target="../ink/ink77.xml"/><Relationship Id="rId3" Type="http://schemas.openxmlformats.org/officeDocument/2006/relationships/customXml" Target="../ink/ink53.xml"/><Relationship Id="rId12" Type="http://schemas.openxmlformats.org/officeDocument/2006/relationships/image" Target="../media/image63.png"/><Relationship Id="rId17" Type="http://schemas.openxmlformats.org/officeDocument/2006/relationships/customXml" Target="../ink/ink60.xml"/><Relationship Id="rId25" Type="http://schemas.openxmlformats.org/officeDocument/2006/relationships/customXml" Target="../ink/ink64.xml"/><Relationship Id="rId33" Type="http://schemas.openxmlformats.org/officeDocument/2006/relationships/customXml" Target="../ink/ink68.xml"/><Relationship Id="rId38" Type="http://schemas.openxmlformats.org/officeDocument/2006/relationships/image" Target="../media/image76.png"/><Relationship Id="rId46" Type="http://schemas.openxmlformats.org/officeDocument/2006/relationships/image" Target="../media/image80.png"/><Relationship Id="rId59" Type="http://schemas.openxmlformats.org/officeDocument/2006/relationships/customXml" Target="../ink/ink81.xml"/><Relationship Id="rId20" Type="http://schemas.openxmlformats.org/officeDocument/2006/relationships/image" Target="../media/image67.png"/><Relationship Id="rId41" Type="http://schemas.openxmlformats.org/officeDocument/2006/relationships/customXml" Target="../ink/ink72.xml"/><Relationship Id="rId54" Type="http://schemas.openxmlformats.org/officeDocument/2006/relationships/image" Target="../media/image84.png"/><Relationship Id="rId6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5" Type="http://schemas.openxmlformats.org/officeDocument/2006/relationships/customXml" Target="../ink/ink59.xml"/><Relationship Id="rId23" Type="http://schemas.openxmlformats.org/officeDocument/2006/relationships/customXml" Target="../ink/ink63.xml"/><Relationship Id="rId28" Type="http://schemas.openxmlformats.org/officeDocument/2006/relationships/image" Target="../media/image71.png"/><Relationship Id="rId36" Type="http://schemas.openxmlformats.org/officeDocument/2006/relationships/image" Target="../media/image75.png"/><Relationship Id="rId49" Type="http://schemas.openxmlformats.org/officeDocument/2006/relationships/customXml" Target="../ink/ink76.xml"/><Relationship Id="rId57" Type="http://schemas.openxmlformats.org/officeDocument/2006/relationships/customXml" Target="../ink/ink80.xml"/><Relationship Id="rId10" Type="http://schemas.openxmlformats.org/officeDocument/2006/relationships/image" Target="../media/image62.png"/><Relationship Id="rId31" Type="http://schemas.openxmlformats.org/officeDocument/2006/relationships/customXml" Target="../ink/ink67.xml"/><Relationship Id="rId44" Type="http://schemas.openxmlformats.org/officeDocument/2006/relationships/image" Target="../media/image79.png"/><Relationship Id="rId52" Type="http://schemas.openxmlformats.org/officeDocument/2006/relationships/image" Target="../media/image83.png"/><Relationship Id="rId60" Type="http://schemas.openxmlformats.org/officeDocument/2006/relationships/image" Target="../media/image87.png"/><Relationship Id="rId65" Type="http://schemas.openxmlformats.org/officeDocument/2006/relationships/customXml" Target="../ink/ink84.xml"/><Relationship Id="rId4" Type="http://schemas.openxmlformats.org/officeDocument/2006/relationships/image" Target="../media/image59.png"/><Relationship Id="rId9" Type="http://schemas.openxmlformats.org/officeDocument/2006/relationships/customXml" Target="../ink/ink56.xml"/><Relationship Id="rId13" Type="http://schemas.openxmlformats.org/officeDocument/2006/relationships/customXml" Target="../ink/ink58.xml"/><Relationship Id="rId18" Type="http://schemas.openxmlformats.org/officeDocument/2006/relationships/image" Target="../media/image66.png"/><Relationship Id="rId39" Type="http://schemas.openxmlformats.org/officeDocument/2006/relationships/customXml" Target="../ink/ink7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53.png"/><Relationship Id="rId7" Type="http://schemas.openxmlformats.org/officeDocument/2006/relationships/image" Target="../media/image9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58.png"/><Relationship Id="rId9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Principle of least action for free particle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LL2 section 8</a:t>
            </a:r>
          </a:p>
        </p:txBody>
      </p:sp>
    </p:spTree>
    <p:extLst>
      <p:ext uri="{BB962C8B-B14F-4D97-AF65-F5344CB8AC3E}">
        <p14:creationId xmlns:p14="http://schemas.microsoft.com/office/powerpoint/2010/main" val="324945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B748FD-54D4-4F8A-B880-20EBF6853451}"/>
              </a:ext>
            </a:extLst>
          </p:cNvPr>
          <p:cNvSpPr txBox="1"/>
          <p:nvPr/>
        </p:nvSpPr>
        <p:spPr>
          <a:xfrm>
            <a:off x="381000" y="685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 The principal of least action:  for each mechanical system, there is a certain integral S, called </a:t>
            </a:r>
            <a:r>
              <a:rPr lang="en-US" sz="2000" i="1" dirty="0"/>
              <a:t>the action, </a:t>
            </a:r>
            <a:r>
              <a:rPr lang="en-US" sz="2000" dirty="0"/>
              <a:t>which has a minimum value for the actual motion, so that its variation </a:t>
            </a:r>
            <a:r>
              <a:rPr lang="en-US" sz="2000" dirty="0" err="1">
                <a:latin typeface="Symbol" panose="05050102010706020507" pitchFamily="18" charset="2"/>
              </a:rPr>
              <a:t>d</a:t>
            </a:r>
            <a:r>
              <a:rPr lang="en-US" sz="2000" dirty="0" err="1"/>
              <a:t>S</a:t>
            </a:r>
            <a:r>
              <a:rPr lang="en-US" sz="2000" dirty="0"/>
              <a:t> = 0.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130573-D14D-4843-BE79-F69473D31464}"/>
              </a:ext>
            </a:extLst>
          </p:cNvPr>
          <p:cNvGrpSpPr/>
          <p:nvPr/>
        </p:nvGrpSpPr>
        <p:grpSpPr>
          <a:xfrm>
            <a:off x="1165997" y="2089663"/>
            <a:ext cx="5025960" cy="3181320"/>
            <a:chOff x="1165997" y="2089663"/>
            <a:chExt cx="5025960" cy="318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87E8231-A96E-4F64-A29D-F8D9A6E9554B}"/>
                    </a:ext>
                  </a:extLst>
                </p14:cNvPr>
                <p14:cNvContentPartPr/>
                <p14:nvPr/>
              </p14:nvContentPartPr>
              <p14:xfrm>
                <a:off x="1761437" y="2154463"/>
                <a:ext cx="3862440" cy="2447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87E8231-A96E-4F64-A29D-F8D9A6E9554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743437" y="2136823"/>
                  <a:ext cx="3898080" cy="248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C76963B-BF4A-412F-8151-BED2136D4CBA}"/>
                    </a:ext>
                  </a:extLst>
                </p14:cNvPr>
                <p14:cNvContentPartPr/>
                <p14:nvPr/>
              </p14:nvContentPartPr>
              <p14:xfrm>
                <a:off x="1423397" y="2101903"/>
                <a:ext cx="6840" cy="140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C76963B-BF4A-412F-8151-BED2136D4CB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405397" y="2083903"/>
                  <a:ext cx="424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E55ED82-9B00-4290-A5FB-D555DDA9D065}"/>
                    </a:ext>
                  </a:extLst>
                </p14:cNvPr>
                <p14:cNvContentPartPr/>
                <p14:nvPr/>
              </p14:nvContentPartPr>
              <p14:xfrm>
                <a:off x="1165997" y="2089663"/>
                <a:ext cx="347400" cy="501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E55ED82-9B00-4290-A5FB-D555DDA9D06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47997" y="2071663"/>
                  <a:ext cx="383040" cy="53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E3B0EE0-81FD-4267-97A0-CCA5B800D672}"/>
                    </a:ext>
                  </a:extLst>
                </p14:cNvPr>
                <p14:cNvContentPartPr/>
                <p14:nvPr/>
              </p14:nvContentPartPr>
              <p14:xfrm>
                <a:off x="5449997" y="4675903"/>
                <a:ext cx="102600" cy="5950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E3B0EE0-81FD-4267-97A0-CCA5B800D67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432357" y="4657903"/>
                  <a:ext cx="138240" cy="63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6805938-0680-435A-A41F-77BE2F694018}"/>
                    </a:ext>
                  </a:extLst>
                </p14:cNvPr>
                <p14:cNvContentPartPr/>
                <p14:nvPr/>
              </p14:nvContentPartPr>
              <p14:xfrm>
                <a:off x="5752397" y="4913863"/>
                <a:ext cx="111960" cy="2300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6805938-0680-435A-A41F-77BE2F69401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734757" y="4896223"/>
                  <a:ext cx="1476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C0ED3EB-F35C-4A4E-A26B-31C127F24A27}"/>
                    </a:ext>
                  </a:extLst>
                </p14:cNvPr>
                <p14:cNvContentPartPr/>
                <p14:nvPr/>
              </p14:nvContentPartPr>
              <p14:xfrm>
                <a:off x="6005117" y="4671943"/>
                <a:ext cx="186840" cy="5590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C0ED3EB-F35C-4A4E-A26B-31C127F24A2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87477" y="4653943"/>
                  <a:ext cx="222480" cy="5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9286681-72D9-4FA8-9303-0A712DE742C1}"/>
                    </a:ext>
                  </a:extLst>
                </p14:cNvPr>
                <p14:cNvContentPartPr/>
                <p14:nvPr/>
              </p14:nvContentPartPr>
              <p14:xfrm>
                <a:off x="6130037" y="4510303"/>
                <a:ext cx="57240" cy="73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9286681-72D9-4FA8-9303-0A712DE742C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12397" y="4492303"/>
                  <a:ext cx="9288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043D863-CE6B-43C4-B737-F25D0CF6C467}"/>
                    </a:ext>
                  </a:extLst>
                </p14:cNvPr>
                <p14:cNvContentPartPr/>
                <p14:nvPr/>
              </p14:nvContentPartPr>
              <p14:xfrm>
                <a:off x="2281277" y="2573503"/>
                <a:ext cx="3564360" cy="13989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043D863-CE6B-43C4-B737-F25D0CF6C46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3637" y="2555503"/>
                  <a:ext cx="3600000" cy="1434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74EAF52-973E-4D3F-B90E-19FECD70DF11}"/>
                  </a:ext>
                </a:extLst>
              </p14:cNvPr>
              <p14:cNvContentPartPr/>
              <p14:nvPr/>
            </p14:nvContentPartPr>
            <p14:xfrm>
              <a:off x="3892637" y="4459903"/>
              <a:ext cx="20880" cy="266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74EAF52-973E-4D3F-B90E-19FECD70DF1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874997" y="4441903"/>
                <a:ext cx="56520" cy="30204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073DA4D5-DC1C-43F9-A25D-ECD218064544}"/>
              </a:ext>
            </a:extLst>
          </p:cNvPr>
          <p:cNvGrpSpPr/>
          <p:nvPr/>
        </p:nvGrpSpPr>
        <p:grpSpPr>
          <a:xfrm>
            <a:off x="3354437" y="4862743"/>
            <a:ext cx="1725480" cy="1122840"/>
            <a:chOff x="3354437" y="4862743"/>
            <a:chExt cx="1725480" cy="112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D98B276-72D6-4EF5-853C-E8A9C50FAFFF}"/>
                    </a:ext>
                  </a:extLst>
                </p14:cNvPr>
                <p14:cNvContentPartPr/>
                <p14:nvPr/>
              </p14:nvContentPartPr>
              <p14:xfrm>
                <a:off x="3572957" y="4984783"/>
                <a:ext cx="124200" cy="161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7D98B276-72D6-4EF5-853C-E8A9C50FAFF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555317" y="4966783"/>
                  <a:ext cx="15984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1959027-3366-4D40-96EC-F9E94300D369}"/>
                    </a:ext>
                  </a:extLst>
                </p14:cNvPr>
                <p14:cNvContentPartPr/>
                <p14:nvPr/>
              </p14:nvContentPartPr>
              <p14:xfrm>
                <a:off x="3785717" y="5040583"/>
                <a:ext cx="70200" cy="990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1959027-3366-4D40-96EC-F9E94300D36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767717" y="5022943"/>
                  <a:ext cx="10584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16E3932-A16C-4D02-A509-ECCEC9A5870B}"/>
                    </a:ext>
                  </a:extLst>
                </p14:cNvPr>
                <p14:cNvContentPartPr/>
                <p14:nvPr/>
              </p14:nvContentPartPr>
              <p14:xfrm>
                <a:off x="3951677" y="4865983"/>
                <a:ext cx="20520" cy="290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16E3932-A16C-4D02-A509-ECCEC9A5870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33677" y="4847983"/>
                  <a:ext cx="5616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453DA85-7066-4BD1-82B6-2B0CD7A388A1}"/>
                    </a:ext>
                  </a:extLst>
                </p14:cNvPr>
                <p14:cNvContentPartPr/>
                <p14:nvPr/>
              </p14:nvContentPartPr>
              <p14:xfrm>
                <a:off x="3897677" y="4943383"/>
                <a:ext cx="145440" cy="61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453DA85-7066-4BD1-82B6-2B0CD7A388A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79677" y="4925743"/>
                  <a:ext cx="18108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8D7A488-4ACF-4365-AB08-D13BD7B11113}"/>
                    </a:ext>
                  </a:extLst>
                </p14:cNvPr>
                <p14:cNvContentPartPr/>
                <p14:nvPr/>
              </p14:nvContentPartPr>
              <p14:xfrm>
                <a:off x="4074077" y="5016463"/>
                <a:ext cx="81360" cy="1461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8D7A488-4ACF-4365-AB08-D13BD7B1111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056077" y="4998823"/>
                  <a:ext cx="1170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5CED218-904F-4872-9975-99DF75D43C74}"/>
                    </a:ext>
                  </a:extLst>
                </p14:cNvPr>
                <p14:cNvContentPartPr/>
                <p14:nvPr/>
              </p14:nvContentPartPr>
              <p14:xfrm>
                <a:off x="4190717" y="5082703"/>
                <a:ext cx="108360" cy="1422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5CED218-904F-4872-9975-99DF75D43C74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173077" y="5065063"/>
                  <a:ext cx="1440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F37B889-AC88-4556-80F4-5C82BBD49F0E}"/>
                    </a:ext>
                  </a:extLst>
                </p14:cNvPr>
                <p14:cNvContentPartPr/>
                <p14:nvPr/>
              </p14:nvContentPartPr>
              <p14:xfrm>
                <a:off x="4345877" y="4862743"/>
                <a:ext cx="108720" cy="367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F37B889-AC88-4556-80F4-5C82BBD49F0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328237" y="4845103"/>
                  <a:ext cx="14436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4F405223-9C73-4B2D-BB19-C0FDA2D73A4D}"/>
                    </a:ext>
                  </a:extLst>
                </p14:cNvPr>
                <p14:cNvContentPartPr/>
                <p14:nvPr/>
              </p14:nvContentPartPr>
              <p14:xfrm>
                <a:off x="3355877" y="5345863"/>
                <a:ext cx="156600" cy="3945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4F405223-9C73-4B2D-BB19-C0FDA2D73A4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338237" y="5328223"/>
                  <a:ext cx="19224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C2CD022-5B7D-42F7-A75E-BD90645E119B}"/>
                    </a:ext>
                  </a:extLst>
                </p14:cNvPr>
                <p14:cNvContentPartPr/>
                <p14:nvPr/>
              </p14:nvContentPartPr>
              <p14:xfrm>
                <a:off x="3354437" y="5529463"/>
                <a:ext cx="197640" cy="61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C2CD022-5B7D-42F7-A75E-BD90645E119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36437" y="5511463"/>
                  <a:ext cx="2332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FC280E0-94B9-4FB9-9B4D-7F3C0FB068ED}"/>
                    </a:ext>
                  </a:extLst>
                </p14:cNvPr>
                <p14:cNvContentPartPr/>
                <p14:nvPr/>
              </p14:nvContentPartPr>
              <p14:xfrm>
                <a:off x="3566837" y="5559343"/>
                <a:ext cx="109080" cy="1393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FC280E0-94B9-4FB9-9B4D-7F3C0FB068E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549197" y="5541703"/>
                  <a:ext cx="1447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58A6CBD-144B-4D9D-928E-DC94BAEA65F6}"/>
                    </a:ext>
                  </a:extLst>
                </p14:cNvPr>
                <p14:cNvContentPartPr/>
                <p14:nvPr/>
              </p14:nvContentPartPr>
              <p14:xfrm>
                <a:off x="3742517" y="5575543"/>
                <a:ext cx="111960" cy="1245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58A6CBD-144B-4D9D-928E-DC94BAEA65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724517" y="5557903"/>
                  <a:ext cx="14760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09B9DD6-1A3A-49DD-9A67-4F82F1BAACCD}"/>
                    </a:ext>
                  </a:extLst>
                </p14:cNvPr>
                <p14:cNvContentPartPr/>
                <p14:nvPr/>
              </p14:nvContentPartPr>
              <p14:xfrm>
                <a:off x="3889757" y="5569423"/>
                <a:ext cx="137880" cy="3024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09B9DD6-1A3A-49DD-9A67-4F82F1BAACC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872117" y="5551783"/>
                  <a:ext cx="17352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9250B88-647A-4A5B-B48D-436742E84506}"/>
                    </a:ext>
                  </a:extLst>
                </p14:cNvPr>
                <p14:cNvContentPartPr/>
                <p14:nvPr/>
              </p14:nvContentPartPr>
              <p14:xfrm>
                <a:off x="3905237" y="5457823"/>
                <a:ext cx="15840" cy="8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9250B88-647A-4A5B-B48D-436742E8450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887237" y="5439823"/>
                  <a:ext cx="51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BB684AD-F1A7-421E-85F0-1CEFE5BB9586}"/>
                    </a:ext>
                  </a:extLst>
                </p14:cNvPr>
                <p14:cNvContentPartPr/>
                <p14:nvPr/>
              </p14:nvContentPartPr>
              <p14:xfrm>
                <a:off x="4058597" y="5586703"/>
                <a:ext cx="144720" cy="1663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BB684AD-F1A7-421E-85F0-1CEFE5BB958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040957" y="5568703"/>
                  <a:ext cx="1803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61B9023-4AB4-4668-9B7C-8B6E085B7B1F}"/>
                    </a:ext>
                  </a:extLst>
                </p14:cNvPr>
                <p14:cNvContentPartPr/>
                <p14:nvPr/>
              </p14:nvContentPartPr>
              <p14:xfrm>
                <a:off x="4276037" y="5576263"/>
                <a:ext cx="123840" cy="1958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61B9023-4AB4-4668-9B7C-8B6E085B7B1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258037" y="5558263"/>
                  <a:ext cx="1594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BB060AD-48E4-4CE8-B68E-44BE1DE4FBCE}"/>
                    </a:ext>
                  </a:extLst>
                </p14:cNvPr>
                <p14:cNvContentPartPr/>
                <p14:nvPr/>
              </p14:nvContentPartPr>
              <p14:xfrm>
                <a:off x="4479077" y="5381863"/>
                <a:ext cx="26280" cy="393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BB060AD-48E4-4CE8-B68E-44BE1DE4FBC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461437" y="5363863"/>
                  <a:ext cx="6192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CC4A4D7-CE37-4EEC-894E-4113459C5F9C}"/>
                    </a:ext>
                  </a:extLst>
                </p14:cNvPr>
                <p14:cNvContentPartPr/>
                <p14:nvPr/>
              </p14:nvContentPartPr>
              <p14:xfrm>
                <a:off x="4377917" y="5502823"/>
                <a:ext cx="185040" cy="352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CC4A4D7-CE37-4EEC-894E-4113459C5F9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360277" y="5485183"/>
                  <a:ext cx="22068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91324EC-B833-44E3-9985-44661A566C23}"/>
                    </a:ext>
                  </a:extLst>
                </p14:cNvPr>
                <p14:cNvContentPartPr/>
                <p14:nvPr/>
              </p14:nvContentPartPr>
              <p14:xfrm>
                <a:off x="4595357" y="5592823"/>
                <a:ext cx="63720" cy="1328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91324EC-B833-44E3-9985-44661A566C2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77717" y="5575183"/>
                  <a:ext cx="9936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940EBBD-4EC9-49DF-8199-2A82DB46116E}"/>
                    </a:ext>
                  </a:extLst>
                </p14:cNvPr>
                <p14:cNvContentPartPr/>
                <p14:nvPr/>
              </p14:nvContentPartPr>
              <p14:xfrm>
                <a:off x="4734677" y="5555023"/>
                <a:ext cx="88920" cy="93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940EBBD-4EC9-49DF-8199-2A82DB46116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717037" y="5537023"/>
                  <a:ext cx="12456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1AC91AF-72C1-49C8-A355-8C8EAFA23F4C}"/>
                    </a:ext>
                  </a:extLst>
                </p14:cNvPr>
                <p14:cNvContentPartPr/>
                <p14:nvPr/>
              </p14:nvContentPartPr>
              <p14:xfrm>
                <a:off x="4826117" y="5555023"/>
                <a:ext cx="253800" cy="4305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1AC91AF-72C1-49C8-A355-8C8EAFA23F4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808117" y="5537023"/>
                  <a:ext cx="289440" cy="46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77E63AE-9BB0-44D8-A9C1-CAF1A1D6B456}"/>
                    </a:ext>
                  </a:extLst>
                </p14:cNvPr>
                <p14:cNvContentPartPr/>
                <p14:nvPr/>
              </p14:nvContentPartPr>
              <p14:xfrm>
                <a:off x="4946717" y="5545303"/>
                <a:ext cx="66600" cy="1278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77E63AE-9BB0-44D8-A9C1-CAF1A1D6B45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929077" y="5527303"/>
                  <a:ext cx="102240" cy="163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36DC3EB4-C139-4CE8-B7EA-24161C579E75}"/>
                  </a:ext>
                </a:extLst>
              </p14:cNvPr>
              <p14:cNvContentPartPr/>
              <p14:nvPr/>
            </p14:nvContentPartPr>
            <p14:xfrm>
              <a:off x="3507797" y="3946903"/>
              <a:ext cx="734040" cy="759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36DC3EB4-C139-4CE8-B7EA-24161C579E75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490157" y="3928903"/>
                <a:ext cx="76968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2206A4E9-A8ED-4D93-9162-95FD376B00AB}"/>
              </a:ext>
            </a:extLst>
          </p:cNvPr>
          <p:cNvGrpSpPr/>
          <p:nvPr/>
        </p:nvGrpSpPr>
        <p:grpSpPr>
          <a:xfrm>
            <a:off x="4514717" y="3778783"/>
            <a:ext cx="793080" cy="282600"/>
            <a:chOff x="4514717" y="3778783"/>
            <a:chExt cx="793080" cy="28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2CA68B5-6AC3-4616-B541-0A57E2F687FD}"/>
                    </a:ext>
                  </a:extLst>
                </p14:cNvPr>
                <p14:cNvContentPartPr/>
                <p14:nvPr/>
              </p14:nvContentPartPr>
              <p14:xfrm>
                <a:off x="4514717" y="3778783"/>
                <a:ext cx="109440" cy="282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2CA68B5-6AC3-4616-B541-0A57E2F687F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497077" y="3760783"/>
                  <a:ext cx="14508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A2D35EA-5739-43A7-B1F9-DE755EE067B4}"/>
                    </a:ext>
                  </a:extLst>
                </p14:cNvPr>
                <p14:cNvContentPartPr/>
                <p14:nvPr/>
              </p14:nvContentPartPr>
              <p14:xfrm>
                <a:off x="4723877" y="3799663"/>
                <a:ext cx="93600" cy="2412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A2D35EA-5739-43A7-B1F9-DE755EE067B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706237" y="3781663"/>
                  <a:ext cx="1292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5F2B326-F5F3-42EC-914D-8E7CAEDA005D}"/>
                    </a:ext>
                  </a:extLst>
                </p14:cNvPr>
                <p14:cNvContentPartPr/>
                <p14:nvPr/>
              </p14:nvContentPartPr>
              <p14:xfrm>
                <a:off x="4953557" y="3880303"/>
                <a:ext cx="116640" cy="208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5F2B326-F5F3-42EC-914D-8E7CAEDA005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935557" y="3862663"/>
                  <a:ext cx="1522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4FAB021-E997-461D-BB2F-A010A03E8BDA}"/>
                    </a:ext>
                  </a:extLst>
                </p14:cNvPr>
                <p14:cNvContentPartPr/>
                <p14:nvPr/>
              </p14:nvContentPartPr>
              <p14:xfrm>
                <a:off x="4978397" y="3934303"/>
                <a:ext cx="115200" cy="216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4FAB021-E997-461D-BB2F-A010A03E8BD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960757" y="3916303"/>
                  <a:ext cx="15084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5F9CA37-74D6-4A0D-8A93-45A0909BFDDA}"/>
                    </a:ext>
                  </a:extLst>
                </p14:cNvPr>
                <p14:cNvContentPartPr/>
                <p14:nvPr/>
              </p14:nvContentPartPr>
              <p14:xfrm>
                <a:off x="5174237" y="3821263"/>
                <a:ext cx="133560" cy="1789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5F9CA37-74D6-4A0D-8A93-45A0909BFDD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56237" y="3803623"/>
                  <a:ext cx="16920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F2D0444-941D-4932-8AC0-21B7A3AECCB5}"/>
              </a:ext>
            </a:extLst>
          </p:cNvPr>
          <p:cNvGrpSpPr/>
          <p:nvPr/>
        </p:nvGrpSpPr>
        <p:grpSpPr>
          <a:xfrm>
            <a:off x="5701277" y="3720463"/>
            <a:ext cx="899640" cy="400320"/>
            <a:chOff x="5701277" y="3720463"/>
            <a:chExt cx="899640" cy="40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888C3E2-BC00-47D7-868F-4A9A3AF6447C}"/>
                    </a:ext>
                  </a:extLst>
                </p14:cNvPr>
                <p14:cNvContentPartPr/>
                <p14:nvPr/>
              </p14:nvContentPartPr>
              <p14:xfrm>
                <a:off x="5728997" y="3720463"/>
                <a:ext cx="100440" cy="238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888C3E2-BC00-47D7-868F-4A9A3AF6447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710997" y="3702823"/>
                  <a:ext cx="13608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C8B332E-8B21-4CF2-A193-ABB1D97EC964}"/>
                    </a:ext>
                  </a:extLst>
                </p14:cNvPr>
                <p14:cNvContentPartPr/>
                <p14:nvPr/>
              </p14:nvContentPartPr>
              <p14:xfrm>
                <a:off x="5701277" y="3854383"/>
                <a:ext cx="112320" cy="111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C8B332E-8B21-4CF2-A193-ABB1D97EC96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683637" y="3836743"/>
                  <a:ext cx="1479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AACBCCF-9B23-4DB8-B4D1-6CC2C0345E95}"/>
                    </a:ext>
                  </a:extLst>
                </p14:cNvPr>
                <p14:cNvContentPartPr/>
                <p14:nvPr/>
              </p14:nvContentPartPr>
              <p14:xfrm>
                <a:off x="5838797" y="3850063"/>
                <a:ext cx="236880" cy="1000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AACBCCF-9B23-4DB8-B4D1-6CC2C0345E9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820797" y="3832063"/>
                  <a:ext cx="272520" cy="13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51D9B46-A5C6-4EC4-93EF-FAA91EB88465}"/>
                    </a:ext>
                  </a:extLst>
                </p14:cNvPr>
                <p14:cNvContentPartPr/>
                <p14:nvPr/>
              </p14:nvContentPartPr>
              <p14:xfrm>
                <a:off x="6208517" y="3797863"/>
                <a:ext cx="239040" cy="1465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51D9B46-A5C6-4EC4-93EF-FAA91EB8846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190877" y="3779863"/>
                  <a:ext cx="2746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DCCC69E-6BEE-469B-AC20-3D2BE647B3FF}"/>
                    </a:ext>
                  </a:extLst>
                </p14:cNvPr>
                <p14:cNvContentPartPr/>
                <p14:nvPr/>
              </p14:nvContentPartPr>
              <p14:xfrm>
                <a:off x="6484277" y="3825223"/>
                <a:ext cx="116640" cy="2955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DCCC69E-6BEE-469B-AC20-3D2BE647B3F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466637" y="3807583"/>
                  <a:ext cx="152280" cy="33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0F03C2B-1C1A-4B60-AB66-F4E43BF40504}"/>
              </a:ext>
            </a:extLst>
          </p:cNvPr>
          <p:cNvGrpSpPr/>
          <p:nvPr/>
        </p:nvGrpSpPr>
        <p:grpSpPr>
          <a:xfrm>
            <a:off x="6735917" y="3611743"/>
            <a:ext cx="1811880" cy="533520"/>
            <a:chOff x="6735917" y="3611743"/>
            <a:chExt cx="1811880" cy="53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61EA8EC-59A3-4B0F-9014-6DD327CEC7E1}"/>
                    </a:ext>
                  </a:extLst>
                </p14:cNvPr>
                <p14:cNvContentPartPr/>
                <p14:nvPr/>
              </p14:nvContentPartPr>
              <p14:xfrm>
                <a:off x="6735917" y="3611743"/>
                <a:ext cx="743040" cy="3312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61EA8EC-59A3-4B0F-9014-6DD327CEC7E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718277" y="3594103"/>
                  <a:ext cx="77868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832A2F7-7B0A-4442-B663-92CE145400B5}"/>
                    </a:ext>
                  </a:extLst>
                </p14:cNvPr>
                <p14:cNvContentPartPr/>
                <p14:nvPr/>
              </p14:nvContentPartPr>
              <p14:xfrm>
                <a:off x="7645637" y="3663583"/>
                <a:ext cx="169560" cy="2689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832A2F7-7B0A-4442-B663-92CE145400B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627637" y="3645583"/>
                  <a:ext cx="20520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0985DA9A-BBBD-4345-8F63-00F57DD28990}"/>
                    </a:ext>
                  </a:extLst>
                </p14:cNvPr>
                <p14:cNvContentPartPr/>
                <p14:nvPr/>
              </p14:nvContentPartPr>
              <p14:xfrm>
                <a:off x="7881797" y="3778063"/>
                <a:ext cx="64440" cy="367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0985DA9A-BBBD-4345-8F63-00F57DD28990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863797" y="3760423"/>
                  <a:ext cx="10008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FD541729-382A-4AC3-B277-3672F89DE518}"/>
                    </a:ext>
                  </a:extLst>
                </p14:cNvPr>
                <p14:cNvContentPartPr/>
                <p14:nvPr/>
              </p14:nvContentPartPr>
              <p14:xfrm>
                <a:off x="8069717" y="3907663"/>
                <a:ext cx="67320" cy="1814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FD541729-382A-4AC3-B277-3672F89DE518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052077" y="3889663"/>
                  <a:ext cx="1029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BC06D2B-5217-44AC-BD06-02F3CBE6849E}"/>
                    </a:ext>
                  </a:extLst>
                </p14:cNvPr>
                <p14:cNvContentPartPr/>
                <p14:nvPr/>
              </p14:nvContentPartPr>
              <p14:xfrm>
                <a:off x="8165837" y="3659623"/>
                <a:ext cx="205560" cy="2822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BC06D2B-5217-44AC-BD06-02F3CBE6849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147837" y="3641623"/>
                  <a:ext cx="24120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F766FFB-EC82-4B87-895C-CC5F96FB3B2D}"/>
                    </a:ext>
                  </a:extLst>
                </p14:cNvPr>
                <p14:cNvContentPartPr/>
                <p14:nvPr/>
              </p14:nvContentPartPr>
              <p14:xfrm>
                <a:off x="8387237" y="3778423"/>
                <a:ext cx="160560" cy="3520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F766FFB-EC82-4B87-895C-CC5F96FB3B2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8369237" y="3760423"/>
                  <a:ext cx="19620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D7D7441-51FD-4D5E-975C-640FD6707B6B}"/>
                    </a:ext>
                  </a:extLst>
                </p14:cNvPr>
                <p14:cNvContentPartPr/>
                <p14:nvPr/>
              </p14:nvContentPartPr>
              <p14:xfrm>
                <a:off x="8484437" y="3670783"/>
                <a:ext cx="49680" cy="396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D7D7441-51FD-4D5E-975C-640FD6707B6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8466437" y="3652783"/>
                  <a:ext cx="85320" cy="75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6752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2.  Principle of least action is a law of physics.</a:t>
            </a:r>
          </a:p>
          <a:p>
            <a:endParaRPr lang="en-US" sz="2000" dirty="0"/>
          </a:p>
          <a:p>
            <a:r>
              <a:rPr lang="en-US" sz="2000" dirty="0"/>
              <a:t>It must be invariant under Lorentz transform.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133600"/>
            <a:ext cx="4978872" cy="391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6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61367" cy="68730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367" y="1921351"/>
            <a:ext cx="4182633" cy="10667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2263" y="228600"/>
            <a:ext cx="3873137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4276" y="1248317"/>
            <a:ext cx="1490946" cy="612178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>
            <a:off x="8382000" y="609600"/>
            <a:ext cx="334979" cy="742385"/>
          </a:xfrm>
          <a:custGeom>
            <a:avLst/>
            <a:gdLst>
              <a:gd name="connsiteX0" fmla="*/ 0 w 334979"/>
              <a:gd name="connsiteY0" fmla="*/ 742385 h 742385"/>
              <a:gd name="connsiteX1" fmla="*/ 9054 w 334979"/>
              <a:gd name="connsiteY1" fmla="*/ 697117 h 742385"/>
              <a:gd name="connsiteX2" fmla="*/ 27161 w 334979"/>
              <a:gd name="connsiteY2" fmla="*/ 642797 h 742385"/>
              <a:gd name="connsiteX3" fmla="*/ 36214 w 334979"/>
              <a:gd name="connsiteY3" fmla="*/ 615636 h 742385"/>
              <a:gd name="connsiteX4" fmla="*/ 45268 w 334979"/>
              <a:gd name="connsiteY4" fmla="*/ 570369 h 742385"/>
              <a:gd name="connsiteX5" fmla="*/ 54321 w 334979"/>
              <a:gd name="connsiteY5" fmla="*/ 506995 h 742385"/>
              <a:gd name="connsiteX6" fmla="*/ 72428 w 334979"/>
              <a:gd name="connsiteY6" fmla="*/ 452674 h 742385"/>
              <a:gd name="connsiteX7" fmla="*/ 81482 w 334979"/>
              <a:gd name="connsiteY7" fmla="*/ 425513 h 742385"/>
              <a:gd name="connsiteX8" fmla="*/ 90535 w 334979"/>
              <a:gd name="connsiteY8" fmla="*/ 398353 h 742385"/>
              <a:gd name="connsiteX9" fmla="*/ 108642 w 334979"/>
              <a:gd name="connsiteY9" fmla="*/ 371193 h 742385"/>
              <a:gd name="connsiteX10" fmla="*/ 135802 w 334979"/>
              <a:gd name="connsiteY10" fmla="*/ 344032 h 742385"/>
              <a:gd name="connsiteX11" fmla="*/ 162963 w 334979"/>
              <a:gd name="connsiteY11" fmla="*/ 334979 h 742385"/>
              <a:gd name="connsiteX12" fmla="*/ 190123 w 334979"/>
              <a:gd name="connsiteY12" fmla="*/ 344032 h 742385"/>
              <a:gd name="connsiteX13" fmla="*/ 208230 w 334979"/>
              <a:gd name="connsiteY13" fmla="*/ 398353 h 742385"/>
              <a:gd name="connsiteX14" fmla="*/ 217284 w 334979"/>
              <a:gd name="connsiteY14" fmla="*/ 425513 h 742385"/>
              <a:gd name="connsiteX15" fmla="*/ 235391 w 334979"/>
              <a:gd name="connsiteY15" fmla="*/ 452674 h 742385"/>
              <a:gd name="connsiteX16" fmla="*/ 262551 w 334979"/>
              <a:gd name="connsiteY16" fmla="*/ 461727 h 742385"/>
              <a:gd name="connsiteX17" fmla="*/ 298765 w 334979"/>
              <a:gd name="connsiteY17" fmla="*/ 425513 h 742385"/>
              <a:gd name="connsiteX18" fmla="*/ 334979 w 334979"/>
              <a:gd name="connsiteY18" fmla="*/ 371193 h 742385"/>
              <a:gd name="connsiteX19" fmla="*/ 325925 w 334979"/>
              <a:gd name="connsiteY19" fmla="*/ 0 h 742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34979" h="742385">
                <a:moveTo>
                  <a:pt x="0" y="742385"/>
                </a:moveTo>
                <a:cubicBezTo>
                  <a:pt x="3018" y="727296"/>
                  <a:pt x="5005" y="711963"/>
                  <a:pt x="9054" y="697117"/>
                </a:cubicBezTo>
                <a:cubicBezTo>
                  <a:pt x="14076" y="678703"/>
                  <a:pt x="21125" y="660904"/>
                  <a:pt x="27161" y="642797"/>
                </a:cubicBezTo>
                <a:cubicBezTo>
                  <a:pt x="30179" y="633743"/>
                  <a:pt x="34342" y="624994"/>
                  <a:pt x="36214" y="615636"/>
                </a:cubicBezTo>
                <a:cubicBezTo>
                  <a:pt x="39232" y="600547"/>
                  <a:pt x="42738" y="585547"/>
                  <a:pt x="45268" y="570369"/>
                </a:cubicBezTo>
                <a:cubicBezTo>
                  <a:pt x="48776" y="549320"/>
                  <a:pt x="49523" y="527788"/>
                  <a:pt x="54321" y="506995"/>
                </a:cubicBezTo>
                <a:cubicBezTo>
                  <a:pt x="58613" y="488397"/>
                  <a:pt x="66392" y="470781"/>
                  <a:pt x="72428" y="452674"/>
                </a:cubicBezTo>
                <a:lnTo>
                  <a:pt x="81482" y="425513"/>
                </a:lnTo>
                <a:cubicBezTo>
                  <a:pt x="84500" y="416460"/>
                  <a:pt x="85241" y="406293"/>
                  <a:pt x="90535" y="398353"/>
                </a:cubicBezTo>
                <a:cubicBezTo>
                  <a:pt x="96571" y="389300"/>
                  <a:pt x="101676" y="379552"/>
                  <a:pt x="108642" y="371193"/>
                </a:cubicBezTo>
                <a:cubicBezTo>
                  <a:pt x="116839" y="361357"/>
                  <a:pt x="125149" y="351134"/>
                  <a:pt x="135802" y="344032"/>
                </a:cubicBezTo>
                <a:cubicBezTo>
                  <a:pt x="143743" y="338738"/>
                  <a:pt x="153909" y="337997"/>
                  <a:pt x="162963" y="334979"/>
                </a:cubicBezTo>
                <a:cubicBezTo>
                  <a:pt x="172016" y="337997"/>
                  <a:pt x="184576" y="336267"/>
                  <a:pt x="190123" y="344032"/>
                </a:cubicBezTo>
                <a:cubicBezTo>
                  <a:pt x="201217" y="359563"/>
                  <a:pt x="202194" y="380246"/>
                  <a:pt x="208230" y="398353"/>
                </a:cubicBezTo>
                <a:cubicBezTo>
                  <a:pt x="211248" y="407406"/>
                  <a:pt x="211990" y="417573"/>
                  <a:pt x="217284" y="425513"/>
                </a:cubicBezTo>
                <a:cubicBezTo>
                  <a:pt x="223320" y="434567"/>
                  <a:pt x="226894" y="445877"/>
                  <a:pt x="235391" y="452674"/>
                </a:cubicBezTo>
                <a:cubicBezTo>
                  <a:pt x="242843" y="458636"/>
                  <a:pt x="253498" y="458709"/>
                  <a:pt x="262551" y="461727"/>
                </a:cubicBezTo>
                <a:cubicBezTo>
                  <a:pt x="308641" y="446364"/>
                  <a:pt x="276817" y="465019"/>
                  <a:pt x="298765" y="425513"/>
                </a:cubicBezTo>
                <a:cubicBezTo>
                  <a:pt x="309334" y="406490"/>
                  <a:pt x="334979" y="371193"/>
                  <a:pt x="334979" y="371193"/>
                </a:cubicBezTo>
                <a:cubicBezTo>
                  <a:pt x="320119" y="163170"/>
                  <a:pt x="325925" y="286801"/>
                  <a:pt x="32592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78878" y="3057521"/>
            <a:ext cx="2000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first variation of S</a:t>
            </a:r>
          </a:p>
          <a:p>
            <a:r>
              <a:rPr lang="en-US" dirty="0"/>
              <a:t>= </a:t>
            </a:r>
            <a:r>
              <a:rPr lang="en-US" dirty="0" err="1">
                <a:latin typeface="Symbol" panose="05050102010706020507" pitchFamily="18" charset="2"/>
              </a:rPr>
              <a:t>d</a:t>
            </a:r>
            <a:r>
              <a:rPr lang="en-US" dirty="0" err="1"/>
              <a:t>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68504" y="4419600"/>
            <a:ext cx="3737498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Condition that S be a minimum is that</a:t>
            </a:r>
          </a:p>
          <a:p>
            <a:endParaRPr lang="en-US" dirty="0"/>
          </a:p>
          <a:p>
            <a:pPr algn="ctr"/>
            <a:r>
              <a:rPr lang="en-US" sz="1600" dirty="0" err="1">
                <a:latin typeface="Symbol" panose="05050102010706020507" pitchFamily="18" charset="2"/>
              </a:rPr>
              <a:t>d</a:t>
            </a:r>
            <a:r>
              <a:rPr lang="en-US" dirty="0" err="1"/>
              <a:t>S</a:t>
            </a:r>
            <a:r>
              <a:rPr lang="en-US" dirty="0"/>
              <a:t> =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68504" y="5638800"/>
            <a:ext cx="3570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this condition is invariant, S itself must be an invariant scalar.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F444C4-218C-4F58-87A1-41F856183C5A}"/>
                  </a:ext>
                </a:extLst>
              </p14:cNvPr>
              <p14:cNvContentPartPr/>
              <p14:nvPr/>
            </p14:nvContentPartPr>
            <p14:xfrm>
              <a:off x="6620717" y="253303"/>
              <a:ext cx="824400" cy="505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F444C4-218C-4F58-87A1-41F856183C5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67077" y="145663"/>
                <a:ext cx="932040" cy="72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CCED374-89F5-497D-930F-75E3EA20E1AC}"/>
                  </a:ext>
                </a:extLst>
              </p14:cNvPr>
              <p14:cNvContentPartPr/>
              <p14:nvPr/>
            </p14:nvContentPartPr>
            <p14:xfrm>
              <a:off x="8525477" y="309823"/>
              <a:ext cx="356760" cy="264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CCED374-89F5-497D-930F-75E3EA20E1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71477" y="202183"/>
                <a:ext cx="464400" cy="48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69D7937-C2D0-4986-A5D6-E7D320B5D93D}"/>
                  </a:ext>
                </a:extLst>
              </p14:cNvPr>
              <p14:cNvContentPartPr/>
              <p14:nvPr/>
            </p14:nvContentPartPr>
            <p14:xfrm>
              <a:off x="8576597" y="273823"/>
              <a:ext cx="162000" cy="378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69D7937-C2D0-4986-A5D6-E7D320B5D93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522597" y="165823"/>
                <a:ext cx="26964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CC7BFB1-00DE-44A0-AD17-C8E99EAA3204}"/>
                  </a:ext>
                </a:extLst>
              </p14:cNvPr>
              <p14:cNvContentPartPr/>
              <p14:nvPr/>
            </p14:nvContentPartPr>
            <p14:xfrm>
              <a:off x="8678477" y="268063"/>
              <a:ext cx="199800" cy="115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CC7BFB1-00DE-44A0-AD17-C8E99EAA320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624477" y="160423"/>
                <a:ext cx="307440" cy="22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705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895600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Since the interval is maximum along a straight world line, but can be arbitrarily small, the “-” ensures that the action has  a minimum.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1557" y="1839912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Integrate along the world line to obtain a finite invariant interval for the particle.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8758" y="3581400"/>
            <a:ext cx="4345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 is a constant that characterizes the particle.  It should be related to the particles mass (inertia), since no other property affects free motion.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219200"/>
            <a:ext cx="25908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6200" y="742890"/>
            <a:ext cx="5856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only possible form for the action of a free particle.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1512D17-CFD1-428F-9F3F-4129AF413743}"/>
              </a:ext>
            </a:extLst>
          </p:cNvPr>
          <p:cNvGrpSpPr/>
          <p:nvPr/>
        </p:nvGrpSpPr>
        <p:grpSpPr>
          <a:xfrm>
            <a:off x="581357" y="4856263"/>
            <a:ext cx="2073960" cy="1632960"/>
            <a:chOff x="581357" y="4856263"/>
            <a:chExt cx="2073960" cy="163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8A91BA1F-2398-4019-86D0-DEB3C54683D2}"/>
                    </a:ext>
                  </a:extLst>
                </p14:cNvPr>
                <p14:cNvContentPartPr/>
                <p14:nvPr/>
              </p14:nvContentPartPr>
              <p14:xfrm>
                <a:off x="944957" y="5140663"/>
                <a:ext cx="93960" cy="13485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8A91BA1F-2398-4019-86D0-DEB3C54683D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926957" y="5122663"/>
                  <a:ext cx="129600" cy="138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DBBBC0F-C5B3-4B4F-8B92-682C4BB5EF55}"/>
                    </a:ext>
                  </a:extLst>
                </p14:cNvPr>
                <p14:cNvContentPartPr/>
                <p14:nvPr/>
              </p14:nvContentPartPr>
              <p14:xfrm>
                <a:off x="731477" y="6245143"/>
                <a:ext cx="1647720" cy="1378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DBBBC0F-C5B3-4B4F-8B92-682C4BB5EF5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3477" y="6227503"/>
                  <a:ext cx="168336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EC3E714-213A-4EDD-BAF8-0B04BCF028D5}"/>
                    </a:ext>
                  </a:extLst>
                </p14:cNvPr>
                <p14:cNvContentPartPr/>
                <p14:nvPr/>
              </p14:nvContentPartPr>
              <p14:xfrm>
                <a:off x="731477" y="4856263"/>
                <a:ext cx="95400" cy="2415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EC3E714-213A-4EDD-BAF8-0B04BCF028D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3477" y="4838263"/>
                  <a:ext cx="13104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AC25CDB-27DF-4AB9-B7EF-C94F99D81C51}"/>
                    </a:ext>
                  </a:extLst>
                </p14:cNvPr>
                <p14:cNvContentPartPr/>
                <p14:nvPr/>
              </p14:nvContentPartPr>
              <p14:xfrm>
                <a:off x="581357" y="4931143"/>
                <a:ext cx="354240" cy="255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AC25CDB-27DF-4AB9-B7EF-C94F99D81C5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63357" y="4913143"/>
                  <a:ext cx="3898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F49B220-5430-4CF5-86C3-8A3CC120EAFB}"/>
                    </a:ext>
                  </a:extLst>
                </p14:cNvPr>
                <p14:cNvContentPartPr/>
                <p14:nvPr/>
              </p14:nvContentPartPr>
              <p14:xfrm>
                <a:off x="2443997" y="6239743"/>
                <a:ext cx="185040" cy="1609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F49B220-5430-4CF5-86C3-8A3CC120EAF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26357" y="6222103"/>
                  <a:ext cx="2206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8D771BA-8807-4ED0-A483-DFEBAD622027}"/>
                    </a:ext>
                  </a:extLst>
                </p14:cNvPr>
                <p14:cNvContentPartPr/>
                <p14:nvPr/>
              </p14:nvContentPartPr>
              <p14:xfrm>
                <a:off x="2442197" y="6215263"/>
                <a:ext cx="213120" cy="2106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8D771BA-8807-4ED0-A483-DFEBAD62202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424557" y="6197623"/>
                  <a:ext cx="248760" cy="24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C613CB3-567B-4887-B678-40B1A7C8B83C}"/>
                  </a:ext>
                </a:extLst>
              </p14:cNvPr>
              <p14:cNvContentPartPr/>
              <p14:nvPr/>
            </p14:nvContentPartPr>
            <p14:xfrm>
              <a:off x="1257077" y="5279263"/>
              <a:ext cx="664560" cy="7329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C613CB3-567B-4887-B678-40B1A7C8B83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39437" y="5261623"/>
                <a:ext cx="700200" cy="76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329084F2-9028-439D-954A-BBB23F077E0B}"/>
                  </a:ext>
                </a:extLst>
              </p14:cNvPr>
              <p14:cNvContentPartPr/>
              <p14:nvPr/>
            </p14:nvContentPartPr>
            <p14:xfrm>
              <a:off x="1249517" y="5960743"/>
              <a:ext cx="59760" cy="824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329084F2-9028-439D-954A-BBB23F077E0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231517" y="5943103"/>
                <a:ext cx="95400" cy="11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0057D36-6782-4CC1-AD7C-87C2B6B69C8D}"/>
                  </a:ext>
                </a:extLst>
              </p14:cNvPr>
              <p14:cNvContentPartPr/>
              <p14:nvPr/>
            </p14:nvContentPartPr>
            <p14:xfrm>
              <a:off x="1923077" y="5240743"/>
              <a:ext cx="54360" cy="7704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0057D36-6782-4CC1-AD7C-87C2B6B69C8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905077" y="5222743"/>
                <a:ext cx="9000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10BC48E-7D2E-4D78-9CE8-E17B4656DD5C}"/>
                  </a:ext>
                </a:extLst>
              </p14:cNvPr>
              <p14:cNvContentPartPr/>
              <p14:nvPr/>
            </p14:nvContentPartPr>
            <p14:xfrm>
              <a:off x="1411517" y="5985223"/>
              <a:ext cx="113040" cy="1180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10BC48E-7D2E-4D78-9CE8-E17B4656DD5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393517" y="5967223"/>
                <a:ext cx="14868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2925E09-DEDC-43A9-BB45-7F9152C62C4E}"/>
                  </a:ext>
                </a:extLst>
              </p14:cNvPr>
              <p14:cNvContentPartPr/>
              <p14:nvPr/>
            </p14:nvContentPartPr>
            <p14:xfrm>
              <a:off x="1997597" y="5081263"/>
              <a:ext cx="119520" cy="2512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2925E09-DEDC-43A9-BB45-7F9152C62C4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979597" y="5063263"/>
                <a:ext cx="155160" cy="28692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ABAA7055-7608-427E-A4D2-E578F2936D96}"/>
              </a:ext>
            </a:extLst>
          </p:cNvPr>
          <p:cNvSpPr txBox="1"/>
          <p:nvPr/>
        </p:nvSpPr>
        <p:spPr>
          <a:xfrm>
            <a:off x="0" y="133290"/>
            <a:ext cx="8776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/>
              <a:t>The only invariant for free particle going from event </a:t>
            </a:r>
            <a:r>
              <a:rPr lang="en-US" sz="2000" i="1" dirty="0"/>
              <a:t>a</a:t>
            </a:r>
            <a:r>
              <a:rPr lang="en-US" sz="2000" dirty="0"/>
              <a:t> to event </a:t>
            </a:r>
            <a:r>
              <a:rPr lang="en-US" sz="2000" i="1" dirty="0"/>
              <a:t>b</a:t>
            </a:r>
            <a:r>
              <a:rPr lang="en-US" sz="2000" dirty="0"/>
              <a:t> is the interval s =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07DFB71-8DDB-4652-9561-5A59FA2EB76B}"/>
                  </a:ext>
                </a:extLst>
              </p14:cNvPr>
              <p14:cNvContentPartPr/>
              <p14:nvPr/>
            </p14:nvContentPartPr>
            <p14:xfrm>
              <a:off x="8544557" y="113983"/>
              <a:ext cx="108720" cy="51444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07DFB71-8DDB-4652-9561-5A59FA2EB76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526557" y="96343"/>
                <a:ext cx="144360" cy="550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02D13E82-0CCB-48AC-B037-813723DC8495}"/>
              </a:ext>
            </a:extLst>
          </p:cNvPr>
          <p:cNvGrpSpPr/>
          <p:nvPr/>
        </p:nvGrpSpPr>
        <p:grpSpPr>
          <a:xfrm>
            <a:off x="8737877" y="203263"/>
            <a:ext cx="285480" cy="289800"/>
            <a:chOff x="8737877" y="203263"/>
            <a:chExt cx="285480" cy="289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C86478A-A410-4E6D-BD9A-EBDBDC240874}"/>
                    </a:ext>
                  </a:extLst>
                </p14:cNvPr>
                <p14:cNvContentPartPr/>
                <p14:nvPr/>
              </p14:nvContentPartPr>
              <p14:xfrm>
                <a:off x="8737877" y="203263"/>
                <a:ext cx="142920" cy="2671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C86478A-A410-4E6D-BD9A-EBDBDC24087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720237" y="185623"/>
                  <a:ext cx="17856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11F4F2B-2B10-48A3-8908-2EB31D0F3E58}"/>
                    </a:ext>
                  </a:extLst>
                </p14:cNvPr>
                <p14:cNvContentPartPr/>
                <p14:nvPr/>
              </p14:nvContentPartPr>
              <p14:xfrm>
                <a:off x="8927237" y="345463"/>
                <a:ext cx="96120" cy="1476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11F4F2B-2B10-48A3-8908-2EB31D0F3E5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909597" y="327823"/>
                  <a:ext cx="131760" cy="18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E47493B6-C082-4364-96DC-33FEF83E5BA4}"/>
                  </a:ext>
                </a:extLst>
              </p14:cNvPr>
              <p14:cNvContentPartPr/>
              <p14:nvPr/>
            </p14:nvContentPartPr>
            <p14:xfrm>
              <a:off x="8602517" y="633823"/>
              <a:ext cx="106560" cy="662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E47493B6-C082-4364-96DC-33FEF83E5BA4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584877" y="616183"/>
                <a:ext cx="142200" cy="10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60AC1B1-2D16-411E-AACD-01934F280C62}"/>
                  </a:ext>
                </a:extLst>
              </p14:cNvPr>
              <p14:cNvContentPartPr/>
              <p14:nvPr/>
            </p14:nvContentPartPr>
            <p14:xfrm>
              <a:off x="8696117" y="13183"/>
              <a:ext cx="90000" cy="21132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60AC1B1-2D16-411E-AACD-01934F280C6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678477" y="-4817"/>
                <a:ext cx="125640" cy="24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7" name="Group 1026">
            <a:extLst>
              <a:ext uri="{FF2B5EF4-FFF2-40B4-BE49-F238E27FC236}">
                <a16:creationId xmlns:a16="http://schemas.microsoft.com/office/drawing/2014/main" id="{FB585477-3371-474E-A692-CE60FB7A7A55}"/>
              </a:ext>
            </a:extLst>
          </p:cNvPr>
          <p:cNvGrpSpPr/>
          <p:nvPr/>
        </p:nvGrpSpPr>
        <p:grpSpPr>
          <a:xfrm>
            <a:off x="4335437" y="2124223"/>
            <a:ext cx="903600" cy="374040"/>
            <a:chOff x="4335437" y="2124223"/>
            <a:chExt cx="903600" cy="374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927701C-BD99-4473-AD07-9DC215B0663A}"/>
                    </a:ext>
                  </a:extLst>
                </p14:cNvPr>
                <p14:cNvContentPartPr/>
                <p14:nvPr/>
              </p14:nvContentPartPr>
              <p14:xfrm>
                <a:off x="4335437" y="2168863"/>
                <a:ext cx="903600" cy="3294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927701C-BD99-4473-AD07-9DC215B0663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272797" y="2105863"/>
                  <a:ext cx="102924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024" name="Ink 1023">
                  <a:extLst>
                    <a:ext uri="{FF2B5EF4-FFF2-40B4-BE49-F238E27FC236}">
                      <a16:creationId xmlns:a16="http://schemas.microsoft.com/office/drawing/2014/main" id="{F0DA4964-EC59-476A-BFC2-1EBBEC36B7E8}"/>
                    </a:ext>
                  </a:extLst>
                </p14:cNvPr>
                <p14:cNvContentPartPr/>
                <p14:nvPr/>
              </p14:nvContentPartPr>
              <p14:xfrm>
                <a:off x="4569077" y="2124223"/>
                <a:ext cx="124920" cy="113040"/>
              </p14:xfrm>
            </p:contentPart>
          </mc:Choice>
          <mc:Fallback xmlns="">
            <p:pic>
              <p:nvPicPr>
                <p:cNvPr id="1024" name="Ink 1023">
                  <a:extLst>
                    <a:ext uri="{FF2B5EF4-FFF2-40B4-BE49-F238E27FC236}">
                      <a16:creationId xmlns:a16="http://schemas.microsoft.com/office/drawing/2014/main" id="{F0DA4964-EC59-476A-BFC2-1EBBEC36B7E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506077" y="2061223"/>
                  <a:ext cx="250560" cy="23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025" name="Ink 1024">
                <a:extLst>
                  <a:ext uri="{FF2B5EF4-FFF2-40B4-BE49-F238E27FC236}">
                    <a16:creationId xmlns:a16="http://schemas.microsoft.com/office/drawing/2014/main" id="{15D42A05-29BF-4164-96E3-B568D0DF53F3}"/>
                  </a:ext>
                </a:extLst>
              </p14:cNvPr>
              <p14:cNvContentPartPr/>
              <p14:nvPr/>
            </p14:nvContentPartPr>
            <p14:xfrm>
              <a:off x="4687517" y="1291183"/>
              <a:ext cx="111240" cy="223920"/>
            </p14:xfrm>
          </p:contentPart>
        </mc:Choice>
        <mc:Fallback xmlns="">
          <p:pic>
            <p:nvPicPr>
              <p:cNvPr id="1025" name="Ink 1024">
                <a:extLst>
                  <a:ext uri="{FF2B5EF4-FFF2-40B4-BE49-F238E27FC236}">
                    <a16:creationId xmlns:a16="http://schemas.microsoft.com/office/drawing/2014/main" id="{15D42A05-29BF-4164-96E3-B568D0DF53F3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624877" y="1228183"/>
                <a:ext cx="23688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028" name="Ink 1027">
                <a:extLst>
                  <a:ext uri="{FF2B5EF4-FFF2-40B4-BE49-F238E27FC236}">
                    <a16:creationId xmlns:a16="http://schemas.microsoft.com/office/drawing/2014/main" id="{041BF1E0-2957-41AA-9A51-A5AAE41F719A}"/>
                  </a:ext>
                </a:extLst>
              </p14:cNvPr>
              <p14:cNvContentPartPr/>
              <p14:nvPr/>
            </p14:nvContentPartPr>
            <p14:xfrm>
              <a:off x="4521917" y="2148703"/>
              <a:ext cx="121680" cy="139680"/>
            </p14:xfrm>
          </p:contentPart>
        </mc:Choice>
        <mc:Fallback xmlns="">
          <p:pic>
            <p:nvPicPr>
              <p:cNvPr id="1028" name="Ink 1027">
                <a:extLst>
                  <a:ext uri="{FF2B5EF4-FFF2-40B4-BE49-F238E27FC236}">
                    <a16:creationId xmlns:a16="http://schemas.microsoft.com/office/drawing/2014/main" id="{041BF1E0-2957-41AA-9A51-A5AAE41F719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504277" y="2130703"/>
                <a:ext cx="157320" cy="1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029" name="Ink 1028">
                <a:extLst>
                  <a:ext uri="{FF2B5EF4-FFF2-40B4-BE49-F238E27FC236}">
                    <a16:creationId xmlns:a16="http://schemas.microsoft.com/office/drawing/2014/main" id="{D0E837A2-F668-4706-91DB-46D852689D01}"/>
                  </a:ext>
                </a:extLst>
              </p14:cNvPr>
              <p14:cNvContentPartPr/>
              <p14:nvPr/>
            </p14:nvContentPartPr>
            <p14:xfrm>
              <a:off x="4629557" y="1267783"/>
              <a:ext cx="142560" cy="211320"/>
            </p14:xfrm>
          </p:contentPart>
        </mc:Choice>
        <mc:Fallback xmlns="">
          <p:pic>
            <p:nvPicPr>
              <p:cNvPr id="1029" name="Ink 1028">
                <a:extLst>
                  <a:ext uri="{FF2B5EF4-FFF2-40B4-BE49-F238E27FC236}">
                    <a16:creationId xmlns:a16="http://schemas.microsoft.com/office/drawing/2014/main" id="{D0E837A2-F668-4706-91DB-46D852689D01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611917" y="1250143"/>
                <a:ext cx="17820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030" name="Ink 1029">
                <a:extLst>
                  <a:ext uri="{FF2B5EF4-FFF2-40B4-BE49-F238E27FC236}">
                    <a16:creationId xmlns:a16="http://schemas.microsoft.com/office/drawing/2014/main" id="{96E7030D-4A34-4D61-AB95-FFD72E691C77}"/>
                  </a:ext>
                </a:extLst>
              </p14:cNvPr>
              <p14:cNvContentPartPr/>
              <p14:nvPr/>
            </p14:nvContentPartPr>
            <p14:xfrm>
              <a:off x="8272757" y="839023"/>
              <a:ext cx="388440" cy="947880"/>
            </p14:xfrm>
          </p:contentPart>
        </mc:Choice>
        <mc:Fallback xmlns="">
          <p:pic>
            <p:nvPicPr>
              <p:cNvPr id="1030" name="Ink 1029">
                <a:extLst>
                  <a:ext uri="{FF2B5EF4-FFF2-40B4-BE49-F238E27FC236}">
                    <a16:creationId xmlns:a16="http://schemas.microsoft.com/office/drawing/2014/main" id="{96E7030D-4A34-4D61-AB95-FFD72E691C77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254757" y="821383"/>
                <a:ext cx="424080" cy="9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031" name="Ink 1030">
                <a:extLst>
                  <a:ext uri="{FF2B5EF4-FFF2-40B4-BE49-F238E27FC236}">
                    <a16:creationId xmlns:a16="http://schemas.microsoft.com/office/drawing/2014/main" id="{D8B2ABF7-BDD2-4C60-AD20-3AAFB209879D}"/>
                  </a:ext>
                </a:extLst>
              </p14:cNvPr>
              <p14:cNvContentPartPr/>
              <p14:nvPr/>
            </p14:nvContentPartPr>
            <p14:xfrm>
              <a:off x="3998117" y="2104783"/>
              <a:ext cx="251640" cy="388080"/>
            </p14:xfrm>
          </p:contentPart>
        </mc:Choice>
        <mc:Fallback xmlns="">
          <p:pic>
            <p:nvPicPr>
              <p:cNvPr id="1031" name="Ink 1030">
                <a:extLst>
                  <a:ext uri="{FF2B5EF4-FFF2-40B4-BE49-F238E27FC236}">
                    <a16:creationId xmlns:a16="http://schemas.microsoft.com/office/drawing/2014/main" id="{D8B2ABF7-BDD2-4C60-AD20-3AAFB209879D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935477" y="2042143"/>
                <a:ext cx="37728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038" name="Ink 1037">
                <a:extLst>
                  <a:ext uri="{FF2B5EF4-FFF2-40B4-BE49-F238E27FC236}">
                    <a16:creationId xmlns:a16="http://schemas.microsoft.com/office/drawing/2014/main" id="{234BAE1A-0AB8-4F9C-B758-D41042E568D8}"/>
                  </a:ext>
                </a:extLst>
              </p14:cNvPr>
              <p14:cNvContentPartPr/>
              <p14:nvPr/>
            </p14:nvContentPartPr>
            <p14:xfrm>
              <a:off x="3161837" y="1838383"/>
              <a:ext cx="356400" cy="17640"/>
            </p14:xfrm>
          </p:contentPart>
        </mc:Choice>
        <mc:Fallback xmlns="">
          <p:pic>
            <p:nvPicPr>
              <p:cNvPr id="1038" name="Ink 1037">
                <a:extLst>
                  <a:ext uri="{FF2B5EF4-FFF2-40B4-BE49-F238E27FC236}">
                    <a16:creationId xmlns:a16="http://schemas.microsoft.com/office/drawing/2014/main" id="{234BAE1A-0AB8-4F9C-B758-D41042E568D8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098837" y="1775383"/>
                <a:ext cx="482040" cy="14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2C106C86-9564-4350-AE99-EEA51A6452BC}"/>
              </a:ext>
            </a:extLst>
          </p:cNvPr>
          <p:cNvGrpSpPr/>
          <p:nvPr/>
        </p:nvGrpSpPr>
        <p:grpSpPr>
          <a:xfrm>
            <a:off x="3142037" y="1595383"/>
            <a:ext cx="650160" cy="893880"/>
            <a:chOff x="3142037" y="1595383"/>
            <a:chExt cx="650160" cy="89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1033" name="Ink 1032">
                  <a:extLst>
                    <a:ext uri="{FF2B5EF4-FFF2-40B4-BE49-F238E27FC236}">
                      <a16:creationId xmlns:a16="http://schemas.microsoft.com/office/drawing/2014/main" id="{D0613864-8E7C-4E85-8B7D-6CE88D414595}"/>
                    </a:ext>
                  </a:extLst>
                </p14:cNvPr>
                <p14:cNvContentPartPr/>
                <p14:nvPr/>
              </p14:nvContentPartPr>
              <p14:xfrm>
                <a:off x="3142037" y="1595383"/>
                <a:ext cx="142920" cy="376200"/>
              </p14:xfrm>
            </p:contentPart>
          </mc:Choice>
          <mc:Fallback xmlns="">
            <p:pic>
              <p:nvPicPr>
                <p:cNvPr id="1033" name="Ink 1032">
                  <a:extLst>
                    <a:ext uri="{FF2B5EF4-FFF2-40B4-BE49-F238E27FC236}">
                      <a16:creationId xmlns:a16="http://schemas.microsoft.com/office/drawing/2014/main" id="{D0613864-8E7C-4E85-8B7D-6CE88D41459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079397" y="1532383"/>
                  <a:ext cx="268560" cy="50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034" name="Ink 1033">
                  <a:extLst>
                    <a:ext uri="{FF2B5EF4-FFF2-40B4-BE49-F238E27FC236}">
                      <a16:creationId xmlns:a16="http://schemas.microsoft.com/office/drawing/2014/main" id="{501F1D4F-D1CD-4C4C-BB63-5C2BCDB83D86}"/>
                    </a:ext>
                  </a:extLst>
                </p14:cNvPr>
                <p14:cNvContentPartPr/>
                <p14:nvPr/>
              </p14:nvContentPartPr>
              <p14:xfrm>
                <a:off x="3547037" y="1642543"/>
                <a:ext cx="16200" cy="378000"/>
              </p14:xfrm>
            </p:contentPart>
          </mc:Choice>
          <mc:Fallback xmlns="">
            <p:pic>
              <p:nvPicPr>
                <p:cNvPr id="1034" name="Ink 1033">
                  <a:extLst>
                    <a:ext uri="{FF2B5EF4-FFF2-40B4-BE49-F238E27FC236}">
                      <a16:creationId xmlns:a16="http://schemas.microsoft.com/office/drawing/2014/main" id="{501F1D4F-D1CD-4C4C-BB63-5C2BCDB83D86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484037" y="1579903"/>
                  <a:ext cx="141840" cy="50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036" name="Ink 1035">
                  <a:extLst>
                    <a:ext uri="{FF2B5EF4-FFF2-40B4-BE49-F238E27FC236}">
                      <a16:creationId xmlns:a16="http://schemas.microsoft.com/office/drawing/2014/main" id="{3A0F3616-4F43-45FA-8526-78C783B9B5E1}"/>
                    </a:ext>
                  </a:extLst>
                </p14:cNvPr>
                <p14:cNvContentPartPr/>
                <p14:nvPr/>
              </p14:nvContentPartPr>
              <p14:xfrm>
                <a:off x="3206117" y="1602223"/>
                <a:ext cx="21600" cy="462600"/>
              </p14:xfrm>
            </p:contentPart>
          </mc:Choice>
          <mc:Fallback xmlns="">
            <p:pic>
              <p:nvPicPr>
                <p:cNvPr id="1036" name="Ink 1035">
                  <a:extLst>
                    <a:ext uri="{FF2B5EF4-FFF2-40B4-BE49-F238E27FC236}">
                      <a16:creationId xmlns:a16="http://schemas.microsoft.com/office/drawing/2014/main" id="{3A0F3616-4F43-45FA-8526-78C783B9B5E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143477" y="1539223"/>
                  <a:ext cx="147240" cy="58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1040" name="Ink 1039">
                  <a:extLst>
                    <a:ext uri="{FF2B5EF4-FFF2-40B4-BE49-F238E27FC236}">
                      <a16:creationId xmlns:a16="http://schemas.microsoft.com/office/drawing/2014/main" id="{2CD8776C-6E50-4BEB-9705-804B03006766}"/>
                    </a:ext>
                  </a:extLst>
                </p14:cNvPr>
                <p14:cNvContentPartPr/>
                <p14:nvPr/>
              </p14:nvContentPartPr>
              <p14:xfrm>
                <a:off x="3322037" y="1953223"/>
                <a:ext cx="470160" cy="536040"/>
              </p14:xfrm>
            </p:contentPart>
          </mc:Choice>
          <mc:Fallback xmlns="">
            <p:pic>
              <p:nvPicPr>
                <p:cNvPr id="1040" name="Ink 1039">
                  <a:extLst>
                    <a:ext uri="{FF2B5EF4-FFF2-40B4-BE49-F238E27FC236}">
                      <a16:creationId xmlns:a16="http://schemas.microsoft.com/office/drawing/2014/main" id="{2CD8776C-6E50-4BEB-9705-804B0300676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3259397" y="1890223"/>
                  <a:ext cx="595800" cy="66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042" name="Ink 1041">
                <a:extLst>
                  <a:ext uri="{FF2B5EF4-FFF2-40B4-BE49-F238E27FC236}">
                    <a16:creationId xmlns:a16="http://schemas.microsoft.com/office/drawing/2014/main" id="{278E967A-C217-40F4-8165-272F56DAF029}"/>
                  </a:ext>
                </a:extLst>
              </p14:cNvPr>
              <p14:cNvContentPartPr/>
              <p14:nvPr/>
            </p14:nvContentPartPr>
            <p14:xfrm>
              <a:off x="4120517" y="2011543"/>
              <a:ext cx="1098720" cy="1549080"/>
            </p14:xfrm>
          </p:contentPart>
        </mc:Choice>
        <mc:Fallback xmlns="">
          <p:pic>
            <p:nvPicPr>
              <p:cNvPr id="1042" name="Ink 1041">
                <a:extLst>
                  <a:ext uri="{FF2B5EF4-FFF2-40B4-BE49-F238E27FC236}">
                    <a16:creationId xmlns:a16="http://schemas.microsoft.com/office/drawing/2014/main" id="{278E967A-C217-40F4-8165-272F56DAF029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102517" y="1993903"/>
                <a:ext cx="1134360" cy="158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043" name="Ink 1042">
                <a:extLst>
                  <a:ext uri="{FF2B5EF4-FFF2-40B4-BE49-F238E27FC236}">
                    <a16:creationId xmlns:a16="http://schemas.microsoft.com/office/drawing/2014/main" id="{5B8FF884-F09C-4F02-975E-E269C3C1C562}"/>
                  </a:ext>
                </a:extLst>
              </p14:cNvPr>
              <p14:cNvContentPartPr/>
              <p14:nvPr/>
            </p14:nvContentPartPr>
            <p14:xfrm>
              <a:off x="1860437" y="1951783"/>
              <a:ext cx="808560" cy="801720"/>
            </p14:xfrm>
          </p:contentPart>
        </mc:Choice>
        <mc:Fallback xmlns="">
          <p:pic>
            <p:nvPicPr>
              <p:cNvPr id="1043" name="Ink 1042">
                <a:extLst>
                  <a:ext uri="{FF2B5EF4-FFF2-40B4-BE49-F238E27FC236}">
                    <a16:creationId xmlns:a16="http://schemas.microsoft.com/office/drawing/2014/main" id="{5B8FF884-F09C-4F02-975E-E269C3C1C562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1842797" y="1933783"/>
                <a:ext cx="844200" cy="83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044" name="Ink 1043">
                <a:extLst>
                  <a:ext uri="{FF2B5EF4-FFF2-40B4-BE49-F238E27FC236}">
                    <a16:creationId xmlns:a16="http://schemas.microsoft.com/office/drawing/2014/main" id="{063B5DC0-4759-4E63-A4C1-7D864595CA69}"/>
                  </a:ext>
                </a:extLst>
              </p14:cNvPr>
              <p14:cNvContentPartPr/>
              <p14:nvPr/>
            </p14:nvContentPartPr>
            <p14:xfrm>
              <a:off x="4117637" y="2030983"/>
              <a:ext cx="162720" cy="177840"/>
            </p14:xfrm>
          </p:contentPart>
        </mc:Choice>
        <mc:Fallback xmlns="">
          <p:pic>
            <p:nvPicPr>
              <p:cNvPr id="1044" name="Ink 1043">
                <a:extLst>
                  <a:ext uri="{FF2B5EF4-FFF2-40B4-BE49-F238E27FC236}">
                    <a16:creationId xmlns:a16="http://schemas.microsoft.com/office/drawing/2014/main" id="{063B5DC0-4759-4E63-A4C1-7D864595CA69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099997" y="2012983"/>
                <a:ext cx="1983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045" name="Ink 1044">
                <a:extLst>
                  <a:ext uri="{FF2B5EF4-FFF2-40B4-BE49-F238E27FC236}">
                    <a16:creationId xmlns:a16="http://schemas.microsoft.com/office/drawing/2014/main" id="{0D84201E-5899-4FB4-8F13-3B92E18D8CBB}"/>
                  </a:ext>
                </a:extLst>
              </p14:cNvPr>
              <p14:cNvContentPartPr/>
              <p14:nvPr/>
            </p14:nvContentPartPr>
            <p14:xfrm>
              <a:off x="2537957" y="2005423"/>
              <a:ext cx="119160" cy="54360"/>
            </p14:xfrm>
          </p:contentPart>
        </mc:Choice>
        <mc:Fallback xmlns="">
          <p:pic>
            <p:nvPicPr>
              <p:cNvPr id="1045" name="Ink 1044">
                <a:extLst>
                  <a:ext uri="{FF2B5EF4-FFF2-40B4-BE49-F238E27FC236}">
                    <a16:creationId xmlns:a16="http://schemas.microsoft.com/office/drawing/2014/main" id="{0D84201E-5899-4FB4-8F13-3B92E18D8CBB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2520317" y="1987783"/>
                <a:ext cx="154800" cy="9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517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4" r="43765" b="64265"/>
          <a:stretch/>
        </p:blipFill>
        <p:spPr bwMode="auto">
          <a:xfrm>
            <a:off x="1447799" y="3371909"/>
            <a:ext cx="3873692" cy="134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14400" y="1952655"/>
            <a:ext cx="2971800" cy="1219200"/>
            <a:chOff x="3451349" y="685800"/>
            <a:chExt cx="2339851" cy="91440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1349" y="685800"/>
              <a:ext cx="2209800" cy="87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4191000" y="1295400"/>
              <a:ext cx="533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334000" y="13716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867400" y="3843395"/>
            <a:ext cx="31573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From (3.1) </a:t>
            </a:r>
            <a:r>
              <a:rPr lang="en-US" sz="2000" i="1" dirty="0"/>
              <a:t>v</a:t>
            </a:r>
            <a:r>
              <a:rPr lang="en-US" sz="2000" dirty="0"/>
              <a:t> = particle speed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1" y="5410200"/>
            <a:ext cx="3462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Relativistic </a:t>
            </a:r>
            <a:r>
              <a:rPr lang="en-US" sz="2000" dirty="0" err="1"/>
              <a:t>Lagrangian</a:t>
            </a:r>
            <a:r>
              <a:rPr lang="en-US" sz="2000" dirty="0"/>
              <a:t> for a free particle.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92CAA3-28F7-4EBA-BACD-97F2BBB70D6C}"/>
              </a:ext>
            </a:extLst>
          </p:cNvPr>
          <p:cNvSpPr txBox="1"/>
          <p:nvPr/>
        </p:nvSpPr>
        <p:spPr>
          <a:xfrm>
            <a:off x="428518" y="105861"/>
            <a:ext cx="82869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3.   From Mechanics, action is the time integral of the </a:t>
            </a:r>
            <a:r>
              <a:rPr lang="en-US" sz="2400" dirty="0" err="1"/>
              <a:t>Lagrangian</a:t>
            </a:r>
            <a:endParaRPr lang="en-US" sz="2400" dirty="0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E9574E5-E657-4DAC-9BDC-E3355205EE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3" t="38162" r="59195" b="33853"/>
          <a:stretch/>
        </p:blipFill>
        <p:spPr bwMode="auto">
          <a:xfrm>
            <a:off x="5715000" y="496378"/>
            <a:ext cx="3124200" cy="105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AB15F147-4B4F-46D4-9E4B-B7A65D646D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5" t="74257" r="43765"/>
          <a:stretch/>
        </p:blipFill>
        <p:spPr bwMode="auto">
          <a:xfrm>
            <a:off x="1523999" y="5410200"/>
            <a:ext cx="3721293" cy="9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60FD8E-B9E7-41F5-88C5-94AA79CF5D8E}"/>
              </a:ext>
            </a:extLst>
          </p:cNvPr>
          <p:cNvSpPr txBox="1"/>
          <p:nvPr/>
        </p:nvSpPr>
        <p:spPr>
          <a:xfrm>
            <a:off x="520125" y="5238690"/>
            <a:ext cx="161347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Therefore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22A5E8-99E2-4F6F-B7E1-6B177AAC0739}"/>
              </a:ext>
            </a:extLst>
          </p:cNvPr>
          <p:cNvSpPr txBox="1"/>
          <p:nvPr/>
        </p:nvSpPr>
        <p:spPr>
          <a:xfrm>
            <a:off x="205741" y="1477007"/>
            <a:ext cx="7414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relativistically</a:t>
            </a:r>
            <a:r>
              <a:rPr lang="en-US" sz="2400" dirty="0"/>
              <a:t> correct action for a free particle is</a:t>
            </a:r>
          </a:p>
        </p:txBody>
      </p:sp>
    </p:spTree>
    <p:extLst>
      <p:ext uri="{BB962C8B-B14F-4D97-AF65-F5344CB8AC3E}">
        <p14:creationId xmlns:p14="http://schemas.microsoft.com/office/powerpoint/2010/main" val="78958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4946" y="2286000"/>
            <a:ext cx="3206854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534400" y="3581400"/>
            <a:ext cx="3810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039" y="1693618"/>
            <a:ext cx="552747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Classical mechanics is obtained in the limit c </a:t>
            </a:r>
            <a:r>
              <a:rPr lang="en-US" sz="2000" dirty="0">
                <a:latin typeface="Symbol" pitchFamily="18" charset="2"/>
              </a:rPr>
              <a:t>®¥.   </a:t>
            </a:r>
          </a:p>
          <a:p>
            <a:r>
              <a:rPr lang="en-US" sz="2000" dirty="0"/>
              <a:t>Expand the relativistic </a:t>
            </a:r>
            <a:r>
              <a:rPr lang="en-US" sz="2000" dirty="0" err="1"/>
              <a:t>Lagrangian</a:t>
            </a:r>
            <a:r>
              <a:rPr lang="en-US" sz="2000" dirty="0"/>
              <a:t> in powers of v/c.</a:t>
            </a:r>
            <a:r>
              <a:rPr lang="en-US" sz="2000" dirty="0">
                <a:latin typeface="Symbol" pitchFamily="18" charset="2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521" y="755422"/>
            <a:ext cx="5708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classical </a:t>
            </a:r>
            <a:r>
              <a:rPr lang="en-US" sz="2400" dirty="0" err="1"/>
              <a:t>Lagrangian</a:t>
            </a:r>
            <a:r>
              <a:rPr lang="en-US" sz="2400" dirty="0"/>
              <a:t> for a free particle is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0466" y="577396"/>
            <a:ext cx="292946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200400"/>
            <a:ext cx="274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 t="20000"/>
          <a:stretch>
            <a:fillRect/>
          </a:stretch>
        </p:blipFill>
        <p:spPr bwMode="auto">
          <a:xfrm>
            <a:off x="3962400" y="4267200"/>
            <a:ext cx="2405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582124" y="4044593"/>
            <a:ext cx="110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Compare: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4825" y="4413925"/>
            <a:ext cx="14763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/>
        </p:nvGrpSpPr>
        <p:grpSpPr>
          <a:xfrm>
            <a:off x="3319463" y="5562600"/>
            <a:ext cx="4071937" cy="990600"/>
            <a:chOff x="4233863" y="5562600"/>
            <a:chExt cx="4071937" cy="990600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233863" y="5700713"/>
              <a:ext cx="1574754" cy="776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834063" y="5773982"/>
              <a:ext cx="795337" cy="550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733761" y="5562600"/>
              <a:ext cx="1572039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TextBox 20"/>
          <p:cNvSpPr txBox="1"/>
          <p:nvPr/>
        </p:nvSpPr>
        <p:spPr>
          <a:xfrm>
            <a:off x="304800" y="5238690"/>
            <a:ext cx="497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Exact relativistic </a:t>
            </a:r>
            <a:r>
              <a:rPr lang="en-US" sz="2000" dirty="0" err="1"/>
              <a:t>Lagrangian</a:t>
            </a:r>
            <a:r>
              <a:rPr lang="en-US" sz="2000" dirty="0"/>
              <a:t> for a free particle: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66BF0E-CA3D-43F2-A499-D9C2E24976AC}"/>
              </a:ext>
            </a:extLst>
          </p:cNvPr>
          <p:cNvSpPr txBox="1"/>
          <p:nvPr/>
        </p:nvSpPr>
        <p:spPr>
          <a:xfrm>
            <a:off x="228600" y="0"/>
            <a:ext cx="5411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4.  Finally we have to find the constant a. 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BC7145-92CE-4269-BBAD-E799CE5683C8}"/>
              </a:ext>
            </a:extLst>
          </p:cNvPr>
          <p:cNvCxnSpPr/>
          <p:nvPr/>
        </p:nvCxnSpPr>
        <p:spPr>
          <a:xfrm flipV="1">
            <a:off x="4876800" y="4114800"/>
            <a:ext cx="0" cy="112389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Down 8">
            <a:extLst>
              <a:ext uri="{FF2B5EF4-FFF2-40B4-BE49-F238E27FC236}">
                <a16:creationId xmlns:a16="http://schemas.microsoft.com/office/drawing/2014/main" id="{BAC6DA52-BEFD-4A40-A413-43C57B85D0EF}"/>
              </a:ext>
            </a:extLst>
          </p:cNvPr>
          <p:cNvSpPr/>
          <p:nvPr/>
        </p:nvSpPr>
        <p:spPr>
          <a:xfrm>
            <a:off x="7620000" y="1524000"/>
            <a:ext cx="914400" cy="233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291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Principle of least action for free particle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Peale</dc:creator>
  <cp:lastModifiedBy>Robert Peale</cp:lastModifiedBy>
  <cp:revision>14</cp:revision>
  <dcterms:created xsi:type="dcterms:W3CDTF">2013-08-27T15:55:12Z</dcterms:created>
  <dcterms:modified xsi:type="dcterms:W3CDTF">2021-09-09T17:23:56Z</dcterms:modified>
</cp:coreProperties>
</file>