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8" r:id="rId4"/>
    <p:sldId id="259" r:id="rId5"/>
    <p:sldId id="285" r:id="rId6"/>
    <p:sldId id="261" r:id="rId7"/>
    <p:sldId id="287" r:id="rId8"/>
    <p:sldId id="263" r:id="rId9"/>
    <p:sldId id="288" r:id="rId10"/>
    <p:sldId id="265" r:id="rId11"/>
    <p:sldId id="266" r:id="rId12"/>
    <p:sldId id="267" r:id="rId13"/>
    <p:sldId id="268" r:id="rId14"/>
    <p:sldId id="269" r:id="rId15"/>
    <p:sldId id="283" r:id="rId16"/>
    <p:sldId id="274" r:id="rId17"/>
    <p:sldId id="275" r:id="rId18"/>
    <p:sldId id="289" r:id="rId19"/>
    <p:sldId id="277" r:id="rId20"/>
    <p:sldId id="278" r:id="rId21"/>
    <p:sldId id="279" r:id="rId22"/>
    <p:sldId id="286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85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49:16.4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400 129 4064,'-15'-5'617,"0"0"1,0 1 0,-1 0-1,-15-1 1,23 4-603,-1 0 1,1 1-1,0 0 1,0 0 0,-1 1-1,1 0 1,0 0-1,0 1 1,0 0-1,0 0 1,-13 7-1,11-5-36,9-4 29,0 0 0,0 1 1,0-1-1,0 0 0,0 1 1,0-1-1,0 1 0,0 0 1,1-1-1,-1 1 1,0 0-1,0-1 0,0 1 1,1 0-1,-2 1 0,2-1-11,-1 0-19,0-1 0,1 1 1,0-1-1,-1 1 0,1 0 0,-1-1 1,1 1-1,0 0 0,-1 0 1,1-1-1,0 1 0,0 0 0,0 0 1,0 0-1,-1 1 0,2-2 4,0 1 1,-1-1-1,1 1 0,0 0 0,0-1 0,-1 1 0,1-1 0,0 0 0,0 1 0,0-1 0,-1 0 0,1 1 0,0-1 0,0 0 0,0 0 0,2 0 0,8 2 43,0-1 0,1-1 0,-1 0 0,1-1-1,-1 0 1,0-1 0,15-3 0,1 0 118,108-27 195,-34 7-79,-84 18 142,-17 7-399,0 0 0,0 0 1,0 0-1,-1 0 0,1 0 0,0 0 0,0 0 1,0 0-1,0 0 0,0 0 0,0 0 1,0 0-1,0 0 0,0 0 0,0 0 0,0 0 1,0 0-1,0 0 0,0 0 0,0 0 1,0 0-1,0 0 0,0 0 0,0 0 0,0 0 1,0 0-1,-1 0 0,1 0 0,0 0 1,0 0-1,0 0 0,0 0 0,0 0 0,0 0 1,0 0-1,0 0 0,0 0 0,0 0 1,0-1-1,0 1 0,0 0 0,0 0 0,0 0 1,0 0-1,0 0 0,0 0 0,0 0 0,0 0 1,0 0-1,0 0 0,0 0 0,0 0 1,0 0-1,0 0 0,0 0 0,0 0 0,0 0 1,0 0-1,0 0 0,0 0 0,0-1 1,0 1-1,0 0 0,0 0 0,0 0 0,0 0 1,0 0-1,0 0 0,0 0 0,-10 2 23,-21 7 27,0 2-1,-51 25 0,-51 40-13,110-60-112,-41 34-1,59-46 45,1 0 0,0 0 0,0 0 0,1 1 0,-1 0 0,1 0 0,-5 9 0,8-13 27,0-1 0,-1 0-1,1 0 1,0 0 0,0 1-1,0-1 1,0 0 0,0 0 0,0 1-1,0-1 1,-1 0 0,1 0-1,0 1 1,0-1 0,0 0 0,0 1-1,0-1 1,0 0 0,0 0-1,1 1 1,-1-1 0,0 0 0,0 0-1,0 1 1,0-1 0,0 0-1,0 0 1,0 1 0,0-1 0,1 0-1,-1 0 1,0 0 0,0 1-1,0-1 1,1 0 0,-1 0 0,0 0-1,0 1 1,0-1 0,1 0-1,-1 0 1,0 0 0,0 0 0,1 0-1,-1 0 1,0 0 0,0 0-1,1 0 1,-1 0 0,1 1 0,0-1 11,1-1 1,-1 1 0,1 0 0,-1 0-1,1 0 1,-1-1 0,1 1 0,-1-1-1,3 0 1,16-10 413,31-23 1,-6 4-185,45-24-29,141-95 163,-219 137-304,-12 12-63,0 0 0,0-1 0,0 1 0,0 0 0,1 0 0,-1-1 0,0 1 0,0 0 0,0-1-1,0 1 1,0 0 0,0-1 0,0 1 0,0 0 0,0-1 0,0 1 0,0 0 0,0-1 0,0 1 0,0 0 0,0 0 0,0-1 0,0 1 0,0 0 0,-1-1-1,1 1 1,-1-1-6,-1 0-1,1 0 0,0 1 1,-1-1-1,1 1 0,-1-1 0,1 1 1,-1 0-1,1-1 0,-1 1 1,1 0-1,-1 0 0,1 0 1,-1 0-1,0 0 0,1 0 0,-3 1 1,-18 3-45,0 0 0,0 1 1,0 1-1,1 1 0,0 1 1,-21 12-1,-11 7-117,-52 39 0,-84 83 558,176-137-456,1 0 0,0 0 1,1 1-1,-15 22 0,25-34 53,1 0 0,-1-1 0,1 1 0,0 0 0,-1 0-1,1-1 1,-1 1 0,1 0 0,0 0 0,0 0 0,0-1 0,-1 1 0,1 0 0,0 0 0,0 0-1,0 0 1,0 0 0,0-1 0,0 1 0,1 0 0,-1 0 0,0 1 0,1-1 5,0-1 1,-1 1-1,1-1 1,-1 1-1,1-1 1,0 1-1,0-1 0,-1 1 1,1-1-1,0 1 1,0-1-1,-1 0 1,1 0-1,0 1 1,0-1-1,0 0 1,-1 0-1,2 0 1,4 0 14,0 0 1,0 0 0,0-1 0,10-2-1,3-3 1,-1-1 0,0-1-1,0 0 1,-1-1 0,27-20 0,-20 13 1,46-37 167,-37 26-101,-32 26-61,1 0 0,-1 0 0,0 0-1,1 0 1,-1-1 0,0 1 0,0 0-1,0-1 1,0 1 0,0-1 0,0 1-1,-1-1 1,1 1 0,1-4-1,-2 5-11,0-1 0,0 0-1,-1 0 1,1 0 0,0 1-1,0-1 1,0 0 0,0 0-1,-1 1 1,1-1-1,0 0 1,-1 0 0,1 1-1,-1-1 1,1 0 0,-1 1-1,1-1 1,-1 1 0,1-1-1,-1 1 1,0-1-1,1 1 1,-1-1 0,1 1-1,-1-1 1,0 1 0,0 0-1,1-1 1,-1 1 0,0 0-1,0 0 1,1 0-1,-2-1 1,-3 0-16,0 1 1,0-1-1,0 1 0,0 0 0,0 0 0,0 0 1,0 1-1,0 0 0,0 0 0,0 0 1,1 1-1,-1-1 0,0 1 0,1 0 1,-1 0-1,1 1 0,-1 0 0,1-1 1,-7 7-1,8-6-12,-1 0-1,1 0 1,0 0-1,0 0 1,0 0 0,0 1-1,0-1 1,1 1 0,0 0-1,0 0 1,0 0-1,0 0 1,0 0 0,1 0-1,0 1 1,0-1 0,0 0-1,0 1 1,1-1 0,-1 0-1,1 1 1,1-1-1,-1 5 1,1-7 25,-1 0 0,1 0 0,-1-1 0,1 1 0,0 0 0,0-1 0,-1 1 0,1-1 1,0 1-1,0-1 0,1 0 0,-1 1 0,0-1 0,0 0 0,1 0 0,-1 1 0,1-1 0,-1 0 0,1-1 0,-1 1 0,1 0 0,-1 0 0,1-1 0,0 1 0,-1-1 0,1 1 1,0-1-1,0 0 0,3 1 0,4-1 91,-1-1 0,1 1 0,0-1 0,15-4 0,12-4 83,-1-2 0,54-24 0,65-41-155,21-10-89,-162 82 34,-13 4 32,0 0 0,0 0 1,1-1-1,-1 1 0,0 0 0,1 0 0,-1 0 1,0 0-1,0 0 0,1 0 0,-1 0 0,0 0 0,0 0 1,1 0-1,-1 0 0,0 0 0,1 1 0,-1-1 1,0 0-1,0 0 0,1 0 0,-1 0 0,0 0 1,0 0-1,0 1 0,1-1 0,-1 0 0,1 2 7,-1-1-1,0 0 0,0 1 1,0-1-1,0 1 0,1-1 1,-2 1-1,1-1 0,0 0 1,0 1-1,0-1 0,-1 1 0,1-1 1,-1 0-1,0 2 0,-11 23 123,-2-3-141,-1 0 0,-1-2 0,-1 0 0,-1 0 0,-1-2 0,-1 0 1,-21 15-1,-8 2-38,-2-2-1,-56 27 1,24-6 27,29-19-114,54-35 131,-1-1-1,1 0 1,-1 0-1,1 0 1,0 0-1,0 0 0,-1 0 1,1 1-1,0-1 1,-1 0-1,1 0 1,0 1-1,0-1 0,-1 0 1,1 0-1,0 1 1,0-1-1,-1 0 1,1 1-1,0-1 0,0 0 1,0 0-1,0 1 1,0-1-1,-1 0 1,1 1-1,0-1 0,0 1 1,0-1-1,0 0 1,0 1-1,0 0 1,1-1-1,-1 1-1,1-1 1,0 1 0,-1-1 0,1 0 0,0 1 0,-1-1-1,1 0 1,0 0 0,-1 1 0,1-1 0,0 0 0,0 0 0,0 0-1,34 2-78,18-7 162,1-2 1,86-23-1,-111 22-13,0-2 1,-1-1-1,-1-1 0,0-2 0,-1 0 0,38-28 1,11-15 125,128-90-28,-140 105-192,91-44 0,-133 75 37,-9 5 26,-1 0-1,21-6 1,-23 11 69,-8 5-45,-6 4-3,5-8-50,-11 17-3,-1-2 0,-1 0 0,0 0 0,-1-1 0,-1-1 0,0 0 0,-24 15 0,36-26 23,0-1 0,1 0 1,-1 1-1,0-1 0,0 0 0,0 0 0,0 0 0,-6 0 0,9-1-16,-1 0-1,0 0 0,0 0 1,1 0-1,-1 0 1,0 0-1,0 0 1,1 0-1,-1-1 1,0 1-1,1 0 1,-1 0-1,0-1 1,1 1-1,-1 0 1,0-1-1,1 1 1,-1-1-1,1 1 1,-1-1-1,0 1 1,1-1-1,-1 1 1,1-1-1,0 1 1,-1-1-1,1 0 1,-1 1-1,1-1 1,0 0-1,0 1 0,-1-1 1,1 0-1,0 0 1,0 1-1,0-1 1,0 0-1,0 1 1,0-1-1,0 0 1,0-1-1,0-3-12,1 0-1,0 0 0,0 0 0,0 0 0,1 0 1,0 1-1,0-1 0,0 0 0,5-7 0,30-40-28,-31 44 53,0 0-15,8-9-24,-1 0 0,-1-1 1,17-34-1,-28 50 27,-1 2-6,0 0-1,0 0 0,0 0 1,1 0-1,-1-1 1,0 1-1,0 0 0,0 0 1,0 0-1,0-1 0,1 1 1,-1 0-1,0 0 1,0 0-1,0-1 0,0 1 1,0 0-1,0 0 0,0-1 1,0 1-1,0 0 1,0 0-1,0-1 0,0 1 1,0 0-1,0 0 0,0-1 1,0 1-1,0 0 0,0 0 1,0 0-1,0-1 1,0 1-1,-1 0 0,1 0 1,0 0-1,0-1 0,0 1 1,0 0-1,0 0 1,-1 0-1,1-1 0,0 1 1,-3 4-301,2-1 294,0 0-1,0-1 1,1 1 0,-1-1-1,1 1 1,0 0-1,-1 0 1,1-1 0,0 1-1,1 0 1,-1-1 0,0 1-1,1 0 1,0-1 0,-1 1-1,1 0 1,0-1 0,0 1-1,1-1 1,-1 0-1,0 1 1,1-1 0,-1 0-1,1 0 1,0 0 0,0 0-1,3 3 1,-2-2-6,0 1 0,1-1 0,-1 0 0,0 0 0,1-1 0,0 1 0,-1-1 0,1 0 0,0 0 0,0 0 0,1 0 0,-1-1 0,0 1 0,0-1 0,8 1 0,19 0-9,59-5 1,-36-1 123,228 9 132,-81-10-26,-99 0-149,-63 4-134,198 1-47,-173 5 303,0-4 0,0-2 1,128-19-1,33-8-90,-159 21-241,-60 7 126,0 0-1,-1 0 0,1 0 1,6 2-1,-10-2 32,0 0-1,0 1 1,0-1-1,0 1 0,0 0 1,-1-1-1,1 1 1,0 0-1,0 0 1,-1 0-1,1 0 0,-1 0 1,1 1-1,2 1 1,-4-2 4,0-1 1,0 1 0,1-1 0,-1 1-1,0-1 1,0 1 0,0 0 0,0-1 0,0 1-1,0-1 1,0 1 0,0-1 0,0 1-1,0-1 1,0 1 0,0-1 0,-1 1-1,1-1 1,0 1 0,0-1 0,-1 1 0,1-1-1,0 1 1,0-1 0,-1 1 0,1-1-1,0 1 1,-2 0 0,-13 13 176,10-10-152,-6 5-12,1-2-1,-1 1 1,0-1-1,-21 9 1,-14 9 66,37-21-33,8-3-81,0-1 1,0 0 0,0 1-1,0 0 1,0-1-1,0 1 1,0-1 0,1 1-1,-1 0 1,0 0-1,-1 0 1,49 11-5580,-33-12 4763,19 0-2226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49:53.3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272 2 896,'-1'0'13,"1"0"-1,0-1 1,0 1-1,0 0 1,-1 0-1,1 0 1,0 0 0,-1 0-1,1 0 1,0 0-1,0-1 1,-1 1 0,1 0-1,0 0 1,-1 0-1,1 0 1,0 0-1,0 0 1,-1 0 0,1 1-1,0-1 1,0 0-1,-1 0 1,1 0-1,0 0 1,-1 0 0,1 0-1,0 0 1,0 1-1,-1-1 1,1 0 0,0 0-1,0 0 1,0 0-1,-1 1 1,-9 10 360,4-3 332,2-5-559,0 0 0,-1-1 1,1 1-1,0-1 0,-1 0 1,-5 2-1,5-3-50,-1 2 0,1-1 0,0 0 0,1 1 0,-8 4 0,10-4-62,-1-1 1,1 0-1,-1 0 1,0 0-1,0-1 1,1 1-1,-1-1 1,-1 1-1,1-1 1,0 0-1,0 0 1,0-1-1,0 1 1,-1-1-1,1 1 1,0-1-1,-1 0 1,-3-1 0,6 1 18,0 0 1,-1 0-1,1 0 1,0 0-1,0-1 1,0 1-1,0 0 1,0-1-1,0 1 1,0-1-1,0 1 1,0-1-1,0 0 1,0 1-1,0-1 1,0 0-1,0 0 1,0 0-1,0 0 1,1 0-1,-1 0 1,0 0-1,1 0 1,-1 0-1,1 0 1,-1 0-1,1 0 1,-1-2-1,-4-6 201,4 8-230,0 0 1,0 0-1,1 0 1,-1 0-1,1 0 1,-1 0-1,1 0 1,-1 0-1,1 0 1,-1-2-1,1 3-22,0 0 0,0-1 0,0 1-1,0 0 1,0 0 0,0 0 0,0 0 0,0-1-1,0 1 1,0 0 0,0 0 0,-1 0 0,1 0 0,0 0-1,0 0 1,0-1 0,0 1 0,0 0 0,0 0-1,-1 0 1,1 0 0,0 0 0,0 0 0,0 0 0,0 0-1,0 0 1,-1 0 0,1 0 0,0 0 0,0 0-1,0 0 1,0 0 0,-1 0 0,1 0 0,0 0 0,0 0-1,0 0 1,-11 2-15,-9 7 74,12-1-47,5-6-10,1 0 0,-1 0 0,1 1 0,0-1 0,-3 6 0,-5 1 90,7-7 94,3-1-124,0 0-63,0-1-1,0 0 1,0 0 0,0 1-1,0-1 1,0 0-1,0 0 1,0 1-1,0-1 1,0 0-1,0 1 1,0-1-1,0 0 1,0 0-1,0 1 1,0-1-1,1 0 1,-1 0-1,0 0 1,0 1-1,0-1 1,0 0-1,1 0 1,-1 0-1,0 1 1,0-1-1,0 0 1,1 0-1,-1 0 1,0 0 0,0 0-1,1 1 1,-1-1-1,0 0 1,0 0-1,1 0 1,-1 0-1,0 0 1,0 0-1,1 0 1,-1 0-1,0 0 1,0 0-1,1 0 1,-1 0-1,0 0 1,1 0-1,0 0-3,7 1-88,5 1-85,1 0 0,0-1 0,-1 0 0,16-2 0,-5-3-373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2:58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266 6 2304,'0'-1'22,"0"1"0,0 0 0,0 0-1,0-1 1,0 1 0,0 0 0,0 0 0,0 0 0,0-1 0,0 1 0,1 0-1,-1 0 1,0 0 0,0-1 0,0 1 0,0 0 0,0 0 0,1 0 0,-1 0-1,0-1 1,0 1 0,0 0 0,1 0 0,-1 0 0,0 0 0,0 0-1,0 0 1,1 0 0,-1 0 0,0 0 0,0 0 0,0 0 0,1-1 0,-1 1-1,0 0 1,0 1 0,1-1 0,-1 0 0,0 0 0,0 0 0,0 0 0,1 0-1,-1 0 1,7 1 1469,1 4 1517,-8-1-2918,-1 0 0,1 1-1,-1-1 1,0 0 0,-1 0-1,1 0 1,-1 0 0,-3 6-1,-21 33 225,12-22-22,13-19-266,-32 50 710,3 1 1,-38 92-1,42-72-658,-30 75-567,48-133-478,6-12 493,1-1 1,-1 1 0,1 0-1,0 0 1,0-1 0,0 1-1,0 0 1,0 0 0,0 4-1,1-7 432,0 0 0,0 0 0,0 0 0,0 1 1,0-1-1,0 0 0,0 0 0,0 0 0,0 0 0,0 0 0,0 0 0,0 1 0,0-1 0,0 0 0,0 0 0,0 0 0,0 0 0,0 0 0,0 0 1,0 1-1,0-1 0,0 0 0,0 0 0,0 0 0,0 0 0,0 0 0,0 0 0,0 0 0,1 1-126,-1-1 126,0 0 1,0 0-1,0 0 0,0 0 0,0 0 0,1 0 0,-1 0 0,0 0 0,0 0 0,0 0 0,0 0 0,0 0 0,0 0 0,1 0 0,-1 0 0,0 0 1,0 0-1,9-12-1873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3:03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11 992,'6'-4'350,"-5"4"-345,-1 0 0,0 0 1,0 0-1,0 0 0,0 0 0,0 0 0,0 0 0,0 0 0,1 0 1,-1 0-1,0 0 0,0 0 0,0 0 0,0 0 0,0 0 1,0 0-1,0 0 0,1 0 0,-1 0 0,0 0 0,0 1 1,0-1-1,0 0 0,0 0 0,0 0 0,0 0 0,0 0 0,0 0 1,0 0-1,1 0 0,-1 0 0,0 1 0,0-1 0,0 0 1,0 0-1,0 0 0,0 0 0,0 2 1001,14-6 2999,1 8-3162,-10-4-748,1 1 1,-1-1 0,1 1-1,-1-1 1,1-1-1,-1 1 1,1-1 0,-1 0-1,7-2 1,-4 1 61,1 0 0,-1 1 0,10-1 0,-2 2-112,0 1 0,0 0 1,18 4-1,-5-1-79,0 0 0,1-2 1,44-3-1,39 4 94,-9-2 349,-57-2-658,21-7 575,-60 6 427,-15 4 424,5-2-1181,0 1 0,1-1-1,-1 0 1,0 1 0,0-1-1,1 0 1,-1 0 0,0 0 0,-2 0-1,-15 1 363,18-1-374,-1 1-1,1-1 1,-1 0-1,0 1 1,1-1-1,-1 0 1,1 0-1,-1 0 1,-2-1 0,-13 1-113,-1 3 51,-1-1-1,1-1 1,-35-2 0,30 0-1,0 1 0,-25 3 0,-5 1 65,37-3-8,0 0 0,-24 5 0,28-4 59,0 0-1,-12 0 0,13-2 1,-1 1-1,-17 4 1,20-3 60,-1-1 0,-15 1 0,15-1-37,1-1-1,-18 5 0,26-5-12,-1 0 0,0 0 0,1 0 0,-1 0 0,0 0 0,0 0 0,1 0 0,-1-1 0,-2 0 0,-11-1 70,-42-5 614,64 15-294,10 3-460,-12-3 48,-4-6 10,-1-2-25,0 1-1,0-1 1,0 0-1,0 0 1,1 0-1,-1 0 1,0 0-1,0 0 1,0 0-1,0 1 1,0-1-1,0 0 1,0 0-1,1 0 1,-1 0-1,0 0 1,0 0-1,0 0 1,0 0-1,0 0 1,0 0-1,1 0 1,-1 0-1,0 0 1,0 0-1,0 0 1,0 0-1,0 0 1,1 0-1,-1 0 1,0 0-1,0 0 0,0 0 1,0 0-1,0 0 1,1 0-1,-1 0 1,0 0-1,0 0 1,0 0-1,0 0-8,1 0-1,-1-1 0,0 1 0,0 0 0,0 0 0,0 0 1,1 0-1,-1 0 0,0 0 0,0 0 0,0 0 0,0 0 0,1 0 1,-1 0-1,0 0 0,0 0 0,0 0 0,1 0 0,-1 0 1,0 0-1,0 0 0,0 0 0,0 0 0,1 1 0,-1-1 1,0 0-1,0 0 0,0 0 0,0 0 0,0 0 0,1 0 0,-1 1 1,0-1-1,0 0 0,7 9-32,0 0 1,0 0-1,1 0 0,0-1 1,13 9-1,-9-7-43,0 1-1,17 21 1,-14-13 47,-4-6 2,0 1 0,8 16-1,37 58 98,-30-51-62,-20-28 6,1-1 0,0 0 0,0 0 0,1-1 0,0 0 0,0 0 0,1-1 1,-1 0-1,2-1 0,16 9 0,-2-2 253,-15-7-131,-12-6-78,0 1-71,1-1 0,-1 0 1,1 1-1,-1 0 1,1 0-1,-1 0 1,1 0-1,-1 0 1,0 0-1,1 0 0,-1 1 1,1 0-1,-1-1 1,1 1-1,-5 2 1,-3 2-77,0 1 1,-12 7-1,13-6 61,-1-1 57,1 1 0,-1 1 1,1 0-1,1 0 0,-15 18 0,-5 2 1,22-23-29,0 0 0,1 0-1,-9 11 1,3-2-11,0-1 1,-1 0-1,-28 22 1,31-27-38,-47 35 163,52-37-183,9-3 77,3 0-79,-5-2 89,0 0-1,0-1 1,0 1-1,0 0 1,0-1-1,0 0 1,0 0-1,0 0 1,0 0-1,1 0 1,-1 0-1,4-2 1,18-1 48,-17 3-85,-1-1 0,1-1 0,-1 1 0,0-1 0,1 0 0,6-4 0,26-6 6,30-5-82,32-5-72,-75 18 170,-1 1 1,1 1 0,48 3-1,-71-1-15,1 1-1,-1 0 0,0 1 1,1-1-1,-1 1 0,0-1 1,0 1-1,6 4 0,27 23-67,-28-21 252,-8-7-63,8 7-96,-1 0-48,-4-1 48,-4-6 80,9 5 386,-18-6-2031,-25-3-4755,22 3 2870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3:04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59 1056,'0'-1'18,"1"1"1,-1 0-1,0 0 0,0 0 0,0-1 1,0 1-1,0 0 0,0 0 1,0 0-1,0 0 0,1-1 0,-1 1 1,0 0-1,0 0 0,0 0 1,0 0-1,1 0 0,-1 0 0,0-1 1,0 1-1,0 0 0,1 0 1,-1 0-1,0 0 0,0 0 0,0 0 1,1 0-1,-1 0 0,0 0 1,0 0-1,1 0 0,-1 0 15,0 0 0,1 0 0,-1 0-1,0 0 1,0 0 0,1 0 0,-1 0 0,0 0-1,1 0 1,-1-1 0,0 1 0,0 0 0,1 0-1,-1 0 1,-1-15 6458,-1 13-6355,-1 0 1,0 1 0,1-1-1,-1 1 1,0 0 0,0 0-1,0 0 1,0 0 0,0 0-1,0 0 1,0 1 0,0 0-1,0 0 1,-1-1 0,1 2-1,0-1 1,0 0 0,0 1-1,0-1 1,0 1 0,0 0-1,0 0 1,-6 3 0,3 1-149,0 1 0,0-1 0,1 1 0,-1 1 0,1-1 1,1 1-1,-1-1 0,1 2 0,-5 11 0,0-3 3,8-13-1,0 0 0,0 0-1,0 0 1,0 0 0,1 1 0,-1 3 0,0 5-31,0-8 36,1-1 1,0 1-1,0-1 1,0 1 0,1-1-1,-1 0 1,1 1-1,1 3 1,2 16 161,-4-21-158,0 1 0,1-1 0,-1 0 1,1 1-1,-1-1 0,1 0 0,0 1 0,0-1 0,0 0 0,0 0 1,1 0-1,-1 0 0,2 2 0,6 9-110,-8-11 111,-1-1-1,1 1 0,1 0 0,-1-1 0,0 1 0,0-1 1,0 0-1,1 1 0,-1-1 0,1 0 0,-1 0 1,1 1-1,0-1 0,3 1 0,2 2 3,-2-1 0,-1-1 0,1 0 1,0 0-1,0 0 0,1 0 0,-1-1 1,0 0-1,0 0 0,1 0 1,-1-1-1,0 0 0,1 0 0,8-1 1,-7 0-19,-1-1-1,0 1 1,0-1 0,0-1 0,0 1 0,-1-1 0,1 0 0,-1 0 0,1 0 0,-1-1 0,9-8 0,-12 9 27,1 0 1,0 0-1,-1 0 1,0-1-1,0 1 1,0-1-1,0 1 1,0-1-1,-1 0 1,0 0-1,0 0 1,0 0-1,0 0 1,0 0-1,-1 0 1,0 0-1,0 0 1,0 0-1,-1-6 1,0-1-13,-1 1-1,-1 0 1,1 0-1,-2 0 1,1 0-1,-1 0 1,-1 1-1,0-1 1,0 1-1,-8-10 1,9 14-70,0 0 0,0 0 1,0 0-1,0 0 0,-1 1 0,1-1 0,-1 1 1,-1 0-1,1 1 0,-10-6 0,11 8 88,0-1 0,0 1 0,0-1 0,0 0 0,-6-4 0,7 5 61,1 0 0,-1 1 0,1 0 1,0-1-1,-1 1 0,1 0 0,-1 0 0,-3 1 1,6 3-24,-1-1 1,1 1 0,0 0-1,1-1 1,-1 1 0,1-1-1,-1 1 1,3 5 0,-2-4 99,5 19-50,0-1 1,1 0 0,1-1 0,1 0-1,16 28 1,-21-43-26,0 1 0,0-2 0,1 1 0,0 0 0,0-1 0,1 0 0,11 10 0,-11-11-46,0-1-1,0 1 1,0-1-1,1-1 1,-1 1-1,1-1 0,0 0 1,0-1-1,0 1 1,14 1-1,-12-3-136,-3 0-333,0 0 0,0-1-1,-1 0 1,1 0 0,9-1 0,10-1-3548,-12 0 86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3:06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2720,'0'0'61,"0"0"0,0-1 0,0 1 0,0 0-1,0 0 1,0-1 0,0 1 0,0 0 0,0 0 0,0-1 0,0 1 0,1 0 0,-1 0-1,0-1 1,0 1 0,0 0 0,0 0 0,1 0 0,-1 0 0,0-1 0,0 1 0,1 0 0,-1 0-1,0 0 1,0 0 0,0 0 0,1 0 0,-1-1 0,0 1 0,1 0 0,-1 0 0,0 0 0,0 0-1,1 0 1,13 1 2044,-4-1-1061,-8 2-955,-1-1 0,1 1 0,0 0 1,-1 0-1,1-1 0,-1 1 0,0 0 0,0 0 1,0 0-1,2 5 0,7 22 234,13 58-1,-13-43-242,42 185 683,-51-222-696,1-1 0,1 1 1,-1-1-1,6 10 0,-7-15 114,0-1-144,-1 0 0,1 0-1,0 0 1,0 0-1,0 0 1,-1-1 0,1 1-1,0 0 1,0 0 0,-1-1-1,1 1 1,0-1-1,-1 1 1,2-1 0,-2 0-31,0-1 0,1 1 0,-1 0 1,0-1-1,0 1 0,0 0 0,0-1 1,0 1-1,0 0 0,-1 0 0,1-1 1,0 1-1,-1 0 0,0-3 0,0-1 7,-1-17 29,1 1-1,0 0 0,5-26 1,-2 17 29,2 1 0,12-41 0,-6 45 86,-8 20-74,1 0 0,-1 0-1,-1 0 1,3-8 0,-4 13-73,0-1 0,0 1 0,0-1 0,1 1 0,-1-1 0,0 1 0,0-1 0,1 1 0,-1-1 0,0 1 0,0-1 0,1 1 0,-1-1 0,1 1 0,-1-1 0,0 1 0,1 0 0,-1-1 0,1 1 0,-1 0 0,1 0 0,0-1 0,6-4 202,-7 5-211,0-1-1,0 1 0,1 0 1,-1 0-1,0 0 0,0 0 1,1 0-1,-1 0 1,0 0-1,0 0 0,1 0 1,-1 0-1,0 0 0,0 0 1,1 1-1,-1-1 1,0 0-1,0 0 0,0 0 1,1 0-1,-1 0 0,0 0 1,0 1-1,0-1 1,1 0-1,-1 0 0,0 0 1,0 0-1,0 1 0,0-1 1,1 0-1,-1 0 0,0 1 1,6 7-83,1 5 48,-5-9 16,0 0 0,0 0 1,-1 0-1,3 6 0,31 111 104,-19-63-86,-11-38 0,-5-18 0,1 1 0,-1-1 0,1 1 0,0-1 0,0 1 0,0-1 0,0 1 0,2 3 0,-3-6-1,0 0 1,0 0-1,0 0 1,0 1-1,1-1 1,-1 0 0,0 0-1,0 0 1,0 0-1,1 1 1,-1-1-1,0 0 1,0 0 0,0 0-1,1 0 1,-1 0-1,0 0 1,0 0-1,1 0 1,-1 0 0,0 0-1,0 0 1,1 0-1,-1 0 1,0 0-1,0 0 1,1 0 0,-1 0-1,0 0 1,0 0-1,0 0 1,1 0-1,-1 0 1,0 0 0,0 0-1,1 0 1,-1 0-1,0-1 1,0 1-1,0 0 1,1 0 0,6-9-55,-6 8 42,2-3-1,-1-1-1,1 0 1,-1 1-1,0-1 1,0 0-1,-1 0 1,1 0-1,-1-1 1,1-9-1,4-17 48,8-14-65,10-45-101,-10 33 490,-15 58-345,1 0-1,1-1 0,-1 1 1,0-1-1,0 1 0,0 0 1,0-1-1,0 1 0,0 0 1,0-1-1,0 1 0,1 0 1,-1-1-1,0 1 0,0 0 1,0-1-1,1 1 0,-1 0 1,0-1-1,0 1 0,1 0 1,-1 0-1,0 0 0,1-1 1,-1 1-1,0 0 0,1 0 1,-1 0-1,0 0 0,1-1 1,-1 1-1,0 0 0,1 0 1,0 0-5,0 1 0,0-1 0,0 1 0,-1-1 0,1 0 0,0 1 0,-1-1 0,1 1 0,0 0 0,-1-1 0,1 1 0,-1 0 0,2 1 0,0 1-19,1 1 1,-1 0 0,0 0-1,3 8 1,-3-5-18,28 127 303,20 70-2,-50-202-282,4 6-412,-3-3-444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3:08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10 832,'3'8'256,"-2"-10"-268,0 2 53,-1-1 1,0 1 0,0-1 0,1 1-1,-1-1 1,0 1 0,1-1 0,-1 1-1,0-1 1,1 1 0,9-4 4215,-11 3-4139,1 1 0,0 0 1,0-1-1,-1 1 0,1-1 0,0 1 1,-1 0-1,1-1 0,-1 1 0,1 0 0,-1 0 1,1-1-1,0 1 0,-1 0 0,1 0 1,-1-1-1,1 1 0,-1 0 0,1 0 1,-1 0-1,1 0 0,-1 0 0,1 0 1,-2 0-1,1 0-19,0 0 0,0 0 0,0-1 0,0 1 0,0 0-1,0 1 1,0-1 0,1 0 0,-1 0 0,0 0 0,0 1 0,-3 1 1592,-13 9-437,-5 3-1110,19-11-92,1-1 0,-1 0 0,0 0 0,0 0 1,0 0-1,0-1 0,-5 2 0,-12 8 128,-3 3 281,-30 14 1,48-26-449,0 0 0,1 1 0,-1-1 0,1 1 0,-1 0 0,1 0 0,0 1 0,0-1 0,0 1 1,1 0-1,-1 0 0,1 0 0,0 0 0,0 1 0,1-1 0,-1 1 0,1 0 0,0 0 1,0-1-1,1 2 0,-1-1 0,1 0 0,0 0 0,0 0 0,1 0 0,0 1 0,0-1 0,0 0 1,0 0-1,1 1 0,0-1 0,0 0 0,0 0 0,3 6 0,-1-5-6,0 0 0,0 0 0,1 0-1,0 0 1,0 0 0,0-1 0,0 0-1,1 0 1,5 5 0,-8-9 11,0 1 0,0 0-1,0-1 1,1 1 0,-1-1 0,0 1-1,0-1 1,1 0 0,-1 0 0,1 0-1,-1-1 1,1 1 0,-1 0 0,1-1 0,0 0-1,-1 1 1,1-1 0,0 0 0,-1-1-1,1 1 1,-1 0 0,1-1 0,0 1-1,-1-1 1,1 0 0,-1 0 0,3-1 0,-2 0 13,0 0 0,0 0 0,0-1 0,-1 1 0,1-1 0,-1 1 0,0-1 0,1 0 0,-1 0 0,0 0 0,3-6 0,-1-1 25,-1 1-1,5-19 0,-5 18-41,-1-1-1,-1 1 0,0-1 1,0 1-1,-1-18 0,-2 18-18,-1-1 1,-4-11-1,-1-3-285,8 23 283,-1 0-1,1 0 1,-1 0-1,0 0 1,0 0 0,0 0-1,0 1 1,0-1-1,0 0 1,0 1 0,-1-1-1,1 1 1,-1-1-1,-1 0 1,3 1-10,-1-2-31,1 2-117,10 5 291,-9-4-118,1 1 0,0-1 0,-1 1 0,1 0 0,-1-1 0,1 1-1,-1 0 1,3 2 0,-3-2-9,3 2 15,0 0 0,-1 0 0,1 1 0,-1-1 0,1 1-1,3 6 1,-6-9-12,-1 0 0,1 0 1,0 0-1,0 1 0,0-1 0,0 0 0,0-1 0,0 1 0,2 2 0,8 7-71,-9-7 93,0 0-1,0-1 1,0 1 0,0-1-1,0 0 1,1 0 0,-1 0-1,1 0 1,-1 0-1,1 0 1,0-1 0,0 1-1,3 0 1,-5-1 83,1 0-81,0 0-33,-1 1-1,1-1 0,0 1 0,-1-1 1,1 1-1,-1 0 0,0-1 1,3 5-1,4 3 93,22 20 587,-24-23-817,10 9 233,-16-15-193,1 1 0,0-1-1,-1 0 1,1 1-1,-1-1 1,1 0-1,0 1 1,-1-1-1,1 0 1,0 0-1,-1 0 1,1 1-1,0-1 1,-1 0 0,1 0-1,0 0 1,-1 0-1,1 0 1,0 0-1,0-1 1,-1 1-1,1 0 1,0 0-1,0-1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6:02.6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723 197 2720,'-3'-16'355,"1"9"-208,1 1 0,0-1 0,1 0 0,-1 0 0,2-10 0,0 5-59,7-24-1,-5 25-59,0 0 1,-1 0-1,1-17 0,-3 27-19,0 0-1,0 0 0,0 1 0,0-1 1,0 0-1,0 0 0,0 1 1,-1-1-1,1 0 0,0 0 1,0 1-1,-1-1 0,1 0 1,0 1-1,-1-1 0,1 0 1,0 1-1,-1-1 0,1 0 1,-1 1-1,1-1 0,-1 1 1,0-1-1,1 1 0,-1-1 1,0 1-1,0-1 0,-1 1 33,1-1 0,-1 1 0,0 0 0,1 0-1,-1 0 1,0 0 0,1 0 0,-1 0 0,0 0 0,1 1-1,-1-1 1,-1 1 0,-4 1 149,0 1-1,1 0 1,-1 0 0,-11 8-1,-2 5 208,2 2 0,0 0 0,-23 29 1,8-9 40,7-8 12,-2 0-1,-55 43 1,25-30 81,-81 45-1,113-73-349,17-9-109,0-1 0,0-1 1,-15 7-1,50-22 160,38-23 0,-26 11-72,69-53 0,-77 51-122,24-21 206,-54 46-244,0 0 0,0 0 1,0 0-1,0 0 0,0 0 0,0 0 0,0 0 0,0 0 0,0 0 0,0 0 0,0 0 0,0 0 0,0 0 1,0 0-1,0 0 0,0 0 0,0 1 0,0-1 0,0 0 0,0 0 0,0 0 0,0 0 0,0 0 0,0 0 0,0 0 1,0 0-1,0 0 0,0 0 0,0 0 0,0 0 0,0 0 0,0 0 0,0 0 0,0 0 0,0 0 0,0 0 0,0 0 1,0 1-1,0-1 0,0 0 0,0 0 0,0 0 0,0 0 0,0 0 0,0 0 0,1 0 0,-1 0 0,0 0 1,0 0-1,0 0 0,0 0 0,0 0 0,0 0 0,0 0 0,0 0 0,0 0 0,0 0 0,0 0 0,0 0 0,0 0 1,0 0-1,0 0 0,0 0 0,1 0 0,-1 0 0,0-1 0,-1 7 26,-1-2-21,0 0-1,1 0 1,-2 0-1,1-1 1,0 1-1,-1-1 1,1 1-1,-1-1 1,0 0-1,0 0 1,-1 0-1,-4 3 1,-8 5 134,-25 13 1,20-13 88,-113 58 916,47-27-443,83-40-632,0-1 0,0 1 1,0-1-1,-1 1 0,-5 0 0,9-2-60,1 0 0,-1 0-1,1 0 1,0 0 0,-1 0 0,1 0-1,-1 0 1,1 0 0,-1 0-1,1 0 1,-1 0 0,1 0 0,-1 0-1,1-1 1,-1 1 0,1 0 0,-1 0-1,1-1 1,0 1 0,-1 0 0,1 0-1,-1-1 1,1 0-4,0 1 0,0-1 0,0 0 0,-1 1 0,1-1 0,0 0 0,0 0 0,1 1 0,-1-1 0,0 0 0,0 1 0,0-1 0,0 0 0,0 1-1,1-1 1,-1 1 0,0-1 0,1 0 0,-1 1 0,0-1 0,2 0 0,5-10 37,1 0 0,1 1-1,0 0 1,11-10 0,7-6-160,-5 2 83,-1 0-1,-1-2 1,-1 0 0,22-41 0,-39 63 18,0-1-1,0 1 1,0-1 0,-1 0-1,0 0 1,0 0 0,1-10 0,-2 14 10,0-1 0,0 1 0,0-1 0,0 1 0,-1-1 0,1 1 0,0-1 0,-1 1 1,1-1-1,-1 1 0,0 0 0,1-1 0,-1 1 0,0 0 0,0-1 0,0 1 0,0 0 0,0 0 1,0 0-1,0 0 0,0 0 0,0 0 0,0 0 0,-1 0 0,1 0 0,0 1 0,-1-1 1,1 0-1,-1 1 0,-1-1 0,-3 0 17,0 0 0,-1 0 0,1 1 0,-1 0 0,1 0 1,-1 1-1,1 0 0,0 0 0,-1 0 0,1 1 0,-9 3 0,-12 5 205,-29 16-1,55-25-209,-18 8 221,-31 11 1,50-20-213,-1 0-1,1 0 1,-1 1 0,1-1-1,-1 0 1,1 0 0,-1 0 0,1 0-1,0 0 1,-1 0 0,1 0-1,-1 0 1,1 0 0,-1 0-1,1 0 1,-1 0 0,1 0 0,-1 0-1,1 0 1,0 0 0,-1 0-1,1-1 1,-1 1 0,0 0 0,1-1-11,0 1 1,0-1 0,0 1 0,0 0-1,0-1 1,0 1 0,0-1 0,0 1 0,0 0-1,0-1 1,0 1 0,0-1 0,0 1-1,0-1 1,0 1 0,1 0 0,-1-1-1,0 1 1,0-1 0,1 1 0,14-21-170,-2 7-513,1 1 0,1 1 0,0 0 0,0 1 1,1 0-1,33-15 0,2 3-1246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6:03.7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1393 150 6240,'2'-12'1766,"-2"11"-1657,0 0 1,0 0 0,1 0 0,-1 0 0,0 0 0,0 0 0,1 0 0,-1 0 0,1 0 0,-1 0 0,2-1 0,-1 1-84,-1 0-1,1 1 1,0-1 0,0 1-1,0-1 1,0 1-1,0 0 1,0-1 0,0 1-1,0 0 1,0 0 0,0-1-1,0 1 1,0 0-1,0 0 1,1 0 0,0 0-1,-2 0-19,1 0 0,0 0 0,0 0-1,-1 0 1,1 0 0,0 0 0,0 0-1,-1 1 1,1-1 0,0 0-1,-1 0 1,1 0 0,0 1 0,-1-1-1,1 0 1,0 1 0,-1-1 0,1 1-1,-1-1 1,1 1 0,0-1 0,-1 1-1,0-1 1,1 1 0,0 0-8,-1 0-1,0 0 1,0 0 0,0 0 0,-1-1 0,1 1 0,0 0 0,0 0 0,0 0 0,-1-1 0,1 1-1,0 0 1,-1 0 0,1-1 0,0 1 0,-1 0 0,1 0 0,-1-1 0,0 1 0,1-1-1,-1 1 1,1 0 0,-1-1 0,-1 1 0,-4 4 85,0-1 1,0 0-1,-1 0 0,1 0 1,-1-1-1,0 0 0,0 0 1,-12 2-1,-62 12 1145,75-16-1137,-239 17 2780,206-16-2478,8-2-312,0-1-1,0-1 1,0-1-1,0-2 1,0-1-1,1-2 1,0 0-1,1-3 1,-40-18 0,63 26-102,-1-1 1,1 1 0,-1-1 0,1-1 0,1 1 0,-1-1 0,0 0 0,1-1 0,0 1-1,1-1 1,-1 0 0,-5-9 0,10 14 8,0 1 0,-1-1-1,1 0 1,0 1 0,-1-1 0,1 0-1,0 1 1,0-1 0,0 0-1,0 1 1,0-1 0,-1 0 0,1 1-1,0-1 1,1 0 0,-1 0 0,0 1-1,0-1 1,0 0 0,0 1-1,0-1 1,1 0 0,-1 1 0,0-1-1,1 0 1,-1 1 0,0-1 0,1 1-1,-1-1 1,1 1 0,-1-1 0,1 1-1,-1-1 1,1 1 0,-1-1-1,1 1 1,0 0 0,-1-1 0,2 0-1,2 0-33,-1 0-1,1-1 1,0 1 0,0 1-1,0-1 1,5 0-1,26 1-99,-1 1 0,1 2-1,42 8 1,47 5 225,-7-12 22,193-17 0,-209-5 265,-67 10-156,-26 4-77,-8-1 56,0 4-172,-1 0 0,0 0 0,0 0 0,0 0 1,0 0-1,0 1 0,0-1 0,0 0 1,-1 1-1,1-1 0,-2 0 0,-14-4-6,-1 1 1,0 1-1,1 0 0,-1 1 0,-26 1 1,23 0-32,-315 4 286,2 20 365,280-19-429,-82 8 150,-186 39 0,304-47-542,7-2-93,1 0 0,-1 0 0,1 1 0,0 1 0,0 0 0,0 0 0,-15 10 1,12 23-4163,15-32 3833,1 0 0,14 21-1835,-15-23 2413,28 34-3880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6:07.8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458 106 480,'-4'-1'224,"0"-4"-263,3 4 95,1 1 1,-1-1 0,1 1-1,-1-1 1,1 1-1,-1-1 1,1 1 0,-1-1-1,0 1 1,1-1-1,-1 1 1,0 0 0,1-1-1,-1 1 1,0 0 0,0 0-1,1-1 1,-1 1-1,0 0 1,0 0 0,1 0-1,-1 0 1,0 0-1,-1 0 1,1 0-50,1 0 1,-1 0-1,1 0 1,-1 0-1,1 0 1,-1 0-1,0 0 0,1-1 1,-1 1-1,1 0 1,-1 0-1,1-1 1,-1 1-1,1 0 1,-1-1-1,1 1 0,-1 0 1,1-1-1,0 1 1,-1-1-1,0 0 1,1 1 33,-1-1 1,1 0-1,0 1 1,-1 0-1,1-1 1,-1 1-1,0-1 1,1 1-1,-1-1 1,1 1-1,-1 0 1,1 0-1,-1-1 1,0 1 0,1 0-1,-1 0 1,0 0-1,1-1 1,-1 1-1,0 0 1,-1 0-1,-3 1 358,0 0 0,0-1-1,0 2 1,1-1 0,-9 4-1,8-3-222,0 0-1,0-1 1,0 0-1,0 1 1,-10-1-1,12 0 3,-1-1 0,1 0-1,0 0 1,-1-1-1,1 1 1,0-1 0,-1 0-1,1 0 1,-6-2-1,5 1-122,0 1 0,0 0-1,0 0 1,0 1-1,-1-1 1,1 1 0,-7 0-1,6 0-67,1 0 0,0 0-1,-1 0 1,1-1 0,0 0 0,-1 0-1,-6-2 1,7 1 52,1 1 1,-1-1-1,1 0 0,0 0 1,0 0-1,0 0 0,-4-4 1,3 3 72,1 1 0,0-1 1,-1 1-1,1 0 0,-1 0 1,1 1-1,-1-1 0,0 1 1,0 0-1,-7-2 0,-1 1 209,0 1-1,-16 0 1,26 1-297,1-1-1,0 1 1,-1-1 0,1 1 0,0 0-1,-1-1 1,1 0 0,0 1 0,-2-2-1,2 1-15,0 0-1,-1 0 0,1 0 0,0 1 0,-1-1 1,1 1-1,0-1 0,-1 1 0,-2-1 0,-34-5 639,37 6-635,1 0 0,0 0 0,-1 0 0,1 0 1,0 0-1,-1 0 0,1-1 0,0 1 0,-1 0 1,1 0-1,0 0 0,-1 0 0,1 0 0,0-1 1,-1 1-1,1 0 0,0 0 0,-1 0 0,1-1 1,0 1-1,0 0 0,-1-1 0,1 1 0,0 0 1,0 0-1,0-1 0,-1 1 0,1 0 0,0-1 1,0 1-1,0 0 0,0-1 0,0 1 0,0-1 1,0 1-1,0 0 0,0-1 0,0 1 0,0 0 1,0-1-1,0 1 0,0 0 0,0-1 0,0 1 1,0 0-1,0-1 0,0 1 0,1 0 0,-1-1 1,0 1-1,0 0 0,0-1 0,1 1 0,-1 0 1,0-1-1,0 1 0,1 0 0,-1 0 0,1-1 1,3 4 44,-2-2-18,0 0 1,0 0-1,-1 0 1,1-1-1,0 1 1,0 0-1,0-1 1,0 1 0,0-1-1,2 1 1,-2-2-29,1 0-24,9 4 2,26 16 12,-36-18 9,-1 0 0,1 1 0,0-1 0,0 0 1,0 0-1,1-1 0,-1 1 0,0 0 0,0-1 1,3 1-1,-3-1-18,-1 1 0,1-1 0,0 0 1,-1 1-1,1-1 0,-1 1 0,1-1 0,-1 1 0,1 0 1,1 1-1,-2-1 12,0 0-1,1-1 1,-1 1 0,0 0 0,0-1-1,0 0 1,1 1 0,-1-1 0,3 1 0,-3-1 141,1 0-59,31 7-288,-26-4 241,-7-3-23,1 1 1,-1-1-1,1 0 1,-1 0-1,0 0 1,1 0-1,-1 0 1,1 1-1,-1-1 1,1 0-1,-1 0 1,1 0-1,-1 0 1,1-1-1,-1 1 1,1 0-1,-1 0 1,1 0-1,-1 0 1,1 0-1,-1-1 1,1 1-1,-1 0 1,1 0-1,0-1 1,-1 1-13,0 0 1,0-1-1,0 1 1,0 0 0,1 0-1,-1 0 1,0 0 0,0 0-1,0-1 1,0 1-1,0 0 1,0 0 0,0 0-1,1 0 1,-1-1 0,0 1-1,0 0 1,0 0-1,0 0 1,0-1 0,0 1-1,0 0 1,0 0 0,0 0-1,0-1 1,0 1-1,0 0 1,0 0 0,0 0-1,0 0 1,0-1 0,0 1-1,-1 0 1,1 0-1,0 0 1,0-1 0,0 1-1,0 0 1,0 0 0,0 0-1,0 0 1,-1 0-1,1-1 1,0 1 0,0 0-1,0 0 1,0 0 0,0 0-1,-1 0 1,1 0 0,0 0-1,0 0 1,0 0-1,-1 0 1,1-1 0,0 1-1,0 0 1,-16-5-233,11 3 235,0 0 1,0 0 0,0 1 0,0 0 0,0 0 0,-10-1 0,-10 0-88,21 2-286,-1-1 0,0 1 0,0-1 0,1 1 0,-1 1 0,0-1 0,0 1 0,1 0 0,-1 0 0,-8 3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6:33.2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119 1 640,'0'6'1397,"1"-6"-1401,-1 0-1,0 0 1,1 1-1,-1-1 1,0 0-1,1 0 0,-1 1 1,0-1-1,0 0 1,1 1-1,-1-1 1,0 0-1,0 1 1,0-1-1,1 1 1,-1-1-1,0 0 1,0 1-1,0-1 0,0 1 1,0-1-1,0 0 1,0 1-1,0-1 1,0 1-1,0-1 1,0 1-1,0-1 1,0 1-1,-1 0-3,1 0 51,-5 12 1349,4-12-1373,0-1 1,0 1 0,-1-1-1,1 1 1,0-1-1,0 0 1,-1 0-1,1 0 1,0 1-1,0-1 1,-1 0 0,1-1-1,-2 1 1,-3 0 431,2 0-371,-17 18-224,21-17 182,-9 11 58,-4 11 346,10-19-365,0 0-1,0-1 1,-1 1-1,1-1 0,-1 0 1,1 0-1,-1 0 1,-8 4-1,12-7-71,-1 0 1,1 1-1,0-1 0,-1 0 0,1 0 0,0 0 1,-1 0-1,1 1 0,0-1 0,-1 0 1,1 0-1,0 0 0,0 1 0,-1-1 0,1 0 1,0 1-1,0-1 0,0 0 0,-1 1 0,1-1 1,0 0-1,0 1 0,0-1 0,-1 1 1,8 3 215,-6-3-190,1-1 0,0 0 0,-1 0 0,1 1 0,0-1 1,-1 0-1,1 0 0,0-1 0,-1 1 0,1 0 0,2-1 0,0-1 1,-1 0-1,0 0 0,0 0 0,0 0 0,0-1 0,0 1 0,0-1 0,0 0 0,-1 0 1,1 0-1,2-4 0,-43 41 59,37-33-123,1-1 32,-1 1 0,1-1 1,0 0-1,-1 1 0,1-1 0,-1 0 0,1 0 0,0 1 1,-1-1-1,1 0 0,-1 0 0,1 0 0,-1 0 0,1 1 1,-1-1-1,1 0 0,0 0 0,-1 0 0,1 0 0,-1 0 1,1 0-1,-1 0 0,0-1 0,0 1-88,1 0 82,0 0-1,0 0 1,0 0 0,0 0 0,0 0-1,0 0 1,0 0 0,0-1-1,0 1 1,0 0 0,0 0 0,0 0-1,-1 0 1,1 0 0,0 0 0,0 0-1,0-1 1,0 1 0,0 0-1,0 0 1,0 0 0,0 0 0,0 0-1,0 0 1,0 0 0,0-1 0,0 1-1,0 0 1,0 0 0,1 0-1,-1 0 1,0 0 0,0 0 0,0 0-1,0-1 1,0 1 0,0 0 0,0 0-1,0 0 1,0 0 0,0 0-1,5-4-15,0 0 0,0 0 0,1 1 0,-1 0 0,0 0 0,10-3 0,8-5-130,-17 8 100,1 0 1,-1 1 0,1 0 0,0 0-1,0 1 1,0 0 0,-1 0-1,1 0 1,0 1 0,9 1-1,-6-1-848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6:33.5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86 0 896,'-2'0'91,"0"1"0,1-1 1,-1 1-1,1-1 0,-1 1 1,1 0-1,-1 0 0,1-1 0,-1 1 1,1 0-1,0 0 0,0 1 0,-1-1 1,1 0-1,0 0 0,-2 3 0,2-2 2,-1 0 0,0 0 0,0-1 0,0 1 1,0 0-1,-4 2 0,-32 18 1558,33-19-1649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0:00.8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0 169 64,'3'34'4290,"-3"-41"-4004,1 5-301,0 1 0,0-1 1,0 0-1,1 0 0,-1 0 0,0 1 1,1-1-1,0 0 0,-1 1 0,3-2 1,6-7 16,27-39-366,33-47-989,-57 76 446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6:38.5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 88 480,'-3'-4'177,"3"6"-170,1-2 7,-1 0 0,0 0 0,0 1 0,0-1 1,0 0-1,0 0 0,1 1 0,-1-1 1,0 0-1,0 0 0,0 1 0,0-1 0,0 0 1,0 0-1,0 1 0,0-1 0,0 0 0,0 1 1,0-1-1,0 0 0,0 0 0,0 1 0,0-1 1,0 0-1,-1 0 0,1 1 0,0-1 0,0 0 1,0 0-1,0 1 0,0-1 0,-1 0 1,1 0-1,0 0 0,0 1 0,0-1 0,-1 0 1,1 0-1,0 0 0,0 0 0,0 1 0,-1-1 1,-3 0 331,-1 0 0,1-1 0,0 1 0,-1-1 0,1 0 0,0 0 0,0 0 0,-5-3 0,-3 2 561,13 2-923,22 7 341,-22-6-181,3 5 50,-4-6-196,1 1-1,-1-1 0,0 0 1,1 1-1,-1-1 0,0 1 1,1-1-1,-1 1 1,0-1-1,0 1 0,1-1 1,-1 1-1,0 0 0,0-1 1,0 1-1,0-1 0,0 1 1,0 0-1,0 11 91,1-1-1,0 0 1,1 0-1,3 15 0,-2-12-195,-3-12 100,0-1 1,0 0-1,0 0 0,1 0 1,-1 0-1,0 0 0,1 0 1,-1 0-1,0 0 0,1 0 1,-1 0-1,2 1 0,-1 0 83,0 1 10,2-1-67,3 10 60,1 9-110,-5-25 29,-1 4 5,-1 0-1,0-1 1,0 1 0,0 0 0,1 0-1,-1 0 1,0-1 0,0 1-1,0 0 1,0-1 0,0 1 0,0 0-1,1 0 1,-1-1 0,0 1-1,0 0 1,0 0 0,0-1-1,0 1 1,0 0 0,0-1 0,0 1-1,0 0 1,0-1 0,0 1-1,-1 0 1,-2-14 260,0 0 0,-1-16 0,2 11-120,-4-14-110,3 21 6,1-1-1,-1-21 0,0-34-144,6 75-799,-1-4 779,0 0 0,-1 0 1,1-1-1,0 1 0,0-1 1,1 1-1,-1-1 1,0 0-1,1 0 0,-1 0 1,6 2-1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7:04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2 736,'0'0'31,"0"0"-1,0 0 1,-1 0-1,0 1 828,0-1-828,1 0 1,0 0 0,0 0-1,0 0 1,0 1-1,0-1 1,0 0 0,0 0-1,0 0 1,0 0-1,0 0 1,0 0 0,0 0-1,0 0 1,0 0 0,0 0-1,0 1 1,0-1-1,0 0 1,0 0 0,0 0-1,0 0 1,1 0-1,-1 0-8,0 0 0,0 0 0,0 0 0,0 0 0,1 0 0,-1 1 0,0-1 0,0 0 0,0 0 0,1 0 0,-1 0 0,0 0 0,0 0 0,0 0 0,1 0 0,-1 0 0,0-1 0,0 1 1,0 0-1,1 0 0,-1 0 0,0 0 0,0 0 0,0 0 0,0 0 0,1 0 0,-1 0 0,0-1 0,0 1 0,0 0 0,0 0 0,0 0 0,0 0 0,1-1 0,-1 1 0,0 0 88,0 0 1,1-1 0,-1 1-1,1 0 1,-1 0 0,0 0 0,1-1-1,-1 1 1,1 0 0,-1 0-1,0 0 1,1 0 0,-1 0 0,1 0-1,-1 0 1,1 0 0,-1 0-1,0 0 1,1 0 0,-1 0 0,1 0-1,-1 0 1,0 0 0,1 0 0,-1 1-1,1-1 1,-1 0 0,0 0-1,1 0 1,-1 1 0,0-1 0,1 0-1,-1 1 1,1-1 0,7 10 1395,-7-9-1346,-1 21 250,0 92 652,-1-107-944,1 0 0,-1 1 0,-4 12 0,3-13-71,0-1 0,1 1 1,-1 13-1,1-17 1,1 1 0,0-1 0,-1 0 0,1 0 0,-1 1 0,0-1 0,0 0 0,-2 3 0,2 2 66,2 3 39,-1-10-135,0 0 0,0 1 0,0-1 0,0 0 0,0 1 0,1-1 0,-1 0 0,1 1 0,-1-1 0,1 0 0,-1 0 0,1 1 0,0-1 0,0 0 0,-1 0 0,1 0 0,0 0 0,0 0 0,0 0 0,0 0 0,0 0 0,0-1 0,1 1 0,-1 0 0,0-1 0,0 1 0,1 0 0,-1-1 0,0 0 0,3 1 0,0 1 16,3 0 47,1 0 0,-1 0 0,1-1 0,-1 0 0,1 0 1,8-1-1,9 2-169,39 2 53,24 4 422,-60-4-305,0-1 0,1-1 0,-1-1 1,1-2-1,-1-1 0,47-9 1,265-77 183,-180 27 44,-134 50-291,1 1 0,0 1 0,1 2 0,32-5 0,116-7 29,-155 17-47,102-5 140,82-9 267,76-7 71,1 20-409,-228 3-54,122-3 212,112 3 238,-165 7-236,43 0-466,200 16 679,-232-17-292,-56-4-100,188-5 261,-86-1-138,33 5-174,191-2 586,-101-19-314,234-15 43,-385 22-331,-54 4-85,18 3 157,147 11 0,-225-3-62,19 1 6,42 3-8,-8-1 134,14 3 154,-44-5-374,-11 0 154,18 1 35,-60-3-109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7:15.2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96 0 832,'-1'1'47,"-1"-1"1,1 1-1,0-1 1,0 1-1,0 0 1,0-1-1,0 1 1,0 0-1,0 0 1,0 0-1,0-1 1,0 1-1,0 0 1,0 0-1,1 1 1,-1-1-1,0 0 1,1 0-1,-1 0 1,1 0-1,-1 1 1,1 1-1,-1 0 46,-1-1-1,1 1 0,0-1 0,-1 1 0,0-1 0,1 1 0,-4 2 0,2-3 47,1-1 0,-1 1 0,1-1 0,-1 0 0,1 0 0,-1 0 0,0 0 0,0 0 0,1-1 0,-1 1 0,0-1 0,0 0 0,0 0 0,0 0 0,-3 0 0,5 0-117,0-2 22,0 1 1,-1-1-1,1 1 1,0-1-1,0 0 1,0 1 0,0-1-1,0 0 1,1 0-1,-1 0 1,1 0-1,-1 0 1,0-2-1,1 3-48,0 1 0,0 0-1,0-1 1,0 1 0,1 0-1,-1-1 1,0 1-1,0 0 1,0-1 0,0 1-1,0 0 1,0-1-1,1 1 1,-1 0 0,0 0-1,0-1 1,0 1 0,1 0-1,-1-1 1,0 1-1,0 0 1,1 0 0,-1 0-1,0-1 1,1 1-1,-1 0 1,0 0 0,1 0-1,-1 0 1,0 0-1,1 0 1,0-1 0,11 1-22,-10 1 95,43-1 320,-43 0-351,-2 0-44,0-1 14,0 1 0,0 0-1,0 0 1,0 0 0,0 0 0,0 0-1,1 0 1,-1 0 0,0 0 0,0 0-1,0 0 1,0 0 0,0 0 0,0 0-1,0 0 1,0-1 0,0 1 0,0 0-1,0 0 1,0 0 0,0 0 0,0 0-1,0 0 1,0 0 0,0 0 0,0 0-1,0 0 1,0-1 0,0 1 0,0 0 0,0 0-1,0 0 1,0 0 0,0 0 0,0 0-1,0 0 1,0 0 0,0 0 0,0-1-1,0 1 1,0 0 0,0 0 0,0 0-1,0 0 1,0 0 0,-1 0 0,-6-1 289,-17 4 37,9-1-332,7 0 355,-6 0-650,13-2 207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7:17.2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 0 160,'-8'7'64,"3"-2"-64,2 3 0,3-2-64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7:17.7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71 121 1056,'-5'13'1445,"5"17"-490,-9 0-91,8-27-784,1 0-1,-1-1 1,-1 1 0,1 0-1,0-1 1,-1 1 0,1-1 0,-1 1-1,0-1 1,0 1 0,0-1-1,-4 3 1,3-2 20,-3 4 107,5-6-187,0 1 0,0-1 0,0 0 0,0 0 0,0 0 0,0 0 1,-1 0-1,1 0 0,0 0 0,-1 0 0,1 0 0,0 0 1,-1-1-1,1 1 0,-5 1 628,11-8-109,9-12-608,1 1 1,1 1-1,23-19 0,58-38-243,0 14-1068,-74 46 488,-15 9-71,0 0-1,14-4 1,-8 4 104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7:19.1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196 131 1472,'-17'-16'997,"4"5"-778,4 4-79,6 5-36,1 0 1,-1 0 0,0 0-1,0 0 1,-4-1 0,3 1 168,0 0 0,0-1 0,1 1 0,-1-1 0,-3-3 0,3 2 68,-8-9 327,11 11-640,-1 0 0,1 1 0,-1-1 0,1 0 0,-1 1 0,1-1 0,-1 1 0,0-1 0,0 1 1,1 0-1,-1 0 0,0 0 0,-4-1 0,3 1 59,1 0-1,-1 0 1,1 0 0,-1 0-1,1 0 1,-1-1 0,-2-2 0,-11-5 40,10 5 1,6 4-123,0 0 0,0 0 1,-1 0-1,1 0 0,0-1 1,0 1-1,0 0 0,0 0 1,-1 0-1,1 0 1,0-1-1,0 1 0,0 0 1,-1 0-1,1 0 0,0 0 1,0 0-1,0 0 0,-1 0 1,1 0-1,0 0 0,0 0 1,-1 0-1,1 0 0,0 0 1,0 0-1,-1 0 0,1 0 1,0 0-1,0 0 0,0 0 1,-1 0-1,1 0 0,0 0 1,0 0-1,0 0 0,-1 0 1,1 0-1,0 1 0,0-1 1,0 0-1,-1 0 0,1 0 1,0 0-1,0 1 0,0-1 1,0 0-1,0 0 0,-1 0 1,1 1-1,0 0-69,-4-3-64,-2-1 123,6 9 170,-1-2-149,1-4-13,0 0 0,0 0 0,0 0 0,0 0-1,0 0 1,0 0 0,0 0 0,0 0 0,0 0 0,0 0 0,0 0 0,0 1-1,0-1 1,-1 0 0,1 0 0,0 0 0,0 0 0,0 0 0,0 0-1,0 0 1,0 0 0,0 0 0,0 1 0,0-1 0,0 0 0,1 0 0,-1 0-1,0 0 1,0 0 0,0 0 0,0 0 0,0 0 0,0 0 0,0 0-1,0 1 1,0-1 0,0 0 0,0 0 0,0 0 0,0 0 0,0 0 0,0 0-1,0 0 1,0 0 0,1 0 0,-1 0 0,0 0 0,0 0 0,0 0-1,0 0 1,0 0 0,0 0 0,0 0 0,1 0 0,3 6-22,0-2 81,0-1 1,0 0 0,0 0-1,0-1 1,1 1 0,-1-1-1,1 0 1,-1 0-1,1 0 1,0-1 0,0 1-1,8 0 1,12 5-93,-11-3-535,1-1 1,-1 0-1,26 2 1,46-4-3904,-63-1 3210,-8 0 874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7:23.2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1 149 832,'-1'-22'2200,"2"22"-2149,4-31 2029,-1 24-2133,-1-1 0,0-1 0,0 1 1,1-12-1,0 2-505,4-7-1319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1:20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1 571 992,'3'-27'597,"-3"26"-569,0 0 0,0 1-1,1-1 1,-1 0 0,0 1-1,1-1 1,-1 0 0,0 1-1,1-1 1,-1 0-1,1 1 1,-1-1 0,1 1-1,-1-1 1,1 1 0,0-1-1,0 0 1,0 1 37,-1-1 0,1 1 0,0-1 0,-1 1 0,1-1 1,0 0-1,-1 1 0,1-1 0,-1 0 0,1 0 0,-1 1 0,1-1 0,-1 0 0,0 0 0,1 0 0,-1 0 0,0-1 1,10-30 2365,-9 30-2344,0-1 0,0 1 0,0 0 0,0 0 0,1 0 0,-1 0 0,1 0 0,-1 0 0,1 0-1,-1 0 1,1 1 0,0-1 0,2-1 0,30-18-37,-17 11 118,127-73 219,-80 47-49,-20 14-95,-27 13-182,0 0 0,22-15 0,-33 20-14,-1-1 0,0 1-1,0-1 1,0 0-1,-1-1 1,0 1 0,0-1-1,0 1 1,-1-1-1,5-11 1,-6 13-39,-1 0 0,1-1 0,-1 1 1,0-1-1,0 1 0,-1-1 0,0 1 0,0-1 0,0 1 0,0-1 0,0 0 0,-1 1 1,0-1-1,0 1 0,0-1 0,-3-4 0,2 3-1,-1 1 0,0 0 0,0 0 0,-1 0 0,1 0 0,-1 0 0,0 1 0,0 0 0,-1 0 0,1 0 0,-1 0 0,-6-3 0,1 0-2,4 3 12,0 0 0,0 1 0,-1 0 0,-9-4 0,14 6-30,0 1 0,0-1-1,0 1 1,-1 0 0,1-1 0,0 1 0,0 0 0,0 0 0,-1 1 0,1-1-1,0 0 1,0 1 0,0 0 0,0-1 0,-1 1 0,1 0 0,0 0 0,-3 2-1,0 0-14,0 1-1,0-1 0,0 1 0,1 0 0,-1 0 0,-6 10 0,9-11 17,0 0 0,0 1 0,0-1 0,1 0 0,-1 1 1,1 0-1,0-1 0,0 1 0,0-1 0,1 1 0,-1 0 0,1 5 0,0-5 15,1 0 0,0 0 1,0 0-1,0 0 0,0 0 0,0 0 0,1-1 0,-1 1 0,1 0 1,0-1-1,3 4 0,7 17 130,-8-17-57,-1-1 0,1 0-1,0 0 1,0 0 0,1 0 0,10 9 0,-10-10-35,0 0 0,-1 0 0,1 0 0,-1 1 0,0 0 0,-1 0-1,6 11 1,1 14 57,-2-1-1,-1 1 1,-2 1-1,0-1 1,-3 1 0,0 34-1,3 47 57,-3-76-36,0 155-74,-3-100 195,1-72-224,-1 0 0,0 0 1,-1 0-1,-2 0 0,0 0 1,-1 0-1,-8 22 0,6-27 100,0-1 0,0 0 0,-13 19 0,16-29-69,1 1 1,-1-1-1,0 1 0,0-1 0,-1 0 1,1-1-1,-1 1 0,0-1 1,1 0-1,-2 0 0,1 0 0,-8 3 1,9-6-35,1 1 1,0-1 0,-1 0-1,1 0 1,-1 0 0,1 0 0,0 0-1,-1-1 1,1 0 0,0 0-1,0 0 1,-1 0 0,1 0 0,0 0-1,0-1 1,0 1 0,0-1-1,1 0 1,-5-3 0,1 0-39,0-1 1,-1 1-1,2-1 0,-1 0 1,1-1-1,-9-13 0,12 16 7,0-1 0,0 1 0,0-1 0,1 0 0,0 0 0,0 1 0,0-1 0,0 0 0,1 0 0,0 0 0,0 0 0,0 0 0,1-6 0,0 8-3,0 0 0,0 0 1,0 0-1,1 0 0,-1 1 1,1-1-1,-1 0 0,1 0 1,0 1-1,0-1 0,0 1 1,0 0-1,1 0 0,-1 0 1,1 0-1,-1 0 0,1 0 1,0 0-1,0 1 0,0 0 1,-1-1-1,7-1 0,-1 1-4,1-1 0,-1 2-1,0-1 1,0 1-1,1 0 1,-1 0 0,14 2-1,-4 2 56,0 1 0,0 1 0,0 1 0,24 11 0,-37-15-51,3 2-6,5 0 121,0 2-1,-1 0 0,0 0 1,0 1-1,-1 0 0,12 11 1,49 50 216,-68-52-417,-2-9-429,-2-5-10,1 1 1,-1-1-1,0 0 1,1 1 0,-1-1-1,0 1 1,0-1-1,-1 1 1,1-1 0,-1 5-1,-4 2-1261,-2-10-261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1:23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1 720 896,'0'0'4,"0"-1"1,0 1-1,0 0 1,0 0-1,0 0 0,0-1 1,0 1-1,0 0 1,0 0-1,0 0 0,0-1 1,0 1-1,0 0 1,0 0-1,0 0 0,1 0 1,-1-1-1,0 1 1,0 0-1,0 0 0,0 0 1,0 0-1,0 0 1,1-1-1,-1 1 1,0 0-1,0 0 0,0 0 1,0 0-1,1 0 1,-1 0-1,0 0 0,0 0 1,0 0-1,0 0 1,1 0-1,-1 0 0,0 0 1,0 0-1,0 0 1,1 0-1,-1 0 0,0 0 1,0 0-1,0 0 1,1 0-1,-1 0 0,0 0 1,0 0-1,0 0 1,0 0-1,1 0 0,-1 0 1,0 0-1,0 1 1,0-1-1,0 0 0,1 0 1,-1 0-1,9 4 3972,5-7-1752,0 2-1977,0 0 0,26-5 0,-33 5-219,1-1 0,-1 1 0,1 1 0,0 0 0,0 0 0,-1 0 0,1 1 0,0 0 0,-1 0 0,1 1 0,11 4 0,-16-5-8,-1 0-1,1 0 1,0 0 0,0-1-1,0 1 1,0-1-1,-1 0 1,1 0 0,0 0-1,0 0 1,0-1 0,0 1-1,3-1 1,4-2 46,0-1-1,12-5 1,-9 4 97,-11 4-132,0 1-1,0-1 1,0 1 0,0 0 0,0-1 0,1 1 0,-1 0 0,3 1 0,-3-1-4,0 0 1,0 0 0,0 0-1,0 0 1,0 0 0,0-1-1,0 1 1,-1-1 0,4 0-1,6-3 24,8-6 0,-9 3-28,-4 3 42,0-1 0,1 0 0,8-10-1,-8 9-54,0-1-1,15-10 1,10-8 36,68-69 199,-36 36-149,-41 35-74,2 1 0,29-20 0,8-8 40,-42 33-88,-1 1 87,32-34 0,-46 44-45,0 0 0,-1-1-1,0 1 1,0-1 0,0 0-1,-1 0 1,0 0-1,-1 0 1,1-1 0,-1 1-1,-1-1 1,0 1 0,0-1-1,0-14 1,4-58-43,-5 79 26,0 1 0,0-1 0,0 1 0,0-1-1,1 1 1,-1-1 0,0 1 0,-1-1 0,1 1-1,0-1 1,0 1 0,0-1 0,0 1 0,0-1-1,0 1 1,-1-1 0,1 1 0,0-1 0,0 1-1,-1-1 1,1 1 0,0 0 0,-1-1 0,1 1-1,0-1 1,-1 1 0,1 0 0,-1 0 0,1-1-1,-1 1 1,1 0 0,0 0 0,-1-1 0,1 1-1,-1 0 1,1 0 0,-1 0 0,1 0 0,-1 0-1,1-1 1,-1 1 0,1 0 0,-1 0 0,0 1 0,1-1-1,-1 0 1,1 0 0,-1 0 0,-2 1-23,1 0 1,0 0-1,-1 0 1,1 0-1,0 0 1,0 1-1,0-1 1,0 1-1,-3 2 1,-7 6-3,9-8 29,1-1 0,-1 1 0,1 0 0,0 0 0,0 0 0,0 0 0,0 1 1,0-1-1,0 0 0,1 1 0,-3 3 0,-2 11-57,5-16 145,0 1-11,-1 3-33,0 0 1,0 0-1,0 1 1,1-1-1,-1 0 0,1 1 1,1-1-1,-1 9 1,1-5-69,1-1 0,0 0 1,0 1-1,4 8 1,-5-14 21,2 7 70,-1-1 0,-1 0-1,1 0 1,-3 15 0,1 3 189,10 118 166,19 1-54,-14-81-328,12 34 394,-18-26-134,-6-55-224,-2-16-78,0 1 0,0-1 0,0 1 0,1 0 0,-1-1 0,1 1 0,1 3 0,2 10-2,-4-13 0,1-1 0,-1 1 0,1-1 0,0 1 0,0-1 0,0 1 0,0-1 0,2 4 0,-1-3 7,-1 0-1,1-1 1,-1 1 0,0 0 0,0 0 0,1 4 0,5 11-109,3 3 357,13 22-67,-4-8-30,-15-27-82,0 0 0,1 0 0,0 0 0,6 7 1,4 4-69,8 8 122,-20-24-325,-1 0-1,1 0 1,-1 0-1,0 1 1,0-1-1,1 5 1,-1-4-546,-1-1 1,1 1-1,0-1 1,0 0-1,0 0 1,1 0-1,2 4 1,-4-7 582,-1 0-1,1 1 1,-1-1 0,1 0 0,0 1 0,-1-1 0,1 0 0,-1 1-1,1-1 1,0 0 0,-1 0 0,1 0 0,0 0 0,-1 0 0,1 0-1,0 0 1,1 0 0,-1 0 11,1-1 0,-1 1 0,0-1 0,0 1 0,1-1 0,-1 0 0,0 0 0,0 1 0,0-1 0,1 0 0,0-2 0,16-21-1528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1:27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74 1312,'0'0'5872,"9"0"-5430,11-1-125,28-5 0,-27 3-234,31-1 0,-35 2 87,0 0 0,0 0 0,0-2 0,19-6 0,23-5 175,-22 8-189,-8 1 10,0 1 1,48-1 0,-51 11-18,-25-5-111,2 17-1585,-3 4-1840,0-13 833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0:01.2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0 832,'-6'0'310,"11"3"-247,-17 9-489,7-3 439,-4 5 123,9-13-57,-1 0 0,0 0 0,0 0 0,0 0 0,0-1 0,0 1 0,0 0 0,0-1 0,0 1 0,0-1 0,-1 1 0,1-1 0,0 0 0,-10 3 1226,9-2-1256,0 0 0,1 1 0,-1-1 0,1 0 0,-1 1 0,1-1 0,0 1 0,-1-1 0,1 1 0,0 0 0,0-1 0,0 1 0,0 0 0,0 2 1,0-2-173,-9 10-549,10-9 659,0-1 1,0 0-1,0 1 0,-1-1 1,1 0-1,-1 0 0,-1 3 1,2-3 97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1:28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18 896,'-4'-18'6635,"9"20"-6604,-3-2 337,-1 1-354,0-1 0,0 1 0,0 0 0,0-1 0,0 1 0,0 0-1,0 0 1,0 0 0,0 0 0,1 1 0,4 3 25,-2-2 63,1 0-1,0-1 0,1 0 1,-1 0-1,0 0 1,1 0-1,8 0 0,40 2 545,-20-3-156,-1 0-339,1-2 0,57-9 0,-13 1 164,-23 6-123,-53 3-96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1:30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741 53 1408,'1'-5'3967,"-2"5"-3977,-4-2 358,0-1 0,1 1 0,-1 0 0,-6-6 0,-15-8 147,17 13-367,-1 0 0,1 1 0,-1 0 0,1 0 0,-1 1 0,-10 0 0,-23 1 181,37 0-261,-1 1 0,1 0 0,-11 3 0,-8 2-69,15-4 229,0 0-1,1 1 1,-17 7 0,3-1-165,3-3 96,-16 6 10,1 2 178,-6 3-115,30-10-186,0 0 1,0 0-1,0 1 1,1 0-1,0 0 1,1 1-1,-12 14 0,16-15-15,-1 0-1,1 1 1,1-1-1,-1 1 0,1 0 1,1 0-1,0 0 0,0 0 1,1 1-1,-2 13 0,4-17 2,-1-1 0,1 0 0,1 0 0,-1 1 0,1-1 0,0 0 0,0 0-1,1 0 1,-1 0 0,1 0 0,0 0 0,1 0 0,-1-1 0,1 1 0,0-1-1,0 0 1,5 6 0,-1-3 8,0 0-1,0 0 1,0-1-1,1 0 1,0-1-1,0 0 1,1 0-1,14 6 1,-2-2-1,25 9 105,-42-16-108,0-1 0,0-1 0,0 1 0,0 0 0,0-1 0,0 0 0,0 0 1,0 0-1,8-2 0,-11 2 1,0 0 0,0 0 0,0-1 0,0 1 0,0 0 0,0-1 0,0 1 0,0 0 0,0-1 0,0 1 0,0-1 1,0 1-1,0-1 0,0 0 0,-1 1 0,1-1 0,0 0 0,0 0 0,-1 0 0,1 1 0,0-1 0,-1 0 0,1 0 0,-1 0 1,0 0-1,1 0 0,-1 0 0,1 0 0,-1 0 0,0 0 0,0 0 0,0 0 0,0 0 0,0 0 0,0-1 0,0 0-20,-1 1 0,1 0-1,-1 0 1,1 0-1,-1 0 1,0 0-1,0 0 1,1 0 0,-1 0-1,0 0 1,0 0-1,0 0 1,0 1-1,0-1 1,0 0 0,0 1-1,0-1 1,-1 0-1,1 1 1,0-1-1,0 1 1,0 0 0,-1 0-1,1-1 1,0 1-1,0 0 1,-1 0-1,1 0 1,-2 0 0,-7 1-17,0 0 1,0 0 0,0 1-1,0 1 1,0-1 0,-14 7-1,-57 30-141,66-31 154,-5 2 61,0 1 0,1 1 0,0 1 0,1 1 0,1 0 0,-22 23 0,33-30-52,-1 1 0,2-1 0,-1 1 0,-6 12-1,10-16 12,0 1 0,1-1-1,-1 1 1,1-1-1,0 1 1,0 0-1,1-1 1,-1 1 0,1 0-1,0 0 1,1 6-1,1-1 2,0 0 0,1 0-1,0 0 1,1 0 0,0-1-1,0 1 1,1-1 0,0 0-1,8 9 1,-2-2 40,1-2-1,1 0 1,0 0 0,17 13 0,-16-16-9,0-1 0,1 0 0,0-2 1,32 15-1,-36-19-4,-1 0 1,1-1-1,-1-1 0,1 1 1,0-2-1,0 1 1,0-2-1,0 1 0,11-2 1,-8-1 34,0-1 1,-1 0 0,1-1 0,-1-1 0,0 0-1,0 0 1,-1-1 0,0-1 0,0 0 0,0-1-1,-1 0 1,0-1 0,0 0 0,17-20 0,-17 18 37,5-5 17,-15 16-151,-1 0 1,0-1 0,1 1 0,-1 0-1,0 0 1,0 0 0,1-1 0,-1 1-1,0 0 1,0-1 0,1 1 0,-1 0-1,0 0 1,0-1 0,0 1 0,0 0-1,0-1 1,1 1 0,-1 0 0,0-1-1,0 1 1,0-1 0,0 1 0,0 0-1,0-1 1,0 1 0,0 0 0,0-1-1,0 1 1,0 0 0,-1-1 0,1 1-1,0 0 1,0-1 0,0 1 0,-18 18-7902,17-17 7563,1 1 0,-1-1 0,1 1 0,-1-1 0,0 3 0,4 4-2005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1:32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1 1248,'-17'22'4576,"16"-22"-4478,0 1 1,0-1-1,0 0 0,0 1 1,0-1-1,-1 0 0,1 0 1,0 0-1,0 0 1,0 0-1,-1 0 0,1 0 1,-2-1-1,2 1-48,0 0 0,0 0 0,0-1 0,0 1 0,0 0 0,0 0 0,0 0 0,0 0 0,0 1 0,1-1 0,-1 0-1,-1 1 1,-45 23 1150,37-18-1113,1 0-1,-1 1 0,1-1 0,0 2 1,1-1-1,0 1 0,0 1 1,0-1-1,1 1 0,1 0 0,0 1 1,0 0-1,0 0 0,1 0 0,1 1 1,-6 20-1,-7 25 61,-9 72-1,3 97-99,22-186-41,2 0-1,1-1 1,14 69 0,-11-82 278,1 0 0,2 0 0,10 25 0,-14-42-196,0-1 0,0 0 0,0 0 0,1 0 0,0-1 0,0 1 0,1-1 0,0 0 0,0-1 0,0 0 0,1 0 0,-1 0 0,15 7 0,-19-11-80,1 1 0,0-1 0,0 0 1,0 0-1,1 0 0,-1-1 0,0 1 1,0-1-1,0 0 0,0 0 0,1 0 0,-1 0 1,0 0-1,0-1 0,0 1 0,0-1 1,1 0-1,-1 0 0,0 0 0,0 0 1,4-3-1,1-9-5315,-7 6 3873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1:33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63 2720,'0'-1'17,"0"1"0,0 0 0,0 0 0,0 0-1,0 0 1,0 0 0,0 0 0,0 0 0,0 0 0,0 0 0,0 0 0,0 0 0,0 0 0,0-1 0,0 1 0,0 0-1,0 0 1,0 0 0,0 0 0,0 0 0,0 0 0,0 0 0,0 0 0,0 0 0,0 0 0,0 0 0,0 0 0,0-1-1,0 1 1,0 0 0,0 0 0,0 0 0,0 0 0,-1 0 0,1 0 0,0 0 0,0 0 0,0 0 0,0 0 0,0 0-1,0 0 1,0 0 0,0 0 0,0 0 0,0 0 0,0 0 0,0 0 0,-1 0 0,1 0 0,0 0 0,0 0-1,0 0 1,0 0 0,0 0 0,0 0 0,0 0 0,0 0 0,0 0 0,0 0 0,0 0 0,0 0 0,-1 0 0,1 0-1,0 0 1,0 0-7,0 0 0,0 0-1,0 0 1,0 0-1,0 0 1,0 1-1,0-1 1,0 0 0,0 0-1,0 0 1,0 0-1,0 0 1,0 0 0,0 0-1,0 0 1,0 0-1,0 0 1,0 0 0,0 1-1,0-1 1,0 0-1,0 0 1,0 0-1,0 0 1,0 0 0,0 0-1,0 0 1,0 0-1,0 0 1,0 0 0,0 0-1,0 0 1,0 0-1,0 1 1,1-1 0,1 0 934,-2 14 448,0-7-1163,1-1 0,0 1 0,1-1 1,4 13-1,1 6 76,-1 4-49,-1-11 41,-1 1 1,-2-1-1,2 28 0,1 46 112,-2-54-120,-2 57 0,-5 38 548,4-132-825,0-1 0,0 0 0,0 1 0,0-1-1,0 1 1,0-1 0,0 1 0,0-1 0,0 1 0,0-1 0,0 0 0,0 1 0,0-1 0,0 1-1,-1-1 1,1 1 0,0-1 0,0 0 0,0 1 0,-1-1 0,1 0 0,0 1 0,0-1 0,-1 0-1,1 1 1,0-1 0,-1 0 0,1 1 0,-1-1 0,1 0 0,0 0 0,-1 1 0,1-1-1,-1 0 1,1 0 0,0 0 0,-1 0 0,0 0 0,0 0 116,-2-24 197,-2-110-31,3 72-227,0 38-60,1 0 0,1 0 0,5-32 1,25-85-30,-2 46 115,-25 85-68,-2 6-67,0 0 1,1 0-1,0 0 1,-1 0-1,2 0 1,-1 0 0,0 0-1,1 1 1,-1-1-1,1 1 1,0-1-1,5-3 1,-7 7 42,-1 0 0,1 0 0,0 0 1,-1 0-1,1 0 0,0 0 0,-1 0 0,1 0 1,-1 0-1,1 0 0,0 0 0,-1 1 0,1-1 0,-1 0 1,1 0-1,0 1 0,-1-1 0,1 1 0,1 0-7,2 0 1,-1 0 0,-1 0 0,1 1 0,0-1 0,0 1 0,0 0 1,-1 0-1,1 0 0,-1 0 0,1 0 0,-1 1 0,0-1 0,0 0 0,2 4 0,1 3-9,0-1 0,-1 2 0,4 10 0,2 6-133,-4-12 168,-2 0 0,1 1 0,3 28 0,-6-28-15,-1-13 21,-1 1 0,1-1 0,-1 0 0,0 0-1,0 0 1,0 0 0,0 0 0,0 1 0,-1-1 0,1 0 0,-1 0-1,1 0 1,-1 0 0,0 0 0,0 0 0,0 0 0,0 0-1,0 0 1,-3 3 0,3-4 0,-1 1-1,0-1 0,0 1 1,0-1-1,0 0 1,-1 0-1,1 0 1,0 0-1,0 0 1,-1 0-1,1-1 1,0 1-1,-1-1 1,1 0-1,-1 1 0,-3-1 1,-110-5-1046,115 5 860,0-1-1,0 1 1,0 0-1,-1 0 1,1 0-1,0 1 1,0-1-1,-1 0 1,1 0-1,0 1 1,0-1-1,0 0 1,0 1-1,-1 0 1,1-1 0,0 1-1,0-1 1,0 1-1,0 0 1,-1 2-1,1 4-2261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1:34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 1472,'-9'-2'5623,"9"3"-5515,1 0 1,-1 0 0,1 0-1,-1-1 1,1 1-1,-1 0 1,1 0-1,0-1 1,0 1 0,-1 0-1,1-1 1,1 2-1,15 10 40,-1 1-1,-1 1 1,0 1-1,-1 0 1,-1 1-1,0 0 1,-1 1-1,14 27 1,3 13 567,29 86 1,-31-73-195,-17-45-418,-1 0-1,-1 1 0,0 0 0,-3 1 0,5 39 1,-9-48-15,-1 0 1,-1 1 0,-1-1 0,-4 20 0,-22 69 379,17-68-250,5-19-170,-1 0 0,0 0 0,-2 0 0,-13 23 0,15-33-305,0 1 0,-1-1 0,0 0-1,-1 0 1,0-1 0,0 0 0,-1-1 0,-14 10 0,-23 8-2490,46-25 2608,0-1-32,1 1 1,-1-1-1,0 1 1,0-1-1,0 0 1,1 1-1,-1-1 1,0 0-1,0 0 1,0 1-1,0-1 1,0 0-1,0 0 1,-1 0-1,2-1 60,-1 1 0,1-1-1,-1 0 1,1 1 0,-1-1-1,1 0 1,-1 1 0,1-1 0,-1 0-1,1 1 1,0-1 0,-1 0-1,1 0 1,0 0 0,0 1-1,0-1 1,0 0 0,0 0-1,0 0 1,0-1 0,-5-39-2060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1:38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6 320,'0'-3'128,"3"0"-96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1:38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 2656,'8'-2'3317,"-5"3"-2728,-3 0-537,1-1 0,-1 1 0,1-1-1,-1 1 1,1-1 0,-1 1-1,1-1 1,0 0 0,-1 1 0,1-1-1,-1 0 1,1 1 0,0-1-1,-1 0 1,1 0 0,0 0 0,-1 0-1,1 0 1,0 0 0,0 0-1,-1 0 1,1 0 0,0 0 0,-1 0-1,1 0 1,0 0 0,0-1-1,1 1 21,-1-1-1,1 1 1,0 0-1,-1-1 1,1 1-1,0 0 1,-1 0 0,1 0-1,0 0 1,2 1-1,2-1 97,125-5 1233,-1-1-359,-82 8-923,-28-1 113,-1 0 0,29-4 1,42-8 625,-74 9-502,-13 2-335,0-1 0,0 1 0,0 0 0,-1-1-1,1 0 1,0 0 0,3-1 0,-5 1-85,1 0-308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1:39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97 2496,'2'-2'218,"0"-1"1,0 2-1,0-1 0,0 0 1,1 0-1,-1 1 1,4-2-1,3-3-34,1-1 779,9-6 797,-19 12-1653,1 0 0,0 1 0,0-1-1,-1 0 1,1 1 0,0-1 0,-1 0-1,1 0 1,-1 0 0,1 0 0,-1 0-1,1 1 1,-1-1 0,0 0 0,1 0-1,-1-2 1,1 3-15,-1-1 0,1 1 0,0 0 1,-1-1-1,1 1 0,0 0 0,-1 0 0,1-1 0,0 1 0,0 0 1,-1 0-1,1 0 0,0 0 0,0 0 0,-1 0 0,1 0 0,0 0 1,0 0-1,0 0-174,23 1 495,0 2 0,24 4 0,-3 0-308,-28-5 134,0-1 0,-1 0 1,1-2-1,25-3 0,65-20 5,-81 18-305,16-5-1147,-36 9 954,15-6-1195,-20 8 1207,0-1-1,1 1 1,-1 0-1,0 0 1,0 0-1,0 0 0,1 0 1,-1 0-1,0 0 1,0 0-1,0 0 0,0 0 1,1 0-1,-1 1 1,2 0-1,6 8-3314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1:42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287 134 896,'11'-8'507,"-8"8"-425,1 0 0,-1 0 0,1 0 0,-1-1 0,0 0 0,1 1 0,-1-1 0,0-1 0,1 1 0,-1 0 0,0-1 0,0 1 0,0-1 0,0 0 0,2-3 0,13-3 3224,-24-4-2325,-28-10 470,6 9-971,11 5-241,0 0 0,-1 1 0,0 0 0,-21-3 0,21 6-35,6 2-42,1 0 1,-25-1-1,32 3-159,0 0 0,0 0-1,0 1 1,0 0 0,0 0 0,0 0 0,1 0-1,-1 1 1,0-1 0,1 1 0,-1 0 0,1 0 0,-4 3-1,2-2-12,0 1 0,1 1-1,-1-1 1,1 1-1,0 0 1,0 0 0,0 0-1,1 0 1,0 0 0,0 1-1,0 0 1,1 0-1,-4 11 1,5-8 26,-1 0 0,2 0 0,-1 0 1,1 0-1,0 0 0,1 0 0,0 0 0,4 17 0,-3-19 26,0 0 0,0 0 0,1 0 0,0-1 0,0 1 0,1-1 0,-1 0 0,1 1 0,1-2 0,-1 1 0,1 0 0,0-1 0,1 0 0,6 6 0,-5-7 16,1 1-1,-1-1 0,1 0 0,0 0 1,0-1-1,0 0 0,0-1 1,1 1-1,-1-2 0,1 1 0,13 0 1,26 0 79,117 2 248,-22-19-1994,-86 8-728,-26 3-1103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1:45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0 714 1728,'5'-4'387,"1"3"730,-4 1-829,19-7 1248,-14 5-1289,-1-1 0,1 0-1,0 0 1,-1 0 0,0-1 0,0 0 0,0 0 0,0 0-1,-1-1 1,1 0 0,-1 0 0,0 0 0,5-7 0,-1 1 32,17-14 1,-15 16-219,-1 0-1,10-13 1,-9 11-11,-10 10 1,1-1 0,0 0-1,0 1 1,-1-1 0,1 0 0,0 0-1,-1 0 1,0 0 0,0 0-1,2-4 1,-1-4 147,-2 18 101,-5 19 95,-6 42-472,-4 108 1,15 57-14,15-130 415,-4-28-2,-5-35-219,14 47 0,-3-17-16,-15-64-50,-2-3-8,1-1 1,0 0-1,0 0 1,0 0-1,0 0 0,1 0 1,-1 0-1,1 0 0,0 0 1,0-1-1,4 5 0,-3-2 9,-2-4 191,12-13-16,-11 8-188,0 0-1,0 0 0,-1 0 0,1 0 1,-1 0-1,0 0 0,0-1 1,1-7-1,2-8 40,71-221-42,-4 15-97,-47 134 83,50-218-166,-70 291 140,-2-1-1,0 0 0,-1 1 1,-1-1-1,-3-26 0,2 39-8,1 6 11,-1-1 1,1 1-1,0-1 1,-1 1-1,1-1 1,0 1-1,-1-1 1,0 1-1,1-1 1,-1 1-1,0-1 1,-2-1-1,-9-27-107,7 0 81,4 16-151,2 13 172,-1 1 0,0-1 1,0 0-1,0 0 0,0 0 0,1 0 0,-1 1 1,-1-1-1,1 0 0,0 0 0,0 0 0,0 1 0,0-1 1,0 0-1,-1 0 0,1 1 0,0-1 0,-1 0 0,1 0 1,-1 1-1,0-2 0,1 2 17,0 0 1,0 0-1,0 0 1,0 0-1,0 0 1,0 0-1,0 0 1,0 0-1,0 0 1,0 0-1,0 0 1,0 0-1,0 0 1,0-1-1,0 1 1,0 0-1,0 0 1,0 0-1,0 0 0,0 0 1,1 0-1,-1 0 1,0 0-1,0 0 1,0 0-1,0 0 1,0 0-1,0 0 1,0 0-1,0 0 1,0 0-1,0 0 1,0 0-1,0 0 1,0 0-1,0 0 1,0 0-1,0 0 0,0 0 1,7 1-259,-5-1 259,0 1 0,-1 0-1,1-1 1,0 1-1,0 0 1,-1 0-1,1 0 1,0 0-1,1 1 1,-2-1 6,1 0 0,0 0 0,-1 0 0,1 0 1,0 0-1,0 0 0,0 0 0,0-1 0,0 1 1,0-1-1,2 1 0,27 2 300,-15-2-212,19 1-7,52-2-1,-32-1 11,216-20 179,-150 7-221,-22 11-164,67-15 311,-12 0-56,-56 6-126,137-34 1,-207 39 96,35-4-39,0 2-1,87-1 1,73 9-82,16-1 9,407-44 766,-261 14-588,-285 25-232,66-9-2652,-126 14 1925,127-4-5887,-113 6 4719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0:03.1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 0 320,'-8'4'78,"7"-4"-59,1 0 0,0 0 1,-1 0-1,1 0 0,-1 0 1,1 0-1,-1 0 0,1 1 1,0-1-1,-1 0 0,1 0 1,-1 1-1,1-1 0,0 0 1,-1 1-1,1-1 0,0 0 1,-1 1-1,1-1 0,0 0 1,0 1-1,-1-1 1,1 1-1,0-1 0,0 0 1,0 1-1,0-1 0,0 1 1,-1-1-1,1 1 0,0-1 1,0 1-1,0-1 0,0 0 1,0 1-1,0-1 0,0 1 1,1 0-1,-1 12 407,2 0 1,0 0-1,0 0 1,5 13-1,2 10-206,-7-21-63,1 1 0,-2-1 0,0 0 0,-1 1 0,-1-1 0,0 1 0,-1-1 0,-6 23 0,-27 103-1351,30-121 255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1:48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1 219 640,'45'-49'2992,"-44"49"-2915,-1 0 1,0 0-1,1 0 1,-1 0-1,0 0 0,1 0 1,-1 0-1,0 0 1,1 0-1,-1 0 1,0 1-1,0-1 1,1 0-1,-1 0 0,0 0 1,1 1-1,-1-1 1,0 0-1,0 0 1,1 0-1,-1 1 0,0-1 1,0 0-1,0 1 1,0-1-1,1 0 1,-1 0-1,0 1 0,0-1 1,0 0-1,0 1 1,0-1-1,0 0 1,0 1-1,7 15-179,1 13 419,-2 1 0,0-1 0,1 57 0,-4-58-199,-1 161 20,-4-102 268,-7 81-139,1-114-118,3-39 203,5-15-333,0 0-1,-1 0 0,1 0 0,0 0 0,0 0 1,-1 0-1,1 0 0,0 0 0,0 0 0,-1 0 1,1 0-1,0 0 0,0 0 0,-1 0 1,1 0-1,0 0 0,0 0 0,0 0 0,-1 0 1,1 0-1,0 0 0,0-1 0,-1 1 0,1 0 1,0 0-1,0 0 0,0 0 0,0 0 0,-1-1 1,1 1-1,0 0 0,0 0 0,0 0 1,0-1-1,0 1 0,-1 0 0,1 0 0,0-1 1,0 1-1,0-1 0,-5-53-141,18-211 27,-4 122 249,-6 51-87,3-184 38,-6 220 112,0 55-120,13-9 149,0 8-289,0 0 0,0 1 0,16 0 0,-23 2 24,1-1-1,-1 1 0,0 0 1,0 0-1,1 0 0,-1 1 1,0 0-1,0 1 0,0-1 0,-1 1 1,1 0-1,-1 0 0,1 1 1,7 6-1,-5-2 14,0 0 1,-1 0-1,0 1 1,0 0-1,-1 0 1,0 1-1,7 15 1,12 24-52,-13-26 175,0 1 0,10 32 0,-22-54-81,3 8 114,0 1 1,0 0 0,1 12 0,-4-20-107,0 0 0,0 0 0,0 0 0,0 0 0,-1 0 0,1 1 0,-1-1 0,0 0 0,0 0 1,0 0-1,0 0 0,0 0 0,-1-1 0,1 1 0,-4 4 0,4-6-13,0 0-1,1 0 1,-1-1 0,0 1-1,0 0 1,0-1-1,0 1 1,0-1 0,0 1-1,0-1 1,0 1 0,0-1-1,-1 0 1,1 1 0,0-1-1,0 0 1,0 0-1,0 0 1,-2 0 0,-25-5 266,9 2-12,-135-3-440,68 12-1658,61-2 805,25-3 940,-1-1-1,0 0 1,1 0 0,-1 0-1,1 0 1,-1 1-1,0-1 1,1 0 0,-1 1-1,1-1 1,-1 0-1,1 1 1,-1-1 0,1 1-1,-1-1 1,1 1-1,-1-1 1,1 1 0,0-1-1,-1 1 1,1-1-1,0 1 1,-1-1 0,1 1-1,0 0 1,0-1-1,0 1 1,-1 0-1,1-1 1,0 1 0,0-1-1,0 1 1,0 1-1,7 6-2821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1:50.1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19 1824,'-8'5'1347,"-5"5"31,-2-3-672,14-7-650,0 0 1,0 1 0,-1-1 0,1 1-1,0-1 1,0 1 0,0-1 0,0 1 0,0 0-1,0-1 1,-2 3 362,3-2-395,-1-1-1,1 1 0,0-1 0,-1 1 0,1-1 0,0 0 0,-1 1 0,1-1 0,0 0 0,-1 1 1,1-1-1,-1 0 0,1 0 0,-1 1 0,1-1 0,-1 0 0,1 0 0,-1 0 0,1 0 0,-1 0 1,-4 1 743,6-4-409,6-2-266,1 1 0,-1 0 0,1 1 0,11-4 0,-8 3-61,5-2-9,0 1 0,1 1 0,-1 0 0,1 1 0,0 1 0,21 0 0,17 8-230,-54-4 225,1-1 0,-1 0 0,1 1 0,-1-1 0,0 1 0,1 0 0,0 2 0,-1-3-19,0 1 11,0-1 1,0 1-1,0-1 1,0 1 0,-1-1-1,1 1 1,-1-1-1,1 1 1,-1 0-1,0-1 1,1 1 0,-1 0-1,0-1 1,0 1-1,0 0 1,0-1 0,0 1-1,-1 0 1,1-1-1,-1 1 1,1-1-1,-1 1 1,1-1 0,-2 3-1,0 0 53,0 0 0,-1-1-1,1 1 1,-1-1 0,1 1-1,-1-1 1,0 0 0,-5 4-1,-8 3-25,-1 0-1,0-1 0,0 0 0,-23 7 0,36-15 14,0 0-1,-1 0 0,1-1 1,0 1-1,-1-1 0,1 0 1,-6-1-1,-1 1-275,10 0 286,11 0-470,0-1 522,1 0-1,-1 0 0,19-7 0,-18 5-118,-1 1-1,1-1 0,21 0 0,-15 3 73,0 0 0,1 1 0,-1 1 0,0 1 0,21 5 0,-36-7-89,3 0-167,-1 0-1,0 1 0,1 0 0,-1-1 1,0 1-1,0 1 0,0-1 0,0 1 1,3 2-1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1:52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1568,'1'-1'65,"-1"1"-1,0 0 1,1-1 0,-1 1 0,0-1-1,1 1 1,-1 0 0,1-1 0,-1 1-1,0 0 1,1-1 0,-1 1-1,1 0 1,-1 0 0,1 0 0,-1-1-1,1 1 1,-1 0 0,1 0 0,-1 0-1,1 0 1,-1 0 0,1 0-1,-1 0 1,1 0 0,-1 0 0,1 0-1,-1 0 1,2 1 0,3-1 286,-4 0-111,0 0-180,0 0 1,0 0-1,0 0 0,0 0 0,0 0 0,0 0 0,0 0 0,0 0 1,0 1-1,0-1 0,0 0 0,0 1 0,-1-1 0,1 1 0,0-1 1,0 1-1,1 0 400,3 8 1588,-4-7-1954,0 1 1,0-1 0,0 1-1,0 0 1,-1-1 0,1 1-1,-1-1 1,0 1 0,1 0-1,-1 0 1,-1 3 0,-5 35 236,1-15-241,4 103 376,2-70-399,-5 197-1219,0-256-163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1:53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50 896,'0'0'10,"0"0"0,0 0-1,-1 0 1,1-1 0,0 1 0,0 0 0,0 0 0,0 0-1,0 0 1,-1 0 0,1 0 0,0 0 0,0-1 0,0 1-1,0 0 1,0 0 0,0 0 0,0 0 0,0 0 0,0-1-1,-1 1 1,1 0 0,0 0 0,0 0 0,0 0 0,0-1-1,0 1 1,0 0 0,0 0 0,0 0 0,0-1 0,0 1-1,0 0 1,0 0 0,1 0 0,-1-1 0,0 2-8,0-1 0,0 0 0,0 0 1,0 0-1,0 0 0,0 0 0,0 0 0,0 0 1,-1 0-1,1 0 0,0 0 0,0 0 0,0 0 0,1 0 1,-1 0-1,0 0 0,0 0 0,0 1 0,0-1 1,0 0-1,0 0 0,0 0 0,0 0 0,0 0 1,0 0-1,0 0 0,0 0 0,0 0 0,0 0 1,0 0-1,0 0 0,0 0 0,0 0 0,0 0 1,0 0-1,0 0 0,0 0 0,0 0 0,0 0 1,0 0-1,0 0 0,1 0 0,-1 0 0,0 0 0,0 0 1,0 0-1,0 0 0,0 0 0,0 0 0,0 0 1,0 0-1,0 0 0,0 0 0,0 0 0,0 0 1,0 0-1,0 0 0,0 0 0,0 0 0,1 0 1,-1 0-1,0 0 0,0 0 0,0 0 0,0 0 1,0 0-1,0 0 0,0 0 0,0 0 0,0 1 222,8-5 715,-3 2 523,0 1 1,0 1-1,0-1 0,9 1 1,-13 0-1303,-1-1-143,0 1 0,1 0 0,-1-1 0,0 1 1,0 0-1,1-1 0,-1 1 0,0 0 0,1 0 0,-1 0 0,0-1 1,1 1-1,-1 0 0,1 0 0,-1 0 0,0 0 0,1-1 1,-1 1-1,1 0 0,-1 0 0,0 0 0,1 0 0,-1 0 1,1 0-1,0 0 0,13 0 158,-12 0-108,29-2 466,62-11 0,32-1-586,-100 12-38,-13 1 145,-3 0-428,-1 0 0,1 1-1,14 1 1,-20 0-266,0-1 1,1 1-1,-1 0 1,0 0-1,0 1 1,0-1-1,5 3 1,1 4-2092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1:54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1 832,'1'5'5579,"1"25"-4956,-8 56 312,0 0-654,3-44-182,2-30-49,0-1-1,0 0 0,1 0 0,1 0 1,3 19-1,-3-27 9,-1-2-47,0-1-1,0 1 0,0-1 1,0 0-1,0 1 0,0-1 1,0 0-1,0 1 0,0-1 1,0 0-1,1 1 0,-1-1 1,0 0-1,0 1 0,0-1 1,0 0-1,1 1 0,-1-1 1,0 0-1,0 0 0,1 1 1,-1-1-1,0 0 0,0 0 0,1 0 1,-1 1-1,0-1 0,1 0 1,-1 0-1,0 0 0,1 0 1,1 1-16,-1-1 90,15-11 107,-9 5-183,-1-1 1,0 0-1,0 0 0,-1 0 0,8-15 0,16-44 52,-22 49-19,0 0 0,1 1-1,19-30 1,-23 39-24,0 2-4,-1 0 0,1 1-1,0-1 1,0 1 0,8-7 0,-11 10-13,0 1 0,0-1 0,0 1 0,0-1 0,0 1 0,0-1 0,0 1 0,0 0 0,0-1 0,1 1 0,-1 0 0,0 0 0,0 0 0,0 0 1,0 0-1,1 0 0,-1 0 0,0 0 0,0 0 0,0 1 0,0-1 0,1 0 0,-1 1 0,0-1 0,0 1 0,0-1 0,0 1 0,0 0 0,0-1 0,0 1 0,0 0 0,-1 0 1,1 0-1,0 0 0,1 1 0,0 1 4,1 0 0,-1 1 0,0-1 0,0 1 1,0-1-1,-1 1 0,1 0 0,1 6 0,6 36 85,-3-11-40,-2-14-26,-4-18 5,0 0 0,1 0-1,-1 0 1,1-1 0,-1 1-1,1 0 1,0 0 0,0 0-1,0 0 1,0-1 0,1 1-1,-1-1 1,1 1 0,0-1-1,-1 1 1,1-1 0,0 0-1,1 0 1,1 2 0,-3-3-19,0-1 0,0 0 0,0 0 0,0 1 1,0-1-1,0 0 0,0 0 0,0 0 0,0 0 1,0 0-1,0 0 0,0 0 0,0 0 0,0-1 0,0 1 1,0 0-1,-1 0 0,1-1 0,0 1 0,0-1 1,0 1-1,0-1 0,1 0 0,21-18 87,-18 15-97,7-9-27,0 0 0,-1 0 0,0-1 0,11-19-1,-11 16-38,0 1-1,23-25 0,-33 40 78,0 0 0,-1 0 0,1 1 0,0-1 0,0 0 0,0 1 0,0-1-1,0 1 1,-1-1 0,1 1 0,0-1 0,0 1 0,0 0 0,0 0 0,0-1 0,1 1 0,-1 0 0,0 0 0,2 0 0,-1 20 426,0-6-332,1-3 2,-1 0 0,-1 1 0,0-1 0,-1 14 0,-2 8-45,-2 21-33,2-27-486,-3 10-804,5-36 990,0-1-1,0 1 1,1 0 0,-1 0-1,0 0 1,0 0-1,0 0 1,1 0-1,-1 0 1,1-1 0,-1 1-1,0 0 1,1 0-1,-1-1 1,1 1-1,0 0 1,-1 0 0,2 0-1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1:55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78 2976,'-1'-1'671,"5"-3"313,12-7 1408,-2 0 547,-4 0-1323,-8 8-1578,-1 1 0,1-1 0,0 1 0,0 0 0,0-1 0,0 1 0,1 0-1,-1 0 1,0 0 0,1 1 0,-1-1 0,1 0 0,0 1 0,-1 0 0,1 0 0,0-1 0,0 2-1,6-2 1,0-1-47,-8 3-1,0-1 0,0 1-1,0 0 1,1 0-1,-1-1 1,0 1-1,0 0 1,0 0 0,0 0-1,1 0 1,-1 0-1,0 1 1,1-1 0,2 1-15,0 0 0,-1 1 0,1-1 0,-1 0 0,1 1 0,-1 0 0,0 0 0,5 4 0,-6-5 21,-1 1-1,1-1 1,-1 1 0,0-1-1,0 1 1,0 0-1,0-1 1,0 1-1,0 0 1,0 0-1,-1 0 1,1 0-1,-1 0 1,1 0-1,-1-1 1,0 1-1,0 0 1,0 3-1,1-2 26,-2 1 0,1 0 1,0 0-1,-1 0 0,0 0 0,0-1 0,0 1 0,0 0 0,-1-1 0,1 1 0,-1-1 0,0 1 0,0-1 0,0 0 0,0 0 0,-1 0 0,0 0 0,1 0 1,-6 4-1,-4 7 9,-1 2 158,19-17-131,1 0-1,-1 1 0,13 1 0,26 0 621,142-9 213,-175 8-863,-9 0-83,-1-1 0,1 1-1,-1 0 1,1 0 0,-1 1 0,0-1-1,1 1 1,-1-1 0,1 1 0,3 1-1,-5-1-631,-12 15-6181,0-2 3568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1:56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41 1312,'-2'-6'559,"1"3"-163,8-3 457,-7 5-773,0 1 0,1 0 0,-1 0 1,0 0-1,0-1 0,0 1 0,0 0 0,0 0 0,0 0 0,0-1 0,0 1 0,0 0 1,0 0-1,0-1 0,0 1 0,0 0 0,0 0 0,0 0 0,0-1 0,0 1 0,0 0 1,0 0-1,0-1 0,-2-1 881,2 2-881,0 0 0,0 0 0,0 0 1,-1 0-1,1-1 0,-10-5 1095,10 5-1043,-3 0 83,1 0 1,-1-1-1,0 1 1,1 0-1,-1 0 1,0 0-1,0 1 1,1-1-1,-1 1 0,0-1 1,0 1-1,0 0 1,-5 1-1,-1 0-13,0 1-1,0 1 1,-10 4-1,17-6-162,-7 3 23,-1 0-1,1 1 1,-1 1 0,1-1-1,1 2 1,-1-1 0,1 1-1,0 0 1,1 1 0,-13 15 0,11-10-57,1-1 1,0 1 0,1 1 0,0-1 0,1 1 0,1 1-1,-5 15 1,9-23-4,-1 0-1,1 0 1,1 1-1,-1 13 1,1-18 27,1 1 0,-1 0 0,1-1 0,-1 1 1,1 0-1,0-1 0,1 1 0,-1-1 0,1 0 0,-1 1 0,3 3 1,4 3 184,-3-3-146,-1 0 1,2 0-1,-1-1 0,1 1 0,0-1 0,0-1 0,0 1 0,1-1 0,12 7 1,-8-6 86,-9-4-129,-1-1 0,1 0 0,0 0 0,0 0 0,0 0 0,0-1 0,0 1 0,0 0-1,0-1 1,1 1 0,-1-1 0,0 0 0,0 0 0,0 0 0,3 0 0,42-16 601,-35 12-696,-1 0 1,22-5 0,-25 7-444,0 0 0,0 0 0,0-1 1,0 0-1,13-8 0,-13 6-1636,1 0 0,10-9 0,-7 3-657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1:57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15 1824,'-2'1'1069,"6"-4"393,3-7 113,-7 9-1233,-1 1-238,0-1 1,0 1-1,0 0 1,0-1-1,0 1 1,0 0-1,0 0 1,0 0-1,0 0 1,0 0-1,0 0 0,0 0 1,0 1-1,-2 0 1,-14 3 786,15-3-823,0 1 136,-1 0 0,0 0-1,0-1 1,0 0 0,0 0-1,0 1 1,0-2 0,-1 1-1,1 0 1,0-1 0,-6 1-1,16-2-21,1 1 0,-1-1 0,-1-1 0,14-3 0,-14 2-205,1 1 0,0 1 0,0-1 0,14 0 0,-5 2 14,-10-1 19,-1 1-1,0 0 1,1 0-1,-1 0 0,1 1 1,-1 0-1,0 0 1,1 0-1,5 3 0,-1 1 37,-7-4-63,-1 0 0,0 0-1,1 0 1,-1 0 0,0 1 0,4 2 0,-5-3 16,-1 0 0,1 0 0,-1 0 0,1 0 0,-1-1 0,1 1 0,-1 0 0,1 0 0,-1 0 0,0 0 0,0 0 0,1 0 0,-1 0 0,0 0 0,0 0 0,0 0 0,0 0 0,0 0 0,-1 0 0,1 0 0,0 2 0,-1 1 15,0 0 0,-1 0-1,1 0 1,-1 0 0,0 0-1,0-1 1,0 1 0,0-1-1,0 1 1,-1-1 0,-4 5-1,-1-1-38,-1 0 0,-17 12 0,-2 0 123,22-15-58,1-1-1,0 1 1,-1-1 0,0 0 0,0-1-1,0 1 1,0-1 0,0 0 0,0-1 0,-10 2 1061,25-3-771,40 0 374,-17 2-628,1-3 1,34-4 0,-27 1-1184,56 0 0,-64 6-8092,-41-27 6916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2:39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31 736,'-3'-4'3250,"3"0"-2708,12-2 924,24 1-991,-29 4-416,1 0-1,0 0 1,0 1-1,0 0 1,9 2-1,8-1-36,-16-1 149,0 1 0,-1 1-1,1-1 1,16 7-1,-20-6-93,1 0 0,0 0-1,0-1 1,0 0 0,0 0 0,0 0 0,0 0-1,0-1 1,0 0 0,0-1 0,0 1-1,9-3 1,59-16 451,-67 18-509,1 0-1,-1 0 1,12 0 0,-14 2 12,-1-1 1,0-1-1,1 1 0,-1-1 1,0 0-1,1 0 1,-1 0-1,4-2 0,-2 3-196,-9-1-490,6 1 232,5 2-1475,-8 8 165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2:40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1472,'7'1'3675,"-2"3"-3368,1-1 0,1 1 0,-1-1 0,0-1 0,1 1 0,10 2 0,9 4-19,-22-7-266,1 0-1,-1 0 0,0-1 0,9 2 0,6-2 290,1-1 0,-1 0 0,25-5 0,26 0-136,-23 2 86,-37 2-200,0 0-1,-1 0 1,18-6-1,13-1 168,18 2-111,-57 6-234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0:05.0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8 640,'-5'-8'4315,"7"8"-4411,4 0-667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2:42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0 2080,'-2'2'229,"1"0"0,0 0-1,1 0 1,-1 0 0,0-1 0,0 1-1,1 0 1,-1 0 0,1 4 0,-3 43 811,2-29-664,1 34 0,2 9-120,-3 0 0,-9 63 0,9-112 72,2 25 0,6-46 658,-2-7-858,-1 0-1,3-15 0,-1 5-109,-4 14 4,0 0 1,-1-16-1,4-15-62,5-34 232,-2 12 48,1 35-218,-7 24 5,0 0 1,0 0 0,-1-1-1,2-7 1,2-4 100,-4 14-112,0 1 0,0-1 0,-1 1 0,1-1 0,-1 1 0,1-1 0,-1 1 0,0-1 0,0 1 0,1-1 0,-1 0 0,0-1 0,3 10-58,-1-1 1,1 1-1,-1 0 1,0-1-1,-1 1 1,2 13-1,1 6 66,2 4 43,-1 0 19,2 0 0,1 0 0,23 54 0,-31-83-73,0 0-1,0-1 1,1 1 0,-1 0-1,1-1 1,-1 1 0,0 0-1,1-1 1,-1 1 0,1-1-1,-1 1 1,1-1-1,0 1 1,-1-1 0,1 1-1,0-1 1,-1 1 0,1-1-1,0 0 1,-1 0 0,1 1-1,0-1 1,-1 0 0,1 0-1,0 0 1,1 1 0,-1-2 5,0 1 0,1 0 1,-1-1-1,0 1 1,0-1-1,1 1 0,-1-1 1,0 0-1,0 0 1,0 1-1,0-1 0,0 0 1,2-1-1,3-5 21,0 0-1,-1 0 1,7-12-1,-11 17-50,42-81-12,-4 6-314,-39 77 328,0 0 1,0-1 0,0 1 0,0 0-1,1 0 1,-1 0 0,0 0 0,0-1 0,1 1-1,-1 0 1,0 0 0,0 0 0,0 0-1,1 0 1,-1 0 0,0 0 0,0 0-1,1 0 1,-1 0 0,0 0 0,1 0-1,-1 0 1,0 0 0,0 0 0,1 0-1,-1 0 1,0 0 0,0 0 0,1 0-1,-1 0 1,0 0 0,0 0 0,1 1-1,11 7 32,-10-6 8,1 1 0,-1-1 0,0 1 0,0-1-1,0 1 1,0 0 0,2 3 0,2 16 24,6 34-1,-6-28 0,-5-20-24,0 0 1,-1 0-1,0 0 0,-1 8 0,0-10-3,1 0 0,0 0 0,0 0 0,0 0-1,1 0 1,0 0 0,0 0 0,2 6 0,-2-9-28,-1 0 1,1-1-1,0 1 1,-1 0-1,0 0 1,0 4-1,0-4 10,0-1 1,1 1-1,-1-1 0,0 1 1,1-1-1,-1 0 0,1 1 1,1 3-1,0-4-24,-1 1 0,0 0 0,0 0 0,0 0 0,0 0 0,0 0 0,0 6 0,-1-8-304,0-1 232,0 1 0,0-1 0,0 0 0,0 0-1,0 1 1,0-1 0,0 0 0,0 1 0,0-1 0,0 0 0,1 0 0,-1 1-1,0-1 1,0 0 0,0 0 0,0 1 0,0-1 0,0 0 0,1 0 0,-1 1 0,0-1-1,0 0-87,1 0 88,-1 0 0,0 1 0,0-1 0,1 0 0,-1 0-1,0 0 1,0 0 0,1 0 0,6 5-1585,-1 2-1447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2:43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60 1728,'-4'-6'5468,"-11"-8"-3568,-6-8-1610,20 21-268,-1-1 0,1 1 0,-1-1 0,1 1 0,-1 0 0,1-1 0,-1 1 0,0 0 0,0 0 0,0 0 0,0 0 0,0 1 0,0-1 0,0 0 0,0 1 0,0 0 0,0-1 0,0 1 0,0 0 0,0 0 0,0 0 0,0 0 0,0 1 0,-1-1 0,1 0 0,0 1 0,0-1 0,0 1 0,0 0 0,1 0 0,-1 0 0,-2 1 0,0 2-1,0 0-1,0 1 1,0 0 0,1-1 0,-1 1 0,1 0 0,1 1 0,-1-1 0,1 0 0,0 1-1,-2 6 1,1-4 21,0 0 0,1 1-1,0-1 1,-2 16-1,-1 22-32,2-26 37,-1 28 1,-4 39 75,5-57-171,2-26 51,0 1 1,0-1-1,1 0 1,-1 0-1,1 0 0,0 1 1,0-1-1,1 0 0,-1 0 1,1 0-1,0 1 1,0-1-1,2 4 0,2 2 93,-5-10-70,0 1 1,1 0-1,-1 0 1,0-1-1,1 1 1,-1 0-1,1-1 1,-1 1-1,1 0 1,-1-1-1,1 1 1,-1 0-1,1-1 1,0 1-1,-1-1 1,1 0-1,0 1 1,-1-1-1,1 1 1,0-1-1,0 0 1,-1 0-1,1 1 1,0-1-1,1 0 1,13 5 314,-12-4-322,0 1 1,1-1-1,-1 0 1,1-1-1,-1 1 1,1-1 0,-1 1-1,1-1 1,-1 0-1,5-1 1,111-14 247,-117 14-307,0 1-1,0-1 1,0 0-1,0 0 1,0 0-1,0 0 1,0 0 0,3-2-1,-4 3-6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2:44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78 1056,'-4'-3'4098,"18"-3"1957,-7 4-7163,21-13 1551,-15 8-352,0 0-1,1 1 1,0 0-1,16-4 1,-20 8-81,10-3-81,24-3 0,-38 8 55,0-1 1,0 1-1,0 0 1,0 1-1,0 0 1,0-1-1,0 2 1,10 2-1,-14-3 11,1 1-1,0-1 1,0 0 0,-1 1-1,1 0 1,-1 0-1,1 0 1,-1 0 0,0 0-1,0 0 1,0 0 0,0 1-1,0-1 1,-1 1-1,1-1 1,-1 1 0,1 0-1,-1 0 1,0-1 0,0 1-1,0 0 1,-1 0-1,1 0 1,-1 0 0,1 0-1,-1 0 1,0 0 0,-1 5-1,1-1 40,-1 0-1,0 0 1,-1 0-1,0 0 1,0 0 0,0 0-1,-1 0 1,0 0-1,0-1 1,-9 12-1,7-10 133,-1 0 0,-1-1 0,1 0 0,-16 13 0,19-18-109,-1 1 1,0-1 0,0 0 0,0 0-1,0 0 1,0-1 0,0 0-1,0 1 1,-1-1 0,1-1-1,0 1 1,-1-1 0,-4 1 0,8-1-15,0-1 1,0 1-1,0 0 1,0 0 0,1-1-1,-1 1 1,0 0-1,0-1 1,0 1-1,0-1 1,-1-1 0,1 2-30,0-1 1,1 0 0,-1 1 0,0-1-1,0 1 1,0-1 0,0 1 0,0 0-1,0-1 1,0 1 0,0 0 0,-1 0-1,1-1-78,1-2 38,0 2 68,2 1-10,180 0 425,-103 0-4892,-78 0 4406,0 0-169,0 0 0,0-1 0,0 1 0,0 0 0,0 0 0,0 1 0,1-1 0,-1 0 0,0 0 0,0 0 0,0 1 0,0-1 0,0 1 0,0-1 0,0 1-1,0-1 1,0 1 0,0-1 0,0 1 0,-1 0 0,1 0 0,0-1 0,0 1 0,-1 0 0,1 0 0,1 2 0,5 11-1994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2:49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0 655 576,'1'0'46,"-1"0"-30,0 0 0,0-1 1,0 1-1,0 0 1,0 0-1,0 0 0,0-1 1,0 1-1,1 0 0,-1 0 1,0 0-1,0 0 1,0-1-1,0 1 0,0 0 1,1 0-1,-1 0 1,0 0-1,0 0 0,0 0 1,0 0-1,1-1 0,-1 1 1,0 0-1,0 0 1,0 0-1,1 0 0,-1 0 1,0 0-1,0 0 1,1 0-1,-1 0 0,0 0 1,0 0-1,0 0 0,1 0 1,-1 0-1,0 0 1,0 0-1,1 1 0,1-1 771,-2 0-724,0 0 0,0 0 0,1 0 0,-1 0 0,0 0 0,0 0 0,1-1 378,-1 1-378,0 0 0,0-1 0,1 1 0,-1 0 0,0 0 0,0 0 0,0 0 0,0-1 0,0 1 0,0 0 0,0 0 0,0 0 0,0-1 0,0 1 0,0 0 0,0 0 0,0 0 0,0-1 0,0 1 0,0 0 0,0 0 0,0 0 0,0 0 0,0-1 0,1-5 1688,0 6-1704,1-1 0,-1 0 0,1 0 0,-1 1 0,1-1 0,-1 1 0,1 0 1,-1-1-1,1 1 0,0 0 0,-1 0 0,4 0 0,11-2 237,15-6 6,-13 4-213,-1-1 1,20-8-1,-35 12-32,0 0 0,0 0 0,0 0 0,0 1 0,1-1 0,-1 1 0,0-1 0,0 1 0,0 0 0,1 0 0,-1 0 0,0 0 0,4 1 0,-2 15 899,-3-8-840,0 1 0,-1-1 0,1 0 1,-2 0-1,-1 15 0,2-20-95,-5 209 39,6-131-112,0-46 80,11 64 0,-3 9 219,-1-60-120,4 49 69,-3-21-153,0-3 28,-1-8 144,-2-23-112,-5-20-74,-1-16-15,1 0 1,-1 1-1,1-1 1,0 0-1,4 10 1,-1 6 3,-3-19-11,-1 1 1,1-1-1,0 0 0,-1 0 0,1 1 1,3 3-1,-4-5-38,2 2 380,-1-8 228,1-5-459,2-8 31,-1 0-1,2-34 0,0-3-102,17-86-7,8-43-27,-9 69 0,61-290-70,-73 369 90,30-90-162,-3 13-99,-8 21 162,-14 43 81,-11 35-86,0 0 0,1 0 0,1 1 0,0-1 0,13-21 0,-15 29 138,7-5-385,-9 9 355,0 0 0,0 0-1,0 1 1,0-1 0,-1 0 0,1 0-1,0 0 1,0 0 0,-1 0 0,1-1-1,0 1 1,-1 0 0,1 0 0,-1 0-1,0 0 1,1-1 0,-1 1 0,0 0-1,0 0 1,1-1 0,-1-2 0,4-35-24,-4 39-12,0-1 0,0 1 0,0-1 0,0 1 1,0-1-1,0 1 0,0-1 0,0 1 0,0-1 0,0 1 1,0-1-1,1 1 0,-1-1 0,0 1 0,0-1 1,0 1-1,1-1 0,-1 1 0,0-1 0,1 1 1,-1-1-1,0 1 0,1 0 0,-1-1 0,0 1 0,1 0 1,-1-1-1,1 1 0,1-1-21,0 1-1,-1 0 1,1 0-1,0 0 1,-1 0-1,1 1 1,-1-1-1,1 0 1,2 2-1,89 17 104,-18-4-1,-65-13-7,0 0-1,0-1 1,0-1-1,0 0 1,0 0-1,13-2 1,61-16 198,-31 6-108,318-30 242,-164 19-394,-32 21 363,-91 4-342,-49-3-4,9 1-39,49 5 1,-39-1 33,1-2 0,-1-3 0,64-8 0,247-12 76,-309 19-38,87-11 71,-53 4-108,159-4 45,-51 10 44,-36-10 396,-75 3-255,-40 9-152,-31 1-216,25-2-1,-39 1 421,10 1-2029,-12 0 1656,0 0 1,0 1-1,0-1 0,1 0 0,-1 0 0,0 0 1,0 1-1,0-1 0,0 0 0,0 0 0,0 1 1,0-1-1,0 0 0,0 0 0,1 1 0,-1-1 1,0 0-1,0 0 0,-1 1 0,1-1 0,0 0 1,0 0-1,0 1 0,0-1 0,0 0 1,0 0-1,0 1 0,0-1 0,0 0 0,0 0 1,-1 0-1,1 1 0,0-1 0,0 0 0,0 0 1,0 0-1,-1 1 0,1-1 0,0 0 0,0 0 1,0 0-1,-1 0 0,-10 15-2887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2:51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1728,'4'-13'8690,"1"6"-8932,-3 4 1232,-2 3-985,0 0-1,0 0 1,0 0-1,0 0 1,0 0-1,0 0 1,0 0-1,0 0 1,0 0-1,0 0 1,0 0-1,0 0 1,0 0-1,0 0 1,0 0-1,0 0 1,0 0-1,0 0 1,0 0-1,0 0 1,0 0-1,0 0 1,0 0-1,0 0 1,0 0-1,1 0 1,-1 0-1,0 0 1,0 0-1,0 0 1,0 0-1,0 0 1,0 0-1,0 0 1,0 0-1,0 0 1,0 0-1,0 0 1,0 0-1,0 0 1,0 0 0,2 7 4,42 176-44,-15-49 65,40 89-126,-55-183 361,2 12 158,-8-22-216,-5-21-158,0 1 1,-1-1-1,0 1 0,1 17 0,-3-21 61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2:51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25 2976,'0'-1'127,"0"0"1,0 1-1,-1-1 1,1 0-1,0 0 1,0 1-1,0-1 1,0 0 0,0 0-1,0 1 1,0-1-1,0 0 1,0 0-1,0 0 1,0 1-1,0-1 1,1 0-1,-1 1 1,0-1-1,0 0 1,1 0-1,6-6 3217,1 25-2582,-6-16-696,-1 1 1,0-1-1,0 1 0,0 0 1,0-1-1,1 5 1,0 13 60,-1 21 0,0 13 35,33 231 88,-32-200-227,-3-48-1614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2:52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20 1472,'-6'-2'442,"9"5"-244,-3-2-170,-1-3 456,10 2 2193,-1 1-1684,-1-1 1,1 1-1,11 3 0,-13-3-803,0-1 1,0 0-1,1 0 0,-1 0 0,0-1 0,0 1 0,0-2 0,0 1 0,7-3 1,15-3 94,31 0 150,0 3 1,71 4-1,-62 0-2349,-68 1 1702,1 0 0,-1-1-1,0 1 1,0 0 0,0-1 0,1 1 0,-1 0-1,0-1 1,0 1 0,0 0 0,0-1 0,0 1-1,-1 0 1,1 1 0,0-1-105,0 0 188,-1 0 0,1 0 0,0 0 0,0 0 0,-1 0-1,1 0 1,-1 0 0,1 0 0,-1 0 0,1 0 0,-1 0 0,-1 0-1,-21 18-2920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2:53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82 1984,'27'-20'4757,"-27"20"-4690,1-1 1,0 0-1,0 0 0,0 0 0,0 1 0,0-1 1,-1 1-1,1-1 0,1 0 0,-1 1 1,0 0-1,0-1 0,2 0 0,-3 1-40,1 0-1,-1 0 1,1 1 0,-1-1-1,1 0 1,-1 0-1,1 0 1,-1 0 0,1 0-1,-1 1 1,1-1-1,-1 0 1,1 0 0,-1 1-1,1-1 1,-1 0-1,0 1 1,1-1 0,-1 0-1,1 1 1,-1 0-1,2 2 68,0 0 0,0 1-1,0 0 1,-1-1-1,0 1 1,2 6-1,19 79 154,-4 1 1,7 97-1,-24-168-158,2 0 1,0 0-1,1-1 1,0 1-1,2-1 1,0 0-1,1 0 1,10 18-1,-8-24-23,-7-9 60,0 0 0,0 0 0,0 0 0,0 0-1,2 6 1,-2-26 536,-4 6-580,-1 0 1,-1 0-1,-6-14 1,-9-25-45,-66-227 383,78 255-369,-20-63 21,25 76-76,0-1-1,1 0 1,0 0 0,0 0-1,1 0 1,1-16-1,0 22-1,0 0-1,0 1 0,0-1 1,1 0-1,-1 1 0,1 0 1,0-1-1,0 1 0,0 0 1,0 0-1,1 0 1,-1 0-1,1 0 0,0 1 1,-1-1-1,1 1 0,0 0 1,1 0-1,-1 0 0,0 0 1,1 0-1,-1 1 0,1-1 1,-1 1-1,5-1 1,7-2-55,1 2 1,0-1 0,-1 2 0,27 0 0,-35 1 35,-1 0 0,0 1 1,0-1-1,1 2 0,-1-1 1,0 1-1,0 0 1,0 0-1,-1 0 0,12 7 1,-13-6 7,0 0 0,0 0 0,-1 0 1,1 0-1,-1 1 0,1-1 0,-1 1 1,0 0-1,-1 0 0,1 0 1,-1 0-1,0 1 0,0-1 0,2 8 1,2 4 49,-4-12-10,-1 0-1,1 0 0,-1 0 1,0-1-1,0 1 0,0 0 0,0 0 1,-1 0-1,0 1 0,0-1 0,0 0 1,0 0-1,-1 0 0,-1 6 1,0-4 49,2-5-30,-1 1 0,1-1 0,0 0 0,-1 1 1,0-1-1,1 0 0,-1 0 0,0 1 0,1-1 0,-1 0 0,0 0 0,0 0 0,0 0 0,0 0 0,0 0 1,0 0-1,0 0 0,0-1 0,-1 1 0,1 0 0,0-1 0,0 1 0,-1-1 0,1 1 0,0-1 0,-1 1 1,-2-1-1,-7 1 127,-1 0 1,1-1 0,-1 0-1,-19-4 1,-47-13-118,16 3-346,46 11-277,-17-2-3084,44 9-533,8 0 1073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2:54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75 1248,'0'0'28,"0"-1"0,0 1 1,-1 0-1,1 0 0,0-1 0,0 1 0,0 0 0,0 0 1,0-1-1,0 1 0,0 0 0,0 0 0,0-1 1,0 1-1,0 0 0,0 0 0,0-1 0,0 1 1,0 0-1,0 0 0,1 0 0,-1-1 0,0 1 0,0 0 1,0 0-1,0-1 0,0 1 0,0 0 0,1 0 1,-1 0-1,0 0 0,0-1 0,0 1 0,1 0 1,-1 0-1,0 0 0,0 0 0,0 0 0,1-1 0,-1 1 1,0 0-1,1 0 94,0-1-1,0 1 1,-1-1 0,1 0 0,0 1 0,-1-1 0,1 0-1,-1 1 1,1-1 0,-1 0 0,1 0 0,-1 1 0,0-1-1,1 0 1,-1 0 0,0 0 0,0 0 0,1-1 0,3-24 3968,-4 25-3749,0 1-317,0 0 0,0 0 0,0 0 0,0 0-1,0 0 1,-1 0 0,1 0 0,0 0-1,0 0 1,0 0 0,0 0 0,-1 0 0,1 0-1,0 0 1,0 0 0,0 0 0,0 0-1,0 0 1,-1 0 0,1 0 0,0 0 0,0 0-1,0 0 1,0-1 0,0 1 0,-1 0-1,1 0 1,0 0 0,0 0 0,0 0 0,0 0-1,0-1 1,0 1 0,0 0 0,0 0-1,0 0 1,0 0 0,-1 0 0,1-1 0,0 1-1,0 0 1,0 0 0,0 0 0,0-1 0,6-6 366,-5 5-372,1 1-1,-1 0 0,0 0 1,1 0-1,-1 0 0,1 0 1,0 1-1,-1-1 1,1 0-1,0 1 0,1-1 1,1 1-27,-1-1-8,0 1 1,1 0-1,-1 0 0,0 0 0,0 0 1,1 1-1,-1 0 0,0-1 0,0 1 1,0 0-1,0 0 0,0 1 0,0-1 1,0 1-1,0-1 0,4 4 0,-4-2 29,0-1-1,0 1 0,0-1 1,-1 1-1,1 0 0,-1 0 0,0 1 1,1-1-1,-1 0 0,-1 1 1,1-1-1,1 5 0,-2-3 15,0-1 0,-1 1 0,1-1 0,-1 1 0,0-1 0,0 1 0,-1-1 0,1 1 0,-1-1-1,-2 6 1,1-4 10,-1 1 1,0-1-1,0-1 0,0 1 0,-1 0 0,0-1 0,0 0 0,0 0 0,-1 0 0,0 0 0,0-1 1,-10 8-1,3-1 85,10-10-97,1 1 0,0-1 0,-1 0 1,0 1-1,1-1 0,-1 0 0,1 0 0,-1 0 0,-2 0 0,-7 2 103,10-2-112,-1-1 0,1 0 1,-1 1-1,0-1 0,1 1 0,-1-1 0,1 1 0,-1 0 0,1 0 0,-2 1 1,2-1 224,18-9 298,28 2-317,2 2 0,54 3 1,-88 1-352,32 4-2061,-20 0 78,-24-4 1842,1 0 1,-1 1-1,1-1 1,-1 0 0,1 1-1,-1-1 1,0 1-1,1-1 1,-1 1-1,0 0 1,1-1 0,-1 1-1,0 0 1,0 0-1,1 0 1,0 1 0,0 9-2269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2:56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0 212 1568,'0'0'32,"1"-1"0,-1 1 1,0-1-1,0 1 0,1-1 0,-1 1 0,0 0 1,1-1-1,-1 1 0,1-1 0,-1 1 0,0 0 1,1 0-1,-1-1 0,1 1 0,-1 0 0,1 0 1,-1-1-1,1 1 0,-1 0 0,1 0 0,-1 0 1,1 0-1,24-13 7029,-17 9-5306,9-5-1334,-15 7-416,0 1 0,0 0 1,-1 0-1,1 0 1,0 0-1,0 0 1,3 0-1,-1 0 12,140-22 286,12 2 196,-41 4 122,-29 6-472,377-61-15,-361 56 9,-40 8-718,-61 8 433,1 0 0,-1 0 1,1 0-1,-1 0 1,0 0-1,1 1 0,-1-1 1,1 0-1,-1 1 1,0-1-1,0 1 1,1-1-1,-1 1 0,0 0 1,0-1-1,1 1 1,-1 0-1,0 0 0,0 0 1,0 0-1,0 0 1,0 0-1,-1 0 1,1 0-1,0 1 0,0-1 1,-1 0-1,1 0 1,-1 1-1,2 1 0,-2 10-2492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0:07.5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233 117 640,'-9'0'1195,"7"0"-1132,1 1 77,0-1 0,-1 0 0,1 1 0,0-1 0,-1 0 0,1 0 0,-1 0 0,1 0 0,-1 0 0,1 0 0,0 0 0,-1 0 0,1-1 0,0 1 0,-3-1 1,2-2 2,-1 1 1,1 0-1,-1 0 1,0 1-1,1-1 1,-1 0-1,0 1 1,0 0 0,0-1-1,0 1 1,-6-1-1,-2 1-8,1 0 0,-15 0 1,-15-2 359,32 3-275,0-1 0,0 2-1,-12 0 1,-8 1 347,28-2-514,5 9-378,-1-5 330,0 1 0,0 0-1,0-1 1,1 1 0,-1-1 0,1 0 0,0-1 0,1 1 0,-1-1 0,1 0 0,-1-1 0,1 1-1,0-1 1,10 3 0,-9-4 15,0 1 0,0-1 0,0-1 0,0 1 0,0-1 0,0 0 0,0-1-1,0 0 1,0 0 0,0 0 0,0-1 0,0 0 0,6-3 0,-2 1-31,0 1 1,0 0 0,0 0-1,1 1 1,12 0 0,15-4 72,9-2-18,-9 2-85,43-14 0,77-33-55,-142 45-800,1 0 0,20-15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2:58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7 832,'-5'-7'7258,"6"19"-7124,0 0-1,1 0 0,6 18 1,2 14-1,-6-11-111,17 87 68,-18-107 11,-1 1 1,0-1-1,-1 14 0,-1-25 209,1-13-54,7-19 137,3-38 1,4-14-147,-13 74-246,0 1 0,0 0 1,1 0-1,5-11 0,-2 6-43,-5 10 24,0 0 0,0 0 1,0 0-1,0 0 0,1 0 0,-1 0 0,0 0 0,1 0 0,0 1 0,-1-1 1,5-2-1,-6 3-46,17 20-16,-13-10 91,-1 0 1,0 1 0,0-1 0,-1 0 0,0 1 0,0 14-1,1-4-45,7 49 108,-10-66-57,1 0 0,0 0 0,-1 0 0,1 0 0,0 0 0,1 0 0,-1-1-1,1 1 1,-1 0 0,1-1 0,2 4 0,-3-5-12,-1-1 0,1 1 0,-1-1 0,1 1 0,-1-1 0,1 0 0,-1 1 0,1-1 0,-1 0 0,1 0 0,-1 1 0,1-1 0,0 0 0,-1 0 0,1 0 0,-1 0 0,1 0 0,0 0 0,-1 0 0,1 0 0,-1 0 0,1 0 0,0 0 0,-1 0 0,1 0 0,-1 0 0,1 0 0,-1-1 0,2 1 0,15-11 218,-6-1-146,-1 1 0,-1-2 0,1 1 0,12-26 0,-12 21-145,0 1 0,20-25 1,-21 29-84,10-11 9,-18 22 157,0 0 0,1 0 1,-1 0-1,0 0 0,0 0 1,0 0-1,1 0 0,-1 1 0,0-1 1,1 1-1,-1-1 0,1 1 1,-1-1-1,1 1 0,1-1 1,5 14 154,-5-6-145,0 1-1,-1 0 1,0 0-1,0-1 1,0 1-1,-1 0 1,-1 1-1,1 14 1,0 8 106,0-16-98,-1-10-14,0-1 0,1 1 0,0 0 0,1 7 0,0-6-63,0 0-1,-1 1 0,0-1 0,0 0 0,0 8 1,-1 6-3464,0-19 3305,0-1 0,0 0-1,1 1 1,-1-1 0,0 1-1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2:59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83 3808,'0'-1'96,"1"0"0,-1 1 0,0-1 0,1 0 0,-1 1-1,1-1 1,-1 1 0,0-1 0,1 1 0,-1-1 0,1 1 0,-1-1 0,1 1 0,0-1 0,-1 1 0,1 0 0,-1-1 0,1 1 0,0 0-1,-1-1 1,1 1 0,0 0 0,0 0 0,-1 0 0,1 0 0,1 0 0,0-1 72,-1 1 0,1-1 0,0 1 0,0-1-1,-1 0 1,1 0 0,-1 0 0,4-2 0,19-19 2563,-17 17-2651,-1 0 0,1 0 0,0 0 0,1 1 0,-1 0 0,1 1 0,13-5 0,-18 8-70,0-1 1,0 1 0,1 0-1,-1-1 1,0 1 0,0 1-1,0-1 1,1 0 0,-1 1-1,4 1 1,-6-2-16,0 0 0,0 1 0,-1-1 0,1 0 1,0 0-1,0 1 0,-1-1 0,1 0 0,0 1 0,-1-1 0,1 1 1,-1-1-1,1 1 0,0-1 0,-1 1 0,1-1 0,-1 1 0,0 0 1,1-1-1,-1 1 0,1 0 0,-1-1 0,0 1 0,1 0 0,-1 0 1,0-1-1,0 1 0,0 0 0,0 0 0,1-1 0,-1 1 0,0 0 1,0 0-1,0-1 0,-1 1 0,1 0 0,0 0 0,0 0 0,0-1 1,-1 1-1,1 0 0,0-1 0,0 1 0,-2 1 0,-6 17-95,7-15 121,-1 0 0,1 0 0,-1 0 1,-5 7-1,2-4 76,-1 0 0,1 0 1,-13 10-1,9-7-101,9-9 5,-1 0-1,0 0 1,0 0 0,0 0-1,1 0 1,-1 0-1,0 0 1,0 0 0,0 0-1,-1 0 1,1-1-1,0 1 1,0 0 0,-2 0-1,2-1 107,3 1-41,-1-1 0,1 1 0,0-1-1,-1 1 1,1-1 0,0 0 0,0 0 0,0 0 0,-1 0 0,3 0 0,-4 0-39,45 0 218,63 1-383,-37 6-4609,-54-2 2763,-4 6-1173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3:04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 0 2240,'-1'0'208,"0"0"0,-1 0 1,1 1-1,0-1 0,0 0 0,0 1 1,-1-1-1,1 1 0,0-1 0,0 1 1,0 0-1,0-1 0,0 1 0,-2 1 0,-8 5 509,7-6-420,0 0 0,0 0 1,0-1-1,0 0 0,-8 0 0,-9 1 293,-6 1 142,19-2-545,1 1 1,-1 0-1,0 0 1,-7 2-1,9 0-212,1-1-1,-1 1 1,1 0-1,-1 1 1,1-1 0,0 1-1,0 0 1,1 0-1,-1 1 1,1-1-1,0 1 1,0 0-1,1 0 1,-1 0-1,-2 6 1,0 0 77,1 0 0,0 1 0,1-1 0,0 1 0,1 0 1,-4 21-1,7-26-2,-1-1 1,1 0-1,0 0 1,0 1-1,0-1 1,1 0-1,0 0 1,0 0-1,1 0 1,0 0-1,0 0 1,0 0-1,1 0 1,5 8-1,-2-4-9,1 0-1,1 0 1,-1-1-1,11 10 1,-15-16 37,1 0 0,-1-1 0,0 1 0,1-1 0,0 0 0,-1 0 0,1 0 0,0-1 0,0 1 0,0-1 0,0 0 0,1 0 0,-1 0 0,0-1 0,5 1 0,-3-1-24,5-1-72,0 1 1,0 0 0,0 1-1,0 1 1,0-1-1,0 2 1,18 5-1,-27-7-111,0 0 0,0-1 0,0 0 0,1 1-1,-1-1 1,0 0 0,0 0 0,3 0 0,-3 0-222,1 0 1,-1 0-1,1 0 1,-1 0-1,1 0 1,3 2-1,3 1-1121,-1-3-1834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3:05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39 100 2720,'-6'1'963,"7"-5"-81,-2-3-108,0 6-447,-1-1 1,0 1 0,0-1 0,0 1-1,1 0 1,-1 0 0,0-1 0,-1 2 0,1-1-1,0 0 1,0 0 0,-6-1 1310,6 0-809,6-3-547,6-3-201,1 1 0,0 0 0,0 1-1,1 0 1,0 1 0,0 0 0,0 1 0,0 0 0,14-1 0,-6 1-151,0 1 0,1 1 0,0 1 0,39 3 0,-56-1 73,-1-1 1,0 1 0,0 0-1,0-1 1,0 2 0,1-1-1,-1 0 1,0 0 0,-1 1-1,1 0 1,0 0 0,0 0-1,-1 0 1,1 0 0,3 5-1,-5-6-3,0 1 1,-1-1-1,0 1 0,1-1 0,-1 1 0,0 0 0,0-1 0,0 1 1,0-1-1,0 1 0,0-1 0,-1 1 0,1 0 0,0-1 1,-1 1-1,1-1 0,-1 1 0,0-1 0,-1 3 0,-16 28 35,13-25 17,-1 0 0,0-1 0,0 1 0,-10 6 1,13-10-10,0-1 1,0 0 0,0 0 0,0 0 0,-1 0 0,1-1 0,-1 0 0,1 1 0,-1-1 0,1 0 0,-1-1 0,-6 2 0,9-2-47,0 0 0,1 0 0,-1 0 0,0 0 0,0 0 0,1 1 0,-1-1 0,0 0 0,0 0 1,1 1-1,-1-1 0,0 1 0,0 0 0,0-1 11,1 1 0,-1-1 0,0 0-1,0 1 1,1-1 0,-1 0 0,0 1 0,0-1 0,1 0 0,-1 0-1,0 0 1,0 0 0,-1 1 0,-3-2-12,0 2 0,0-1 0,-1 0 0,1 1 0,0 0 0,0 0 1,0 1-1,0 0 0,0 0 0,0 0 0,0 0 0,1 0 0,-1 1 0,-6 5 0,3-3-6,4-4-16,3 9 217,1-10-190,-1 8-63,-11 2 86,11-10 13,0 6-9,0-1 14,9-3 160,69-9 380,0 1-876,-65 6 151,-3 0-364,1 0 1,-1 0-1,12 3 0,-19-3 234,1 1-1,-1 0 0,0-1 0,1 1 0,-1 0 0,0 0 1,0 0-1,0 1 0,0-1 0,0 1 0,0-1 0,0 1 1,0-1-1,0 1 0,-1 0 0,1 0 0,1 2 0,5 14-3528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3:14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13 365 1728,'0'4'5680,"-4"-3"-5418,0-3 628,-1-12 70,6 1-818,0 0 0,1 0 1,1 0-1,0 0 0,1 1 1,0-1-1,1 1 1,0 0-1,1 0 0,0 1 1,1 0-1,15-21 0,-18 28-125,1-1 0,-1 1-1,1 0 1,-1 0-1,1 0 1,0 1-1,0-1 1,1 1 0,-1 1-1,1-1 1,0 1-1,-1 0 1,1 0 0,0 0-1,0 1 1,0 0-1,12 0 1,-12 0-5,-1 1-1,1 1 1,0-1 0,-1 1 0,1 0-1,0 0 1,-1 0 0,0 1 0,1 0-1,-1 0 1,0 1 0,0-1 0,0 1-1,0 0 1,0 0 0,-1 1-1,1 0 1,-1-1 0,6 8 0,46 57 30,-53-64 16,0-1 1,1 1-1,0-1 0,-1 0 0,1 0 0,0-1 0,1 1 0,-1-1 0,0 0 1,1 0-1,-1 0 0,1-1 0,0 1 0,-1-1 0,1 0 0,0-1 1,0 1-1,0-1 0,5 0 0,-3 0-35,1-1 0,-1 1 0,0-1 0,1-1 0,-1 1 0,0-1 0,0-1 0,0 1 0,0-1-1,0-1 1,7-4 0,-5 2 100,0-1-1,-1 0 0,0 0 0,0-1 0,-1 0 0,13-18 1,-1 0 29,-2 0 0,-1-2 0,23-52 0,-32 70-184,-1 1-886,9 54-10180,-3-25 9386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3:15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0 172 2400,'1'-5'602,"1"1"0,-1 0 0,1 0 0,0 0 0,0 0 0,0 0 0,5-6 0,3-3-221,1 1-1,0 0 1,1 0 0,14-9 0,-21 17-267,1 0-1,0 0 1,0 1-1,0 0 1,0 0 0,0 1-1,1-1 1,-1 1 0,1 1-1,-1-1 1,1 1-1,11 0 1,-13 1-43,0 0-1,0 0 1,-1 0 0,1 1-1,0 0 1,0 0 0,-1 0-1,1 1 1,-1 0 0,1 0-1,-1 0 1,0 0 0,0 0-1,0 1 1,6 5 0,39 22 878,-44-27-822,0 0 1,1 0-1,-1-1 1,1 0-1,-1 0 0,1 0 1,0-1-1,0 1 1,7-1-1,3 1 241,0-2 0,21-1 1,-25-1-278,0 0 0,-1-1 0,1-1 0,0 0 0,-1 0 0,0-1 1,0-1-1,-1 0 0,1 0 0,13-12 0,-22 17-85,-1-1-1,1 1 1,-1-1-1,0 1 1,0-1 0,0 0-1,0 1 1,0-1-1,0 0 1,0 0 0,0 0-1,-1 0 1,2-3-1,-2 3-249,1 0 0,-1 0 0,1 0 0,0 0-1,-1 0 1,1 0 0,0 1 0,0-1 0,0 0-1,2-1 1,-15 33-12630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3:31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55 1408,'0'0'17,"0"0"0,0 0 0,0 0 0,0 0 0,0 0 0,0 0 0,0-1 0,0 1 0,0 0 0,0 0 0,0 0 0,0 0 0,0 0 0,0 0 0,0 0 0,0 0 1,1 0-1,-1 0 0,0 0 0,0-1 0,0 1 0,0 0 0,0 0 0,0 0 0,0 0 0,0 0 0,0 0 0,0 0 0,0 0 0,0 0 0,0 0 0,0 0 0,1 0 0,-1 0 0,0 0 0,0 0 0,0 0 0,0 0 0,0 0 0,0 0 0,0 0 0,0 0 0,0 0 0,0 0 0,1 0 0,-1 0 0,0 0 0,0 0 1,0 0-1,0 0 0,0 0 0,0 0 0,0 0 0,0 0 0,0 0 0,0 0 0,0 0 0,0 0 0,1 0 0,-1 0 0,0 1 0,8 5 1363,6 12-632,-7-6-565,-1 0 0,-1 1 0,0 0 0,-1 0 0,0 0 1,3 26-1,-1-13 348,16 36-46,-22-62-471,0 0 1,0 0-1,0 0 0,0 0 0,0 0 0,0 0 0,0 0 0,0 0 0,0 0 0,0 0 0,0 0 0,0 0 0,0 0 0,0 0 0,0 0 0,0 0 0,0 0 0,0 0 0,0 0 0,0 0 0,1 0 0,-1 0 0,0 0 0,0 0 0,0 0 0,0-12 747,-1-16 332,-4-51-890,5 66-103,0 0 1,1 1-1,1-1 0,0 0 1,4-15-1,-5 26-90,-1 0 0,0 0-1,1 1 1,-1-1-1,1 0 1,0 0-1,0 1 1,0-1 0,0 0-1,0 1 1,0-1-1,0 1 1,0-1-1,0 1 1,3-2 0,-2 2-65,1 0 0,-1 0 1,1 0-1,-1 0 0,1 1 1,-1-1-1,1 1 0,-1 0 1,1 0-1,4 0 0,-4 0 73,0 0 0,0 0 0,0 1 0,0-1 0,0 1 0,-1 0 0,1 0 0,0 0 0,0 0 0,-1 0-1,1 1 1,0-1 0,-1 1 0,1-1 0,3 5 0,0 0-55,0 1 0,-1 0 0,10 14 0,0 2 26,-13-21 28,0 2 21,1 0 1,0-1-1,0 1 0,5 3 0,-6-5 16,-1 0 0,1 0-1,-1 0 1,1 0 0,-1 0 0,0 0-1,2 4 1,1 0 416,-2-21-255,-3 8-171,1 3-48,0 1 0,0 0 0,0-1 0,0 1 0,1 0 0,0-1 0,-1 1 0,1 0 0,0 0 0,3-7 0,6-12-49,-9 18 23,1 0-1,-1 0 1,1 0-1,0 0 0,1 1 1,3-6-1,-5 7 9,5-6-17,1 1 0,9-9 0,-14 14 22,0 0 1,0 1 0,1-1 0,-1 1-1,0 0 1,0 0 0,1-1-1,-1 2 1,1-1 0,-1 0-1,1 0 1,-1 1 0,1-1 0,2 1-1,-1 0 17,0 1-1,0-1 0,0 1 1,0 0-1,0 0 0,0 0 0,0 1 1,0-1-1,-1 1 0,1 0 1,0 0-1,-1 1 0,0-1 0,0 0 1,1 1-1,-1 0 0,-1 0 1,1 0-1,0 0 0,2 5 0,4 6 100,0 2 0,0-1 0,7 24 0,-10-25-69,9 24 159,-11-25-98,1 0 0,1 0 1,0 0-1,10 14 0,-15-25-283,0-1-1,1 0 1,-1 0-1,0 0 1,0 0-1,0 0 1,1 0-1,-1 0 1,0 0 0,1 0-1,-1 0 1,1-1-1,-1 1 1,1-1-1,-1 1 1,1-1-1,-1 1 1,1-1-1,0 0 1,-1 0-1,4 0 1,5 1-2192,2 3-240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3:32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28 1824,'-14'0'1189,"13"0"-1044,0-1-1,0 1 0,0 0 1,0 0-1,-1-1 1,1 1-1,0-1 1,0 1-1,0-1 0,0 1 1,-1-2-1,1 2-33,0-1 0,0 0 1,0 1-1,-1-1 0,1 1 0,0-1 0,0 1 0,0-1 0,-1 1 1,1 0-1,-2 0 0,1-1-30,0 1 0,-1 0 0,1-1 0,0 0 0,0 1 1,-1-1-1,1 0 0,0 0 0,-2-2 0,2 2-18,0 0 0,1 0 0,-1 1 0,0-1 0,1 0 0,-1 1 0,0-1 0,0 1 0,0-1 0,0 1 0,1 0 0,-1 0 0,0 0-1,0 0 1,-3 0 0,-8 3 182,10-3-226,0 1 1,0-1-1,0 1 1,0 0 0,0 0-1,0 0 1,0 1 0,0-1-1,0 1 1,1-1 0,-4 4-1,2-3-8,1 1-1,-1-1 0,0 1 1,-6 2-1,-12 7-78,13-5 180,0 0 1,0 1-1,-10 12 0,17-18-97,0 1 1,0 0 0,0-1-1,0 1 1,1 0 0,-1 0-1,1 0 1,0 0 0,0 0 0,0 0-1,0 0 1,1 0 0,-1 1-1,1-1 1,0 0 0,0 0-1,0 5 1,2 1-6,0 0-1,1 1 1,0-1-1,0 0 1,1 0 0,0-1-1,1 1 1,0-1-1,6 9 1,0-3 75,1 0 1,0-1-1,0 0 0,16 10 1,-24-20-5,0 0 1,0 0-1,0-1 1,1 0-1,-1 0 1,1 0-1,-1 0 0,1-1 1,0 0-1,0 0 1,9 1-1,2-1-51,0-2 1,21-2-1,-23 2-112,-4 0-626,-1-1 0,1 0 0,-1-1-1,13-4 1,-8 0-2801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3:33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12 2144,'-1'-1'178,"-1"0"0,1 0-1,0 1 1,0-1 0,0 0 0,0 1 0,-1-1 0,1 1-1,-3-1 1,-10-4 4828,28 6-4948,-1-1 0,1 2 0,0 0 0,-1 1 1,0 0-1,1 0 0,23 11 0,-30-10-45,0-1 1,0 1-1,0 1 0,-1-1 0,1 1 1,-1 0-1,0 0 0,-1 1 0,1 0 1,-1 0-1,0 0 0,-1 1 0,1 0 1,-1-1-1,4 11 0,-7-12 1,1 0 0,-1 0 0,0 0 0,0 0 0,-1 1 0,1-1 0,-1 0 0,0 1 0,-1-1 0,1 0 0,-1 0 1,0 1-1,-1-1 0,1 0 0,-1 0 0,0 0 0,0 0 0,0 0 0,-4 4 0,-3 5 175,-1 0 0,0-1 0,-1 0 1,-21 21-1,21-24-63,-10 11 34,19-20-98,1 0 0,0 0-1,-1 0 1,1 0-1,-1 0 1,1 0 0,-1-1-1,0 1 1,1 0 0,-1-1-1,0 0 1,-3 1 0,5-1 34,2 0 32,13-1 84,0-1 0,1 0 0,21-7 0,25-4 86,-57 13-367,97-9-4,-87 9-1110,1 1 0,22 4 1,-36-4 714,1-1 1,-1 1 0,1-1 0,-1 0-1,1 0 1,0 0 0,-1 0 0,1 0-1,-1-1 1,1 1 0,-1-1-1,6-1 1,10-12-1714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3:34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341 1 1472,'-2'0'242,"1"1"-1,0-1 1,0 1-1,0-1 1,0 1 0,0 0-1,0 0 1,0-1-1,-2 3 1,2 1-5,-1 0 1,0-1-1,0 1 1,0 0 0,0-1-1,-1 1 1,1-1-1,-1 0 1,0 0-1,-3 4 1,-37 25 1084,40-29-1215,-28 19 389,1 1 0,-33 35 0,56-51-444,1 0 0,1 1 0,-1 0-1,2 0 1,-8 15 0,-14 45 225,22-56-251,-11 37 51,2 1 0,3 0 0,1 1 0,-3 72 0,11-62-4,3 0 0,2 0 0,16 84 0,-14-115 47,2 0 0,0-1 0,2 0 0,23 46 0,-26-61-33,0-1 1,2 0 0,-1-1 0,2 1 0,-1-2-1,2 0 1,0 0 0,0 0 0,0-2 0,1 1-1,18 9 1,52 26 376,-70-39-498,-1 0 0,1-1 0,-1-1 0,16 4 0,5-2-2574,-20-5-496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0:17.6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 0 1152,'-6'6'1725,"4"4"-1823,-4 9 153,1-4 77,0-1 0,-1 1-1,0-1 1,-9 15 0,-12 9 316,20-31-557,6-7 105,1 0 1,0 0-1,0 0 0,0 0 0,0 0 0,0 0 0,0 0 0,0 0 1,-1 0-1,1 0 0,0 0 0,0 0 0,0 0 0,0 0 1,0 0-1,0 0 0,0 0 0,0 0 0,-1 0 0,1 0 0,0 0 1,0 0-1,0-1 0,0 1 0,0 0 0,0 0 0,0 0 1,0 0-1,0 0 0,0 0 0,0 0 0,0 0 0,0-1 0,0 1 1,0 0-1,0 0 0,0 0 0,0 0 0,0 0 0,0 0 1,0 0-1,0-1 0,0 0-3,0 0 1,0 0-1,0-1 0,0 1 1,1 0-1,-1 0 1,0 0-1,1-1 0,-1 1 1,1 0-1,0 0 1,-1 0-1,1 0 0,1-2 1,8-9 48,0-2 1,-1 1-1,10-22 0,1-1 109,-16 27-15,-1 4-179,-2 12-109,-1 27-504,0-14-725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3:35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 2400,'-5'-3'804,"14"3"1821,-7 0-2259,-1 0-307,-1 0 1,0 0-1,1 0 1,-1 0-1,0 0 0,0 0 1,1 0-1,-1 0 1,0 0-1,1 0 1,-1 0-1,0 0 0,0 0 1,1 0-1,-1 0 1,0 0-1,0 0 1,1 0-1,-1 1 0,0-1 1,0 0-1,1 0 1,-1 0-1,1 3 40,0-1-1,0 0 1,0 1 0,-1-1-1,1 0 1,-1 1 0,1-1-1,-1 0 1,0 1 0,0 2-1,-4 30 130,2-19-117,1 15 64,1 0 0,5 38 0,0 22 41,1 43-140,-3-100-61,11 75 280,-7-65-115,-4-31-117,0 0 1,6 16 0,2 3-10,-9-26-174,0 0 0,0-1 1,1 1-1,5 7 0,-4-7-1126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3:36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45 1408,'2'-4'148,"-1"3"-80,-1-1-1,1 1 0,0-1 1,-1 0-1,1 1 0,-1-1 0,0 0 1,0 1-1,1-3 0,5-19 4600,7 215-2363,-1-129-2125,27 87 0,-38-146-185,17 82 643,-11-49-672,-6-28 593,-1-8-735,0-1 0,0 1 0,0-1 0,0 1 0,0 0 0,0-1 0,0 1 0,0-1 0,1 1 0,-1 0 0,0-1 0,0 1 0,0-1 0,1 1 0,-1-1 0,0 1 0,0-1-1,1 1 1,-1-1 0,1 1 0,-1-1 0,0 1 0,1-1 0,-1 1 0,1-1 0,-1 0 0,1 1 0,-1-1 0,1 0 0,-1 1 0,1-1 0,0 0 0,-1 0 0,1 0 0,-1 0 0,1 1 0,0-1 0,-1 0 0,1 0 0,-1 0 0,1 0 0,0 0 0,0-1 0,12 1-1626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3:37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1312,'1'0'22,"-1"0"1,0-1-1,0 1 0,0 0 1,0-1-1,0 1 1,0 0-1,1-1 0,-1 1 1,0 0-1,0 0 0,1-1 1,-1 1-1,0 0 0,0 0 1,1 0-1,-1-1 1,0 1-1,1 0 0,-1 0 1,0 0-1,0 0 0,1 0 1,-1-1-1,0 1 1,1 0-1,-1 0 0,0 0 1,1 0-1,-1 0 0,0 0 1,1 0-1,-1 0 0,0 0 1,1 0-1,-1 0 1,0 1-1,1-1 0,-1 0 1,1 0-1,2 0 117,-2 0 176,0 1-253,-1-1 1,1 1 0,-1-1 0,1 0 0,-1 1-1,1-1 1,-1 0 0,1 1 0,-1-1 0,1 0 0,-1 0-1,1 1 1,-1-1 0,1 0 0,0 0 0,-1 0-1,1 0 1,-1 0 0,1 0 0,0 0 0,0 0-1,21 8 6247,-9-7-5276,26-1-1,-13-1-820,5 8-318,-25-7 58,20 0-356,0-1 1,32-5-1,-45 4-1143,13-3-1685,-1-7-330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3:38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 1312,'5'-13'6416,"0"34"-5232,-2 234 101,7-102-1024,-7-114-1855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3:38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 2816,'0'-2'336,"0"1"-297,0 1 0,0-1 0,0 1 0,0-1 0,0 1 0,0-1 0,0 1 0,0-1 0,0 0 0,0 1 0,0-1 0,0 1 0,0-1 0,1 1 0,-1-1 0,0 1 0,0-1 0,1 1 0,-1-1 0,0 1 0,1-1 0,-1 1 0,1-1 0,-1 1 0,0 0 0,1-1 0,-1 1 0,1 0 0,-1-1 0,1 1 0,-1 0 0,1 0 0,-1 0 0,1-1 0,-1 1 0,1 0 1,0 0-1,1-1 25,15-3 757,-16 3-173,1 0 0,0 0 0,0 1 1,-1-1-1,1 1 0,0-1 0,4 1 0,7-3 295,-4-1-834,1 0 0,0 0 0,0 1 0,0 1 0,1-1 1,17 0-1,65 2 31,-47 2-68,-37-1-302,0 1-1,0-1 1,0 1 0,0 1 0,0 0 0,9 3 0,-18-5 117,1 0 0,-1 1 1,0-1-1,1 0 0,-1 0 0,0 1 0,1-1 1,-1 0-1,0 0 0,0 1 0,1-1 0,-1 0 1,0 1-1,0-1 0,0 0 0,1 1 0,-1-1 1,0 1-1,0-1 0,0 0 0,0 2 0,1 6-3362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3:40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64 3072,'-3'-3'3073,"6"-1"-2194,2-4 372,-5 8-1208,0-1 0,0 1 0,1-1 0,-1 1 0,0-1 0,0 1 0,1 0 0,-1-1 0,0 1 0,1-1 0,-1 1 0,0 0 0,1-1 0,-1 1 0,1 0 1,-1-1-1,0 1 0,1 0 0,0-1 0,31-19 1034,-24 17-1077,0-1 0,1 1 0,-1 0 1,1 1-1,0 0 0,0 0 0,0 1 0,0 0 0,15 1 0,-20 0-3,-1 0-1,1 1 1,-1-1-1,0 1 1,1 0-1,-1 0 1,0 0-1,1 0 0,-1 0 1,0 1-1,0-1 1,0 1-1,0 0 1,-1 0-1,1 0 1,0 1-1,-1-1 1,1 0-1,-1 1 1,0 0-1,0-1 0,0 1 1,0 0-1,0 0 1,-1 0-1,0 0 1,1 1-1,0 4 1,0-1 16,-1 0 0,0 0-1,0 0 1,-1 0 0,0 0 0,0 0 0,-1 0 0,0 0 0,-3 11 0,1-7 35,-1 0 0,0 0 1,-1-1-1,0 0 0,-9 13 0,-2-1 46,0-1-1,-2-1 0,0-1 1,-27 22-1,38-35-31,-1 0 0,0 0 1,0-1-1,-1 0 0,-11 5 0,18-9-37,0 0-1,0-1 0,0 1 0,1-1 0,-1 1 0,0-1 1,0 0-1,-3 0 0,5 0-23,0 0 1,0 0-1,0 0 0,-1 0 0,1 0 1,0 0-1,0 0 0,0 0 0,0 0 1,0 0-1,0 0 0,0 0 0,0 0 1,0 0-1,0 0 0,0 0 1,0-1-1,0 1 0,-1 0 0,1 0 1,0 0-1,0 0 0,0 0 0,0 0 1,0 0-1,0 0 0,0 0 1,0-1-1,0 1 0,0 0 0,0 0 1,0 0-1,0 0 0,0 0 0,0 0 1,0 0-1,0 0 0,0 0 1,0-1-1,0 1 0,1 0 0,-1 0 1,0 0-1,0 0 0,0 0 0,0 0 1,0 0-1,8-9 232,3 1-111,0 1 0,0 0 0,1 0 0,0 1 0,0 1 0,13-5 0,8 1-88,0 1-1,0 2 1,48-4 0,-33 5 17,15 0-159,-37 4-2350,39-8 0,-47 5-1728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3:41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81 3072,'0'0'68,"-1"0"0,1-1 1,-1 1-1,1 0 0,-1 0 0,0 0 0,1 0 1,-1 0-1,1 0 0,-1 0 0,0 0 1,1 0-1,-1 0 0,1 0 0,-1 0 1,0 1-1,1-1 0,-1 0 0,1 0 0,-2 1 1,2 12 1577,1 4-1024,5 157 1187,0-1-1383,-6-5 1030,1-165-1430,2 4 966,-4-8-960,0 0-28,1 1 0,-1-1 0,1 0 0,-1 0 0,1 0-1,-1 0 1,1 0 0,-1 1 0,1-1 0,0 0 0,0 0 0,-1-2 0,0-2-71,-2 0 102,1 0-1,0-1 1,0 1-1,0 0 1,1-1-1,0 1 1,-1-8-1,-1-42 330,3 3-319,2-87 231,0 110-182,1-1 0,12-48 0,-9 57-113,0 1 0,1-1 0,10-20 0,-14 35-9,1 0 0,-1 1-1,1-1 1,0 1 0,1 0 0,-1 0 0,1 0 0,0 0 0,0 1 0,0 0 0,1 0 0,-1 0 0,13-5 0,-14 7-12,0 1 1,0-1-1,0 1 1,0 0-1,0 1 1,0-1-1,0 1 1,1-1-1,-1 1 1,0 1-1,0-1 1,0 1-1,7 1 1,-5 0-2,0 0 1,0 0 0,1 1 0,-2 0 0,1 0 0,0 1-1,-1 0 1,6 4 0,-2 0 18,-1 0 1,0 0-1,-1 1 1,1 0-1,-2 0 0,1 1 1,-1 0-1,-1 0 1,8 17-1,-9-14 40,-1-1 0,0 0 0,-1 1 1,0 0-1,0-1 0,-2 16 0,0-23 40,0 0-1,0 0 1,0-1-1,-1 1 1,0 0 0,0 0-1,-1 0 1,1 0-1,-1-1 1,0 1 0,0-1-1,-1 1 1,1-1-1,-1 0 1,0 0 0,0 0-1,0 0 1,-6 5-1,6-7-32,0 0 0,-1-1-1,1 1 1,0-1 0,0 1 0,-1-1-1,1 0 1,-1-1 0,1 1-1,-1 0 1,1-1 0,-1 0-1,1 0 1,-1 0 0,0 0 0,1-1-1,-1 1 1,1-1 0,-4-1-1,-9-3 41,1-1-1,-30-15 1,12 5-230,27 14 21,-24-12-964,28 13 856,1 0 0,-1 0-1,1 0 1,-1 0 0,1 0 0,0-1 0,-1 1 0,1 0-1,0-1 1,0 1 0,0-1 0,0 1 0,0-1 0,-1-2-1,2 3 84,0 1 0,0-1-1,0 0 1,0 0-1,0 1 1,0-1 0,0 0-1,0 1 1,0-1-1,0 0 1,1 1 0,-1-1-1,0 0 1,0 1-1,1-1 1,-1 0-1,0 1 1,1-1 0,-1 0-1,1 1 1,0-1-1,13-11-1654,9-2 453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3:42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73 2240,'0'-2'979,"0"-1"0,0 0 0,1 0 1,-1 1-1,1-1 0,1-4 0,2-4-623,-1 4 54,-2 6-389,0-1 0,0 0 0,0 0 0,0 0 0,1 1 1,-1-1-1,0 0 0,1 1 0,-1 0 0,1-1 0,-1 1 0,1 0 0,0-1 1,0 1-1,0 0 0,-1 0 0,1 1 0,0-1 0,3 0 0,-2-1-14,1 1 0,0 1 0,-1-1 0,1 1 0,0-1 0,0 1 0,0 0 0,0 0 0,-1 1 0,1-1 0,0 1 0,0 0 0,-1 0-1,8 3 1,-9-3-8,1 0-1,-1 0 0,1 0 1,-1 0-1,0 1 1,1 0-1,-1-1 0,0 1 1,0 0-1,0 0 0,0 0 1,0 0-1,-1 0 0,1 1 1,-1-1-1,1 0 0,-1 1 1,0-1-1,0 1 0,1 3 1,1 7-79,-2-10 85,0 0-1,0 0 0,0 0 0,-1 0 1,1 1-1,-1-1 0,0 0 1,0 1-1,0-1 0,0 0 1,0 1-1,-1-1 0,0 0 0,1 0 1,-3 4-1,-26 47 188,28-53-185,1-1 0,0 1 1,-1-1-1,1 1 0,0-1 0,-1 0 1,1 1-1,0-1 0,-1 1 0,1-1 0,-1 0 1,1 1-1,-1-1 0,1 0 0,-1 0 1,1 0-1,-1 1 0,1-1 0,-1 0 0,1 0 1,-1 0-1,1 0 0,-1 0 0,1 0 1,-1 0-1,1 0 0,-1 0 0,1 0 1,-2 0-1,-1 0 528,17 5-66,22-4-462,5 1-3198,-28-2 1917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3:43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26 124 1056,'-2'-2'350,"0"-1"0,1 0-1,0 0 1,-1 0 0,1-1 0,0 1-1,0 0 1,1 0 0,-1-1 0,1 1-1,-1-4 1,1 6-282,0 1 1,0-1-1,0 1 0,0-1 0,0 1 1,0 0-1,-1-1 0,1 1 0,0-1 1,0 1-1,-1-1 0,1 1 0,0-1 0,0 1 1,-1 0-1,1-1 0,-1 1 0,1 0 1,0-1-1,-1 1 0,1 0 0,-1-1 1,1 1-1,0 0 0,-1 0 0,1 0 0,-1-1 1,1 1-1,-1 0 0,1 0 0,-1 0 1,1 0-1,-2 0 0,1 0 231,10 0 415,75 2 1089,126-17-268,-18 1-1059,41-5-402,167-4-10,-318 20-869,-67 4-2027,23 4 0,-25-4-453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3:45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32 2976,'-1'-1'123,"-3"-2"712,9 2 202,-4 2-733,1 3-164,-1-1 0,1 1 1,-1 0-1,0 0 0,-1-1 1,2 8-1,1 9 24,2 9-40,-1 0-1,-1 0 1,-2 53-1,-1-52 1554,0-32-1432,1-9-12,0-1-1,3-12 1,2-15 66,-4 17-46,1 0 0,9-31 1,-10 44-191,1 0 0,0 0 0,1 1 0,0-1 1,1 1-1,-1 0 0,1 0 0,9-10 0,-13 17-73,-1 1 0,1-1 0,-1 0 0,0 1 0,1-1 0,-1 1-1,1-1 1,0 1 0,-1-1 0,1 1 0,-1 0 0,1-1 0,0 1 0,-1 0-1,1-1 1,0 1 0,-1 0 0,1 0 0,0 0 0,-1 0 0,1-1 0,0 1-1,0 0 1,-1 0 0,1 0 0,0 0 0,-1 1 0,1-1 0,0 0-1,-1 0 1,1 0 0,0 1 0,-1-1 0,1 0 0,0 0 0,-1 1 0,1-1-1,0 1 1,0 0 0,0 0 9,1 1 0,-1 0-1,1 0 1,-1 0-1,0 0 1,0 0 0,0 1-1,0-1 1,0 0 0,0 0-1,0 3 1,2 14 38,0 0-1,-2 0 1,0 0-1,-1 0 1,-1 0-1,-6 34 1,7-52-14,0 0 0,0-1 0,0 1 0,0 0 0,0-1 0,-1 1 0,1 0 0,0 0 0,1-1 0,-1 1 0,0 0 0,0-1 0,0 1 0,0 0 0,0 0 0,1-1 0,-1 1 0,1 1 0,-1-2-19,1 0 1,-1 0-1,0 0 1,1 0-1,-1 1 1,1-1-1,-1 0 1,0 0 0,1 0-1,-1 0 1,0 0-1,1 0 1,-1 0-1,1 0 1,-1 0-1,0 0 1,1 0-1,-1-1 1,0 1-1,1 0 1,-1 0 0,0 0-1,1 0 1,0-1-1,22-17-51,-20 15 88,96-77 71,-51 49-203,-46 30 94,0-1 0,0 0 0,1 1-1,-1-1 1,0 1 0,1 0-1,-1 0 1,1 0 0,0 0 0,-1 0-1,1 1 1,0-1 0,-1 1 0,1 0-1,0-1 1,0 1 0,0 0 0,-1 1-1,1-1 1,0 0 0,-1 1 0,1 0-1,0 0 1,-1-1 0,1 2 0,0-1-1,-1 0 1,0 0 0,1 1-1,-1-1 1,0 1 0,0 0 0,0 0-1,0 0 1,0 0 0,3 3 0,0 3-16,0 0-1,0 0 1,-1 0 0,0 1 0,-1-1 0,1 1 0,-2 0 0,1 0 0,-1 0 0,1 15 0,0-5-45,1 14-18,6 4 327,-10-36-331,0 5-940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0:19.4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192 291 576,'-8'3'539,"6"-2"-455,0 0 0,1-1 0,-1 1 0,0 0-1,1-1 1,-1 0 0,0 1 0,0-1 0,1 0-1,-5 0 81,6-20 460,0 19-609,0-1-1,-1 1 0,1-1 1,0 1-1,-1 0 1,0-1-1,1 1 0,-1 0 1,0-1-1,0 1 0,1 0 1,-2-2-1,-7-11-174,5 7 103,-2-2 327,-6-20 298,10 25-488,0 0-1,0 0 1,1-1 0,-1 1 0,1 0-1,0-1 1,0 0 0,0-7 0,1 8-16,-1 1 0,1-1 0,-1 1 0,1-1 1,-3-6-1,2 9-51,1 0-1,0 0 1,-1 0 0,1 0 0,-1 0 0,1 1-1,-1-1 1,1 0 0,-1 0 0,1 0 0,-1 0-1,0 1 1,0-1 0,1 0 0,-1 1-1,0-1 1,0 1 0,0-1 0,0 1 0,0-1-1,1 1 1,-1-1 0,0 1 0,0 0 0,0 0-1,-2-1 1,3 1-23,-1 0 0,0 0 0,0 0 0,1 0 0,-1 0 0,0-1 0,0 1 0,1 0 0,-1-1 0,0 1 0,1 0 0,-1-1 0,0 1 0,1-1 0,-1 1 0,1-1 0,-1 1 0,1-1 0,-1 1 0,1-1 0,-1 1 0,1-1 0,-1 0 0,1 1 0,-1-2 0,-6-22 63,1 2 85,3 16 149,2 4-302,0 1 0,1 0-1,-1-1 1,0 1 0,0 0 0,0-1 0,0 1 0,0 0-1,0 0 1,0 0 0,0 0 0,0 0 0,-2-1 0,-6-4 12,9 6 13,-1-1 0,1 1-1,-1-1 1,1 1-1,-1 0 1,1-1 0,-1 1-1,0-1 1,1 1-1,-1 0 1,0 0 0,1-1-1,-1 1 1,0 0-1,1 0 1,-1 0 0,-1 0-1,1-1-5,0 1 0,1-1-1,-1 1 1,0-1 0,0 1 0,0-1-1,0 0 1,1 0 0,-1 1-1,0-1 1,0 0 0,1 0 0,-1-1-1,-3-2 14,5 11-11,29 86-214,-26-82-3,0 0 1,1 0-1,0-1 1,1 1 0,0-1-1,0-1 1,1 1-1,0-1 1,1 0-1,0-1 1,1 0-1,17 13 1,-11-10-1006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3:46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19 3328,'-10'-4'1576,"14"4"-1429,-3 0 450,1 0-348,0 0 1,1 0 0,-1 1-1,0-1 1,-1 1-1,1 0 1,3 1 200,18 2 1141,-22-4-1541,0 0 1,1 0-1,-1 0 1,1 0-1,-1 0 0,1 0 1,-1 0-1,1-1 0,-1 1 1,0-1-1,1 1 1,-1-1-1,0 1 0,2-2 1,2-1 39,0 1 0,0-1 0,1 1 0,-1 0 0,0 0 0,1 1 0,9-2 0,-8 2-133,-6 1 37,-1 0 1,1 0-1,-1 1 0,0-1 1,1 0-1,-1 0 0,1 0 0,-1 0 1,1 1-1,-1-1 0,0 0 1,1 0-1,-1 1 0,1-1 1,-1 0-1,0 0 0,1 1 1,-1-1-1,0 0 0,0 1 0,1-1 1,-1 1-1,0-1 0,0 0 1,1 1-1,-1-1 0,0 1 1,0-1-1,0 1 0,0-1 1,0 1-1,1 17-201,-1-15 191,0 9 47,-2 0 1,1 0 0,-1-1 0,-1 1 0,-6 16-1,0-4 69,-17 33-1,14-37-113,9-15 30,-1 0 1,1 1 0,1 0-1,-1-1 1,-1 8-1,-2-5 370,10-11 98,6-3-187,1-1 0,0 2 0,15-7 1,-22 11-332,0-1 0,1 1 1,-1 0-1,0 1 1,1-1-1,-1 1 0,1 0 1,-1 0-1,1 1 0,-1-1 1,0 1-1,9 2 1,58 28-5898,-46-24 2406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3:47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348 38 1824,'-5'-5'576,"5"5"-568,0 0 1,0 0-1,0 0 0,0-1 0,0 1 0,0 0 0,0 0 0,0 0 0,0 0 0,0 0 0,0 0 1,0-1-1,0 1 0,1 0 0,-1 0 0,0 0 0,0 0 0,0 0 0,0 0 0,0 0 0,0-1 1,0 1-1,0 0 0,1 0 0,-1 0 0,0 0 0,0 0 0,0 0 0,0 0 0,0 0 0,0 0 0,1 0 1,-1 0-1,0 0 0,0 0 0,0 0 0,0 0 0,0 0 0,0 0 0,1 0 0,-1 0 0,0 0 1,0 0-1,0 0 0,0 0 0,0 0 0,1 0 0,-1 0 0,0 0 0,0 0 59,0-1-1,0 1 0,0-1 0,0 1 1,0-1-1,0 1 0,0-1 1,0 0-1,0 1 0,0-1 0,0 1 1,0-1-1,-1 1 0,1-1 1,0 1-1,0-1 0,0 1 0,-1-1 1,1 1-1,-1-1 0,0-1 131,-1 0 0,0 1 0,1-1-1,-1 1 1,0 0 0,0-1 0,0 1 0,0 0-1,0 0 1,0 0 0,0 0 0,0 0 0,0 1-1,-1-1 1,1 1 0,0-1 0,0 1-1,-1 0 1,-2 0 0,-15 0 88,-1 1 0,1 1 0,0 0 0,-26 8 0,37-8-185,0 1-1,0 1 1,1 0-1,-1 0 1,1 0-1,0 1 0,0 0 1,0 1-1,1 0 1,-1 0-1,-7 10 1,5-6-91,2 1 1,0 0-1,0 0 1,1 1-1,-10 22 1,15-30-7,0 1 1,0 0-1,1 0 1,0 0-1,0 1 1,0-1-1,1 0 1,-1 0-1,1 0 0,1 1 1,-1-1-1,1 0 1,0 0-1,0 0 1,0 0-1,1 0 0,0 0 1,2 6-1,1-4 42,-1 0 1,2 0-1,-1 0 0,0-1 0,1 0 0,1 0 0,-1-1 0,1 1 0,-1-1 1,1-1-1,1 1 0,-1-1 0,1-1 0,8 4 0,3 0 161,0-1 0,1-1 0,-1-1 0,37 4 0,-34-6-243,42-4 1,-29-2-3880,-26 1 2038,0-2-1700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3:48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3 111 3072,'0'-1'100,"0"1"0,0 0 0,-1 0 1,1-1-1,0 1 0,0 0 0,-1-1 0,1 1 0,0-1 0,0 1 1,0 0-1,0-1 0,0 1 0,-1 0 0,1-1 0,0 1 0,0-1 1,0 1-1,0 0 0,0-1 0,0 1 0,0-1 0,0 1 1,0 0-1,1-1 0,-1 1 0,0-1 0,0 1 0,0 0 0,0-1 1,1 1-1,-1 0 0,0-1 0,0 1 0,1 0 0,-1-1 1,0 1-1,1-1 0,4-8 714,-4 6-632,0 1 0,1 0 0,-1-1 0,1 1 0,0 0 1,-1 0-1,1 0 0,0 0 0,4-3 0,3-3 93,-2 2-213,0 0 0,1 0 1,0 1-1,0 0 1,0 0-1,11-4 0,-10 5 99,-7 3-169,-1 0 0,1 0 0,0 0 0,0 0 0,0 1 0,0-1 0,0 1 0,0-1 0,0 1-1,0 0 1,0-1 0,0 1 0,1 1 0,-1-1 0,0 0 0,0 0 0,0 1 0,0-1 0,0 1 0,0-1 0,0 1 0,0 0 0,0 0 0,-1 0 0,1 0 0,0 0 0,0 1 0,-1-1 0,1 0-1,-1 1 1,1-1 0,-1 1 0,0-1 0,0 1 0,1 0 0,-1 0 0,0 0 0,0-1 0,-1 1 0,1 0 0,0 0 0,-1 0 0,1 0 0,-1 0 0,1 0 0,-1 0 0,0 1 0,0-1-1,0 0 1,-1 4 0,-1 6 44,-1 1 0,-1 0 0,-6 15 0,-1 1 44,-7 18-2,11-31-69,1-1 1,-6 21 0,5-15-41,5-17 138,0-1 1,1 0 0,0 0 0,0 1 0,0-1 0,0 1 0,0 3 0,14-12 969,47-19-141,-49 18-1205,0 1-1,1 1 0,-1-1 1,1 2-1,0 0 0,-1 0 1,26-1-1,-20 4-1037,1 0-1407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3:49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4 1472,'-17'-3'7381,"11"2"-5941,-6 1 123,11 0-1501,0 1 1,0-1-1,0 0 0,0 1 1,0-1-1,0 1 1,1-1-1,-1 1 1,0 0-1,0-1 1,0 1-1,0 0 0,1-1 1,-1 1-1,0 1 1,0-1-24,1-1 0,0 1 0,0-1 0,0 1 0,-1 0 0,1-1 0,0 1 0,0 0 0,0-1 1,0 1-1,0-1 0,0 1 0,1 0 0,-1-1 0,0 1 0,0-1 0,0 1 0,0 0 0,1 0 0,2 3 85,0 0-1,-1 0 0,2-1 1,-1 1-1,6 5 0,2 1-227,9 12-30,-1 1 1,0 0 0,-2 1-1,-1 1 1,23 47 0,-18-12 40,25 105 1,-31-104 53,16 89 41,22 258 1,-49-338 357,-8 127 0,-32 64-4813,31-231-523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4:25.2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1 692 1248,'6'8'3509,"31"0"-2970,-10-7-279,-22-1-121,1 1 0,0-1-1,0 0 1,0 0 0,0 0 0,-1-1-1,1 0 1,0 0 0,0-1 0,-1 1-1,1-1 1,-1-1 0,10-4-1,23-15 317,-30 18-445,0 0-1,0 0 1,-1-1-1,1 0 1,-1 0-1,-1-1 0,1 1 1,-1-2-1,7-7 1,0-6 49,0 0 1,-2 0-1,-1-2 1,0 1 0,12-44-1,-13 32 71,24-72 151,-2-2-207,-24 85-74,-1 0 0,7-41 0,-10 44 42,-2 15-26,0 0-1,0 0 1,-1 0-1,0 0 1,1 0-1,-1 1 1,-1-1 0,1 0-1,-2-6 1,1 2 2,-3-7 76,3 15-93,1 0 1,0-1-1,0 1 1,-1 0-1,1-1 1,0 1 0,-1 0-1,1 0 1,0 0-1,-1-1 1,1 1-1,0 0 1,-1 0 0,1 0-1,0 0 1,-1 0-1,1-1 1,-1 1-1,1 0 1,0 0 0,-1 0-1,1 0 1,0 0-1,-1 0 1,1 1-1,-1-1 1,1 0 0,0 0-1,-1 0 1,1 0-1,0 0 1,-1 0-1,0 1 1,1-1-20,-1 1 0,0 0 1,1-1-1,-1 1 0,1 0 0,-1 0 0,1-1 0,-1 1 0,1 0 1,-1 0-1,1 0 0,0-1 0,0 1 0,-1 0 0,1 0 0,0 0 1,0 0-1,0 0 0,0 1 0,-1 21-116,1-20 182,-1 6 8,0 1 0,0-1 0,-1 0 0,-6 17 0,5-17-49,1 0 0,0 0 0,0 0 0,-1 18 0,0 33-50,1-32 75,3 34 0,16 212 528,-15-244-534,0-9-3,0-1 0,-2 1 0,0 0 0,-2 0 0,0 0 0,-5 22 0,-14 22 126,10-34-55,-9 48-1,18-69-58,0 0 0,-1 0 0,0 0-1,-1 0 1,-6 11 0,7-16-11,0 1-1,-1-1 0,1 1 1,-1-1-1,0 0 0,-1-1 1,1 1-1,-1-1 0,-8 6 1,4-4-31,1-1 0,-1 0 0,-1-1 0,1 0 0,-11 3 0,16-6 14,0 0 0,0 0-1,0-1 1,0 1 0,0-1-1,0 0 1,-1 0 0,1 0-1,0-1 1,0 0 0,0 1-1,0-1 1,0-1 0,-8-2-1,10 3-13,0 0 0,0-1 0,0 1 0,0 0-1,0-1 1,0 0 0,0 1 0,0-1 0,1 0 0,-1 0-1,1 0 1,-1 0 0,1 0 0,0 0 0,0 0-1,0 0 1,0-1 0,0 1 0,0 0 0,1-1 0,-1 1-1,1 0 1,0-1 0,-1 1 0,1-1 0,0 1 0,1-1-1,-1 1 1,0 0 0,1-1 0,-1 1 0,2-4-1,2-6-44,0 1 0,1-1-1,0 1 1,13-19-1,-17 30 46,10-17-42,0 1 0,2 1 1,26-27-1,51-34 212,-59 55-273,1 1 1,1 1 0,54-21 0,-73 34 103,18-7 130,57-14-1,-33 12-66,-31 8-123,0 1 0,33-3 1,-55 9 65,1 0 0,-1 0 1,1 0-1,-1 0 0,1 1 1,-1 0-1,0 0 1,1 0-1,-1 0 0,0 0 1,0 1-1,0-1 0,0 1 1,0 0-1,0 0 0,0 0 1,0 0-1,-1 0 0,1 1 1,-1-1-1,0 1 1,0 0-1,0-1 0,0 1 1,0 0-1,0 0 0,-1 0 1,1 1-1,0 3 0,1-2 530,-3-13-325,-3-13-102,-1 16-128,1 0 0,-1 1 0,0-1 1,0 1-1,0 0 0,-1 0 1,1 1-1,-1-1 0,0 1 0,-9-5 1,10 8 2,0 1 1,-1-1 0,1 1-1,0 0 1,0 0 0,1 0-1,-1 0 1,-7 4 0,7-4 29,1 1 1,1-1 0,-1 1-1,0-1 1,0 1 0,0 0 0,1 0-1,-1 0 1,1 0 0,0 0-1,-1 0 1,1 1 0,0 0-1,0-1 1,1 1 0,-1 0-1,0 0 1,1-1 0,0 1 0,0 0-1,0 1 1,0-1 0,0 0-1,1 0 1,-1 0 0,1 5-1,-1-3-18,1-1 0,0 1 0,1-1 0,-1 1 0,1-1 0,0 1 0,0-1 0,0 1 0,1-1 0,0 0 0,0 0 0,0 1 0,0-1 0,0-1 0,6 8 0,8 8 226,-13-14-231,0-1 0,1 0 1,-1 0-1,1 0 0,0 0 0,8 5 0,-10-8 13,4 3 3,0 0-1,0-1 0,13 5 0,-17-7 14,1 0-1,0 0 1,0-1 0,0 0-1,0 1 1,0-1 0,0 0-1,-1 0 1,1-1-1,0 1 1,0-1 0,5-1-1,-1-1 26,-1 1 1,1-1-1,-1-1 0,0 0 0,7-4 0,10-7-2,-21 14-28,0 0-1,0 0 0,0 0 1,0-1-1,-1 1 0,1 0 1,-1-1-1,1 1 1,-1-1-1,1 0 0,-1 1 1,0-1-1,0 0 0,0 0 1,0 0-1,0 0 0,0 0 1,0 0-1,-1 0 1,1 0-1,-1 0 0,1 0 1,-1 0-1,0 0 0,0 0 1,0 0-1,0-1 0,0 1 1,-1 0-1,1 0 0,0 0 1,-1 0-1,0 0 1,1 0-1,-1 0 0,-1-2 1,1 2-20,0 0 0,0 0 1,0 0-1,-1 0 0,1 0 1,0 0-1,-1 0 0,0 1 1,1-1-1,-1 0 0,0 1 1,0 0-1,0-1 0,-2 0 0,-2-1-29,1 1 0,-1 0 0,-11-3 0,2 2 62,6 0-35,8 2 1,-1 0-1,1 1 0,0-1 1,0 1-1,-1-1 1,1 1-1,0 0 1,-1 0-1,1-1 1,-1 1-1,1 0 0,0 0 1,-1 0-1,1 0 1,0 1-1,-1-1 1,1 0-1,0 0 0,-1 1 1,1-1-1,0 1 1,-1-1-1,1 1 1,0 0-1,0-1 1,-2 3-1,2-3 15,1 1 0,0-1 1,0 0-1,0 1 0,-1-1 0,1 0 1,0 1-1,0-1 0,0 1 0,0-1 0,0 0 1,0 1-1,0-1 0,0 0 0,0 1 1,0-1-1,0 1 0,0-1 0,0 0 0,0 1 1,1-1-1,-1 1 0,0-1 0,0 0 1,0 1-1,0-1 0,1 0 0,-1 1 0,0-1 1,0 0-1,1 1 0,9 9 191,-9-9-185,1 1 47,0-1-1,0 1 1,0-1-1,1 1 1,-1-1-1,1 0 1,-1 0-1,1 0 1,-1 0 0,1 0-1,0-1 1,-1 1-1,1-1 1,4 1-1,1-2 143,-1 1 0,1-1 0,13-3-1,-18 3-165,1 0-1,-1-1 1,0 1-1,1-1 1,-1 0-1,0 0 1,0 0-1,-1 0 0,1-1 1,0 1-1,3-6 1,3-2 95,12-20 1,-10 7-5,3-3-31,-13 24-122,1 0-1,-1 0 0,0-1 0,-1 1 1,1 0-1,0 0 0,0-1 1,-1-2-1,0 4 16,1-1 0,-1 1 0,0 0 0,0-1 0,0 1 0,1 0 0,-1 0 1,0-1-1,1 1 0,0 0 0,-1 0 0,1 0 0,-1 0 0,1-1 0,0 1 0,0 0 0,0 0 1,0 1-1,0-1 0,0 0 0,0 0 0,0 0 0,0 1 0,0-1 0,0 0 0,0 1 0,0-1 0,1 1 1,1-1-1,15-3-14,1 2 0,-1 0 1,1 0-1,0 2 1,-1 0-1,1 2 1,-1 0-1,1 1 0,-1 0 1,20 8-1,-35-11 40,-1 1-1,1 1 1,0-1 0,-1 0-1,1 1 1,-1-1-1,1 1 1,-1 0-1,0 0 1,0 0-1,1 0 1,-1 0 0,-1 0-1,1 0 1,0 1-1,2 4 1,-3-5 26,-1 0 0,1 0 1,-1 0-1,0 0 0,0 0 1,1 0-1,-1 1 1,-1-1-1,1 0 0,0 0 1,0 0-1,-1 0 0,1 0 1,-1 0-1,0 0 0,0 0 1,0 0-1,0 0 0,0 0 1,0 0-1,0 0 0,0-1 1,-2 3-1,-9 10 135,6-7-129,0-1 0,1 1 0,0 1 0,0-1 0,1 1 0,0 0 0,-5 11 0,9-18-29,0 0 0,0 0 0,-1 0 0,1 0 0,0 1 0,0-1 0,0 0 0,0 0 0,0 0 0,0 1 0,1-1 0,-1 0 0,0 0 0,1 0 0,-1 0 0,0 0 0,1 1 0,-1-1 0,1 0 0,1 1 0,0 0 34,-1-1 0,1 0 0,-1 1-1,1-1 1,-1 0 0,1 0-1,0 0 1,0 0 0,0-1 0,0 1-1,3 0 1,4 1 165,1 0 0,0-1 0,0-1 1,10 0-1,-13 0-139,136-6 281,-49-7-6308,-72 9 3538,3 3-1712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4:30.1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89 1056,'13'-11'3131,"-9"8"-2373,2-2-460,-3 0-161,0-1 0,1 1 1,-1 1-1,1-1 1,0 0-1,1 1 0,-1 0 1,1 0-1,0 0 1,-1 1-1,2-1 0,-1 1 1,0 0-1,1 1 1,-1-1-1,9-1 0,-12 3-133,-1 1 0,0 0 0,1 0 0,-1-1-1,0 1 1,1 0 0,-1 0 0,1 1 0,-1-1-1,0 0 1,1 0 0,-1 1 0,0-1 0,1 1-1,-1-1 1,0 1 0,0-1 0,1 1 0,-1 0-1,2 1 1,-2 0 15,1 0 0,-1-1 0,0 1 0,0 0 0,0 0 0,0 0 0,0 0 0,0 0 0,0 0 0,-1 0 0,1 0 0,0 2 0,0 7 118,0-1 1,-1 0-1,0 0 0,-3 16 1,-14 61 306,5-37-376,2-10 85,6-24-42,0 1 0,1-1 0,-1 33 0,3-46-99,1 0 1,1 0-1,-1 0 0,0-1 1,1 1-1,-1 0 0,1 0 1,0 0-1,0-1 0,0 1 1,0 0-1,1-1 0,-1 1 1,1-1-1,-1 1 1,1-1-1,0 0 0,0 0 1,0 1-1,0-2 0,1 1 1,-1 0-1,0 0 0,1-1 1,-1 1-1,1-1 0,-1 0 1,1 0-1,0 0 0,0 0 1,0 0-1,-1 0 0,1-1 1,5 1-1,3 0 23,0 0 0,0-1 0,0-1 0,0 1 1,14-4-1,-20 3 11,1-1 1,0 0-1,-1 0 0,1 0 1,-1 0-1,0-1 1,1 0-1,-2 0 1,1-1-1,0 1 1,7-9-1,-4 4 93,0 0-1,-1-1 1,10-17-1,-14 21-75,-1 0 0,0 0 0,0 0 0,0 0 0,-1-1 0,1 1 0,-1-1 0,-1 1 0,1-11 0,-1-20-76,10-69-1,-8 91 3,-1 5 30,1-1 0,0 1 0,0 0 0,7-17 0,-8 24-17,0 0 0,1-1 0,-1 1 0,1 0 0,-1 0 0,1 0 0,0 0 0,-1 1 1,1-1-1,0 0 0,0 1 0,0-1 0,1 1 0,-1 0 0,0 0 0,0-1 0,1 2 0,-1-1 0,1 0 0,-1 0 0,1 1 0,-1-1 1,3 1-1,1 0 3,0 0-1,0 0 1,-1 1 0,1-1 0,0 2 0,-1-1 0,1 0 0,-1 1 0,1 0 0,-1 1 0,0-1 0,7 5 0,0 1 96,0 0 0,-1 1 1,18 18-1,-24-22-25,1-1-1,-1 1 1,1-1 0,13 7 0,-18-10-23,3-1-155,-3 0-23,-1 1 0,1-1 0,-1 0 0,1 0 0,-1 0 0,1 0 0,-1 0 0,1 0 0,-1 0 0,1 1 0,0-2 0,-1 1 0,1 0 0,-1 0 0,1 0 0,-1 0 0,1 0 0,-1 0 0,1 0 0,-1-1 0,1 1 0,-1 0 0,1 0 0,-1-1 0,1 1 0,-1 0 0,0-1 0,1 1 0,-1-1 0,1 1 0,-1 0 0,0-1 0,0 1 0,1-1 0,-1 1 0,0-1 0,0 1 0,1-1 0,-1 1 0,0-2 0,4-14-5426,-3-1 4036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4:31.2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493 5 1664,'3'-4'346,"-4"8"578,-1 11 1198,1-13-1994,1 0 0,-1-1 0,1 1 1,-1 0-1,0 0 0,1-1 0,-1 1 0,0 0 1,0-1-1,0 1 0,-3 1 0,-2 6 387,4-5-339,0-1-1,0 0 1,0 0 0,-1 0-1,-3 3 1,-6 7 317,-3 6-132,-23 22 0,4-5-59,17-18-156,-39 30 0,34-30-81,-59 38 227,22-16 157,-50 32 266,100-67-794,4-2 383,12 1-54,14 2-43,0-1 1,0-1-1,40 3 0,16 2-167,-44-2-12,0 1 1,60 23-1,-87-28-101,0 1-1,-1-1 0,1 1 1,8 7-1,-1-2-2282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4:32.6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234 0 1248,'1'0'23,"-1"0"0,0 0 0,0 0-1,0 0 1,0 0 0,0 0 0,1 0 0,-1 0 0,0 0 0,0 0-1,0 0 1,0 0 0,0 0 0,1 0 0,-1 0 0,0 1 0,0-1-1,0 0 1,0 0 0,0 0 0,0 0 0,0 0 0,1 0 0,-1 0-1,0 0 1,0 0 0,0 1 0,0-1 0,0 0 0,0 0 0,0 0-1,0 0 1,0 0 0,0 0 0,1 1 0,-1-1 0,0 0 0,0 0-1,0 0 1,0 0 0,0 0 0,0 1 0,0-1 0,0 0 0,0 0-1,0 0 1,0 0 0,0 0 0,-1 1 0,1-1 0,0 0 0,0 0-1,0 0 1,0 0 0,0 0 0,0 0 0,0 1 0,0-1 0,0 0-1,0 0 1,0 0 0,-1 0 0,1 0 0,0 0 0,0 0 0,0 1-1,5 0 1156,22 7 204,32-13 660,-55 4-911,-8 3-651,-6 9-118,-2 0 0,1-1 0,-26 16 0,-9 9 40,19-13-51,-4 3-211,1 2 1,1 0-1,-30 39 0,50-56-69,-3 6-19,6-6-136,6-9 81,0 0 0,-1-1 0,1 1 0,-1 0 0,1-1 0,0 1 0,-1 0 0,1-1 0,0 1 1,0 0-1,-1 0 0,1 0 0,0-1 0,0 3 0,0-2-114,-5 11 554,5-11-365,0 0-1,0 0 1,0 0 0,0 0 0,0 0-1,1 0 1,-1 0 0,0 0 0,0 0-1,1 0 1,-1 0 0,0 0 0,1 0-1,-1 0 1,1 0 0,0-1 0,-1 1-1,2 1 1,15 6 449,-9-5-592,37 11 248,-22-8-113,29 13-1,-32-10 14,-4-2-28,-1 0 1,-1 0 0,1 1 0,16 13 0,-25-10-1227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4:34.9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260 124 1984,'0'-1'161,"0"-1"0,1 1 0,-1 0 0,0 0 0,1-1 0,-1 1 0,1 0 0,-1 0 0,1 0 0,-1-1 0,1 1 1,0 0-1,-1 0 0,1 0 0,0 0 0,0 0 0,0 0 0,0 0 0,0 1 0,1-2 0,5-4 1662,-2-10 86,-5 13-1716,0-1-1,0 1 0,-1-1 0,1 1 0,-1-1 0,0 1 0,0-1 0,0 1 0,-2-6 1,1 7-134,1 0 1,-1 0 0,0 0-1,1 0 1,-1 0 0,0 0 0,0 0-1,0 1 1,-1-1 0,1 1-1,0-1 1,-1 1 0,-2-1 0,0 0-2,-1-1 0,1 2 0,-1-1-1,1 1 1,-1-1 0,0 1 0,0 1 0,-8-1 0,11 1-41,-1 1 0,1-1-1,0 1 1,0-1 0,0 1-1,0 0 1,0 0 0,0 0-1,0 0 1,0 1 0,0-1 0,0 1-1,1 0 1,-1 0 0,0 0-1,-3 4 1,2-2 18,-1 2 4,-1 0-1,1 0 0,1 1 1,-1-1-1,1 1 1,-6 13-1,-21 47-72,19-44 180,2 0 1,-13 40-1,19-47-170,0-1-1,2 1 1,0 0-1,0 17 1,7 5 312,-2-34-261,0 0 0,0 0 0,0 0 0,0 0 1,1 0-1,-1-1 0,1 0 0,0 0 0,8 6 1,-5-6 17,0 0 0,-1 0 1,1 0-1,0-1 1,11 2-1,13 5 173,-9-2-19,-1-1-1,1-1 1,25 3-1,69 2 68,-86-8-344,-22-2-441,1-1 1,0 1 0,0-1 0,-1-1 0,10-2-1,-1 1-3523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4:47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 1472,'-3'-1'934,"4"7"980,-1-4-1692,0 0 0,1 0 0,0-1 0,-1 1-1,1 0 1,0-1 0,0 1 0,0-1 0,1 3-1,3 0-133,1 1 0,-1-1-1,1-1 1,-1 1 0,1-1-1,0 0 1,0 0-1,1-1 1,8 3 0,64 11 543,-49-12-469,-6 0-14,0-1-1,1-2 1,-1 0 0,1-1 0,-1-2 0,27-5-1,-31 4-61,-7 1 117,25-7-1,-10 1-123,1 2 1,41-5-1,0 1-104,-44 5-69,0 2 0,29 0 0,-19-2-2696,-28 5 12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0:20.0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8 320,'-5'0'128,"2"-4"-96,-1 1 64,-1 6-64,2 1-288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4:48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82 115 2496,'0'0'28,"-1"0"0,1 0 0,0-1 0,0 1-1,-1 0 1,1 0 0,0 0 0,-1 0 0,1 0 0,0-1 0,-1 1 0,1 0 0,0 0 0,-1 0 0,1 0-1,0 0 1,-1 0 0,1 0 0,0 0 0,-1 0 0,1 0 0,0 0 0,-1 0 0,1 0 0,0 1-1,-1-1 1,1 0 0,0 0 0,0 0 0,-1 0 0,1 0 0,0 1 0,-1-1 0,1 0 0,0 0 0,0 1-1,-1-1 1,1 0 0,0 0 0,0 1 0,0-1 0,-1 1 0,-2 3 25,1-3 166,1 0-160,1-1 0,-1 0 1,0 0-1,0 1 0,0-1 1,0 1-1,0-1 0,0 0 0,1 1 1,-1 0-1,0-1 0,0 1 0,0 0 1,-9 6 651,2-5 297,1-1 0,-1 0 0,-10 0 0,55-1-539,58-8 1,-10 0-226,-36 5-158,17-7 206,-1-3-1,83-26 1,-44 2-117,-61 21-2195,-30 12 4,0 1 624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4:51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0 1984,'-2'1'218,"1"-1"0,-1 1 0,0-1 0,0 1 0,1-1 0,-1 1 0,0 0 0,1 0-1,-1 0 1,1 0 0,-1 0 0,1 0 0,0 1 0,-3 2 0,3-4 123,-1 17 481,2-15-716,-1 10 114,1-1-1,0 1 0,1-1 0,2 16 0,2 8-152,-3-8-43,12 125 235,-9-95-116,-4-38 32,0-1 0,2 0-1,5 23 1,-8-39-148,1 0 0,0-1 0,-1 1 0,1 0 0,0 0 0,0 0 0,0-1 0,1 1 0,-1 0 0,0-1 0,1 1 0,-1-1 0,1 0 0,-1 1 0,3 0 0,-3-1-7,0-1 1,0 1-1,0-1 0,0 0 1,0 1-1,0-1 0,0 0 1,0 0-1,0 0 0,0 0 1,0 0-1,0 0 0,0 0 1,0 0-1,1-1 0,-1 1 1,0 0-1,0 0 0,0-1 1,0 1-1,0-1 1,-1 1-1,1-1 0,0 1 1,0-1-1,0 0 0,0 1 1,-1-1-1,1 0 0,0 0 1,0 0-1,3-5 11,0 1 0,0 0 0,-1-1 0,1 0 1,-1 0-1,-1 0 0,3-8 0,12-50 25,-11 36-41,-3 19-19,5-27 112,1 1 0,3 0-1,26-57 1,-33 83-74,0 1 1,1-1 0,9-9-1,-14 16-41,1 0 0,0 0 0,-1 0-1,1 1 1,0-1 0,0 1 0,0-1 0,0 1 0,0 0-1,0-1 1,0 1 0,1 0 0,-1 0 0,0 1-1,0-1 1,1 0 0,-1 1 0,1 0 0,4-1-1,-6 2 15,1 0 0,0-1 0,-1 1 0,1 0 0,0 0 0,-1 0 0,1 1 0,-1-1-1,0 0 1,1 0 0,-1 1 0,0-1 0,0 1 0,0-1 0,0 1 0,0-1 0,0 1 0,0 0 0,0 1-1,2 5 23,0 1 0,3 12-1,20 112-65,-17-112-73,-8-19 135,0 0-1,0 0 1,0 1 0,0-1-1,0 0 1,0 1 0,-1-1-1,1 5 1,-1-7-17,1 0 0,-1 0 0,0 0 0,0 0-1,0 0 1,0 1 0,1-1 0,-1 0 0,0 0 0,0 0 0,1 0 0,-1 0 0,0 0 0,0 0-1,0 0 1,1 0 0,-1 0 0,0 0 0,0 0 0,1 0 0,-1 0 0,0 0 0,0 0-1,1 0 1,-1 0 0,0 0 0,0 0 0,1 0 0,-1 0 0,0 0 0,0 0 0,0-1 0,1 1-1,-1 0 1,0 0 0,0 0 0,9-5 57,-4 0-50,-1 1 0,-1-1 0,1-1 0,-1 1 0,0 0 0,3-7-1,5-9 42,8-14-193,-12 20 87,2 0 1,-1 1-1,19-22 0,-7 21-62,-19 15 166,6 4-86,-5 0 48,0-1 0,-1 0 1,0 1-1,1-1 0,-1 0 0,0 1 1,-1 0-1,1-1 0,-1 1 1,1 0-1,-1-1 0,0 1 1,0 0-1,-1 3 0,1 16 150,11 169 586,-10-155-571,3 17-223,-3-45-49,0 0 1,-1-1-1,0 16 0,-5-6-2613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4:52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285 1 832,'-12'0'2683,"10"0"-2236,0 0 0,0 0 1,0 1-1,1-1 0,-1 1 1,0-1-1,0 1 0,1 0 1,-3 0-1,2 0-309,1 0-1,-1 0 1,0 0 0,0-1-1,0 1 1,0-1 0,0 0 0,0 1-1,-2-1 1,-1 0-43,0 1 1,0 0-1,0 0 0,0 1 1,0-1-1,1 1 0,-1 0 1,0 0-1,1 0 1,0 1-1,-1 0 0,1-1 1,-4 5-1,-8 7-57,-24 27-1,37-37-39,-10 10 83,0 2 0,2-1 0,0 2 0,1-1 0,-9 21 0,14-27-94,1 1 1,0 0-1,0-1 0,1 1 1,1 0-1,0 1 0,1-1 1,0 0-1,0 1 0,2 12 1,0-17 22,1-1 1,0 1 0,0 0-1,0 0 1,1-1 0,0 0 0,0 1-1,1-1 1,0 0 0,0-1-1,0 1 1,0-1 0,9 8-1,-7-7 38,1-1-1,-1 1 1,1-2-1,0 1 1,0-1-1,1 0 1,-1 0-1,1-1 1,0 0-1,16 4 1,-16-5 104,4 1-71,0-1-1,1-1 0,-1 0 1,0 0-1,14-2 0,-10 1-41,-15 1-167,0-1 1,0 0 0,0 0-1,0 0 1,0 1 0,0-1-1,0 0 1,0-1 0,0 1-1,0 0 1,0 0 0,0 0 0,0-1-1,0 1 1,0 0 0,0-1-1,0 1 1,0-1 0,0 1-1,0-1 1,1-1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4:53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81 2912,'-1'0'81,"1"0"1,0 0-1,-1 0 0,1-1 1,0 1-1,0 0 0,-1 0 0,1 0 1,0-1-1,0 1 0,-1 0 1,1 0-1,0-1 0,0 1 1,0 0-1,0-1 0,-1 1 1,1 0-1,0-1 0,0 1 1,0 0-1,0-1 0,0 1 1,0 0-1,0-1 0,0 1 1,0 0-1,0-1 0,0 1 1,0 0-1,0-1 0,0 1 0,0 0 1,0 0-1,1-1 0,-1 1 1,0 0-1,0-1 0,12-11 1454,-4 5-535,-4 2-819,0 1 0,0 0 0,1 0 0,-1 1-1,1-1 1,0 1 0,0 0 0,0 0 0,6-1-1,-4 1-135,0 1 0,0-1 0,0 2 0,1-1 0,-1 1 0,0 0-1,1 1 1,-1 0 0,1 0 0,-1 0 0,1 1 0,-1 0 0,0 1-1,1 0 1,-1 0 0,0 0 0,0 1 0,8 4 0,-10-5-50,-1 1 0,1 0-1,-1 0 1,1 0 0,-1 1 0,0-1 0,0 1 0,-1 0 0,1 0 0,-1 1 0,0-1 0,0 0 0,0 1-1,-1 0 1,0 0 0,0 0 0,0 0 0,0 0 0,-1 0 0,0 0 0,0 1 0,0-1 0,0 0 0,-1 1-1,-1 9 1,-1-2 52,-1 0 0,0-1 0,-1 1 0,-1-1 0,0 0-1,0 0 1,-1 0 0,-1-1 0,0 0 0,0 0 0,-1-1 0,-1 0-1,-17 17 1,-13 0 433,29-25 571,20-4-715,148 15-1058,-110-7-1340,7-3-4290,-45-2 3771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4:54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23 1568,'0'0'16,"0"0"0,0 0 0,-1 0 1,1 0-1,0 0 0,0 0 0,-1 0 0,1 0 0,0 0 0,0 0 1,-1 0-1,1-1 0,0 1 0,0 0 0,0 0 0,-1 0 0,1 0 1,0 0-1,0-1 0,0 1 0,0 0 0,-1 0 0,1 0 1,0-1-1,0 1 0,0 0 0,0 0 0,0 0 0,0-1 0,-1 1 1,1 0-1,0 0 0,0-1 0,0 1 0,0 0 0,0 0 0,0-1 1,0 1-1,0 0 0,0 0 0,0-1 0,0 1 0,0 0 0,1-1 1,4-13 6338,-4 24-5906,-2 0 0,0 1 0,0-1 0,0 0 0,-5 14 0,3-10-358,0-1 1,1 1 0,0 0 0,1 16-1,0 1-5,-5 227 518,6-227-526,-3 95 2,3-126-156,0 0-1,0 0 0,0 1 0,0-1 0,0 0 1,0 0-1,0 0 0,0 1 0,0-1 1,0 0-1,0 0 0,0 0 0,0 1 1,-8-1-3148,-3-7-1256,0-6 2304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4:54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74 1472,'-5'-2'561,"9"1"-189,-3 1-299,0 0 0,0 0 0,0 0 0,0-1 0,0 1 0,0 0 0,0 0 0,0-1 1,0 1-1,0-1 0,0 1 0,1-1 0,1-2 528,1 1 1,0-1 0,0 1-1,0 0 1,0 0 0,0 0-1,8-1 1,9-5 590,-4 1-874,-1 1 0,1 0 0,0 2 0,33-6 0,-11 7 81,42 0 1,-73 3-377,13 0 90,1 1 1,33 5-1,-49-5-591,1 1 0,0 0 0,-1 0 0,13 7-1,-16-7-150,1 0 0,-1 0 0,0 1 0,0-1-1,0 1 1,0 0 0,0 0 0,0 0-1,3 5 1,4 8-1456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4:56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71 1984,'5'1'3219,"-5"-1"-3154,7 10 1387,-4 7-1110,0 1 0,-1-1 0,0 1 0,-2 0 0,-1 19 0,0 0-26,1 12-9,0 28 222,10 90 0,-3-93-201,3 18 219,-2-8-307,-6-37-240,-4-29 197,2-18-186,0 0 0,0 0 1,0 0-1,0 0 0,0 0 1,0-1-1,0 1 0,0 0 1,0 0-1,0 0 0,0 0 1,0 0-1,-1 0 0,1 0 1,0 0-1,0 0 0,0 0 1,0 0-1,0 0 0,0 0 1,0 0-1,0 0 0,-1 0 1,1 0-1,0 0 0,0 0 1,0 0-1,0 0 0,0 0 1,0 0-1,0 0 0,0 0 0,-1 0 1,1 0-1,0 0 0,0 0 1,0 0-1,0 0 0,0 0 1,0 0-1,0 0 0,0 0 1,0 0-1,0 0 0,-1 0 1,1 0-1,0 1 0,0-1 1,0 0-1,0 0 0,0 0 1,0 0-1,0 0 0,0 0 1,0 0-1,0 1 0,-3-9-9,0 0-1,1 0 1,-3-15-1,1 7-1,-5-25-120,1 0 0,2 0 0,-1-54 0,-2-115 450,8 155-421,2-54-218,0 88 363,1 1 1,2 0 0,6-27 0,-6 27-32,1-6-224,-5 24 181,1 1 0,0 0 1,-1 0-1,1-1 0,0 1 1,0 0-1,-1 0 1,1 0-1,0 0 0,0 0 1,0 0-1,0 0 0,1 0 1,-1 0-1,0 1 1,2-2-1,10-7 42,-12 8-15,1-1-1,0 1 1,-1 0-1,1-1 1,0 1 0,0 0-1,3-1 1,0 1-31,0 0 0,-1 0 1,1 0-1,0 1 1,0 0-1,0 0 1,0 0-1,0 1 0,0 0 1,-1-1-1,1 2 1,0-1-1,-1 0 0,1 1 1,7 4-1,-7-3-5,1 0-1,-1 0 0,0 1 1,0-1-1,0 1 0,-1 0 1,1 1-1,-1-1 1,0 1-1,0 0 0,-1 0 1,5 7-1,-3-1 102,0 1-1,-1-1 1,0 1-1,-1 0 1,0 0 0,-1 0-1,2 18 1,-4-21 14,0-1 0,0 1 0,-1 0 0,0 0 0,-1-1 0,0 1 0,0 0 0,-1-1 0,0 0 0,0 0 0,-6 11 0,6-15 24,-1 0 0,1 0 0,0 0 0,-1 0 0,0-1 0,0 1 0,0-1 0,0 0 0,-1 0 0,-5 2 0,2-1-18,0 0 0,0-1-1,-1 0 1,1 0 0,-11 1-1,8-2-386,1-1-1,-1 0 0,1 0 0,-1-1 1,0-1-1,1 1 0,-1-2 1,-19-4-1,29 6 187,1 0 0,-1-1 0,1 1 0,-1 0 0,1 0 0,-1 0 1,1 0-1,-1 0 0,1-1 0,-1 1 0,1 0 0,-1 0 0,1-1 0,0 1 0,-1 0 0,1-1 0,0 1 0,-1 0 0,1-1 0,0 1 1,-1-1-1,1 1 0,0-1 0,0 1 0,-1-1 0,1 1 0,0 0 0,0-1 0,0 1 0,0-1 0,-1 0 0,2 0-243,0-1-1,-1 1 1,1 0-1,0 0 1,0 0-1,-1 0 1,1 0-1,0 0 0,0 1 1,1-2-1,4-3-496,6-12-1151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4:57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 1312,'15'-11'7794,"-13"10"-7742,0 0 0,0 0 0,-1 1 0,1-1-1,0 1 1,0 0 0,0-1 0,3 1 0,14-1 308,-14 1-358,-1 0 0,1-1 0,-1 1 0,1 1 0,-1-1 0,1 1 0,-1 0 0,1 0 0,-1 0 0,0 0 0,5 3 0,-4-2-21,-1 1 1,1 0-1,-1 0 0,0 0 1,0 0-1,0 0 1,0 1-1,0 0 0,-1 0 1,0 0-1,0 0 0,3 6 1,-4-7 34,-1 0 1,0-1 0,0 1 0,-1 0 0,1 0-1,-1 0 1,1-1 0,-1 1 0,0 0 0,0 0-1,0 0 1,0 0 0,-1 0 0,1 0 0,-1 0-1,0-1 1,0 1 0,0 0 0,0 0 0,0-1-1,0 1 1,-4 4 0,-2 2 94,-1 0 0,0-1-1,0 1 1,-1-2 0,0 1 0,-1-1-1,-12 7 1,-3 3 347,20-13-263,3-3-128,1 0 0,-1 0 1,1 1-1,-1-1 0,0 0 0,1 0 0,-1-1 0,0 1 0,0 0 0,0-1 0,0 1 0,-3 0 0,23-6 690,-8 3-775,1 2 0,-1-1 0,0 1 0,1 1-1,-1 0 1,0 0 0,20 6 0,-23-4-700,0-1-1,-1 1 0,1 0 1,-1 0-1,1 1 1,-1 0-1,8 6 1,-4 2-3170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4:58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0 104 3552,'10'-11'8325,"-8"11"-8287,-1 1 0,1-1 0,-1 1 0,1-1 0,-1 1 0,1-1 1,-1 0-1,1 0 0,0 0 0,-1 0 0,3 0 0,-3 0-31,155-11 914,-55 3-871,283-30 483,-109 3-682,-241 32 214,66 3 0,-89 1-90,0 0 0,0 1 1,0 0-1,0 0 0,0 1 0,-1 1 1,1 0-1,-1 1 0,18 9 0,-25-11-108,1 0 0,-1 1-1,1-1 1,-1 1 0,0-1-1,0 1 1,0 0 0,-1 0-1,1 0 1,-1 0 0,2 8-1,2 3-1055,-2 0 0,4 17-1,-8-30 951,0 1-1,0-1 1,0 0-1,0 0 0,0 0 1,0 1-1,0-1 0,-1 0 1,1 0-1,-1 0 0,0 0 1,1 1-1,-1-1 0,-2 3 1,-6 13-2369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5:00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1 144 1152,'7'-5'6421,"-7"5"-6207,16-6 2249,-12 3-2166,0 0 0,0 0-1,-1 0 1,1 0 0,0-1-1,3-4 1,18-16 149,-9 12-357,-11 7-78,1 0 0,0 1 0,12-7 0,1 3-46,0 0 0,1 2 0,-1 0-1,29-4 1,-34 7-39,0 1 0,27 0 1,-36 2 78,0 1 1,0-1-1,0 1 1,-1 0-1,1 0 1,0 1 0,-1-1-1,1 1 1,-1 0-1,0 0 1,0 0-1,5 4 1,-7-4-5,0-1 0,-1 1 0,1-1 0,0 1-1,-1 0 1,0 0 0,1 0 0,-1 0 0,0 0 0,0 0 0,0 0 0,-1 0 0,1 0-1,1 4 1,-2-2 6,1 1 0,-1-1 0,0 1-1,0-1 1,0 1 0,-2 8 0,-1-2 25,0 0 1,-1 0 0,0 0-1,-10 20 1,2-13 57,-24 31-1,3-6 79,17-20-101,-2 0 1,-1-1 0,0-1 0,-2-1 0,0 0-1,-46 30 1,64-48-84,0-1 0,0 0 0,0 0 0,0 0 0,-1 0 0,1 0 0,0-1 0,-1 0 0,-4 1 0,7-1-69,9 0-198,6-1 264,0-1 0,0 0 0,0-1-1,14-5 1,-12 4-32,0 0-1,23-2 1,-28 6 43,-1 0 1,0 0-1,0 1 1,0 1-1,16 4 1,48 20 94,-54-17-113,11 6 114,-14-11-3094,-3-26-4796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0:20.5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276 1 576,'-1'1'18,"0"-1"0,0 1 0,0 0 1,0 0-1,0 0 0,0 0 0,0 0 0,1 1 0,-1-1 1,-1 2-1,2-2-22,-1 0 1,1 0 0,0 0-1,-1-1 1,1 1 0,-1 0-1,1-1 1,-1 1 0,1 0-1,-1-1 1,1 1 0,-1-1 0,0 1-1,1-1 1,-1 1 0,0-1-1,1 1 1,-1-1 0,0 0-1,0 1 1,1-1 0,-1 0-1,0 0 1,0 0 0,0 1-1,0-1 1,0 0 0,-1 0 20,1 0 0,0 0 0,0 1 1,0-1-1,0 0 0,0 1 0,0-1 1,0 1-1,0 0 0,0-1 0,0 1 1,1-1-1,-1 1 0,-1 1 0,1-1 27,1-1-1,-1 1 0,0 0 0,0-1 0,0 1 1,0 0-1,0-1 0,0 1 0,0-1 0,0 0 1,0 1-1,0-1 0,0 0 0,-1 1 0,0-1 16,-1 0-1,0 0 0,1 0 0,-1 0 1,1 1-1,-1 0 0,1-1 0,-1 1 1,1 0-1,-1 0 0,1 0 1,0 0-1,0 1 0,-1-1 0,1 1 1,0-1-1,0 1 0,0 0 0,1 0 1,-1 0-1,0 0 0,1 0 0,-1 0 1,1 0-1,-1 0 0,0 5 1,-8 11-150,-9 28 0,13-32 235,-1-1 0,0 1 0,-1-2 0,-1 1 0,0-1 0,-19 19 0,22-24-133,-2 1-19,0 1 1,1 1-1,0 0 1,-10 18 0,16-26-36,1-1 0,0 1 1,0-1-1,-1 0 0,1 1 1,0-1-1,0 1 0,0-1 1,1 0-1,-1 1 0,0-1 1,1 2-1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5:00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48 4160,'-4'0'95,"3"0"38,0-1-1,0 1 0,1 0 1,-1 0-1,0 0 0,0 0 1,0 0-1,1 0 0,-1 0 1,0 1-1,0-1 0,0 0 1,1 0-1,-1 0 0,0 1 1,0-1-1,1 1 0,-2 0 1,2 0 94,0 1 0,0-1 1,0 1-1,1 0 1,-1-1-1,0 1 0,1-1 1,-1 1-1,1-1 1,0 1-1,1 1 0,2 8 16,-1 1 0,0 0 0,0-1 1,-1 1-1,1 18 0,-3 64 12,-1-43 351,6-2 413,0-53-582,-2-1-389,0-1-1,0 0 1,0 1 0,-1-1-1,1 0 1,-2 0-1,3-12 1,4-11-34,6-15 71,17-44 144,-26 77-173,0 1 0,0-1 0,1 1 0,0 1 0,16-18 1,-17 21-25,1 0-5,0-1 0,0 1 0,1 0 0,10-7 0,-15 12-22,-1 0 0,1 0 1,-1 0-1,1 1 1,0-1-1,-1 0 1,1 1-1,0-1 1,-1 1-1,1 0 1,0-1-1,0 1 0,-1 0 1,1 0-1,0 0 1,0 0-1,-1 1 1,1-1-1,0 0 1,-1 1-1,1-1 1,0 1-1,-1-1 0,1 1 1,-1 0-1,1 0 1,-1 0-1,1 0 1,1 1-1,2 3-12,0 1 0,0-1 0,-1 1 0,0 0 0,0 0 0,0 1-1,0-1 1,-1 1 0,0 0 0,1 7 0,12 23-117,6 15 481,-22-52-353,0 1 0,1-1 0,-1 1 0,0-1 1,1 0-1,-1 1 0,0-1 0,1 1 0,-1-1 0,1 0 0,-1 0 0,0 1 1,1-1-1,-1 0 0,1 0 0,-1 1 0,1-1 0,-1 0 0,1 0 1,-1 0-1,1 0 0,-1 0 0,1 0 0,-1 1 0,1-1 0,-1 0 0,1-1 1,0 1-1,1 0 6,0-1 1,0 1-1,0-1 1,0 0-1,-1 0 1,1 0-1,0 0 1,1-1-1,3-3 5,0 0-1,-1 0 0,8-9 1,12-16-162,48-45 1,-71 73 140,0 0 1,0 1 0,0-1 0,1 1 0,-1-1 0,0 1 0,1 0-1,-1 0 1,0 0 0,1 0 0,0 1 0,-1-1 0,1 1 0,3-1-1,-5 1 12,1 0 0,0 0 0,0 1 0,-1-1 0,1 0 0,0 1 0,0-1 0,-1 1 0,1 0 0,-1-1 0,1 1 0,0 0 0,-1 0-1,0 0 1,1 0 0,-1 0 0,1 0 0,-1 1 0,0-1 0,0 0 0,2 3 0,0-1 33,-1 1 0,0-1 1,0 0-1,0 1 0,-1-1 0,1 1 1,-1-1-1,0 1 0,1 0 0,-2 0 0,1 0 1,0-1-1,-1 8 0,0 15-17,1 31-803,-1-51-15,1-1-1,0 0 1,0 0-1,4 9 1,13-20-5913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5:15.2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1 127 832,'14'-8'6432,"-13"22"-6287,0 0 1,1-1-1,0 1 1,1 0-1,0-1 1,10 23-1,5 17-107,-11-39 17,-1-1-38,0-1 1,1 0 0,0-1 0,10 13-1,-14-21 5,0 0 0,0 0 0,0 0 0,0 0 0,1-1 0,-1 0 0,1 1 0,-1-1 0,1-1-1,0 1 1,0 0 0,-1-1 0,1 0 0,0 0 0,1 0 0,-1-1 0,0 1 0,5-1 0,-3 0 6,-1 0 0,0-1 0,0 0 0,0 0 0,0 0 0,0 0 1,-1-1-1,1 0 0,0 0 0,-1 0 0,1-1 0,-1 0 0,0 1 0,1-2 1,3-3-1,5-6 27,-1 0 0,-1-1 0,12-16 1,-12 13-64,24-25 1,9-5 108,-30 35-75,-8 5-83,1 2-1,12-9 0,-16 12 46,0 0 0,0 1 0,0 0 1,0 0-1,0 0 0,0 0 0,1 0 0,-1 0 0,0 1 1,6-1-1,12 0 45,-17 0-16,-1 1-1,0 0 1,0-1 0,0 1-1,0 0 1,0 1 0,0-1-1,0 0 1,1 1 0,-1 0-1,0 0 1,0 0 0,3 1-1,-5-1 11,0 0 0,0 1 0,0-1 0,0 0-1,0 0 1,-1 0 0,1 1 0,0-1 0,-1 0-1,1 1 1,0-1 0,-1 0 0,1 3 0,2 5 67,-2-6-80,0 1 0,0 0 0,0 0 0,0-1 0,-1 1 1,1 0-1,-1 0 0,-1 4 0,4 21-61,-2-27 59,-1-1 0,1 1 0,-1 0 0,1 0 0,-1 0 0,0-1 0,0 1 0,0 0 0,0 0 0,0 0 0,0 0 0,0 0 0,-1-1 0,1 1 0,-1 2 0,1-3 6,-1 0 1,1 0 0,0 0-1,0 0 1,0 0-1,0 0 1,1 0 0,-1 0-1,0 0 1,0 0 0,1 0-1,0 1 1,1 6-117,-2-6 295,2-4-164,0 0 0,0 0-1,1 0 1,-1 0 0,0 0 0,1-3-1,3-6-55,0 0 0,0 0-1,1 1 1,0-1 0,1 2-1,0-1 1,10-8 0,-15 15 18,-1 1 0,1 1 1,0-1-1,0 0 0,0 1 1,0-1-1,0 1 1,0 0-1,1 0 0,-1 0 1,0 1-1,1-1 0,-1 1 1,0-1-1,1 1 0,-1 0 1,0 1-1,1-1 0,-1 0 1,0 1-1,0 0 0,1 0 1,-1 0-1,0 0 1,0 0-1,0 1 0,0-1 1,0 1-1,0 0 0,3 3 1,54 32-122,-17-12 257,-17-9-6,33 15 0,-46-25-52,0-1 0,0 0 0,0-1 0,0-1 0,17 2 0,-25-4-31,1-1 0,0-1 0,-1 1 0,1-1 0,-1 0-1,1 0 1,-1 0 0,1-1 0,-1 0 0,0 0 0,0 0 0,0-1 0,0 0 0,0 0 0,0 0 0,7-7-1,3-4 84,-1 0 0,0-2-1,14-20 1,-12 13 231,15-30 1,-13 21-329,-12 20-120,0 0 1,-1 0-1,0 0 1,-1-1-1,3-16 1,-6 21-726,-1 7 507,0 0 0,0 0 0,0 0 0,0 0 0,0 0 0,0 0 0,0 0 0,1 0 0,-1 0 0,0 0 0,1 0 0,-1 0 0,1 0 0,0-1 0,5 17-4655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5:17.1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53 25 832,'-5'-12'300,"-5"-1"3309,8 19-2858,1 11-633,1-15 74,1 70 829,-2 80-354,-1-114 100,-13 73 0,11-88-623,4-18-44,-1 0-1,0 1 0,0-1 0,-1 0 1,1 0-1,-1 0 0,-4 7 651,8-14-772,-1 1 1,1-1-1,0 1 0,-1-1 0,1 1 1,0 0-1,0-1 0,0 1 1,3-1-1,-3 1 4,14-8-11,1 1-1,-1 1 0,1 0 0,0 2 1,1 0-1,20-3 0,9 1 74,1 2 0,-1 3 0,77 5 0,310 40-143,-164-15-31,-151-17 317,0-6-1,0-5 1,165-20 0,115-41-53,88-11-194,210 3 407,-621 64-276,-1 4-1,1 3 1,85 14 0,-137-12 69,1 1 1,33 12-1,-57-17-135,15 8 205,-15-8-202,-1 0-1,0 1 1,1-1 0,-1 0 0,0 1-1,1-1 1,-1 0 0,0 1-1,0-1 1,0 1 0,1-1 0,-1 0-1,0 1 1,0-1 0,0 1-1,0-1 1,0 1 0,0-1 0,1 1-1,-1-1 1,0 1 0,-1-1 0,1 0-1,0 1 1,0-1 0,0 1-1,0-1 1,0 1 0,0-1 0,0 1-1,-1-1 1,1 0 0,0 1 0,-1 0-1,1-1 22,0 1-1,-1 0 0,1-1 1,0 1-1,-1-1 0,1 1 1,0-1-1,-1 1 0,1-1 1,-1 1-1,1-1 0,-1 1 1,1-1-1,-1 1 1,1-1-1,-1 0 0,1 1 1,-1-1-1,0 0 0,1 0 1,-1 1-1,0-1 0,1 0 1,-1 0-1,0 0 0,1 0 1,-1 0-1,0 0 0,1 0 1,-1 0-1,1 0 0,-1 0 1,0 0-1,1 0 0,-1-1 1,0 1-1,1 0 1,-2-1-1,-1-1 83,-1-1-1,1 1 1,0-1 0,0 0 0,-4-5-1,-6-6 200,2 7-221,0 0 0,0 0 0,-1 1 0,-16-6 0,-14-6 138,-11-7-89,-87-28-1,58 24-113,67 23-54,-25-8-4,29 11-96,11 2 118,-1 1 1,0-1-1,0 1 0,1 0 1,-1 0-1,0-1 1,0 1-1,1 0 1,-1 0-1,0 0 0,0 0 1,1 0-1,-1 0 1,0 0-1,0 0 0,0 0 1,1 0-1,-1 1 1,0-1-1,-1 1 1,2-1-2,0 0 1,0 0 0,0 0 0,0 0 0,0 0 0,0 0 0,0 0 0,0 0 0,-1 1 0,1-1-1,0 0 1,0 0 0,0 0 0,0 0 0,0 0 0,0 0 0,0 1 0,0-1 0,0 0 0,0 0-1,0 0 1,0 0 0,0 0 0,0 0 0,0 1 0,0-1 0,0 0 0,0 0 0,0 0 0,0 0 0,0 0-1,0 0 1,0 1 0,0-1 0,0 0 0,0 0 0,1 0 0,-1 0 0,0 0 0,0 0 0,0 0-1,0 0 1,0 1 0,0-1 0,9 8-131,10 7 148,-3-6-29,1-1-1,0 0 1,1-2 0,-1 0-1,28 6 1,-3-1 37,4 2 13,71 24 70,-26-9 195,-59-18-171,-31-10-68,0 0 0,0 0 0,0 0 0,0 1 0,0-1 0,0 0 0,0 1 0,0-1 0,0 1 0,0-1 0,0 1 0,0-1 0,-1 1 0,1 0 0,0 0 1,1 1-1,-2-2-24,-1 1 1,1 0 0,0 0 0,0 0 0,-1-1 0,1 1 0,0 0 0,-1 0-1,1-1 1,-1 1 0,1 0 0,-1-1 0,1 1 0,-1-1 0,0 1 0,1 0-1,-1-1 1,0 1 0,1-1 0,-1 0 0,-1 1 0,-13 9 79,-1 0 0,0-2 0,-1 0 0,1 0 0,-23 5 0,-22 11 214,-20 4-116,58-21-157,1 0 0,-33 16-1,40-12-115,11-9 100,1 1-1,-1-1 1,1 0-1,-1 0 1,-5 2-1,8-4 16,0 0 0,-1 0 0,1-1 0,0 1 0,0 0-1,-1 0 1,1-1 0,0 1 0,0 0 0,0-1 0,-1 1-1,1-1 1,0 0 0,0 1 0,0-1 0,0 0 0,0 0-1,0 0 1,0 0 0,0 0 0,1 0 0,-1 0-1,0 0 1,0 0 0,1 0 0,-1 0 0,0-2 0,-3-4 73,1 1 0,1-1 0,-4-10 0,-2-16-187,5 20-461,0 0 0,-1 0 1,0 0-1,-1 0 0,-12-22 1,16 34 251,0 0 0,0 0 0,0-1 0,0 1 0,0 1 1,0-1-1,0 0 0,0 0 0,0 0 0,0 0 0,-1 1 0,1-1 0,0 1 0,0-1 1,-1 1-1,1-1 0,0 1 0,-3-1 0,-11-3-1601,9 1 598,1-1-1,0 1 0,-8-7 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7:50.2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538 24 1056,'-4'-3'808,"4"3"-780,0-1-1,0 1 1,-1 0-1,1-1 1,0 1-1,0 0 1,-1-1-1,1 1 1,0 0 0,0 0-1,-1-1 1,1 1-1,0 0 1,-1 0-1,1-1 1,-1 1-1,1 0 1,0 0 0,-1 0-1,1 0 1,-1 0-1,1-1 1,0 1-1,-1 0 1,1 0-1,-1 0 1,1 0-1,0 0 1,-1 0 0,1 1-1,-1-1 1,1 0-1,0 0 1,-1 0-1,1 0 1,-1 0-1,1 0 1,-1 1 0,-1-1-11,1 0-1,-1 1 1,1-1 0,-1 0 0,0-1 0,1 1 0,-1 0 0,0 0 0,1-1 0,-1 1 0,1-1 0,-3 0 0,-12-3 653,-74-4 1106,31 7-1272,-38 0 206,83 2-622,-1 1 0,1 0 0,0 1-1,-22 7 1,29-8-90,0 1-1,1 1 0,0 0 1,-1-1-1,1 2 0,1-1 1,-1 1-1,1 0 0,-1 0 1,2 0-1,-1 1 0,0 0 1,-4 8-1,8-13 5,-4 8 65,0-1 0,1 1 1,0 0-1,0 1 0,-3 13 0,2-13-58,2 0 9,4-5 6,0-1 0,0 0 0,0 0 0,0 0-1,1 1 1,-1-1 0,1-1 0,0 1 0,4 5 0,2 6 20,-6-12-31,0 0 0,0 0 1,0 0-1,1 0 0,0-1 1,-1 1-1,1-1 0,0 1 1,0-1-1,0 0 0,1 0 1,-1 0-1,7 2 0,2 0 71,-1 0 0,24 4-1,-27-7-23,0 0 0,0-1 0,1 0 0,-1 0 0,0-1 0,0-1 0,8-1 1,15-2 199,11-1-121,-39 6-140,-4-1 286,-9 3-100,6-1-180,-1 1-1,0-1 1,0 0 0,0 0-1,0 0 1,-6 0-1,5-1-2,0 0 0,1 1 0,-1 0-1,0 0 1,-8 4 0,2 1-16,0 0-1,0 1 1,1 1 0,-1 0-1,2 0 1,-1 1 0,1 1-1,1-1 1,0 2 0,-13 17 0,11-12-15,1 1 0,1 0 1,0 0-1,1 1 1,1 0-1,-9 35 1,14-43 17,1 0 0,1-1 1,-1 1-1,2 0 0,1 18 1,0-23 32,1 1 0,-1 0 1,1-1-1,-1 1 0,2-1 1,-1 0-1,6 7 0,1 3 66,-7-10-64,1-1 1,0 1-1,0 0 0,0-1 0,0 0 0,0 0 0,1 0 0,0-1 0,0 1 1,0-1-1,9 4 0,-6-4 55,0 0 0,0-1 0,0 0 0,0 0 0,0-1 0,1 0 0,11 0 0,7-3 240,0-1 0,0-2 0,52-14 0,-47 11-242,-1-2 0,0-1-1,0-1 1,-1-2 0,-1-1 0,31-21 0,-34 21-1629,-25 15 1398,-1 0-1,1 0 1,-1 0-1,0 0 1,1 1 0,-1-1-1,1 0 1,-1 0-1,0 0 1,1 1-1,2 5-2007,-1 4-1571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7:52.5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152 107 2240,'1'-2'150,"0"1"1,-1 0-1,1-1 1,0 1-1,0 0 0,0 0 1,0 0-1,1-1 1,-1 1-1,0 0 0,0 1 1,1-1-1,-1 0 1,1 0-1,-1 0 0,1 1 1,2-2-1,14-9 1196,4-16 198,3-3-34,-23 28-1526,0 0-1,0 0 0,0 1 0,1-1 1,-1 0-1,0 1 0,1 0 0,-1 0 1,1 0-1,0 0 0,3-1 0,-5 2 27,1-1-1,-1 1 1,0 0-1,1 0 1,-1 0-1,0 1 1,0-1-1,1 0 1,-1 0-1,0 1 1,0-1-1,1 1 1,-1-1-1,0 1 0,0-1 1,0 1-1,0 0 1,0 0-1,0 0 1,0-1-1,0 1 1,0 0-1,1 2 1,2 2 33,0 0 0,0 1 0,4 9 0,0-1 261,-1-2-138,-3-6-56,0 0-1,-1 0 1,1 0 0,-1 1 0,2 7-1,-5-12-52,1 1-1,-1-1 1,1 1-1,-1 0 1,0-1 0,0 1-1,0-1 1,-1 1-1,1 0 1,-1-1-1,1 1 1,-1-1 0,0 1-1,0-1 1,0 0-1,0 1 1,0-1-1,-2 3 1,-2 2 0,-1 0 1,1 0-1,-1 0 1,0-1-1,-1 0 1,1-1-1,-1 1 1,-11 6-1,3-4-194,-1 0 0,1-1-1,-24 7 1,17-7-1053,-41 19 1,52-20 437,1 0 0,0 1 0,0 0 0,1 0 0,-15 16 1,0 5-940,8-7-101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7:53.8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0 146 1472,'2'-2'163,"-1"0"1,0 0 0,0 0-1,0 0 1,0 0-1,0 0 1,0 0-1,0 0 1,0 0-1,-1 0 1,1 0-1,-1 0 1,0-1-1,0 1 1,0 0-1,0 0 1,0-3-1,2-12 217,1 2 601,-1 0 0,1-23 0,-7 18 75,4 20-1045,-1 0-1,1 0 0,0 0 0,0 0 0,0 0 0,0 0 0,0 0 0,-1 0 1,1 0-1,0 0 0,0 0 0,0-1 0,0 1 0,-1 0 0,1 0 1,0 0-1,0 0 0,0 1 0,0-1 0,-1 0 0,1 0 0,0 0 0,0 0 1,0 0-1,0 0 0,0 0 0,-1 0 0,1 0 0,0 0 0,0 0 1,0 0-1,0 0 0,0 1 0,0-1 0,0 0 0,-1 0 0,1 0 1,0 0-1,0 0 0,0 0 0,0 1 0,0-1 0,0 0 0,-6 6 56,5-2-62,0 1 1,1-1-1,-1 0 0,1 0 0,0 1 0,1-1 0,-1 0 0,1 0 0,1 6 0,0 4 14,7 85 62,9 31 333,-6-39-111,-2-12 87,1 110 0,-12-154-247,-6 48-1,6-70-17,1-11-190,1 0 0,-1-1 0,0 1-1,-1 0 1,1-1 0,0 1 0,0 0 0,-1-1-1,1 1 1,-1 0 0,0-1 0,1 1 0,-1-1-1,0 1 1,0-1 0,0 1 0,0-1-1,0 1 1,-1 0 0,-8 0-4163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7:54.4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174 262 1312,'-10'-15'1120,"-11"-21"0,18 29-849,1-1 1,0 1 0,0 0-1,1-1 1,-1 1-1,2-1 1,-1 1 0,1-1-1,0 1 1,1-1-1,-1 1 1,4-11-1,-3 12-223,1 1-1,-1-1 0,1 1 0,1 0 0,-1 0 1,1 0-1,0 0 0,0 0 0,1 0 1,-1 1-1,1-1 0,0 1 0,0 0 0,0 0 1,1 1-1,-1-1 0,1 1 0,0 0 0,0 0 1,0 1-1,1-1 0,-1 1 0,0 0 0,1 1 1,-1-1-1,8 0 0,-5 2 2,-1 0-1,0 1 1,0 0 0,0 0-1,0 0 1,0 1 0,0 0-1,-1 0 1,12 6 0,-8-3 25,0 1 1,0 0-1,-1 0 0,0 1 1,11 10-1,-13-10-40,0 0 0,0 1 0,-1 1 0,0-1 0,0 1 0,-1 0 0,0 0 0,-1 0 0,4 11 0,-6-13-6,0 0-1,0 0 0,-1 1 0,0-1 0,0 0 0,-1 1 0,0-1 1,0 0-1,-1 1 0,0-1 0,0 0 0,0 0 0,-4 11 0,0-7 37,0 0 1,-1 0-1,1-1 0,-2 1 0,0-2 0,0 1 0,-1-1 0,0 0 0,0 0 0,-19 14 0,11-12 58,0 0 0,-1-1 0,0-1-1,0-1 1,-1 0 0,-20 5 0,26-9-78,-1-2 0,1 0 0,0 0 0,-1-1 0,-13-1 1,-62-6-1068,50-1-1473,27 7-186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7:55.3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14 992,'0'0'7,"0"-1"0,0 1 0,0 0 0,0 0-1,0 0 1,0 0 0,0-1 0,0 1 0,0 0 0,0 0 0,0 0 0,0 0 0,0-1 0,0 1-1,0 0 1,0 0 0,0 0 0,0 0 0,0 0 0,-1 0 0,1-1 0,0 1 0,0 0 0,0 0-1,0 0 1,0 0 0,0 0 0,-1 0 0,1 0 0,0 0 0,0-1 0,0 1 0,0 0 0,0 0-1,-1 0 1,1 0 0,0 0 0,0 0 0,0 0 0,0 0 0,-17-2 7320,17 1-6804,8-2 848,3 4-1167,0 0 1,0 0-1,20-3 1,4 1 331,14 0-138,-13 0-189,64 7 0,-44 1 0,73 13-1116,-120-19 168,0 2 0,15 5-1,-21-7 358,0 0 0,1 1 0,-1 0 0,0-1 0,0 1 0,0 1 0,-1-1 0,1 0 0,3 4 0,-4-4-23,-1 0 0,0 0 0,-1-1-1,1 1 1,0 0 0,0 0-1,0 4 1,-1-6 373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7:58.8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386 686 1568,'-1'-2'101,"0"1"1,1-1-1,-1 1 1,1-1-1,-1 1 0,1-1 1,0 0-1,-1 1 0,1-1 1,0 1-1,0-1 1,0 0-1,1 1 0,-1-1 1,0 0-1,0 1 1,2-3-1,0-11 1093,-2 12-1075,0-1 0,-1 1 0,1 0 0,0 0 0,-1 0 0,0 0 0,0 0 0,0 0 0,0 0 0,0 0 0,0 0 0,-1 0 0,0 0 0,1 1 0,-1-1 0,0 0 0,0 1 0,-1 0 0,1 0 0,0-1 0,-3-1 0,0 2-104,1 0-1,0 0 1,0 0 0,-1 0 0,1 1 0,-1-1 0,0 1 0,1 0 0,-1 1 0,0-1-1,0 1 1,1 0 0,-10 1 0,5 0 31,0 0-1,0 1 1,1 0-1,-1 1 1,0 0-1,1 0 1,0 1-1,0 0 1,-14 9-1,11-5-38,1 0 0,0 1 0,1 0 0,0 1 1,0 0-1,-7 11 0,-5 14 99,2 0-1,1 0 1,-19 54 0,34-82-62,1 1 1,-1 0-1,1 0 0,-1 9 0,3-14-33,-1 0-1,1 1 1,0-1-1,1 1 1,-1-1-1,1 0 1,-1 1-1,1-1 1,0 0-1,0 1 0,0-1 1,3 4-1,-2-3-9,0 0-1,1 0 0,-1-1 0,1 1 1,0-1-1,0 1 0,0-1 0,0 0 1,0-1-1,1 1 0,4 2 0,-4-2 4,1-1-1,0-1 1,-1 1-1,1-1 1,0 0-1,0 0 0,0 0 1,0-1-1,9 0 1,-4 0 35,-1 0 0,1-1 1,0 0-1,-1-1 0,1 0 0,-1 0 1,0-1-1,1-1 0,-1 1 1,-1-2-1,1 1 0,-1-1 0,1 0 1,-1-1-1,-1 0 0,1 0 1,-1 0-1,0-1 0,-1 0 0,1-1 1,-1 0-1,-1 0 0,0 0 1,0 0-1,0-1 0,-1 0 1,0 0-1,-1 0 0,3-12 0,-3 9-40,0 0-1,-1-1 0,-1 1 0,0-1 0,-1 0 1,0 1-1,0-1 0,-2 0 0,0 1 1,0-1-1,-5-14 0,-5 6 31,11 20-32,1 0 0,-1 0 0,0 0 0,0 0 0,0 0-1,0 0 1,0 0 0,0 0 0,0 0 0,0 1 0,0-1-1,0 0 1,0 1 0,0-1 0,-3 0 0,4 1-7,0 0 1,-1 0-1,1 1 0,0-1 1,0 0-1,-1 0 1,1 1-1,0-1 1,0 0-1,-1 0 1,1 1-1,0-1 0,0 0 1,0 1-1,-1-1 1,1 0-1,0 1 1,0-1-1,0 0 0,0 1 1,0-1-1,0 0 1,0 1-1,0-1 1,0 1-1,0-1 1,-1 12-59,1-12 63,1 16 40,1 0 0,0 0 0,1 0 0,1 0 1,0 0-1,1-1 0,1 0 0,0 0 0,1 0 0,1-1 0,13 18 0,-18-27 14,1 0-1,0-1 0,1 0 0,-1 0 0,1 0 0,0-1 1,0 1-1,0-1 0,0 0 0,10 4 0,-12-6-22,-1 0 0,1 0 0,0-1 0,-1 1 0,1 0 0,0-1 0,-1 0 0,1 1 0,0-1 0,0 0 0,0-1 0,-1 1 0,1 0 0,0-1 0,-1 1 0,1-1 0,0 0 0,-1 0 0,1 0 0,-1 0 0,1-1 0,-1 1 0,0-1 0,1 1 0,1-3 0,3-3 11,-1-1 1,0 0-1,0 0 0,-1-1 1,1 0-1,3-9 1,20-60 11,-5 13-3,-8 24 18,-12 30-113,0 0-1,1 0 0,0 0 1,0 0-1,1 1 1,14-18-1,-19 27 52,0 0 0,0 0 0,0 0 0,0 0 0,0 1 0,0-1 0,0 0 0,0 0-1,0 1 1,0-1 0,1 1 0,-1-1 0,0 1 0,0 0 0,1-1 0,-1 1 0,2 0 0,-2 0-11,0 0 1,0 0-1,-1 1 1,1-1-1,0 0 1,0 0 0,-1 1-1,1-1 1,0 0-1,0 1 1,-1-1-1,1 1 1,0-1 0,-1 1-1,1-1 1,-1 1-1,1-1 1,-1 1-1,1 0 1,-1-1 0,1 1-1,-1 0 1,0 0-1,1-1 1,-1 1-1,0 0 1,1 0 0,-1-1-1,0 2 1,5 25 93,-1-1 0,-2 1 1,0 0-1,-2 0 0,-4 36 1,3 5 244,1-40 60,10-44-76,-1-13-324,1 0-1,2 1 0,25-45 1,-33 67-41,-1 1 0,1 0 1,0 0-1,0 0 0,0 0 1,1 1-1,0-1 0,0 1 1,0 0-1,0 1 0,11-6 1,-15 8 41,0 1 0,0 0 0,0 0 0,0-1 0,1 1 1,-1 0-1,0 0 0,0 0 0,0 1 0,0-1 0,0 0 1,0 0-1,0 1 0,0-1 0,0 0 0,0 1 0,0-1 0,0 1 1,0-1-1,0 1 0,0 0 0,-1-1 0,1 1 0,0 0 1,0-1-1,-1 1 0,1 0 0,0 0 0,-1 0 0,1 0 0,-1 0 1,1 0-1,-1 0 0,1 0 0,-1 0 0,1 1 0,1 6 2,1-1 0,-1 1-1,1 13 1,-2-16 22,6 37 27,-4-18-39,1-1 0,1 1 0,11 31 0,-13-48 14,1-1 1,0 1 0,0-1 0,0 0 0,0 0-1,1 0 1,0-1 0,0 1 0,8 5 0,-10-9 4,-1 0 1,1 0-1,-1 0 1,1-1-1,0 1 1,-1-1-1,1 1 1,0-1-1,0 0 1,0 0-1,0 0 1,0-1 0,0 1-1,0-1 1,1 0-1,-1 1 1,0-2-1,0 1 1,0 0-1,0 0 1,0-1-1,0 0 1,0 0-1,5-1 1,1-3-31,0 0 0,-1-1 1,0 0-1,0 0 0,0 0 0,-1-1 0,0 0 1,0-1-1,-1 0 0,0 0 0,0 0 0,5-11 1,53-83-303,-63 101 300,-1 0 0,1 0 0,0 0 0,-1 0 0,1 0 0,0 0 0,0 0 1,0 0-1,-1 1 0,1-1 0,0 0 0,0 1 0,0-1 0,0 1 0,0-1 0,0 1 0,1-1 0,-1 1 0,0 0 0,0-1 0,0 1 0,2 0 0,-2 0-3,1 1-1,-1-1 1,0 0 0,1 1-1,-1-1 1,0 1 0,1 0-1,-1-1 1,0 1 0,0 0-1,0 0 1,1 0 0,-1 0-1,0 0 1,1 2 0,3 3 19,-1 1 0,1 0 0,-1 0 1,-1 0-1,5 9 0,-3-3-70,-2-8 108,-1-1-1,0 1 1,-1 0-1,1 0 1,1 6-1,-3-9 272,-1-3-300,0 1-1,1-1 1,-1 1-1,0-1 1,1 1 0,-1-1-1,0 0 1,1 1-1,-1-1 1,1 0 0,-1 1-1,1-1 1,-1 0 0,1 0-1,0 1 1,-1-3-1,-3-4 74,-6-7 15,6 7-112,-1 1 0,0 0 0,0 0 0,-10-8 0,13 12-15,0 0 1,-1 1 0,1-1 0,-1 1 0,1 0 0,-1 0 0,1 0 0,-1 0 0,0 0 0,0 0 0,1 1 0,-1-1 0,0 1 0,0 0 0,0 0 0,1 0 0,-5 1 0,5-1 13,0 1 0,-1 0 0,1 0 1,0 0-1,-1 0 0,1 0 0,0 1 0,0-1 1,0 1-1,0-1 0,0 1 0,0 0 1,1-1-1,-4 5 0,-20 33-185,21-33 163,0 1-7,0 0-1,1-1 1,0 1-1,0 0 1,1 0-1,-3 12 1,4-15 21,1-1 1,0 1-1,0-1 0,0 1 1,0-1-1,0 1 0,1-1 1,0 1-1,-1-1 1,1 0-1,0 1 0,1-1 1,-1 0-1,1 0 1,-1 0-1,4 5 0,-2-4 45,1 1 0,-1-1 0,1 0-1,0 0 1,0 0 0,0 0 0,1-1 0,-1 0-1,8 4 1,-8-5-13,-1-1 0,1 0-1,-1 0 1,1 0 0,0 0 0,-1-1 0,1 1-1,0-1 1,0 0 0,-1 0 0,1-1 0,0 1-1,-1-1 1,7-1 0,0-1 40,-1-1-1,0 0 1,1 0 0,-2-1 0,1 0-1,0-1 1,-1 0 0,0 0-1,0-1 1,-1 1 0,0-2 0,0 1-1,10-17 1,2-4-61,-2-1 0,24-56 0,-22 41 125,-2 0 0,20-84-1,-31 100-129,-2 1 0,-1-1-1,-1 0 1,-1 0-1,-2 0 1,-5-34-1,2 34-64,-2 0 0,-1 1 0,-13-33 0,13 42-10,-1 1 0,-1 0-1,0 0 1,-2 1 0,-20-26-1,29 39 56,0 1-1,0 0 1,-1-1-1,1 1 1,-1 0-1,0 0 1,0 0-1,1 0 1,-1 1-1,0-1 1,-7-1-1,9 2 20,-1 1-1,0 0 1,1 0 0,-1 0-1,0 0 1,1 0-1,-1 0 1,0 0-1,1 1 1,-1-1 0,0 1-1,1-1 1,-1 1-1,1-1 1,-1 1 0,1 0-1,-1 0 1,1 0-1,-1 0 1,1 0 0,0 0-1,0 0 1,-1 0-1,0 3 1,-3 2-27,1 0-1,0 1 1,0-1 0,0 1-1,1 0 1,0 0 0,0 0-1,1 1 1,-2 7 0,-1 14 10,-3 30 0,5-28 93,1-9 10,0-1-1,2 1 1,1 0-1,6 43 1,7 30 235,-9-52-192,2-1 0,19 64 0,-14-69-54,3 0-1,0-2 1,2 1 0,31 45 0,-42-74-322,0 1 0,0-1 0,1-1-1,0 1 1,0-1 0,0 0 0,1-1 0,12 8 0,10-1-1052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8:00.8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56 576,'5'-8'1629,"2"-3"715,7 11-1698,-11 0-455,0-1 1,0 0-1,0 0 1,0 0-1,0 0 1,0 0-1,-1 0 1,1-1-1,0 0 1,-1 1 0,4-4-1,19-9 774,-22 13-935,0 0 0,0 0 0,0 0 0,0 1-1,0-1 1,0 1 0,0 0 0,0 0-1,0 0 1,0 0 0,0 0 0,0 1 0,0-1-1,0 1 1,0 0 0,3 1 0,-4-1-9,-1 0 0,1 1-1,0-1 1,-1 0 0,1 0 0,-1 1 0,1-1 0,-1 1 0,0 0 0,1-1 0,-1 1 0,0 0 0,0 0 0,0-1 0,-1 1-1,1 0 1,0 0 0,-1 0 0,1 0 0,-1 0 0,1 0 0,-1 0 0,0 0 0,0 4 0,0 32 467,4 119 501,-3-136-970,0-8-5,0 1-1,1-1 1,0 0 0,1-1 0,9 26-1,-2-11-52,-6-15 91,1 1 1,8 15-1,-11-25-25,0 0 0,1 1 0,-1-1 0,0 0 0,1 0 0,0 0 0,0-1 0,0 1 0,0-1 1,0 1-1,1-1 0,4 2 0,-6-3 12,0 0 0,1-1 0,-1 1 1,0-1-1,1 0 0,-1 1 1,0-1-1,1 0 0,-1 0 0,0-1 1,1 1-1,-1 0 0,0-1 0,1 1 1,-1-1-1,0 0 0,0 0 0,0 0 1,1 0-1,-1 0 0,0 0 1,0-1-1,-1 1 0,1-1 0,0 1 1,0-1-1,1-2 0,3-2 43,-2 0 0,1 0 0,-1 0 0,0-1 0,0 0-1,0 1 1,3-11 0,-4 5-15,0 0-1,0 0 1,-1 0-1,0 0 1,-1-15-1,-4-63-51,0 20-226,3 59 130,-1 2 25,1 0 1,1 0-1,0 0 0,2-11 1,-3 18 61,1 0-1,0 0 1,-1 0 0,1 0 0,0 0 0,0 0 0,0 0 0,0 1-1,0-1 1,1 0 0,-1 1 0,0-1 0,1 1 0,-1-1 0,1 1-1,0 0 1,-1-1 0,1 1 0,0 0 0,0 0 0,0 0 0,-1 1-1,5-2 1,14-2 72,1 2 0,-1 0 0,1 1-1,0 1 1,30 4 0,-20-2-65,-9-1-152,1 2-1,-1 0 0,0 2 0,38 12 1,-59-16-183,-1 0 0,1-1 0,0 1 0,0 0 0,0 0 0,-1 0 0,1 0 0,0 0 0,-1 0 0,1 0 0,-1 0 0,1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49:19.9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347 1 1472,'5'0'2389,"-6"8"-1930,-2-1-315,0 0 1,-1 0 0,0-1-1,0 1 1,0-1 0,-1 0-1,1 0 1,-9 6 0,9-7-98,-91 107 887,74-84-849,1 1 0,-20 39 0,20-27-121,-20 36 174,20-39 18,15-27-134,0 0 1,-1-1-1,-9 12 0,3-3 82,8-12 126,7-14 92,15-27-226,1 1 0,2 1 0,1 1 0,1 1 0,51-51 0,-22 37 343,1 2 0,98-59 0,-159 113-172,-7 3-181,-1-2 1,-23 16-1,-7 6-36,-25 30 214,-103 122 0,162-172-325,9-10 67,-1 0 0,0 0 0,-7 5 0,8-10-114,2-6 80,2-6 89,1 6-54,1-1 1,0 1-1,0 0 0,1 0 0,-1 0 0,1 0 0,1 1 0,-1-1 0,10-7 0,2-2-39,33-21-1,-12 15 61,0 1 0,1 2 0,70-22 0,58-8 44,-14 5 309,-144 40-368,0 2 1,0-1-1,0 1 0,0 0 1,12 0-1,-20 1-13,1 0 1,-1 0-1,1 0 0,-1 0 1,0 0-1,1 0 0,-1 0 1,1 0-1,-1 0 0,0 0 1,1 0-1,-1 0 0,0 0 0,1 0 1,-1 0-1,1 0 0,-1 1 1,0-1-1,1 0 0,-1 0 1,0 0-1,1 1 0,-1-1 1,0 0-1,1 0 0,-1 1 1,0-1-1,0 0 0,1 1 1,-1-1-1,0 0 0,0 1 1,1-1-1,-1 0 0,0 1 1,0-1-1,0 0 0,0 1 0,0-1 1,0 1-1,0-1 0,1 0 1,-1 1-1,0-1 0,0 1 1,-1-1-1,1 0 0,0 1 1,0-1-1,0 1 0,0-1 1,0 0-1,0 1 0,0-1 1,-1 1-1,-10 15 295,11-15-277,-51 53-98,32-33 128,15-18-59,0 1-1,1 0 0,-1 0 1,1 0-1,-3 5 0,-7 13-27,8-15-43,1 1 0,0-1 0,-5 13 0,8-18 70,0 1 1,1 0-1,-1 0 0,1 0 0,-1 0 0,1 1 0,0-1 0,0 0 0,1 0 1,-1 0-1,0 0 0,1 0 0,2 5 0,-3-7 13,0 1 0,1-1 0,-1 1 0,1-1-1,0 1 1,-1-1 0,1 1 0,0-1 0,0 0 0,0 0 0,0 1 0,0-1 0,0 0-1,0 0 1,0 0 0,1 0 0,-1 0 0,0 0 0,1 0 0,-1-1 0,1 1-1,-1 0 1,2 0 0,-2-1 18,1-1 0,-1 1 0,1 0-1,-1 0 1,1-1 0,-1 1 0,1-1-1,-1 1 1,0-1 0,1 1 0,-1-1 0,0 0-1,0 0 1,1 0 0,-1 1 0,0-1-1,0 0 1,0-1 0,0 1 0,0 0 0,0 0-1,-1 0 1,1-1 0,1 0 0,1-4 28,44-60-9,-41 59-89,-1 1 0,1 1-1,0-1 1,0 1-1,0 0 1,1 0 0,13-6-1,-15 8 27,0 1 0,1 0 1,-1 0-1,8-2 0,-11 4 33,-1 0 0,1 0 0,0-1 0,0 1 0,-1 0 0,1 1 0,0-1 0,0 0 1,-1 0-1,1 1 0,0-1 0,-1 1 0,1 0 0,-1-1 0,1 1 0,-1 0 0,1 0 0,-1 0 1,2 1-1,-2-1-2,0 0 0,-1 0-1,1 0 1,-1 0 0,1 0 0,-1 0 0,1 0 0,-1 0 0,0 0 0,1 0 0,-1 0 0,0 0 0,0 1 0,0-1 0,0 0-1,0 0 1,0 0 0,0 0 0,0 0 0,0 1 0,-1-1 0,1 0 0,0 0 0,-1 0 0,1 0 0,-1 0 0,1 0 0,-2 1 0,-2 5 12,0 1 0,-9 10 0,11-15-20,-4 5 0,0 0 1,0 0 0,-1-1 0,0 0 0,-1 0 0,-12 9-1,17-14 14,1-1 0,-1 1 0,0-1 0,0 0 0,1 0 0,-1 0 0,0 0 0,0-1 0,0 1 0,0-1 0,0 1 0,0-1 0,0 0 0,0 0 0,0-1 0,0 1 0,0-1 0,0 1 0,0-1 0,1 0 0,-1 0-1,0 0 1,0 0 0,1-1 0,-1 1 0,-3-4 0,2 3-20,1-1 0,0 1-1,0-1 1,0 0-1,1 0 1,-1 0 0,1 0-1,0-1 1,-1 1-1,1-1 1,-2-7 0,3 9-10,0-1 0,0 1 0,1-1 0,-1 0 0,1 1 0,-1-1 0,1 0 0,0 1 0,0-1 0,1 0 0,-1 0 0,0 1 0,1-1 0,0 1 0,-1-1 0,1 0 0,0 1 0,2-3 0,3-5-25,0 1 0,1 0 1,1 1-1,-1 0 0,1 0 0,17-12 1,-9 8 28,1 1-1,34-17 1,-12 9 300,-25 11-360,0 0-1,1 1 1,0 1 0,1 1 0,21-5-1,-36 10 75,0-1-1,-1 1 1,1 0-1,0 0 1,-1 0-1,1 0 0,0 0 1,0 0-1,-1 0 1,1 1-1,0-1 1,-1 0-1,1 0 1,0 0-1,-1 1 1,1-1-1,0 0 0,-1 1 1,1-1-1,-1 0 1,1 1-1,-1-1 1,1 1-1,0 0 1,0 0 0,-1 1 1,1-1-1,0 0 1,-1 0 0,0 1-1,1-1 1,-1 0-1,0 0 1,0 1-1,0-1 1,1 0 0,-2 2-1,1 3-15,-1 0 0,0 0 0,0 0 0,0-1 0,-3 7 0,-48 96 69,14-33 154,36-70-143,0-1-1,-1 1 1,0-1 0,1 1 0,-8 6 0,10-11-64,0 0 0,0 0 0,0 0 0,0 1 0,0-1 0,0 0 0,0 0 0,0 0 0,0 0 1,0 0-1,0 0 0,0 0 0,-1 0 0,1 0 0,0 0 0,0 0 0,0 0 0,0 0 0,0 0 0,0 0 0,0 0 0,0 0 0,0 0 0,0 0 0,0 0 0,0 0 0,0 0 0,0 0 1,0 0-1,0 0 0,0 0 0,0 0 0,-1 0 0,1 0 0,0 0 0,0 0 0,0 0 0,0 0 0,0 0 0,0-1 0,0 1 0,0 0 0,0 0 0,0 0 0,0 0 0,0 0 1,0 0-1,0 0 0,0 0 0,0 0 0,0 0 0,0 0 0,0 0 0,0 0 0,0 0 0,0 0 0,0 0 0,0 0 0,0 0 0,0 0 0,0-1 0,0 1 0,0 0 0,0 0 0,0-7 52,3-8-41,0 7-65,1 0 0,0 0-1,1 0 1,0 0 0,0 1-1,0 0 1,1 0 0,0 0-1,0 1 1,8-6 0,-18 31 15,-2-8 109,-2 6-41,-17 26 0,21-38 7,0 0-1,0 0 0,0 0 1,-1-1-1,0 0 1,1 1-1,-2-2 1,-9 7-1,10-7-19,1-1 0,-1 0 0,1 0-1,-1 0 1,0-1 0,-5 2 0,7-3-1,1 0-1,-1 0 1,1 0-1,-1 0 1,1-1 0,-1 1-1,1-1 1,-1 1-1,1-1 1,-1 0 0,1 0-1,0 0 1,-1 0-1,-2-2 1,4 2-35,-1 0-1,1 0 1,-1 0 0,1 0-1,-1 0 1,1 1 0,-1-1-1,1 1 1,-4-1 0,0 5-337,4 8 190,0-6 160,2-1 0,-1 1 0,0-1 0,1 1 0,0-1-1,1 1 1,-1-1 0,1 0 0,0 0 0,0 0 0,0 0-1,5 7 519,-15-24-379,7 11-132,0 0-1,-1 0 1,1 0 0,-1 1 0,1-1 0,-1 0-1,1 1 1,-1-1 0,1 1 0,-1-1-1,1 1 1,-1 0 0,1 0 0,-1 0-1,1 0 1,-1 0 0,0 0 0,1 0-1,-1 0 1,1 1 0,-1-1 0,1 1-1,-1-1 1,-1 2 0,0-1-32,0 0-1,0 0 1,0 1 0,1-1-1,-1 1 1,0 0-1,1 0 1,-1 0 0,1 0-1,0 0 1,-2 3 0,4-5 26,-1 1 1,1-1 0,0 0 0,0 0 0,0 0 0,0 0-1,0 0 1,0 0 0,0 0 0,-1 0 0,1 0 0,0 0-1,0 0 1,0 0 0,0 1 0,0-1 0,0 0-1,0 0 1,0 0 0,0 0 0,0 0 0,0 0 0,0 0-1,0 1 1,0-1 0,0 0 0,0 0 0,0 0 0,0 0-1,0 0 1,0 0 0,0 0 0,0 1 0,0-1-1,0 0 1,0 0 0,0 0 0,0 0 0,0 0 0,0 0-1,0 0 1,0 1 0,0-1 0,0 0 0,0 0 0,0 0-1,0 0 1,0 0 0,1 0 0,-1 0 0,0 0-1,0 0 1,0 1 0,0-1 0,0 0 0,0 0 0,0 0-1,0 0 1,1 0 0,-1 0 0,0 0 0,0 0 0,0 0-1,8-2 70,5-6 56,-1-1 0,17-14 0,16-10 23,368-207 448,-325 190-492,-49 28-241,57-26 0,-87 45 155,-3 0-36,1 0 0,0 0 0,0 1 0,0 0 0,0 0 0,0 1-1,0 0 1,0 0 0,0 0 0,14 2 0,-20-1 22,1 0-1,-1 1 1,0 0-1,0-1 1,0 1-1,1 0 1,-1-1-1,0 1 1,0 0-1,0 0 1,0 0 0,0 0-1,-1 0 1,1 0-1,0 0 1,0 0-1,-1 0 1,1 0-1,0 1 1,-1-1-1,1 0 1,-1 0 0,0 1-1,1 0 1,0 4-18,0-1 0,0 1 0,0 0 0,-1 7 0,0 6 30,1 1 0,1-1 0,6 34 0,-6-48-10,-1 1 1,0-1-1,1 0 1,0 0-1,1 0 1,-1 0-1,1 0 1,0-1-1,0 1 1,0-1-1,0 1 1,1-1-1,0 0 1,0-1 0,0 1-1,0-1 1,1 1-1,5 2 1,-4-4 8,-1 0-1,1 0 1,0-1 0,-1 0 0,1 0 0,0-1 0,0 1 0,0-1-1,-1 0 1,1-1 0,0 1 0,0-1 0,6-2 0,12-4 99,41-17-1,-47 17-86,72-31 98,-31 13-77,103-30-1,-117 43-540,1 3 0,0 1-1,65-1 1,-107 9 114,0 0-1,0 0 1,0 0 0,0 1 0,5 1-1,-8-2 271,0 1 0,0-1-1,1 1 1,-1 0 0,0-1 0,0 1-1,0 0 1,0-1 0,0 1 0,0 0-1,0 0 1,0 0 0,0 0-1,0 0 1,0 0 0,-1 0 0,1 0-1,0 1 1,0 0 0,0 3-415,0-1 0,0 1 0,-1-1 0,0 1 0,0 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1:01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1152,'0'0'61,"0"0"0,1 0 1,-1 0-1,0 1 0,0-1 1,0 0-1,0 0 0,1 0 0,-1 1 1,0-1-1,0 0 0,0 1 0,0-1 1,0 0-1,0 0 0,0 1 0,0-1 1,0 0-1,0 0 0,0 1 1,0-1-1,0 0 0,0 1 0,0-1 1,0 0-1,0 0 0,0 1 0,0-1 1,0 1-1,-2 9 784,-1-1-223,3-8-559,-1-1 0,1 1-1,0-1 1,-1 1 0,1-1 0,0 1-1,0-1 1,0 0 0,0 1-1,-1-1 1,1 1 0,0-1 0,0 1-1,0-1 1,0 1 0,0-1 0,0 1-1,0 0 1,1 0 0,8 61 779,5 14-287,-6-14-597,-2-19 244,0 48 1,3 17-103,0 3 221,-12 41-326,3-68 69,7-46 64,-7-37-86,1-1-34,-1 0-1,0 0 1,1 1-1,-1-1 0,0 0 1,0 1-1,1-1 0,-1 0 1,0 0-1,0 1 1,1-1-1,-1 1 0,0-1 1,0 0-1,0 1 1,0-1-1,0 0 0,0 1 1,0-1-1,0 1 0,0 0 1,0-1-9,1 0-1,-1 0 1,0 1 0,0-1-1,0 0 1,0 0 0,0 1-1,0-1 1,0 0 0,0 0 0,0 1-1,0-1 1,0 0 0,-1 0-1,1 1 1,0-1 0,0 0 0,0 0-1,0 1 1,0-1 0,0 0-1,0 0 1,-1 0 0,1 1 0,0-1-1,0 0 1,0 0 0,-1 0-1,1 1 1,0-1 0,0 0-1,0 0 1,-1 0 0,1 0 0,0 0-1,0 0 1,-1 0 0,1 1-1,-3-1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8:01.5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44 2912,'-4'-13'7797,"30"12"-6389,-16 0-1055,0 0 1,14 1 0,51 4 336,132-13-1,-113 3-948,37-6-2066,-71 8-1904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8:38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1472,'0'7'7079,"0"34"-5908,0-40-851,0 8 294,2-5-554,-1-1 0,1 0 0,0 1 0,0-1 0,0 0 0,1 0 1,-1 0-1,1-1 0,4 5 0,30 17 710,-24-16-504,-7-4-161,1-1 1,0 0-1,0-1 0,0 0 1,8 2-1,15 5 266,26 7-221,-37-12-39,34 14 1,21 6 229,-57-19-237,0-1 1,1-1-1,24 1 0,-15-1-46,6 1-51,126 13 155,-119-15-94,0-1 0,40-5 0,10-10 335,148-41 0,-24 11-347,5 19 41,-178 21 64,203-2 208,-152 7-199,429 4 966,-160 1-587,-312-6-529,-1 2 1,0 3-1,0 1 0,49 13 0,13 9 139,2-6-1,196 15 0,-6-29-121,-213-6-108,54 5 116,10-2 133,-64-4-207,56 4-158,-25 0 211,10 1 118,-49 3-244,101 4 150,-70-11-4,99-3 30,69-2-37,-215 8-13,21 0 75,-70-5-122,130-3 86,-115 1-46,0-2 0,51-13-1,1-12 127,-59 19-132,0 2 0,1 0 0,40-6 0,-28 11-30,1 2 1,0 1-1,-1 3 0,1 0 1,40 10-1,-67-10 9,0 0 0,0 1 0,0 0 0,0 0 0,-1 1 0,0 1 0,0-1-1,13 11 1,-16-11 66,0 0 0,1-1 0,9 5 0,-15-8-42,0 0-1,0 0 0,0 0 0,0 0 0,0-1 1,0 1-1,0-1 0,0 1 0,1-1 0,-1 0 1,0 0-1,0 0 0,0 0 0,0 0 0,1 0 0,-1-1 1,0 1-1,4-2 0,2-3-97,-7 5 90,1-1 0,-1 1 1,1-1-1,-1 0 0,0 0 0,1 0 1,-1 0-1,0 0 0,0 0 0,1 0 1,-1 0-1,0 0 0,0-1 0,0 1 1,-1 0-1,1-1 0,0 1 0,0-1 1,-1 1-1,1-1 0,0-1 0,3-15-354,-3 16-44,0-1 0,0 1 0,-1-1 0,1 0 0,-1 0 0,1 1 0,-1-1 0,0 0 0,0 0 0,-1 0-1,1 1 1,0-1 0,-1 0 0,-1-3 0,-2-10-2029,0-2-2688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8:40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0 832,'-3'1'3716,"3"0"-3645,0 7 1432,4 17-1197,-2-17 674,2 28-100,5 24-166,22 120 1233,-30-178-2108,2 15 507,1-13-893,5-19-4664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8:45.9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419 221 3072,'-26'-31'976,"24"28"-884,0 0 1,1 0-1,-1 0 0,1 0 0,0 0 1,0-1-1,0 1 0,0 0 1,0 0-1,1-1 0,-1 1 1,1 0-1,0-1 0,0-3 1,0 3 27,0 0-1,0-1 1,-1 1 0,-1-8 0,0 6-73,-5-14 29,7 19-80,-1 1-1,1-1 1,0 1-1,-1 0 1,1-1-1,0 1 1,-1-1 0,1 1-1,-1 0 1,1-1-1,-1 1 1,1 0-1,-1-1 1,1 1 0,-1 0-1,1 0 1,-1-1-1,1 1 1,-1 0-1,1 0 1,-1 0-1,0 0 1,1 0 0,-1 0-1,1 0 1,-1 0-1,1 0 1,-1 0-1,1 0 1,-1 0 0,0 1-1,1-1 1,-1 0-1,0 1 1,-6 3 4,1 0 1,0 1-1,-1 0 1,2 0-1,-1 0 0,1 1 1,-1 0-1,-5 8 1,1-1 59,-20 24 236,1 2 0,2 1 0,-32 63 0,-10 43 408,67-142-663,0 0-1,0 0 1,-1-1 0,-5 7 0,8-10-34,0 0 1,0 1-1,0-1 1,-1 0-1,1 0 1,0 0-1,0 1 1,-1-1-1,1 0 1,0 0-1,0 0 1,-1 0-1,1 0 1,0 1-1,-1-1 1,1 0-1,0 0 1,0 0-1,-1 0 1,1 0-1,0 0 1,-1 0-1,1 0 1,0 0 0,-1 0-1,1 0 1,0 0-1,-1-1 1,1 1 3,-1-1 1,1 0-1,-1 1 1,1-1-1,-1 0 1,1 1 0,0-1-1,-1 0 1,1 0-1,0 0 1,0 1 0,-1-1-1,1 0 1,0 0-1,0 0 1,0-1-1,-1-13 62,1 0 0,1-1 0,3-23-1,14-49 326,-6 29 300,-9 47-492,0-11 711,-3 23-912,-6 13 67,-49 129 365,42-106-15,11-35-387,2-4-34,2-8-27,3-2 18,4-17 116,2 1-1,28-54 1,-32 69 151,11-23-1,-18 37-255,0 0-1,0 0 1,0 0-1,0 0 0,0 0 1,0 0-1,0 0 1,0 0-1,0 0 0,0 0 1,0 0-1,0 0 1,1 0-1,-1 0 1,0-1-1,0 1 0,0 0 1,0 0-1,0 0 1,0 0-1,0 0 1,0 0-1,0 0 0,0 0 1,0 0-1,0 0 1,0 0-1,0-1 1,0 1-1,0 0 0,0 0 1,0 0-1,0 0 1,0 0-1,0 0 0,0 0 1,0 0-1,0 0 1,0 0-1,0-1 1,0 1-1,0 0 0,-1 0 1,1 0-1,0 0 1,0 0-1,0 0 1,0 0-1,0 0 0,0 0 1,0 0-1,0 0 1,0 0-1,0 0 0,0 0 1,0 0-1,-1 0 1,1 0-1,0 0 1,0 0-1,0 0 0,0 0 1,0 0-1,0 0 1,0 0-1,0 0 1,-5 2 176,4-2-190,17-18-282,0 0 1,16-30-1,2 0 270,-19 28 20,-10 12-20,1 0 1,0 0 0,0 0 0,1 1-1,0 0 1,1 0 0,10-7-1,-17 13-1,1 0-1,0 0 0,0 0 1,0 0-1,0 0 0,0 1 1,1-1-1,-1 1 0,0 0 1,0-1-1,0 1 1,0 0-1,0 0 0,1 0 1,-1 1-1,0-1 0,4 1 1,-3 1-53,1-1 0,0 1 1,-1 0-1,1 0 0,-1 0 1,0 0-1,1 1 0,4 5 1,2 3-254,-1 0 0,-1 0-1,0 1 1,9 16 0,9 18-706,-5-10 394,27 63 0,-14 0 945,-4 1-1,29 172 0,-2 210 1175,-35-3-536,-22-473-927,-6 300 449,2-212-334,4-78-37,0 0 1,-2-1-1,0 1 1,-1 0-1,-9 28 1,12-44-80,0 0 0,-1 0 1,1 0-1,0 0 0,0 0 1,-1 0-1,1 0 0,0 0 0,0 0 1,-1 0-1,1 0 0,0 0 1,0-1-1,-1 1 0,1 0 1,0 0-1,0 0 0,-1 0 1,1 0-1,0 0 0,0-1 1,0 1-1,0 0 0,-1 0 1,1 0-1,0-1 0,0 1 0,0 0 1,0 0-1,0 0 0,-1-1 1,1 1-1,0 0 0,0-1 1,-6-8 115,6 9-116,-2-5 60,-3-6 3,5 11-76,0 0 0,0 0 0,-1 0 0,1 0 0,0-1 0,0 1 0,0 0 0,0 0 0,0 0 0,0 0 0,-1-1 0,1 1 0,0 0 0,0 0 0,0 0 0,0 0 0,-1 0 0,1 0 0,0 0 0,0 0 0,0 0 0,-1 0 0,1 0 0,0-1 0,0 1 0,0 0 0,-1 0 0,1 0 0,0 0 0,0 1 0,-1-1 0,1 0 0,0 0 0,0 0 0,0 0 0,0 0 0,-1 0 0,1 0 0,0 0 0,0 0 0,0 0 0,-1 1 0,-4 4-34,1 0-1,-1 0 1,1 1 0,0-1-1,0 1 1,1 0 0,0 1 0,-3 6-1,-4 8 13,-15 26 69,-62 84 1,68-106 65,-1-2 0,-1-1 1,-1 0-1,-49 36 1,68-56-112,-3 3 57,0-1-1,-1 0 1,0 0-1,-9 3 0,15-6-46,0-1 1,0 1-1,-1-1 0,1 1 0,0-1 0,-1 0 0,1 0 0,0 0 0,-1 0 1,1 0-1,0 0 0,-1 0 0,1 0 0,-1 0 0,1 0 0,0-1 0,0 1 1,-1-1-1,1 1 0,0-1 0,0 1 0,-1-1 0,1 0 0,0 0 0,0 1 1,0-1-1,0 0 0,0 0 0,0 0 0,0 0 0,-1-2 0,0-2-20,-1 1-1,1-1 1,0 0 0,1 0-1,-1 0 1,1-1 0,0 1-1,0-7 1,-1-47-77,6 13 176,2-1 0,2 1-1,1 0 1,3 1 0,25-63-1,-29 88-225,-6 16 97,-4 14 153,-48 152-270,-33 92 411,79-243-167,2-8-49,0 0 1,1 0-1,0 0 0,0 0 0,0 0 0,0 0 0,1 0 0,-1 0 0,0 7 1,4-11-13,3-8-24,64-117-148,59-76-283,-7-22 178,-24 43 173,-93 171 65,1 0 0,0 0 1,0 1-1,1 0 0,0 0 1,1 1-1,11-11 0,-19 19 12,1-1 0,-1 1 0,1-1 0,0 1 0,-1 0 0,1-1 0,-1 1 0,1 0 0,0-1 0,-1 1 0,1 0 0,0 0 0,-1-1 0,1 1 0,0 0 0,-1 0 0,1 0 0,0 0 1,-1 0-1,1 0 0,0 0 0,-1 0 0,1 0 0,0 0 0,-1 1 0,1-1 0,0 0 0,-1 0 0,1 1 0,0-1 0,-1 0 0,1 1 0,-1-1 0,1 1 0,-1-1 0,2 1 0,-1 2 21,1 0 0,-1-1 0,1 1 0,-1 0 0,0 0 0,0 0 0,0 4 0,3 7-20,-2 1 0,0 0 0,-1 0 0,-1 1-1,0-1 1,-4 22 0,-21 93 65,-36 71 144,28-105 335,140-439-791,-5 23 709,-100 312-476,1 1-8,-1-1 1,0 1-1,2-16 0,-5 21-101,-3 6-19,-1 7 90,0 0 0,1 0 0,1 0-1,-4 16 1,2-5 23,-71 217-221,32-111 203,30-86 34,-42 143 129,44-139-102,2 1 0,-3 52 0,12-86-19,0 0 0,1 1 0,1-1 0,0 0 0,1 0 0,0 0 0,7 19 0,-6-23-13,0-1-1,1 0 1,0 0 0,1 0 0,0 0-1,0-1 1,1 1 0,0-1 0,0-1 0,0 1-1,1-1 1,8 6 0,-2-4-26,0 0 1,0-1-1,1 0 1,0-1-1,0-1 1,29 7-1,92 11-147,68-12 171,3-13-34,-185 2 42,14-1 23,183 1-52,-172 2 124,0 3 0,78 17 0,-110-18-72,-1 0 0,0 0 0,0 1 0,0 1 0,0 1 0,-1-1 0,0 2 0,0 0 0,-1 0 0,0 1 0,0 0 0,-1 1 0,0 1 0,-1-1 0,12 18 0,-12-14 36,-1 0 0,0 1 0,0 0 1,-2 0-1,0 1 0,0 0 0,-2 0 0,0 0 0,-1 0 0,0 1 0,-1 0 0,-1-1 0,-1 1 0,-3 27 0,1-26 30,-1 0 0,-1 0-1,-1 0 1,0-1 0,-2 0-1,0 0 1,-11 20 0,-25 36 571,43-73-660,0 0 0,0 0-1,0 0 1,0 0 0,0 0-1,0 0 1,0 0-1,0 0 1,0 1 0,0-1-1,0 0 1,0 0 0,0 0-1,0 0 1,0 0 0,0 0-1,0 0 1,0 0 0,0 1-1,0-1 1,0 0 0,0 0-1,0 0 1,0 0 0,0 0-1,0 0 1,0 0 0,1 1-94,-1-1 94,0 0 0,0 0-1,0 0 1,0 0 0,1 0-1,-1 0 1,0 0 0,0 0-1,0 0 1,0 0 0,0 0-1,0 0 1,11 0-192,11-3 73,-3-4 37,17-8 0,13-5 20,-22 11 37,-6 3-9,0-1-1,0-1 1,-1-1 0,21-13 0,-39 22 51,-1-1-1,0 0 1,0 1 0,0-1 0,0 0 0,0 0 0,0 0 0,0 0 0,0 0 0,0 0 0,0 0 0,-1 0 0,1 0 0,0 0 0,-1-1-1,1 1 1,-1 0 0,1 0 0,-1-1 0,1-1 0,-1 2 5,-1 0 0,1-1 0,-1 1 0,1-1 0,-1 1 0,1 0 0,-1 0 0,0-1-1,0 1 1,1 0 0,-1 0 0,0 0 0,0 0 0,0 0 0,0 0 0,-1 0 0,1 0 0,0 0 0,-2 0 0,-14-10 59,-1 2 0,1 0 1,-2 1-1,1 1 1,-1 0-1,0 2 1,0 0-1,-1 1 0,-20-1 1,-28 0 285,-85 4 1,-13 12-6,136-5-495,30-6 135,-1 1 0,1-1-1,-1 0 1,0 0 0,1 1 0,-1-1 0,1 0-1,-1 1 1,1-1 0,-1 1 0,1-1-1,-1 1 1,1-1 0,-1 1 0,0 0-1,1 0 2,0-1 0,0 0-1,0 1 1,0-1 0,0 1-1,0-1 1,0 1 0,0-1-1,1 0 1,-1 1 0,0-1-1,0 1 1,0-1 0,0 0-1,1 1 1,-1-1 0,0 0-1,0 1 1,1-1 0,-1 0-1,0 1 1,1-1 0,-1 0-1,0 1 1,1-1 0,-1 0-1,1 1 1,4 1-9,1 1 0,-1 0 0,1-1 0,0 0 0,0-1 0,0 1 0,-1-1-1,12 1 1,-12-1 17,47 5 53,83-1 1,54-16-47,-157 8 0,5 0-36,0 0 1,63 5 0,-94-1 19,1 0 0,-1 1 0,0-1 0,0 1 0,9 5 0,-14-7 11,-1 0 0,0 0 1,1 1-1,-1-1 0,0 0 1,1 1-1,-1-1 0,0 0 1,0 1-1,1-1 0,-1 1 1,0-1-1,0 0 1,0 1-1,0-1 0,0 1 1,1-1-1,-1 0 0,0 1 1,0-1-1,0 1 0,0-1 1,0 1-1,0-1 1,0 1-1,-1-1 0,1 0 1,0 1-1,0-1 0,0 1 1,0-1-1,0 0 0,-1 1 1,1-1-1,0 1 1,0-1-1,-1 0 0,1 1 1,0-1-1,-1 0 0,1 1 1,0-1-1,-1 0 0,1 0 1,0 1-1,-1-1 0,-19 16 110,18-15-95,-20 14 130,-32 15 0,32-18-840,-34 23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8:51.5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362 11 1248,'-3'-1'98,"0"0"0,0 0 0,0 0 0,0 0 0,-1 1 0,1-1-1,0 1 1,0 0 0,0 0 0,0 0 0,-1 0 0,1 0 0,0 1 0,0-1 0,0 1 0,-5 2 0,4-2 189,-9 1 105,-1 0-1,1-1 1,-22 0-1,24-2-218,-1 1 1,1 1-1,-1 0 0,1 0 0,0 1 0,-13 4 0,-3 3 153,-28 6-1,44-13-136,-1 0-1,-16 0 0,45-8 4,12 0-54,58-5 0,-15 3 66,-42 4-169,127-17-112,-152 20 81,1 1 0,0 0 0,-1 1 1,1-1-1,0 1 0,0 0 0,-1 0 1,1 1-1,-1-1 0,1 1 0,-1 1 0,10 4 1,-2 3-385,0-1 0,0 2 0,14 14 0,-25-22 250,20 16-1683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8:52.9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36 112 896,'-1'-1'5,"-3"-4"88,1 0 1,-1 0-1,1 0 1,1 0 0,-1-1-1,1 1 1,0-1 0,0 1-1,0-1 1,-1-8 0,-1-29 620,4 42-666,4 33 128,0-10-70,-1-1 1,0 45-1,-3-39 71,2 32 30,4 97 450,-3-121-415,2 0 0,13 48 0,-13-63-107,-5-14-9,2-1-1,-1 1 0,1-1 1,-1 1-1,2-1 0,-1 1 1,0-1-1,6 7 0,-8-12-107,1 1-1,-1-1 0,0 1 1,1-1-1,-1 0 0,1 0 1,-1 1-1,1-1 0,-1 0 0,1 0 1,-1 1-1,0-1 0,1 0 1,0 0-1,-1 0 0,1 0 0,-1 0 1,1 0-1,-1 0 0,1 0 1,-1 0-1,1 0 0,-1 0 0,1 0 1,-1 0-1,1 0 0,-1 0 1,1-1-1,-1 1 0,1 0 1,-1 0-1,1-1 0,-1 1 0,0 0 1,1-1-1,-1 1 0,1 0 1,-1-1-1,0 1 0,1 0 0,-1-1 1,0 1-1,1-1 0,-1 1 1,0-1-1,0 1 0,1-2 0,12-25 147,-12 24-144,15-46 3,-3-2-1,12-81 1,-15 77 106,-9 42-94,-1 10-29,0 1 0,1 0 0,-1 0 1,0-1-1,1 1 0,-1 0 0,1 0 0,0 0 0,1-4 0,-1 7 1,-1-1 1,1 0-1,-1 0 0,1 1 0,0-1 0,-1 0 1,1 0-1,-1 1 0,0-1 0,1 1 0,-1-1 1,1 0-1,-1 1 0,0-1 0,1 1 0,-1-1 0,0 1 1,1-1-1,-1 2 0,4 6-13,-1 0 0,0 0-1,-1 1 1,0-1 0,-1 1 0,1-1-1,-1 13 1,3 16 141,-1-13 439,-1 34-1,0-82-571,0-1-1,11-41 1,0-6-98,-11 53 20,-1 10-48,0 0 1,1 0-1,4-18 1,-5 39-384,-6 128-1482,5-64-747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8:57.0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320 309 576,'1'-2'43,"-1"1"0,0 0 1,1 0-1,-1 0 0,0 0 0,0 0 1,1 0-1,-1 0 0,0 0 0,0-1 0,0 1 1,-1 0-1,1 0 0,0 0 0,0 0 1,-1 0-1,1 0 0,0 0 0,-1 0 0,1 0 1,-1 0-1,1 0 0,-1 0 0,0 0 0,1 0 1,-1 0-1,0 0 0,-1 0 0,1-1 78,0 1 0,0-1 0,0 1 0,0-1 0,0 1 0,0-1 0,1 1 0,-1-1 1,0 0-1,1 1 0,-1-1 0,1-3 0,0 5-116,0 0 0,-1 0 0,1 0 0,0 0 0,0 1 0,0-1 0,0 0 0,0 0 0,0 0 0,0 0 0,0 0 0,0 0 0,0 0 0,0 0 0,0 0 0,0 0 0,0 0 0,0-1 0,-1 1 0,1 0 0,0 0 1,0 0-1,0 0 0,0 0 0,0 0 0,0 0 0,0 0 0,0 0 0,0 0 0,0 0 0,0 0 0,0 0 0,0 0 0,0 0 0,0 0 0,0 0 0,0 0 0,0 0 0,0 0 0,0 0 0,0 0 0,0-1 0,0 1 1,0 0-1,0 0 0,0 0 0,0 0 0,0 0 0,0 0 0,0 0 0,0 0 0,0 0 0,0 0 0,0 0 0,0 0 0,0 0 0,0 0 0,0 0 0,0-1 0,0 1 0,0 0 0,0 0 0,0 0 0,0 0 0,0 0 0,-2 7 127,2 62 636,-13 90 0,9-131-488,1-12 86,-2 31 1,5-46-356,0 0 1,0-1-1,0 1 0,0 0 1,0-1-1,-1 1 1,1 0-1,0-1 1,0 1-1,0 0 0,-1-1 1,1 1-1,0 0 1,-1-1-1,1 1 1,-1-1-1,0 1 0,-2-1 129,1-7-11,-6-141 266,7 143-385,1 0 1,-1 0-1,0 0 0,0 1 0,-1-1 1,1 0-1,-1 1 0,0-1 0,-1 1 1,1-1-1,-1 1 0,-4-5 0,7 8-11,0 1 0,-1 0-1,1-1 1,-1 1-1,0 0 1,1-1-1,-1 1 1,1 0 0,-1-1-1,1 1 1,-1 0-1,0 0 1,1 0-1,-1 0 1,1 0 0,-1 0-1,0 0 1,1 0-1,-1 0 1,0 0-1,1 0 1,-1 0 0,1 0-1,-1 0 1,0 1-1,-14 9-25,13-9 47,1 1 0,0-1 0,-1 0 1,1 0-1,-1 0 0,1 0 0,-1 0 1,-3 1-1,3-2 9,0 0 0,0 1 0,0-1 1,0 0-1,0 0 0,0 0 0,1 0 0,-1 0 1,0 0-1,0-1 0,0 1 0,0-1 0,0 1 1,0-1-1,1 0 0,-1 0 0,-2-1 0,2 0-14,1 1-1,-1-1 1,1 0 0,-1 1-1,1-1 1,0 0-1,0 0 1,0 0-1,0 0 1,0 0 0,0 0-1,1 0 1,-1-1-1,1 1 1,0 0 0,-1-3-1,-1-40 311,2 45-314,1-2-137,1 0 139,-1 0 1,0 1-1,0-1 0,1 0 0,-1 0 0,0 0 0,0-3 0,1-4 35,-1 1 0,0-1 0,-1-9 0,0 16-118,1 4 22,2 5 19,0 0 0,0 0 0,-1 0 1,0 0-1,-1 1 0,1-1 0,-1 10 0,4 17 10,2-5 101,-2 0-1,3 55 508,-4-92-451,-2 1-151,-1 0 0,-1 0-1,1-1 1,-1 1-1,-2-11 1,1-3-120,1 18 115,0 0 1,1 0-1,-1 0 1,1 0-1,-1 0 0,1 0 1,0 0-1,0 0 1,2-3-1,-2 4-14,0-1-126,-1 2 130,0 1 0,0-1 1,0 1-1,0-1 0,1 1 1,-1 0-1,0-1 0,0 1 1,0-1-1,0 1 0,1 0 1,-1-1-1,0 1 0,0-1 1,1 1-1,-1 0 0,0-1 1,1 1-1,-1 0 0,0-1 1,1 1-1,-1 0 0,1 0 1,-1 0-1,0-1 1,1 1-1,-1 0 0,1 0 1,-1 0-1,1 0 0,-1 0 1,0-1-1,1 1 0,-1 0 1,1 0-1,-1 0 0,1 0 1,-1 1-1,1-1 0,-1 0 1,1 0-1,-1 0 0,0 0 1,1 0-1,-1 0 0,1 1 1,-1-1-1,0 0 0,1 1 1,2 0-9,19 4-126,-20-4 156,0-1-1,0 0 0,0 0 0,0 0 0,-1 0 0,1 0 0,0 0 0,0 0 1,0-1-1,0 1 0,-1-1 0,1 1 0,0-1 0,-1 0 0,1 1 0,0-1 1,-1 0-1,1 0 0,-1 0 0,1-1 0,-1 1 0,0 0 0,1 0 0,-1-1 1,0 1-1,0-1 0,0 1 0,0-1 0,0 1 0,0-1 0,0 0 0,-1 1 1,1-1-1,-1 0 0,1 0 0,-1 1 0,1-3 0,3-58 167,-3 42-224,0 15 49,-1-1 0,0 1 0,0 0 0,0-1 0,-2-8-1,-1-15 49,3 25-49,0 0 0,0-1 0,-1 1 0,0 0 0,0-1 0,-1-4-1,-1 1 37,2 6-10,1 1 0,-1-1 0,1 1 1,-1-1-1,0 1 0,0 0 0,0-1 0,1 1 0,-1 0 1,0 0-1,-1 0 0,1-1 0,0 1 0,0 0 1,0 0-1,-1 1 0,-2-3 0,-22-5-101,23 8 81,-1-1 1,1 0-1,0 0 0,-1 0 1,1 0-1,0 0 0,0-1 1,0 1-1,0-1 0,-3-2 1,4 2 22,1 1 1,-1-1-1,0 1 1,0 0 0,0 0-1,0 0 1,0 0-1,-1 0 1,1 0-1,0 1 1,0-1-1,-5 0 1,-29 0-72,22 1 36,12 0 26,0 0 1,0-1 0,1 1-1,-1-1 1,0 1 0,0-1-1,1 0 1,-1 0 0,0 1-1,1-1 1,-1 0 0,1-1-1,0 1 1,-1 0 0,1 0-1,-2-3 1,-12-8 60,-32-14 4,42 23-16,5 2-64,-1 1 0,1 0 0,-1-1 0,1 1 0,-1-1 0,0 1 0,1 0 0,-1-1 0,0 1 0,1 0 1,-1 0-1,0 0 0,0-1 0,1 1 0,-1 0 0,-1 0 0,1 0-64,1 0 43,-1 0 30,1 0-1,-1 0 1,1 0 0,0 0-1,-1 0 1,1 0 0,-1 0-1,1 0 1,0 0-1,-1 0 1,1 0 0,-1 0-1,1 0 1,-1 0 0,1 0-1,0 0 1,-1 0 0,1 1-1,0-1 1,-1 0-1,1 0 1,-1 1 0,1-1-1,0 0 1,-1 0 0,1 1-1,0-1 1,0 0-1,-1 1 1,1-1 0,0 0-1,0 1 1,0-1 0,-1 0-1,1 1 1,0 0 0,5 12-178,-2-7 106,-2-5 90,10 3 144,-9-3-149,0 0 0,0-1 1,0 1-1,0-1 0,0 1 0,0-1 1,0 0-1,4 0 0,-4 0-102,14-1 235,-16 0-136,-1 1 0,0-1 0,0 0 0,0 0 0,0 0 0,0 1 0,0-1 0,-1 0 0,1 1 0,0-1 0,0 1 0,0-1 0,-1 1 0,1 0 0,0-1 0,0 1 0,-1 0 0,1 0 0,-3 0 0,-18-5-93,11 2 5,10 3 5,19 0-159,2 2 236,0 0 0,0 1 0,0 1 0,20 7 0,29 5-194,-41-11 233,-15-4-45,0 1 0,-1 1 0,1 0 0,-1 1 0,13 5-1,-19-5 35,-1 0 0,0 0 0,0 0 0,0 1 0,0 0 0,0 0-1,-1 0 1,5 8 0,10 10 85,9 16-3560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8:58.5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334 43 160,'3'-10'28,"-3"9"23,0 0-1,1 1 1,-1-1 0,0 0-1,0 1 1,1-1-1,-1 0 1,0 1 0,0-1-1,0 0 1,0 1-1,0-1 1,0 0 0,0 0-1,0 1 1,0-1 0,0 0-1,0 1 1,-1-1-1,1 0 1,0 1 0,0-1-1,-1 0 1,1 1-1,0-1 1,-1 0 0,0 0-1,-16-10 1881,16 11-1909,0-1 1,1 1-1,-1 0 1,0 0-1,1 0 0,-1-1 1,0 1-1,1 0 1,-1 0-1,0 0 1,1 0-1,-1 0 0,0 0 1,1 0-1,-1 0 1,0 1-1,1-1 1,-1 0-1,0 0 0,1 1 1,-1-1-1,0 0 1,0 1-1,-15 11 71,9-7 167,0 0-27,4-4-170,0 1-1,0 0 0,0-1 1,0 1-1,1 1 0,-1-1 1,1 0-1,-3 4 0,-40 51 584,8-10-449,8-8 152,-54 57 0,82-96-342,1 0 0,0 0 0,0 1 0,-1-1-1,1 0 1,0 0 0,-1 1 0,1-1-1,0 0 1,-1 0 0,1 0 0,0 1 0,-1-1-1,1 0 1,-1 0 0,1 0 0,0 0-1,-1 0 1,1 0 0,0 0 0,-1 0-1,1 0 1,-1 0 0,1 0 0,0 0 0,-1 0-1,1 0 1,-1-1 0,1 1 0,0 0-1,-1 0 1,1 0 0,0 0 0,-1-1 0,1 1-1,0 0 1,0 0 0,-1-1 0,1 1-1,0 0 1,0-1 0,-1 1 0,1 0-1,0-1 1,0 1 0,0 0 0,-1-1 0,1 1-1,0 0 1,0-1 0,0 1 0,0-1-1,-1-2 15,0 0-1,0 1 0,0-1 1,1 0-1,-1 0 0,1-3 1,1-15 140,1 0-1,8-37 1,1-1 237,-10 56-357,-1 0-41,1 0 0,-1-1 0,1 1 0,-1 0 0,0-1 1,0 1-1,-1 0 0,1-1 0,-2-2 0,2 5-2,0 1 0,0 0 0,0 0 0,-1 0 0,1 0 0,0 0 0,0 0 0,-1 0 0,1-1 0,0 1 0,0 0 0,0 0 0,-1 0 0,1 0 0,0 0 0,0 0-1,-1 0 1,1 0 0,0 0 0,0 0 0,-1 0 0,1 1 0,0-1 0,0 0 0,0 0 0,-1 0 0,1 0 0,0 0 0,0 0 0,0 0 0,-1 1 0,1-1 0,0 0 0,0 0-1,0 0 1,0 0 0,-1 1 0,1-1 0,0 0 0,0 0 0,0 0 0,0 1 0,0-1 0,0 0 0,0 0 0,0 1 0,-1-1 0,-9 16-141,8-12 144,-3 7-75,0-1 0,1 1 0,0 0-1,1 0 1,0 0 0,0 0 0,1 0-1,1 1 1,0-1 0,1 0 0,0 1-1,1 11 1,3-11-347,1-1-859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9:02.0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124 2 1408,'-1'-1'37,"0"1"-1,0 0 1,1 0-1,-1 0 1,0-1-1,0 1 1,0 0 0,0 0-1,0 0 1,0 1-1,0-1 1,0 0-1,0 0 1,0 0 0,0 1-1,0-1 1,0 0-1,0 1 1,-14 14 561,10-8-515,-4 4 260,0 2 1,1-1 0,1 1-1,-9 21 1,-16 58 1500,30-86-1739,-1 4 299,12-18-43,-2 0-207,-5 5-130,0 1 1,0-1-1,0 0 0,1 1 1,4-4-1,-6 5-26,-1 1 0,1 0 0,-1-1-1,1 1 1,0 0 0,-1 0 0,1-1 0,-1 1 0,1 0 0,0 0 0,-1 0 0,1 0-1,0 0 1,-1 0 0,1 0 0,0 0 0,-1 0 0,1 0 0,0 0 0,-1 1-1,1-1 1,-1 0 0,1 0 0,0 1 0,-1-1 0,1 0 0,-1 1 0,1-1 0,-1 0-1,1 1 1,-1-1 0,1 1 0,-1-1 0,1 1 0,0 0 0,3 4 22,-1 1-1,1-1 1,-1 1 0,0 0 0,-1-1 0,1 1 0,2 10 0,7 49 251,-4-19 301,-6-35-488,-2-9-54,1 0 0,-1 0 0,0-1 0,1 1 0,-1 0 1,1 0-1,-1 0 0,1-1 0,1 4 0,-1-5 6,0 1-1,0 0 1,-1-1-1,1 1 1,0-1-1,0 1 1,0-1-1,0 0 1,0 1 0,0-1-1,0 0 1,0 1-1,0-1 1,0 0-1,0 0 1,-1 0-1,1 0 1,0 0-1,0 0 1,0 0-1,0 0 1,0 0-1,2-1 1,17-4 379,-1 0 1,28-13-1,-28 10-452,1 1 0,31-6 1,308-38 606,-330 49-544,0 1-1,0 1 0,0 2 1,0 1-1,0 1 0,-1 1 1,47 15-1,-8 2-134,98 27-22,-145-45 194,-1 0 0,1-2 1,0 0-1,0-2 0,0 0 0,29-4 1,-44 3-33,1 0 0,-1 0 0,0-1 0,0 1 0,1-1-1,-1-1 1,-1 1 0,1-1 0,0 1 0,-1-1 0,1-1 0,-1 1 0,0-1 0,7-7 0,-6 4-2,0 0-1,-1 0 0,1 0 1,-2-1-1,1 0 1,-1 1-1,0-1 0,2-14 1,-4 19-45,-1 0 0,0 1 0,0-1 0,0 1 0,0-1 0,0 1 0,0-1 0,-1 0 0,1 1 0,-2-4 0,2 5 8,0 0 0,-1 0 0,1 0 0,-1 0 0,1 0 0,-1 0 0,1 0 0,-1 0 0,0 0 0,1 1 0,-1-1 0,0 0 0,0 0 0,1 1 0,-1-1 0,0 1 0,0-1 0,0 0 0,0 1 0,0 0 0,0-1 0,0 1 0,0 0 0,0-1 0,0 1 0,0 0 0,-1 0 0,-5 0-77,1 1 1,-1 0-1,1 1 1,0 0 0,0 0-1,0 0 1,-7 4 0,-10 3-196,-17 6 296,-1-2 0,-1-1 0,-70 9 0,100-20 65,-1-1 0,1 0 0,-1-1 0,1-1 0,-1 0 0,1 0 0,-18-7 0,-4-4-107,-40-21 1,55 25-33,11 5-10,-1 0 1,1 0-1,-1 1 0,0 0 1,-13-2-1,22 5 55,0 0 0,-1 0-1,1 0 1,0 0 0,-1-1-1,1 1 1,0 0 0,-1 0-1,1 0 1,-1 0 0,1 0-1,0 0 1,-1 0 0,1 0-1,0 0 1,-1 0 0,1 1 0,0-1-1,-1 0 1,1 0 0,0 0-1,-1 0 1,1 0 0,0 1-1,-1-1 1,1 0 0,0 0-1,0 1 1,-1-1 0,1 0-1,0 0 1,0 1 0,0-1-1,-1 0 1,1 0 0,0 1-1,0-1 1,0 0 0,0 1-1,-1-1 1,1 0 0,0 1-1,0-1 1,0 1 0,0-1 0,0 0-1,0 1 1,0-1 0,0 1-1,1 0-5,-1 1 0,1-1 0,-1 1 0,1-1 0,0 1 0,-1-1 1,1 1-1,0-1 0,0 0 0,1 2 0,8 7-23,0 0 1,0-1-1,1-1 0,0 1 1,1-2-1,20 11 1,-14-9 73,2-2 1,-1 0 0,37 8-1,1-6 38,0-3-1,70-1 1,-88-4 29,0-2 0,0-1 0,0-2 0,67-16 1,-104 19-74,-1 1 0,1-1 1,0 1-1,0-1 1,-1 0-1,1 0 0,-1 0 1,1 0-1,-1 0 1,1 0-1,-1 0 0,1 0 1,-1-1-1,0 1 0,0 0 1,0-1-1,1 1 1,-2-1-1,2-1 0,-1 2-14,-1-1-1,0 1 0,0 0 0,0-1 1,0 1-1,0 0 0,0-1 0,0 1 0,0 0 1,0-1-1,-1 1 0,1 0 0,0 0 1,-1-1-1,1 1 0,-1 0 0,0 0 0,1 0 1,-1 0-1,0-1 0,0 1 0,1 0 1,-1 0-1,0 0 0,0 1 0,0-1 1,0 0-1,-2-1 0,-7-4-49,0 0-1,0 1 1,-1 0 0,0 0-1,0 1 1,-23-5 0,31 8 34,-62-14-103,0 3 1,-1 3-1,0 2 0,-86 3 1,-268 39 463,273-12-202,143-23-207,0 1 1,-1-1-1,1 1 0,0 0 1,0 0-1,0 0 1,0 1-1,-6 2 1,10-4 46,0 0 0,-1 0 0,1 0 1,0 0-1,0 0 0,-1 1 1,1-1-1,0 0 0,0 0 0,-1 0 1,1 0-1,0 0 0,0 0 0,-1 1 1,1-1-1,0 0 0,0 0 0,0 0 1,0 1-1,-1-1 0,1 0 0,0 0 1,0 0-1,0 1 0,0-1 0,0 0 1,0 0-1,-1 1 0,1-1 1,0 0-1,0 0 0,0 1 0,0-1 1,0 0-1,0 0 0,0 1 0,0-1 1,0 0-1,0 0 0,0 1 0,0-1 1,1 0-1,-1 1 0,0-1 0,0 0 1,0 0-1,0 0 0,0 1 1,0-1-1,1 0 0,-1 0 0,0 0 1,0 1-1,0-1 0,0 0 0,1 0 1,-1 0-1,0 0 0,0 1 0,1-1 1,-1 0-1,0 0 0,0 0 0,1 0 1,-1 0-1,25 7-45,8-3 105,-1-2 1,62-3-1,-72 0-50,294-25 37,-63-19 153,-4-21 133,-224 59-305,-11 3 7,1 0 1,0-1-1,19-10 0,-31 13 2,0 0 1,-1 0-1,1 0 0,0 0 1,-1-1-1,0 1 1,0-1-1,0 0 0,0 1 1,0-1-1,0 0 0,-1 0 1,1 0-1,-1 0 0,0 0 1,1-4-1,4-9-267,-6 16 221,0 0-1,0-1 1,0 1 0,0 0 0,0-1 0,0 1 0,1 0 0,-1 0 0,0-1 0,0 1 0,0 0-1,0-1 1,1 1 0,-1 0 0,0 0 0,0 0 0,0-1 0,1 1 0,-1 0 0,0 0 0,0 0-1,1 0 1,-1-1 0,0 1 0,1 0 0,-1 0 0,0 0 0,0 0 0,1 0 0,-1 0 0,0 0 0,1 0-1,-1 0 1,0 0 0,1 0 0,-1 0 0,0 0 0,0 0 0,1 0 0,-1 0 0,0 0 0,1 0-1,-1 0 1,0 1 0,0-1 0,1 0 0,-1 0 0,0 0 0,0 0 0,1 1 0,-1-1 0,0 0-1,0 0 1,1 1 0,-1-1 0,0 0 0,0 0 0,0 1 0,0-1 0,0 0 0,1 0 0,-1 1 0,0-1-1,0 0 1,0 1 0,10 22-81,-9-23 70,18 54-170,-5-15 80,1-1 1,35 63-1,-26-61 303,30 46-130,-47-75-55,-1-1 0,0 1 0,4 12 0,-5-12 212,0 0-1,12 19 1,-17-29-207,1-1-1,-1 0 1,0 0 0,0 0 0,0 1 0,0-1 0,0 0-1,1 0 1,-1 0 0,0 0 0,0 0 0,0 0 0,1 1-1,-1-1 1,0 0 0,0 0 0,0 0 0,1 0 0,-1 0-1,0 0 1,0 0 0,1 0 0,-1 0 0,0 0 0,0 0-1,0 0 1,1 0 0,-1 0 0,0 0 0,0 0 0,1 0 0,-1 0-1,0 0 1,0 0 0,0-1 0,1 1 0,-1 0 0,0 0-1,0 0 1,0 0 0,1 0 0,-1 0 0,0-1 0,0 1-1,0 0 1,0 0 0,0 0 0,1-1 0,-1 1 0,0 0-1,0 0 1,0 0 0,0-1 0,0 1 0,0 0 0,0 0 0,0-1-1,0 1 1,0 0 0,6-20 104,-4 16-92,-1-3-14,0 1-1,1-2 0,-2 1 1,1 0-1,-1 0 0,0 0 1,-2-8-1,2 13-6,0-1-1,-1 1 1,1 0 0,-1-1-1,1 1 1,-1-1 0,0 1-1,0 0 1,0 0 0,0-1-1,0 1 1,-1 0 0,1 0-1,-1 0 1,1 0 0,-1 1-1,0-1 1,1 0 0,-1 1-1,0-1 1,0 1 0,0 0-1,-5-3 1,5 4-14,0 0-1,0-1 1,0 1-1,0 0 1,0 0-1,0 1 1,0-1-1,0 0 1,0 1-1,0-1 1,0 1 0,-4 1-1,-22 12-114,26-13 114,-12 9-41,0 0 0,0 1 1,-17 18-1,-8 6 194,-47 34 412,76-61-438,0 1 0,-1-2 0,0 0 0,-15 7 0,25-13-117,0-1 1,1 1-1,-1-1 1,0 1-1,0-1 1,0 0 0,0 0-1,0 1 1,0-1-1,0 0 1,0 0-1,0 0 1,0 0-1,0 0 1,0 0 0,0 0-1,0-1 1,0 1-1,0 0 1,0 0-1,0-1 1,0 1 0,-1-1-1,1 0-5,1 0 0,-1 1 0,1-1 0,0 0-1,-1 1 1,1-1 0,0 0 0,-1 0 0,1 1 0,0-1 0,0 0 0,-1 0-1,1 0 1,0 1 0,0-1 0,0 0 0,0 0 0,0 0 0,0 0-1,0 1 1,1-1 0,-1 0 0,0 0 0,0 1 0,1-1 0,-1 0 0,0 0-1,1-1 1,2-2-7,-1 0 0,1 0 0,0 0 1,0 0-1,1 1 0,-1-1 0,1 1 0,0 0 0,4-4 0,42-24 77,-38 24-45,-1 0-32,27-14-79,-35 19 89,0 1 0,-1 0 1,1 0-1,0 1 0,0-1 0,0 0 1,0 1-1,-1 0 0,1 0 0,0-1 0,6 2 1,-9-1 15,1 0 1,0 0 0,-1 1-1,1-1 1,0 0 0,-1 0 0,1 1-1,-1-1 1,1 0 0,-1 0-1,1 1 1,-1-1 0,1 1-1,-1-1 1,1 1 0,-1-1-1,1 0 1,-1 1 0,1 0 0,-1-1-1,0 1 1,1-1 0,-1 1-1,0-1 1,0 1 0,0 0-1,1-1 1,-1 2 0,0 0 7,0-1 0,0 1-1,0 0 1,0 0 0,-1 0 0,1-1 0,-1 1 0,1 0-1,-1 0 1,0 1 0,-3 4-15,1-1 0,-1 0 0,0 0 1,-6 7-1,8-11 24,-5 6-851,0 0-1,0 1 1,0 0-1,1 0 1,-6 12-1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9:03.0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150 103 5056,'-20'-4'976,"5"1"-160,1 1 0,-19 0 0,30 2-724,0-1 1,0 1-1,0 0 1,0-1-1,0 0 1,0 0-1,0 0 1,0 0-1,1 0 1,-1 0-1,0-1 1,1 1-1,-1-1 1,1 0 0,0 0-1,-1 0 1,1 0-1,0 0 1,0 0-1,0-1 1,1 1-1,-4-6 1,4 8-64,1-1 0,-1 0 0,0 0 0,1 0 0,-1 0 0,1 0 1,-1 0-1,1 0 0,-1 0 0,1 0 0,0 0 0,-1-1 0,1 2-23,1-1 0,-1 1 0,1 0 0,-1-1 0,1 1 0,-1 0 0,0 0 1,1 0-1,-1-1 0,1 1 0,-1 0 0,1 0 0,-1 0 0,1 0 0,-1 0 0,1 0 0,-1 0 0,1 0 0,0 0 0,6-1 76,-1 0-57,1 0 1,-1-1-1,0 1 0,0-1 1,0-1-1,0 1 0,0-1 1,-1 0-1,1-1 0,-1 1 1,9-8-1,-14 19 2,-4 1-7,0 0 0,-1 0 0,-8 13 0,8-15-13,1-1-1,0 1 1,0 0-1,1 0 1,0 1 0,0-1-1,-3 15 1,6-21-7,-1 0-1,1 0 1,0 0 0,0 0 0,0 0-1,0 0 1,0 0 0,0-1 0,0 1-1,0 0 1,0 0 0,1 0-1,-1 0 1,0 0 0,1 0 0,-1-1-1,0 1 1,1 0 0,-1 0 0,1 0-1,0 0 1,-1-1 0,1 0 0,0 1 0,-1-1 0,1 0 0,-1 0 0,1 0 0,0 0 1,-1 1-1,1-1 0,0 0 0,-1 0 0,1 0 0,0 0 0,-1 0 0,1-1 0,0 1 0,-1 0 0,1 0 0,-1 0 0,2-1 0,4-2 9,0 1 1,0-2-1,-1 1 1,7-6-1,-9 7 2,78-62 469,-85 80-266,-28 93 79,14-53-53,22-66-332,1-1 1,1 1-1,0 0 1,0 0-1,10-11 1,20-31-406,-32 46 488,-1-1 0,1 0 0,-1 0 0,-1 0 0,1 0 0,1-9 0,-4 16 1,0-1 0,0 1 0,0-1 0,0 1 0,0-1 0,0 0 0,0 1 0,0-1 0,0 1 0,0-1 0,0 1 0,0-1 0,0 0-1,0 1 1,0-1 0,0 1 0,-1-1 0,1 1 0,0-1 0,0 1 0,-1-1 0,1 1 0,0-1 0,-1 1 0,1 0 0,-1-2 0,0 2-3,0 0-1,0-1 1,0 1-1,0 0 1,0 0-1,1 0 1,-1 0-1,0 0 1,0 0-1,0 0 1,0 0-1,0 0 1,0 0-1,0 1 1,0-1-1,-5 2-42,0 0 0,0 1-1,1 0 1,-6 3 0,7-3-232,-1 0 0,0 0 0,1 1-1,0 0 1,0 0 0,0 0 0,0 0 0,1 1 0,0-1 0,-6 11 0,3 7-1031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1:03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85 2720,'2'-3'202,"3"-10"512,-5 13-696,0 0 0,1-1 0,-1 1 0,0 0-1,0-1 1,0 1 0,0-1 0,0 1 0,0-1 0,0 1 0,0 0 0,0-1 0,0 1 0,0-1 0,-1 1 0,1 0 0,0-1 0,0 1 0,0 0 0,0-1 0,-1 1 0,1 0 0,0-1 0,0 1 0,-1 0 0,1-1 0,-1 1 0,5-17 2189,-4 16-2145,0 1 0,0 0 0,-1-1 0,1 1 0,0 0-1,0 0 1,-1 0 0,1-1 0,0 1 0,0 0 0,-1 0-1,1 0 1,0 0 0,-1-1 0,1 1 0,0 0 0,-1 0-1,1 0 1,0 0 0,-1 0 0,1 0 0,0 0 0,-1 0-1,1 0 1,0 0 0,-1 0 0,1 0 0,0 0 0,-1 1-1,-18 1 105,8-1-176,11-1 52,0 0 0,-1 1 0,1-1 0,0 0 0,-1 0 0,1 0 0,0 0 0,0 1 0,-1-1 0,1 0 0,0 0 0,0 1 0,-1-1-1,1 0 1,0 1 0,0-1 0,0 0 0,0 0 0,-1 1 0,1-1 0,0 0 0,0 1 0,0-1 0,0 0 0,0 1 0,0-1 0,0 0 0,0 1 0,0-1 0,0 1 0,0-1 0,0 0 0,0 1 0,0-1 0,0 0 0,1 1-1,-1-1 1,0 5 604,2-5-566,-1 0-68,0 0 0,1 0-1,-1 0 1,1 0 0,-1-1 0,0 1 0,1 0 0,-1-1-1,1 1 1,-1-1 0,0 1 0,0-1 0,1 0 0,-1 1-1,0-1 1,0 0 0,0 0 0,0 0 0,2-2 0,7-4 108,38-16-274,-41 20 159,-1 0-1,1 1 1,0 0 0,0 0 0,0 1 0,0 0 0,0 0-1,0 0 1,0 1 0,13 1 0,-18 0-3,1-1 0,-1 1 0,0-1 1,1 1-1,-1 0 0,0 0 0,0 0 0,0 0 0,0 1 1,0-1-1,0 1 0,0-1 0,0 1 0,-1-1 0,1 1 0,-1 0 1,1 0-1,-1 0 0,1 0 0,-1 0 0,1 2 0,2 5 4,-1-1-1,0 1 0,-1 0 0,2 11 0,-1-3-3,0-5 11,-2 1-1,0 0 1,0-1 0,-1 1 0,-3 17 0,-13 64 16,-6 9 137,21-103-150,1 1-1,0 0 1,-1-1 0,1 1 0,-1-1 0,1 1 0,-1-1 0,0 1 0,1-1 0,-1 1 0,0-1-1,1 1 1,-1-1 0,0 0 0,1 0 0,-1 1 0,0-1 0,1 0 0,-1 0 0,0 0 0,0 0-1,0 0 1,1 1 0,-1-2 0,0 1 0,0 0 0,1 0 0,-1 0 0,0 0 0,0 0-1,0-1 1,-24-6 644,20 4-544,0 1 0,0-1 1,1-1-1,-8-5 0,9 6-171,1 1 0,-1 0 0,0 0 0,1 0 0,-1 0-1,0 0 1,0 0 0,-1 1 0,1 0 0,0-1 0,0 1 0,-1 0 0,1 1-1,-5-2 1,8 2-41,-1 0-1,1 0 0,0 0 0,-1 0 1,1 0-1,-1 0 0,1 0 0,0 0 1,-1 0-1,1 0 0,0 0 0,-1 0 1,1 0-1,0 0 0,-1 1 1,1-1-1,0 0 0,-1 0 0,1 0 1,0 0-1,-1 1 0,1-1 0,0 0 1,0 0-1,-1 1 0,1-1 0,0 0 1,0 0-1,-1 1 0,1-1 1,0 0-1,0 1 0,0-1 0,0 0 1,-1 1-1,1-1 0,0 0 0,0 1 1,0-1-1,0 1 0,6 15-5286,-2-9 3778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9:04.0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52 249 3136,'-35'-24'1029,"34"24"-999,0-1-1,0 0 1,0 1-1,0-1 1,0 0-1,0 0 0,0 0 1,0 0-1,0 0 1,0 0-1,1 0 1,-1 0-1,0 0 1,1 0-1,-1 0 1,1 0-1,-1-1 1,1 1-1,0 0 0,-1 0 1,1 0-1,0-1 1,0 1-1,0 0 1,0-2-1,1 1 8,-1-1 0,1 1 0,0 0 0,1 0 0,-1 0 0,0-1 0,1 1 0,-1 1 0,3-4 0,37-37 5195,-30 33-4888,0 1 0,22-11 0,-2 0 267,-23 14-463,0-1 0,-1-1 0,0 0 0,12-14 0,-4 3-222,-14 17 51,0 0 0,0 0 1,0 0-1,1 1 0,-1-1 0,0 0 0,0 0 0,1 0 0,-1 1 0,0-1 0,1 1 0,-1-1 1,0 1-1,1 0 0,-1-1 0,3 1 0,-3 0 4,-1 0 0,0 0 0,1 1 0,-1-1 0,1 0 1,-1 1-1,0-1 0,1 0 0,-1 0 0,0 1 0,0-1 0,1 1 0,-1-1 0,0 0 0,0 1 0,1-1 1,-1 1-1,0-1 0,1 2-86,12 19-946,-11-17 659,0 0 0,0 0 0,1 0 0,-1-1 0,1 1 0,0-1 0,0 0 0,0 1 0,5 2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9:07.6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347 22 896,'0'-1'15,"0"1"0,0 0-1,0-1 1,0 1 0,0 0 0,0-1 0,0 1-1,0 0 1,-1 0 0,1-1 0,0 1 0,0 0-1,0 0 1,-1-1 0,1 1 0,0 0 0,0 0-1,-1-1 1,1 1 0,0 0 0,0 0 0,-1 0-1,1 0 1,0-1 0,-1 1 0,1 0 0,-1 0-1,1 0-3,-1 0 0,1 0 0,-1-1-1,1 1 1,0 0 0,-1 0-1,1 0 1,-1-1 0,1 1 0,0 0-1,-1 0 1,1-1 0,0 1-1,0 0 1,-1-1 0,1 1 0,0 0-1,-1-1 1,1 1 0,0 0-1,0-1 1,0 1 0,0-1 0,-1 1-1,1 0 1,0-1 0,0 1 0,0-1-1,0 0 1,0 1-6,0 0 0,0 0 0,0 0 0,0 0 0,0-1 0,0 1 0,0 0 0,0 0 0,0 0 0,0 0 0,1 0 0,-2 0 0,1-1 0,0 1-1,0 0 1,0 0 0,0 0 0,0 0 0,0 0 0,0-1 0,0 1 0,0 0 0,0 0 0,0 0 0,0 0 0,0 0 0,0 0 0,0 0 0,0-1 0,-1 1 0,1 0 0,0 0 0,0 0 0,0 0 0,0 0 0,0 0 0,0 0 0,0 0 0,-1 0 0,1 0 0,0 0 0,0 0 0,0 0 0,0 0 0,0 0 0,-1 0-1,1 0 1,0 0 0,0 0 0,0 0 0,0 0 0,0 0 0,-1 0 0,1 0 0,0 0 0,0 0 0,0 0 0,0 0 0,0 0 0,0 0 0,-1 0 0,1 0 0,0 0 0,0 0 0,0 0 0,0 1 0,0-1 0,-7 10 190,-3 20 11,-23 64 1519,11-55-825,16-29-734,1 1-1,-5 10 1,-21 86 1231,26-145-880,1 16-335,-7-29 82,0 5 443,11 46-705,0-1 1,0 1 0,0-1-1,0 1 1,0-1-1,0 1 1,0-1 0,0 1-1,0-1 1,0 1 0,0-1-1,-1 1 1,1 0-1,0-1 1,0 1 0,-1-1-1,1 1 1,0 0 0,0-1-1,-1 1 1,1 0-1,0-1 1,-1 1 0,1 0-1,-1-1 1,1 1 0,0 0-1,-2-1 1,2 2-9,-1-1 0,1 0 0,-1 1 0,0-1 0,1 1 1,-1-1-1,1 1 0,-1-1 0,1 1 0,0-1 0,-1 1 0,1 0 0,-1-1 0,1 1 1,0-1-1,0 1 0,-1 0 0,1-1 0,0 1 0,0 0 0,0 0 0,-6 26 102,1 0-1,1 0 1,1 45-1,-1-9 126,1 1 853,1-70-870,-1-13-76,2 15-73,-33-246 292,33 224-604,1 26 249,-1 0 1,1 0-1,0-1 0,0 1 0,0 0 1,0 0-1,0 0 0,0 0 1,0 0-1,0-1 0,0 1 0,0 0 1,0 0-1,0 0 0,0 0 0,1 0 1,-1 0-1,0-1 0,0 1 0,0 0 1,0 0-1,0 0 0,0 0 1,0 0-1,0 0 0,0 0 0,0-1 1,0 1-1,1 0 0,-1 0 0,0 0 1,0 0-1,0 0 0,0 0 1,0 0-1,0 0 0,0 0 0,1 0 1,-1 0-1,0 0 0,7 10-138,3 10 157,-1 1 0,0 0 0,9 41 0,-15-51 49,-2 1 0,1-1 0,-1 1 0,-1-1 1,0 1-1,-1-1 0,0 1 0,-1-1 0,-4 18 0,4-23 77,-2 4-29,4-10-120,-1 0 1,1 0-1,-1-1 1,1 1-1,0 0 1,-1-1-1,1 1 1,-1 0-1,1-1 1,0 1-1,-1 0 1,1-1-1,0 1 1,0-1-1,-1 1 1,1-1-1,0 1 0,0-1 1,0 1-1,-1-1 1,1 1-1,0-1 1,0 0-1,-7-18-4,-7-31 0,5 14 86,5 14-426,4 22 276,0-1 0,0 0 0,0 0 0,0 0 0,0 0 1,0 1-1,1-1 0,-1 0 0,0 0 0,0 0 1,1 1-1,-1-1 0,0 0 0,1 1 0,-1-1 1,1 0-1,-1 1 0,4-4-239,-3 6 205,0-1 0,0 1 0,0 0 0,0-1 0,0 1 0,0 0 0,1 2 0,0 4 147,-1 1 0,1-1 0,-1 0 0,-1 1 0,1-1 0,-1 0 1,-2 11-1,1 7 534,1-25-511,0 0 0,0 0-1,0 0 1,0 0 0,0 0 0,0 0 0,-1-1 0,1 1 0,0 0 0,-1 0 0,1 0 0,0 0 0,-1 0 0,1-1-1,-1 1 1,1 0 0,-1 0 0,0-1 0,1 1 0,-1 0 0,0-1 0,0 1 0,1-1 0,-1 1 0,0-1-1,0 1 1,0-1 0,1 1 0,-1-1 0,-2 1 0,2-2-32,0 0 0,0 0 0,0-1 0,0 1 0,0 0 0,0 0 0,0 0 0,1-1 0,-1 1 0,0 0 0,1-1 0,-1 1 0,1-1 0,-1 1 0,0-2 0,1 2-8,-30-113 453,25 101-614,6 22-292,2 11 267,-1 219 33,-3-125 136,1-89-170,-2 0 0,-4 25 1,6-46 122,-5 16-42,5-20 90,0 0-1,0 1 1,-1-1-1,1 0 1,0 0-1,0 0 1,0 0-1,0 0 1,0 0-1,0 1 1,0-1-1,0 0 0,-1 0 1,1 0-1,0 0 1,0 0-1,0 0 1,0 0-1,0 0 1,-1 0-1,1 0 1,0 0-1,0 0 1,0 0-1,0 0 1,0 0-1,-1 0 1,1 0-1,0 0 1,0 0-1,0 0 1,0 0-1,0 0 1,-1 0-1,1 0 1,0 0-1,0 0 1,-8-10-35,2-5 108,1-1 1,0 1 0,1-1 0,0 0 0,-1-25-1,3 27-376,2 0-1,0 1 1,2-21 0,-2 28-60,1 1 1,1 0-1,-1 0 1,1 0 0,-1 0-1,2 0 1,-1 0-1,0 0 1,1 1 0,0-1-1,6-7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8:47.8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413 392 1824,'-48'-70'2101,"41"61"-2110,0 1 0,-1-1 0,-14-11 0,-13-14 195,23 19 238,1 0 1,0-1 0,1 0-1,1-1 1,1 0-1,0 0 1,-8-26 0,13 33-81,2 7-273,0 0-1,0 0 0,0 0 1,1 0-1,-1 0 1,1-4-1,17 26-118,-12-15 95,-3-3-45,-1 0 0,0 0 0,1 0-1,-1 0 1,0 0 0,0 1 0,0-1 0,0 0 0,0 1 0,0-1 0,1 3-1,-1-2 47,0 0 8,0 0-1,0-1 0,0 1 0,0 0 0,0 0 0,1-1 0,-1 1 0,0 0 0,1-1 1,-1 1-1,4 1 0,-4-2-33,1 0 1,0 0-1,0-1 1,0 1-1,-1 0 0,1-1 1,0 1-1,0-1 1,0 1-1,0-1 1,0 0-1,0 0 1,0 0-1,0 0 1,0 0-1,0-1 0,0 1 1,0-1-1,0 1 1,0-1-1,0 0 1,2-1-1,5-2 49,-1 0 0,0-1 0,11-9 0,-10 7-18,-9 7-41,0-1 0,0 1-1,1 0 1,-1-1 0,1 1 0,-1 0 0,0-1-1,1 1 1,-1 0 0,1 0 0,-1 0-1,0-1 1,1 1 0,-1 0 0,1 0 0,-1 0-1,1 0 1,-1 0 0,1 0 0,-1 0 0,2 0-1,-4 8-2,-11 14-48,7-14 45,-9 13 197,-29 30-1,-36 30 203,51-48-15,28-47-177,6-15-21,-3 24-153,-1 0-1,0 0 1,0 0 0,0 0 0,-1 0-1,0 0 1,0 0 0,0 0 0,-1 1-1,1-1 1,-1 0 0,0 0 0,-1 0 0,-2-7-1,2 9 2,0-1 0,0 1 0,0 0 0,-1 0 0,1 0 1,-1 1-1,0-1 0,0 1 0,0-1 0,0 1 0,0 0 0,0 0 0,-1 0 0,-6-2 0,-5-2 53,0 2 0,-21-5 1,22 6-4,6 2-45,4 0-36,1 1 1,0-1-1,0 0 1,-1 0-1,1 0 0,-5-3 1,7 4-13,1-1 0,0 1 0,-1 0 0,1-1 0,0 1 1,-1 0-1,1-1 0,0 1 0,-1-1 0,1 1 0,0 0 0,0-1 1,-1 1-1,1-1 0,0 1 0,0-1 0,0 1 0,0-1 1,0 1-1,0-1 0,0-1-8,0 1 0,0 0 0,0 0 0,1 0 0,-1 0 1,1 0-1,-1 0 0,0 0 0,1 0 0,0 0 0,-1 0 0,1 1 0,1-2 1,4-6-24,1 1 0,0 1 1,0-1-1,1 1 0,0 0 1,0 1-1,0 0 0,1 0 0,0 1 1,-1 0-1,2 0 0,-1 1 1,0 0-1,1 1 0,-1 0 1,1 0-1,0 1 0,10 0 1,-15 1 21,0 1 1,0-1 0,0 1 0,0-1 0,0 1-1,0 1 1,-1-1 0,1 1 0,5 2 0,-8-2 12,0-1 0,0 1 0,0-1 0,0 1 0,-1 0 0,1 0 0,0-1-1,-1 1 1,2 4 0,6 5 91,2 3-169,-8-10 61,0-1 0,0 0 0,0 1 1,0-1-1,1 0 0,4 3 1,-6-5 24,0 0 0,0-1 0,0 1 0,-1 0 0,1-1 0,0 0 0,0 1 0,0-1 0,0 0 0,0 0 0,0 0 0,0 0 0,0 0 0,0-1 0,0 1 0,0-1 0,0 1 0,3-2 0,14-9 276,-14 8 1,-19 13-340,1 1 1,-15 15 0,14-12-59,-20 15 0,-20 7-21,-27 21-2,73-50 133,1 0-1,-1 0 1,1 1-1,0 0 0,1 0 1,0 1-1,-7 12 1,13-20 1,-1 0 0,1 0 1,0 0-1,-1 0 0,1 0 1,0 0-1,-1 0 1,1 0-1,0 0 0,0 0 1,0 0-1,0 0 0,0 0 1,0 1-1,0-1 0,0 0 1,1 0-1,-1 0 0,0 0 1,0 0-1,1 0 1,0 1-1,0 0-25,0-1-1,1 1 1,-1-1 0,1 0-1,-1 1 1,1-1 0,-1 0 0,1 0-1,0 0 1,-1 0 0,3 1-1,5 1-171,-1 0-1,1 0 1,0-1-1,9 1 1,34 8-2122,-23-3-373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8:49.0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0 1248,'-4'7'1837,"13"1"-1701,-1 2 50,-1 0 0,0 1 0,10 20 0,5 7 105,3 1-70,29 62 1,-47-86-161,-1 0-1,0 0 1,-2 1-1,0 0 1,0 0 0,-2 0-1,2 29 1,-4-28 184,-1-1 0,0 1 1,-2-1-1,-5 24 0,8-39-230,0 0-1,0-1 1,-1 1-1,1 0 1,0-1-1,0 1 1,-1 0-1,1-1 0,0 1 1,-1 0-1,1-1 1,0 1-1,-1-1 1,1 1-1,-1 0 1,1-1-1,-1 1 0,0-1 1,0 1-1,1-1-7,-1 0 0,1 0 0,0 0-1,-1 0 1,1-1 0,0 1 0,-1 0 0,1 0-1,0 0 1,-1 0 0,1 0 0,0-1-1,-1 1 1,1 0 0,0 0 0,-1 0 0,1-1-1,0 1 1,0 0 0,-1-1 0,1 1-1,0 0 1,0-1 0,0 1 0,-1-1 0,-1-2 13,1-1 0,-1 0 0,1 0 1,0 1-1,-2-8 0,-27-187 257,28 180-231,0 0 0,0-21 0,2 33-42,0 0 1,1 0-1,0 1 1,0-1-1,0 0 1,0 1-1,1-1 1,0 1-1,0-1 1,5-7-1,-6 12-15,0 0-1,-1 0 1,1 0 0,0 0-1,0 0 1,0 0 0,-1 0-1,1 1 1,0-1 0,0 0-1,2 0 1,-3 0 10,1 1 1,-1 0-1,1 0 0,-1 0 1,0 0-1,1 0 1,-1 0-1,1 0 0,-1 0 1,1 0-1,-1 0 0,0 0 1,1 0-1,-1 0 0,1 0 1,-1 1-1,0-1 1,1 0-1,-1 0 0,0 0 1,1 1-1,1 0 6,-1 0 1,-1 0-1,1 0 1,0 0-1,0 1 0,0-1 1,0 0-1,-1 0 0,1 1 1,-1-1-1,1 0 1,-1 1-1,0-1 0,1 3 1,1 19 96,-2-19-204,0 0 0,1 0-1,-1 0 1,1 0 0,-1 0-1,1 0 1,0 0 0,1 0-1,-1 0 1,1-1 0,4 8-1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9:11.9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177 38 1152,'-8'-29'1328,"7"28"-1278,1 1 0,-1-1 0,1 1 0,0-1 0,-1 1-1,1-1 1,-1 1 0,1-1 0,-1 1 0,0 0 0,1-1 0,-1 1 0,1 0 0,-1-1 0,0 1 0,1 0 0,-2 0 0,2-1-30,0 1 1,-1 0 0,1 0 0,0 0-1,-1 0 1,1 0 0,0 0-1,0 0 1,-1 0 0,1 0 0,0 0-1,-1 0 1,1 0 0,0 0 0,-1 0-1,1 0 1,0 0 0,-1 0 0,1 0-1,0 1 1,0-1 0,-1 0-1,1 0 1,0 0 0,0 0 0,-1 1-1,1-1 1,0 0 0,0 0 0,-1 0-1,1 1 1,0-1 0,0 0 0,0 0-1,0 1 1,-1-1 0,1 0-1,0 1 1,0-1 0,0 0 0,0 1-1,0-1 1,0 0 0,0 0 0,0 1-1,0-1 1,0 0 0,0 1 0,-4 11 424,3-11-383,0 1 1,1-1-1,-1 0 0,0 1 0,1-1 1,0 1-1,-1-1 0,1 1 1,0-1-1,-1 3 0,0 15 203,-1-1-1,-1 1 1,-6 20-1,-1 8 43,-19 172 610,15-91-399,9-90-734,3-14 358,-1 0 1,-1 0-1,-2 0 1,-13 38-1,15-53-63,0 1 0,1-1 0,0 0-1,1 1 1,0 0 0,0 0 0,1 0 0,0 18 362,1-21 386,0-8-786,0-1 0,0 1 0,0 0-1,0 0 1,-1 0 0,1-1 0,0 1 0,-1 0 0,1 0 0,-2-1 0,2 0 127,-2-20 83,1 18-238,0 0 0,1 0-1,0 0 1,0 0 0,0 0 0,0 0 0,1 0-1,-1 0 1,3-6 0,1-4-131,-4 12 140,1 0 0,0 0 0,-1 0 0,1 0 0,0 0 0,0 0 0,0 0 0,2-4 0,4-3 13,-1-1 1,0 0-1,6-15 1,-8 15-501,1 1 1,0 0-1,0 0 1,1 0-1,8-10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9:16.3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84 1 576,'-3'0'203,"0"0"0,1 0 0,-1 0 0,0 1 1,0-1-1,1 1 0,-1-1 0,0 1 0,1 0 0,-1 0 0,-2 2 0,2-2-120,1 1-1,-1-1 1,0 0-1,0 1 1,0-1-1,0 0 0,1-1 1,-1 1-1,0-1 1,-1 1-1,1-1 1,-4 0-1,6 0-71,1 0 0,0 0 0,0 0 0,-1 0-1,1 0 1,0 0 0,0 0 0,-1 0 0,1 0 0,0 0-1,0 0 1,0 0 0,-1 1 0,1-1 0,0 0 0,0 0 0,-1 0-1,1 0 1,0 0 0,0 1 0,0-1 0,0 0 0,-1 0-1,1 0 1,0 0 0,0 1 0,0-1 0,0 0 0,0 0-1,0 1 1,-1-1 0,1 0 0,0 0 0,0 1 0,0-1 0,0 0-1,0 0 1,0 0 0,0 1 0,0-1 0,0 0 0,0 0-1,0 1 1,0-1 0,0 0 0,0 0 0,1 1 0,-1-1-1,0 0 1,0 1 0,5 9-164,-3-9 157,-1 0 1,1 0-1,0 0 0,-1 0 1,1 0-1,0 0 0,0 0 0,-1-1 1,1 1-1,0 0 0,0-1 1,0 0-1,0 1 0,0-1 0,0 0 1,0 0-1,3-1 0,6 2 79,3 0-600,-1 0 0,1-1-1,-1-1 1,20-2 0,-21 2-582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9:17.8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177 14 640,'-5'-8'2465,"5"8"-2416,-8-4 333,7 4-377,0-1 0,0 1 0,0 0 1,0 0-1,0 0 0,0 0 0,0 0 0,0 0 0,0 0 0,0 0 1,0 0-1,0 0 0,0 0 0,0 1 0,1-1 0,-1 0 0,-1 1 1,-11 2 168,7-2-82,7 2 18,13 1 274,18-4 230,-2-1-414,37 5 0,-37-4-78,-31 1-114,-1 0 1,1 0-1,0 0 0,-1-1 1,1 1-1,-1 0 0,1-1 0,0 1 1,-4 0-1,4-1-6,-24 6 3,0 0-1,0-2 1,0-1-1,-1 0 1,-32-3-1,46 1-73,1 0-1,-22 5 1,3 0-885,29-6 906,1 0 0,-1 0 0,1 0 0,-1 0 1,0 0-1,1 1 0,-1-1 0,1 0 0,-1 0 1,0 1-1,1-1 0,-1 0 0,1 1 1,-1-1-1,1 1 0,0-1 0,-1 1 0,1-1 1,-1 0-1,1 1 0,0 0 0,-1-1 0,1 1 1,-1 0-1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9:19.5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251 55 992,'-1'0'40,"0"0"0,1-1 0,-1 1 0,0 0 0,1 0 0,-1 0 0,1 0 0,-1 0 0,0 0 0,1 0 0,-1 0 0,0 0 0,1 0 0,-1 1 0,0-1 0,1 0 0,-2 1 0,0-1-2,0 1 0,0-1 0,0 1 0,0-1 0,-1 0 0,1 0-1,0 0 1,-3 0 0,-6-3 280,0 0 0,0 1 0,-1 1 0,-12-1 0,7 3 54,13 0-288,-1-1 0,1 0 0,-1 0 0,1 0 0,-1 0 0,-7-2 0,11 1-31,0 0 0,0 1 0,0-1 0,0 0 1,0 0-1,0 1 0,0-1 0,0 0 1,0 0-1,-1-1 0,2 1-4,-1 0 1,0 0-1,1 0 1,-1 0-1,0 1 0,0-1 1,0 0-1,0 0 1,0 1-1,1-1 0,-1 1 1,0-1-1,-1 1 0,1-1 1,0 1-1,0 0 1,0-1-1,0 1 0,-1 0 1,-9-1 114,9 1-149,0-1 0,-1 1 0,1 0 0,0-1 0,-1 1 0,1 1 0,0-1 0,-1 0 0,1 0 0,0 1 0,-1 0 0,1-1 0,0 1 0,-1 0 0,1 0 0,0 0 0,0 0 0,0 1 0,-3 1 0,5-2 49,6-1 4,0 0 0,1 0 1,-1 0-1,1-1 1,-1 0-1,8-2 0,-5 1-123,-1 0-1,0 1 0,11 0 1,62-4-345,-50 4 590,36-7 1,-36 3-1739,38 0 0,-50 6 316,5 3-229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9:28.1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327 207 2656,'-2'-1'53,"1"1"0,-1-1 0,1 0 1,-1 1-1,1-1 0,0 0 0,0 0 0,-1 0 1,1 0-1,0 0 0,0 0 0,0-1 0,0 1 0,0 0 1,0-1-1,1 1 0,-1 0 0,0-1 0,1 1 1,-1-1-1,1 1 0,-1-1 0,1 1 0,-1-1 1,1 1-1,0-1 0,0 0 0,0 1 0,0-1 0,0 1 1,0-1-1,1 1 0,-1-1 0,1 1 0,0-4 1,-1 4-46,0 1 0,0-1 1,0 0-1,0 1 1,0-1-1,0 0 1,0 0-1,0 1 1,-1-1-1,1 0 0,0 1 1,-1-1-1,1 0 1,0 1-1,-1-1 1,1 1-1,0-1 1,-1 1-1,1-1 0,-1 1 1,1-1-1,-1 1 1,0-1-1,1 1 1,-1-1-1,0 1 1,-17-10 824,13 9-769,0 0 0,1 1 0,-1-1 0,0 1 0,0 1 0,1-1 0,-1 0 0,0 1-1,0 0 1,1 0 0,-1 1 0,-4 1 0,-10 5-13,-25 13 0,44-21-51,-20 12 177,0 1 0,0 1 0,-25 25 0,11-10 176,25-24-106,14-14-74,15-16 271,143-132 1215,-145 144-1510,-15 11-92,1 0-1,-1-1 1,0 1 0,5-6-1,-1-3 286,-7 11-325,1 0 0,-1-1 1,0 1-1,0 0 0,0-1 1,0 1-1,0 0 0,0-1 1,0 1-1,0 0 0,0-1 1,0 1-1,0 0 0,0-1 1,0 1-1,0-1 0,0 1 0,-1 0 1,1-1-1,0 1 0,0 0 1,0-1-1,0 1 0,-1 0 1,1 0-1,0-1 0,-1 1 1,1-1-27,0 1 0,0-1 0,0 1 1,0 0-1,1-1 0,-1 1 1,0-1-1,0 1 0,0 0 0,0-1 1,0 1-1,1 0 0,-1-1 1,0 1-1,0 0 0,1-1 0,-1 1 1,0 0-1,1 0 0,-1-1 1,0 1-1,1 0 0,-1-1 0,13-9-57,-10 7 70,-1 2-16,-1-1 1,1 1 0,0 0 0,-1-1-1,1 1 1,0 0 0,0 0-1,0 0 1,0 0 0,0 1 0,0-1-1,0 0 1,0 1 0,0 0 0,1-1-1,-1 1 1,0 0 0,0 0-1,0 0 1,0 0 0,1 1 0,-1-1-1,0 0 1,0 1 0,0 0 0,0-1-1,0 1 1,0 0 0,0 0-1,0 0 1,0 0 0,-1 1 0,1-1-1,0 0 1,-1 1 0,1-1 0,-1 1-1,1-1 1,-1 1 0,0 0 0,1 0-1,-1 0 1,1 2 0,7 15-34,-1 1 0,0 0 0,7 32 0,7 63-146,-15-73 103,2 16 102,1 3-381,2-1-1,34 102 1,9-29 538,-50-121-140,0 0-1,-1 0 1,-1 0 0,0 0 0,2 26 0,-3 62-37,-2-60 147,-1 40-160,3 97 80,-2-163-66,2 0-1,0 0 0,1 0 0,0 0 0,1-1 1,0 1-1,1-1 0,1 0 0,0 0 1,1-1-1,11 16 0,-17-27 34,0 0 1,0 0-1,0 0 0,1 0 1,-1 0-1,0 0 0,1-1 1,-1 1-1,1 0 0,-1-1 1,0 1-1,3 0 0,8 3-55,-6-2-7,8 0 170,-13-2-109,1 1 1,0-1-1,0 0 1,0 0-1,0 0 1,0 0-1,0 0 1,0 0-1,0 0 1,0-1-1,0 1 1,0-1-1,0 1 1,0-1-1,-1 0 1,1 0-1,0 0 1,0 0 0,-1 0-1,1 0 1,-1 0-1,1 0 1,-1-1-1,1 1 1,-1-1-1,0 1 1,1-1-1,-1 1 1,0-1-1,1-2 1,0-1 46,0-1 1,0 0 0,0 0 0,-1 0-1,0 0 1,0 0 0,-1 0-1,1-9 1,-1 15-77,0-1-1,0 0 1,0 1 0,0-1-1,0 0 1,0 1 0,0-1-1,0 0 1,0 1 0,-1-1-1,1 1 1,0-1-1,0 0 1,0 1 0,-1-1-1,1 1 1,0-1 0,-1 1-1,1-1 1,0 1 0,-1-1-1,1 1 1,-1-1 0,0 1-10,0-1 1,1 1 0,-1 0-1,1 0 1,-1 0 0,1 0-1,-1 1 1,0-1 0,1 0-1,-1 0 1,1 0-1,-1 0 1,1 1 0,-1-1-1,1 0 1,-1 0 0,1 1-1,-1-1 1,1 0 0,-1 1-1,-2 2-42,0 0-1,0 0 0,0 0 1,0 0-1,1 0 0,-3 4 1,1 8-16,4-14 161,4-5 394,-2 0-402,-1 0-1,1 0 0,-1 0 0,0-1 0,0 1 0,0 0 1,-1 0-1,1-1 0,-1 1 0,0 0 0,-1-8 1,0-2-51,-3 15-352,3 6 224,-1 0 0,1-1 0,1 1 0,-1 0 0,1 0 0,1 10 0,-1 0 43,0 4 105,1 37 0,-1-54-61,1 0-1,-1 0 1,1 0-1,0 0 1,0 0-1,0 0 1,1 0-1,-1 0 1,1 0-1,4 5 1,-6-9 10,0 1 1,1-1 0,-1 1-1,1-1 1,-1 1 0,1-1 0,-1 0-1,1 1 1,-1-1 0,1 0-1,0 1 1,-1-1 0,1 0 0,0 0-1,-1 1 1,1-1 0,-1 0-1,1 0 1,0 0 0,-1 0 0,1 0-1,0 0 1,-1 0 0,1 0-1,0 0 1,-1 0 0,1-1 0,0 1-1,-1 0 1,1 0 0,-1-1-1,1 1 1,0 0 0,-1-1-1,1 1 1,-1 0 0,1-1 0,-1 1-1,1-1 1,3-3 38,-1 1-1,1-1 1,-1 1 0,3-6 0,-3 6-9,0-2 5,0 0 0,0 0 0,0 0 0,0 0-1,-1-1 1,0 1 0,0-1 0,-1 0 0,1 1-1,-1-1 1,0 0 0,-1 0 0,1-6 0,-1 11-148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9:32.5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0 780 1248,'3'-9'453,"-2"6"-204,5 8-162,0 2 72,1 1 0,-1 0 0,0 0-1,-1 1 1,0-1 0,0 1 0,5 16-1,9 15 274,1-3 0,33 43 0,-51-77-399,0-1 1,-1 0 0,1 0 0,1 1 0,-1-1 0,0-1 0,0 1 0,1 0 0,-1 0 0,1-1 0,3 2 0,-4-2-8,0-1 0,-1 1 0,1-1-1,0 0 1,-1 0 0,1 0 0,0 0 0,-1 0 0,1 0-1,0 0 1,-1-1 0,1 1 0,0 0 0,-1-1 0,1 0-1,-1 1 1,1-1 0,-1 0 0,1 0 0,-1 0 0,2-1-1,3-3 6,-1 0-1,1 0 0,-1-1 0,-1 1 0,1-1 0,-1-1 0,0 1 0,0 0 0,-1-1 0,4-9 0,1-5-25,-2 0 1,5-26-1,-3-8 170,-7 38 106,8-32-1,-6 31-149,-2 15-123,-1 0 1,1 0-1,-1 0 1,1 0 0,0 0-1,0 0 1,0 0-1,1 0 1,-1 1-1,1-1 1,-1 0 0,1 1-1,3-4 1,-5 6-13,0 0-1,0 0 1,0 0 0,0 0 0,0-1 0,0 1-1,0 0 1,0 0 0,0 0 0,1 0-1,-1 0 1,0 0 0,0 0 0,0 0 0,0 0-1,0 0 1,0 0 0,1 0 0,-1 0-1,0 0 1,0 0 0,0 0 0,0 0 0,0 0-1,0 0 1,1 0 0,-1 0 0,0 0 0,0 0-1,0 0 1,0 0 0,0 0 0,0 0-1,0 0 1,1 0 0,-1 0 0,0 0 0,0 0-1,0 0 1,0 1 0,0-1 0,0 0 0,0 0-1,0 0 1,0 0 0,1 0 0,-1 0-1,0 0 1,0 1 0,0-1 0,0 0 0,0 0-1,0 0 1,0 0 0,0 0 0,0 0 0,0 0-1,0 1 1,0-1 0,0 0 0,0 0-1,16 96-64,-10-64 105,0-5 42,3 32 0,-9-56-55,0-1 1,1 1-1,0 0 0,-1 0 0,1 0 1,3 4-1,1 11 150,-4-12-91,-1-6-75,0 1 0,0-1 0,0 1 0,0-1 0,1 1 0,-1 0 0,0-1 0,0 1 0,0-1 0,0 1 0,0-1 0,1 1 0,-1-1 0,0 0 0,1 1 0,-1-1 0,0 1 0,1-1 0,-1 1 0,0-1 0,1 0 0,-1 1 0,1-1 0,-1 0 0,1 0 0,-1 1 0,1-1 0,-1 0 0,0 0 0,1 1 0,0-1 0,-1 0 0,1 0 0,-1 0 0,1 0 0,0 0 0,0-22 879,-1 20-866,0-1 1,-1 0 0,0 0 0,1 1-1,-1-1 1,0 1 0,0-1 0,-2-2-1,1 2-14,1 0-1,0 0 0,-1 0 1,1 0-1,-1-6 0,-3-44-655,7 87 399,1 68 1750,-4-116-1387,-1 1-1,0-1 1,-1 1 0,-5-17 0,-6-27-21,-1-89-230,11 102 86,-8-27 62,8 48-22,0 0-1,0-30 0,3 35-78,-5-25-1,4 28 80,0 0 1,1 0 0,0-16 0,2 13 12,-2-26 0,1 30-87,2-27 0,1 4-209,-3 35 295,0 0 0,1 0 0,-1-1 0,1 1 0,0 0 0,0 0 0,0 0-1,0 0 1,0 0 0,0 1 0,0-1 0,3-3 0,22-19-321,-9 13 252,0 1 0,35-16 1,-31 17 93,38-24 1,-49 28-19,-1-1 0,2 2 0,-1-1 0,0 1 0,1 1-1,0 0 1,0 0 0,0 1 0,0 1 0,13-1-1,-23 2-9,0 0 0,0 0-1,0 0 1,0 0-1,0 0 1,1 0 0,-1 0-1,0 1 1,0-1-1,0 0 1,0 1 0,0-1-1,0 1 1,0-1-1,0 1 1,0 0 0,0-1-1,0 1 1,-1 0-1,1 0 1,0-1-1,0 1 1,-1 0 0,2 2-1,-1-2 11,-1 1-1,0-1 1,1 1-1,-1-1 1,0 1-1,0-1 1,0 1-1,0-1 1,0 1-1,0-1 1,0 1-1,-1-1 1,1 1-1,-1 0 1,1-1 0,-1 0-1,1 1 1,-2 1-1,-8 14 42,-1-1 1,0 0-1,-1-1 0,-28 27 0,22-23-45,-25 32 0,29-33 2,0 0-1,-20 18 1,34-35-10,-1 0 0,0-1 1,1 1-1,-1 0 1,0-1-1,0 1 0,0-1 1,0 1-1,1-1 0,-1 1 1,0-1-1,0 0 0,0 1 1,0-1-1,0 0 0,-2 0 1,2 0 47,6-5-63,3-3-16,0-1-1,1 1 1,-1 0 0,16-10 0,45-24-42,-23 14 216,-15 7-216,-18 12 86,0 0 0,1 1 1,1 0-1,23-10 0,-29 16 6,-12 7 36,-3 4-15,0-1 11,-1 0-1,0-1 0,0 0 0,-12 9 0,1-1-105,10-9 8,7-6 15,0 1 0,0 0-1,-1 0 1,1-1 0,0 1 0,0 0 0,0 0-1,0 0 1,0 0 0,0 0 0,0 0-1,1 0 1,-1 1 0,0-1 0,1 0 0,-1 0-1,0 3 1,15-8-767,-7 1 449,-1-1 1,1 0-1,-1 0 1,1 0-1,-1-1 1,-1 0-1,1 0 0,-1-1 1,0 0-1,0 1 1,0-2-1,-1 1 1,0 0-1,6-13 1,9-33-760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1:04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 1888,'-5'-3'7408,"23"14"-5990,-18-10-1395,0 0-1,1-1 0,-1 1 0,0-1 1,1 1-1,-1 0 0,0-1 1,1 1-1,-1-1 0,1 1 0,-1-1 1,1 1-1,-1-1 0,1 1 1,0-1-1,-1 0 0,1 1 0,-1-1 1,1 0-1,0 0 0,-1 1 1,1-1-1,0 0 0,-1 0 0,1 0 1,0 0-1,1 0 0,-1 0-59,1 1 51,-1 0-1,1 0 1,0 0-1,-1 0 1,1-1-1,0 1 1,-1-1 0,1 1-1,0-1 1,3 1-1,47 3 425,-47-3-430,0-1 1,-1 0 0,1-1-1,8 0 1,10-2 81,76-2 197,-61 1-537,54 3 0,-75 3-977,0 1 0,-1 1 1,1 0-1,28 13 0,-20-6-1791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9:40.4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176 254 224,'0'0'3,"0"0"0,0 0-1,0 0 1,0 0 0,1 0 0,-1 1-1,0-1 1,0 0 0,0 0 0,0 0 0,0 0-1,0 1 1,0-1 0,0 0 0,0 0 0,0 0-1,0 0 1,0 1 0,0-1 0,0 0-1,0 0 1,0 0 0,0 0 0,0 1 0,0-1-1,-1 0 1,1 0 0,0 0 0,0 0-1,0 0 1,0 1 0,0-1 0,0 0 0,0 0-1,0 0 1,-1 0 0,1 0 0,0 0-1,0 0 1,0 1 0,0-1 0,0 0 0,-1 0-1,1 0 1,0 0 0,-19 9 1906,-11-17 534,25 5-2288,0 0-1,-1 0 1,2-1 0,-1 0-1,0 1 1,-4-7-1,7 8-119,1 1-1,-1-1 0,1 0 0,0 0 0,0 0 0,0 0 0,0 0 1,0 0-1,1 0 0,-1 0 0,1 0 0,-1 0 0,1 0 0,-1 0 0,1 0 1,0-1-1,0 1 0,0 0 0,1 0 0,-1 0 0,0 0 0,1 0 1,0-1-1,1-2 0,-1 3 5,3-7-206,-4-15 1041,0 22-871,-1 1-1,1 0 0,-1 0 0,1 0 1,-1-1-1,1 1 0,-1 0 0,0 0 0,0 0 1,0 0-1,1 0 0,-1 0 0,0 0 0,0 1 1,0-1-1,-2-1 0,-9-10 72,5 0 74,0 0 0,-6-17-1,12 26-119,0 0 0,1 0 1,-1-1-1,1 1 0,0 0 0,0 0 0,0-4 0,0-2 94,0 8-131,0 0 1,0 0 0,-1 1-1,1-1 1,0 0-1,-1 0 1,1 1 0,-1-1-1,1 0 1,-1 1-1,1-1 1,-1 0-1,0 1 1,1-1 0,-1 1-1,0-1 1,1 1-1,-1-1 1,0 1 0,1 0-1,-1-1 1,0 1-1,0 0 1,0 0 0,1-1-1,-1 1 1,0 0-1,0 0 1,0 0 0,0 0-1,1 0 1,-3 0 127,-1-5 409,4 49-1002,2-32 521,0 0 0,1 1 0,1-1-1,6 14 1,2 7 132,-10-26-207,1-1 1,-1 1 0,5 6 0,-5-9 34,0 0 1,0 0 0,0 0 0,1-1-1,0 1 1,0-1 0,0 0-1,6 5 1,7 5-83,-8-9 582,-4 1-912,-2-3 414,5 7 62,-5-3-45,-1 2-20,2-1-33,-2-6-90,0 0 101,3 5 282,-4-6-246,-1 0-1,1 0 0,-1 0 0,0 0 0,1 1 0,-1-1 0,1 0 1,-1 0-1,1 0 0,-1-1 0,1 1 0,-1 0 0,1 0 0,-1 0 1,1 0-1,-1 0 0,1-1 0,-1 1 0,1 0 0,-1 0 0,1-1 1,-1 1-1,1 0 0,-1-1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9:45.3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293 287 832,'-12'6'325,"10"-6"-308,0 1-1,0 0 1,0 0-1,0 0 1,0 0-1,0 0 1,0 0-1,1 1 1,-1-1-1,-2 3 1,1 0 236,-1 0 0,0 0 0,0 0 1,-7 4-1,-1 2 529,-26 9 327,36-18-1036,1 0 0,-1-1 1,0 1-1,0 0 0,1-1 0,-1 1 0,0-1 1,0 0-1,0 1 0,0-1 0,1 0 1,-1 0-1,0 0 0,0-1 0,0 1 0,0 0 1,0-1-1,1 1 0,-1-1 0,0 1 1,0-1-1,1 0 0,-1 0 0,0 0 0,1 0 1,-1 0-1,1 0 0,-1 0 0,1-1 1,0 1-1,0-1 0,-1 1 0,1-1 0,0 1 1,0-1-1,-1-1 0,2-1 36,-9-7-5,8 10-86,1 0-1,-1 0 0,1 1 0,-1-1 0,1 0 0,-1 0 0,1 0 0,0 0 0,0 1 1,-1-1-1,1 0 0,0 0 0,0 0 0,0 0 0,0 0 0,0 0 0,0 0 0,0 0 1,0 1-1,0-1 0,1-1 0,-1 0 17,0 1 9,0-10-11,0 12-24,0-1 0,0 0 0,0 0 0,0 0 0,0 0 0,0 1 0,0-1 0,0 0 0,0 0 0,0 0 0,0 0 0,0 1 0,0-1 0,0 0 0,0 0 0,0 0 0,0 0 1,0 1-1,-1-1 0,1 0 0,0 0 0,0 0 0,0 0 0,0 0 0,0 0 0,-1 1 0,1-1 0,0 0 0,0 0 0,0 0 0,0 0 0,0 0 0,-1 0 0,1 0 0,0 0 0,0 0 0,0 0 0,-1 0 0,1 0 0,0 0 1,0 0-1,0 0 0,-1 0 0,-9-3 528,3 1-248,2 0-302,5 2 12,0 0 1,0 0 0,0 0 0,0 0 0,0 0 0,0 0 0,-1 0 0,1 0 0,0-1 0,0 1 0,0 0 0,0 0 0,0 0 0,0 0 0,0 0 0,0 0 0,-1 0 0,1 0 0,0 0 0,0 0 0,0 0 0,0 0-1,0 0 1,0 0 0,0 0 0,0 0 0,-1 1 0,1-1 0,0 0 0,0 0 0,0 0 0,0 0 0,0 0 0,0 0 0,0 0 0,0 0 0,0 0 0,0 0 0,0 0 0,-1 0 0,1 0 0,0 1 0,0-1 0,0 0-1,0 0 1,0 0 0,0 0 9,0 0-1,0 0 0,0 0 0,-1 1 1,1-1-1,0 0 0,0 0 1,0 0-1,0 0 0,-1 0 0,1 0 1,0 0-1,0 0 0,0 0 0,-1 0 1,1 0-1,0 0 0,0 0 0,0 0 1,0 0-1,-1 0 0,1 0 0,0 0 1,0 0-1,0 0 0,-1 0 1,1 0-1,0 0 0,0 0 0,0 0 1,0-1-1,-1 1 0,1 0 0,0 0 1,0 0-1,0 0 0,0 0 0,0 0 1,0-1-1,-1 1 0,1 0 1,0 0-1,0 0 0,0 0 0,0-1 1,0 1-1,0 0 0,0 0 0,0 0 1,0-1-1,0 1 0,0 0 0,0 0 1,0-1 1,0 1 1,-1 0 0,1 0 0,0-1 0,0 1-1,0 0 1,0 0 0,0-1 0,0 1-1,0 0 1,0 0 0,0-1 0,0 1-1,0 0 1,0 0 0,0-1 0,0 1 0,0 0-1,0 0 1,0-1 0,0 1 0,0 0-1,0 0 1,1 0 0,-1-1 0,0 1-1,0 0 1,0 0 0,0 0 0,1-1 0,-1 1-1,0 0 1,0 0 0,0 0 0,0 0-1,1-1 1,-1 1 0,0 0 0,-28-3 688,27 3-740,18-4-673,2-6 709,9-3 17,0 0 36,-24 10-55,-1 1 0,1 0-1,0 0 1,0 0 0,1 1 0,4-2 0,6-3 7,-13 5 2,0 0 0,0 0 0,0 0 0,0 0 0,0 1 0,0-1 0,0 1 0,1-1 0,-1 1 0,0 0-1,3-1 1,-4 1 69,-16 4-150,-8 2-230,8-2 234,1 0 1,0-1-1,-1-1 0,-20 1 1,35-3 68,-1 0 1,1 0 0,-1 0-1,1 1 1,-1-1 0,1 0 0,-1 0-1,1 0 1,-1 1 0,1-1-1,0 0 1,-1 1 0,1-1-1,-1 0 1,1 1 0,0-1-1,-1 1 1,1-1 0,0 1-1,-1 0 1,1-1 3,0 0 1,0 0-1,0 0 0,0 1 0,0-1 1,0 0-1,0 0 0,0 0 0,0 0 0,0 0 1,0 1-1,0-1 0,-1 0 0,1 0 1,0 0-1,0 0 0,0 0 0,0 0 1,0 0-1,0 1 0,0-1 0,0 0 0,-1 0 1,1 0-1,0 0 0,0 0 0,0 0 1,0 0-1,0 0 0,0 0 0,-1 0 1,1 0-1,0 0 0,0 0 0,0 0 0,0 0 1,0 0-1,-1 0 0,1 0 0,0 0 1,0 0-1,0 0 0,0 0 0,0 0 1,-1 0-1,1 0 0,0 0 0,0 0 1,0 0-1,0 0 0,0 0 0,0 0 0,-1-1 1,1 1-1,0 0 0,0 0 0,0 0 1,0 0-1,0 0 0,-1-1-18,-4-2 101,5 3-75,-1 0 1,1 0 0,-1 0 0,1 0-1,-1 0 1,1 0 0,-1 0 0,1 1-1,-1-1 1,1 0 0,-1 0 0,1 1 0,-1-1-1,1 0 1,0 0 0,-1 1 0,1-1-1,-1 1 1,1-1 0,0 0 0,-1 1-1,1-1 1,0 1 0,-1-1 0,1 1-1,0-1 1,0 1 0,-1 0 0,1 0-14,0-1 1,0 1 0,-1-1 0,1 1 0,0-1 0,-1 1 0,1 0 0,-1-1 0,1 1 0,0-1-1,-1 0 1,1 1 0,-1-1 0,1 1 0,-1-1 0,0 0 0,1 1 0,-1-1 0,1 0 0,-1 0-1,0 1 1,0-1 2,0 0 0,1 1-1,-1-1 1,0 0 0,1 0 0,-1 1-1,1-1 1,-1 1 0,1-1-1,-1 1 1,1-1 0,-1 1-1,1-1 1,-1 1 0,1-1-1,-1 1 1,1 0 0,0-1-1,-1 1 1,1 0 0,0 0-1,-5 15 86,13-17-293,-1-4 222,0 1 0,0-1 1,0 0-1,-1-1 0,0 1 1,0-1-1,9-11 0,-7 7 32,-7 9-36,0 0 1,0 0-1,0 0 1,0 0-1,0 0 1,0 0-1,0 0 1,-1 0-1,1-1 1,0 1-1,-1 0 1,1 0-1,-1-1 0,1 1 1,-1-3-1,5-14 427,-30 28-640,8-1 249,-5 5-2,-5 9-97,3-12 106,67-35-805,-26 15 767,25-17 1,83-68-843,-79 58-731,16-11-3269,-45 35 4123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9:48.2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208 51 416,'0'3'155,"-25"33"4001,18-29-3671,-27 21-261,22-18 345,-30 24 354,40-33-954,1 1 1,-1-1-1,1 0 1,0 1-1,0-1 1,0 1-1,0-1 1,0 1-1,-1 2 1,-7 10 1615,7-19-1383,1-1 0,-1 1 0,0 0 0,-3-5 0,-1-1-119,0-6-53,4 11-24,0 2-1,0-1 1,0 0-1,0 0 1,-1 1 0,0-1-1,-4-5 1,4 6 72,-1 0-1,1 0 1,0 0 0,-2-6 0,5 25-350,0-3 348,0 1 1,5 23-1,-1-26-70,-4-9 2,0 0 1,1 0 0,-1-1 0,0 1-1,1 0 1,-1-1 0,1 1 0,-1 0-1,1-1 1,-1 1 0,1 0 0,-1-1 0,1 1-1,-1-1 1,1 1 0,1 0 0,-2-1-3,0 0 0,1 0 1,-1 0-1,0 0 0,1 0 1,-1 0-1,0 0 0,1 0 1,-1 0-1,0 0 0,1 0 1,-1-1-1,0 1 0,1 0 1,-1 0-1,0 0 0,1 0 1,-1 0-1,0-1 0,0 1 1,1 0-1,-1 0 0,0-1 1,1 1-1,8-16 148,-9 15-157,2-6 36,-1-1-1,1 1 0,-1-1 0,-1 1 0,1-1 0,-1 0 1,-1-7-1,0 8-219,0 1 1,1-1 0,0 1 0,1-1-1,-1 1 1,1-1 0,1 1-1,-1 0 1,1-1 0,4-9-1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09:54.1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276 107 896,'-1'0'21,"1"-1"1,-1 1-1,1-1 0,-1 1 0,1-1 1,-1 0-1,1 1 0,0-1 0,-1 0 1,1 1-1,0-1 0,0 0 0,0 0 1,-1 1-1,1-1 0,0 0 0,0 1 1,0-1-1,0 0 0,0 0 1,0 1-1,0-1 0,1 0 0,-1 0 1,0 1-1,0-1 0,0 0 0,1 1 1,-1-1-1,1-1 0,1-3 317,-1 0-67,0 0 0,-1 0-1,0 0 1,0-1 0,0 1-1,0 0 1,-2-5 0,2 8-132,-1 1 1,0-1 0,1 0-1,-1 0 1,0 1 0,0-1 0,0 1-1,0-1 1,0 1 0,0-1 0,-1 1-1,1 0 1,0-1 0,-1 1 0,1 0-1,-1 0 1,1 0 0,-1 0 0,1 0-1,-4 0 1,3 0-99,-1 0 1,1 0-1,0 1 0,-1-1 0,1 1 1,-1-1-1,1 1 0,-1 0 0,1 0 1,0 0-1,-1 1 0,1-1 0,-1 0 1,1 1-1,-4 1 0,-1 2-15,0-1 1,0 1-1,1 1 0,0-1 1,0 1-1,0 0 0,1 1 1,-1-1-1,1 1 0,0 0 1,1 1-1,0-1 0,-5 10 0,-4 10 46,1 2 0,-9 34-1,-3 7 146,17-59 54,8-22 538,0-6-593,-1 17-347,-1 4 25,-2 12-44,-6 32-60,8-42 352,0 1-1,0 0 1,0-1 0,1 10 0,-1-15-134,1 0 1,0 0-1,0 0 1,0 0-1,0 1 0,0-1 1,0 0-1,0 0 1,0 0-1,0 0 0,0 0 1,-1 1-1,1-1 1,0 0-1,0 0 0,0 0 1,0 0-1,0 0 1,0 0-1,-1 0 1,1 0-1,0 0 0,0 0 1,0 1-1,0-1 1,-1 0-1,1 0 0,0 0 1,0 0-1,0 0 1,0 0-1,0 0 0,-1 0 1,1 0-1,0 0 1,0 0-1,0-1 0,0 1 1,-1 0-1,1 0 1,0 0-1,0 0 0,0 0 1,0 0-1,0 0 1,-1 0-1,1 0 0,0 0 1,0-1-1,0 1 1,0 0-1,0 0 0,0 0 1,0 0-1,0 0 1,-1 0-1,1-1 0,0 1 1,0 0-1,0 0 1,0 0-1,0 0 0,0-1 1,0 1-1,0 0 1,-3-24 457,1-1 1,1-43 0,2 33-635,-4 36-129,1 10 359,1 1-117,0 1 0,-3 14-1,1-14 211,1 0 0,0 15 0,8-39 357,5-24 21,-10 17-586,-2 26-289,-2 5 294,0 1 1,0 0-1,2 0 0,-1 24 0,3-32-208,0 1 0,0 0 0,0 0-1,4 12 1,-3-15-317,0 1 1,19 26-2864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0:51.0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97 513 1472,'0'-4'534,"-1"0"-114,-6-5-25,-15-14 329,17 17-553,-1 0 0,1 1 0,-5-8 0,6 6-107,1 0 0,-1 1 0,2-1 0,-1 0 0,1 0 1,0-1-1,0 1 0,-1-14 0,1-3 22,3-34-1,0 18-214,-1 9 321,-9-60 0,8 80-139,0 0-1,1 0 1,0 0 0,3-17 0,0-15 376,-4 37-324,-2 8-270,-2 10-52,5-8 234,-1-1 0,1 1 1,0-1-1,0 1 0,0 0 1,0-1-1,0 1 0,1 0 0,1 4 1,13 33 179,-5-15-151,79 263-180,-83-272 108,7 20 199,20 43 0,-21-49 329,-11-30-529,0-1-18,-1 0 48,1 0-1,-1 0 1,1-1 0,-1 1 0,0 0-1,1 0 1,-1-1 0,1 1 0,-1 0-1,1-1 1,-1 1 0,0 0 0,1-1-1,-1 1 1,0-1 0,1 1 0,-1-1-1,0 1 1,0-1 0,1 1 0,-1-1-1,0 1 1,0-1 0,0 1 0,0-1-1,0 1 1,1-1 0,-1 1 0,0-1-1,0 0 1,-1-18 229,-18-67-313,13 53 83,-1-1-1,-2 1 0,-1 0 0,-17-34 0,17 39-52,8 22 12,0 1 0,0-1 0,-6-11-1,8 21-143,0-2 161,1 0 0,-1 0 0,1 0 0,0 0 0,0-1-1,1 4 1,4 7-40,19 56 121,-22-55-106,-2-8 60,0 0-1,0 0 1,1 0 0,2 7-1,-4-12-8,1 0 1,-1 0-1,0 1 0,0-1 0,0 0 1,0 0-1,0 0 0,1 0 0,-1 0 0,0 1 1,0-1-1,0 0 0,1 0 0,-1 0 1,0 0-1,0 0 0,1 0 0,-1 0 0,0 0 1,0 0-1,0 0 0,1 0 0,-1 0 1,0 0-1,0 0 0,1 0 0,-1 0 1,0 0-1,0 0 0,0 0 0,1 0 0,-1 0 1,0 0-1,0 0 0,0-1 0,1 1 1,-1 0-1,0 0 0,0 0 0,1-1 0,4-7 260,-5-5-86,1 7-197,-1 0 0,0 0 0,-1 0 1,1 0-1,-1 0 0,0 0 0,-3-7 0,4 13 7,0 0 0,0 0-1,0-1 1,0 1 0,0 0 0,0 0 0,-1-1-1,1 1 1,0 0 0,0 0 0,0 0-1,-1-1 1,1 1 0,0 0 0,0 0-1,-1 0 1,1 0 0,0 0 0,0-1-1,-1 1 1,1 0 0,0 0 0,-1 0 0,1 0-1,0 0 1,0 0 0,-1 0 0,1 0-1,0 0 1,-1 0 0,-11 4 173,11-4-122,0 1-1,0-1 1,0 1 0,0-1-1,0 1 1,0-1 0,0 0-1,0 0 1,0 1 0,0-1-1,0 0 1,-1 0-1,1 0 1,0 0 0,0 0-1,0 0 1,0-1 0,0 1-1,0 0 1,0 0 0,0-1-1,0 1 1,-1-2-1,-3-4 5,-3-1-224,7 7 174,1 0 1,0 0 0,-1 0-1,1 0 1,-1 0 0,1 0-1,0 0 1,-1 0 0,1 0-1,0 0 1,-1 0 0,1 0-1,0 0 1,-1 1 0,1-1-1,0 0 1,0 0 0,-1 0-1,1 1 1,0-1 0,0 0-1,-1 0 1,1 1 0,0-1-1,0 0 1,-1 1 0,1-1-1,0 0 1,0 1 0,0-1-1,0 1 1,-1 1-159,0 1 1,0-1-1,0 1 0,1-1 0,-1 1 1,1-1-1,-1 1 0,1 0 0,0-1 1,0 1-1,1-1 0,-1 1 1,0 0-1,1-1 0,0 1 0,-1-1 1,3 4-1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0:52.3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316 55 1472,'-5'3'1627,"4"14"-1419,-13 61-407,5-29 469,-22 70 0,24-98-23,-2 7 357,-22 46 1,30-72-588,-8 15 159,0-1-1,-1 1 1,-14 16 0,18-27-144,2 0 40,-1-1-1,0 1 0,0-1 1,-9 6-1,4-3 63,9-7-110,0 0 0,0 0 0,0 0 0,0 0-1,0 0 1,0 0 0,0-1 0,-1 1-1,1 0 1,0-1 0,0 1 0,-1-1 0,1 1-1,0-1 1,-1 1 0,1-1 0,-1 0-1,1 0 1,0 0 0,-1 0 0,1 0-1,-1 0 1,1 0 0,0 0 0,-1-1 0,1 1-1,-2-1 1,-40-9 269,36 8-254,7 2-17,-1 0 0,0 0 0,0 0 0,0 0 0,0 0 0,1 0 0,-1-1 0,0 1 0,0 0 0,1-1 0,-1 1 0,0 0 0,0-1 0,1 1 0,-1-1 0,0 1-1,1-1 1,-1 1 0,0-1 0,1 0 0,-1 1 0,1-1 0,-1 0 0,1 1 0,-1-1 0,1 0 0,0 1 0,-1-1 0,1 0 0,0 0 0,0 0 0,0 1 0,-1-1-1,1 0 1,0 0 0,0 0 0,0 0 0,0 1 0,0-1 0,1-2 0,-1-3 58,1 0 0,1 0 1,-1 0-1,1-1 0,0 2 0,0-1 0,1 0 1,-1 0-1,1 1 0,4-6 0,3-7-45,74-124-47,-64 113 57,2 0 0,40-41 0,-40 49-109,0 1 0,2 1 0,0 0 0,1 2 0,1 1 0,0 1 0,56-22 0,-63 31 23,0 0 1,0 1-1,0 1 0,0 1 1,1 1-1,0 0 0,38 3 1,-49 0-18,-1 1 0,0 0 1,11 3-1,10 4-741,42 15-1705,-71-24 2548,-5 9 296,-17 8-878,17-13 653,-3 1 19,-1 0 1,0 0 0,0-1-1,-1 0 1,-12 3 0,8-2 71,-19 9 1,28-11-163,2-2-27,0 0-1,0 0 1,1 1 0,-1-1-1,1 1 1,-1-1 0,1 1-1,0 0 1,-1 0 0,1 0-1,0 1 1,0-1-1,-1 3 1,3-4-14,0-1 1,-1 0-1,1 0 0,0 1 0,0-1 0,0 0 1,0 1-1,0-1 0,0 0 0,0 0 0,0 1 1,0-1-1,1 0 0,-1 0 0,0 1 1,0-1-1,0 0 0,0 1 0,0-1 0,0 0 1,0 0-1,1 0 0,-1 1 0,0-1 0,0 0 1,0 0-1,1 1 0,-1-1 0,0 0 1,0 0-1,1 0 0,11 4 64,17-5-85,-26 1-6,8-2-82,0 1 1,19-7-1,-4 1-132,4 0-524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0:54.1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643 1 1408,'-7'0'206,"1"0"0,0 1 1,0-1-1,0 1 0,-11 4 0,8-2-64,1 0-1,-18 2 1,-4 3 63,24-7-204,-22 8 81,-1 0-1,2 2 1,0 0 0,-33 21 0,-87 48 1044,61-46-737,-4 9-149,68-39 773,69-30-767,0 3-1,53-19 1,-22 10-412,80-33-218,-114 51-1051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1:25.6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1 896,'2'0'96,"0"0"1,-1 0-1,1 0 1,0 0-1,0 0 1,-1 1-1,1-1 0,0 1 1,-1-1-1,1 1 1,0 0-1,2 1 0,22 12 1814,17 19-822,-14-17-635,1-1 0,1-2 0,52 16 0,-14-5-244,-53-18-100,64 21 247,-67-23-320,1-1 0,-1-1 0,0 0 0,17 0 0,50 2 214,-49-1-7,45-3 0,-3-4 120,63-6 162,-111 6-367,1 0 0,-1-2 0,32-11 0,-32 6-122,31-18-1,8-4 113,-44 25-43,1 0 0,0 2 1,0 1-1,1 0 0,34-2 1,-8 4-9,70 6 0,-79 1-5,16 0-125,-42-4 149,-7 0-93,0-1 0,0 2 0,0-1 0,0 1 0,0 0 0,6 1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1:35.2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0 1984,'-6'5'2347,"5"-3"-2078,0 0 0,0 1 0,0-1 0,0 1 0,0-1 0,1 1 0,-1-1 0,1 1 0,0 0 0,-1-1 0,1 1 0,1-1 0,-1 5 0,1-1-145,0-1 0,1 0 0,-1 0 0,1 1 1,0-1-1,4 6 0,-1-2 0,0-1 0,1 0 0,0 0 0,0-1-1,1 1 1,0-2 0,9 9 0,-4-7 29,1-1 0,-1 1 0,1-2-1,25 10 1,58 12 309,-26-9-109,7 2-153,14 5 261,-73-20-438,1 0 1,0-1-1,0-1 1,23 2-1,31 8 233,-31-12 62,75 4 415,-41-5-663,154-6 580,-216 4-610,2 0-36,0 0 0,-1-1-1,1-1 1,27-8 0,66-27 588,-69 25-288,80-16 1,-82 21-274,141-22-41,-151 26 4,-7 1-11,-1 1 0,1 1 0,0 1 0,0 0 0,29 6 0,-1-1 191,-33-4-88,28 5 1,33 11-147,24 5 37,103 37-1,-165-43 105,-2 1 0,0 2 0,0 2 0,59 45 1,-12 5 63,-40-32-40,-41-36-57,0-1 0,0-1 0,0 1 0,0 0 0,0-1 0,5 3 0,-7-4-25,0-1 0,0 1 0,0 0 1,0-1-1,0 1 0,0 0 0,0-1 0,0 1 0,-1-1 0,1 1 0,0-1 0,0 0 1,-1 1-1,2-2 0,0-1-4,0-1 0,0 0 0,0 0 0,0-1 0,1-4 0,6-14-59,21-24 206,-24 37-173,0 1 0,0-1 0,1 1 1,0 0-1,0 1 0,1 0 0,1 0 0,10-8 1,-3 5 5,0 0 0,0 1 1,1 1-1,20-8 1,-7 4 17,-12 5-124,0 1 0,0 1 0,26-6 0,-31 9 119,-4 1-3,0 1-1,16-1 0,-10 1 1,-4 1-31,-1 0 0,1 0 0,-1 1 0,1 1 1,17 4-1,81 25-112,-50-16 133,-37-10 12,25 9 1,18 7 211,25 11-68,-74-25-139,15 8 118,0-2-1,1-2 0,52 13 1,-58-21 47,1-1 0,36-3 0,6 1-164,232 15-60,-276-15 103,-1-1 0,44-6 0,-12 0-43,97-18 142,-60 8 50,238-53 426,-307 62-570,31-15-1,9-3-44,250-61-169,-233 63 11,-70 20-212,0 0 0,-1-1-1,1-1 1,-1 1 0,10-10-1,-16 12-327,0 0 0,-1-1 0,1 0 0,-1 0 0,0 0 0,0 0 0,3-7 0,-6 10 412,0 1 133,0 0 0,1-1 0,-1 1 0,0 0 0,0-1 1,0 1-1,0 0 0,0-1 0,0 1 0,0 0 0,0-1 0,0 1 0,0 0 0,0-1 0,0 1 0,0-1 0,0 1 0,0 0 0,0-1 0,-1 1 0,1 0 0,0-1 0,0 1 0,-6-4-2394,-12-3-667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1:42.8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86 437 992,'-9'9'4509,"8"6"-4229,1-4-115,-2 0 0,1 1 0,-5 11 0,-1 13 87,-18 194 740,11-52-747,7-134-237,3-21 263,-3 44 0,4-25 177,3-41-192,1-15 0,3-64-167,-2 23-18,3-8 10,2 0 1,26-101 0,-28 149-34,0-1 0,1 1 0,1 1 0,1-1 0,0 1 0,0 1 0,2-1 0,-1 1 0,2 1 0,0 0 0,0 1 0,15-12 0,-16 15-44,1 1 0,1 0-1,0 0 1,0 2 0,0-1 0,17-4 0,-24 9-12,0-1 1,0 2 0,0-1-1,0 0 1,0 1 0,0 0-1,0 0 1,1 1 0,-1 0-1,0-1 1,0 2 0,0-1-1,6 3 1,-8-3 3,-1 0 1,1 0-1,-1 1 0,0-1 1,1 1-1,-1 0 1,0 0-1,0-1 0,0 1 1,0 0-1,-1 1 0,1-1 1,0 0-1,-1 0 0,0 1 1,1-1-1,-1 1 0,0-1 1,0 1-1,-1 0 1,1-1-1,0 1 0,-1 0 1,0-1-1,1 7 0,-2 0 24,0 0-1,0 1 0,-1-1 0,0 0 0,0 0 0,-1 0 0,0 0 1,-1 0-1,-7 13 0,5-12 39,-1 1 0,-1-1 0,1 0 0,-2 0 0,1-1 0,-16 13 0,17-17-35,1 0 1,-1-1-1,0 0 1,0-1-1,0 1 1,-1-2-1,-11 5 1,15-6-15,1-1 0,0 1 0,-1 0 0,1-1 0,-1 1 0,1-1 0,-1 0 0,1-1 0,0 1 0,-1 0 0,1-1 0,-1 0 0,1 0 0,0 0 0,-1 0 0,1 0 0,0-1 0,0 1 0,-4-3 0,7 3-13,-1 0 0,0-1 1,1 1-1,-1 0 0,1 0 1,-1 0-1,1-1 0,-1 1 1,1 0-1,0 0 0,0-1 1,0 1-1,0 0 0,0-1 1,0 1-1,0 0 0,0-1 1,0 1-1,1-2 0,-1 1-3,1 0-1,-1 0 1,0 1-1,1-1 1,0 0-1,-1 1 0,1-1 1,0 0-1,0 1 1,0-1-1,0 1 1,0-1-1,0 1 1,3-2-1,25-14 152,1 2 1,53-18-1,-32 14-220,-49 18 74,128-56 447,-121 52-430,0-1 0,-1 0 1,1 0-1,8-9 0,1-1-59,-13 10 73,0 0 1,0 0 0,0 0-1,-1-1 1,1 1-1,-2-1 1,7-14-1,1-2 12,-4 5-21,0 0-1,-1-1 1,-1 0-1,-1 0 1,3-21-1,3-17 46,1 3-182,-6 24-33,2 0 1,18-49-1,-24 77 128,7-15-126,-7 18 136,-1 0 1,1 1-1,0-1 1,-1 0-1,1 1 1,-1-1-1,0 0 1,1 1-1,-1-1 1,0 1-1,0-1 1,0 1-1,0-1 1,0 3-1,0-2 9,-6 134 147,-4-28-223,-2 17 382,9-94-112,-9 43 0,2-21-200,0 17 40,-15 81 402,22-125-268,3-24-69,-1-3-72,1 1 0,0-1 0,-1 1 0,1-1 0,-1 1 1,1-1-1,0 1 0,-1-1 0,1 1 0,0-1 0,-1 0 0,1 1 0,0-1 0,0 1 0,0-1 0,0 0 0,0 1 0,-1-1 0,1 0 0,0 0 0,1-17 57,-1 10-53,5-56-23,-4 58-42,0 1-1,0 0 1,1 0 0,3-9-1,2-9-63,-5 18 75,-1 1-1,1-1 1,0 0 0,0 0-1,1 1 1,0 0 0,-1-1 0,1 1-1,1 0 1,-1 0 0,1 1 0,-1-1-1,1 1 1,0 0 0,0-1-1,7-2 1,-2 1 39,1 0 0,-1 1 1,1 0-1,0 0 0,0 1 0,0 1 0,11-2 1,-19 3-24,0 1 1,0 0 0,0 0 0,0 0-1,0 0 1,0 0 0,-1 0 0,1 0 0,0 1-1,0-1 1,0 1 0,0-1 0,0 1-1,0 0 1,-1-1 0,4 3 0,-4-2 26,0 0-1,0 1 1,0-1 0,0 0 0,0 1 0,0-1 0,0 1 0,0-1 0,-1 1 0,1-1 0,0 1 0,-1-1 0,0 1-1,1-1 1,-1 1 0,0 0 0,0-1 0,0 1 0,0 2 0,1 13 103,1 0 1,1 0 0,1 0-1,9 29 1,-10-38-92,-1-1 0,2 1 0,-1-1 1,1 0-1,0 0 0,1 0 1,0 0-1,0-1 0,9 10 1,-10-12-25,0-1 0,0 0 0,1 0 0,-1-1 0,0 1 0,1-1 0,0 0 0,-1 0 0,1 0 0,0-1 0,0 0 0,0 0 0,0 0 0,0 0 0,0-1 0,9 0 0,-4-1 6,1-1-1,-1 0 0,0 0 1,0-1-1,0 0 1,-1-1-1,1 0 0,-1 0 1,0-1-1,0-1 0,0 1 1,12-12-1,6-7 35,-2-2 0,29-36 0,-43 49-69,-8 9 19,0 0 0,0 0 0,0 0 1,0 0-1,-1-1 0,0 1 0,0-1 1,2-7-1,-4 12-1,0-1 1,1 1-1,-1-1 0,0 1 1,0-1-1,0 1 1,0-1-1,0 1 0,0-1 1,0 1-1,0-1 1,0 1-1,0 0 0,0-1 1,0 1-1,0-1 1,-1 1-1,1-1 0,0 1 1,0-1-1,0 1 1,-1 0-1,1-1 0,0 1 1,0-1-1,-1 1 1,1 0-1,0-1 0,-1 1 1,1 0-1,0-1 1,-1 1-1,1 0 0,-1 0 1,1-1-1,-1 1 1,1 0-1,0 0 0,-1 0 1,1 0-1,-1 0 0,1 0 1,-1-1-1,1 1 1,-1 0-1,1 0 0,-1 0 1,1 0-1,-1 1 1,1-1-1,-1 0 0,-1 0-3,0 1-1,0-1 0,0 1 0,0-1 0,0 1 0,0 0 0,0 0 0,0 0 0,1 0 0,-1 0 0,-2 2 0,-1 3-12,-1 0-1,1 1 1,1 0 0,-1 0-1,1 1 1,0-1-1,1 1 1,-1 0-1,2 0 1,-1 0 0,1 0-1,-1 9 1,2-11 17,0 0 1,1 0-1,-1 0 0,1 0 1,1-1-1,-1 1 1,1 0-1,0 0 0,0-1 1,1 1-1,0 0 1,0-1-1,0 1 1,0-1-1,1 0 0,0 0 1,0 0-1,6 7 1,-7-11 13,-1 1 0,1-1 0,0 1 1,-1-1-1,1 0 0,0 0 1,0 0-1,0 0 0,0 0 1,0-1-1,0 1 0,0-1 0,0 1 1,0-1-1,1 0 0,-1 1 1,0-1-1,0 0 0,0 0 1,0-1-1,0 1 0,1 0 0,-1-1 1,0 1-1,0-1 0,0 0 1,0 0-1,0 0 0,0 0 1,-1 0-1,1 0 0,0 0 0,0-1 1,-1 1-1,1 0 0,-1-1 1,1 0-1,2-2 0,1-2 29,-1 0-1,1 1 0,-1-1 1,0-1-1,0 1 0,-1-1 1,0 1-1,0-1 0,-1 0 1,4-11-1,-5 3-55,0 8 10,0-1-1,0 0 1,-1 0-1,-1-11 1,1 17 18,-1 0 0,1 0 0,-1 0 0,0 0 0,1 0 0,-1 0 0,0 0 0,0 0 0,0 0 0,0 0 0,-1 0 0,1 1 0,0-1 0,-1 0 0,1 1 0,-1 0 0,0-1 0,1 1 0,-1 0 0,0 0 0,-2-1 0,-22-9-405,25 11 389,0-1 0,0 1-1,0 0 1,0-1 0,-1 1-1,1 0 1,0 0 0,0 0 0,0 0-1,0 0 1,0 0 0,0 0-1,-1 0 1,1 1 0,0-1-1,0 0 1,0 1 0,0-1-1,0 0 1,0 1 0,-1 0 0,1-1 7,0 1 1,0-1 0,0 0 0,0 0-1,0 0 1,0 0 0,0 0 0,0 0 0,0 0-1,0 0 1,-1-1 0,40-21 14,51-15-90,-42 19 130,-1-2 0,-1-2-1,47-31 1,-77 41-50,-1 0-1,0-1 0,-1-1 1,0 0-1,-1-1 0,13-20 1,-17 22 28,0-1-1,-1 0 1,-1 0 0,0-1 0,-1 0 0,0 0 0,-1 0 0,-1-1 0,-1 1 0,2-25 0,-9-10-13,5 50-38,0-1 1,0 1-1,0-1 0,0 0 0,0 1 0,0-1 0,0 1 0,0-1 1,-1 1-1,1-1 0,0 1 0,0-1 0,0 1 0,-1-1 1,1 0-1,0 1 0,-1 0 0,1-1 0,0 1 0,-1-1 0,1 1 1,-1-1-1,1 1 0,-1-1 0,0 1 6,1 0 0,-1 0 0,1 0-1,-1 0 1,1 0 0,-1 0 0,1 0 0,0 1 0,-1-1-1,1 0 1,-1 0 0,1 0 0,-1 0 0,1 1 0,0-1 0,-1 0-1,1 1 1,0-1 0,-1 0 0,1 0 0,0 1 0,-1-1-1,1 1 1,0-1 0,0 0 0,0 1 0,-1-1 0,1 1 0,0-1-1,0 0 1,0 1 0,-1 0 0,-29 95-126,5-13 45,9-42 131,2 1 1,2 0-1,2 0 0,-6 56 1,15-86-15,1 1 0,1 0-1,0-1 1,1 1 0,0 0 0,5 13 0,-5-17-9,1 0 1,1 0 0,0 0 0,0 0 0,1 0 0,0-1 0,0 0-1,11 11 1,-14-16-5,0-1 0,0 0 1,0 0-1,1 0 0,-1 0 0,1 0 0,0 0 0,-1-1 0,1 1 0,0-1 0,0 0 0,0 0 1,0 0-1,0 0 0,0 0 0,0-1 0,1 1 0,-1-1 0,0 0 0,0 0 0,0 0 0,0-1 1,1 1-1,-1-1 0,0 1 0,0-1 0,0 0 0,0 0 0,0-1 0,0 1 0,3-3 0,7-4-20,0-1 0,0-1 0,-1-1 0,0 1-1,10-14 1,-4 5-68,3-5 46,-15 17-41,1 0 0,-1 0 0,1 0 0,14-10 1,-15 16 28,-5 1 35,0 0 0,0 0 1,-1 0-1,1-1 0,0 1 0,0 0 0,0 0 1,-1 0-1,1-1 0,0 1 0,0 0 0,-1-1 1,1 1-1,0-1 0,-1 1 0,1-1 1,0 1-1,0-2 0,0 1 44,0 3-40,-1-1-1,1 0 0,0 0 1,-1 0-1,1 1 0,0-1 1,-1 0-1,0 1 0,1-1 1,-1 0-1,0 1 0,1-1 1,-1 0-1,0 1 0,0 2 1,-1-4 20,1 0 0,0 1 1,0-1-1,-1 0 0,1 1 1,0-1-1,-1 0 0,1 0 1,0 1-1,-1-1 0,1 0 1,0 0-1,-1 1 0,1-1 1,0 0-1,-1 0 0,1 0 1,-1 0-1,1 0 0,0 0 1,-1 0-1,1 0 0,-1 0 1,1 0-1,-1 0 0,1 0 1,0 0-1,-1 0 0,1 0 1,-1 0-1,1 0 0,-1-1 1,-16-2 274,15 2-273,-2-1-92,0 1 0,0 0 0,0-1 0,0 2 0,-7-2 0,10 2 63,1 0-1,-1 0 0,0 0 0,0 0 0,1 0 0,-1 1 0,0-1 0,0 0 1,1 0-1,-1 0 0,0 1 0,1-1 0,-1 1 0,0-1 0,1 0 0,-1 1 1,1-1-1,-1 1 0,1-1 0,-1 1 0,1-1 0,-1 1 0,1 0 0,-1-1 1,1 1-1,0 0 0,-1-1 0,1 1 0,0 0 0,0-1 0,0 1 0,-1 0 1,1 0-1,0-1 0,0 1 0,0 0 0,0-1 0,0 1 0,0 0 0,0 1 1,1 6-16,0 0 0,0 0 1,1 0-1,0 0 1,0 0-1,0 0 0,1 0 1,1-1-1,4 9 1,-2-6 3,0 1 1,1-2 0,0 1-1,1-1 1,14 15 0,-18-21 44,1 1 0,-1-1 1,0 0-1,1 0 1,0-1-1,0 1 0,-1-1 1,2 0-1,-1 0 1,0 0-1,0-1 0,0 0 1,1 0-1,-1 0 0,0-1 1,1 0-1,-1 0 1,1 0-1,-1-1 0,0 1 1,1-1-1,-1 0 1,0-1-1,0 0 0,0 0 1,0 0-1,0 0 1,0 0-1,0-1 0,-1 0 1,1 0-1,-1-1 1,0 1-1,0-1 0,0 0 1,-1 0-1,1 0 1,-1 0-1,0-1 0,0 1 1,0-1-1,-1 0 0,3-7 1,-3 8-22,-1 1 1,0-1-1,0 1 1,-1-1-1,1 0 1,-1 0-1,0 1 0,0-1 1,0 0-1,0 0 1,-1 1-1,1-1 1,-1 0-1,0 1 1,0-1-1,-1 1 1,1-1-1,-1 1 0,1-1 1,-1 1-1,0 0 1,0 0-1,-1 0 1,1 0-1,-6-5 1,4 4-25,-2 1 0,1-1 1,0 1-1,-1 0 0,1 0 1,-1 0-1,0 1 0,0 0 1,0 0-1,0 0 0,0 1 1,-1 0-1,1 0 0,-11 0 1,12 1-7,0 0 0,0 0 0,0 1 0,-1-1 0,1 1 0,0 0 0,0 0 0,0 1 1,0 0-1,0 0 0,0 0 0,-7 5 0,-1-4 90,13-3-49,-1 0 0,0 0 0,1 0-1,-1 0 1,0 0 0,1 1 0,-1-1 0,0 0 0,1 0-1,-1 0 1,0 1 0,1-1 0,-1 0 0,1 1 0,-1-1 0,0 1-1,0 0 1,1-1 25,0 1-34,-1-1 1,1 0-1,0 0 1,0 0 0,0 0-1,0 0 1,0 0 0,-1 0-1,1 0 1,0 0-1,0 0 1,0 0 0,0 0-1,0 0 1,-1 0-1,1 0 1,0 0 0,0-1-1,0 1 1,0 0 0,0 0-1,-1 0 1,1 0-1,0 0 1,0 0 0,0 0-1,0 0 1,0 0-1,0-1 1,0 1 0,-1 0-1,1 0 1,0 0 0,0 0-1,0 0 1,0 0-1,0-1 1,0 1 0,0 0-1,2-7-34,9-7-156,-2 8 146,-4 3 18,0 0-1,0 0 0,0 0 1,0 1-1,0 0 1,7-2-1,26-4 10,-1 1 0,1 3-1,70-1 1,-98 5 15,0 1 0,0 0 0,0 1 0,0 0 0,0 0 0,0 1 0,-1 0 0,12 5 0,-17-6 27,-1 0 0,0-1-1,1 1 1,-1 0 0,0 1 0,0-1-1,0 0 1,-1 1 0,1 0-1,0 0 1,-1-1 0,0 2-1,0-1 1,0 0 0,0 0 0,0 1-1,0-1 1,-1 1 0,0-1-1,0 1 1,0-1 0,0 1-1,0 0 1,-1 5 0,-4 78 867,4-86-784,2-1-100,1 0 0,0-1 0,0 1 0,-1-1 0,1 0 0,0 0 1,-1 0-1,1 0 0,-1 0 0,1-1 0,2-1 0,26-23 24,-18 14-73,77-59 224,-82 66-241,0 0 1,0 1 0,1 0-1,-1 0 1,1 1 0,10-3-1,-11 6-15,-7 0 61,0 0 0,0 0 1,-1 0-1,1 0 0,0 1 1,0-1-1,0 0 0,-1 1 0,1-1 1,0 0-1,-1 1 0,1-1 1,0 1-1,0 0 0,0 4-38,-1-4 27,1 2 20,-1 1 0,1 0-1,-1-1 1,0 1 0,-1-1 0,1 1 0,-2 6 0,1-6 46,1 0 0,-1 1-1,1-1 1,0 0 0,0 8 0,1-9-47,0 5 15,0 1 0,1-1 0,0 0 0,1 1 0,4 8 0,-5-12 9,0 0-1,1 0 1,0 0-1,0-1 1,1 1-1,-1-1 0,7 6 1,-7-8-18,-1 0 0,0-1-1,1 0 1,-1 1 0,1-1 0,0 0 0,-1 0 0,1 0 0,0 0 0,0-1-1,-1 1 1,1-1 0,0 0 0,0 0 0,0 0 0,0 0 0,2-1 0,2 0 33,-1 0 0,0 0 1,0-1-1,1-1 1,-1 1-1,-1-1 1,1 1-1,0-2 0,5-3 1,7-6 175,21-20 0,-24 18-170,25-22-192,-19 17 148,35-26 1,-46 38-6,0-1 1,13-14-1,-16 16-109,0 0 0,0 0 1,0 1-1,1 0 0,15-9 0,-9 31-10,-11-12 81,0 1 0,0 0 0,-1 0 0,0 1-1,0-1 1,0 0 0,0 1 0,-1-1 0,1 10-1,2 0 81,-3-7-27,-1 0 0,1 0-1,-1-1 1,-1 1 0,1 0 0,-3 10-1,-1 11 102,3-19-76,0-1 0,0 0-1,-1 0 1,-1-1 0,0 1 0,0 0 0,0-1 0,-1 1 0,-7 10-1,9-16-19,0 0 0,0 0-1,0 0 1,-1 0-1,1 0 1,-1-1-1,1 1 1,-1-1-1,0 0 1,0 0 0,0 0-1,0 0 1,-1 0-1,1-1 1,0 1-1,-1-1 1,1 0-1,-1 0 1,1 0 0,-1-1-1,0 1 1,1-1-1,-1 0 1,0 0-1,1 0 1,-5-1 0,-1-1-24,1-1 1,-1 0 0,1 0 0,0-1 0,0 0 0,0-1 0,1 0 0,-1 0 0,1 0 0,0-1 0,1 0 0,-1-1 0,1 1 0,0-1 0,1 0 0,0-1 0,0 1 0,-5-12 0,9 18 5,1 0 0,-1 0 1,1 0-1,0 0 0,0 0 0,0-1 0,-1 1 0,1 0 1,0 0-1,0 0 0,0 0 0,1 0 0,-1 0 0,0 0 1,0 0-1,1 0 0,-1 0 0,0 0 0,1 0 0,-1 0 0,1 0 1,-1 0-1,1 0 0,0 0 0,-1 0 0,1 0 0,0 1 1,0-1-1,-1 0 0,1 0 0,0 1 0,0-1 0,1 0 1,2-1 0,0 0 1,0 0 0,1 0 0,-1 0 0,0 1-1,7-2 1,15-1 223,0 0-1,1 2 0,37 1 1,80 13-26,-32-1-1310,-94-10 563,68 4-3633,-31-4-1506,-38 0 3444,-6 6 160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1:10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 1248,'-3'-1'5050,"3"2"-4932,-5 14 276,6-4-268,0-1-1,1 0 0,0 0 0,1 0 0,4 11 0,-3-8 105,0-1 0,3 22-1,-4-9-199,2 0 0,1-1 0,0 1 0,16 36 0,-10-35-89,-12-25 73,0-1-1,1 1 1,-1 0-1,0-1 1,0 1-1,0 0 1,1 0-1,-1-1 1,0 1-1,0 0 1,0 0-1,0 0 1,0-1-1,0 1 1,0 0 0,-1 0-1,1-1 1,-1 3-1,-2 0 24,0-11-6,2 6-23,-1-6-24,1-1 1,-1 0-1,2 1 1,-1-1 0,1-10-1,-3-61 11,5 60-21,0-1 1,2 1 0,10-37-1,-10 49-2,-1 1 0,1 0-1,1-1 1,-1 2-1,11-13 1,-12 16 52,-1 0 1,1 0-1,0 1 0,0-1 1,0 1-1,0 0 1,1-1-1,-1 1 0,0 1 1,1-1-1,0 0 1,6-1-1,-8 3-1,0-1-1,1 1 1,-1 0-1,0 0 1,1 1 0,-1-1-1,0 0 1,0 1 0,1-1-1,-1 1 1,0 0-1,0 0 1,0 0 0,0 0-1,0 0 1,0 0-1,0 1 1,0-1 0,0 1-1,0-1 1,-1 1-1,3 2 1,-1 0-10,0 0 1,0 1-1,-1-1 0,1 1 1,-1-1-1,0 1 0,-1 0 1,1-1-1,0 7 0,1 6 115,2 24 0,-2-13-75,2 60 129,-5-87-193,0 0 1,0 0-1,0 1 0,0-1 1,0 0-1,1 0 0,-1 0 1,0 1-1,1-1 0,-1 0 1,2 1-1,-2 0-10,0-8 85,1-1-101,0-1-1,0 1 1,0 0 0,1-1 0,0 1 0,0 0 0,1 0 0,0 0-1,5-7 1,5-9-93,20-25 0,-29 44 111,0-2 34,1 1-1,0-1 1,0 2-1,0-1 1,0 0-1,1 1 1,0 0-1,0 0 1,0 1 0,0 0-1,1 0 1,-1 0-1,14-3 1,-16 5 16,0 0 1,-1 1 0,1-1 0,0 1 0,0 0-1,0 0 1,-1 0 0,1 1 0,0-1-1,0 1 1,0 0 0,-1 0 0,1 0-1,-1 0 1,1 1 0,-1-1 0,1 1-1,-1 0 1,0 0 0,0 0 0,0 1 0,0-1-1,0 1 1,0-1 0,-1 1 0,5 6-1,7 13 157,-1 1 0,-2 0 0,15 39 0,14 77-134,-33-122-3553,3-53-3226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1:43.4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40 3648,'-1'0'106,"0"-1"1,1 0-1,-1 1 1,1-1-1,-1 1 0,1-1 1,0 0-1,-1 0 1,1 1-1,0-1 1,-1 0-1,1 0 1,0 1-1,0-2 0,-2-5 282,3 6-171,-1 0 1,1 0-1,-1 0 1,1 0-1,0 0 1,-1 0-1,1 0 1,0 0 0,0 0-1,0 0 1,0 0-1,0 1 1,0-1-1,1 0 1,1-2 401,-2 3-504,0-1 0,0 0 0,0 1 0,0-1 0,1 1 0,-1 0 0,0-1 0,0 1 0,0 0 0,1-1 0,-1 1 0,0 0 0,1 0 0,-1 0 0,2 1 0,24 2 261,-21-2-101,27 3 367,65-2-1,-38-3-425,251 34-1733,-137-9-2774,-85-16 179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1:55.4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10 685 1152,'0'-1'46,"0"1"0,-1 0-1,1 0 1,0 0 0,0 0 0,-1 0 0,1-1 0,-8 6 3335,14-8-2548,2-7-324,-7 9-491,-1-1-1,1 1 1,0 0-1,0 0 1,0 0 0,0 0-1,0 0 1,0 0-1,0 1 1,0-1 0,3-1-1,-3 1-6,0 1-1,-1-1 1,1 1 0,0-1-1,0 0 1,0 1-1,0-1 1,0 0 0,-1 0-1,1 1 1,0-1 0,-1 0-1,1 0 1,-1 0-1,1 0 1,0-2 0,7-9 304,1 0-84,0 0 0,0 0 0,8-18 0,8-12 274,-10 22-247,1 1 1,28-26-1,-33 34-99,-8 11-130,-3 5-23,0 6-36,-2 5 21,-2 0 0,1-1 0,-2 0 0,-8 20 0,-32 57 256,27-56-76,10-19 48,-18 23 0,26-40-215,0 0 0,0 0 0,0 0 0,0-1 1,0 1-1,0 0 0,0 0 0,0 0 0,0 0 1,0 0-1,0 0 0,0 0 0,0 0 0,-1 0 1,1 0-1,0 0 0,0 0 0,0-1 0,0 1 1,0 0-1,0 0 0,0 0 0,0 0 0,0 0 1,-1 0-1,1 0 0,0 0 0,0 0 0,0 0 1,0 0-1,0 0 0,0 0 0,0 0 0,0 0 1,-1 0-1,1 0 0,0 0 0,0 0 0,0 0 0,0 1 1,0-1-1,0 0 0,0 0 0,0 0 0,0 0 1,0 0-1,-1 0 0,1 0 0,0 0 0,0 0 1,0 0-1,0 0 0,0 0 0,0 1 0,0-1 1,0 0-1,0 0 0,0 0 0,0 0 0,0 0 1,0 0-1,0 0 0,0 0 0,0 0 0,0 1 1,0-1-1,1-9 141,24-29-161,35-95 11,-54 121 55,1 0 0,0 0-1,0 0 1,1 1 0,1 0 0,0 1-1,0-1 1,19-14 0,-23 19 30,-5 6-77,1-1 0,-1 0 0,1 1 0,-1-1 1,0 1-1,1-1 0,-1 1 0,1-1 0,-1 1 0,1-1 0,0 1 0,-1-1 0,1 1 0,-1 0 0,1-1 0,0 1 0,-1 0 0,1 0 0,0 0 0,1-1 373,-2 3-301,0-1-56,0 0 0,1 0 0,-1 0 0,0 0 1,0 0-1,0 0 0,0 0 0,0 0 0,0 0 0,-1 0 0,1 0 0,0 0 1,-1 0-1,1 0 0,0 0 0,-1 0 0,1 0 0,-1-1 0,1 1 0,-1 0 1,0 0-1,1 0 0,-1-1 0,-1 2 0,-2 2 303,3-4-125,-5 7 293,6-7-481,0 0 0,0 0 0,0 0-1,-1 0 1,1 1 0,0-1 0,0 0 0,0 0 0,0 0 0,0 0 0,0 0 0,-1 0 0,1 0 0,0 0-1,0 0 1,0 0 0,0 0 0,0 1 0,0-1 0,-1 0 0,1 0 0,0 0 0,0 0 0,0 0 0,0 0-1,-1 0 1,1 0 0,0-1 0,0 1 0,0 0 0,0 0 0,0 0 0,-1 0 0,1 0 0,0 0 0,0 0-1,0 0 1,0 0 0,0 0 0,0 0 0,-1 0 0,1-1 0,0 1 0,0 0 0,0 0 0,0 0 0,0 0-1,0 0 1,0 0 0,0-1 0,0 1 0,0 0 0,0 0 0,-1 0 72,-1-3 45,1-1-621,3 7 492,0 1 1,0 0-1,0 0 0,0 0 1,-1 0-1,0 1 0,1-1 1,-2 0-1,1 0 0,0 1 1,-1 6-1,0-5-13,1 3 1,-1-1 0,-1 1 0,1 0 1,-1 0-1,-1-1 0,0 1 0,0-1 0,-4 9 1,5-12 19,0 0 0,0-1 0,0 1 1,1 0-1,-1 0 0,2 9 1,-1-6-129,8 17 449,-4-18-316,-4-6 49,9 15-22,-1-3 177,-7-11-70,7-2-230,7 4 12,-11-3 81,-1 0 0,1 0 0,0-1 1,0 1-1,-1-1 0,1 0 1,0 0-1,-1 0 0,1 0 0,5-1 1,99-23-23,-83 19 88,-15 4-56,6-3-87,24-8 166,-35 10-91,-1-1 1,0 0-1,0 0 0,0 0 1,0 0-1,0-1 0,-1 1 1,1-1-1,-1 0 0,0 0 1,0-1-1,-1 1 0,1 0 1,-1-1-1,0 0 0,0 1 1,0-1-1,-1 0 0,0 0 1,0 0-1,0 0 0,0-10 1,-1 7-26,-1 0 0,0 0 0,0-1 1,-1 1-1,0 1 0,-1-1 0,1 0 1,-1 1-1,-8-14 0,11 21 14,0-1 0,0 1 0,-1 0 0,1 0-1,0-1 1,0 1 0,0 0 0,0 0 0,0 0 0,-1 0 0,1-1-1,0 1 1,0 0 0,0 0 0,-1 0 0,1 0 0,0 0 0,0-1-1,-1 1 1,1 0 0,0 0 0,0 0 0,-1 0 0,1 0-1,0 0 1,0 0 0,-1 0 0,1 0 0,0 0 0,0 0 0,-1 0-1,1 0 1,0 0 0,-8 7-10,-5 17 6,11-20-101,-4 10 59,-1 0 1,2 0 0,-7 26 0,10-35 46,1 0 0,0 0 0,1 1 0,-1-1 0,1 0 1,0 0-1,1 0 0,-1 1 0,1-1 0,0 0 1,0 0-1,1 0 0,-1 0 0,5 9 0,2-2 31,1 0 1,18 20-1,-6-8-9,-18-21-2,-1 0-1,0 0 1,1-1-1,0 1 1,0-1-1,0 1 1,0-1-1,0 0 1,0 0-1,0-1 1,0 1-1,1-1 1,-1 1-1,1-1 1,-1 0-1,1 0 1,0-1-1,-1 1 1,1-1-1,0 1 1,-1-1-1,1-1 1,0 1-1,5-1 1,-5 0 0,0 0 1,0 0-1,0-1 1,0 1-1,0-1 1,-1 0-1,1 0 1,-1 0-1,1 0 1,-1-1-1,5-3 1,3-5 24,17-22 0,-17 19-109,-7 8 120,0-1 0,0 1-1,-1 0 1,0-1 0,0 0-1,-1 0 1,0 0 0,0 0-1,1-10 1,-2 10-30,0 5-32,-1-1 0,0 1-1,1 0 1,-1-1 0,1 1 0,0 0-1,0 0 1,1-3 0,-1 4-106,-14 32-603,11-21 713,0 0 0,1 0 0,0 0 0,1 0 0,0 0 0,2 18 1,-1-25 12,-1 1 0,1-1 0,0 0 0,0 0 1,0 0-1,1 0 0,-1 0 0,1-1 0,-1 1 1,1 0-1,0-1 0,0 1 0,0-1 0,0 1 0,1-1 1,-1 0-1,1 0 0,-1 0 0,1-1 0,0 1 1,-1 0-1,1-1 0,0 0 0,6 2 0,-3-1 31,0-1 0,1 0 0,-1 0 0,1 0 0,-1-1 0,0 0 0,1 0-1,-1-1 1,1 0 0,-1 0 0,8-2 0,8-6 76,0 0 0,-1-1 0,32-19 1,-47 26-220,-1-1 111,1 0-1,0 0 1,-1-1 0,0 1 0,0-1 0,0 0 0,-1-1 0,1 1 0,-1-1 0,-1 0 0,1 0 0,-1 0 0,5-12 0,-8 16-13,1 0 0,-1 0-1,0 0 1,0 0 0,0 1 0,0-1 0,-1 0-1,0-3 1,-3 0-169,4 5 175,-1 0 0,1 0 0,-1 0 0,1 0-1,0 0 1,-1 1 0,1-1 0,0 0 0,-1 0-1,1 1 1,0-1 0,-1 0 0,1 0 0,0 1 0,0-1-1,-1 0 1,1 1 0,0-1 0,0 0 0,-1 1-1,1 0 1,-2 3-28,0 1 1,0-1-1,0 1 0,0 0 0,1-1 0,0 1 0,0 0 0,0 0 0,1 0 1,-1 0-1,1 0 0,0 0 0,1 0 0,0 5 0,1 1 25,0-1 0,1 0-1,0 1 1,1-1 0,9 16-1,-12-22 15,1-1 0,0 0 0,0 0 0,1 0-1,-1 0 1,1 0 0,-1-1 0,1 1 0,0-1 0,0 0 0,6 4-1,-7-5 7,1 0-1,-1 0 0,1 0 0,-1 0 1,1-1-1,-1 1 0,1-1 0,0 0 1,-1 1-1,1-1 0,0 0 0,-1-1 1,1 1-1,0 0 0,-1-1 0,1 0 1,3-1-1,6-3-5,-1 0 1,1-1 0,-1 0-1,-1-1 1,1 0-1,-1-1 1,-1 0-1,1 0 1,-1-1-1,-1 0 1,0-1 0,0 0-1,-1 0 1,7-14-1,-2 2-11,-1-1 0,-1-1 0,-2 0-1,0 0 1,-1-1 0,3-27 0,27-211-324,-23 155 215,-12 96 163,2-15-140,0-28 1,-9 35 34,5 20 41,-1 1 0,1-1 0,0 0 0,0 0 0,-1 0 0,1 0 0,0 0 0,0 0 0,0 0 0,-1 0 0,1 1 1,0-1-1,0 0 0,0 0 0,-1 0 0,1 0 0,0 1 0,0-1 0,0 0 0,0 0 0,0 0 0,0 1 0,-1-1 0,1 0 1,0 0-1,0 1 0,0-1 0,0 0 0,0 0 0,0 1 0,0-1 0,0 0 0,0 1 0,-1 11 25,0 0-1,-6 22 1,4-22-8,1 0 0,-1 21 1,-5 107 130,4-96-158,1 0 0,3 0 0,7 59 0,-1-40 59,-6-46-23,2 0 0,0 1 0,1-1-1,9 27 1,-11-38-4,2-1 0,-1 1 0,1 0 0,0-1 0,0 0 0,7 9-1,-8-12 8,-1 0 0,1-1 0,0 1 0,0-1 0,0 1 0,0-1 0,0 0 0,0 0 0,0 0 0,0 0 0,0 0 0,1-1 0,-1 1 0,0 0 0,0-1 0,1 0 0,-1 0 0,0 1 0,1-1 0,-1-1 0,3 1 0,13-3 37,-1-1 1,1 0 0,-1-1-1,0-1 1,-1-1-1,1 0 1,-1-1-1,-1-1 1,1 0 0,-2-1-1,1-1 1,17-17-1,-27 23-59,0-1 0,0 1 1,0-1-1,-1 0 0,0 0 0,0 0 0,-1-1 0,5-10 0,-7 13 19,0-1 0,1 1 0,-1-1 0,-1 1-1,1-1 1,-1 0 0,0 1 0,0-1 0,0 0-1,0 1 1,-1-1 0,0 0 0,-3-8 0,3 12-24,0-1 0,0 1 1,0-1-1,0 1 1,0-1-1,-1 1 0,1 0 1,0 0-1,-1 0 0,1-1 1,-1 1-1,1 1 1,-1-1-1,0 0 0,1 0 1,-1 1-1,0-1 1,0 1-1,1-1 0,-1 1 1,0 0-1,0-1 1,0 1-1,-2 0 0,1 0-82,-1 0 0,0 0-1,0 0 1,0 1-1,-6 0 1,47 8 68,-21-6-16,22 7 1,-33-8 34,0 0 0,0 0 0,0 1-1,-1-1 1,1 1 0,-1 0 0,1 0 0,4 6 0,-7-7 22,1 0 1,-1 1-1,0-1 1,0 1-1,0 0 0,0 0 1,-1 0-1,1 0 1,-1 0-1,1 0 1,-1 0-1,0 0 1,0 0-1,-1 1 1,1-1-1,-1 0 1,0 7-1,0 23 117,0-32-120,0-1 0,0 0 0,0 1 1,0-1-1,0 0 0,0 1 1,0-1-1,0 0 0,0 1 1,0-1-1,1 0 0,-1 0 0,0 1 1,0-1-1,0 0 0,0 1 1,0-1-1,0 0 0,1 0 1,-1 1-1,0-1 0,0 0 0,0 0 1,1 1-1,-1-1 0,0 0 1,0 0-1,1 0 0,-1 1 1,0-1-1,1 0 0,-1 0-2,1 0 0,-1 1-1,0-1 1,1 0 0,-1 0-1,0 0 1,1 1 0,-1-1-1,0 0 1,0 1 0,1-1-1,-1 0 1,0 1 0,0-1-1,1 0 1,-1 1 0,0-1-1,0 0 1,0 1 0,0-1 0,1 1-1,2 8 23,1 0 0,8 13 0,-12-22-35,1 1 0,-1-1 0,1 1 0,-1-1 1,1 1-1,0-1 0,-1 0 0,1 1 0,-1-1 1,1 0-1,0 0 0,-1 1 0,1-1 0,0 0 1,-1 0-1,1 0 0,0 0 0,-1 0 0,1 0 1,0 0-1,-1 0 0,2 0 0,16-5 318,-13 2-292,1-2-1,-1 1 0,0 0 0,0-1 1,0 0-1,-1 0 0,0-1 1,0 1-1,0-1 0,5-10 1,1-1 27,-3 4 5,0 0-1,-1 0 0,5-19 0,1 1 39,-3-4 364,-6 27-520,-6 13-353,-1 13 414,1 1 0,1 0 0,1 0 0,0 0 0,3 27 0,-1-34 11,-1-8 13,0 0-1,0 0 1,1-1-1,0 1 1,-1 0-1,2 0 1,-1 0-1,0 0 1,1-1-1,-1 1 1,3 3 0,-2-4-18,0-1 1,-1 1 0,1-1 0,0 0 0,0 0 0,0 1 0,1-2 0,-1 1-1,0 0 1,1 0 0,-1-1 0,1 1 0,0-1 0,-1 0 0,1 0-1,0 0 1,0 0 0,0 0 0,0 0 0,3-1 0,-1 0 22,0 0 0,0 0-1,0-1 1,-1 0 0,1 0 0,0 0 0,0-1 0,-1 1 0,1-1-1,-1 0 1,8-5 0,12-7-13,37-28 0,32-45-91,-85 80-4,-7 6 57,1 0 0,0-1 0,-1 1 1,1-1-1,-1 1 0,1-1 1,-1 1-1,0-1 0,1 0 0,-1 0 1,0 0-1,0 0 0,1-3 1,-1 29-23,0-18 6,0 0 0,-1 0 0,0 0 0,-1 0 0,1 0 0,-2 7 0,-3 9 147,-8 25-131,12-43 81,-1 0 0,1 0 0,-1 0 0,0 0 0,0 0 0,-1 0 1,1-1-1,-4 4 0,5-6 122,15-14-133,131-111-314,-141 121 258,-1 0 0,0 1 1,1 0-1,-1-1 1,1 1-1,0 0 1,0 0-1,-1 1 1,1-1-1,1 1 0,5-1 1,-9 2-12,0 1 0,0 0 0,0-1 0,0 1 0,0 0 0,0-1 0,-1 1-1,1 0 1,0 0 0,-1 0 0,1 0 0,0 0 0,-1 0 0,1 0 0,-1 0 0,1 0 0,-1 0 0,0 0 0,0 0 0,1 1 0,0 7-10,0-1 0,0 1 1,-1 0-1,-1 13 0,0 3 24,1-19 2,0-1 0,1 1 0,0 0 0,0-1 0,1 1 1,4 10-1,-6-14 18,1 0 0,0-1 0,-1 1 0,1 0 0,0-1 0,0 1 0,0-1 0,0 1 0,1-1 1,-1 1-1,0-1 0,1 0 0,-1 0 0,1 1 0,-1-1 0,1 0 0,-1-1 0,1 1 0,0 0 0,0 0 0,-1-1 1,1 1-1,0-1 0,3 1 0,-2-1-3,-1 0 1,0 0 0,1-1-1,-1 0 1,0 1-1,0-1 1,1 0-1,-1 0 1,0 0 0,0 0-1,0 0 1,3-2-1,22-22-132,-12 10 162,3-1-103,32-36 0,-43 39 82,-7 13-25,0 0 1,0 0 0,0 0 0,0 0-1,0-1 1,0 1 0,0 0 0,0 0-1,0 0 1,0 0 0,-1 0 0,1-1-1,0 1 1,0 0 0,0 0 0,0 0-1,0 0 1,0 0 0,0 0 0,0-1-1,0 1 1,0 0 0,0 0 0,-1 0-1,1 0 1,0 0 0,0 0 0,0 0-1,0 0 1,0 0 0,0 0 0,0-1-1,-1 1 1,1 0 0,0 0 0,0 0-1,0 0 1,0 0 0,0 0 0,-1 0-1,1 0 1,0 0 0,0 0 0,-1 1-12,-1-1 1,1 0 0,0 1 0,0-1-1,0 1 1,-1 0 0,1-1 0,0 1-1,0 0 1,0 0 0,0 0-1,0-1 1,0 1 0,0 0 0,1 0-1,-1 0 1,-1 2 0,-2 6-1,-1-1 0,1 2 0,1-1-1,0 0 1,-3 15 0,6-22 4,0 0 1,0 0-1,0-1 0,0 1 0,0 0 0,0 0 0,0-1 1,1 1-1,-1 0 0,1 0 0,0-1 0,-1 1 0,1-1 1,0 1-1,0 0 0,0-1 0,0 0 0,0 1 0,0-1 1,0 1-1,1-1 0,2 2 0,-1 0 19,0-1 0,1 1 0,-1-1 1,1 0-1,0 0 0,-1-1 0,1 1 0,6 1 0,-1-2 14,0 1-1,-1-2 0,1 1 1,0-1-1,0-1 0,0 0 1,0 0-1,0 0 0,0-1 1,-1-1-1,1 1 0,-1-1 1,12-6-1,-18 8-8,0 0 0,0-1 1,0 1-1,0 0 0,0-1 0,0 1 1,0-1-1,-1 0 0,1 1 0,0-1 1,-1 0-1,0 0 0,1 0 0,-1 0 1,0 0-1,0-1 0,0 1 0,0 0 1,0 0-1,-1-1 0,1 1 0,-1 0 1,0-1-1,1 1 0,-1-1 0,0 1 1,0 0-1,0-1 0,-1 1 0,1-1 1,-1 1-1,0-3 0,-1 1-12,1 0 0,-1 1 0,0-1 0,-1 0 0,1 1 0,-1-1-1,1 1 1,-1 0 0,0 0 0,0 0 0,0 0 0,-1 1 0,1-1 0,-1 1 0,1 0-1,-1 0 1,-6-2 0,-30-6-198,11 4-150,16 5 123,14 2 160,2 4 45,1-1 0,-1 0 0,1 0 0,0-1 1,0 1-1,0-1 0,1 0 0,-1 0 0,1 0 0,7 3 0,8 3 8,24 8 1,-30-13 48,0-1 1,0 0-1,1-1 1,-1 0-1,16-1 1,-5-1 149,-1-2 0,29-4 0,-38 2-132,0 0 1,1-1 0,-1 0 0,-1-1 0,21-12 0,-27 12-13,0 1 1,0-1-1,-1 0 0,0 0 1,0-1-1,-1 0 0,8-11 1,-2 0 4,-1 0-1,10-22 1,-18 33-68,0 0-1,-1 0 0,0 0 1,0 0-1,0 0 1,-1 0-1,0 0 1,0-8-1,-8 37-417,2 54 218,3-54 178,1 28 0,1-35 128,0 0-1,0 0 1,-2-1-1,0 1 1,-4 17 0,3-25-27,3-4-11,-1 0 1,0 1-1,-1-1 1,1 0-1,0 0 1,-1 0-1,-3 5 1,4-7-23,-1 0 0,1 0 1,-1 0-1,1 0 1,-1 0-1,1 0 0,-1 0 1,0-1-1,1 1 1,-1-1-1,0 1 0,1-1 1,-1 0-1,0 1 1,0-1-1,0 0 0,-3 0 1,2-1-40,0 1 1,0-1-1,0 1 1,0-1-1,0 0 1,0 0-1,0-1 1,1 1-1,-1 0 1,0-1-1,1 0 1,-1 1-1,1-1 1,-1 0-1,1 0 1,-2-3-1,-16-11 90,19 15-97,-1 1 14,1-1 0,0 0 0,0 1 0,0-1 1,0 0-1,0 1 0,1-1 0,-1 0 0,0 0 0,0 0 0,0 0 0,1 0 0,-1 0 1,0 0-1,1 0 0,-1 0 0,1 0 0,-1 0 0,1-1 0,0 1-70,13 10-149,-4-3 288,4 0 15,1 0-1,-1-1 0,1 0 0,0-1 1,26 4-1,43 1 271,40 5-547,-41-2-3073,-68-10 939,-43-3-6269,-3 7 6697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1:55.8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85 4224,'-5'-14'1568,"-3"6"-1216,3-4-96,5 8 1344,0-4-928,0-3 512,0 3-704,0 0-128,5 5-224,-2-1-1504,2 0 768,3 4-2592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1:56.3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3 132 3552,'-1'-1'72,"1"1"-1,0-1 1,0 0 0,-1 1 0,1-1-1,0 0 1,0 1 0,0-1 0,0 0-1,0 0 1,0 1 0,0-1 0,0 0-1,0 1 1,0-1 0,0 0 0,0 0 0,0 1-1,0-1 1,1 0 0,-1 1 0,0-1-1,1 0 1,-1 1 0,0-1 0,2-1-1,0 1 97,-1-1-1,1 1 1,1 0-1,-1-1 1,0 1-1,4-2 1,9-5 866,0-3-564,1 1 1,0 1 0,1 0-1,0 1 1,0 1 0,1 0-1,0 2 1,25-6 0,-1 5-754,0 1-1,67 1 1,-14 3-1565,78 1-3018,-114 6 2482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2:13.3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168 24 832,'22'-23'2475,"-23"36"-1542,-3 3-793,-1 0-1,0 1 1,-8 15 0,1-3 352,-82 238 553,47-129-171,41-125-486,5-13-380,1 0 0,0 0 1,0 0-1,0 0 0,0 0 1,0 0-1,0-1 1,0 1-1,-1 0 0,1 0 1,0 0-1,0 0 1,0 0-1,0 0 0,0 0 1,0 0-1,0 0 0,0 0 1,0 0-1,0 0 1,-1-1-1,1 1 0,0 0 1,0 0-1,0 0 1,0 0-1,0 0 0,0 0 1,0 0-1,0 0 0,0-1 1,0 1-1,0 0 1,0 0-1,0 0 0,0 0 1,0 0-1,0 0 1,0-1-1,0 1 0,0 0 1,0 0-1,0 0 0,0 0 1,0 0-1,0 0 1,0 0-1,1-1 0,0-28 520,0 19-563,17-149 211,-12 121-208,5-29-1061,-5 43 196,-3 9-902,7-21-1,2 0 56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2:14.5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246 0 480,'-34'93'869,"9"-36"123,-2-2 0,-53 81 0,74-128-890,-1 1-12,1 0 0,0 0 0,1 1 0,0 0 0,0 0 0,1 0 0,-6 20 0,1 18-73,4-27 32,0 1 0,2-1 0,0 23 0,3 54 548,4-86 899,-4-12-1481,8-28 1024,-7 23-1082,12-37 67,23-51 0,9-29-830,-19 11-714,-24 104 781,1-1-1,-1 1 0,5-9 0,5-12-1047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2:16.1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375 173 1408,'-6'-5'521,"6"5"-498,-1-1 0,1 1 0,-1-1 0,1 1-1,-1-1 1,1 1 0,-1-1 0,1 1 0,-1 0 0,1-1 0,-1 1 0,0 0 0,1 0 0,-1-1 0,0 1-1,1 0 1,-2 0 0,-24-9 463,15 6-216,0 0 1,0-2-1,0 1 1,1-1 0,-16-10-1,14 7-101,-1 1 0,0 1-1,-16-6 1,8 6 2,10 3-37,1 1 0,1-1 0,-1-1 0,0 0 0,1-1 0,0 1 0,-12-10 0,7-1 327,-3-4-33,17 18-430,-1 0 1,0 1 0,0-1-1,0 1 1,0-1-1,0 1 1,0 0 0,0-1-1,0 1 1,0 0 0,0 0-1,0-1 1,0 1-1,0 0 1,0 0 0,0 0-1,0 0 1,0 1 0,0-1-1,0 0 1,-1 1-1,-19 10-168,29-6 458,1 1 0,0-1 0,17 6 0,185 86-686,-19-8-1887,-136-69-184,-34-12 821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2:17.5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281 115 576,'0'-2'56,"0"1"-1,0 0 1,0-1 0,0 1-1,0-1 1,0 1-1,-1 0 1,1-1 0,-1 1-1,1 0 1,-1-1 0,1 1-1,-1 0 1,0 0 0,0 0-1,1-1 1,-1 1-1,0 0 1,0 0 0,0 0-1,0 0 1,0 1 0,-1-1-1,1 0 1,-2-1 0,-1 1 22,1 0 0,-1-1 0,0 2 0,0-1 0,0 0 0,0 1 0,0 0 0,-4 0 0,-99-4 1842,60 0-1280,42 3-504,0 0-1,0 0 1,0 0-1,1 0 1,-1-1-1,1 1 1,-1-1-1,1-1 1,-1 1 0,1 0-1,-6-6 1,9 8-131,-1-1 43,-3-2-57,5 3 21,0 0-1,0 0 1,0-1-1,0 1 1,0 0-1,0 0 1,0-1-1,0 1 1,0 0-1,0 0 0,0 0 1,0-1-1,0 1 1,0 0-1,0 0 1,1 0-1,-1-1 1,0 1-1,0 0 1,0 0-1,0 0 0,0 0 1,1-1-1,-1 1 1,0 0-1,0 0 1,0 0-1,1 0 1,-1 0-1,0 0 1,0 0-1,0 0 0,1 0 1,-1-1-1,0 1 1,0 0-1,1 0 1,8-4 152,1 1 0,0-1 0,0 1 0,15-2 0,45-3 204,-42 5-404,-15 1-237,0 1-1,-1 1 1,1 0 0,0 0 0,0 2 0,-1-1 0,1 2 0,-1 0 0,1 0-1,-1 1 1,0 1 0,0 0 0,19 11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7:02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294 308 992,'0'-4'1691,"0"4"-1662,0 0 0,0 0 0,0 0 1,0 1-1,0-1 0,0 0 0,0 0 1,0 0-1,0 0 0,0 1 0,0-1 1,0 0-1,-1 0 0,1 0 0,0 0 1,0 0-1,0 0 0,0 1 0,0-1 1,0 0-1,-1 0 0,1 0 0,0 0 1,0 0-1,0 0 0,0 0 0,0 0 1,-1 0-1,1 0 0,0 1 0,0-1 1,0 0-1,-1 0 0,1 0 1,0 0-1,0 0 0,0 0 0,0 0 1,-1 0-1,1-1 0,0 1 0,0 0 1,0 0-1,0 0 0,-1 0 0,1 0 1,0 0-1,0 0 0,0 0 0,0 0 1,0 0-1,-1-1 0,1 1 0,0 0 1,0 0-1,0 0 0,0 0 0,0 0 1,0-1-1,-1 1 0,-7-8 869,7 7-820,0 0-1,0 0 1,-1 0-1,1 0 1,0 0 0,0 1-1,0-1 1,-1 0-1,1 1 1,0-1-1,0 1 1,-1-1-1,1 1 1,-1 0 0,1-1-1,-3 1 1,-25-1 806,-53 1 278,78 0-1161,0 0 0,0 1 0,0 0 0,0 0 0,0 0 0,0 0 0,0 1 0,0 0 0,1 0 0,-1 0 0,-5 4 0,0 0 53,1 1 1,0 0-1,-9 11 1,11-12 7,1 0 0,1 1 1,-1-1-1,1 1 0,0 0 1,1 0-1,0 1 0,0-1 1,0 0-1,1 1 0,0 0 1,1 0-1,0-1 0,0 1 1,0 15-1,1-20-74,0 2-13,0 1 0,0 0 0,1-1 0,-1 1-1,1-1 1,0 1 0,4 10 0,-2-9 54,-2-4-21,1 0 0,-1 0-1,0 0 1,1 0 0,0 0 0,0 0-1,0-1 1,0 1 0,2 2-1,12 10 3,-7-7 97,0 1 0,16 10 0,-17-14-43,-3-1 0,0-1 0,0 0 0,1-1 0,5 3 0,-7-3-44,0 0-1,-1 0 1,1 0 0,-1 1-1,6 3 1,-7-3-10,0-1 0,0 0 0,1-1 0,-1 1-1,1 0 1,-1-1 0,1 1 0,0-1 0,0 0 0,-1 0 0,1 0 0,0 0 0,0-1 0,4 1 0,-6-1 8,1 0 1,0 0 0,0 0-1,0 0 1,-1 0 0,1-1-1,0 1 1,0-1 0,-1 1-1,1-1 1,0 0 0,-1 0-1,1 1 1,-1-1 0,1 0-1,-1-1 1,1 1 0,-1 0-1,0 0 1,1-1 0,-1 1-1,0 0 1,0-1 0,0 1-1,0-1 1,0 0 0,1-2-1,8-15 84,-6 13-175,-1-1 0,0 0 0,0 1 0,0-1 0,2-9 0,8-30 63,-9 27 26,-2 14-12,0-1 0,-1 0 1,0 0-1,0-10 0,4-12 159,-3 24-151,-2 0 1,1 1 0,0-1 0,-1 0-1,1 0 1,-1 0 0,0 0 0,-1-5-1,-3-21-50,3 23 72,0 0-1,0 0 1,0-1 0,-1 1-1,0 0 1,0 0 0,-1 0 0,0 1-1,-7-13 1,1 5-58,7 10 32,-1 0 1,1 0-1,-1 0 1,0 0-1,-5-4 1,-22-16 567,-17-14-262,26 11-202,18 23-83,-1-1-1,1 0 0,-1 0 0,2 0 1,-1 0-1,0 0 0,1-1 0,0 1 1,-2-10-1,4 14-26,0-1 1,0 1-1,-1-1 0,1 1 1,1-1-1,-1 1 0,0 0 1,0-1-1,0 1 0,1-1 1,-1 1-1,1 0 0,-1-1 1,1 1-1,1-3 0,15-17 119,-1 2-156,-14 16 43,0 1 0,0-1 0,0 1 0,0 0 0,0-1 0,1 1 0,0 0 0,-1 1 0,1-1 0,0 0 0,0 1 0,-1-1 0,1 1 0,5-2 0,-1 1-39,1 1 1,-1-1-1,1 1 0,-1 0 0,9 1 1,35-5 462,-50 5-441,-1 0 0,0 0 0,0 0 0,1 0 0,-1 0 0,0 0 0,1 0 0,-1 0 0,0 0 0,1 0 0,-1 0 0,0 0 0,0 1 0,1-1 0,-1 0 0,0 0 0,1 0 0,-1 0 0,0 0 0,0 1 0,1-1 0,-1 0 0,0 0 0,0 1 0,0-1 1,1 0-1,-1 0 0,0 1 0,0-1 0,0 0 0,0 0 0,0 1 0,0-1 0,1 0 0,-1 1 0,0-1 0,-4 14-2411,2-10 1665,0-1 0,0 0 0,-1 0 0,1 0 0,-1 0 0,-3 3-1,-14 3-2262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7:03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 1888,'2'3'5162,"-1"-3"-4778,17 0 934,-13-1-1095,0-1 0,-1 1 0,1-1 1,6-4-1,-7 4-151,1 0-1,-1 0 1,0 0 0,1 1 0,8-2-1,21-3 142,-22 3-56,0 1-1,20-1 1,-24 3-142,-1 0 0,1 1 0,-1 0-1,1 0 1,-1 0 0,10 4 0,-15-4-16,0 0 0,1 0 1,-1 0-1,0 0 0,0 0 0,0 1 1,0-1-1,-1 1 0,1-1 0,0 1 1,-1 0-1,1 0 0,-1 0 1,1-1-1,-1 1 0,0 1 0,0-1 1,0 0-1,0 0 0,0 0 0,0 1 1,-1-1-1,1 0 0,-1 3 0,4 62 358,-3-12-148,1-27-103,-1-11 16,0 0 1,2 0 0,-1 0 0,2-1-1,0 1 1,10 23 0,-9-30-39,0 1 1,1-1-1,0 0 1,1 0-1,10 12 1,-13-17-41,-2-3 15,0 0-1,0 1 1,0-1-1,0 0 1,1 0-1,-1 0 1,1 0-1,-1-1 1,1 1 0,-1-1-1,1 1 1,0-1-1,0 0 1,0 0-1,4 1 1,-4-2-22,8 4 73,-1 0-177,-2-3-1107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1:12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1728,'5'0'5269,"0"6"-4533,-3-5-640,0 0 1,0 0-1,0 1 1,0-1-1,0 1 0,0-1 1,-1 1-1,1 0 0,-1 0 1,3 3-1,12 12 156,-10-11-243,0 0 0,0 1 1,0 0-1,7 12 0,-8-11 9,5 9 120,-1 1 0,0 0-1,-1 1 1,-2-1 0,7 27 0,6 15-96,11 36 65,-5-34-166,-16-39 155,-9-23-88,0 0 1,0 0-1,0 0 0,0 1 0,0-1 0,0 0 0,1 0 0,-1 0 0,0 0 0,0 1 1,0-1-1,0 0 0,0 0 0,0 0 0,0 0 0,1 1 0,-1-1 0,0 0 1,0 0-1,0 0 0,0 0 0,1 0 0,-1 0 0,0 0 0,0 0 0,0 0 0,1 1 1,-1-1-1,0 0 0,0 0 0,0 0 0,1 0 0,-1 0 0,0 0 0,0 0 0,0 0 1,1 0-1,-1 0 0,0-1 0,0 1 0,0 0 0,1 0 0,-1 0 0,0 0 0,0 0 1,0 0-1,1 0 0,7-13 104,3-19 37,5-22-130,37-80-1,-40 106 46,0 1 0,2 1 0,1 0 0,1 1 0,1 1 0,1 1 0,41-39 0,-52 56-702,-15 23-4633,5 1 3618,-5 10-443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7:04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348 0 1984,'10'0'3504,"-5"1"-3211,1 0 0,-1 0 1,0 1-1,0 0 0,0-1 1,9 6-1,-13-6 235,16 0 3627,-78 91-3798,30-43-14,-3-1 0,-54 60 0,70-88-318,0 0 0,-2-2 0,0 0 0,-1-1 0,-42 25 0,57-39-233,1 1-1,-1 0 1,-6 6 0,-5 7-3823,36-14-4193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7:05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55 320,'8'-1'7648,"-3"-9"-6628,-4 9-908,-1 0 0,1 0 0,0 0 0,0 0-1,-1 0 1,1 0 0,-1 0 0,1 0 0,-1-1 0,1 1 0,-1 0-1,0-2 1,0 3 22,1-2 17,-1 1 0,0-1 1,0 0-1,0 1 0,0-1 1,0 1-1,0-1 0,0 0 1,0 1-1,-1-1 0,1 1 1,0-1-1,-1 1 0,0-1 1,0-1-1,0 3-125,0 0 0,0 0 0,0 0 1,0 0-1,0 0 0,0 0 0,0 0 0,-1 0 0,1 0 0,0 0 0,0 1 1,0-1-1,0 1 0,0-1 0,0 0 0,1 1 0,-1-1 0,0 1 1,0 0-1,0-1 0,0 1 0,1 0 0,-1 0 0,0-1 0,0 1 1,1 0-1,-1 0 0,1 0 0,-1 0 0,0 1 0,-2 4-98,0-1-1,0 1 1,1-1-1,-2 8 1,-9 13 64,11-21 20,-1 0 1,0 0-1,1 0 0,-2 6 0,-8 53 372,12-61-374,0-1-1,0 0 0,0 1 1,0-1-1,0 1 1,1-1-1,-1 1 0,1-1 1,0 0-1,-1 1 0,1-1 1,0 0-1,0 0 1,1 0-1,-1 0 0,0 0 1,1 0-1,-1 0 1,4 3-1,-2-2 22,0 0 1,0 0-1,0-1 1,1 0-1,-1 0 1,0 0-1,1 0 1,0 0-1,-1-1 1,1 1-1,5 0 1,-2 0 177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7:05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32 7872,'-4'-16'2944,"8"13"-2304,0-2-160,1 5-1088,3-3-896,-3-2 864,3 5-1408,1 5-1440,-1-2 2400,10 8-416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7:07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380 13 1408,'6'-13'6861,"-12"18"-6048,-5 5-216,10-9-541,-1 1 0,1-1 0,-1 1 0,0-1 0,1 1 0,-1-1 1,-3 2-1,-2 1 1,0 1 0,0 1 0,0-1 1,0 1-1,1 0 0,0 0 1,0 1-1,-7 11 0,-35 65 278,42-71-289,-46 94 247,-51 150 0,86-200-169,2 0-1,2 1 1,-7 86-1,8 172 39,21-181 361,-6-118-378,0-1-1,1 1 1,7 15-1,1 6 126,-8-23-66,1-1 0,0 0 1,1-1-1,0 1 0,1-1 0,13 18 0,-14-22-437,1 0 0,-1-1 0,1 0-1,1-1 1,-1 1 0,1-2 0,0 1 0,0-1-1,1 0 1,10 4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7:08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2304,'0'0'5056,"1"8"-3344,1-6-1638,2 6 34,1 0-1,0 0 1,1-1 0,0 1-1,9 7 1,-2-3-63,0 1 0,-1 0 0,-1 0 0,0 1 0,-1 0 0,0 1 0,-1 0 0,-1 1 1,0 0-1,6 21 0,39 150-54,-1-5-9,-32-116 73,-2 0 0,16 128 0,-28-135 7,-3 0-1,-2 0 0,-10 86 1,8-138 22,0 0 1,0 0-1,0-1 1,-1 1 0,0 0-1,-1-1 1,0 1-1,1-1 1,-2 0-1,1 0 1,-1 0-1,0 0 1,-9 9 0,6-8-57,-1-1 0,0 1 0,-1-1 0,1-1 0,-1 1 0,0-2 0,-15 7 0,-29 7-77,17-5-89,-51 23-1,81-32-873,-1 0 0,1 0 0,-8 6 0,28-5-3009,9-4 1936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7:09.8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8 1568,'0'4'5045,"-6"-7"-4388,1 1 1,0 0-1,-10-2 0,7 4-441,0 0 0,1 1 0,-13 1 0,-16 10 142,16-4-412,8-4 98,1 1 0,-17 10 0,-4 2 54,26-13-90,0-1-1,0 1 1,1 0 0,-1 0 0,1 1 0,0-1 0,0 1 0,0 0 0,-4 7-1,6-8 9,1 0 1,-1-1-1,1 1 0,0 1 0,0-1 0,0 0 0,1 0 0,0 1 0,-1-1 0,2 0 0,-1 1 0,0-1 0,1 1 1,0 0-1,0 4 0,0-7 3,1-1 1,-1 1 0,1 0-1,-1-1 1,1 1 0,0-1-1,0 1 1,0 0 0,0-1-1,0 0 1,0 1 0,0-1-1,0 0 1,0 0 0,1 1-1,-1-1 1,0 0 0,1 0-1,-1 0 1,1-1 0,-1 1-1,1 0 1,3 1 0,0-1 56,0 1 0,1-1 0,-1 0 0,1 0 0,11 0 0,-10-2-101,-1 1 0,1-1 0,0 0 0,-1 0 1,1-1-1,-1 0 0,1 0 0,11-7 1,-1 0-130,27-21-1,-18 11 132,-24 17 53,0 0-1,0 0 1,0 0-1,0-1 1,-1 1 0,1-1-1,-1 1 1,0-1-1,1 1 1,-1-1 0,0 0-1,0 1 1,-1-1-1,1 0 1,-1 0 0,1 1-1,-1-1 1,0 0-1,0-3 1,-3 14 98,3-4-93,0 0 0,1 0 1,0-1-1,0 1 0,0 0 0,0 0 0,1 0 0,-1-1 1,1 1-1,2 3 0,25 33 687,-23-33-819,1 1-1,0-1 0,0 0 1,1 0-1,-1-1 1,1 0-1,1 0 0,-1-1 1,14 6-1,-15-10-2664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7:11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12 1312,'0'-1'41,"-1"0"0,1 0 0,-1 1 0,0-1 0,1 1 0,-1-1 0,0 0 0,1 1 0,-1 0 0,0-1 0,0 1 0,1-1 0,-1 1 0,0 0 0,0-1 0,0 1 0,-14-2 6333,21 2-5429,17 3-312,-1-2 0,43-1 0,-21-1-276,32 6 242,-54-3-400,0 0-1,40-3 0,11-1 436,-13 1 98,-39 0-567,22-3-170,-8 1 285,-27 3-1984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7:12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6 1472,'-18'0'7050,"28"0"-6026,54 1 1078,85-5-1013,-109 4-909,-15-1 28,-18 0-132,0 1-1,0-1 1,1 2 0,8 0 0,-1 2-185,-10-3 61,0 1 1,0 0-1,0 0 0,0 1 1,6 2-1,-7-2 31,0-1-637,0 1 0,0 0 0,0 0 1,-1 0-1,1 0 0,0 1 1,-1-1-1,0 1 0,4 4 0,2 3-2828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7:13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10 1664,'1'-1'34,"0"0"-1,-1 1 1,1-1-1,0 0 1,0 1-1,-1-1 1,1 0-1,0 1 1,0-1-1,0 1 1,0-1 0,0 1-1,-1 0 1,1-1-1,0 1 1,0 0-1,0 0 1,0 0-1,0-1 1,0 1 0,0 0-1,0 0 1,0 0-1,0 1 1,0-1-1,0 0 1,11 1 4606,-13 0-4133,-14 24 759,-6 8-379,-17 40 0,3 18-500,-44 172-1,66-204-229,3 0 0,3 1 0,2 0-1,5 92 1,3-117-19,1-1-1,2 0 0,2 0 1,0 0-1,3-1 0,1-1 1,18 36-1,-18-45-159,1-1 0,1-1 0,1 0 0,1-1 0,0 0 0,2-1 0,27 22 0,-41-38-604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7:14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293 441 1472,'0'0'36,"0"-1"0,-1 0 0,1 1 0,0-1 0,0 0 0,-1 0 0,1 1 0,0-1 0,0 0 0,0 0 0,0 1 0,0-1 0,0 0 0,0 0 0,0 1 0,0-1 0,1 0 0,-1 0 0,0 1 0,1-2 0,9-19 966,-8 18-641,0 0 0,-1 1 0,1-1 0,-1 0 0,0 0 1,0 0-1,0 0 0,1-5 0,-2 7-149,0-1 0,0 1 0,0 0 0,0-1 0,0 1 0,-1-1 0,1 1-1,0 0 1,-1-1 0,1 1 0,-1 0 0,1 0 0,-1-1 0,1 1 0,-2-2 0,0 2-107,0 0 0,0-1 0,0 1 0,0 0 0,0 0 0,0 0 0,0 0 0,-4-1 0,1 1-31,0 0 0,-1 0 0,1 0 1,0 0-1,-1 1 0,1 0 1,-1 0-1,1 1 0,0 0 0,-8 1 1,-7 3 131,-25 10 0,43-14-182,-8 3-6,0 1 0,0-1 0,0 2 0,0 0 1,1 0-1,0 0 0,0 1 0,1 1 0,0-1 0,0 1 0,-8 11 0,12-12-10,-1 0 0,1-1-1,0 1 1,1 1-1,-1-1 1,1 0 0,1 1-1,-1 0 1,2 0-1,-1-1 1,1 1 0,0 0-1,0 0 1,1 0-1,0 0 1,2 10 0,-1-12 1,1-1 1,0 1 0,0-1 0,0 0 0,1 1-1,-1-1 1,1-1 0,1 1 0,-1 0-1,1-1 1,-1 1 0,1-1 0,1 0 0,5 4-1,1 1 43,1 0 0,0-2-1,1 1 1,22 9 0,-8-8 264,0 0 1,41 7-1,-63-15-272,0-1 0,1 0-1,-1 0 1,0 0 0,0-1-1,0 0 1,0 0 0,0 0-1,0 0 1,0-1 0,0 0-1,0 0 1,0 0 0,-1-1-1,8-5 1,-10 7-17,-1 0 1,1-1-1,-1 0 1,1 1-1,-1-1 1,0 0-1,0 0 1,0 0-1,0 0 1,0 0-1,0 0 1,0 0-1,-1 0 0,1 0 1,-1 0-1,1-1 1,-1 1-1,0-3 1,1-5 119,-2-1 0,-1-16 0,0 17-113,-3-31-47,-2 0 0,-1 0-1,-3 1 1,-1 0 0,-2 1-1,-2 1 1,-26-48 0,24 55-89,-16-41 1,32 65 56,0-1-1,0 1 1,0 0 0,1-1 0,0 1 0,1-1-1,0 0 1,1-9 0,-1 13 21,1-1 1,-1 0-1,1 1 0,0-1 0,1 1 1,-1 0-1,1-1 0,0 1 1,0 0-1,0 0 0,1 0 0,-1 0 1,1 1-1,5-6 0,-6 7 20,0 1-1,0 0 1,0 0-1,1 0 1,-1 0-1,0 0 1,1 1-1,-1-1 1,0 1-1,1-1 0,-1 1 1,0 0-1,1 0 1,-1 0-1,1 0 1,-1 1-1,1-1 1,-1 0-1,0 1 1,1 0-1,2 1 1,4 1-50,0 1 0,0 0 0,16 9 1,48 24 15,-72-36-292,-1 13-5574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1:14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97 1472,'-1'0'60,"1"0"0,0 0 0,0 0 0,-1 0 0,1-1 0,0 1 0,0 0 0,-1 0 0,1 0 0,0 0-1,0 0 1,0 0 0,-1 0 0,1 0 0,0 0 0,0-1 0,0 1 0,-1 0 0,1 0 0,0 0 0,0 0 0,0-1 0,0 1 0,-1 0 0,1 0 0,0 0 0,0-1 0,0 1 0,0 0 0,0 0 0,0-1 0,0 1 0,0 0 0,0 0-1,0 0 1,0-1 0,0 1 0,0 0 0,0 0 0,0-1 0,0 1 0,0 0 0,0 0 0,0-1 0,0 1 0,0 0 0,0 0 0,0-1 0,0 1 0,0 0 0,1 0 0,-1 0 0,0-1 0,9-12 2360,0 7-2079,-8 6-288,-1 0 0,1-1-1,0 1 1,-1 0 0,1-1 0,0 1-1,-1-1 1,1 1 0,0-1 0,-1 1 0,1-1-1,-1 0 1,1 1 0,-1-1 0,1 0-1,-1 1 1,0-1 0,1 0 0,-1 0-1,0 1 1,0-1 0,1 0 0,-1 0-1,0 1 1,0-1 0,0-1 0,0 1-14,0 0 0,0 0 0,0 0-1,0 1 1,0-1 0,1 0 0,-1 0 0,0 1 0,0-1 0,1 0 0,-1 0 0,0 1 0,1-1 0,-1 0 0,1 1 0,-1-1-1,1 0 1,-1 1 0,1-1 0,-1 1 0,1-1 0,0 1 0,-1-1 0,1 1 0,0-1 0,-1 1 0,1 0 0,0-1 0,0 1 0,-1 0-1,1 0 1,0 0 0,0-1 0,0 1 0,-1 0 0,1 0 0,1 0 0,4 0 95,0 1 0,1-1 0,-1 1 0,7 2 0,3 0 293,26-3 334,80-8 0,-50 2-630,79-3-679,35-1-4291,-134 5 3437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7:15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 3808,'0'-4'2889,"0"4"-2819,11-8 1611,-6 6-1459,1 0-1,0 1 1,0-1 0,0 1 0,0 1-1,0-1 1,0 1 0,0 0 0,12 1-1,3 0-76,-18-1-152,-1 0 0,1 1 0,-1-1-1,1 0 1,-1 1 0,0 0 0,1-1-1,-1 1 1,0 0 0,0 0 0,0 1-1,0-1 1,1 0 0,-2 1 0,1-1-1,0 1 1,0 0 0,0-1 0,-1 1-1,1 0 1,-1 0 0,1 0 0,-1 0 0,0 0-1,2 4 1,-1 1 49,1 0-1,-1 0 1,0 0-1,-1 0 1,0 0-1,0 0 1,0 12-1,-2 43 522,1 64 98,2-109-603,0 0 0,0-1 1,2 1-1,0-1 0,9 22 1,-7-27-59,0-1 1,0 0 0,1 0-1,1 0 1,-1-1-1,15 13 1,-4-4 11,3-1-414,-18-15-238,1 1 0,-1 0 1,1 0-1,5 6 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7:16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414 4 4480,'-6'-3'1357,"7"5"-453,-1-1-797,0 15 1183,0-11-1097,0 0-1,-1-1 0,0 1 1,0 0-1,-1-1 0,1 1 0,-1-1 1,0 0-1,-4 7 0,-3 5 138,-14 15 1,17-23-264,-12 14 458,-1 0-1,-42 37 1,-54 28-179,64-53-401,-32 22-4098,75-49 2916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7:17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5 5056,'0'-1'109,"0"1"0,-1 0 0,1-1 326,-1 0-326,1 1 0,0 0 0,-1 0 0,1 0 0,0-1 0,0 1 0,-1 0-1,1 0 1,0 0 0,-1 0 0,1 0 0,0 0 0,-1 0 0,1 0 0,0 0 0,-1 0 0,1 0-1,-1 0 1,-4 7 2662,0 1-2757,-38 65 1452,5-1-1215,36-69-221,1 0 1,-1 0-1,1 1 0,0-1 1,0 1-1,0-1 1,1 1-1,-1-1 0,1 1 1,-1-1-1,2 7 1,-1-8-106,0-1 0,0 1 1,1 0-1,-1-1 0,1 1 0,0 0 1,-1-1-1,1 1 0,0-1 1,0 1-1,2 2 0,-2-3-209,0 0-1,0 0 1,0 0-1,1 0 1,-1 0-1,0 0 1,1-1-1,-1 1 0,1 0 1,-1-1-1,1 1 1,-1-1-1,1 1 1,2-1-1,-2 0 16,0 0 0,-1 0 1,1 0-1,0 0 0,0 0 0,0 0 0,-1-1 0,1 1 0,0-1 1,-1 0-1,1 1 0,0-1 0,-1 0 0,1 0 0,-1 0 0,2-1 1,19-15-1503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7:17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8 6656,'-16'-4'3008,"16"0"-2624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7:18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 4224,'0'-1'73,"0"1"0,0-1-1,0 1 1,1-1 0,-1 0 0,0 1 0,1-1 0,-1 1 0,0-1-1,1 1 1,-1-1 0,0 1 0,1-1 0,-1 1 0,1-1 0,-1 1 0,1 0-1,-1-1 1,1 1 0,-1 0 0,1-1 0,0 1 0,-1 0 0,1 0-1,-1-1 1,1 1 0,0 0 0,-1 0 0,1 0 0,-1 0 0,1 0-1,0 0 1,-1 0 0,1 0 0,1 0 0,27 4 45,-21-1-63,1 0 1,-1 0-1,0 0 1,0 1-1,0 1 0,0-1 1,-1 1-1,0 0 0,0 1 1,0 0-1,-1 0 0,0 1 1,0-1-1,0 1 1,-1 0-1,0 1 0,0-1 1,-1 1-1,0 0 0,5 16 1,0 3-99,-2 1 1,8 48-1,-3 61 151,-8-90 98,-3-32-157,4 39 486,-2 1 0,-8 100 0,-50 150 244,-19-2-186,67-273-477,-15 93 509,17-83-436,-16 58-1,20-95-421,0-1 0,0 1 0,-1-1 0,0 1 0,1-1 0,-1 0 0,0 0 0,0 0 0,0 0 0,0 0 0,0 0 0,-1 0-1,-2 1 1,3-1-72,-7 3-713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7:19.0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16 3328,'-1'-1'210,"1"0"0,-1-1 0,0 1 0,0 0 0,-1-1 0,1 1 0,0 0 0,0 0 0,0 0 0,-1 0 0,1 0 0,-3-1 795,4 11-88,2 25-377,2 0-1,1-1 0,11 40 0,-8-41-424,5 24-1,12 59 476,-23-107-539,0 0 0,0 0 0,5 10 1,3 10 389,-10-27-439,0-1 0,0 0 0,0 1 0,0-1 0,0 1 0,1-1 0,-1 0 0,0 1 0,0-1 0,0 0 0,0 1 0,0-1 0,1 0 0,-1 0 0,0 1 0,0-1 0,1 0 0,-1 0 0,0 1 0,1-1 0,-1 0 0,0 0 0,0 1 0,1-1 0,-1 0 0,0 0 0,1 0 1,-1 0-1,1 0 0,-1 0 0,1 1 0,0-2 1,-1 1 0,1 0 0,0 0 0,0-1 0,0 1 0,0 0 0,-1-1 0,1 1 0,0-1 0,0 1 0,-1-1 0,2 0 0,17-20 21,-4-7-93,-12 22 35,-1 0-1,2 1 1,-1-1 0,1 1 0,-1-1 0,1 1 0,1 0-1,-1 1 1,9-8 0,-12 12 30,-1-1 1,0 1-1,1-1 0,-1 1 1,0 0-1,1 0 0,-1-1 1,1 1-1,-1 0 0,1 0 1,-1-1-1,1 1 0,-1 0 1,1 0-1,-1 0 0,1 0 0,-1 0 1,1 0-1,-1 0 0,1 0 1,-1 0-1,1 0 0,-1 0 1,1 0-1,-1 0 0,1 0 1,-1 0-1,1 0 0,-1 1 1,1-1-1,-1 0 0,1 0 1,-1 1-1,1-1 0,-1 0 1,0 1-1,1-1 0,-1 0 1,1 1-1,-1-1 0,0 0 1,0 1-1,1-1 0,-1 1 1,0-1-1,0 1 0,1-1 1,-1 1-1,0-1 0,0 1 0,0-1 1,0 1-1,0 0 0,1 5 88,0-1 0,-1 1 0,0-1-1,0 8 1,-1-5-27,1 2 126,0 0-1,-1-1 0,-1 1 1,0-1-1,0 1 0,-1-1 0,0 0 1,0 1-1,-1-2 0,-6 12 1,9-18-169,0 0 1,-1 0 0,1-1-1,0 1 1,-1 0 0,1-1-1,-1 1 1,0-1 0,1 1-1,-1-1 1,0 0 0,0 0-1,0 1 1,0-1 0,0-1-1,0 1 1,0 0 0,0 0-1,0-1 1,0 1 0,-1-1-1,1 0 1,0 0 0,0 0-1,0 0 1,-1 0 0,1 0-1,0 0 1,0-1 0,0 1-1,0-1 1,-1 0 0,1 0-1,0 1 1,0-1 0,0 0-1,1-1 1,-1 1 0,-2-2-1,-9-5-929,12 8 635,0-1-1,-1 1 1,1-1-1,0 1 1,0-1 0,0 0-1,0 0 1,0 1-1,0-1 1,0 0-1,0 0 1,0 0 0,0 0-1,1 0 1,-1 0-1,0 0 1,0 0-1,1 0 1,-1-1-1,1 1 1,-1 0 0,1-2-1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7:20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4480,'1'5'4360,"-1"-5"-4278,11 2 1679,17-1-906,-25-1-511,110-6 1659,3 1-667,-11 2-984,-30-5-571,-38 4-460,-2 0-3367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7:20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46 4384,'0'0'35,"0"-1"0,0 1 0,0 0 1,0 0-1,0 0 0,0 0 0,0 0 0,0 0 0,1 0 1,-1 0-1,0-1 0,0 1 0,0 0 0,0 0 1,0 0-1,0 0 0,0 0 0,0 0 0,0 0 0,0-1 1,0 1-1,0 0 0,0 0 0,-1 0 0,1 0 0,0 0 1,0 0-1,0 0 0,0 0 0,0-1 0,0 1 1,0 0 104,0 0-105,0 0 1,0 0-1,-1 0 0,1 0 0,0 0 0,0 0 1,0 0-1,0 0 0,0 0 0,0-1 0,0 1 0,0 0 1,-1 0-1,1 0 0,0 0 0,0 0 0,0 0 0,0 0 1,0 0-1,0 0 0,0 0 0,-1 0 0,1 1 1,0-1-1,13-4 1013,-7 3-433,1 0 0,-1 0 0,0-1 0,8-2 0,11-3 1014,99-12 835,-103 17-2449,1 2 0,0 0-1,37 6 1,-41-3-293,-2-1-52,26 8 0,-37-8-210,-1-1 0,0 1 1,1 0-1,-1 0 0,0 1 1,0-1-1,0 1 0,0 0 1,-1 0-1,5 4 0,-3 1-2526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7:21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50 2816,'-6'-1'7331,"0"15"-5168,-2 27-3071,6-34 1591,-53 234 442,52-227-1106,2 0-1,-1-1 1,2 1-1,0 0 1,0 0-1,4 18 0,-2-5 72,1-9-17,0 0-1,11 33 1,-4-15-51,-6-17-3,2 0 0,14 32 1,-18-47 16,0 1 0,0-1 0,1 0 0,-1 0 1,1 0-1,0 0 0,0-1 0,0 1 0,1-1 1,-1 0-1,1 0 0,0 0 0,0 0 0,0-1 1,0 1-1,0-1 0,7 2 0,-8-3 4,-1-1 0,1 0 0,-1 0 0,1 0 0,-1 0 0,1 0 0,-1-1 0,0 1 0,1-1 0,-1 1 0,0-1 0,1 0 0,-1 0 0,0 0 0,0 0-1,0-1 1,0 1 0,0 0 0,0-1 0,0 0 0,2-2 0,5-4 34,-2-1-1,1 0 1,6-11 0,3-7 52,-2-1 1,19-41 0,16-64 218,-45 119-270,0-3-52,0 0 1,5-31 0,-9 38-22,0 0 1,-1 0 0,0 1 0,0-1 0,-1 0-1,-3-14 1,0 9 20,-1-1 0,0 1 0,-1 0 0,-1 1-1,0-1 1,-11-15 0,6 14-39,1-1 1,-2 2-1,0 0 0,-16-15 0,21 24-8,1 0-1,-1 0 1,1 1 0,-1 0-1,-1 0 1,1 1 0,-1 0-1,0 0 1,0 1 0,-16-4 0,17 7-38,0 0 0,0 1 0,0 0 0,0 0 0,0 1 0,0-1 0,1 2 1,-1-1-1,-11 6 0,14-5-110,1-1 0,0 0-1,-1 1 1,1 0 0,0 0 0,1 1 0,-1-1 0,-5 7 0,-23 34-2594,29-40 2510,-14 26-2512,3 0 902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7:23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5 3072,'4'-5'4426,"-4"7"-4341,0 0 0,0 0 0,0 0 0,0-1 0,1 1 0,-1 0 0,1 0 0,-1 0 0,2 2 0,-1-1-49,2 5 67,0 0 0,7 13 0,-9-20-76,-1-1 1,1 1-1,0-1 0,0 1 0,0-1 1,-1 1-1,1-1 0,0 0 0,0 1 1,0-1-1,0 0 0,0 0 0,0 1 1,0-1-1,-1 0 0,1 0 1,0 0-1,0 0 0,0 0 0,0 0 1,0-1-1,0 1 0,1-1 0,8 1 338,-10 0-344,1 1-1,-1-1 1,0 0-1,0 0 1,0 0-1,0 1 1,0-1-1,0 0 1,0 0-1,0 1 1,1-1-1,-1 0 1,0 0-1,0 1 0,0-1 1,0 0-1,0 0 1,0 0-1,0 1 1,0-1-1,-1 0 1,1 0-1,0 1 1,0-1-1,0 0 1,0 0-1,0 1 1,0-1-1,0 0 1,0 0-1,-1 0 1,1 1-1,0-1 0,0 0 1,0 0-1,0 0 1,-1 1-1,-1 2 117,1 0 1,-1 0-1,-1 0 0,1 0 0,0 0 0,-1-1 0,1 1 0,-1 0 1,0-1-1,0 0 0,0 0 0,0 0 0,-4 2 0,6-4-123,-9 4 576,9-5-556,1 1 1,0-1-1,-1 0 1,1 1-1,0-1 1,0 1-1,0-1 0,-1 0 1,1 1-1,0-1 1,0 0-1,0 1 1,0-1-1,0 0 1,0 1-1,1-2 1,-1-4 214,0 4-198,0 1 0,1 0 0,-1-1 0,0 1 0,0-1 0,0 1 0,0 0 0,-1-1 1,1 1-1,0-1 0,-1 1 0,1 0 0,0-1 0,-1 1 0,-1-2 0,1 1-111,1 1 35,0 1-1,0-1 1,-1 1 0,1-1 0,0 1 0,0-1 0,-1 1-1,1-1 1,0 1 0,-1-1 0,1 1 0,-1 0 0,1-1 0,0 1-1,-1 0 1,1-1 0,-1 1 0,1 0 0,-1 0 0,1-1-1,-1 1 1,1 0 0,-1 0 0,1 0 0,-2-1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1:18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1 167 1984,'3'-4'5886,"-1"3"-5780,0 1 1,0-1-1,-1 1 0,1-1 0,0 1 0,0 0 1,4-1-1,3 2-76,0 0 0,-1 0 0,1 0 0,0 1 0,-1 1 0,0-1 0,13 7 0,-16-8-39,0 1 1,1-1 0,-1 0 0,1 0-1,-1-1 1,1 1 0,-1-1 0,11-2-1,-9 2-1,0 0-1,0 0 0,1 0 0,11 2 1,19 8 32,-11-2 30,-1-1 0,1-2 0,0-1 0,30 1 0,-35-4-184,34 6-1,-34-4 212,34 2 1,96-5 218,-144-1-266,1 0 0,0-1 0,-1 0 0,1 0 0,9-4 0,-10 3 23,1 0 0,-1 1 0,1 0 1,0 1-1,11-1 0,17 2 246,-11 1-284,0-1 0,39-6 0,98-18 106,27-5-246,-99 17 336,10-14-298,-45 11-19,85-13 0,-55 20 130,73-11 103,-134 16-114,1 2 1,30 1 0,27-2-165,-31 0 48,60 4 0,-56 3 156,21 1 44,-24-6-101,1 1-37,89-10 0,-49-7-205,-36 5 221,-1 3-1,62 0 1,-70 7-56,1 1-26,56 5 1,28 7 468,-91-8-152,143-2-485,-99-4 567,-50 2-208,52 0 103,89 11 0,-69-2-1624,-97-9 358,-3 0-1392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7:36.45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0 158 832,'15'-32'7046,"-12"29"-7425,-1 1 419,0 1 0,0-1 0,0 1 0,0 0 0,0 0 0,0 0 0,3-1 0,4-3 119,18-11 14,0 1 0,1 2-1,1 1 1,0 1-1,1 1 1,0 2 0,0 1-1,1 2 1,-1 0-1,41 1 1,332 4 686,-270 11-614,-87-7-1426,80 18-1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8:05.45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150 137 992,'0'0'3856,"1"1"-3701,4 1 5,-1 0 1,1-1-1,-1 0 1,1 0 0,0 0-1,0 0 1,9-1 0,39-2 665,-11-1-538,-13 3-203,239 8 673,412 55 597,-591-59-844,135-12 1,-187 6-485,77-5 59,260-21 95,5 1-102,-164 13 194,313 5-465,-197 8 233,-125-2-93,220-3 644,-194 3-641,62-3 189,160-12-87,-275 9-24,-59 2-196,266-10 465,-224 5-223,-48 3 37,50-3 59,-19 4-38,-27 3-126,-1-1 13,-109 6-21,1 0 0,-1 1 0,0-1 0,0 2 0,15 3 0,-6 1-110,-15-6 110,0 0 1,-1 1-1,1-1 0,0 1 1,-1-1-1,1 1 1,-1 0-1,1 0 1,-1 0-1,1-1 0,-1 1 1,1 0-1,-1 1 1,0-1-1,0 0 0,0 0 1,0 1-1,2 2 1,-1-2 19,0 1 0,0-1 0,0 1 0,0-1 0,0 0 0,4 3 0,4 4-110,-3 1 85,-1-1 0,0 1 0,0 0 0,-1 1 0,0-1 1,-1 1-1,0 0 0,4 20 0,-4-16 33,6 27-66,-1 1 1,-3-1 0,-1 1 0,-3 1 0,-4 69-1,-4-53 187,0 30 862,-3-101-1058,-35-20-75,34 26 72,-2-2-24,-1 1 0,0 0 0,0 1 0,-1 0 0,1 1 0,-23-4 0,-97-1 102,-161 8-1,-21 13-83,191-6 173,-273 20 71,219-22-205,18 0 78,-130 4-22,63-3-29,-175-6 40,-35-7-120,305 8 142,-166 8-129,151-7 58,-301-6 0,-152-18 117,102 0-90,-8 38-177,427-12 83,-37 6 70,-224 15 45,25-2-26,241-17-10,-8 0-14,80-4-8,-1 0-1,0-1 1,1 1 0,-1 0-1,1 1 1,0-1-1,-1 0 1,1 1-1,0-1 1,-4 4-1,5-4-7,1-1 20,0 1 0,-1-1 1,1 0-1,-1 1 0,1-1 0,0 1 0,0-1 1,-1 1-1,1-1 0,0 1 0,0 0 1,0-1-1,0 1 0,-1-1 0,1 1 0,0-1 1,0 1-1,0 0 0,0-1 0,0 1 0,0-1 1,0 1-1,1-1 0,-1 1 0,0-1 1,0 1-1,0 0 0,1-1 0,-1 1 0,1 0 1,0 1-19,0 14 99,0 0 0,-1 0-1,-2 28 1,-4-16-117,4-18 210,0-1 1,1 1-1,-1 18 1,4-28-123,1 1 1,-1 0-1,0-1 1,0 0-1,1 1 1,-1-1 0,0 0-1,3 0 1,112-8-2,-63 10-90,70 13-1,-57-5 44,41 4-5,155 17 30,226-4 310,-122-44-237,-204 4-75,50-9-25,15-1 56,924-53-246,-913 61 186,81-6 0,103-10 453,-197 11-300,7-1-93,-221 20-44,741-26 107,-596 29-91,136-3 101,-249-1-138,270-8-70,-151 18 209,-149-8-192,0 1 1,-1 1 0,1 0 0,-1 0 0,0 2 0,14 4 0,-25-8 28,2 1 9,6 9-65,-7-7 69,-1-1 0,0 1 0,0 0 0,0 0 0,-1 0 0,1 1 0,-1-1 0,0 0 0,0 1 0,0-1 0,0 0 0,0 1 0,-1-1 0,1 1 0,-1-1 0,0 1 0,0-1 0,-1 1 0,1-1 0,-2 6 0,-28 143 134,13-71-17,16-73-86,0-1-1,1 0 1,0 1 0,0-1 0,1 1 0,1 7 0,1 24-76,5 4 162,-5-23-107,-2-19 6,-1 0 0,0-1 0,0 1 0,0-1 0,1 1 0,-1 0 0,0 0 0,0-1 0,0 1 0,0 0 0,0-1 0,0 1 0,-1 0 0,1-1 0,0 1 0,0 0 0,0-1 0,-1 1 0,1 0 0,0-1 0,0 1 0,-1-1 0,1 1 1,-1 0-1,-6 11-140,-3 4-291,3-10 367,1-1 0,-1 1 0,0-1 0,0-1 0,-1 0 0,0 0 0,1 0 0,-1-1 0,0 0 0,-1-1 0,1 1 0,-14 1 0,-11 0 0,-65 0 0,27-4 6,5 2-57,-109-13 0,-116-33-68,-180-26 19,35 32 51,-7 26 100,283 9 97,-222 1-69,-37 0-116,-878 32 288,1093-17-309,-293 24 105,329-21 100,-186 21-134,-49-5 185,-1-25 36,381-7-152,-14 0 76,0-1-1,-37-6 1,62 5-141,0 1 1,-17 1-1,25 0 102,4 1-92,0 1 1,0-1 0,0 1-1,1-1 1,-1 1-1,0-1 1,1 1 0,-1-1-1,0 0 1,2 3 0,13 18-6,-1 0 0,0 1 1,-2 0-1,15 41 1,-20-41 85,15 41 303,-19-58-312,-1 1 0,2-1 0,-1 0 0,1-1 0,0 1 0,0-1 0,7 8 1,-9-12-12,0 1 1,0-1 0,0 0 0,0 0 0,0 0-1,0 0 1,0 0 0,0 0 0,0-1 0,1 1-1,-1-1 1,0 1 0,0-1 0,1 0 0,-1 0 0,0 0-1,1 0 1,-1 0 0,0-1 0,3 0 0,5-1 40,1-1 0,-1-1 0,11-5 0,-4 2-52,8-3 85,1 1 0,48-9 0,17 6-135,116 0 0,-170 11 79,287-17 59,-183 12-64,511-10 353,-330 8-359,-4 0-9,67 1-131,-192 2 143,552-14 265,-659 17-341,353 0 84,-140 8 176,152 6 545,93 4-496,-208-8 85,26-6-250,-195-3-215,-165 1 28,2-1-27,0 0 48,1 0 0,-1 0 0,0 0 0,0-1 0,0 0 0,0 1 0,0-1 0,4-3 0,0-2 66,-1 0-1,-1-1 1,1 1 0,7-13-1,-8 12-89,3-7-138,0 0 1,-1-1 0,-1 0-1,-1-1 1,6-19 0,4-10-66,3-14 83,-3-1 1,13-97-1,-22 114 202,-5 34-76,0 0 0,-1 0 1,-1-1-1,1 1 0,-2 0 0,1 0 0,-1 0 1,-1-1-1,0 1 0,0 1 0,-8-20 1,10 28 59,-1 0 1,1 1 0,-1-1 0,0 0-1,1 0 1,-1 1 0,0-1-1,0 0 1,1 1 0,-1-1 0,0 1-1,0-1 1,0 1 0,0-1 0,0 1-1,0-1 1,1 1 0,-1 0 0,0 0-1,0-1 1,0 1 0,0 0-1,0 0 1,0 0 0,-1 0 0,-29 6-334,18-3 356,-36 7-7,-36 6 65,-246 41 529,134-21-72,116-21-430,81-15-85,0 0 0,0 0 1,0 0-1,-1 0 0,1 0 1,0 1-1,0-1 0,0 0 1,-1 0-1,1 0 0,0 0 1,0 0-1,0 0 0,0 0 1,-1 0-1,1 1 0,0-1 1,0 0-1,0 0 0,0 0 1,0 0-1,-1 1 0,1-1 1,0 0-1,0 0 0,0 0 1,0 0-1,0 1 0,0-1 1,0 0-1,0 0 0,0 0 1,0 1-1,0-1 0,0 0 1,0 0-1,0 0 0,0 1 1,0-1-1,0 0 0,0 0 1,0 0-1,0 1 0,0-1 1,0 0-1,0 0 0,0 0 1,1 1-1,-1-1 0,0 0 1,0 0-1,0 0 0,0 0 1,0 1-1,1-1 0,-1 0 1,0 0-1,0 0 0,0 0 1,0 0-1,1 0 0,-1 0 1,0 0-1,0 0 0,1 1 1,12 8 22,-3-4 3,1 0 1,-1-1 0,1 0 0,0 0 0,1-1 0,-1-1 0,1 0-1,-1 0 1,1-1 0,0-1 0,-1 0 0,1 0 0,0-2 0,-1 1-1,1-1 1,-1-1 0,20-7 0,-17 6 37,0-2 0,0 0-1,0-1 1,-1 0 0,0-1 0,-1 0 0,0-1-1,0-1 1,-1 0 0,0 0 0,0-1 0,9-14 0,-14 17-66,-1 1 1,0-1-1,-1-1 1,0 1-1,0-1 1,-1 1-1,0-1 1,-1 0 0,0 0-1,0 0 1,-1 0-1,0-1 1,0 1-1,-1 0 1,0 0-1,-1-1 1,0 1 0,-1 0-1,0 0 1,0 0-1,-1 0 1,0 0-1,-7-14 1,-8-12-2,9 18-138,0 1 1,2-1 0,0 0 0,-8-30-1,15 45 137,0 1 1,-1-1-1,1 1 0,0-1 0,0 1 0,0-1 0,0 1 1,1-1-1,-1 0 0,0 1 0,0-1 0,1 1 0,-1-1 0,1 1 1,0-1-1,-1 1 0,1 0 0,0-1 0,0 1 0,0 0 1,0 0-1,0-1 0,2-1 0,2 0-14,0 0-1,0 0 1,0 0 0,0 1 0,8-3-1,-8 3 34,0 0-1,0-1 0,0 1 1,0-1-1,5-4 0,-10 7-15,1 0-1,-1-1 1,1 1-1,-1-1 0,1 1 1,-1-1-1,1 1 1,-1-1-1,0 0 0,1 1 1,-1-1-1,0 1 1,0-1-1,1 0 1,-1 1-1,0-1 0,0 0 1,0 1-1,0-1 1,0 0-1,0 1 0,0-1 1,0 0-1,0 1 1,0-1-1,0 0 1,0 1-1,0-1 0,-1 0 1,1 1-1,0-1 1,0 0-1,-1 1 0,1-1 1,-1 1-1,1-1 1,0 1-1,-1-1 1,1 1-1,-1-1 0,0 0 1,-1-1-12,0 0 1,-1 1-1,1-1 1,0 1-1,-1-1 1,1 1-1,-1 0 1,-4-2-1,-5 0-29,0 1 1,0 0-1,-1 0 0,1 1 0,-23 2 0,-65 12-271,53-6 245,-450 61-34,-482 43 282,59-61-213,130-50 886,720-4-758,-426-31 458,376 16-611,-11-2-158,96 17 171,-137-8 19,187 21-46,-4-2 73,12 4 98,0-1 1,0-1 0,1-1 0,0-1 0,47 7 0,132 3-34,201-18-232,-162-3 202,-49 4 7,454 8 50,124 23-3091,-250-12-3168,-517-19 6098,171 2-1855,-4-19-280,-171 17 2201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8:13.30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111 112 2496,'1'0'65,"-1"-1"-1,0 0 1,0 0 0,0 0 0,0 0-1,0 0 1,-1 0 0,1 0 0,0 0 0,0 1-1,-1-1 1,1 0 0,0 0 0,-1 0-1,1 0 1,-1 1 0,1-1 0,-9-25 3771,2 12-2658,4 10-758,0 0 1,1-1-1,0 1 0,0-1 0,0 1 1,1-1-1,-1 0 0,0-7 299,10 9 321,-4 3-1016,-1 1 1,0-1 0,1 1-1,-1 0 1,1 0-1,-1 0 1,3 2-1,17 4 52,74 5 445,98-1 0,45 5-59,325 37 13,-508-49-319,51 3 50,-89-7-195,271-12 165,-240 7-76,0-3 0,0-2 0,67-23 0,-77 20-212,1 1 0,0 2 0,74-9 0,-33 17 293,-48 3-293,-33-1 219,-1 1-99,-1-1 1,0 1-1,1-1 0,-1 0 1,1 1-1,-1-1 1,0 1-1,0-1 0,1 0 1,-1 0-1,0 1 1,1-1-1,-1 0 1,0 0-1,0 0 0,1 0 1,-1 0-1,0 0 1,0 0-1,0 0 0,1 0 1,-2 0-1,1 0 1,-79 4-348,22 0 343,-98 13-84,62-5 64,-109 13-40,-146 12 47,-171-18 335,286-12-455,80-1 34,-27 12-1,95-6 53,69-9-18,-1 1-1,-25 8 1,33-8 5,-1 0-1,0 2 0,0-1 1,1 2-1,0-1 0,-17 16 0,27-22 54,-2 1 10,0 1 1,0-1-1,0 1 1,1 0-1,-1-1 1,0 1-1,1 0 1,0 0-1,-1 0 1,1 0-1,0 0 1,0 0-1,0 0 1,0 0-1,0 1 1,1-1-1,-1 0 1,1 0-1,-1 1 1,1 3 0,0-4 3,1 0 0,-1 1 0,1-1 0,-1 0 0,1 1 0,0-1 1,0 0-1,0 0 0,0 0 0,0 0 0,0 0 0,1 0 1,-1 0-1,1 0 0,-1 0 0,1-1 0,0 1 0,-1-1 1,3 2-1,7 4 65,-1 0 0,18 8 0,-6-4-53,-7-2 70,0-2-1,1 0 1,0-1 0,17 4-1,70 12 105,-42-10-238,-34-6 116,285 59 205,2-18 10,-247-40-206,22 2 122,162-2 0,189-65 192,-287 33-369,-114 20-28,0 3 0,1 1-1,-1 2 1,0 2 0,61 11 0,-89-11 14,0 0-1,-1 0 1,13 6-1,-13-5 3,-10-4-7,0 0 0,1 0 1,-1 0-1,0 0 1,1 0-1,-1 0 0,0 0 1,1 1-1,-1-1 0,0 0 1,0 0-1,1 0 0,-1 0 1,0 0-1,0 1 1,1-1-1,-1 0 0,0 0 1,0 0-1,0 1 0,1-1 1,-1 0-1,0 0 0,0 1 1,0-1-1,0 0 1,1 1-1,-1-1 0,0 0 1,0 0-1,0 1 0,0-1 1,0 0-1,0 1 0,0-1 1,0 0-1,0 1 1,0-1-1,0 0 0,0 0 1,0 1-1,0-1 0,0 0 1,0 1-1,-1-1 0,1 0 1,0 0-1,0 1 1,-1 0 4,1-1 0,-1 0 1,1 1-1,-1-1 1,1 1-1,-1-1 1,1 0-1,-1 1 1,1-1-1,-1 0 0,0 0 1,1 1-1,-1-1 1,1 0-1,-1 0 1,0 0-1,1 0 0,-1 0 1,0 0-1,0 0 1,-4-1 36,0-1 1,1 0 0,-1 0 0,1 0-1,-1-1 1,1 1 0,0-1-1,-4-3 1,-14-9-5,-53-29 29,-37-21-155,90 54 69,-1 1 0,-1 1 0,-28-8 0,-24 2-92,-98-8 1,126 18 56,-221-18-111,153 13-106,-140 6-1,108 18-1743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9:07.4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200 111 1824,'-1'-2'54,"0"0"1,1 1-1,-1-1 0,0 0 1,0 1-1,0-1 1,0 0-1,0 1 0,0-1 1,-1 1-1,1-1 0,0 1 1,-1 0-1,1 0 0,-3-2 1,-5-4 56,8 5-52,0 1 0,0 0-1,0-1 1,0 1-1,0 0 1,0-1 0,0 1-1,1-1 1,-1 0 0,1 1-1,-1-4 1,-4-9 165,3 10-202,0 1 0,0 0 0,0 0 0,-1 0 0,1 0 0,-1 0 1,0 0-1,1 1 0,-1-1 0,0 1 0,-1 0 0,1 0 0,0 0 0,-7-3 0,9 6-7,0-1 0,0 0 1,-1 0-1,1 0 0,0 1 0,0-1 0,0 0 1,0 1-1,0-1 0,0 1 0,0-1 0,0 1 1,0 0-1,0-1 0,1 1 0,-1 0 1,0-1-1,0 1 0,1 0 0,-1 0 0,0 0 1,1 0-1,-2 1 0,-1 2-1,0 1 2,-1 0 1,1 1-1,0-1 1,0 1 0,1 0-1,-4 10 1,-10 21 85,9-24 126,1 0 0,0 0 1,1 1-1,1 0 0,0 0 0,0 0 0,2 0 0,-2 20 0,4-32 2,1-3-124,1 1 0,-1 0 0,0 0 0,1-1 0,-1 1 0,1-1 0,-1 0 0,0 1 0,1-1 0,-1 0 1,0 0-1,0 1 0,1-1 0,-1 0 0,1-2 0,18-20 593,-5 5-413,-8 12-428,1 0-1,0 1 0,0 0 1,0 1-1,1-1 1,0 2-1,0-1 0,0 1 1,0 1-1,18-4 0,5 3-2459,59-1 0,-29 4 933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9:08.5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704 182 1824,'-13'1'374,"0"1"-1,0 0 1,0 1 0,-25 8 0,-2 1 264,-230 39 940,235-45-1322,10-3 45,0 0 0,0-2 0,0 0-1,-42-6 1,-32-6 574,97 10-881,9 0 88,13 0-4,243 8 772,-220-9-538,0-3 0,0-1 1,-1-2-1,45-14 0,-65 14-223,1-1 0,-1-1 0,26-17 1,55-43 15,2 0-50,-98 65-61,0 2 0,0-1 0,0 1 0,0 0 0,1 0 0,-1 1 0,12-2 0,-19 3 7,1 1 0,0 0 0,0 0 0,0 0 0,0 0 0,-1 0 0,1 0 0,0 0 0,0 0 0,0 0 0,-1 0 0,1 0 0,0 1 0,0-1 0,0 0 0,-1 0 0,1 1 0,0-1 0,0 1 0,-1-1 0,1 0 0,0 1 0,-1 0 0,1-1 0,-1 1 0,1-1 0,-1 1 0,1 0 0,-1-1 0,1 1 0,-1 0 0,1-1 0,-1 1 0,0 0 0,1 0 0,-1 0 0,0-1 0,0 1 0,0 0 0,0 0 0,0 0 0,0-1 0,0 1 0,0 0 0,0 0 0,0 0 0,0 1 0,-1 4 45,0-1 0,0 1 1,-1-1-1,1 1 0,-5 7 1,-5 9-19,-2-1 0,0-1 0,-26 31 0,26-34-76,7-10 88,-12 18-264,17-23 207,0 0 0,0-1 1,0 1-1,1 0 0,-1 0 0,1 0 0,-1-1 0,1 1 0,0 0 0,0 0 0,-1 0 0,1 0 0,1 0 0,-1 1 0,1 1 13,10 39 371,-12-45-305,0 1 0,0-1 0,0 1 0,1-1 0,-1 1 0,1-1 0,-1 0 0,0-2 0,0 0-12,-4-7-265,0 0 0,-1 0 0,-10-16 0,1 4-2413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9:10.9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1148 196 480,'-15'11'189,"13"-9"-153,0 0 0,0-1 0,-1 1 1,1-1-1,0 1 0,0-1 0,-1 0 0,1 0 0,-1 0 0,-2 1 1,-13 3 448,-5 0 1123,21-5-1550,1 0 1,-1 0-1,1 0 1,0 0-1,-1-1 1,1 1-1,0-1 1,0 1 0,-1-1-1,1 1 1,0-1-1,0 0 1,0 1-1,0-1 1,-1 0-1,1 0 1,-1-1-1,0-1-36,-1 1-1,0-1 1,0 1 0,0 0-1,-1 0 1,1 0 0,0 0-1,-1 0 1,1 1-1,-1-1 1,0 1 0,1 0-1,-1 0 1,0 1 0,0-1-1,1 1 1,-8 0 0,-33-4 873,32 5-881,10-1 4,-1 0 1,1 1-1,-1-1 0,1 0 0,-1-1 0,1 1 0,-1 0 0,0-1 0,1 1 0,0-1 0,-1 0 0,1 0 0,-1 1 0,1-2 1,0 1-1,0 0 0,-1 0 0,-1-3 0,-39-30 1123,37 29-1094,0 1 0,0-1 0,-1 1-1,-13-6 1,-5-4 119,23 13-162,0-1 0,-1 1 0,1 0 0,-1 0 0,1 1 0,-4-2 0,-13-5-5,12 4 11,-1 1 0,1-1 0,-1 1 0,0 0 1,1 1-1,-1 0 0,0 0 0,-13 1 0,-4-2-165,-24 2 90,21 1 66,-5 3-1,10 0 0,4-1 99,-21 5 1,34-7 21,-10 7 95,15-6-187,-1-1 0,0 0 1,0 0-1,0 0 0,0 0 1,1 0-1,-1-1 0,-4 2 1,3-2-44,0 1-1,0 0 1,0 0 0,0 1 0,0-1-1,-3 3 1,-17 6 55,10-4-17,12-5-17,-1 0-1,0 0 1,1 0 0,-1 0 0,0 0 0,0-1 0,1 1 0,-4 0-1,-50 3 192,48-3-209,0 1 0,0-1 1,0 1-1,0 1 0,-9 3 1,-1 7 2,-1 0 157,17-12-146,1-1 0,-1 0 0,0 1 0,0-1 0,0 0 0,0 0 0,0 0 0,0 0 0,0 0 1,0 0-1,0 0 0,0 0 0,0 0 0,0 0 0,0-1 0,0 1 0,1 0 0,-1-1 0,0 1 0,0-1 0,-1 0 0,-3 0 5,0 0 0,-1 0 0,-9 0 0,-74-3 829,88 4-824,1 0-1,-1 0 1,1 0 0,-1 0-1,1 0 1,-1 0 0,1 0 0,-1 0-1,1-1 1,-1 1 0,1 0-1,-1 0 1,1 0 0,-1 0-1,1-1 1,-1 1 0,1 0-1,0-1 1,-1 1 0,1 0-1,-1-1 1,1 1 0,0 0-1,-1-1 1,1 1 0,0-1-1,-1 1 1,1-1 0,0 1 0,0 0-1,-1-1 1,1 1 0,0-1-1,0 1 1,0-1 0,0 0-1,0 1 1,0-1 0,0 1-1,0-1 1,0 1 0,0-1-1,0 1 1,0-1 0,0 1-1,0-1 1,0 1 0,1-1 0,-1 0-1,1-2-19,0 0 1,0 0-1,1 0 0,-1 1 0,1-1 0,3-5 1,14-16-244,-2-1 1,-1-1 0,17-36-1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9:22.0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293 83 1824,'-4'-2'73,"1"0"-1,-1 0 1,0 0 0,0 1 0,0 0 0,0-1-1,0 2 1,-1-1 0,1 0 0,0 1-1,0-1 1,-1 1 0,-7 1 0,8 0-100,-8 0 47,0 1-1,-16 5 1,21-6 282,1 1-1,-1-2 1,0 1 0,0-1 0,0 1 0,1-2 0,-1 1 0,0-1 0,0 0 0,1-1 0,-1 1 0,-11-5 0,10 2 18,0 1 0,-1-1 0,-9-7 0,15 9-209,1 0 1,-1 0-1,1 0 0,0 0 0,0-1 0,0 1 1,0-1-1,0 1 0,0-1 0,1 1 0,-1-1 1,1 0-1,-2-5 0,3-4 836,4 14-567,4 11-464,-8-11 96,1 0 1,0 1 0,-1-1-1,0 1 1,1-1 0,-1 1-1,0-1 1,-1 5-1,1-5-109,-1 0 0,1 0 0,0-1 0,0 1-1,0 0 1,0 0 0,0-1 0,0 1 0,1 0-1,-1 0 1,1-1 0,-1 1 0,1 0-1,-1-1 1,1 1 0,0-1 0,0 1 0,1 1-1,10 5-792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9:23.3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48 287 992,'0'-1'20,"-1"1"1,1-1-1,0 0 1,-1 0-1,1 1 1,0-1-1,0 0 1,0 0-1,0 1 1,0-1-1,0 0 0,0 0 1,0 1-1,0-1 1,0 0-1,0 1 1,0-1-1,1 0 1,-1 0-1,0 1 1,0-1-1,1 0 1,-1 1-1,1-1 0,-1 0 1,17-11 282,-1 1-194,4-4-13,-16 12-91,1 0 1,-1 0-1,0 0 0,6-7 1,-2 2 266,-7 7-182,0 0 0,0 0 1,0 0-1,0 0 0,0 0 1,0 0-1,-1 0 0,1 0 1,0 0-1,0 0 1,-1 0-1,1-1 0,-1 1 1,1 0-1,-1 0 0,0-1 1,-2-6 863,-3 3-319,3 3-514,1 0-1,-1 0 1,1 0 0,-1 0-1,1 0 1,0-1 0,0 1-1,-1-5 1,-2-3 30,-23-56 1491,23 56-1321,4 8-292,-1 0 0,0 0 0,0 0 0,0 0 0,-1 0 0,1 0 0,0 1 0,-1-1 0,1 0 0,-1 1 0,1 0 1,-1-1-1,0 1 0,1 0 0,-4-2 0,0 1-12,0 0-1,0 0 1,0 0 0,0 1-1,-6-1 1,-10-5 145,20 6-173,0 1 1,0 0 0,1 0 0,-1-1 0,0 1 0,0-1-1,1 1 1,-1-1 0,0 1 0,1-1 0,-1 1-1,1-1 1,-1 0 0,0 1 0,1-1 0,-1 0-1,1 1 1,-1-2 0,30 12-3626,-24-8 3109,6 6 0,0-1-191,10 7-1335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9:24.9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589 514 1408,'-32'1'368,"-57"11"1,12-1 377,51-7-98,-17 0 186,30-4-663,0 1 1,0 1-1,0 0 0,0 1 1,1 0-1,-14 6 0,-72 35 570,59-24-78,33-17-479,0 0 0,0-1 0,0 1 0,-1-1 0,1-1 0,0 1 0,-1-1 0,1 0 0,-12 0 0,10-2 91,15-4 203,3-2-250,2-4-196,1 2-1,0-1 1,1 1-1,18-9 1,64-23-2,-31 13-133,-19 8 65,-2-2-1,-1-1 0,61-45 1,-45 20 96,66-72 1,-101 96-26,0 0 0,2 2-1,1 1 1,0 2 0,1 0 0,61-29-1,-76 43-72,-1-1 130,1 0 0,-1 2 0,15-4 1,-22 7-52,0 0 0,-1 1 1,1-1-1,0 1 0,0 0 1,0 1-1,-1-1 0,1 1 1,0 0-1,-1 0 1,1 0-1,5 3 0,20 7 161,-19-7-107,0 0-1,0 0 1,11 8 0,22 20-48,-35-24-34,1 0 0,0-1 1,1 0-1,14 7 0,-23-13-75,0-1 0,0 1 0,0-1 0,0 1 0,-1-1-1,1 1 1,0-1 0,0 0 0,0 0 0,0 0 0,0 0 0,0-1-1,0 1 1,0 0 0,0-1 0,0 1 0,0-1 0,0 0-1,0 0 1,0 0 0,2-1 0,2-3-662,1 0 0,-1-1 1,0 1-1,6-8 0,12-10-1823,4 3 320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9:16.4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585 2 160,'0'0'1,"0"0"0,0 0 0,0-1 0,0 1 0,0 0 0,0 0 0,0 0 0,0 0 0,0 0 0,0 0 0,0 0 0,0 0 0,0 0 0,0 0 0,0 0 0,0 0 0,0 0 0,1 0 0,-1 0 0,0-1 0,0 1 0,0 0 0,0 0 0,0 0 0,0 0 0,0 0 0,0 0 0,0 0 0,0 0 1,0 0-1,0 0 0,0 0 0,1 0 0,-1 0 0,0 0 0,0 0 0,0 0 0,0 0 0,0 0 0,0 0 0,0 0 0,0 0 0,0 0 0,0 0 0,0 0 0,0 0 0,1 1 0,-1-1 0,0 0 0,0 0 0,0 0 0,0 0 0,0 0 0,0 0 0,0 0 0,0 0 0,0 5 17,0-1 317,6 10 934,-4-10-967,3 8 559,-6-6-747,1-5-102,0 0 0,0-1 0,0 1 0,0 0 0,0 0 0,0 0 0,0 0 0,0 0 0,0-1 0,1 1 0,-1 0 0,0 0 0,1 1 0,0 1 3,0 0 0,0 0 0,0 0-1,-1 0 1,1 0 0,-1 0 0,0 1-1,0 3 1,0-3 7,0-1 1,0 1-1,0-1 0,1 1 0,-1-1 0,2 6 0,37 75 666,-37-78-647,1-1-1,-1 1 1,-1 0-1,3 11 1,-3-15-64,-1 0 0,0 0 0,1 0 0,-1-1 0,1 1 0,0 0 1,-1 0-1,3 2 0,-2-2 17,0 1 1,0-1-1,0 0 1,0 0-1,0 0 0,-1 0 1,1 1-1,0 4 1,-1 64 170,0-69-69,-14-11 171,0-11 90,-13-31 0,17 32-101,0 0 0,-19-24 0,14 22-251,11 14 0,-1 1-1,1 0 0,-1 0 1,-10-9-1,11 7-91,3 8 98,1-1 1,0 1-1,0-1 1,0 1-1,-1-1 1,1 1-1,0 0 1,-1-1-1,1 1 1,0-1-1,-1 1 1,1 0-1,0-1 1,-1 1-1,1 0 1,-1-1-1,1 1 1,-1 0-1,1-1 0,-1 1 1,0 0-1,-11-11 144,33 42-384,92 126-177,-85-119-397,50 53 0,-38-46 618,14 11 252,8 11-44,-32-36-1,-22-23 11,0 0 0,-1 0 1,8 11-1,-14-18-36,-1 0 1,1 0 0,-1 0-1,1 0 1,-1 0-1,1 1 1,-1-1-1,0 0 1,1 0-1,-1 0 1,0 0-1,0 1 1,0-1 0,0 0-1,0 0 1,0 0-1,0 1 1,-1-1-1,1 0 1,-1 1-1,0 1 19,0-1 0,0 0-1,0 0 1,0 0 0,-1-1-1,1 1 1,-1 0 0,1 0-1,-1-1 1,-2 2 0,-1 1 3,0 0 0,-1-1 1,0 0-1,0 0 0,0 0 1,-11 3-1,-2-1-39,-1-1 0,1-1 0,-1-1 1,0 0-1,0-2 0,-25-2 0,40 1 17,0 0 0,1 0 0,-1 0 0,1-1 0,-1 1 0,1-1 0,0-1 0,0 1 0,0 0 0,-7-6 0,-1-2 19,1-1 0,-9-12 0,16 20 28,-2-5-90,5 6 42,0 1 1,-1-1 0,1 0-1,0 1 1,-1 0-1,1-1 1,-1 1 0,1 0-1,-4-2 1,-9-5-11,11 6 4,1 0 1,-1 1 0,0-1-1,1 1 1,-1 0-1,0 0 1,0 0 0,0 0-1,0 0 1,-5 0 0,-28-4-23,36 5 36,0 0 1,-1 0 0,1 0 0,0 0 0,0 0-1,-1 0 1,1 0 0,0 0 0,-1 0 0,1 0-1,0 0 1,-1 0 0,1 0 0,0 0 0,0 0 0,-1 0-1,1 0 1,0 0 0,-1 0 0,1-1 0,0 1-1,0 0 1,-1 0 0,1 0 0,0-1 0,0 1-1,0 0 1,-1 0 0,1 0 0,0-1 0,0 1 0,0 0-1,-1 0 1,1-1 0,0 1 0,0 0 0,0-1-1,0 1 1,0 0 0,0-1 0,0 1-21,9-13 501,-9 12-493,0-1-1,1 1 1,-1 0-1,0-1 1,1 1-1,-1 0 1,0-1-1,0 1 1,0-1-1,0 1 1,0 0-1,-1-1 1,1 1-1,0-1 1,-1 1-1,1 0 1,-1-1-1,1 1 1,-1 0-1,0 0 1,0-2 0,-6-1 176,6 4-167,1 0 0,0 0 0,0-1-1,-1 1 1,1 0 0,0 0 0,0 0-1,-1 0 1,1 0 0,0-1 0,0 1 0,-1 0-1,1 0 1,0 0 0,-1 0 0,1 0-1,0 0 1,-1 0 0,1 0 0,0 0-1,-1 0 1,1 0 0,0 0 0,0 0 0,-1 1-1,1-1 1,0 0 0,-1 0 0,1 0-1,0 0 1,0 0 0,-1 1 0,1-1 0,0 0-1,0 0 1,-1 1 0,-20 3 250,12 0-269,0-1 1,0 1 0,0-2-1,0 1 1,0-1 0,-1 0-1,-16 0 1,-1 1 67,24-3-34,-1 1 1,0 0-1,0-1 0,1 0 0,-1 0 1,0 0-1,0 0 0,1 0 0,-1-1 1,0 0-1,-6-2 0,-9-1 183,18 4-176,-1 0-1,1-1 1,-1 1-1,1 0 1,-1-1-1,1 1 1,-1-1 0,1 1-1,-1-1 1,1 0-1,0 1 1,-1-1-1,1 0 1,0 0 0,-2-2-1,-4-3 122,7 6-149,-1-1 0,0 1-1,0-1 1,0 0 0,1 0-1,-1 1 1,0-1 0,1 0-1,-1 0 1,0 0 0,1 0-1,-1 0 1,1 0 0,0 1-1,-1-1 1,1 0 0,0-1-1,0 1 1,-1 0 0,1 0-1,0-1 1,0 1 2,-1 0 0,0 0-1,1 0 1,-1 0 0,0 1 0,1-1 0,-1 0 0,0 1 0,0-1 0,0 0-1,1 1 1,-1-1 0,0 1 0,0 0 0,0-1 0,0 1 0,0 0 0,0-1 0,0 1-1,0 0 1,-1 0 0,-25-4 34,14 4 174,-3-1-173,0 2-1,-22 3 0,5-1 148,25-3-127,0 1 1,-16 3-1,6-3 399,17-1-448,-1 0 0,1 0 0,0 0 0,-1 0 0,1 0 0,-1 1 0,1-1 1,0 0-1,-1 1 0,1-1 0,-1 1 0,-1 1 0,-3 1-3,5-3 0,1 0 0,0 0 0,0 0 0,-1 1 0,1-1 0,0 0 0,0 0 0,-1 0 0,1 1 0,0-1 0,0 0 0,-1 0 0,1 1 0,0-1 0,0 0 0,0 0 0,0 1 0,0-1 0,-1 0 0,1 1 0,0-1 0,0 0 0,0 1 0,0-1 0,0 0 0,0 1 0,0-1 0,0 0 0,0 1 0,0-1 0,0 0 0,0 0 0,1 1 0,-1-1 0,0 0 0,0 1 0,0 6-2,-1-6-3,1 0 0,0-1 0,0 1-1,0 0 1,0 0 0,0-1 0,0 1-1,0 0 1,0 0 0,0 0 0,0-1-1,1 1 1,-1 0 0,0 0 0,1 1-1,8 11-26,-8-11 35,0-1 0,0 1 0,0 0 0,0-1 0,0 1-1,1-1 1,-1 1 0,0-1 0,1 0 0,-1 1 0,1-1 0,0 0-1,2 2 1,-1-2 5,-2-1 4,0 0-1,-1 1 0,1-1 0,0 0 0,0 0 0,0 0 0,0 0 0,0 0 0,-1 0 0,1 0 1,0 0-1,0 0 0,0-1 0,0 1 0,0 0 0,-1-1 0,1 1 0,0 0 0,0-1 1,1 0-1,6-3-74,7 1 15,0-1 0,-1-1 0,15-7 0,26-14 197,-23 9-255,-29 15 63,-2 2 49,0-1 0,0 1 0,-1-1 0,1 0 0,0 1 0,0-1 0,-1 0 0,1 1 0,0-1 0,-1 0 0,1 0 0,-1 0 0,1 0-1,-1 1 1,1-1 0,-1 0 0,1 0 0,-1 0 0,0 0 0,0 0 0,0 0 0,1 0 0,-1 0 0,0 0 0,0 0 0,0 0 0,0 0 0,-1 0 0,1 0 0,0 0 0,0 0 0,-1 0 0,1 0 0,0 0-1,-1 0 1,1 0 0,-1 1 0,1-1 0,-1 0 0,1 0 0,-2-1 0,-1-1 5,0-1 0,0 1-1,0 0 1,-1 0 0,1 1 0,0-1-1,-1 1 1,-5-3 0,5 4-8,1-1 0,-1 1 0,1 1 0,-1-1 0,1 0 1,-1 1-1,1 0 0,-1 0 0,1 0 0,-1 0 0,1 0 0,-1 1 1,1 0-1,-1-1 0,1 1 0,-6 3 0,4 0 6,-1 0 0,0 0 1,-1 0-1,1-1 0,-1 1 0,-12 3 0,18-7 18,0 1 0,-1 0 0,1-1 0,0 1-1,0 0 1,-1 0 0,1 0 0,0 0 0,0 0 0,0 0 0,0 0-1,0 0 1,0 0 0,1 0 0,-1 1 0,0-1 0,-1 3 0,0 0-69,-1 0 1,0 0 0,0 0 0,-4 5-1,6-7 121,5-2-16,4-2-2,1-3-24,-7 4-32,0 1-1,-1-1 1,1 0-1,-1 0 1,0 0-1,1 0 0,-1-1 1,0 1-1,0 0 1,0 0-1,2-2 1,5-8 144,1 1 0,0 0 1,12-8-1,-20 17-157,1 0 1,-1 0-1,1 0 0,-1 0 0,1 0 1,0 1-1,-1-1 0,1 0 1,-1 1-1,1 0 0,0-1 0,0 1 1,-1 0-1,1 0 0,0 0 1,0 0-1,-1 0 0,1 0 0,0 0 1,-1 1-1,1-1 0,0 1 0,-1-1 1,1 1-1,0 0 0,-1-1 1,1 1-1,-1 0 0,2 2 0,5 2 1,0 1-1,-1 1 1,0 0-1,7 8 0,-9-9 17,11 19-9,-14-21 0,0-1 0,0 1 0,0-1 0,0 1 0,1-1 0,0 0 0,4 5 0,3 4 43,-9-11-45,0 0 0,0 0 0,0 1 0,-1-1-1,1 0 1,0 0 0,0 0 0,0-1 0,1 1 0,-1 0 0,0 0 0,2 0 0,-3 0 5,1-1 0,-1 0 0,0 0 0,1 1-1,-1-1 1,0 0 0,1 1 0,-1-1 0,0 0 0,0 1 0,1-1 0,-1 0 0,0 1 0,0-1 0,1 1 0,-1-1 0,0 0 0,0 1 0,0-1 0,0 1-1,0-1 1,0 1 0,0 0-5,0-1 0,0 0 0,0 1-1,1-1 1,-1 1 0,0-1-1,0 0 1,0 1 0,0-1 0,0 0-1,1 1 1,-1-1 0,0 0-1,0 1 1,0-1 0,1 0 0,-1 1-1,0-1 1,1 0 0,-1 0 0,0 1-1,1-1 1,-1 0 0,1 0-1,7 3 54,17 5-69,-24-8 20,1 1-1,0-1 1,-1 0 0,1 0 0,-1 0-1,1 0 1,-1 0 0,1-1 0,-1 1-1,1 0 1,-1-1 0,1 1 0,-1-1-1,3 0 1,18-9-303,-19 9 283,1-1 0,-1 1 0,1-1 0,-1 1 0,0-1 0,4-3 0,-3 2-36,1-1-1,0 1 0,1 0 0,-1 0 0,0 0 0,7-1 0,-12 4 52,1 0 0,-1 0 0,1-1 0,-1 1 0,1 0 0,-1 0 0,1 0 0,-1-1-1,1 1 1,-1 0 0,1 0 0,-1-1 0,1 1 0,-1 0 0,0-1 0,1 1 0,-1-1-1,0 1 1,1 0 0,-1-1 0,0 1 0,1-1 0,-1 1 0,0-1 0,0 1 0,0-1 0,1 1-1,-1-1 1,0 1 0,0-2 0,0 2 3,0-1 0,0 1 0,0 0 0,-1-1 0,1 1 0,0 0 0,0 0 0,0-1 0,0 1 0,0 0 0,-1-1 0,1 1 0,0 0 0,0 0 0,-1-1 0,1 1 0,0 0 0,0 0 0,-1 0 0,1-1 0,0 1 0,-1 0 0,1 0 0,0 0 0,-1 0 0,0 0 18,1-1-1,-1 1 0,0 0 0,0 0 1,1 0-1,-1-1 0,0 1 0,1 0 1,-1 0-1,0-1 0,1 1 0,-1-1 0,0 1 1,0-1-1,0 0-15,0 0 0,1 1-1,-1-1 1,0 1 0,0-1 0,0 1 0,0-1 0,0 1 0,0 0-1,0-1 1,1 1 0,-1 0 0,0 0 0,0 0 0,-1-1-1,-5 1 15,1-2 0,0 1-1,0-1 1,0 0-1,0 0 1,0 0 0,0-1-1,1 0 1,-1 0-1,1-1 1,0 1 0,-8-8-1,0 0 63,0 1 0,-1 0 0,0 1 0,-25-13-1,11 7 81,23 12-138,0 0 0,1 1 0,-1-1-1,-1 1 1,1 0 0,0 0-1,0 0 1,-1 1 0,1 0 0,-1 0-1,-5 0 1,4 1-42,-14-1 257,21 1-242,-1 0 0,0 0-1,0 0 1,1 0 0,-1 0 0,0 0 0,1 0 0,-1 0-1,0 1 1,0-1 0,1 0 0,-1 0 0,0 1-1,1-1 1,-1 1 0,1-1 0,-1 0 0,0 1 0,0 0-1,-16 29 270,16-28-241,1 0-1,-1 0 1,1 0 0,0 0 0,-1 0 0,1 0-1,0 0 1,0 0 0,1 0 0,-1 2 0,1 3-10,-1 2-19,-1-1 0,0 1 0,-2 8 0,0 13 2,2-26 20,0-1-1,0 0 1,-1 0 0,1 1-1,-1-1 1,1 0-1,-1 0 1,0-1-1,0 1 1,-1 0-1,1-1 1,-4 4-1,-11 12-130,17-17 129,-1-1 1,1 0-1,-1 0 1,0 1-1,1-1 1,-1 0-1,0 0 1,1 0-1,-1 0 0,0 0 1,0 0-1,1 0 1,-1 0-1,0 0 1,1 0-1,-1-1 1,0 1-1,1 0 0,-1 0 1,1-1-1,-1 1 1,0 0-1,1-1 1,-1 1-1,1 0 1,-2-2-1,4-1-33,0 0-1,0 0 1,1 0 0,-1 1-1,1-1 1,-1 0 0,1 1-1,0-1 1,0 1 0,3-2-1,23-16 0,-23 15 18,0 1 0,1-1-1,0 1 1,0 0 0,0 0 0,0 1 0,1 0 0,-1 0 0,13-2-1,-14 4-4,1 0 0,0 1 0,0 0 0,0 0 0,0 1 0,0-1 0,0 2 0,-1-1 0,1 1 0,0 0 0,-1 0 0,1 1 0,-1-1 0,0 2 0,10 5 0,-1 0 144,25 9 0,-25-11-154,-8-5 82,0 1-1,1-2 1,9 3-1,-10-3-101,-1 0-1,1 1 0,11 4 0,9 1 493,-41-2-496,-59-2-165,69-3 254,0-1 0,0 1 1,0-1-1,0 0 0,0 0 0,-5-2 0,5 1-43,1 1 1,-1 0-1,0 0 1,0 0-1,0 0 1,-5 1-1,-25-6 61,26 4-95,0 0 0,0-1 0,0 0 0,1 0-1,-15-9 1,22 11 20,-1 1 0,1 0-1,0 0 1,-1 0 0,1 0 0,-1 0-1,1 0 1,-1 0 0,1 0-1,-1 0 1,1 0 0,-1 0-1,1 1 1,-1-1 0,1 0-1,-1 0 1,1 0 0,0 1-1,-1-1 1,1 0 0,-1 0 0,0 1-1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1:07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17 2496,'1'0'515,"-7"0"2102,11 4-2128,1-2-399,1-1 1,-1 1-1,1-1 1,-1-1-1,1 1 0,0-1 1,-1 0-1,12-2 0,6 1 46,4 0 171,49-10-1,-49 6 97,50-2 0,-50 7-193,4 0-21,-10 0-3073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9:18.3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113 4 416,'0'-3'200,"0"11"-383,0-7 216,0 0 0,0-1-1,0 1 1,0 0 0,0-1 0,0 1 0,-1 0-1,1-1 1,0 1 0,0 0 0,-1-1 0,1 1-1,0 0 1,-1-1 0,1 1 0,-1-1 0,1 1-1,-1-1 1,1 1 0,-1-1 0,1 1 0,-1-1-1,1 1 1,-1-1 0,1 0 0,-1 1 0,0-1-1,1 0 1,-1 0 0,0 0 0,0 1 0,-62 4 2873,62-5-2875,0 0 1,-1 0-1,1 0 0,0 1 0,0-1 0,0 0 0,0 1 0,0-1 1,-1 1-1,1-1 0,0 1 0,0 0 0,-1 0 0,1 0 19,0 0 0,0 0 0,0 0 0,0-1 0,-1 1 0,1-1 0,0 1 0,-1-1 0,-7 1 1089,20 1-684,-7-1-448,-1 0-1,1 0 1,0 0-1,0-1 1,-1 1 0,1-1-1,5 0 1,15 1 169,-23 0-150,0-1-1,0 0 0,0 0 1,0 0-1,1 0 0,-1 1 1,0-2-1,0 1 0,0 0 1,0 0-1,0 0 0,0 0 1,0-1-1,0 1 0,0 0 1,0-1-1,0 1 0,0-1 1,0 1-1,0-1 0,-1 0 1,1 1-1,1-2 0,-3 4 16,0-1 0,0 0-1,0 0 1,-1 0-1,1 1 1,0-1 0,-1-1-1,1 1 1,0 0 0,-1 0-1,1 0 1,-1-1-1,1 1 1,-1-1 0,0 1-1,-2 0 1,-12 5 356,15-6-371,0 1-1,0-1 0,0 0 0,1 1 1,-1-1-1,0 0 0,0 0 1,0 0-1,0 0 0,0 0 0,0 0 1,1 0-1,-3 0 0,-8-1-43,15-7-958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9:38.9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402 235 736,'-2'2'1017,"2"-2"-1002,1 0 0,-1 0 0,0 0-1,1 0 1,-1 0 0,0 0 0,1 0 0,-1-1-1,0 1 1,1 0 0,-1 0 0,0 0 0,0-1-1,1 1 1,-1 0 0,0 0 0,0-1 0,1 1 0,-1 0-1,0-1 1,0 1 0,0 0 0,1-1 0,-1 1-1,0 0 1,0-1 0,0 1 0,0 0 0,0-1-1,0 1 1,0 0 0,0-1 0,0 1 0,0-1-1,0 1 1,0 0 0,0-1 0,0 0 0,0 0 20,0 0 1,0 0-1,0 0 1,0 0-1,0 0 1,0 0-1,0 0 1,0 0 0,0 0-1,-1 0 1,1 0-1,0 0 1,-1 0-1,1 0 1,-1 0-1,1 0 1,-1 0 0,1 0-1,-1 0 1,0 0-1,1 1 1,-1-1-1,-1-1 1,1-8-9,-20 10-107,3 0 960,11 2-915,6-2 38,1 1 82,0-2-73,0 1 0,-1 0 0,1-1 1,0 1-1,0 0 0,0-1 0,0 1 0,0 0 1,0 0-1,0-1 0,-1 1 0,1 0 0,0-1 1,0 1-1,0 0 0,-1 0 0,1-1 0,0 1 0,0 0 1,-1-1-1,-21 4 41,21-2-44,-1-1 0,1 0 0,-1 1-1,0-1 1,1 0 0,-1 0 0,1 0-1,-1 0 1,0 0 0,1 0 0,-1 0-1,1-1 1,-4 0 0,0-9 338,5 9-411,5 1-171,3 1 267,17 2 69,-11 5-133,-3-3-126,1-1 419,-11-4-260,-1 0 1,1 0-1,-1 0 1,1 0-1,-1 0 0,1 0 1,-1 0-1,0 0 1,1 0-1,-1-1 1,1 1-1,-1 0 1,0 0-1,1 0 0,-1-1 1,1 1-1,-1 0 1,0-1-1,1 1 1,-1 0-1,0-1 1,0 1-1,1 0 0,-1-1 1,6-7 156,-6 8-157,1-1 0,-1 1 1,1-1-1,-1 0 0,1 1 0,-1-1 0,0 0 0,1 0 0,-1 1 1,0-1-1,0 0 0,0 0 0,1 1 0,-1-1 0,0 0 1,0 0-1,0 1 0,0-1 0,-1-1 0,1 1-6,0 0 0,0 0-1,0 0 1,0 0 0,0 1-1,-1-1 1,1 0 0,0 0-1,-1 0 1,1 1 0,0-1-1,-1 0 1,1 1 0,-1-1-1,1 0 1,-1 1 0,1-1-1,-1 0 1,0 1 0,-1-1 117,-19-3-278,18 5 177,-1-1 0,0 1 0,1-1 0,0 1 0,-1 0 0,1 1-1,-7 2 1,7-2 5,0-1 0,-1 0 0,1 1-1,-1-1 1,1 0 0,-1-1 0,-7 2 0,8-2 29,-9-1 102,11 1-144,1 0 1,0 0-1,-1 0 1,1 0-1,0 0 1,0 0-1,-1 0 1,1-1 0,0 1-1,0 0 1,-1 0-1,1 0 1,0 0-1,0-1 1,-1 1-1,1 0 1,0 0 0,0 0-1,0-1 1,-1 1-1,1 0 1,0 0-1,0-1 1,0 1-1,0 0 1,0-1 0,0 1-1,0 0 1,-1 0-1,1-1 1,0 1-1,0-1 1,0 1-47,0-8-111,0 7 156,0 0 1,0 0-1,0 0 1,0 0-1,0 0 1,0 1-1,0-1 1,0 0-1,0 0 1,0 0 0,0 0-1,1 0 1,-1 0-1,0 1 1,1-1-1,-1 0 1,0 0-1,1 0 1,-1 1 0,1-1-1,0 0 1,-1 0-1,2 0 1,-1 0 42,0 0-42,0 0 0,0 0 0,0 0 0,0-1 0,-1 1 0,1 0 0,0 0 0,0-1 0,-1 1-1,1 0 1,-1-1 0,1 1 0,-1 0 0,0-1 0,0 1 0,1-1 0,-1 1 0,0-3 0,-1 3 10,1 0-1,0 0 1,0 0 0,-1 0-1,1 0 1,-1 0 0,1 0-1,-1 0 1,1 0 0,-1 0 0,1 0-1,-1 0 1,0 1 0,0-1-1,1 0 1,-1 0 0,0 1 0,0-1-1,0 0 1,0 1 0,0-1-1,0 1 1,0 0 0,-2-1-1,0-3-66,2 4 57,1-1 0,0 1-1,-1-1 1,1 1 0,-1-1 0,1 1 0,-1-1 0,1 1-1,-1-1 1,1 1 0,-1 0 0,1 0 0,-1-1-1,1 1 1,-1 0 0,1 0 0,-1-1 0,0 1 0,1 0-1,-1 0 1,0 0 0,1 0 0,-1 0 0,0 0-1,1 0 1,-1 0 0,1 0 0,0 0 0,0 0-1,0-1 1,-1 1 0,1 0 0,0 0 0,0 0-1,0 0 1,-1 0 0,1 0 0,0 0-1,0 0 1,-1 0 0,1 0 0,0 0 0,0 0-1,0 1 1,-1-1 0,1 0 0,0 0-1,0 0 1,0 0 0,-1 0 0,1 0 0,0 0-1,0 1 1,0-1 0,-1 0 0,1 0-1,0 0 1,0 0 0,0 1 0,0-1 0,0 0-1,-1 1 18,1-1 17,-13 4-154,13-4 128,-1 1-1,1-1 0,0 0 1,-1 0-1,1 0 0,-1 0 1,1 0-1,0 0 0,-1 0 1,1 0-1,0 0 0,-1 0 1,1 0-1,0 0 1,-1 0-1,1 0 0,-1 0 1,1 0-1,0 0 0,-1 0 1,1 0-1,0-1 0,-1 1 1,1 0-1,-2-1-12,1 1 0,-1-1 0,0 0 0,1 1 0,-1 0-1,0-1 1,1 1 0,-4 0 0,4 0 23,-9-1 195,9 1-205,1 0 1,0 0 0,0 0 0,-1 0 0,1 0 0,0 0-1,0-1 1,-1 1 0,1 0 0,0 0 0,0 0-1,0 0 1,0-1 0,-1 1 0,1 0 0,0 0-1,0 0 1,0-1 0,0 1 0,0 0 0,0 0 0,-1-1-1,1 1 1,0 0 0,0 0 0,0-1 0,0 1-1,0 0 1,0 0 0,0-1 0,-1 1-23,1-1-1,-1 1 1,0-1 0,0 1 0,0 0-1,1-1 1,-1 1 0,0 0 0,0 0 0,0 0-1,0 0 1,0 0 0,1 0 0,-1 0-1,0 0 1,0 0 0,0 0 0,-1 0-1,4 5-22,1-1-1,0 0 1,-1 0-1,1 0 0,4 3 1,6 9 23,-11-15 21,1 0-1,1 9 36,-3 9 286,-1-30-236,-1-7-74,0 13-28,1 0 0,0 0 0,0 0 0,0 0 0,1 0 0,-1-1 0,1 1 0,3-9 0,-2 9 20,-2 4-28,1 0 1,-1 0-1,0 0 1,1-1-1,-1 1 1,1 0-1,-1 0 1,1 0-1,0 0 1,-1 0-1,1 0 1,0 0 0,0 1-1,0-1 1,1-1-1,-2 1-17,0-2 37,0 2 43,-1-13 251,-15-1-358,15 14 40,0 0 7,-1 1 0,1-1 0,0 1-1,0 0 1,0-1 0,-1 1 0,1 0 0,0 0 0,0 0-1,-1-1 1,-1 2 0,2-1 4,-1 0 1,0 1-1,1-1 0,-1 1 1,1 0-1,-1 0 0,1-1 1,0 1-1,-1 0 0,1 0 0,0 0 1,0 0-1,-2 3 0,-14 16 111,7-9-167,-17 18 1,21-23 99,6-6-51,-1 1-1,1-1 1,-1 1-1,1 0 1,-1-1-1,1 1 1,0 0-1,-1 0 1,1-1-1,0 1 1,-1 0-1,1 0 1,0-1-1,0 1 1,0 0-1,0 0 1,0 0-1,0-1 1,0 1-1,0 0 1,0 0-1,0 0 1,0-1-1,0 1 1,1 0-1,-1 0 1,0-1-1,0 1 1,2 1-1,0 2 57,1 0 0,-1 0 0,1-1 0,5 5 0,4 7-53,-11-14 177,4 8-181,-2-4 0,-1-1 145,-1-3-130,-1-1 1,0 1-1,0-1 0,1 1 0,-1-1 1,0 1-1,1-1 0,-1 1 0,1-1 1,-1 0-1,0 1 0,1-1 0,-1 1 1,1-1-1,-1 0 0,1 0 0,-1 1 1,1-1-1,0 0 0,-1 0 0,2 1 0,25 6 145,-6 11-320,-20-17 54,7 3 212,25 4-90,-31-7 128,6-10 48,-6 5-172,-1 0-1,1 0 0,-1 1 0,0-1 0,0 0 0,0 0 0,0-1 0,-1 1 0,0 0 0,1 0 1,-2 0-1,0-6 0,1-5 138,-1 11-141,1 1 0,-2-1 0,1 0 0,0 0 0,-1 0 0,1 1 0,-5-7 0,-1-4-283,5 11 313,2 2-31,0 1 1,0-1 0,0 0-1,-1 1 1,1-1-1,0 1 1,0-1 0,-1 1-1,1-1 1,0 1 0,-1-1-1,1 1 1,0-1-1,-1 1 1,1-1 0,-1 1-1,1 0 1,-1-1-1,1 1 1,-1 0 0,1-1-1,-1 1 1,1 0-1,-1 0 1,1-1 0,-1 1-1,0 0 1,1 0-1,-1 0 1,1 0 0,-1 0-1,0 0 1,1 0 0,-2 0-1,-15 11-154,16-9 164,0-1-1,0 0 0,0 0 0,0 1 0,0-1 0,-1 0 0,1 0 0,0-1 0,-1 1 0,1 0 0,-1 0 1,1-1-1,-1 1 0,1-1 0,-1 1 0,1-1 0,-1 1 0,1-1 0,-1 0 0,0 0 0,1 0 0,-1 0 1,0 0-1,1 0 0,-1 0 0,1-1 0,-1 1 0,-2-2 0,-30-10-8,33 11-15,0 1 0,0-1-1,-1 1 1,1-1 0,0 1-1,-1-1 1,1 1 0,0 0 0,-1 0-1,1 0 1,0 0 0,-1 0-1,1 0 1,-2 0 0,2 1 57,-1 0-41,0 1 0,1-1-1,-1 0 1,0 1 0,0-1-1,0 0 1,-3 1 0,4-1 4,-1-1 0,1 1 1,0 0-1,0-1 0,-1 1 1,1 0-1,0 0 0,0 0 1,0 0-1,0 0 0,-2 2 1,2-1-3,-1 0 1,1 0 0,-1 0 0,0 0-1,0 0 1,0-1 0,0 1-1,0-1 1,-1 1 0,1-1-1,0 0 1,-5 2 0,5-2-14,0-1 0,0 2-1,0-1 1,0 0 0,1 0 0,-1 0 0,0 1 0,1-1 0,-1 1 0,1-1-1,-1 1 1,1 0 0,0 0 0,-1-1 0,1 1 0,0 0 0,0 0 0,1 0-1,-1 0 1,-1 3 0,1 3-39,0 0 0,0 0 0,0-1 0,1 11 0,0-11 43,1-2 35,0-1 1,0 1 0,0-1-1,1 1 1,-1-1 0,1 0-1,0 0 1,4 6-1,-4-7-128,-2-2 103,0-1 1,0 0-1,0 1 1,0-1-1,0 0 1,0 1 0,0-1-1,0 0 1,0 0-1,1 1 1,-1-1 0,0 0-1,0 0 1,0 1-1,1-1 1,-1 0 0,0 0-1,0 1 1,1-1-1,-1 0 1,0 0-1,0 0 1,1 0 0,-1 1-1,0-1 1,1 0-1,-1 0 1,0 0 0,1 0-1,-1 0 1,0 0-1,1 0 1,-1 0 0,0 0-1,0 0 1,1 0-1,-1 0 1,0 0-1,1 0 1,-1 0 0,0 0-1,1 0 1,-1-1-1,0 1 1,1 0 0,-1 0-1,0 0 1,0 0-1,1-1 1,-1 1 0,0 0-1,2-1 19,-1-1 0,0 1 0,0 0 0,1 0-1,-1 0 1,0-1 0,0 1 0,1-3 0,7-8 27,-7 9-46,0 0 0,0 0-1,0 0 1,0 0 0,1-6 0,5-6-235,-7 8 274,24 7-502,9 4 352,-34-4 119,1 0 0,0 0 0,0 0 0,0 1 0,-1-1 0,1 0 0,0 1 0,0-1 0,-1 1 0,1-1 0,0 1 0,0 0-1,7 4-32,0-3 11,-1 0 0,-1 1 1,1-1-1,0 1 0,0 1 1,6 4-1,-5-3 13,-1-1 0,1 0 0,0-1 0,11 4-1,87 27 68,-98-32-68,0-1 1,1 0 0,9-1 165,-17 0-153,1 0 1,0 0-1,-1 0 0,1-1 1,-1 1-1,1 0 1,0-1-1,1 0 0,2-23 225,-4 23-236,-1 0-1,1-1 1,-1 1-1,0-1 1,1 1-1,-1-1 0,0 1 1,0-1-1,0 1 1,0-1-1,0 1 1,0-1-1,-1-1 0,1 1 8,-1 1 0,1-1-1,0 1 1,0-1-1,0 0 1,0 1 0,0-1-1,0 1 1,1-1-1,0-2 1,-1 3-9,1-1 0,-1 1 0,0 0 0,1-1 0,-1 1 0,0 0 0,0-1 0,0 1 0,0 0 0,0-1 0,0 1 0,-1-1 0,1 1 0,0 0 0,-1 0 0,1-1 0,-1 1 0,0-1 0,0-1-33,0 1 0,0-1 0,0 0 0,0 1 0,1-1 0,-1 0 0,1-3 0,-1 4 37,1-1 0,0 1-1,-1 0 1,1-1 0,-1 1-1,0-1 1,-1-1-1,-1-2 17,-3 0-22,4-2-194,3 7 52,-1 6 83,0-4 52,1 0 0,-1 0-1,0 0 1,1-1 0,-1 1-1,1 0 1,0 0 0,-1 0-1,1 0 1,0-1 0,-1 1-1,1 0 1,0-1 0,0 1-1,0 0 1,0 0 0,2 0 24,16 19-127,30 38 0,-44-51 117,38 41 73,-43-47-21,4 8 69,-3-8-138,-1-1 18,0 0-1,0 1 0,0-1 0,1 0 1,-1 0-1,0 0 0,0 1 0,0-1 1,0 0-1,0 0 0,0 0 0,0 1 1,0-1-1,1 0 0,-1 0 0,0 1 1,0-1-1,0 0 0,0 0 0,0 0 1,0 1-1,0-1 0,0 0 0,0 0 1,0 1-1,-1-1 0,1 0 1,0 0-1,0 1 0,0-1 0,0 0 1,0 0-1,0 0 0,0 1 0,-1-1 1,1 0-1,0 0 0,0 0 0,0 0 1,-1 1-1,1-1-50,-13 1 288,11-1-243,1 1-1,0-1 0,-1 0 0,1 0 0,-1 0 0,1 0 0,-1 0 0,1 0 0,0 0 0,-1-1 0,1 1 0,-1 0 0,1-1 0,0 1 0,-1-1 0,1 0 0,0 1 0,0-1 1,0 0-1,-1 0 0,1 0 0,-1-1 0,-3-2 16,0 0 1,1 0-1,0-1 1,-6-7-1,-1 1 47,10 10-67,0 1 0,0-1 0,1 1 0,-1-1 0,0 0 0,1 1-1,-1-1 1,1 0 0,-1 0 0,1 1 0,-1-1 0,1 0 0,-1 0 0,1 0 0,0 0 0,-1 1-1,1-1 1,0 0 0,0 0 0,0 0 0,0 0 0,0 0 0,0-1 0,0 1 1,-1 0 1,1 0 0,0 0-1,0 0 1,-1 0 0,1 0 0,0 1-1,-1-1 1,1 0 0,-1 0-1,1 0 1,-1 0 0,0 1-1,0-2 1,0 2-6,1-1-1,-1 0 1,1 1 0,-1-1-1,1 0 1,-1 0 0,1 0-1,-1 1 1,1-1-1,0 0 1,0 0 0,-1 0-1,1-1 1,0 1 10,0-1-1,0 1 1,0 0 0,-1 0-1,1 0 1,0 0 0,0 0-1,-1 0 1,1 0 0,0 0-1,-1 0 1,1 0 0,-1 1-1,0-1 1,1 0 0,-1 0-1,0 0 1,1 0 0,-2 0-1,1 1-2,1 0 0,0 0 0,0 0 0,0 0-1,0 0 1,0 0 0,0 0 0,-1 0-1,1 0 1,0 0 0,0 0 0,0 0 0,0-1-1,0 1 1,0 0 0,-1 0 0,1 0-1,0 0 1,0 0 0,0 0 0,0 0 0,0 0-1,0 0 1,0 0 0,0 0 0,0-1-1,0 1 1,-1 0 0,1 0 0,0 0-1,0 0 1,0 0 0,0 0 0,0-1 0,0 1-1,0 0 1,0 0 0,0 0 0,0 0-1,0 0 1,0 0 0,0-1 0,0 1 0,0 0-1,0 0 1,0 0 0,0 0 0,0 0-1,0 0 1,0-1 0,0 1 0,1 0 0,-1 0-2,0 0 0,0-1 1,0 1-1,0 0 0,0 0 1,0 0-1,0-1 0,0 1 1,0 0-1,0 0 0,0-1 0,0 1 1,0 0-1,0 0 0,0 0 1,0-1-1,0 1 0,0 0 1,0 0-1,-1-1 0,1 1 1,0 0-1,0 0 0,0 0 1,0 0-1,0-1 0,-1 1 1,-2-3-30,2 2 26,-1 0 0,1 1 0,0-1 0,-1 0 0,1 0 0,0 1 0,-1-1 0,1 0 0,-1 1 0,1-1 0,-1 1 0,1 0 0,-4-1-1,-21-3 225,-8-3-128,33 7-95,0 0 0,0 0-1,0 0 1,1-1 0,-1 1 0,0 0 0,0 0 0,0-1 0,0 1 0,1-1-1,-1 1 1,0-1 0,1 1 0,-1-1 0,-1 0 0,2 0-2,-1 0-1,1 1 1,-1-1 0,0 1 0,1-1 0,-1 1-1,0 0 1,1-1 0,-1 1 0,0 0-1,0-1 1,1 1 0,-1 0 0,0 0 0,-1-1-1,1 1 20,-1 0-1,1 0 0,0-1 0,-1 1 0,1-1 0,0 1 0,0-1 0,0 1 1,-1-1-1,1 0 0,0 0 0,0 0 0,0 1 0,0-1 0,0 0 0,0 0 0,0-2 1,-16-21-124,12 17 105,4 4 12,-1 0 1,1 0-1,0 0 1,0 0-1,0 0 0,-1-5 1,1 5 2,1 0-1,-1 0 1,0 0 0,0 1 0,0-1 0,-3-4-1,3 6-30,0 1-1,0-1 0,0 1 0,0-1 0,-1 1 0,1-1 1,0 1-1,0 0 0,0 0 0,-1 0 0,1-1 0,0 1 1,0 0-1,-2 1 0,2-1 24,-12-1 34,8 1-60,1 0 0,-1 0 0,0 0 1,1 0-1,-1 1 0,-6 1 0,7 0 58,0-1 0,0 0-1,0 0 1,-1-1 0,1 1-1,0-1 1,-6 0 144,9-2 7,-7-9-32,6 11-165,1 0 1,0 1-1,-1-1 1,1 1-1,0-1 1,-1 1-1,1-1 1,0 1-1,0 0 1,-1-1-1,1 1 1,0 0-1,0 0 1,0 0-1,0 0 1,0 0-1,0 0 1,0 0-1,1 0 1,-1 1-1,0-1 1,1 0-1,-1 0 1,0 1-1,1-1 1,0 0-1,-1 3 1,-5 7 36,-36 43 94,26-28-112,13-22-5,1 1 0,-1-1 0,0 1 0,-5 5-1,7-10 48,1 0-42,0 0-1,0-1 0,0 1 0,0 0 0,0-1 0,0 1 0,0 0 0,0-1 1,0 1-1,0 0 0,0-1 0,0 1 0,0-1 0,0 1 0,0 0 0,0-1 1,1 1-1,-1 0 0,0-1 0,0 1 0,0 0 0,1 0 0,-1-1 0,0 1 0,0 0 1,1 0-1,-1-1 0,0 1 0,1 0 0,-1-1 0,15-17-75,-9 11 109,7-6-112,-10 11 97,-1-1 0,1 1 0,-1-1-1,0 0 1,3-4 0,19-26-110,-4 5 54,-20 28 25,1-1 0,-1 0 0,1 1 0,-1-1 0,1 0 0,-1 1 0,1-1 0,-1 1 0,1-1 0,-1 1 0,1 0 0,0-1 0,-1 1 0,1-1 0,0 1 0,-1 0 0,1 0 0,1-1 0,-1 1 7,-1 1-21,8 15 47,-7-14-4,-1-1-65,0 6 11,0 1 27,0-1-11,0-6-54,1 4 85,-1-4-11,0 0 0,1 1-1,-1-1 1,0 0 0,0 0 0,0 1 0,0-1-1,0 0 1,-1 0 0,1 1 0,0-1 0,-1 0-1,1 0 1,-1 0 0,1 1 0,-1-1 0,1 0-1,-1 0 1,-1 1 0,-8 14 40,-1-1 0,0 0 0,-21 19 0,-45 36-76,72-64-40,9-4 38,18-5 47,-5 1 32,39 7-194,-51-5 116,2 0 59,0 0 0,0 0-1,-1-1 1,14-3 0,27-7-74,-22 10 175,2 2-270,-25-1 144,0 0 1,0 1-1,0-1 1,-1 1-1,1 0 1,0-1 0,0 1-1,-1 0 1,1 0-1,-1 0 1,1 0-1,-1 0 1,1 0-1,-1 0 1,1 1-1,1 1 1,15 11 57,-16-13-66,0 1 0,0-1 0,0 0-1,-1 0 1,1 1 0,0-1 0,0 1 0,-1 0 0,4 3-1,-1 0 59,-2-3-66,0 0 1,0 0-1,1-1 1,-1 1 0,1-1-1,-1 1 1,4 1-1,11 6-45,21 20 220,-37-28-198,0 0-20,1 1 37,8 10 74,-9-12-43,-1 0 1,0 0-1,0 0 0,0 0 1,0 0-1,1 0 0,-1 0 1,0 1-1,0-1 0,0 0 1,0 0-1,1 0 0,-1 0 1,0 0-1,0 1 0,0-1 1,0 0-1,0 0 1,0 0-1,0 0 0,0 1 1,1-1-1,-1 0 0,0 0 1,0 0-1,0 1 0,0-1 1,0 0-1,0 0 0,0 0 1,0 1-1,0-1 0,0 0 1,0 1-1,-8-1 162,-21-6-129,19 4-39,-28-3-169,30 3 161,0 0 0,-1 1 0,1 0 0,-1 1 0,1 0 0,-1 0 0,-15 3 0,-15 0-28,-107-7-251,148 5 283,-1-1 0,1 1 0,-1-1 0,0 1 0,1 0 0,-1-1 0,0 1 0,1 0 0,-1 0 0,0 0 0,0 0 0,0 0 0,0 0 0,1 2 0,-1-2-43,12 15 6,-8-10 23,1-2 0,0 1 0,0-1 0,0 1 0,0-2 0,1 1 0,-1-1 0,1 0 0,0 0 0,9 2-1,-10-4 48,0 0 0,-1-1-1,1 1 1,0-1-1,0-1 1,0 1-1,0-1 1,0 0-1,6-2 1,-3 0-47,-7 2 30,1 1-1,-1-1 1,0 1 0,0-1 0,0 0 0,0 0-1,-1 0 1,1 0 0,0-1 0,3-2 0,37-44-102,-40 47 76,1 1 0,0-1 0,0 1-1,-1 0 1,1 0 0,0 0 0,0 0-1,2 1 1,5-1-42,-8 0 54,1 1-1,-1-1 0,0 0 0,1 1 1,-1-1-1,0 1 0,1 0 1,-1 0-1,0 0 0,0 0 0,3 1 1,16 8-76,-16-7 44,0 0 0,0 0 0,0 1 0,5 4 0,14 9-18,-9-5 331,-7-5-164,9 4-158,-16-10 42,0-1 0,0 0 0,0 1 0,0-1 0,0 0 0,-1 0 0,1 1 0,0-1 0,0 0 0,0 0 0,0 0 0,0 0 0,0 0-1,0-1 1,0 1 0,0 0 0,0 0 0,0 0 0,0-1 0,0 1 0,0-1 0,-1 1 0,1-1 0,0 1 0,0-1 0,0 1 0,1-2 0,1-1 58,5-7 4,-8 10-64,1-1-1,-1 0 1,0 1 0,1-1-1,-1 0 1,1 1 0,-1-1-1,1 0 1,0 1-1,-1-1 1,1 1 0,-1-1-1,1 1 1,1-1 0,0-1 7,0 0 0,-1 0 1,1-1-1,0 1 0,-1 0 1,0-1-1,1 1 0,-1-1 1,0 1-1,1-5 0,0 2-57,3-1 1,-4 6 52,-1 0 0,1 0-1,-1-1 1,0 1 0,1 0 0,-1-1 0,1 1 0,-1 0 0,0 0-1,0-1 1,1 1 0,-1-1 0,0 1 0,0 0 0,1-1 0,-1 1 0,0-1-1,0 1 1,0 0 0,1-1 0,-1 1 0,0-1 0,0 1 0,0-1-1,0 0-38,0 1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19:57.8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573 240 2144,'-51'-31'1141,"-2"-4"-522,40 27-413,0 0 1,0 1 0,-1 1-1,1 0 1,-2 1-1,1 0 1,0 1-1,-1 1 1,0 0 0,0 1-1,1 1 1,-1 0-1,0 1 1,-20 2-1,-9 5 106,-1 2-1,-71 24 0,91-25-311,20-8 24,7-2 7,9-5 79,84-56 805,-9 5-662,-73 50-264,1 1-1,-1 0 0,2 1 0,22-6 0,-32 11 4,0 0-1,-1 0 1,1 1-1,-1-1 1,1 1-1,0 0 0,-1 1 1,1-1-1,6 2 1,-10-1 12,1-1 1,-1 1 0,1-1-1,-1 1 1,1 0 0,-1-1-1,1 1 1,-1 0 0,0 0-1,1 0 1,-1 0 0,0 0-1,0 0 1,0 1 0,0-1-1,0 0 1,0 0 0,0 1-1,0-1 1,0 1 0,-1-1-1,1 1 1,-1-1-1,1 1 1,-1-1 0,1 1-1,-1 0 1,0-1 0,0 1-1,0 1 1,0 6 75,-1-1 0,-4 15 1,3-17-30,1 0 1,0 0 0,0 0 0,0 1-1,1-1 1,0 7 0,0-12-31,1 0 1,-1 0-1,0 1 1,0-1-1,1 0 1,-1 0-1,0 0 1,1 1-1,0-1 1,-1 0-1,1 0 1,0 0-1,-1 0 1,1 0-1,0 0 1,0 0-1,0 0 0,0 0 1,0-1-1,0 1 1,0 0-1,0-1 1,0 1-1,0 0 1,0-1-1,0 1 1,1-1-1,-1 0 1,0 1-1,0-1 1,3 0-1,2 0 23,0 0 0,0 0 1,0-1-1,0 0 0,9-3 0,6 0-15,-9 3 14,-33 7-104,-42 17 0,33-10 252,-43 10 1,73-23-188,1 0 0,-1-1 1,0 1-1,0 0 0,0 0 0,0 0 0,1-1 1,-1 1-1,0 0 0,0-1 0,0 1 1,0 0-1,0 0 0,0-1 0,0 1 0,0 0 1,0-1-1,0 1 0,0 0 0,0 0 0,0-1 1,0 1-1,0 0 0,0-1 0,0 1 1,0 0-1,0 0 0,0-1 0,0 1 0,0 0 1,-1 0-1,1-1 0,0 1 0,0 0 0,0 0 1,0-1-1,-1 1 0,1 0 0,0 0 0,0 0 1,-1-1-1,1 1 0,0 0 0,0 0 1,-1 0-1,1 0 0,0 0 0,0 0 0,-1 0 1,1-1-1,0 1 0,-1 0 0,1 0 0,0 0 1,0 0-1,-1 0 0,1 0 0,0 0 0,-1 0 1,1 1-1,0-1 0,0 0 0,-1 0 1,1 0-1,0 0 0,-1 0 0,1 1 0,13-20 99,-4 9-40,1 2 0,-1-1 0,1 1 0,22-12 0,48-22 188,-71 38-314,26-13 135,1 1 0,53-14 1,-79 27-309,0 0 1,1 1 0,-1 1-1,1 0 1,-1 0 0,1 1-1,0 0 1,-1 1 0,1 0-1,-1 1 1,1 0 0,-1 0-1,0 1 1,10 5 0,24 17-1493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0:00.1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565 30 1568,'-4'-1'99,"2"1"-15,0-1 0,0 0 0,0 1 0,0 0 0,0-1 0,0 1 0,0 0 0,0 0 0,0 0 0,0 0 0,0 0 0,0 1 0,0-1 1,0 1-1,0-1 0,0 1 0,0 0 0,-2 1 0,-91 60 1177,74-48-1098,-4 5 222,1 0 1,1 2-1,-32 35 0,51-52-351,1 0 0,0 1 0,-1 0 0,-3 8 0,7-13-24,0 1 1,-1 0-1,1-1 0,0 1 1,-1 0-1,1-1 0,0 1 1,0 0-1,0-1 0,-1 1 1,1 0-1,0-1 0,0 1 1,0 0-1,0-1 0,0 1 1,1 0-1,-1 0 0,0-1 1,0 1-1,0 0 0,0-1 1,1 1-1,-1 0 1,0-1-1,1 1 0,-1-1 1,0 1-1,1-1 0,-1 1 1,1 0-1,-1-1 0,1 0 1,-1 1-1,1-1 0,0 1 1,-1-1-1,1 0 0,-1 1 1,1-1-1,0 0 0,-1 1 1,1-1-1,0 0 0,-1 0 1,2 0-1,1 1 30,0-1 1,0 0-1,0 0 0,1 0 1,-1 0-1,0-1 0,0 1 1,0-1-1,0 0 0,0 0 1,4-1-1,32-19 319,-25 13-253,46-25 287,67-35-28,-109 60-383,1 0-1,-1 2 0,1 0 0,1 1 1,22-2-1,110-2 141,-160 17 49,3-6-145,-1 0 1,0 0-1,1-1 0,-1 0 1,0 0-1,-11 0 1,-3 1 28,1 0 13,-1-1 0,1-1-1,0 0 1,-1-1 0,1-2 0,-35-8 0,29 5 83,1-1 0,0-1 0,0-2 0,1 0 0,-40-24 0,51 25-87,10 7-93,0 0 0,-1 0-1,1 1 1,0-1 0,-1 1-1,1 0 1,-1-1 0,1 1-1,-1 0 1,1 0 0,-1 1-1,0-1 1,0 0 0,1 1-1,-1 0 1,0 0 0,-4 0-1,-61 18 174,54-14-158,-1 0 0,0 0 0,-1-1-1,1-1 1,-21 0 0,36-2 9,-1 0 0,1 0-1,-1 0 1,0 0 0,1 0 0,-1 0 0,1 0-1,-1 0 1,1 0 0,-1 1 0,0-1 0,1 0-1,-1 0 1,1 1 0,-1-1 0,1 0 0,-1 1 0,0-1-1,1 1 2,0-1-1,0 0 0,0 1 0,0-1 0,0 0 1,0 1-1,0-1 0,0 0 0,0 1 1,-1-1-1,2 0 0,-1 1 0,0-1 0,0 0 1,0 1-1,0-1 0,0 0 0,0 1 0,0-1 1,0 0-1,0 0 0,1 1 0,-1-1 1,19 23-128,-7-11 253,-12-10-113,1 0 0,0 1 1,-1-1-1,1 0 0,-1 0 0,0 0 1,0 0-1,0 0 0,0 1 0,0-1 0,0 0 1,0 0-1,-1 0 0,1 0 0,-1 1 0,1-1 1,-1 0-1,0 0 0,-2 3 0,-2 5 220,-1 0 0,-9 12 0,14-20-172,-1-1 1,1 1-1,0 0 0,-1-1 1,1 0-1,-1 1 0,1-1 0,-1 0 1,1 0-1,-1 1 0,0-1 1,0-1-1,0 1 0,-2 1 1,3-2-33,1 0 1,-1 0 0,0 0 0,1 0-1,-1 0 1,0 0 0,1 0 0,-1 0-1,0 0 1,1 0 0,-1-1 0,1 1-1,-1 0 1,0 0 0,1-1 0,-1 1-1,1 0 1,-2-1 0,1-1-16,0 1-1,0 0 1,0 0-1,1 0 1,-1-1 0,0 1-1,0 0 1,1 0 0,-1-1-1,1 1 1,-1-2 0,-5-21 50,-3-26 0,7 34-140,-3 1 46,1-2 33,4 16-4,0 1 0,0 0 0,0 0 0,0 0 0,0-1 0,0 1 0,0 0 0,0 0 0,0-1 0,0 1 0,0 0 0,0 0 0,0 0 0,0-1 0,0 1 0,0 0 0,0 0 0,0 0 0,0-1 0,0 1 0,0 0 0,-1 0 1,1 0-1,0 0 0,0-1 0,0 1 0,0 0 0,0 0 0,-1 0 0,1 0 0,0 0 0,-6 3-237,-6 14-53,11-15 311,-4 8-66,0 0 0,0 1 0,1-1 0,1 1 0,-5 22 0,-1 3 368,5-8 547,-5-52-960,1-10 293,8 32-199,0 1 0,0-1 0,0 1 0,1-1 0,-1 1 0,0-1 0,1 1 1,0-1-1,-1 1 0,1-1 0,0 1 0,-1-1 0,1 1 0,0 0 0,0 0 0,0-1 0,0 1 0,0 0 0,1 0 0,-1 0 1,2-1-1,4-5-79,-6 6 76,0 1 0,-1-1-1,1 0 1,-1 1 0,1-1 0,0 0-1,-1 0 1,1 1 0,-1-1-1,0 0 1,1 0 0,-1 0 0,1-1-1,-4 1 108,-5 6-12,7-4-97,1-1 0,0 0 0,-1 0 1,1 1-1,-1-1 0,1 0 1,0 1-1,-1-1 0,1 0 0,0 1 1,0-1-1,-1 0 0,1 1 1,0-1-1,0 1 0,-1-1 0,1 1 1,0-1-1,0 0 0,0 1 1,0-1-1,0 1 0,0-1 0,-1 1 1,2 0-1,-1-1 1,0 1 0,1-1-1,-1 0 1,0 1 0,1-1-1,-1 0 1,0 0 0,1 1-1,-1-1 1,1 0 0,-1 0 0,0 0-1,1 1 1,-1-1 0,1 0-1,-1 0 1,1 0 0,0 0-1,29 1-166,-26-1 139,22-1-692,42-7-1,-23 1-134,22-1-1795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0:01.1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172 0 832,'-1'47'1141,"-1"-36"-903,-1 0 0,0 0-1,-1-1 1,-1 1 0,1-1 0,-2 0-1,-8 13 1,4-6 20,-18 32 937,-40 54-1,65-99-1115,0-1 0,1 1 0,-1-1 0,1 1 0,0 0 0,0 0 0,0 0 0,1 0 0,-3 8 0,4-12-70,0 0 1,0 0-1,0 1 1,1-1-1,-1 0 1,0 0-1,0 1 0,0-1 1,0 0-1,1 0 1,-1 0-1,0 0 1,0 1-1,0-1 1,1 0-1,-1 0 1,0 0-1,0 0 1,1 0-1,-1 0 0,0 0 1,0 1-1,1-1 1,-1 0-1,0 0 1,0 0-1,1 0 1,-1 0-1,0 0 1,0 0-1,1 0 0,-1 0 1,0-1-1,0 1 1,1 0-1,9-2 184,3-4 200,19-12-1,-8 5-164,-22 12-312,0 0-1,0 0 1,0 1-1,0-1 1,0 1-1,0 0 1,1-1-1,-1 1 1,0 0-1,0 0 1,0 1-1,3-1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0:03.6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1872 196 2560,'-4'-23'480,"0"0"0,-1-33 0,6 48-163,-1 1 0,-1-1 0,0 1 1,0 0-1,-2-11 0,2 16-292,0 0 1,0 0-1,0 0 0,0 0 1,0 0-1,0 0 0,-1 0 0,1 1 1,-1-1-1,1 0 0,-1 1 1,0-1-1,1 1 0,-1 0 1,0 0-1,0-1 0,0 1 1,0 0-1,0 0 0,0 1 1,0-1-1,-3 0 0,-2-1 82,-1 1 0,1 0 0,-1 1 0,0-1 0,1 2 1,-16 1-1,4 1 214,-33 11 0,28-5-175,-1 1-1,1 1 1,1 1-1,-34 23 1,-84 73 668,16-12-169,13-21-295,-46 31-380,143-95-14,0 1 1,0 1-1,1 0 0,0 1 1,-22 31-1,31-37 43,1 1-1,0 1 0,1-1 1,0 0-1,-3 19 0,5-24 2,0 5-18,-4 13 160,4-22-127,1 1-1,0 0 1,-1-1-1,1 1 1,-1 0-1,1-1 1,0 1 0,-1-1-1,1 1 1,-1-1-1,0 1 1,1-1-1,-1 0 1,1 1-1,-1-1 1,0 1 0,1-1-1,-1 0 1,0 0-1,1 1 1,-1-1-1,0 0 1,1 0-1,-1 0 1,0 0-1,0 0 1,-13 0 194,10 1-165,-1-1 0,1 1-1,0-1 1,-1-1 0,1 1 0,0 0-1,0-1 1,-1 0 0,1 0-1,0-1 1,0 1 0,0-1 0,-4-2-1,7 4-47,1-1 0,-1 1 0,1-1 0,0 1 0,-1-1 0,1 1 0,0-1-1,0 1 1,-1-1 0,1 1 0,0-1 0,0 0 0,0 1 0,0-1 0,0 1 0,0-1-1,0 0 1,0 1 0,0-1 0,0 1 0,0-1 0,0 0 0,0 1 0,0-1-1,0 1 1,1-1 0,-1 1 0,0-1 0,0 1 0,1-2 0,14-19-251,-7 9 205,9-14 99,-9 15 10,-1 0 0,-1 0 1,6-13-1,-10 21-27,-1 0 1,0 0-1,0 0 1,-1 0-1,1-1 0,0 1 1,-1 0-1,0 0 1,0-1-1,0 1 1,0 0-1,-1 0 0,1 0 1,-1-1-1,1 1 1,-1 0-1,-2-4 1,1 4-26,1 1 1,-1 0 0,0-1 0,0 1 0,0 0-1,-1 0 1,1 0 0,0 0 0,-1 0 0,1 0-1,-1 1 1,0-1 0,1 1 0,-1 0 0,0 0-1,0 0 1,0 0 0,-5 0 0,-5-2-1,-1 2 1,-25-1-1,-52 1 196,-84 2-363,111 0 94,-43 2 84,94-2-6,0-1-1,0 0 1,1 0-1,-1-2 1,0 1-1,0-2 1,1 0-1,-13-4 1,20 5 3,-1-1-1,1 1 1,-1-1 0,1 0 0,0 0 0,0-1-1,1 0 1,-1 0 0,1 0 0,-1 0 0,1-1-1,1 1 1,-1-1 0,1 0 0,-1 0 0,1 0 0,1-1-1,-1 1 1,-1-7 0,-6-22-22,1 0 1,2-1-1,-3-46 0,3 35 96,4 34-163,1 0 0,-1-22 0,3 33 60,-1 1 0,1-1 0,0 0 0,0 0 0,0 1 0,-1-1 0,1 0 0,0 1 0,-1-1 0,1 0 0,-1 1 0,1-1 0,-1 0 0,0 0 0,-1 0-197,5 5 99,13 14 67,1-1 1,23 19-1,-31-29 73,-1-1-1,1-1 0,0 0 1,0 0-1,0-1 0,1 0 1,18 5-1,39 8 98,93 35 1,-135-41-158,-17-7 104,0 0 1,0-1-1,0 0 0,1 0 1,-1-1-1,16 3 0,-24-5-66,0 0 0,0 0-1,0 0 1,0 0 0,0 0-1,1 0 1,-1 0-1,0-1 1,0 1 0,0 0-1,0 0 1,0 0 0,0 0-1,0 0 1,0 0 0,0 0-1,0 0 1,0 0 0,0 0-1,0 0 1,0-1 0,0 1-1,0 0 1,0 0-1,0 0 1,0 0 0,0 0-1,0 0 1,0 0 0,0 0-1,0 0 1,0-1 0,0 1-1,0 0 1,0 0 0,0 0-1,0 0 1,0 0 0,0 0-1,0 0 1,0 0 0,0 0-1,0 0 1,0 0-1,0-1 1,0 1 0,0 0-1,0 0 1,0 0 0,-1 0-1,1 0 1,0 0 0,0 0-1,0 0 1,0 0 0,0 0-1,0 0 1,0 0 0,0 0-1,0 0 1,-1 0-1,1 0 1,0 0 0,0 0-1,0 0 1,0 0 0,-6-5 106,-90-57 184,25 13-176,-3 1-228,-16-10 227,88 57-146,1 0 0,-1 1 0,1-1 1,-1 0-1,0 0 0,1 1 0,-1-1 0,0 1 1,1 0-1,-1-1 0,0 1 0,0 0 1,1 0-1,-1 0 0,0 0 0,0 0 1,-3 1-1,4 0-1,0 0 1,0-1 0,0 1-1,0 0 1,-1 0-1,1 0 1,0 0-1,1 0 1,-1 0-1,0 0 1,0 0-1,0 0 1,0 1 0,1-1-1,-1 0 1,1 0-1,-1 1 1,1-1-1,-1 0 1,1 1-1,0-1 1,0 0 0,0 1-1,-1 0 1,1 4 5,1-1 1,-1 0-1,1 0 0,-1 0 1,2 0-1,-1 0 1,0 0-1,1 0 1,0 0-1,0 0 1,1 0-1,-1-1 1,6 8-1,3 4 34,2-1-1,16 17 1,-16-20 18,1 0-1,0-1 1,0-1-1,1 0 1,0-1-1,26 12 1,-11-9-17,0-1 0,53 12-1,-65-19 30,0-2 0,26 2 0,-38-3-4,0-1-1,0-1 1,0 1-1,0-1 1,0 0-1,0 0 1,0-1-1,0 1 1,0-1-1,10-5 1,-14 5-13,1 0-1,-1 0 1,0 0 0,1 0-1,-1-1 1,0 1 0,0 0-1,-1-1 1,1 1 0,-1-1-1,1 0 1,-1 0 0,0 1-1,0-1 1,0 0 0,0 0-1,0 0 1,0-4 0,0-1 7,-1 1 1,0 0 0,0 0 0,-1 0 0,0-1 0,-3-11 0,3 14-35,0-1 0,-1 1 1,0 0-1,0-1 0,-1 1 1,1 0-1,-1 0 1,0 0-1,-1 1 0,-5-7 1,7 9-15,-1-1 0,0 1 0,1 0 0,-1 1 0,0-1 0,0 0 0,0 1 0,0 0 1,-1-1-1,1 1 0,0 1 0,0-1 0,-1 0 0,1 1 0,0 0 0,-1-1 0,1 1 0,-1 1 0,-3-1 1,2 1-12,-1 0 1,1 0 0,0 1 0,0-1 0,0 1 0,0 0-1,0 1 1,0-1 0,0 1 0,1 0 0,-1 0 0,1 0-1,0 1 1,0-1 0,0 1 0,1 0 0,-1 0-1,-3 6 1,-3 6-21,0 2 0,1-1 0,-11 33-1,3-8 41,12-29-5,2-5 75,0-1 0,-1-1 0,-6 12 0,9-16-44,-1 0 1,0 0 0,0 0 0,0 0 0,0 0 0,0-1 0,0 1 0,-1 0 0,1-1 0,0 0 0,-1 0 0,1 1 0,-1-1 0,-3 0 0,-24 5-17,20-4-21,0 0-1,-12 4 0,8-1-51,6-3-355,1 1 0,-1 0 0,1 0 1,0 1-1,-7 5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0:04.9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171 149 2496,'-1'-2'110,"0"1"1,0 0-1,0 0 1,0 0-1,-1-1 1,1 2 0,0-1-1,-1 0 1,1 0-1,-1 0 1,1 0-1,-1 1 1,1-1-1,-1 1 1,1-1-1,-1 1 1,0 0-1,-2-1 1,0 1 56,1-1 1,0 1 0,-1-1 0,1 0 0,0 0 0,-4-3-1,0 1 273,1 0-189,0 0-1,0 0 0,1-1 1,-1 0-1,1 0 0,0 0 1,-8-9-1,9 8-135,-1-1-5,1 0 1,-1 0 0,1-1 0,0 1 0,1-1 0,-4-8 0,7 14-77,-1-1 0,1 0 1,-1 1-1,0-1 1,1 1-1,-1-1 0,0 1 1,0-1-1,0 1 0,0-1 1,-1 1-1,1 0 1,0 0-1,0 0 0,-1 0 1,1 0-1,-3-2 0,4 14 244,2-4-252,1-1 0,-1 0-1,1 1 1,0-1 0,0 0 0,1 0 0,0-1 0,0 1 0,7 6 0,-3-3 148,2-1 0,-1 1 1,1-2-1,12 8 0,-12-9-98,0-1 1,0 0-1,0-1 0,1 0 0,0-1 0,21 4 0,71 2 169,-36-5-159,274 42 108,-194-24 23,-32-7-96,142 24-402,-179-22 326,42 7 65,-97-21-67,0-1-1,1-1 1,30-2-1,20-8 172,1-2-1,-1-4 0,135-47 1,-206 61-191,-1 0 1,1 0-1,-1 0 1,1 0 0,-1-1-1,1 1 1,-1-1-1,0 0 1,0 0 0,4-3-1,-6 5-15,0-1-1,1 1 1,-1-1-1,0 1 1,0-1-1,1 0 1,-1 1-1,0-1 1,0 1-1,0-1 1,0 1-1,0-1 1,1 1 0,-1-1-1,0 0 1,0 1-1,-1-1 1,1 1-1,0-1 1,0 0-1,0 0 1,-1 0 0,0 0 1,1 0 0,-1 0-1,0 0 1,0 0 0,0 0-1,0 0 1,0 0-1,0 0 1,0 0 0,0 1-1,0-1 1,0 1 0,-2-2-1,-11-4-7,0 1 0,-1 0 0,0 1 0,0 0-1,0 1 1,-1 1 0,1 1 0,-1 0 0,-18 1 0,-5 3-118,0 1 1,-56 14-1,-35 18-20,-28 6 317,155-42-175,-1 1 0,1-1 0,0 0 0,-1 0 0,1 0 0,0-1 0,-5 0 1,8 1-8,0 0 0,-1 0-1,1 0 1,0 0 0,-1 0 0,1 0 0,0-1 0,0 1 0,-1 0 0,1 0 0,0 0 0,0 0 0,-1 0 0,1-1 0,0 1 0,0 0 0,0 0 0,-1 0 0,1-1 0,0 1 0,0 0 0,0 0 0,0-1 0,0 1 0,-1 0 0,1 0 0,0-1 0,0 1 0,0 0-1,0 0 1,0-1 0,0 0-1,1 0-1,-1 1 1,1-1-1,-1 0 1,1 0-1,0 1 1,-1-1 0,1 0-1,0 1 1,-1-1-1,1 1 1,0-1-1,0 1 1,-1-1-1,3 0 1,8-5 26,1 1 0,23-7 1,8-4-62,38-13-80,-80 29 198,-2 9-5,-3 6-85,-1 0 1,-1 0-1,-10 19 0,-7 20-447,19-41-45,0 0 0,1 1-1,1-1 1,0 1 0,0 22 0,5 21-3322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0:17.2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 9207 992,'-1'0'103,"1"-1"-82,-1 1 1,1-1 0,0 1-1,-1 0 1,1-1 0,-1 1-1,1 0 1,-1 0-1,1-1 1,0 1 0,-1 0-1,1 0 1,-1 0 0,1-1-1,-1 1 1,0 0-1,1 0 1,-1 0 0,1 0-1,-1 0 1,1 0 0,-1 0-1,1 0 1,-1 0 0,1 0-1,-1 0 1,1 1-1,-1-1 1,1 0 0,-1 1-1,-1-1 127,0 0-1,1 1 0,-1-1 0,0 0 1,1 1-1,-1-1 0,0 0 0,1 0 1,-1-1-1,-3 1 0,0-1 473,-11-2 924,16 3-1528,-1 0 0,1 0-1,0-1 1,0 1 0,-1 0 0,1 0 0,0-1 0,0 1 0,-1 0 0,1 0 0,0-1 0,0 1 0,0 0 0,0-1 0,-1 1 0,1 0 0,0-1 0,0 1 0,0 0 0,0-1 0,0 1-1,0 0 1,0-1 0,0 1 0,0 0 0,0-1 0,0 1 0,0 0 0,0-1 0,0 1 0,0 0 0,0-1 0,0 1 0,1 0 0,-1-1 0,0 1 0,0 0 0,0 0 0,0-1 0,1 1-1,37-53 1617,-34 48-1594,0-1-1,-1 0 0,0 0 1,0 0-1,0 0 0,-1-1 1,0 1-1,1-7 0,-2 11-3,-1 0 0,1 0-1,0 0 1,0 0-1,-1 0 1,1 0 0,3-3-1,-3 4-12,0 0 0,0-1 0,-1 0 1,1 1-1,0-1 0,0 1 0,-1-1 0,1-3 0,2-19 40,0-28 1,2 5 135,-5 42-178,1 0 1,-1 0-1,1 0 0,1 0 1,-1 1-1,4-9 0,-3 9-35,0-1 0,-1 0 0,1 1-1,-1-1 1,0 0 0,0-8-1,4-61 679,-11-20 93,-1-2-764,3 46 383,-4 18-433,3 6 336,5 24-262,-1 0-1,1 0 1,-1 0-1,1 1 1,-1-1-1,1 0 0,-1 0 1,-1-2-1,1 3 16,0-1-1,0 0 1,0 0-1,0 0 0,1 0 1,-1 0-1,1 0 1,-1-3-1,0 0 43,1 0-1,-1 0 1,-1 0 0,-2-8 0,0 1 145,4 10-177,-1-1 0,1 1-1,0 0 1,0-1 0,1 1 0,0-5-1,0-6 3,9-107 294,-7 68-195,-1 31-65,-2-27 0,1-15-40,1 22-34,1 17 103,-3 20-79,1 0-1,0 0 0,-1 0 0,0 0 1,0 0-1,-1-7 0,-1-7-81,0-37 0,2 49 88,5-48 331,-3 34-260,-1 17-94,0 0 1,-1 0-1,0 0 0,1 0 0,-1 0 0,0 0 0,-1-5 0,-5-29 58,2-1 1,2-53 0,2 54 75,2-89-110,2 50 36,-4 63-99,1-14-73,4-35 241,-5 53-107,0 0-1,0 0 1,-1 0-1,0 0 1,0 0-1,-5-13 1,1 6-31,3 10 0,1 1 0,-1-1 0,1 1 0,-1-11 0,-6-37 58,2-25-59,2 37-19,-3-16 329,2-62-10,4 94-224,0 19-65,1-1 1,0 0 0,1-12-1,0 15-2,-1 0-1,0 0 0,-1 0 0,1-1 1,-2-4-1,2 5 19,-1 0 1,0-1-1,1 1 1,0 0 0,0 0-1,1-7 1,3-19-102,-3 20 73,1 1 0,4-18 1,-5 23 4,0-1 1,-1 1 0,1 0-1,-1-1 1,0-7-1,2-16 50,6-52-170,-8 76 131,0 0 1,0 0 0,0 0-1,0 0 1,0 0-1,-2-5 1,1 5 38,1 0 0,-1-1 0,1 1 1,0-8-1,4-28-99,-3-57 0,-2 51 53,-8-92 179,9 14-351,0 123 167,0-1 0,0 0 0,1 1-1,-1-1 1,1 0 0,-1 1 0,1-1 0,0 0 0,1-2 0,-1 3-2,0-1-1,0 0 1,-1 0 0,1 0-1,0 0 1,-1 1 0,1-1-1,-1 0 1,0-4 0,1 5-2,-1 0 0,0 1 0,0-1-1,0 0 1,0 0 0,0 1 0,1-1 0,-1 0 0,0 0 0,0 1 0,1-1 0,-1 0 0,1 1 0,0-2-1,-1 2 10,0-1-1,1 1 1,-1-1-1,0 1 1,1-1-1,-1 1 1,0-1-1,0 1 1,0-1-1,1 1 0,-1-1 1,0 1-1,0-1 1,0 1-1,0-1 1,0 1-1,0-1 1,0 0-1,0 1 1,0-1-1,0 1 0,0-1 1,-1 1-1,1-1 1,0 1-1,0-1 1,-1 0-1,0-3 9,1 1-1,-1-1 1,1 0-1,0 1 1,0-1-1,0 0 1,1 1-1,-1-1 1,2-4 0,1-16 191,-8-148-78,10 18-16,3 32 11,-5 81-122,-2 32 5,0-1 0,-1 1 0,1 0 1,-3-14-1,-2-5 194,1-58 0,2 59-197,0 14-31,2-23-1,1 7 94,-5-56 0,0 15 45,3-67 13,1 116-201,0 14 115,-1 1 0,0-1 0,-1-10-1,0 12-53,1-1 0,0 0 0,0 0 0,2-11-1,-1 10 12,0 1 0,0 0 0,-1-1-1,-1-8 1,0 7 34,0 0 0,1-1-1,0 1 1,2-12 0,-2 16-53,1 0-1,-1 0 1,0 0 0,-1 0-1,-1-7 1,0-12-15,2-7 33,-1-2 128,7-52-1,-3 52-160,-2-60-1,-2 48 10,11-6-102,-10 43 129,1 1-1,0-1 1,0 0 0,3-7-1,2-13-5,7-16 31,-11 31 3,0 0-1,1-22 0,2-56-98,-7 49 147,1 23-68,3-35 0,-1 41-14,-1 0 0,-3-19 0,1-9 40,-1-106 39,3 134-69,-1-1 0,-4-23 0,-12-10 166,-3-27-369,20 36 118,-4-14 186,2 41-137,2 0-1,-1 0 0,2-19 1,0 3-15,2-8 264,-2 24-243,0 0 1,-1 0 0,-1-13 0,-1 1-21,3-44 1,1 19 14,-3 13 84,0 21-8,0 0 1,2 0-1,-1 0 1,5-23-1,-1 4-152,-4 27 82,0-1 0,1 1 0,0-1 0,2-9 0,0 6 15,-1 1 0,1-14-1,2-4-32,2-35-17,-5 51-18,-1 0 0,-1-1 1,0-14-1,-1 15 10,1 0 1,1-1-1,1-14 1,0 15 60,-1-1 0,0-20 1,1-12-44,6 8-4,-7 17-41,-1 14 77,1 0 0,-1 1 0,0-1 1,0 0-1,-1-5 0,-1-1 26,1 0 0,1-1-1,1-15 1,-1 17 60,1 0 1,-2 0-1,1 0 0,-4-17 0,-4-11-53,0 6-227,8 26 197,-1 0 0,-1 0-1,1-1 1,-1 2 0,-1-6 0,2 8 31,0 1 0,1 0 0,0-1 0,-1 1 0,1-1 0,0 1 0,0-1 0,0 1 0,0-1 0,0-1 1,-2-13 52,1 12-71,0 1 0,1 0 0,-1-1 0,1 1 0,-1-1 0,1 1 0,1 0 0,-1-5 0,1 6 12,-1-1 1,0 0-1,0 1 0,0-1 0,0 0 0,0 1 0,-1-1 0,1 0 1,-1 1-1,0-1 0,0 0 0,-1-3 0,1 4-27,0-1 0,0 1 0,0-1 0,0 0-1,1 1 1,-1-1 0,1 0 0,0 1 0,-1-1 0,2-4 0,-3-14 179,1 8-202,1 11 31,0-1 1,0 1-1,-1 0 1,1 0-1,0 0 1,-1 0-1,-1-4 1,0 2 25,1-1 1,0 1-1,0 0 1,0-1-1,1 1 1,-1-1-1,1-5 1,-2-10-90,-3-56 68,1 10-70,-1 28 151,1 0-58,-12-51-1,11 65-67,-3-10 223,3 17-213,-5-32 0,9 43 60,0-8-65,0 0 1,1 0-1,1 1 1,1-1 0,4-24-1,-1 11-9,5-1 11,-8 23 56,-1 1 1,1 0-1,-1-1 0,1 1 1,0-8-1,13-56-10,-12 48-50,1 1 0,9-25 0,0-4-50,-3 17 121,-7 21-12,0 0 1,0-1-1,1-11 0,3-20-195,-7 39 199,1 1 0,-1-1 0,1 0 0,-1 1-1,1-1 1,0 1 0,1-4 0,0 4-24,-1-1-1,0 0 0,-1 1 1,1-1-1,0 0 1,-1 0-1,1-4 0,-1-5 47,0 6-44,0 0 1,0 0 0,0-1-1,1 1 1,2-8-1,-3 11 26,1 1-1,-1 0 1,0-1 0,0 1-1,0-1 1,0 1 0,-1-5-1,1-11 22,1 14-61,0-1-1,-1 0 1,0 1 0,0-1-1,-1-8 1,1-1-61,-1 8 83,1 0 0,-1 0-1,-1 1 1,1-1 0,-4-9 0,1 6-61,-3-11 35,3 8-21,0 1 0,-3-15 0,-5-17 235,8 24-244,3 12 27,0 1 0,-1 0 0,-3-10 1,2 8 58,1 0 1,0 0-1,-1-11 1,1 12-58,0-32-148,3 30 181,-2 0 1,-1-17-1,0 18 5,2 0-1,-1 0 1,2-14 0,0 2-1,-1 17-6,0 0 0,1 0-1,0-1 1,0 1-1,0 0 1,1-3 0,-1 4-11,0 1 0,0-1 0,-1 0 0,1 0 1,0 0-1,-1 0 0,0 0 0,1 0 0,-1-1 0,0 1 0,0 0 1,0 0-1,0 0 0,0 0 0,-1 0 0,1 0 0,-2-4 1,-10-28 241,8 26-226,-2-6-154,2 4 178,4 9-33,-1 0-1,1 1 1,-1-1-1,1 1 1,0-1-1,-1 0 1,1 1-1,0-1 1,0 0 0,0 1-1,-1-1 1,1 0-1,0 1 1,0-2-1,0 1-3,0 0-1,0 1 1,0-1-1,-1 0 1,1 0-1,0 0 1,0 0-1,-1 1 1,1-1-1,0 0 1,-1 0-1,1 1 1,-1-1-1,1 0 1,-1 1-1,1-1 1,-1 1-1,0-1 1,-1 0-1,-6-10-6,7 11-13,0-1 1,0 0 0,0 0 0,-1 1 0,1-1 0,0 1-1,0-1 1,0 1 0,0-1 0,0 1 0,-1 0 0,1-1 0,0 1-1,0 0 1,-1 0 0,-1 0 0,21 3-339,-18-2 369,11-2-6,-7-1 10,6-6-90,-9 7 67,-1 0 0,1 1-1,0-1 1,0 0 0,-1 1-1,1-1 1,0 1 0,0-1-1,0 1 1,0-1 0,0 1-1,0-1 1,1 1 0,5-2 13,10-5 23,-16 7-24,0 0 1,-1 0 0,1 0 0,-1 0 0,1 0-1,0 0 1,-1-1 0,1 1 0,-1 0 0,1 0-1,0-1 1,-1 1 0,1 0 0,-1-1 0,1 1-1,-1-1 1,1 1 0,-1-1 0,0 1 0,1-1-1,-1 1 1,1-1 0,-1 1 0,0-1 0,0 1-1,1-1 1,-1 1 0,0-1 0,0 0 0,0 1-1,1-1 1,-1 0 0,0 1 0,0-2 0,0 1 26,2 1-145,1-1 123,0 1 0,-1-1 0,1 0 0,-1 0 0,1 0-1,-1 0 1,1-1 0,-1 1 0,0 0 0,0-1 0,0 0 0,0 0-1,2-2 1,14-9 19,-9 6-31,-8 6 7,1 0-1,-1 0 1,0 0 0,0 1 0,0-1-1,0 0 1,1 1 0,-1-1-1,0 1 1,1-1 0,-1 1 0,0 0-1,1-1 1,0 1 0,0 0-4,7 0-54,-2 0-220,0-1 0,0 1 1,10-3-1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0:19.5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84 0 1152,'-1'1'77,"-1"-1"-1,1 1 1,0 0-1,0-1 1,0 1-1,0 0 1,0 0-1,0-1 1,0 1-1,0 0 1,0 0-1,0 0 1,0 0 0,0 0-1,1 1 1,-1-1-1,1 0 1,-1 0-1,0 0 1,1 1-1,0-1 1,-1 2-1,-7 12 665,6-10-575,0 0-1,0 0 0,0 0 1,0 0-1,1 0 1,0 1-1,0-1 0,0 11 1,-6 22 740,6-33-790,1-1-1,-1 0 1,1 1 0,-1-1 0,1 1 0,1-1-1,0 8 1,1 14 142,-1-19-154,-1 0 0,1-1 0,3 12 0,-2-11-47,0-1 0,-1 1 1,1 10-1,3 55 850,3-4-699,-4 43 85,-3-85-196,0 1 1,2-1-1,10 44 0,-5-24 175,-6-38-271,-1 1-1,1 0 1,-1 0 0,-1 15-1,1 9 189,0 55 8,-1-49 76,-1-36-214,1 1 0,-1-1 1,1 1-1,-1-1 1,0 0-1,-2 4 0,2-4-81,0 0 0,0 1 0,0-1 0,0 0-1,0 7 1,1-7 30,-1 1 0,0 0 1,0 0-1,0 0 0,0 0 0,-1-1 0,1 1 0,-1-1 0,0 1 0,-3 3 0,-7 18 234,11-24-164,-4 12 45,5-13-112,0 1 1,-1-1-1,1 1 1,0-1-1,-1 1 1,1-1-1,0 1 1,-1-1-1,1 1 1,-1-1-1,1 1 1,-1-1-1,1 1 1,-1-1-1,1 0 0,-1 1 1,1-1-1,-1 0 1,0 0-1,1 1 1,-2-1-1,2 0 53,-11 11-309,7-5 133,3-5 132,1 0 0,-1 0 0,0 0 1,0 0-1,1 0 0,-1 0 1,1 1-1,-1-1 0,1 0 0,0 0 1,-1 0-1,1 0 0,0 1 1,0 0-1,-5 20-319,5-1 126,0-4 227,0 0 1,-4 28-1,0-33-20,3-10-26,0 1-1,0-1 1,1 1 0,-1 0 0,0-1 0,1 1-1,0 0 1,0-1 0,0 5 0,0-6-3,0 0 0,0-1 0,0 1 0,0 0 0,0 0 0,1 0 1,-1-1-1,0 1 0,0 0 0,1 0 0,-1 0 0,0-1 0,1 1 0,-1 0 1,1-1-1,-1 1 0,1 0 0,-1-1 0,1 1 0,0-1 0,-1 1 0,1-1 1,0 1-1,-1-1 0,2 1 0,0 0-58,-1-1 70,-1 0 1,1 0 0,0 0 0,0 0 0,0 0-1,0 0 1,-1 0 0,1-1 0,0 1-1,0 0 1,-1-1 0,1 1 0,0 0 0,1-1-1,10-10 86,-10 11-112,-1-1 1,1 0 0,-1 0 0,0-1-1,1 1 1,-1 0 0,0 0 0,0-1-1,0 1 1,0-1 0,0 1 0,0-1-1,0 1 1,1-3 0,9-18-115,-10 20 140,0-1-1,-1 1 0,2 0 0,-1 0 0,0 0 1,0 0-1,0 1 0,1-1 0,-1 0 0,3-1 1,-2 1-37,-1 0 1,1 1 0,-1-1 0,1 0 0,-1 0 0,0 0 0,0 0 0,0 0 0,0 0-1,1-2 1,0 0 20,-1 1-1,1 0 1,0 0-1,0 0 1,0 1-1,0-1 1,0 0-1,1 1 1,2-3-1,-1 1-5,1-7 162,-5 10-163,1 1 1,-1-1-1,0 0 1,0 0 0,0 1-1,1-1 1,-1 0-1,0 1 1,1-1 0,-1 0-1,0 1 1,1-1-1,-1 0 1,1 1 0,-1-1-1,1 1 1,0-1-1,-1 1 1,1-1 0,-1 1-1,1-1 1,0 1-1,1-1 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0:21.9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1 368 1248,'0'-3'58,"0"0"0,1 0 0,0 0 0,0 0 0,0 1 1,0-1-1,0 0 0,1 0 0,-1 0 0,1 1 0,-1-1 0,1 1 0,0 0 0,5-5 0,10-16 116,-12 14-36,1 0-1,1 1 1,-1 0-1,11-9 1,5-6-84,-20 21 37,0 0 0,0-1 0,-1 1 0,1-1 0,-1 1 0,0-1 0,1 1 0,-1-1 0,0 0 0,0 1 0,-1-1 0,2-5 1,2-38 452,-4 43-497,0 0 1,0 0-1,0 0 1,0 0 0,1 1-1,-1-1 1,1 0 0,0 0-1,0 0 1,0 1 0,0-1-1,0 0 1,0 1 0,3-5-1,-1-1-32,-3 7-20,0 0 1,1 1-1,-1-1 0,0 1 0,0-1 1,0 1-1,0-1 0,1 0 1,-1 1-1,0-1 0,1 1 0,-1-1 1,0 1-1,1-1 0,-1 1 1,0-1-1,1 1 0,0-1 0,3-2 175,16-15-40,-19 17-114,0 0 1,0 0 0,0 0-1,0 0 1,0 0 0,0 0-1,-1-1 1,1 1 0,0 0-1,-1-1 1,1 1 0,-1-1-1,0 1 1,1-3 0,3-6 350,1-6-272,-5 16-89,0-1 0,0 1 0,0 0 0,0-1 0,0 1 0,0 0 0,0-1 0,0 1 0,0 0 0,0 0 0,0-1 0,0 1 0,0 0-1,0-1 1,-1 1 0,1 0 0,0 0 0,0-1 0,0 1 0,0 0 0,-1 0 0,1-1 0,0 1 0,0 0 0,0 0 0,-1 0 0,1 0 0,0-1 0,0 1 0,-1 0 0,1 0 0,0 0 0,-1 0 0,1 0 0,0 0 0,0 0 0,-1-1 0,1 1 0,0 0 0,-1 0 0,1 0 0,0 0 0,-1 0 0,1 1-1,-14 2-37,-11 32-80,15-26 158,1 1-1,1 0 1,0 1-1,-9 15 1,-5 6 126,22-31-157,-1-1-1,1 1 0,-1-1 0,0 1 0,1-1 1,-1 1-1,0-1 0,0 0 0,1 1 1,-1-1-1,0 0 0,0 0 0,1 1 0,-1-1 1,0 0-1,0 0 0,0 0 0,1 0 0,-1 0 1,0 0-1,0 0 0,-1-1 0,-2 1-53,3 0 43,1 0 0,0 0-1,0 0 1,-1 0-1,1 0 1,0 0-1,0-1 1,-1 1 0,1 0-1,0 0 1,0 0-1,0 0 1,0-1-1,-1 1 1,1 0-1,0 0 1,0 0 0,0-1-1,0 1 1,0 0-1,-1 0 1,1-1-1,0 1 1,0 0-1,0 0 1,0-1 0,0 1-1,0 0 1,0 0-1,0-1 1,0 1-1,0-11 77,1 8-23,-1-1-52,1-1 1,0 1-1,0-1 0,0 1 0,1-1 0,3-7 1,-3 8-22,0 0 0,-1 0 0,1 0 0,-1 0 0,0 0 0,1-8 0,1 1 115,-2 10-109,0 0 1,-1 0-1,1 0 1,-1 0-1,0 0 1,1 0-1,-1 0 1,0-1-1,1 1 0,-1 0 1,0-1-1,0 11-12,-1 0-1,0 0 0,0 0 0,-1 0 0,0 0 0,-4 12 0,-23 58 237,30-78-181,-1-1 1,1 1-1,0-1 0,0 0 1,0 0-1,0 0 1,0 0-1,0 0 0,0 0 1,0 0-1,0 0 1,0 0-1,0 0 0,1 0 1,4-1 323,-3-27-218,-2 23-265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1:08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14 1472,'-1'0'659,"1"0"-637,0 0 0,0 1 0,0-1 0,0 0 0,0 0 0,0 0 0,-1-15 6114,4 18-6589,0-1 547,0 1-1,1-1 1,0 0 0,-1 0 0,1 0-1,0-1 1,0 1 0,0-1 0,0 0-1,0 0 1,0-1 0,7 1 0,6 2 137,63 7 426,-27-5-588,0 0 172,20 3-919,-63-6-615,0 1 1,17 6-1,-9-2-600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0:31.2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5 1408,'0'-1'343,"-1"1"-328,1 0 0,0 0-1,0-1 1,0 1 0,-1 0 0,1 0-1,0 0 1,0-1 0,0 1 0,-1 0-1,1 0 1,0 0 0,-1 0 0,1-1-1,0 1 1,0 0 0,-1 0 0,1 0-1,0 0 1,-1 0 0,1 0 0,0 0 0,-1 0-1,1 0 1,0 0 0,0 0 0,-1 0-1,1 0 1,0 0 0,-1 0 0,1 0-1,0 0 1,-1 0 0,1 1 0,0-1-1,0 0 1,-1 0 0,1 0 0,0 0-1,0 1 1,-1-1 0,1 0 0,0 0-1,0 1 1,0-1 0,-1 0 0,1 0-1,0 1 1,0-1 0,0 0 0,0 0 0,-1 1-1,-12 18 552,9-13-426,0-1 0,0 1 0,-5 11 0,3-4-92,1 1 0,1 0 0,0 0 0,-2 19 0,1-3 37,0 43 0,-1 32 364,2 6 896,11-121-943,6-17-182,85-255 116,-91 263-335,-2 5-95,0-1 0,1 2 0,1-1 0,11-18 0,-17 32 83,-1-1 1,1 0 0,-1 1-1,1-1 1,-1 0-1,1 1 1,-1-1 0,1 1-1,0-1 1,-1 1-1,1-1 1,0 1 0,-1-1-1,1 1 1,0 0-1,0-1 1,0 1-1,-1 0 1,1 0 0,0 0-1,0-1 1,0 1-1,-1 0 1,1 0 0,0 0-1,0 0 1,0 0-1,0 1 1,-1-1 0,1 0-1,0 0 1,0 0-1,0 1 1,-1-1 0,1 1-1,0-1 1,0 0-1,-1 1 1,1-1 0,0 1-1,1 3 1,0 0 0,-1 0 0,0 0-1,0 0 1,0 0 0,0 0 0,0 1 0,-1 3 0,-1 38 22,0-21 78,-3 162 1376,5-180-1597,-1 0 112,0 0 0,1-1 0,-2 1 0,-1 12 0,0-3 21,1-5 77,0 1-1,-1-1 1,0 0-1,-1 0 1,0 0-1,-8 16 1,8-19 122,-2 0 219,5-8-412,1-5 98,-1 0 0,1 0 0,0 1-1,3-9 1,2-12-155,36-284-74,-41 293 80,-1 13-2,0 0-1,0 0 0,1 0 1,-1 0-1,1 0 0,1-5 1,0 2-65,-2 6 61,0-1 0,1 0-1,-1 1 1,0-1 0,0 1 0,0-1 0,1 1 0,-1-1 0,0 0 0,1 1-1,-1-1 1,1 1 0,-1-1 0,1 1 0,0-1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0:32.5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20 2144,'-13'-6'668,"12"6"-656,1-1 0,0 1-1,0 0 1,0-1-1,0 1 1,-1 0 0,1-1-1,0 1 1,0 0-1,0-1 1,0 1 0,0 0-1,0-1 1,0 1-1,0 0 1,0-1 0,0 1-1,0 0 1,0-1-1,0 1 1,0 0 0,1-1-1,-1 1 1,0 0-1,0-1 1,0 1 0,0 0-1,1 0 1,-1-1-1,0 1 1,0 0 0,0 0-1,1-1 1,-1 1-1,0 0 1,1 0 0,-1-1-1,1 1-52,0-1 0,0 1 0,0 0 0,0 0 1,1 0-1,-1 0 0,0-1 0,0 1 0,0 0 0,0 1 0,2-1 0,1 0 10,-1 0 66,-1 0 1,0 0 0,0 1 0,0-1-1,1 0 1,-1 1 0,0 0 0,4 1-1,-5-2-20,-1 1-1,1-1 0,0 1 0,0-1 0,-1 1 1,1 0-1,0-1 0,-1 1 0,1 0 1,-1-1-1,1 1 0,-1 0 0,1 0 0,-1-1 1,0 1-1,1 0 0,-1 0 0,0 0 1,0 0-1,1 0 0,-1 0 0,0-1 0,0 1 1,0 2-1,8 96 263,-25 199 922,14-260-787,2-35-394,0 5 63,1 0 1,-1 1-1,1-1 0,1 0 0,-1 1 0,4 10 0,8-31 591,-6 3-532,-1-1 0,0 0 0,0 0 0,5-22-1,7-45 58,-8 19-196,4-24-215,-8 58 235,-1 0 1,1-48-1,-5 72-18,0-1-1,0 1 0,0 0 1,0-1-1,0 1 1,0 0-1,0-1 0,0 1 1,0-1-1,0 1 1,0 0-1,0-1 1,0 1-1,0 0 0,0-1 1,1 1-1,-1 0 1,0-1-1,0 1 1,0 0-1,1 0 0,-1-1 1,0 1-1,0 0 1,1 0-1,-1-1 1,1 1-1,-1 0-10,0 0 0,1 0 1,-1 1-1,0-1 0,1 0 0,-1 0 1,0 1-1,0-1 0,1 0 0,-1 1 0,0-1 1,0 0-1,0 1 0,0-1 0,1 0 1,-1 1-1,0-1 0,0 0 0,0 1 1,0-1-1,0 0 0,0 1 0,0-1 0,0 1 1,0-1-1,0 0 0,0 1 0,0-1 1,0 1-1,-1 18-31,-1 0 0,-6 23 0,1 0 113,-23 118 71,8-49 313,22-107-439,-2-1 1,1 1 0,0 0-1,-1-1 1,0 0-1,-3 7 1,2-5 360,4-19 191,7-23-477,-2-2 0,4-59 0,6-28-416,-16 123 308,1-21-86,-1 21 52,0 1 1,0-1-1,0 1 1,0-1-1,0 1 0,1-1 1,-1 1-1,1-1 1,0 1-1,1-4 0,-2 6 28,0 1-1,0-1 0,1 0 1,-1 0-1,0 0 1,0 0-1,0 0 0,1 0 1,-1 0-1,0 0 0,0 0 1,0 0-1,1 1 0,-1-1 1,1 1-145,-1-1 144,0 0 0,0 1 1,0-1-1,0 0 0,0 0 1,0 0-1,0 1 0,2 5-277,-1-1 0,-1 1 0,1 0 0,-2 11 0,1-10-71,0 0 0,0 1 1,3 9-1,5 13-1956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0:33.2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 45 1248,'-1'0'21,"1"0"0,-1-1 1,0 1-1,1-1 0,-1 1 0,0-1 0,1 1 1,-1-1-1,1 1 0,-1-1 0,1 1 0,-1-1 1,1 0-1,-1 1 0,1-1 0,-1 0 0,1 0 1,0 1-1,0-1 0,-1 0 0,1 0 0,0 1 1,0-1-1,0 0 0,0 0 0,0 0 0,0 1 1,0-1-1,0 0 0,0 0 0,0 0 0,0 1 1,0-1-1,1 0 0,-1 0 0,0 1 0,1-1 1,-1-1-1,1-1 107,0 2-90,-1 0 0,1 0 1,0 0-1,0 0 1,-1 0-1,1 0 1,0 1-1,0-1 0,0 0 1,0 0-1,0 1 1,0-1-1,0 1 1,2-1-1,-3 0-20,0 1-1,1 0 1,-1-1 0,1 1 0,-1 0-1,0 0 1,1 0 0,-1-1-1,1 1 1,-1 0 0,1 0 0,-1 0-1,1 0 1,-1 0 0,1 0 0,-1 0-1,1 0 1,-1 0 0,1 0-1,-1 0 1,1 0 0,-1 1 0,1-1-1,-1 0 1,1 0 0,-1 0-1,0 1 1,1-1 0,-1 0 0,1 0-1,-1 1 1,0-1 0,1 0-1,-1 1 1,0-1 0,1 1 0,7 10 225,-8-10-235,1 0 0,0 0 0,0 0 0,0 0 0,-1 0 0,1 0 0,0 0 0,-1 0 0,1 0 0,-1 1-1,1-1 1,-1 0 0,0 0 0,1 1 0,-1-1 0,0 3 0,-1 19 262,0-15-128,1-1 0,0 1 0,0-1 0,0 0 0,1 1 0,3 11 0,-4-19-106,0 1-1,0-1 1,0 0-1,2 2 214,-2-1-214,1-1 1,-1 0-1,0 0 1,1 1-1,-1-1 1,0 0-1,1 0 1,-1 0-1,0 0 1,1 0-1,-1 0 1,0 0-1,1 1 1,-1-1-1,1 0 1,-1 0-1,1-1 1,14-3 403,18-17-430,-25 16-15,42-30 139,-49 34-106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0:41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9 480,'0'-1'28,"0"1"1,0 0-1,0-1 1,0 1-1,0 0 1,0-1-1,1 1 1,-1 0-1,0-1 1,0 1-1,0 0 1,0-1-1,1 1 1,-1 0-1,0-1 1,0 1-1,0 0 1,1 0-1,-1 0 1,0-1-1,1 1 1,-1 0-1,0 0 1,1 0-1,-1-1 1,0 1-1,0 0 1,1 0-1,-1 0 1,0 0-1,1 0 1,0 0-1,12-1 2739,-4 8 859,-4 10-2757,-5-11-639,1-5-214,-1 0 1,0 1-1,0-1 0,0 0 0,0 1 1,0-1-1,0 0 0,0 1 1,-1-1-1,1 0 0,0 1 0,-1-1 1,1 0-1,-1 0 0,1 0 0,-1 1 1,-1 1-1,-20 23 181,19-23-175,-1 1-1,1-1 0,0 1 1,0 0-1,1 0 0,-1 0 1,1 1-1,0-1 0,0 1 1,-2 5-1,2-2 30,0 0 0,1 1 1,0-1-1,0 1 0,1-1 0,0 1 0,0-1 1,1 1-1,0-1 0,1 1 0,0-1 0,0 0 1,1 0-1,3 8 0,-1-6 95,-3-6-130,1 0 0,-1 0 0,-1 0-1,1 0 1,-1 0 0,1 1 0,-1-1-1,0 1 1,0 5 0,-1-8 2,0-1 0,0 0-1,1 1 1,-1-1 0,0 0 0,1 0 0,-1 1-1,1-1 1,1 2 0,-2-2-6,1 0 0,0 1 0,-1-1 0,1 0 0,-1 1 0,1-1 0,-1 0 1,0 1-1,1 2 0,6 26 89,-6-28-127,-1 0 0,1 0 1,-1 1-1,1-1 0,0 0 0,0 0 1,-1 0-1,1-1 0,2 4 0,-2-3 51,1 0 1,-1-1-1,0 1 0,-1 0 0,1 0 1,0 0-1,0 1 0,-1-1 0,1 3 1,4 7 2,2-2 114,-6-8-94,21 0-128,-20-1 73,0 0 0,0-1 0,0 0 0,0 1 1,0-1-1,0 0 0,0 0 0,0 0 0,0 0 1,0 0-1,0-1 0,-1 1 0,1-1 0,0 1 1,0-1-1,0 1 0,0-1 0,-1 0 0,1 0 1,0 0-1,-1 0 0,1 0 0,-1-1 0,3 0 1,16-17 22,-15 15 15,1 0 0,-2 0 0,1-1 0,-1 0 0,7-8 0,-9 10-46,0 0-1,1 0 1,-1 0-1,1 1 1,-1-1-1,4-1 1,-4 2 28,0 1 1,0-1 0,0 0-1,0 1 1,0-1 0,-1 0-1,1 0 1,-1 0-1,1 0 1,-1 0 0,0 0-1,0-1 1,0 1 0,1-3-1,11-29 131,-8 17-137,-3 14-8,-1-1 1,0 1 0,0-1 0,0 1 0,-1-1 0,1-5 0,-1 6 6,1 1 0,-1-1 0,1 1 0,-1-1 0,1 1 0,0-1 1,1-2-1,-1 3-5,0-1 0,0 1 0,0-1 1,0 1-1,0-1 0,-1 1 0,1-4 0,3-32-33,4 11-10,-3 4 31,0 13-93,2-6 66,-7 16 40,1-1 0,-1 1 0,0 0 0,0 0 0,0 0 0,0-1-1,0 1 1,0 0 0,0 0 0,0 0 0,1-1 0,-1 1 0,0 0 0,0 0-1,0-1 1,0 1 0,0 0 0,0 0 0,0 0 0,0-1 0,0 1 0,-1 0-1,1 0 1,0 0 0,0-1 0,0 1 0,0 0 0,0 0 0,0 0 0,0-1-1,0 1 1,-1 0 0,1 0 0,0 0 0,0 0 0,0-1 0,0 1 0,-1 0-1,1 0 1,0 0 0,0 0 0,0 0 0,0 0 0,-1 0 0,1-1 0,0 1-1,0 0 1,-1 0 0,1 0 0,-1 0 14,1 0-29,0 0-1,0-1 1,0 1 0,0 0-1,0 0 1,0-1 0,0 1-1,0 0 1,0-1 0,0 1-1,0 0 1,0 0 0,0-1-1,0 1 1,-1 0 0,1 0-1,0-1 1,0 1 0,0 0-1,0 0 1,-1 0 0,1-1-1,0 1 1,0 0 0,0 0-1,-1 0 1,1 0 0,0-1-1,0 1 1,-1 0 0,1 0-1,0 0 1,0 0 0,-1 0-1,1 0 1,0 0 0,0 0-1,-1 0 1,1 0 0,0 0-1,-1 0 1,1 0 0,0 0-1,0 0 1,-1 0 0,1 0-1,0 0 1,0 0 0,-1 0-1,1 0 1,0 1 0,0-1-1,-1 0 1,1 0 0,0 0-1,0 0 1,-1 1 0,1-1-1,0 0 1,0 0 0,0 0-1,0 1 1,-1-1 0,0 1-57,-7 7 28,4-5 42,-6 5-195,0 6 16,9-14 227,1 3-39,-1-2-11,1 0 1,0-1 0,0 1 0,0 0-1,0 0 1,-1-1 0,1 1-1,0 0 1,0 0 0,0 0 0,1-1-1,-1 1 1,0 0 0,0 0 0,0-1-1,1 1 1,-1 0 0,0 0 0,1-1-1,-1 1 1,0 0 0,1-1-1,-1 1 1,1 0 0,-1-1 0,1 1-1,0-1 1,-1 1 0,1-1 0,-1 1-1,1-1 1,0 1 0,-1-1 0,1 0-1,1 1 1,0 0 86,-2 1-173,0 1 64,0-1 0,0 0 0,0 1-1,1-1 1,0 5 0,-1-6 87,1 0-21,4 11 161,-5 12-303,1-1 1,6 41-1,-5-37 105,-2-22-8,0 0 0,1 0 0,-1 0 0,3 9 0,-1-9 4,-1-1-6,0 0 1,0 0-1,0 0 0,0 0 1,0 9-1,-1-1-6,1 0 1,0 0-1,0-1 0,5 15 1,5 4 218,-10-26-247,-1 0 1,0 0 0,1 0 0,-1-1-1,0 1 1,-1 0 0,1 0 0,-2 6-1,-1 10-342,4-18-147,-1 0 0,1-1-1,0 1 1,0 0-1,0 0 1,0-1 0,1 1-1,-1-1 1,0 1-1,1-1 1,-1 0 0,4 3-1,4 0-868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0:56.5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2 992,'1'-1'2287,"10"9"-1683,-6 2-560,-1 0 1,-1 0 0,1 0-1,-2 0 1,1 0 0,-1 0-1,0 16 1,0 47 245,-3-51-40,2 0 0,0 0 0,6 30 0,-1-28-43,-1 2 0,-2-1-1,1 35 1,-5-46-133,-1 1 1,0 0-1,-1-1 0,-1 0 0,-7 21 0,-6 23 702,15-39-649,0 0-1,1 1 0,1-1 0,1 0 0,5 33 0,-2-25-301,13 64 382,-11-69-104,-1 0 0,-1 0 0,1 36-1,-5-54-293,0-1 1,-1 1-1,0-1 0,1 1 0,-1-1 0,0 1 0,0-1 0,-1 0 0,1 1 0,-1-1 0,0 0 0,0 0 0,0 0 0,0 0 0,0-1 1,-1 1-1,1-1 0,-1 1 0,-3 2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0:58.9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1 480,'13'10'2103,"-13"-10"-2026,1 1 1,-1 0 0,0 0 0,3 25 663,-3-13-637,2-3 77,0 0 0,1 0 1,8 18-1,5 23 52,-6-18-199,33 124-112,-16-56 497,-20-73-235,-1 1 1,3 52 0,-6 60 411,-3-134-578,-2 40 112,-8 46 1,-1-4 125,10-74-168,-8 25 0,2-6-51,7-33-8,-1 0-1,1 1 0,0-1 0,-1 0 0,1 0 1,-1 1-1,0-1 0,1 0 0,-1 0 0,0 0 1,0 0-1,-1 2 0,2-3-19,0 0 0,-1 0 0,1 0 0,0 1 0,-1-1 0,1 0-1,0 0 1,0 0 0,-1 0 0,1 0 0,0 0 0,-1 0 0,1 0 0,0 1 0,-1-1 0,1 0 0,0 0 0,-1 0-1,1-1 1,0 1 0,0 0 0,-1 0 0,1 0 0,0 0 0,-1 0 0,1 0 0,0 0 0,0 0 0,-1-1-1,1 1 1,0 0 0,0 0 0,-1 0 0,1-1 0,0 1 0,0 0 0,-1 0 0,1-1 0,0 1 0,0 0 0,0 0-1,0-1 1,-1 1 0,1 0 0,0-1 0,0 1 0,0 0 0,0 0 0,0-1 0,0 1 0,0 0 0,0-1 0,0 1-1,-8-33-49,1 0-1,2 0 0,-3-63 0,2 9-297,-13-27 140,-1-26 323,16 79-138,2 1 0,9-71-1,9-22-81,-15 92-405,0 63 504,0 0-1,0 1 0,0-1 1,0 0-1,0 0 0,0 1 1,-1-1-1,1 3 0,0 7 10,0 0 0,6 21 0,1 13-154,-3 122-2759,-3-150 1877,4-5-379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1:04.3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 51 576,'1'-15'277,"0"13"-26,-1 0 0,0 0 0,1 0 0,-1-1 0,0 1 1,0 0-1,0 0 0,-1 0 0,1 0 0,-1 0 0,0-2 1,1-5 340,0 18 160,4 14-266,0-3-295,1 21 1,0 36 6,2 83 318,-8-75 28,7 140-202,2-125-156,-4-68 444,0 59-1,-12-108 715,1-11-1178,-6-47-1,8 40-155,-15-130-294,4 33-178,15 116-613,1 0 0,0 0 0,1 0 0,1 0 0,0 0 0,7-22 0,1-8-536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1:05.9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109 11 832,'-1'-1'43,"0"1"1,0-1-1,1 1 1,-1-1-1,0 1 0,0-1 1,0 1-1,0 0 1,0-1-1,0 1 0,-1 0 1,1 0-1,0 0 1,0 0-1,0 0 1,0 0-1,0 0 0,0 0 1,0 0-1,-2 1 1,-8 0 575,3 2-109,8-2-500,0-1 1,-1 1-1,1-1 1,-1 0-1,1 1 0,-1-1 1,1 0-1,-1 0 1,1 1-1,-1-1 1,0 0-1,1 0 1,-1 0-1,1 1 0,-2-1 1,1 0 21,0 0 0,-1 1-1,1-1 1,0 1 0,0-1 0,0 1 0,0 0 0,0-1-1,0 1 1,0 0 0,0 0 0,0 0 0,1 0-1,-1 0 1,-1 1 0,-7 7 302,5 11 87,4-13-180,-1 1-1,1 15 1,1-2 1357,2-23-1166,0-1-381,-1 0 0,-1 0 0,1 0 0,0-1 0,-1 1 0,0-1 0,1 1 0,-2-1 0,1 0-1,0 1 1,0-8 0,0 1 202,11-42-61,-11 48-167,-9 11-424,7-6 452,1-1-1,-1 1 0,1 0 0,-1 0 0,0 0 0,1 0 0,-1 0 0,1-1 0,0 1 0,-1 0 1,1 0-1,-1 2 0,0 2 33,0-3-32,-8 11 107,-12 7 395,20-19-566,0-1 0,0 1 0,0 0 0,0 0 0,0-1 0,0 1 0,1 0 0,-1 0 0,0 0 0,0 0 0,1 0 1,-1 0-1,0 0 0,1 0 0,-1 0 0,1 0 0,-1 2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1:08.9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1 576,'-23'0'192,"20"0"-128,-6 4-32,5-4 0,0 0-32,-1 4 0,-3 7-736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1:09.5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776 34 1568,'-6'-1'154,"0"0"0,1 1-1,-1 0 1,0 0 0,1 0 0,-11 2 0,-16 1 668,18-4-561,1 0 1,-1-2 0,1 1 0,-13-5-1,-27-6 766,11 8-712,1 2 0,0 1-1,-1 2 1,-42 6 0,56-3-242,-2 0-67,-1 1 0,-31 8-1,22-2-7,26-7 160,0 0 0,0 1 1,1 0-1,-16 8 1,28-11-134,-4 1-37,0 1 0,0 0 0,0 0-1,-4 5 1,8-8 9,1 1 0,-1-1-1,1 0 1,0 1 0,-1-1-1,1 1 1,-1-1 0,1 1-1,0-1 1,0 1 0,-1-1 0,1 1-1,0-1 1,0 1 0,0 0-1,0-1 1,-1 1 0,1-1-1,0 1 1,0 1 0,1-2 12,-1 1 0,1 0 1,-1-1-1,1 1 0,-1 0 1,1-1-1,-1 1 0,1-1 1,-1 1-1,1-1 0,0 1 1,-1-1-1,1 1 0,0-1 1,-1 0-1,1 1 0,0-1 0,0 0 1,-1 0-1,3 1 0,34 8 371,1-2 0,75 5-1,-75-9-296,170 12 493,-67-9-668,-16-1 429,41-5-72,-146-1-279,24-2 123,54-13 0,-80 12-70,0-1 0,0-1-1,31-15 1,50-19 265,-93 38-381,1 0 0,-1 0 0,0 0 0,1 1 0,-1 0 0,1 0 0,-1 1 0,1-1 0,-1 2 0,13 0 0,4 3-1295,39 13-1,-14-4-838,-14-5-167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1:21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1 464 1248,'0'-3'3872,"4"17"-2411,-3-12-1352,-1-1 0,1 1 1,-1-1-1,1 1 0,-1-1 0,1 1 0,0-1 0,0 1 1,-1-1-1,1 0 0,0 0 0,1 0 0,-1 1 0,0-1 1,0 0-1,0 0 0,0 0 0,1-1 0,-1 1 0,1 0 1,2 1-1,4 2 2,0-1 1,13 4-1,-15-6-101,0 0 1,1 0-1,-1-1 0,1 0 1,9-1-1,4 0 392,1 0-45,-16 0-314,-1 1 0,1-1 0,-1 1 0,1 1 0,7 0 0,-10-1-39,-1 1 1,1 0 0,0-1 0,-1 1-1,1 0 1,-1 0 0,1 0-1,-1 0 1,0 0 0,1 0-1,-1 0 1,0 1 0,0-1 0,1 0-1,-1 1 1,0-1 0,-1 1-1,3 2 1,-1 2-1,0-1 1,-1 1-1,0-1 0,0 1 0,0-1 1,0 1-1,-1 0 0,0 11 0,-1-10 11,1 0 0,1 0 0,-1 1-1,4 13 1,0-4-24,-1 0-1,2 32 1,-3-32-8,0 0 0,0 1 0,6 16 0,5 11-20,12 79-1,-15-69-396,28 83-1,-27-106 536,2 0 1,22 40-1,-22-40 48,-12-31-261,13 23-677,-12-24 876,0 0 1,0 0-1,0-1 1,0 1-1,0-1 1,0 1-1,0-1 1,3-1-1,-4 1-109,0 1 1,0 0-1,-1-1 0,1 1 1,0-1-1,-1 0 0,1 1 1,0-1-1,-1 1 0,1-1 1,-1 0-1,1 0 0,-1 1 1,1-1-1,-1 0 0,1 0 0,-1 0 1,0 1-1,1-1 0,-1 0 1,0 0-1,0 0 0,0-1 1,0 1-70,17-13 747,-16 11-621,1 1 1,-1-1-1,1 0 0,-1 0 0,0 1 1,0-1-1,0 0 0,0 0 1,-1 0-1,1-5 0,1-1 14,3-29 69,0-70 0,-4 43-50,4-55 82,-1-10-150,6 19-347,-5 57 522,-2-98 0,-3 93-130,-2 6-122,0 30-10,3-42 0,0 59 87,0 1 0,1 0 0,0 0 1,-1 0-1,5-6 0,-4 7-12,0 0 1,-1 0-1,1 0 1,-1 0 0,0-1-1,0 1 1,1-7-1,-1 7-28,-1 1 0,1 0-1,0-1 1,0 1 0,0 0 0,1 0-1,-1 0 1,1 0 0,0 0-1,0 0 1,3-4 0,9-16-250,-10 14 251,-3 7 45,0 1 1,0-1 0,-1 1 0,1-1-1,-1 1 1,1-1 0,-1 0 0,1-3-1,7-25-267,-3 7 170,-5 21 103,0 1-1,1-1 0,-1 1 0,1-1 0,-1 1 0,1 0 0,0-1 0,-1 1 0,1 0 1,0 0-1,0-1 0,0 1 0,0 0 0,0 0 0,0 0 0,2-1 0,7-10-232,-8 10 246,0 0-1,0 0 0,0 0 0,0 0 0,0 0 0,0 0 1,1 1-1,-1-1 0,4-1 0,14-11 257,-18 12-214,-1 1-32,-1 1-1,1-1 0,-1 1 1,1 0-1,-1-1 1,1 1-1,-1-1 0,0 1 1,1-1-1,-1 0 0,0 1 1,1-1-1,-1 1 1,0-1-1,0 1 0,0-1 1,1 0-1,-1 1 1,0-1-1,0-1 0,0 2-7,0 0-14,0-1 1,0 1-1,0-1 0,0 1 0,0 0 0,1-1 1,-1 1-1,0 0 0,0-1 0,0 1 1,0 0-1,1-1 0,-1 1 0,0 0 1,1-1-1,-1 1 0,0 0 0,0 0 0,1 0 1,-1-1-1,0 1 0,1 0 0,-1 0 1,1 0-1,-1-1 0,1 1 0,0 0 3,0 17-308,1-14-194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1:10.7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 1 2400,'-1'0'46,"0"0"1,0 1-1,0-1 1,0 0-1,1 1 1,-1-1 0,0 1-1,0-1 1,1 1-1,-1 0 1,0-1-1,1 1 1,-1 0-1,0-1 1,1 1-1,-1 0 1,1 0-1,-1 0 1,1-1-1,0 1 1,-1 0-1,1 0 1,0 0-1,0 0 1,0 0-1,-1 0 1,1 0-1,0-1 1,0 1-1,0 0 1,0 0-1,1 0 1,-1 0-1,0 1 1,0 11 149,-16 104 652,-10 261 1461,25-270-1502,1-94 845,8-148-1233,-1 29-529,1 23 77,0-15-57,-4 61-192,1 60 74,2 64 406,-2-39-114,-5-26 80,0 0-1,-2 0 0,-1 0 0,-9 38 0,-6-4 24,17-70-175,4-12-211,16-31 183,34-68 0,-47 115 87,-4 13-73,-6 17 131,-29 80-65,32-100-98,1-1 0,0 0 0,0 1 0,0-1 0,0 0 0,0 1 0,0-1 0,0 0 0,0 1 0,0-1 0,0 0 0,0 1 0,1-1 0,-1 0 0,0 0 0,0 1 0,0-1 0,0 0 0,0 1 0,0-1 0,6 3-611,-6-3 611,0 0 0,1 0 0,-1 0 0,0 0 0,1 0 0,-1 0 0,0 0 0,1 0 0,-1 0 0,23-4-2841,-20 3 2495,37-43-4613,-30 23 4588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1:11.5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150 39 3328,'-1'-3'143,"0"0"1,0 0 0,-1 0-1,1 0 1,-1 0-1,0 1 1,1-1-1,-1 0 1,0 1-1,-1-1 1,-5-4 474,9 9-652,-1 1-1,0-1 1,1 0-1,-1 1 1,0-1-1,-1 1 1,1-1-1,-1 3 1,1-1 19,-12 54 727,-2 0 0,-28 75 0,42-132-704,-31 87 546,29-82-471,0-1 1,0 0-1,-1 0 0,1 0 0,-1-1 0,-5 7 0,8-11-84,0 0-1,0 1 1,0-1 0,0 0 0,0 0 0,0 0-1,0 0 1,0 0 0,0 0 0,0 0 0,0 0 0,0 0-1,0 0 1,0 0 0,0 0 0,0 1 0,0-1-1,0 0 1,0 0 0,0 0 0,0 0 0,0 0-1,0 0 1,0 0 0,0 0 0,0 0 0,0 0 0,-1 0-1,1 0 1,0 0 0,0 0 0,0 0 0,0 0-1,0 0 1,0 0 0,0 0 0,0 0 0,0 0 0,0 0-1,0 0 1,0 0 0,-1 0 0,1 0 0,0 0-1,0 0 1,0 0 0,0 0 0,0 0 0,0 0 0,0 0-1,0 0 1,0 0 0,0 0 0,0 0 0,0 0-1,0 0 1,-1 0 0,1 0 0,0 0 0,0 0-1,0 0 1,0-1 0,0 1 0,0 0 0,0 0 0,4-6-487,9-6-661,12-7-1787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1:17.5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472 221 576,'-1'-1'42,"1"0"1,0 1-1,0-1 0,0 0 0,-1 0 1,1 0-1,0 1 0,0-1 1,0 0-1,0 0 0,0 0 0,0 0 1,1 1-1,-1-1 0,0 0 1,0 0-1,0 0 0,1 1 0,-1-1 1,1 0-1,-1 1 0,0-1 1,1 0-1,-1 1 0,1-1 0,-1 0 1,1 1-1,0-1 0,-1 1 1,1-1-1,0 1 0,0-1 0,7-9-77,1-6 675,3-1-102,-10 14-495,0-1-1,0 1 1,0 0 0,0 0 0,6-5 0,8-4 124,0 1 0,18-10 0,-22 14 30,57-39 817,-67 45-1051,16-12 286,-17 13-252,0-1-1,-1 0 0,1 0 0,0 0 1,0 0-1,-1 0 0,1 0 0,0 0 1,-1 0-1,1 0 0,-1 0 1,1 0-1,-1 0 0,0-1 0,1 1 1,-1-2-1,-1 3-65,-3 3 31,2-1 109,0-1 0,0 1-1,-1-1 1,1 0 0,0 0 0,-1 0-1,1 0 1,-1 0 0,1 0 0,-1-1-1,0 1 1,1-1 0,-1 0 0,-5 0-1,-11 2-182,-6 5 160,1 0 0,-1 2 0,2 0 0,-30 17 0,-118 81 166,160-101-244,1 1 0,-15 13 0,-11 8 109,36-27-77,-1-1 0,1 0 0,0 1 0,0-1 0,-1 0-1,1 0 1,-1 1 0,1-1 0,0 0 0,-1 0 0,1 0 0,0 1 0,-1-1 0,1 0-1,-1 0 1,1 0 0,-1 0 0,1 0 0,0 0 0,-1 0 0,1 0 0,-1 0-1,1 0 1,0 0 0,-1 0 0,1 0 0,-1 0 0,1-1 0,-1 1 0,1 0 0,0 0-1,-1 0 1,1-1 0,0 1 0,-1 0 0,1 0 0,0-1 0,-1 1 0,1 0 0,0-1-1,0 1 1,-1 0 0,1-1 0,0 0 0,-4-21 30,2 8 38,1 10-83,0-1 1,1 1 0,-1-1-1,1 0 1,0 1 0,1-10-1,0-17 164,-2 27-153,1 0 1,-1-1-1,0 1 1,-1 0-1,1 0 0,0 0 1,-1 1-1,0-1 1,0 0-1,0 1 1,-1-1-1,1 1 1,-1 0-1,0-1 0,0 1 1,0 1-1,0-1 1,0 0-1,0 1 1,-1-1-1,0 1 1,1 0-1,-9-3 0,-16-5-28,26 10 13,1 0-1,0-1 1,0 1 0,0 0-1,-1 0 1,1 0 0,0 0-1,0 0 1,-1 1 0,1-1-1,0 0 1,0 0 0,0 1-1,0-1 1,-1 1 0,1-1-1,0 1 1,0-1-1,0 1 1,-2 1 0,3-1 81,8-1 85,-9-2-144,0 0 0,0 0-1,0 1 1,0-1 0,0 0 0,0 1-1,0-1 1,-1 0 0,1 1 0,-1 0-1,1-1 1,-1 1 0,1 0 0,-1 0-1,0 0 1,0 0 0,-2-1-1,-2 2-27,0 0 0,0 0 0,0 1-1,0 0 1,1 0 0,-1 1-1,-6 1 1,11-2 23,-1 0-1,1-1 1,0 1 0,0-1 0,0 1-1,0 0 1,0 0 0,0 0-1,0 0 1,0 0 0,0 0 0,0 0-1,0 0 1,1 0 0,-1 0-1,0 0 1,1 0 0,-1 0 0,1 1-1,-1-1 1,1 0 0,0 0 0,-1 1-1,1-1 1,0 0 0,0 1-1,0-1 1,0 0 0,0 1 0,0-1-1,0 0 1,0 1 0,1-1 0,-1 0-1,1 0 1,-1 1 0,1-1-1,1 2 1,0 2-11,1-1-1,0 1 1,1-1-1,-1 0 1,1-1-1,0 1 1,0-1-1,0 1 1,0-1-1,1 0 1,-1-1-1,8 4 1,-5-3 29,1 0 0,0 0 0,0 0 0,0-1 0,0 0 0,1-1 0,-1 0 0,0 0 0,1-1 0,-1 0 0,13-2 0,6-2 35,-1-2-1,33-11 0,16-4-79,-38 13 62,0 2 0,0 2-1,51-1 444,-89-1-516,-3 1 120,0 0-1,0 0 0,-7-6 1,5 6 24,5 4-106,2 1-24,-1-1-1,1 1 1,-1-1-1,1 1 1,-1 0-1,1 0 0,0-1 1,-1 1-1,1 0 1,-1 0-1,1-1 0,0 1 1,-1 0-1,1 0 1,-1 0-1,1 0 1,0 0-1,-1 0 0,2 0 1,17 1-102,-12-1 114,11 0 96,0-1-1,31-5 1,-36 5-194,-12 1 113,0 0 1,0 1 0,0-1 0,0 0 0,0 0-1,0 0 1,0-1 0,1 1 0,-1 0-1,0 0 1,0-1 0,0 1 0,0 0 0,1-2-1,6 0 195,-16 4-278,-84-2 362,48-8-367,18 8-384,25 0 479,-2 11-63,-2 28-400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1:19.3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87 42 1248,'-7'-3'3067,"7"2"-3044,0 1 1,-1 0-1,1-1 1,0 1-1,-1 0 1,1-1-1,-1 1 1,1 0-1,0 0 1,-1 0-1,1-1 1,-1 1-1,1 0 1,-1 0-1,1 0 1,-1 0-1,1 0 1,-1 0-1,1 0 1,0 0-1,-2 0 1,-6 0 754,13 7-879,20 8 154,-19-11-50,0 0-1,1 0 0,-1-1 0,0 1 0,14 3 0,-10-3 577,-10-5-571,-1 1 0,1-1-1,0 1 1,-1-1-1,1 1 1,0-1-1,-1 0 1,1 1-1,0-1 1,-1 1-1,1 0 1,-1-1-1,1 1 1,-1-1-1,1 1 1,-1 0-1,1-1 1,-1 1-1,-1-1 1,-14-6 59,12 5-66,0 1-11,1 0 0,0 0-1,-1 0 1,1 1 0,-1 0 0,0-1-1,1 1 1,-6 1 0,5-1 43,1 0 0,-1 0 0,0 0 0,1 0 0,-1-1 0,-5-1 0,5 1-33,1-1 0,0 1 0,0-1 0,0 0 0,0 0 0,-4-3 0,7 5 9,0 0 1,-1 0 0,1 0-1,0 0 1,0-1-1,-1 1 1,1 0-1,0 0 1,0 0 0,0 0-1,-1-1 1,1 1-1,0 0 1,0 0-1,0-1 1,0 1 0,0 0-1,-1 0 1,1 0-1,0-1 1,0 1 0,0 0-1,0-1 1,0 1-1,0 0 1,0 0-1,0-1 1,0 1 0,0 0-1,0 0 1,0-1-1,0 1 1,0 0-1,0 0 1,0-1 0,0 1-1,1 0 1,-1 0-1,0-1 1,0 1 0,0 0-1,0 0 1,0-1-1,1 1 1,-1 0-1,0 0 1,0 0 0,1-1-1,2-3-4,0 2-288,-3 2 285,0 0 1,0 0-1,0 0 0,1 0 1,-1 0-1,0-1 0,0 1 0,0 0 1,0 0-1,1 0 0,-1 0 1,0-1-1,0 1 0,0 0 1,0 0-1,0 0 0,0 0 0,0-1 1,0 1-1,0 0 0,1 0 1,-1-1-1,0 1 0,0 0 0,0 0 1,0 0-1,0-1 0,0 1 1,0 0-1,0 0 0,-1-1 0,1 1 1,0 0-1,0 0 0,0-1 14,0 1-1,0 0 0,0-1 0,0 1 0,0-1 0,0 1 0,0 0 0,-1-1 1,1 1-1,0 0 0,0 0 0,0-1 0,-1 1 0,1 0 0,0-1 0,0 1 1,-1 0-1,1 0 0,0-1 0,0 1 0,-1 0 0,1 0 0,-1-1 0,1 2-27,-1-1-1,0 1 0,1-1 1,-1 1-1,1-1 0,-1 1 1,1 0-1,-1-1 0,1 1 1,-1 0-1,1-1 0,-1 1 1,1 0-1,0 0 0,0-1 0,-1 1 1,1 0-1,0 0 0,0-1 1,0 1-1,0 0 0,0 0 1,0 0-1,0-1 0,0 1 1,0 1-1,0 32-202,1-23 186,-1-7 45,1 0 0,-1-1 0,1 1 0,0 0 1,0-1-1,0 1 0,1-1 0,1 4 0,-1-4-29,-1 1 0,1-1 0,-1 1-1,0-1 1,0 1 0,0 0 0,0-1 0,-1 5-1,1-7 31,-1-1 0,0 0-1,0 0 1,0 1 0,0-1-1,0 0 1,0 0 0,0 1-1,0-1 1,-1 0 0,1 1-1,0-1 1,0 0 0,0 0-1,0 1 1,0-1 0,0 0-1,0 0 1,-1 0-1,1 1 1,0-1 0,0 0-1,0 0 1,0 0 0,-1 1-1,1-1 1,0 0 0,0 0-1,0 0 1,-1 0 0,1 0-1,-1 1 1,1-1-2,0-1 0,0 1 0,-1 0 1,1 0-1,0 0 0,0 0 0,0 0 0,-1-1 1,1 1-1,0 0 0,0 0 0,0 0 0,-1-1 1,1 1-1,0 0 0,0 0 0,0-1 0,0 1 0,0 0 1,0 0-1,-1-1 0,1 1 0,0 0 0,0-1 1,0 1-1,0 0 0,0 0 0,0-1 0,0 1 1,0 0-1,0 0 0,0-1 0,-7-49 198,2 5-261,5 43 48,-1 1-1,1 0 0,-1-1 1,1 1-1,-1-1 0,1 1 1,-1 0-1,0 0 0,-1-3 0,-3-6 46,-1 1-132,6 9 85,0 0 0,-1-1-1,1 1 1,-1 0 0,1-1 0,0 1 0,-1-1 0,1 1 0,0 0 0,-1-1-1,1 1 1,0-1 0,0 1 0,0-1 0,-1 1 0,1-1 0,0 1 0,0-1 0,0 1-1,0-1 1,0 1 0,0-1 0,0 0 0,0 1 0,0-1 0,0 1 0,0-1 0,0 1-1,1-1 1,-1 1 0,0-1 0,1 0-63,0 0 1,0 1-1,0-1 0,-1 1 0,1-1 1,0 1-1,0-1 0,0 1 1,0 0-1,0 0 0,0-1 0,0 1 1,0 0-1,0 0 0,0 0 0,0 0 1,0 0-1,0 0 0,0 0 0,0 0 1,2 1-1,2 0-458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1:45.5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220 111 1472,'0'0'18,"0"0"-1,-1 0 1,1 0-1,0 0 1,0 0-1,-1-1 1,1 1 0,0 0-1,0 0 1,0 0-1,-1 0 1,1-1 0,0 1-1,0 0 1,0 0-1,0 0 1,0-1-1,-1 1 1,1 0 0,0 0-1,0-1 1,0 1-1,0 0 1,0 0 0,0-1-1,0 1 1,0 0-1,0 0 1,0-1-1,0 1 1,0 0 0,0 0-1,0-1 1,0 1-1,0 0 1,0 0 0,0-1-1,0 1 1,0 0-1,1 0 1,-1-1 0,8-11 325,-4 7-310,0 0 79,-3 4-35,0 0 1,0 0-1,0-1 1,0 1-1,-1 0 1,1 0-1,5-16 1977,-6 17-1967,1-1 0,-1 0 0,0 1-1,0-1 1,0 0 0,0 0 0,-1 0 0,2-19 803,-2 18-906,-1-24 1189,25 137-1086,-17-78 66,-4-15 522,1 25-1,8-67-685,-8 19 69,-1 0 0,1 1 1,-1-1-1,-1 0 0,1 0 0,0 0 0,-1 0 1,0 0-1,0-6 0,-1 10-42,0 0-1,-1 0 1,1 0 0,-1 0-1,1 0 1,0 1 0,-1-1-1,1 0 1,-1 0 0,0 0-1,1 1 1,-1-1-1,0 0 1,1 1 0,-1-1-1,0 0 1,0 1 0,-1-1-1,-20-12 141,8 6-28,1-4-25,-2 2-1,0-1 1,0 2-1,-25-10 0,36 17-124,0 0 0,0 0 0,0 1-1,0 0 1,1-1 0,-1 1 0,0 1-1,0-1 1,0 1 0,0-1 0,1 1-1,-1 0 1,0 1 0,1-1-1,-1 0 1,1 1 0,-1 0 0,1 0-1,0 0 1,-3 3 0,0 0-10,0 0 1,0 0-1,1 1 0,0-1 1,0 1-1,0 0 0,1 1 1,0-1-1,-4 9 0,5-8 49,-3 5-91,-7 23 0,12-33 70,1 1 0,-1 0 1,0-1-1,1 1 0,0 0 1,0 0-1,0 0 0,0 0 1,0-1-1,0 1 0,1 0 1,-1 0-1,1 0 0,1 3 1,-1-4 10,-1-1 1,1 0-1,0 0 1,0 0-1,0 0 1,0 0-1,0 0 1,0 0-1,0 0 1,0 0-1,0-1 1,0 1-1,0 0 1,1-1-1,-1 1 1,0 0-1,1-1 1,-1 0-1,0 1 1,1-1-1,-1 0 1,0 0-1,1 0 1,-1 0-1,0 0 1,1 0-1,-1 0 1,1 0-1,-1 0 1,0-1-1,1 1 1,-1 0-1,0-1 1,2 0-1,3-2 61,1 0-1,-1 0 0,0 0 1,0-1-1,7-5 0,-5 3 136,-3 2-177,0 1 1,0-1 0,0 0-1,-1 0 1,1-1 0,-1 1 0,0-1-1,-1 0 1,1 0 0,3-6-1,-3 3 86,-3 7-100,-1 1 0,1-1 0,-1 0 0,1 1 0,-1-1 0,0 0 0,0 1 0,1-1-1,-1 0 1,0 1 0,0-1 0,0 0 0,1 0 0,-1 1 0,0-1 0,0-1 0,4-62-44,-6 64-172,2 0 201,0 1 1,0-1-1,-1 0 1,1 0-1,0 0 1,0 0-1,0 1 1,-1-1-1,1 0 1,0 0-1,0 0 1,0 1-1,0-1 1,-1 0-1,1 0 1,0 1-1,0-1 0,0 0 1,0 0-1,0 1 1,0-1-1,0 0 1,0 0-1,0 1 1,0-1-1,0 0 1,0 1-1,0-1 1,0 1-1,0-1 5,0 0 0,0 0 0,0 1 0,0-1 0,0 0 0,0 1 0,0-1-1,0 0 1,0 0 0,0 1 0,-1-1 0,1 0 0,0 1 0,0-1 0,0 0 0,0 0-1,0 1 1,0-1 0,-1 0 0,1 0 0,0 1 0,0-1 0,-1 0 0,1 0-1,0 0 1,0 1 0,0-1 0,-1 0 0,1 0 0,0 0 0,-1 0 0,1 0 0,0 0-1,0 1 1,-1-1 0,1 0 0,-1 0 0,1 0-82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1:47.5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487 3 832,'-1'1'62,"-1"-1"0,1 0 0,-1 0 0,1 1 0,-1-1 0,1 0 0,-1 1 0,1 0 0,0-1 0,-1 1 0,1 0 0,-3 1-1,2 0 5,1-1 0,-1 0 0,0 0 0,1 0-1,-1-1 1,0 1 0,0 0 0,-2 0-1,1 0 78,0-1 0,1 1 0,-1 0 1,0 0-1,1 1 0,-4 1 0,4-2-87,0 0 0,0 1 0,0-1 0,-1 0 0,1-1 0,0 1 0,-1 0 1,1-1-1,0 1 0,-1-1 0,-2 0 0,-11 1 297,-23 4 1,-1 0 139,9-1-402,0 1 0,-42 13 0,11-2 164,-11-4 993,61-8-1182,-6 0 129,17-4-190,10 0 6,68-7-306,-63 6 350,60-8 297,0-4 0,91-27 0,-154 36-350,0 1 1,-1 0-1,1 1 1,0 1-1,0-1 0,0 2 1,0-1-1,19 3 0,-14 4 180,-14-5-70,1 7-80,-4-5-20,1 0 1,0 0 0,-1 0-1,1-1 1,-1 1-1,0 0 1,0 0-1,0 0 1,-1-1 0,1 1-1,-1 0 1,1-1-1,-1 1 1,0-1 0,0 0-1,0 0 1,0 1-1,0-1 1,0-1-1,-1 1 1,1 0 0,-1 0-1,1-1 1,-5 2-1,-29 6 334,29-7-269,0 0 0,0 0 0,-1 0 0,-13 0 0,-16 1-669,53-10 421,30-6 278,-40 12-85,0-1 0,0 1-1,-1-1 1,1-1 0,6-3 0,17-6 87,-19 6 148,-10 6-264,1 0 0,-1-1 0,1 1 0,-1-1 0,1 1 1,-1 0-1,1-1 0,0 1 0,-1 0 0,1 0 0,-1-1 0,1 1 1,0 0-1,-1 0 0,1 0 0,0 0 0,0 0 0,-1 0-51,7-3-124,-5 4 181,0 0 0,0 0 0,0 0 0,1 0 0,-1 0 0,1-1 0,-1 1 0,0-1 0,1 0 0,-1 1 0,1-1 0,-1 0 0,1-1 0,-1 1 0,1 0 0,-1-1 0,1 1 0,-1-1 0,0 0 0,1 0 0,-1 0 0,0 0 0,0 0 0,0 0 0,0-1 0,0 1 0,2-3 0,9-4-125,-9 5 78,-1 1 0,1-1 0,-1 0 0,0 0 0,0 0 0,0-1 0,4-6 0,-2 3-592,-4 6 641,-1 1 1,1-1-1,-1 1 0,0-1 0,1 1 0,-1-1 1,1 1-1,-1-1 0,0 0 0,0 1 1,1-1-1,-1 0 0,0 1 0,0-1 1,0 0-1,0-1 75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1:49.6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135 461 2144,'-3'-2'104,"0"0"1,1 0-1,0 0 0,-1 0 0,1 0 1,0-1-1,0 0 0,0 1 1,0-1-1,1 0 0,-1 0 1,1 0-1,-1 1 0,1-2 0,-1-5 1,1 4-11,1 0 0,-1 0 0,1 0 0,0 0 0,1 0 0,-1 0 0,1 0 1,0 1-1,1-1 0,1-6 0,7-13 112,0 2-1,1-1 1,1 1 0,1 1-1,2 0 1,18-21 0,-23 31-200,0 1 1,20-15-1,-24 20-20,-5 5 42,-1-1 0,1 0 0,0 0 0,0 0 0,-1 0 0,1 1 0,0-1 0,-1 0 0,1 0 0,-1 0 0,0-1 0,1 1 0,-1 0 0,0 0 0,1 0 0,-1 0 0,0 0 0,0 0 0,0-2 0,-13-3 383,12 7-400,0-1 1,0 0-1,0 0 1,0 1-1,0-1 0,0 0 1,0 1-1,0-1 1,1 1-1,-1 0 1,0-1-1,0 1 0,0-1 1,1 1-1,-1 0 1,0 0-1,0 0 1,-13 19-63,5-7 56,5-8-6,1 0 0,-1 1 1,1-1-1,-3 8 0,3-7 47,0-1 1,0 1-1,-7 8 0,10-14-33,0 1 0,-1 0 1,1-1-1,0 1 0,-1-1 0,1 1 0,0-1 0,-1 0 1,1 1-1,-1-1 0,1 1 0,-1-1 0,1 0 0,-1 1 1,1-1-1,-1 0 0,1 0 0,-1 1 0,1-1 1,-2 0-1,5-11 113,12-20-76,-5 12-55,-1 3 116,14-21 0,-20 33-148,0 0 0,0 0 0,0 0 0,1 0-1,0 1 1,0 0 0,0 0 0,0 0 0,8-5 0,-8 6 103,0 0-1,0 0 1,-1-1 0,1 1 0,3-5-1,-6 6-129,-1 128-106,3-109 319,-3-13 342,-8-32-310,9-3-145,-3 0-1,-5-36 1,3 27-372,2 37 62,0 6 74,-4 7 66,0 13 43,-50 168-124,44-159 358,-1-1 0,-2 0 0,-32 51 0,37-71 14,1 0 0,-14 12 0,-1 1 71,23-24-216,0 0 0,-1 0-1,1 0 1,-1 0 0,1 0 0,-1 0 0,1-1-1,-1 1 1,1-1 0,-1 1 0,0-1 0,1 0-1,-1 1 1,1-1 0,-1 0 0,0 0 0,0 0 0,-2-1-1,-1 1-134,3 1 86,0 0 0,0 1 0,0-1 0,1 1 0,-1-1 0,1 1 0,-1-1 0,1 1 0,0 0 0,-1 0 0,0 2 0,0-1 44,1-1-124,-4 16-1174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1:56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3 896,'0'0'14,"0"0"0,0 0 0,-1 0 0,1 1 0,0-1 0,0 0 0,-1 0 1,1 0-1,0 0 0,0 0 0,-1 1 0,1-1 0,0 0 0,0 0 0,-1 0 0,1 0 0,0 0 0,-1 0 0,1 0 0,0 0 0,-1 0 1,1 0-1,0 0 0,0 0 0,-1 0 0,1 0-8,0 0 0,-1 0 0,1 0-1,0-1 1,0 1 0,0 0 0,0 0 0,-1 0 0,1 0 0,0 0 0,0 0 0,0 0 0,0 1-1,-1-1 1,1 0 0,0 0 0,0 0 0,0 0 0,0 0 0,0 0 0,-1 0 0,1 0 0,0 0-1,0 0 1,0 0 0,0 1 0,0-1 0,0 0 0,-1 0 0,1 0 0,0 0 0,-10 2 831,8-1-915,-8 4 1441,2-1 1169,10-8-2147,-1 4-357,0-1-1,0 0 0,0 1 0,0-1 0,0 0 0,0 1 0,0-1 1,0 1-1,0 0 0,0-1 0,0 1 0,1 0 0,-1 0 0,0-1 1,0 1-1,0 0 0,2 1 0,7-3-68,-1-1 564,5 0-134,-13 3-336,-1 0-57,1 0 1,0 0-1,0 0 0,0 0 1,0 0-1,0 1 0,0-1 1,0 0-1,0 0 0,0 1 1,0-1-1,0 0 1,0 1-1,0-1 0,0 1 1,-1-1-1,1 1 0,0 0 1,0-1-1,-1 1 0,1 0 1,0-1-1,-1 1 0,1 0 1,0 0-1,-1 0 0,0 0 1,1 1-1,8 17 123,-5-10-59,1 0 1,0 0-1,0 0 1,10 12-1,-13-17-67,1-1 0,-1 0 0,0 0 0,-1 1-1,1 0 1,-1-1 0,3 8 0,1 5 32,8 40-3,-10-48 4,-1 0 0,0 0 0,2 14 0,3 12 40,-6-26-55,1 0-1,-2 1 0,1-1 0,-1 1 0,0-1 0,-2 12 0,0 13-11,-8 39 155,10-70-164,0-1 52,0 4-4,-3-8-12,4-11 0,0 0-1,5-17 1,-3 16-21,-1 1-1,1-20 1,-2-12 301,0 17-304,-3-39-1,1 64 56,0-1 0,0 1 0,0-1 0,0 1 0,-1-1 0,1 1-1,-1 0 1,0 0 0,-1 0 0,1 0 0,-1 0 0,1 0 0,-7-5-1,3 4 8,1 0 0,-2 0 0,1 1 0,0 0 0,-1 0-1,0 1 1,-13-5 0,5 1-127,-22-5 51,32 11-7,-4-1 11,1 0 1,-15 0-1,12-1-101,11 3 103,0 0 0,0 0 0,0 0 0,0 0 0,0 0-1,0 0 1,0-1 0,-1 1 0,1 0 0,0 0 0,0 0 0,0 0 0,0 0-1,0 0 1,0 0 0,0-1 0,0 1 0,0 0 0,0 0 0,0 0 0,0 0-1,0 0 1,0-1 0,0 1 0,0 0 0,0 0 0,0 0 0,0 0 0,0 0-1,0-1 1,0 1 0,0 0 0,0 0 0,0 0 0,0 0 0,0 0 0,0-1-1,0 1 1,0 0 0,0 0 0,0 0 0,0 0 0,1 0 0,-1 0 0,0 0-1,0-1 1,0 1 0,0 0 0,0 0 0,0 0 0,1 0 0,-1 0 0,0 0-1,0 0 1,0 0 0,0 0 0,0 0 0,1 0 0,-1 0 0,0 0 0,0 0-1,0 0 1,0 0 0,1 0 0,6-4-37,2 1 1,-1 0-1,13-3 0,-19 5 58,8 0 56,-8 2-45,3 8-21,-5-7-16,-1-1-4,1 0-102,4 7 127,3 0-9,-1 0 0,-1 0 0,1 1-1,-1 0 1,-1 0 0,5 13 0,-8-10-1,3 11 0,3-3-1588,-2 0 1,6 37-1,-8-40 852,1 6-1477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1:58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4 832,'0'-3'1483,"1"4"-1147,1 2-163,-1 0 1,1 0 0,-1 0 0,0 0 0,0 0 0,0 0 0,0 0 0,-1 0 0,1 0 0,-1 1-1,0-1 1,0 0 0,0 6 0,-1-4-97,0 0 1,-1 0-1,1 0 0,-1 0 1,0 0-1,0-1 0,-1 1 1,-3 5-1,-24 38 586,-40 58-158,37-61-409,30-42 11,0-1 0,1 0 0,-1 0 0,0 0 0,0 0 0,-4 2 0,-9 6 13,15-10-107,-5 5-11,1-1 1,0 1-1,0-1 1,0 1-1,0 1 1,1-1-1,-7 10 0,2-1 72,9-13-72,-1-1 0,0 1 1,0 0-1,1 0 1,-1 0-1,0 0 1,1 0-1,-1 0 0,1 0 1,-1 1-1,1-1 1,0 0-1,0 0 1,-1 0-1,1 2 0,-5 16-61,0-1 76,5-17-60,45-36 406,-20 13-309,18-13-226,-22 18 230,-1 0-1,31-36 1,-13 13-87,-24 24 44,-1 0 0,0-1-1,11-22 1,-45 59 118,-9 11 213,-2-1 0,-1-1-1,-1-2 1,-52 31-1,82-55-303,-5 2-115,0 1 0,0 0-1,1 1 1,-13 13-1,12-12-210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2:46.68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125 162 992,'0'0'1136,"0"20"-635,-3 65 187,2-165-480,-2 67 82,3 13-286,0 0 0,0-1 0,0 1 0,0 0 0,0 0 0,0 0 0,0 0 1,0 0-1,0 0 0,-1-1 0,1 1 0,0 0 0,0 0 0,0 0 0,0 0 0,0 0 0,0 0 0,-1 0 0,1 0 0,0 0 0,0 0 0,0 0 0,0 0 1,-1 0-1,1 0 0,0 0 0,0 0 0,0 0 0,0 0 0,0 0 0,-1 0 0,1 0 0,0 0 0,0 0 0,0 0 0,-14 14 1475,17-12-1321,1 0 1,-1-1-1,0 1 1,1-1-1,-1 0 0,1 0 1,0 0-1,-1-1 1,6 1-1,38-1 871,-23-1-634,5 1-312,-1 1 83,1-2 0,54-8 0,149-47 922,-197 48-798,0 2 0,64-2-1,79 9-208,13 0-71,-120-8 615,22-1-450,222 8-148,-179 8 14,-1 0 8,275-1 207,-272-11-73,-83 0-35,22-5-169,-6-1 261,224-12-182,-167 5-122,4-1 16,-132 18 49,207-22 228,-123 14-555,-31 4 332,-44 3-4,0 0 0,0 1 0,-1 0 0,1 1 0,0 0 0,0 0 0,15 5 0,-23-5-1,0-1-1,0 0 1,0 1 0,-1-1 0,1 0 0,0 1 0,0-1 0,-1 1 0,1-1 0,0 1-1,-1 0 1,1-1 0,0 1 0,-1 0 0,1-1 0,-1 1 0,1 0 0,-1 0 0,0 0-1,1-1 1,-1 1 0,0 0 0,1 0 0,-1 0 0,0 0 0,0 0 0,0-1 0,0 1 0,0 0-1,0 0 1,0 0 0,0 0 0,0 0 0,0 0 0,0 0 0,-1-1 0,1 1 0,0 0-1,-1 0 1,1 0 0,0-1 0,-1 1 0,1 0 0,-1 0 0,-1 0 0,2 0-5,-11 17-13,2 0 0,0 1 0,0-1 0,2 2 1,-8 32-1,12-41 47,2 0 0,-1 0 0,1 1 0,1-1 0,0 0 0,1 0 0,0 1 0,0-1 0,1 0 1,1 0-1,0 0 0,0 0 0,7 12 0,-9-21-9,0-1 1,-1 1 0,1 0-1,-1-1 1,1 1-1,-1 0 1,1-1-1,-1 1 1,0 3-1,0-5-18,0 0 0,0 0 0,0 0-1,0 1 1,0-1 0,0 0 0,0 0-1,0 0 1,0 0 0,0 0 0,0 0-1,0 1 1,0-1 0,0 0 0,-1 0-1,1 0 1,0 0 0,0 0 0,0 0-1,0 0 1,0 0 0,0 1 0,0-1-1,0 0 1,-1 0 0,1 0 0,0 0-1,0 0 1,0 0 0,0 0 0,0 0-1,0 0 1,-1 0 0,1 0 0,0 0-1,0 0 1,0 0 0,0 0 0,-1 0-1,-8-7 244,-2-4-111,7 6-147,-1 0-1,0 0 0,-1 0 0,1 1 1,-1 0-1,1 0 0,-1 0 1,-7-2-1,-15-5-89,-1 3-1,-50-10 1,-64 1-199,59 15 280,-161 16-1,-147 41-26,354-49 86,-116 9-77,58-8-40,-248 28 202,294-31-136,-74-5 0,-49-14 3,67 4 9,-38-5 49,-112-6 10,54 14-168,69 0 124,85 5 58,-91-17 0,2-17 30,104 29-11,-139-27-172,129 28 132,30 4-41,-1 0-1,-20 0 1,30 3 10,0 0 0,0-1 1,0 0-1,0 1 0,0-1 0,0-1 0,1 1 0,-1 0 0,0-1 0,1 0 1,-5-2-1,6 3-114,1-1 1,-1 1 0,0 0 0,1-1-1,-1 1 1,0-1 0,1 0-1,0 1 1,-1-1 0,1 0 0,0 0-1,0 0 1,0 0 0,0 0 0,0 0-1,1 0 1,-1 0 0,1 0 0,-1-1-1,1-2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49:30.4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 24 896,'-6'-10'571,"6"10"-523,0-1 0,0 1 0,-1-1 0,1 1 0,0-1 0,0 1 0,0 0 0,-1-1 0,1 1 0,0-1 0,0 1 0,0-1 0,0 1 0,0-1 0,0 1 0,0-1 0,0 0 0,0 1-37,0 0 0,0-1 0,0 1 0,0 0 0,0 0 0,0 0 0,0-1 0,0 1 0,0 0 0,0 0 0,0 0 0,0 0 0,0-1-1,0 1 1,0 0 0,-1 0 0,1 0 0,0 0 0,0 0 0,0-1 0,0 1 0,0 0 0,0 0 0,-1 0 0,1 0 0,0 0 0,0 0 0,0 0 0,0 0 0,-1 0 0,1 0 0,0-1 0,0 1 0,0 0 0,0 0 0,-1 0 0,1 0 0,0 0 0,0 0 0,0 0 0,0 0 0,-1 0 0,1 1 0,0-1 0,0 0 0,0 0 0,-1 0 0,1 0 0,0 0 0,0 0 0,0 0 0,0 0 0,0 0 0,-1 0 0,1 1 0,0-1 0,0 0 0,0 0 0,0 0 0,0 0 0,0 0 0,0 1 0,-1-1 0,1 0 0,-9 10-5,3 0-172,3-7 228,1 0 0,0 1 0,0-1 0,0 1 0,0 0 0,1 0 0,-1-1 1,1 1-1,0 0 0,-1 6 0,3 2 1187,10-15-744,-9 3-536,34-12 248,-21 8-265,-1-1 1,1 0-1,19-11 0,-33 15 160,10 4 91,-9-2-225,0 0 1,-1 0 0,1-1-1,0 1 1,0-1 0,0 0-1,0 1 1,1-1 0,-1 0-1,2 0 1,4-3-512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1:23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1472,'7'-11'5976,"-6"11"-5901,-1 0 0,0 0 0,0 0 0,0 0-1,1 0 1,-1 0 0,0 0 0,0 0 0,0 0 0,0 0 0,1 0-1,3 7 55,0 1 0,0 1 0,-1-1 0,0 0-1,2 13 1,5 47-22,-1-10-21,1 7 374,1 69 0,-7-82-239,-3-26-199,-2-1-1,0 1 1,-6 30-1,4-35 69,2-1 66,1-18-200,1 1 0,-1-1 0,0 1-1,-1-1 1,1 1 0,0-1-1,-1 1 1,1-1 0,-1 0 0,-1 4-1,1-5-504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2:49.38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4 147 1824,'-1'-4'140,"1"1"-69,-1 0 0,0 0 0,1 0 0,0 0 0,0-1 0,0 1 0,0 0 0,1 0 0,-1 0 0,1 0 0,-1 0 0,1 0 0,0 0 0,3-4 0,3-12 233,-6 16-255,0 0 1,-1 1-1,1-1 1,1 0 0,-1 1-1,2-4 1,0 2 185,0 1 1,1-1 0,-1 1-1,1 0 1,-1 0-1,1 0 1,0 1 0,0-1-1,0 1 1,0 0-1,1 0 1,-1 0-1,1 1 1,8-2 0,3 0 272,1 1 1,32 1-1,-7 1-47,195-1 1348,-38 2-1480,-159-2-322,310-4 1128,-91 6-964,46 3 122,-134-3-69,-95-2-224,51-3 42,-126 4 49,-14 8 213,-14 1-415,19-6 124,-1 0 0,0 0 0,-11 1 0,-130 14 115,-112 18-117,73 6 23,-88 17 1,110-24 192,-85 17 58,205-44-266,-265 58 160,301-63-181,-8 2-27,0 1 1,1 1 0,-1 0-1,-16 11 1,32-17 15,1 1 1,0-1 0,0 1 0,-1 0 0,1 0 0,0 0 0,1 0 0,-1 0 0,-2 4-1,3-6 11,1 1-1,0-1 1,0 1-1,0-1 1,-1 1-1,1-1 1,0 1-1,0-1 0,0 1 1,0-1-1,0 1 1,0-1-1,0 1 1,0 0-1,0-1 0,0 1 1,1-1-1,-1 1 1,0-1-1,1 1 1,-1 0-3,1 0 1,0 0 0,0 0 0,-1 0-1,1 0 1,0-1 0,0 1 0,0 0-1,0 0 1,0-1 0,0 1-1,0-1 1,2 1 0,10 4 19,-1-1 0,1-1 1,0 0-1,1-1 0,17 1 0,71-3 128,-47-1-132,348 9 293,-322-9-359,188 9-39,93 4 347,-276-12-154,65 5-88,-87-2-11,-63-3 0,0 0 0,0 0 1,-1 0-1,1 0 1,0 0-1,-1 0 1,1 0-1,0 0 0,0 0 1,-1 0-1,1 0 1,0 1-1,0-1 1,-1 0-1,1 1 0,0-1 1,-1 0-1,1 1 1,-1-1-1,1 1 1,0-1-1,-1 1 0,1-1 1,0 2-1,-15 2 91,-20 5-152,0-3-1,-47 4 1,24-3 80,-352 53 23,93-5 97,249-39-201,-125 51 0,190-66 63,-108 38 0,-59 25 190,145-55-142,12-5-80,1 1 1,-15 7-1,24-11 21,0 1 1,-1-1 0,1 0-1,0 1 1,1-1 0,-1 1-1,0 0 1,0 0-1,1 0 1,-1 0 0,1 0-1,-1 0 1,1 0 0,0 0-1,0 0 1,-2 5 0,3-5 7,0 0 1,0 0 0,0 0-1,0 0 1,0 0-1,0 0 1,0 0 0,1 0-1,-1 0 1,1 0 0,-1 0-1,1 0 1,0-1 0,0 1-1,0 0 1,0 0 0,0-1-1,0 1 1,0-1 0,1 1-1,-1-1 1,1 1 0,-1-1-1,1 0 1,-1 0 0,4 2-1,0 0-5,0 0-1,1 0 1,-1 0-1,1-1 1,0 0-1,0 0 1,8 1 0,19 0 147,1-1 1,-1-1 0,1-2 0,52-9 0,184-41 206,-103 16-150,-98 22-188,130-22-142,-145 28 75,92 1 0,40 18 235,40 1 99,-216-14-215,-1 0 1,0 0-1,0-1 0,0 0 0,14-5 1,-23 7-56,0 0-1,1 0 1,-1 0 0,0-1 0,1 1-1,-1 0 1,0 0 0,0 0 0,1-1 0,-1 1-1,0 0 1,0 0 0,1-1 0,-1 1-1,0 0 1,0-1 0,1 1 0,-1 0-1,0-1 1,0 1 0,0 0 0,0-1-1,0 1 1,0 0 0,1-1 0,-1 1 0,0 0-1,0-1 1,0 1 0,0 0 0,0-1-1,0 1 1,0 0 0,-1-1 0,1 1-1,0-1 1,0 1 0,0 0 0,0-1 0,0 1-1,-1-1 1,-7-11-67,2 5-299,-13-16-531,18 22 836,1 1 0,-1-1 0,0 0 0,1 1 1,-1-1-1,0 1 0,1-1 0,-1 1 0,0-1 0,0 1 1,0 0-1,1-1 0,-1 1 0,0 0 0,0 0 0,0-1 1,0 1-1,0 0 0,0 0 0,1 0 0,-1 0 0,0 0 0,0 0 1,0 1-1,-1-1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2:56.15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0 228 896,'1'-1'17,"-1"0"0,0 0 0,0 0 1,0 0-1,1 1 0,-1-1 0,0 0 0,1 0 0,-1 0 0,0 1 1,1-1-1,-1 0 0,1 1 0,-1-1 0,1 0 0,0 1 0,-1-1 0,1 0 1,0 1-1,-1-1 0,1 1 0,0 0 0,0-1 0,-1 1 0,3-1 1,56-15 6672,-43 16-6194,8 0-128,0-1 0,28-6 0,0-2 70,2 3 1,-1 2 0,89 5-1,-108 2-331,-16-1 23,-1-1 0,1-1 0,-1 0 0,22-3 1,67-17 32,47-7 47,-51 10-7,52-7 287,21 2-426,-81 9 64,112-2 0,-198 15-118,192 4 32,-143-1-30,83 17-1,-9-1 120,-20-4 79,125 11-274,-134-25 311,107-15 1,-7 0-247,-21 4 335,-16-12-330,-106 14-6,-51 6-1,211-24-132,-170 22 194,36-3 28,49 1-77,1 0-40,-30 4 28,119 4 0,-60 13 282,-154-14-308,284 10 4,-114 2-21,1 1 294,66-7-313,-168-1 66,84 19 1,-126-18 19,1-2-1,-1-2 1,47-1 0,-21-6 48,69-12 1,24-5 210,22-4-289,-121 17 68,92-1 0,56 13 224,-145-2-168,2 3-111,97 20-1,-122-18 131,23 1-249,-38-6-1883,42 9 0,-60-10 1374,28 19-3729,-21-13 3028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2:58.55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71 1728,'12'14'5418,"14"-9"-2687,108 4-1233,0 1-809,204-23 505,-166 4-735,-62 4-363,-87 3-71,259-23 179,78-22 64,-255 39-194,153 8 0,-245 1-76,0 0-1,0 1 0,-1 1 1,1 0-1,19 7 0,-31-9 5,1 0 0,-1-1-1,1 1 1,0 0 0,-1 0-1,0 1 1,1-1 0,-1 0-1,0 0 1,1 1 0,-1-1-1,0 1 1,0-1 0,0 1 0,0-1-1,0 1 1,-1 0 0,1 0-1,-1-1 1,1 1 0,0 3-1,-1-3 7,0-1-1,1 1 0,-1-1 1,0 1-1,0-1 0,-1 1 1,1-1-1,0 1 0,0-1 1,-1 1-1,1-1 0,-1 0 0,1 1 1,-1-1-1,0 0 0,0 1 1,1-1-1,-1 0 0,0 0 1,0 1-1,0-1 0,0 0 1,0 0-1,0 0 0,-1 0 1,-1 1-1,-21 12-253,-21 10 220,11-12 47,-1-1 0,-49 9-1,54-14-13,-212 41-140,-72 5 127,29-6 7,-72 35-1,-122 49-86,409-111 134,65-17-115,1-1-1,-2 1 1,1-1-1,0-1 0,-9 1 1,27 15-2,-7-11 78,0-1 1,0 0 0,0-1 0,0 0 0,1 0 0,-1 0 0,1 0 0,0-1-1,9 2 1,65 7 177,-78-10-179,195 5 501,-75-4-437,735-6 414,-620-5-561,45-4 379,-237 12-299,-45 1 33,-9 3-236,-58 17 65,-61 1 276,62-12-174,-487 72-54,308-40 88,11-1 4,193-36 62,15-1-177,0 0 0,-35 10-1,58-12 7,-1 0 0,1-1 0,0 1-1,0 0 1,0 0 0,0 1 0,1-1-1,-1 0 1,0 0 0,0 1 0,-1 2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5:30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37 1312,'0'-1'126,"1"0"0,-1 0 1,0 0-1,1 0 0,-1 0 1,1 0-1,-1 0 0,1 0 0,-1 0 1,1 0-1,0 0 0,0 1 0,-1-1 1,1 0-1,1 0 0,18-19 1555,-20 20-1651,0 0 0,0 0 0,1 0-1,-1 0 1,0 0 0,0 0 0,0 0-1,0-1 1,0 1 0,0 0 0,1 0-1,-1 0 1,0 0 0,0 0 0,0 0 0,0 0-1,0 0 1,1 0 0,-1 0 0,0 0-1,0 0 1,0 0 0,0 0 0,0 0 0,1 0-1,-1 0 1,0 0 0,0 0 0,0 0-1,0 0 1,0 0 0,1 0 0,-1 0 0,0 0-1,0 0 1,0 1 0,0-1 0,0 0-1,1 0 1,1 8 350,-2 17-487,0-18 275,1 58 99,-1 13-267,-9 85 0,-26 276 992,32-391-726,-11 61 1,12-97-208,0 1-1,-1-1 1,-1 0 0,0 0-1,0 0 1,-11 18 0,9-25-361,7-28-6164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5:31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0 138 320,'2'-5'267,"0"-1"1,1 1-1,-1 0 1,1 0-1,0 1 0,0-1 1,0 1-1,1-1 0,-1 1 1,1 0-1,0 0 1,0 1-1,1-1 0,-1 1 1,6-3-1,10-6 774,1 1 0,27-10 1,-44 19-1154,5-2 114,1 1-1,-1 0 1,1 0-1,0 1 1,-1 0-1,1 1 1,0 0-1,15 0 0,-18 2 12,0 0 0,0 0-1,0 0 1,0 1-1,-1 0 1,1 1-1,0-1 1,-1 1-1,0 1 1,0-1-1,0 1 1,11 9-1,-11-8 32,0 0-1,-1 0 1,0 1-1,0 0 0,0 0 1,0 0-1,-1 1 0,0-1 1,0 1-1,-1 0 1,0 0-1,0 1 0,-1-1 1,2 10-1,-2-3 89,0 0-1,-1 0 1,0 0-1,-3 17 1,2-24-48,-2 0 1,1 0 0,-1-1 0,0 1-1,-1 0 1,1-1 0,-1 1-1,-1-1 1,1 0 0,-6 7-1,6-9-6,1 0-1,-1-1 0,0 1 0,0-1 0,0 0 0,0 0 0,0 0 1,-1 0-1,1 0 0,-1-1 0,0 1 0,0-1 0,0 0 1,-6 2-1,-15 5 335,20-6-357,0-1-1,0 0 1,0 0 0,0-1-1,0 0 1,-8 1-1,-103 1 144,76-4-983,12 0-3358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5:38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8 1984,'0'0'7013,"8"-7"-4965,-19 20-1863,0 0 0,-1-1 0,0 0 0,-1-1-1,0-1 1,-25 16 0,3-1 164,30-22-324,1 1 0,0-1 0,0 1 0,0 0 0,1 1 0,-1-1 0,-4 9 0,7-11-19,0-1-1,0 1 1,0-1-1,1 1 1,-1 0 0,1-1-1,-1 1 1,1 0-1,-1 0 1,1-1 0,0 1-1,0 0 1,0 0-1,0-1 1,0 1 0,0 0-1,1 0 1,-1-1 0,0 1-1,1 0 1,0 0-1,-1-1 1,1 1 0,0-1-1,0 1 1,0-1-1,1 3 1,2-1 27,0 1 0,0-1 1,1 0-1,-1 0 0,1 0 1,0-1-1,0 0 0,0 1 0,0-2 1,0 1-1,6 1 0,-3-1-223,-1 0-1,1 1 1,12 6-1,-12-8-2186,-6-1 1832,7 0-2271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5:38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53 150 1408,'5'-24'512,"-5"10"-384,3-2-64,2 5 832,-5 0-512,0-5 960,-5 0-736,2 1 736,-7 4-736,5-1 32,-3 8-384,0 4-608,-1 0 192,1 8-1280,3 4 800,0-1-2464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5:40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85 2080,'-23'7'1547,"-2"1"900,24-8-2346,1 0 0,0 0 0,-1 1 0,1-1-1,-1 0 1,1 0 0,-1 0 0,1 0-1,-1 0 1,1 0 0,-1 0 0,0 0 0,-4-4 2204,12 3-2241,56 1 676,71-1-75,-106 0-418,0-2-1,48-12 0,38-10 325,-39 9-486,130-18 331,-200 34-454,0-1-1,0 1 1,0 0 0,0 1-1,1-1 1,-1 1-1,0 0 1,0 0 0,5 3-1,-10-3-158,1 0 0,-1-1 0,0 1 1,1 0-1,-1 0 0,0 0 0,0 0 0,0 0 0,0 0 0,0 0 0,0 0 0,0 0 0,0 0 0,0 0 0,-1 2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5:41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61 1312,'0'0'6037,"10"0"-4453,101 3 11,-80-5-1279,0-1 1,0-2 0,42-12-1,45-6-340,-81 19-56,-12 0 117,0 1-1,0 1 0,0 1 0,35 4 1,-35-1-163,-21-2 134,1 1 0,-1-1 0,0 1 0,0-1 0,1 1 0,-1 0 0,0 1 0,0-1 0,0 1 0,4 2 0,24 11-141,-25-11-2414,3 1-2031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5:44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 1056,'6'-9'4498,"-6"9"-4318,1 0 0,-1 0 0,1 0-1,-1 0 1,0 0 0,1 0 0,-1 0 0,1 0 0,-1 0 0,1 0 0,-1 0 0,1 0 0,-1 0 0,0 0 0,1 0-1,0 0 1,7 0 1728,-1-2-3367,-1-1 1486,1 0 0,0 0 0,0 1 0,0 0 0,0 0 0,0 1 0,0 0 0,0 0 0,0 1 0,8 0 0,18-2 145,134-2 482,-111 4-454,-35 1-154,0 1 0,0 1 0,24 7 0,-10-2 26,-11-5 157,0 0 0,39-1 1,-40 4-2129,-20-6 982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1:26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63 1408,'-9'-4'5955,"9"3"-5799,1-6-209,1 5 129,-1 1-1,1 0 1,0 0-1,0 0 1,-1 0-1,1 0 0,0 0 1,0 1-1,0-1 1,0 0-1,0 1 1,0-1-1,4 1 0,-1 0 24,0 1 0,0-1-1,0 1 1,0 1-1,0-1 1,8 4-1,-10-4-102,-1 0 0,1 0 0,-1 1 0,1-1 0,-1 1 0,0-1 0,0 1 0,0 0 0,0 0 0,0 0 0,0 0 0,0 0 0,-1 0 0,3 4 0,3 16 35,0 1 1,-2-1-1,6 45 0,1 9 41,-6-49 4,-4-12-61,1-1 1,1 0 0,0 0 0,1 0 0,10 21 0,-14-34-18,-1-1 0,1 1-1,-1-1 1,0 0 0,1 1 0,-1-1 0,1 1 0,-1-1 0,1 0 0,-1 0 0,1 1 0,0-1-1,-1 0 1,1 0 0,-1 0 0,1 1 0,-1-1 0,1 0 0,0 0 0,-1 0 0,1 0 0,-1 0-1,1 0 1,0 0 0,-1 0 0,1 0 0,-1-1 0,1 1 0,-1 0 0,1 0 0,0 0 0,-1-1-1,1 1 1,-1 0 0,1-1 0,-1 1 0,0 0 0,1-1 0,0 0 0,17-15-90,-13 9 189,0 0 1,0 0 0,-1-1-1,5-10 1,2-4 112,-3 5-15,0-1-1,9-32 1,6-16 261,-4 19-314,-12 28 5,1 0 0,1 1 1,21-34-1,-27 49-85,-1 1 0,1-1 0,0 0 0,0 1 1,1 0-1,-1 0 0,0 0 0,1 0 0,-1 0 0,1 1 0,0-1 0,-1 1 0,1 0 1,0 0-1,0 1 0,5-1 0,-8 1 23,3 2 395,0 0-1608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6:09.1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440 560 1248,'-3'-2'230,"0"1"1,1-1-1,-1 1 1,0 0-1,0-1 1,1 1-1,-1 0 1,0 1-1,-4-2 1,-14-4 477,11 1-392,1 1 0,-2 0 0,1 1 0,0 0 0,-1 0 0,1 1 0,-18-1 0,9 2 49,14 0-274,0 1-1,0 0 0,0 0 0,0 0 1,-7 2-1,1 0-31,7-2-41,1 1 0,-1 0 0,1-1 0,0 1 0,0 0 0,-1 1 0,-3 1-1,-14 7 6,19-9-15,-1 0 0,1 0 1,-1 0-1,1 0 0,0 1 0,-1-1 1,1 1-1,0-1 0,0 1 0,0 0 1,0 0-1,0 0 0,1 0 1,-1 0-1,-1 3 0,1-1 27,0-1 1,1 0-1,-1 1 0,1-1 1,0 1-1,0-1 0,1 1 1,-1 3-1,1-5-33,0 0 0,0 0 0,0 0 0,1 0 0,-1 0 0,1 0 0,0 0 0,-1 0 0,1 0 0,0 0 0,0-1 0,0 1 0,1 0 0,-1 0 0,0-1 0,2 2 0,4 3 68,-1 0-1,1-1 1,0 0-1,0 0 1,1-1 0,-1 0-1,1 0 1,14 5-1,-5-2 94,-10-6-127,0 1-1,0-1 0,0 0 1,0 0-1,0-1 1,0 0-1,10-1 0,2 1 114,-14-1-120,0 1-1,0-1 1,0 0-1,0 0 1,-1-1-1,1 0 0,0 0 1,-1 0-1,1 0 1,-1-1-1,0 1 1,1-1-1,-1 0 1,-1 0-1,1-1 0,0 1 1,-1-1-1,0 0 1,1 0-1,-2 0 1,1 0-1,0-1 1,-1 1-1,0-1 0,0 1 1,2-8-1,-2 1 91,-1 1-1,0-1 1,0 0-1,-1 0 1,-1 0-1,0 0 1,-3-17-1,0 5-175,-2-33 220,-14-87 378,16 123-467,-2 1 0,0-1 0,-2 1 0,0 1 1,0 0-1,-2 0 0,0 0 0,-1 1 0,-16-18 0,20 28-80,0 0-1,0 1 0,-1-1 1,0 1-1,0 1 0,-1 0 1,0 0-1,0 0 0,0 1 1,0 0-1,0 1 0,-16-3 1,14 3-138,1 2 0,-1-1 0,0 1 0,0 1 0,1 0 0,-1 0 1,0 1-1,1 1 0,-1 0 0,1 0 0,-16 6 0,10 0-1947,6 3 593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6:10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319 153 992,'-1'-7'2533,"2"7"-2485,-1-1-1,0 1 1,0 0-1,0 0 1,1 0 0,-1-1-1,0 1 1,0 0-1,0 0 1,0 0-1,1-1 1,-1 1-1,0 0 1,0 0 0,0-1-1,0 1 1,0 0-1,0-1 1,0 1-1,0 0 1,0 0 0,0-1-1,0 1 1,0 0-1,0 0 1,0-1-1,0 1 1,0 0-1,0-1 1,0 1 0,0 0-1,0 0 1,0-1-1,-1 1 1,1 0-1,0 0 1,0 0-1,0-1 1,0 1 0,-1 0-1,-9-10 559,6 6-341,0-12 151,0 1 139,-1 5-296,4 7-155,0 0-1,-1-1 1,0 1-1,1 0 1,-1 0 0,0 0-1,-4-3 1,-4-5 106,8 9-182,0 0 1,0 0 0,0 0 0,-1 0-1,1 0 1,-4-2 0,-10-6 123,14 8-137,0 0 0,-1 1 1,1-1-1,0 1 0,0 0 1,-1-1-1,1 1 0,-1 1 1,1-1-1,-1 0 0,-3 0 1,-1 0-50,0 1 0,0 0 0,0 1 0,0-1 0,1 1 0,-1 1 0,0-1 0,0 1 0,1 0 0,-1 1 0,-10 5 0,9-3 79,1-1 0,-1 1 0,1 0 0,1 0 0,-1 1 0,1 0 0,0 0 0,0 1 0,-5 7 0,6-4-35,0 0 0,0 0 0,1 0-1,0 1 1,-2 11 0,4-9 51,0 1-1,2-1 1,-1 0 0,2 0-1,0 0 1,0 0 0,4 14-1,-2-10 208,-2-5-138,2-1-1,3 14 0,-1-12-113,-2-4 28,0 0 1,1 0-1,5 10 1,-7-16-28,-1-1 0,1 0 0,0 0 1,-1 0-1,1 0 0,0 0 0,0 0 1,0 0-1,1 0 0,-1-1 0,0 1 1,1-1-1,-1 0 0,1 0 0,3 2 1,12 3 118,-12-4-132,-1-1 0,0 1 0,1-1 0,-1 1 0,10 0 0,-2-1-23,-1 0-1,0 1 1,0 1 0,0 0 0,0 1 0,18 8 0,-1-1 19,-23-7-1,0-1 0,0 1-1,0 0 1,-1 0 0,0 0-1,0 1 1,9 10 0,-7-7-18,0 1 0,0 0 1,-1 1-1,-1 0 0,0 0 1,0 0-1,4 15 0,-8-25 22,1 7 38,0-1 0,-1 1 1,0 0-1,0 0 1,1 8-1,-3-14 32,1 1 1,-1 0-1,0 0 1,0 0-1,0 0 0,0-1 1,0 1-1,0 0 1,0-1-1,0 1 1,-1-1-1,1 1 0,-1-1 1,1 0-1,-1 1 1,-2 1-1,1-1-18,-1 0 0,1 0 0,0 0 0,-1 0 0,1 0 0,-1-1 0,1 1 0,-1-1 0,0 0 0,0 0 0,1 0 0,-1-1 0,0 0 0,0 1 0,0-1 0,0 0 0,0-1 0,-4 0 0,-85-17-129,83 15 58,-17-5-787,26 8 646,-1 0 0,1 0 1,-1-1-1,1 1 1,-1 0-1,1 0 0,0 0 1,-1 1-1,1-1 1,-1 0-1,1 1 0,-1-1 1,1 0-1,-2 2 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6:12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6 154 2144,'-1'0'276,"1"-1"1,-1 0-1,1 1 1,-1-1 0,1 0-1,-1 0 1,1 1-1,-1-1 1,1 0-1,0 0 1,0 0-1,-1 1 1,1-1-1,0 0 1,0 0-1,0 0 1,0-1-1,1-19 586,-1 12 40,0 7-855,0 1 0,1-1 0,-1 1 0,1-1 0,-1 1 0,1-1 0,-1 1 0,1 0 0,0-1 0,-1 1 0,1 0 0,0 0 0,0 0 0,0-1 0,0 1 0,0 0 0,0 0 0,2-1 0,0 0 43,-1 0 0,1 1-1,0-1 1,0 0 0,0 1-1,0 0 1,4-2 0,1 0-65,-7 2-19,-1 1 0,1-1 0,0 1 1,-1 0-1,1-1 0,0 1 0,-1 0 0,1 0 0,0 0 0,-1-1 1,1 1-1,0 0 0,-1 0 0,2 0 0,127-3 234,-118 2-249,-1 0 1,1-1-1,15-3 0,-13 1 5,24-2 0,96-7-36,87-4 155,35 17-254,-144-8 81,-36 7 99,82 2-338,-152-1-64,-1 1 0,1-1 1,-1 1-1,0 0 1,1 0-1,-1 0 0,0 1 1,0-1-1,0 1 1,0 0-1,0 1 0,4 2 1,-1 8-2760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6:15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233 346 1472,'-5'-1'131,"3"0"171,1 0 0,-1 1 0,0-1-1,1 0 1,-1 0 0,0 1 0,1-1 0,-3-2 0,2 2-175,0 0 0,-1 0 1,1 0-1,0 0 0,-1 1 1,1-1-1,-1 1 0,1 0 0,0 0 1,-4 0-1,-8-2 430,9 1-455,0 0 0,-1 1 1,1 0-1,0 0 0,-1 0 0,1 0 0,0 1 0,0 0 0,-1 0 1,1 0-1,0 1 0,-5 2 0,1 0 48,0 2 0,0-1 0,0 2 0,1-1 0,0 1 0,0 0 0,-13 16 0,19-20-136,0 0 0,1 1 0,-1-1 0,1 1 0,0 0 0,0-1 0,0 1 0,0 0 0,1 0 0,-1-1 0,1 1 0,0 0 0,0 0 0,0 0 0,1 0 0,-1-1 0,1 1-1,0 0 1,0 0 0,2 3 0,1 1 4,0-1-1,0 0 1,0 0-1,1 0 0,0-1 1,0 1-1,9 6 1,-10-9-1,1 0 0,0-1 0,-1 0 1,1 0-1,1 0 0,-1-1 1,0 1-1,1-1 0,-1-1 0,1 1 1,7 1-1,-7-3 76,0-1 0,1 1-1,-1-1 1,0 0 0,0 0 0,0-1 0,0 1-1,0-1 1,-1-1 0,1 1 0,0-1 0,-1 0-1,0 0 1,7-6 0,-3 1-43,0 0 0,0-1-1,-1-1 1,0 1 0,0-2 0,-1 1-1,0-1 1,9-20 0,-7 10 187,-1-1 1,-1-1-1,9-40 0,-15 52-199,0 0 0,0 1 0,-1-1 0,0 0 0,-1 1 0,0-1 0,-1 1 0,-3-12 0,-4-5 18,-20-46 0,26 66-61,0 1 1,-1 0 0,0 0 0,0 0 0,0 0-1,-1 1 1,1 0 0,-1 0 0,-1 0 0,1 1-1,-1-1 1,1 1 0,-1 0 0,0 1-1,-1 0 1,1 0 0,-1 0 0,-11-3 0,8 3 15,0 1 0,-1 0 1,1 1-1,-1 0 0,1 0 1,-1 1-1,-14 2 0,19-1-296,-16 4 148,22-5 34,-1 0 0,1 1 0,-1-1-1,1 0 1,-1 0 0,1 1 0,-1-1 0,1 0 0,0 1 0,-1-1 0,1 0-1,0 1 1,-1-1 0,1 1 0,0-1 0,0 1 0,-1-1 0,1 0 0,0 1-1,0-1 1,0 1 0,-1-1 0,1 1 0,0-1 0,0 1 0,0-1 0,0 1-1,0-1 1,0 1 0,0-1 0,0 1 0,0-1 0,0 1 0,1-1 0,-1 1-1,0-1 1,0 1 0,0-1 0,1 1 0,-1 0 0,8 11-1257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6:16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28 2144,'-1'-1'102,"1"1"1,0 0-1,-1 0 1,1-1-1,-1 1 1,1 0-1,0-1 0,-1 1 1,1 0-1,0-1 1,-1 1-1,1-1 1,0 1-1,0-1 0,-1 1 1,1 0-1,0-1 1,0 1-1,0-1 1,0 1-1,0-1 0,0 1 1,-1-1-1,1 1 1,0-1-1,0 1 1,0-1-1,1 1 0,-1-2 1,1 1 119,0 0 0,0 1 0,1-1 1,-1 0-1,0 0 0,1 1 0,-1-1 0,1 1 1,1-1-1,3-1-451,-1 0 288,0 1 0,-1 0-1,1 1 1,0-1 0,0 1-1,1 0 1,-1 1 0,0-1-1,-1 1 1,1 0 0,0 0-1,0 0 1,0 1 0,0-1-1,5 4 1,-5-3 9,-1 0-8,0 0 1,-1-1-1,1 2 1,0-1-1,5 5 0,-7-6-28,-1 1 1,0 0-1,1-1 0,-1 1 0,0 0 0,0 0 0,0 0 0,-1 0 0,1 0 0,0 0 1,-1 0-1,1 0 0,-1 0 0,1 3 0,1 26 514,-2 49 0,-2-27-305,3-35-171,-1-1-1,6 28 0,-5-39-43,1 1 0,0-1 0,0 0-1,0 0 1,0 0 0,1 0-1,0 0 1,1 0 0,-1-1-1,6 7 1,-6-9-120,0 1 136,0 0 1,1-1-1,0 1 0,0-1 0,5 3 1,-8-5-149,0 0 0,1-1 1,-1 1-1,1-1 1,-1 1-1,1-1 0,-1 0 1,1 1-1,0-1 0,-1 0 1,1 0-1,-1 0 0,1 0 1,-1 0-1,1-1 1,-1 1-1,1 0 0,-1-1 1,1 1-1,2-2 0,5-2-2096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6:16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652 19 2144,'0'0'36,"0"-1"-1,0 1 1,0-1-1,0 1 1,0 0-1,0-1 1,0 1 0,0-1-1,0 1 1,0-1-1,1 1 1,-1-1-1,0 1 1,0-1 0,0 1-1,1 0 1,-1-1-1,0 1 1,1-1-1,-1 1 1,0 0 0,1-1-1,-1 1 1,0 0-1,1-1 1,-1 1-1,1 0 1,-1 0 0,0 0-1,1-1 1,0 1-1,8-7 779,-14 9 498,-18 11 40,-74 38 272,81-42-1448,1 0 1,0 0-1,0 2 0,1-1 1,-16 17-1,-58 69 749,48-50-818,-5 1-37,-1-2-1,-2-2 0,-62 42 1,100-79-230,5-3-224,0 0 1,0 1-1,0 0 1,0 0-1,1 0 1,-1 0-1,1 1 1,0 0 0,-4 5-1,8-9 334,0-1 0,0 0 0,0 0 0,-1 0 0,1 0 0,0 1 0,0-1 0,0 0-1,0 0 1,0 0 0,0 1 0,0-1 0,0 0 0,0 0 0,0 0 0,0 1 0,0-1 0,0 0 0,0 0 0,0 0 0,0 1 0,0-1-1,0 0 1,0 0 0,0 0 0,0 0 0,1 1 0,-1-1 0,0 0 0,0 0 0,0 0 0,0 0 0,0 1 0,0-1 0,1 0 0,9-1-2665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6:17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2 736,'-8'-1'5982,"0"5"-3888,6-2-1984,0 0 1,0 1-1,0-1 0,1 1 0,-1-1 0,-2 5 1,-4 16 70,6-18-165,0 0 0,0 0 0,0 0 0,-5 9 0,4-9 45,0 0-1,0-1 1,0 1 0,1 0-1,0 0 1,0 1 0,0-1-1,1 0 1,0 1 0,0-1-1,0 1 1,1-1 0,-1 1-1,1-1 1,1 8 0,1-10-28,0 0-1,0 0 1,0 0 0,0 0 0,0 0 0,1-1 0,-1 1 0,1-1 0,0 0 0,0 0-1,5 4 1,0-4-101,0 0-1,0 0 1,1 0-1,-1-1 1,0-1-1,0 1 0,1-2 1,8 0-1,7 1-5377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6:18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85 6816,'-10'-41'2528,"10"30"-1984,5-5-128,-5 8-32,5 5-288,-5-2-448,0 13-1696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6:32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61 1248,'0'0'4970,"10"0"-4564,-9 1-386,-1-1 1,1 0-1,0 0 1,0-1-1,0 1 1,0 0-1,-1 0 1,1 0-1,0-1 1,0 1-1,0 0 1,-1-1-1,1 1 1,0 0-1,-1-1 1,1 1-1,0-1 1,0 0-1,0 0 60,12-4-27,-7 4 49,0 1-1,1 0 0,-1 0 0,0 0 0,11 3 0,-9-2-37,-1 0 1,0 0-1,1-1 0,10-1 0,171-29 603,-124 21-297,-17 2 48,58 0-1,-67 7-409,43 7 0,-58-5 82,8 0-57,-4 2 33,-23-5-71,-1 2 0,0-1 0,0 0 0,1 1 0,-1 0 0,0 0 0,0 0 0,0 0 0,0 1 0,7 4 0,-4-3-316,8 7-501,-15-9 684,0-1 1,1 0 0,-1 1 0,1-1-1,-1 0 1,0 1 0,0-1-1,1 1 1,-1-1 0,0 1 0,0-1-1,1 1 1,-1-1 0,0 1 0,0-1-1,0 1 1,0-1 0,0 1 0,0-1-1,0 1 1,0-1 0,0 1 0,0-1-1,0 1 1,0-1 0,0 1-1,0 0 1,-7 12-1884,3-1 149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6:33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53 832,'0'0'251,"-8"3"933,8-4-983,0 0 1,0 1-1,0-1 1,0 0 0,0 0-1,1 0 1,-1 1-1,0-1 1,0 0 0,1 0-1,-1 1 1,0-1-1,1 0 1,0-1-1,3-3 333,-2-4-46,-1 9-453,-1-1-1,0 1 1,0-1 0,0 1 0,0-1 0,1 1 0,-1-1 0,0 1-1,1-1 1,-1 1 0,0-1 0,1 1 0,-1 0 0,0-1 0,1 1 0,-1-1-1,1 1 1,-1 0 0,1 0 0,-1-1 0,1 1 0,-1 0 0,1 0 0,-1-1-1,1 1 1,0 0 0,10-3 235,0 0-1,0 0 1,1 1 0,-1 1-1,15 0 1,9-2-155,2 1 282,-1 2-1,59 6 0,-52-2-427,48 10 79,-59-7 69,34 1 0,-33-6-208,38 8 0,-27 2-3327,-28-8 464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1:28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729 1 992,'-1'0'85,"0"0"1,0 0-1,0 0 0,0 0 1,0 0-1,-1 0 0,1 1 1,0-1-1,0 0 0,0 0 1,0 1-1,1-1 0,-1 1 1,0-1-1,0 1 0,0-1 1,0 1-1,0 0 0,0-1 1,1 1-1,-1 0 0,0 0 1,1 0-1,-1-1 0,0 1 1,1 0-1,-1 0 0,1 0 1,0 0-1,-1 0 0,1 1 1,-25 29 2580,19-21-2395,0-1-1,-1-1 1,-14 16 0,12-14-69,1 1-1,0 0 1,-12 21 0,5-7 89,-103 147 383,84-130-637,-72 70-1,-144 123 999,242-226-1013,0 0-1,1 1 1,-13 20 0,6-8-232,9-16 1205,-2-1-4059,25-8-4072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6:35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11 1824,'0'0'81,"-1"-1"-1,1 1 1,0 0 0,0-1-1,0 1 1,0 0 0,0-1 0,0 1-1,0 0 1,0-1 0,0 1-1,0 0 1,0-1 0,0 1-1,0 0 1,0-1 0,0 1 0,0 0-1,1-1 1,-1 1 0,0 0-1,0-1 1,0 1 0,0 0 0,1-1-1,-1 1 1,0 0 0,0 0-1,1-1 1,-1 1 0,0 0-1,1 0 1,-1 0 0,0-1 0,1 1-1,8 7 3002,-5-4-3395,-3-2 354,1 1 13,0 0 1,0-1-1,0 1 0,0 0 0,0 0 1,0 1-1,-1-1 0,1 0 0,-1 1 0,1-1 1,-1 1-1,0-1 0,1 6 0,4 12 103,-1 1 0,-2 0 0,0 1 0,0 33 0,-9 86 373,5-124-405,-7 53 192,-1 39-372,9 6 295,0-113-446,0 0 1,0-1 0,1 1 0,-1-1 0,0 1-1,1 0 1,0-1 0,-1 1 0,2 2 0,0 0-965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6:36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19 1728,'-4'-2'575,"8"4"1058,6-7-428,20 8 320,-24-2-1267,0 0 1,0 0-1,0-1 0,11-1 0,79-8 1321,7 0-1067,180 8 0,-188 7-555,-86-6-305,0 1 1,0 0-1,1 0 0,13 4 0,-17-3-1430,0 0-1,0 1 1,10 5-1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6:38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39 736,'6'3'4111,"-6"-3"-4013,4 14 962,-1 15-905,-2-15 34,0 0 0,7 25 0,0 10 150,5 39-131,-5-48-46,-5-31 16,-1 1 1,-1 0-1,2 15 0,-3-23-82,9-20 683,6-35-431,4-15-339,-11 47 113,35-84-82,-35 88-69,1-1 1,1 2-1,21-28 1,-29 42-4,0-1-1,0 1 1,1 0-1,-1 0 1,1 0-1,-1 1 1,1-1-1,0 1 1,0-1-1,-1 1 1,5-1-1,-6 1 23,1 1 0,-1-1 0,1 1 0,-1 0 0,1 0 0,-1 0 0,0 0 0,1 0 0,-1 0 0,1 0 0,-1 0 0,1 1 0,-1-1 0,1 0-1,-1 1 1,0-1 0,1 1 0,-1 0 0,0-1 0,1 1 0,-1 0 0,0 0 0,0 0 0,0 0 0,0 0 0,2 2 0,5 7 32,-1 0 0,0 0 0,-1 1 0,0 0 0,-1 0 0,0 1 0,3 12 0,20 55 346,-22-63-270,-5-14 12,0 1 1,1-1 0,-1 1-1,0 0 1,-1 0-1,1-1 1,0 1-1,-1 3 1,10-14 188,-4 1-290,-1 0 0,1-1 0,-1 0 1,0 0-1,-1 0 0,0 0 0,0-1 0,3-10 1,10-21-115,27-34-316,-44 74 424,0-1-1,0 1 1,1-1 0,-1 0-1,0 1 1,1-1 0,-1 1-1,1-1 1,-1 1 0,1-1-1,-1 1 1,1-1 0,-1 1 0,1 0-1,-1-1 1,1 1 0,-1 0-1,1-1 1,0 1 0,-1 0-1,1 0 1,0-1 0,0 1 7,-1 1 0,1-1 0,0 0 1,-1 0-1,1 0 0,-1 1 0,1-1 1,-1 0-1,1 1 0,-1-1 0,1 0 1,-1 1-1,0-1 0,1 1 0,-1-1 1,1 0-1,-1 1 0,0-1 0,1 2 1,2 3 54,-1 0 1,0 0-1,4 11 0,-6-13-97,6 13 171,-2 0-1,5 28 1,-7-29-60,1 0-1,1 0 1,1 0 0,0 0-1,1-1 1,0 0 0,9 14-1,-6-13-288,13 19-1,-13-27-1314,-3-3-763,17-3-4128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6:39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360 52 2144,'7'3'3255,"-13"-5"-1822,3 1-1254,1 0 0,0 0 0,-1 0 0,1 0 0,0-1 0,0 1 0,0-1 0,0 1 0,0-1 0,0 0 0,0 1 0,1-1 0,-3-3 0,2 3-125,0-1-1,0 1 0,-1-1 1,1 1-1,-1 0 0,1 0 0,-1 0 1,0 1-1,0-1 0,0 1 1,0-1-1,0 1 0,0 0 1,0 0-1,0 0 0,0 1 0,-1-1 1,1 1-1,0 0 0,-1 0 1,1 0-1,0 0 0,-4 1 1,-1 0-41,0 1 1,0 0 0,0 0-1,0 1 1,0-1 0,0 2 0,1-1-1,-8 6 1,-19 11 139,11-7-227,-37 29 0,54-37 80,0 0 1,0 1 0,0-1 0,1 1 0,0 0 0,1 1 0,-1-1-1,1 1 1,0 0 0,-4 11 0,8-15 4,-1-1-1,0 1 1,1 0 0,0 0 0,-1 0-1,1 0 1,0-1 0,1 1 0,-1 0-1,0 0 1,1 0 0,0 0 0,-1-1-1,1 1 1,0 0 0,1-1 0,-1 1-1,0-1 1,1 1 0,-1-1 0,1 1-1,0-1 1,0 0 0,0 0 0,0 0-1,0 0 1,3 2 0,6 4 81,0 0 1,1-1-1,0 0 0,15 7 1,-13-8 89,0-1 0,1 0 0,-1-1 0,26 5 0,-11-6-1349,43 0 0,-41-3-2881,-14 0 752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6:40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 1984,'2'9'5617,"1"36"-4626,-5-30-815,1 1 0,-2-1 1,0 0-1,-6 18 1,-4 14 237,9-28-185,1-1 1,-1 37 0,4-48-209,0 0 0,1 0 0,0 0 1,0 0-1,1 0 0,0 0 0,0-1 1,0 1-1,1-1 0,0 1 0,4 6 1,-6-12 10,0 1 0,0-1 0,0 0 0,0 1 1,0-1-1,1 0 0,-1 1 0,0-1 0,1 0 1,-1 0-1,0 0 0,1 0 0,0 0 0,-1 0 1,1-1-1,-1 1 0,1-1 0,0 1 0,-1-1 1,3 1-1,-2-1 8,1 0 1,-1 0-1,0-1 1,0 1-1,1-1 1,-1 1 0,0-1-1,0 0 1,0 0-1,0 0 1,0 0-1,0 0 1,3-3-1,2-1 6,-1-1 0,0 0 0,0 0 0,-1-1 0,1 1 0,-1-1-1,4-8 1,1-2 27,-1-1-1,0 0 0,-1 0 1,-1-1-1,-1 0 1,7-37-1,-4 9 8,-6 34-220,-1 0-1,2-26 1,4 1 225,-11 54 112,-3 0-186,2 0 0,-5 23 0,6-21-22,-18 88-11,18-91 44,2-1 0,-1 1 1,2 0-1,0 0 0,1-1 0,4 24 0,-3-32 22,0 0 1,1 0 0,0 0-1,0-1 1,1 1-1,0-1 1,-1 1-1,2-1 1,-1-1-1,1 1 1,-1-1 0,1 1-1,1-1 1,-1 0-1,0-1 1,9 4-1,-12-6-54,1 0 1,-1 0-1,1 0 0,-1-1 0,1 1 0,0-1 0,-1 0 1,1 0-1,0 0 0,-1 0 0,5-1 0,31-8-1191,-17 4-434,-7 1 339,-1 0-1184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6:42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1 1472,'-18'3'9178,"14"-3"-9075,0 0-1,1 1 0,-1-1 0,1 1 0,-1 0 0,1 0 1,-1 0-1,1 0 0,0 1 0,-1-1 0,1 1 0,0 0 1,0 0-1,0 0 0,0 1 0,1-1 0,-1 0 0,-3 5 1,0 0-68,0 0 0,0 0 0,0 0 0,1 1 0,0 0 0,1 1 0,0-1 0,0 1 0,0-1 0,1 1 0,1 0 1,-1 0-1,-1 16 0,4-20-30,0 1 1,0-1-1,0 1 1,0-1-1,1 0 1,0 1-1,0-1 1,0 0-1,1 0 1,0 0 0,0 0-1,0 0 1,0 0-1,1 0 1,0-1-1,0 1 1,0-1-1,1 0 1,-1 0-1,1 0 1,0 0-1,0-1 1,0 1-1,9 4 1,-7-5-50,-1 0 1,0-1-1,1 0 0,-1 0 0,1 0 1,-1-1-1,10 1 0,23 0-3915,-28-2 2759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6:42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41 8800,'-12'-25'3264,"17"17"-2528,-2 8-224,-3-5-832,0 2 64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7:52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1248,'-9'13'5979,"9"-12"-5812,10 6 3746,-1-3-5172,94 35 1968,-89-35-643,0 0 0,0 0 0,0-1 1,1-1-1,-1 0 0,1-1 0,0-1 0,-1 0 0,29-5 0,-36 4 26,0-1 0,1 0 0,10-4 0,16-5 186,123-9 53,-126 17-241,55 1 16,-52 3-73,-32-1-647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7:52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1984,'0'-1'13,"-1"1"-1,1 0 1,0 0 0,0 0 0,0-1-1,0 1 1,0 0 0,0 0 0,0-1-1,0 1 1,0 0 0,0 0 0,1 0-1,-1-1 1,0 1 0,0 0 0,0 0-1,0 0 1,0-1 0,0 1 0,0 0-1,0 0 1,1 0 0,-1 0 0,0-1-1,0 1 1,0 0 0,0 0 0,1 0-1,-1 0 1,0 0 0,0-1 0,8 4 2552,7 1-255,-14-4-2226,1 0 0,0 0 0,0 1 0,-1-1-1,1 1 1,0 0 0,-1-1 0,3 2 0,-3-1-28,1 0 0,0 0 0,-1-1 0,1 1 0,0-1 0,0 1 0,0-1 0,2 1-1,1-1 96,0 1 0,0-1 0,0 1 0,9 3 0,-9-2-72,0-1 1,0 0-1,1 0 1,8 0-1,137 3 951,-74-5-442,126 6-307,-203-5-283,33 5-88,-30-5-180,0 1 0,0 0-1,-1-1 1,1 1 0,-1 0 0,1 1-1,0-1 1,-1 0 0,4 3-1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7:54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422 6 576,'0'-5'4085,"-4"12"-2320,-27 13 1355,27-17-3004,0-1 1,1 1-1,-1 0 0,0 0 0,1 0 0,-4 5 0,-7 6 95,0-1-79,2 0 0,0 1 0,0 1 0,2 0 0,0 0 0,0 1 0,-9 23 0,-42 127 903,19-43-774,40-118-241,-25 61 168,-27 103-1,34-79-121,5 0-1,3 1 1,4 1 0,5 0 0,10 128 0,-5-202-36,19 168 110,-14-141-58,3 0 0,15 46 0,-11-54 72,1 0 1,1-1 0,3-1-1,0-1 1,2-1 0,43 51-1,-56-75-358,0 0 0,1-1 0,0 0 0,0 0 0,1-1 0,0-1-1,0 1 1,1-2 0,-1 1 0,20 6 0,-26-11-501,0 0 0,0-1 0,0 1 0,0-1 1,6 1-1,3-1-1119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1:28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339 77 2080,'-1'-1'17,"1"1"0,0 0-1,0 0 1,0 0 0,0 0 0,0 0 0,-1 0 0,1-1 0,0 1-1,0 0 1,0 0 0,0 0 0,-1 0 0,1 0 0,0 0-1,0 0 1,0 0 0,0 0 0,-1 0 0,1 0 0,0 0 0,0 0-1,0 0 1,-1 0 0,1 0 0,0 0 0,0 0 0,0 0-1,0 0 1,-1 0 0,1 0 0,0 1 0,0-1 0,0 0-1,0 0 1,-1 0 0,1 0 0,0 0 0,0 0 0,0 1 0,0-1-1,0 0 1,0 0 0,0 0 0,-1 0 0,1 0 0,0 1-1,0-1 1,0 0 0,0 0 0,0 0 0,0 1 0,0-1 0,0 0-1,0 0 1,0 0 0,0 0 0,0 1 0,2 1 473,-1-8 101,-1 4-419,-1-1 0,1 1 0,0 0 0,-1 0 0,1 0 0,-1 0 0,0 0 0,0 0 0,1 0 1,-2 0-1,1 0 0,0 0 0,0 0 0,-3-3 0,0 2 42,1-1 0,-1 1 1,0 0-1,0 0 0,0 1 0,-8-5 0,6 4-110,0 1-1,-1-1 0,1 1 0,-1 0 0,0 1 0,1-1 1,-1 2-1,0-1 0,0 0 0,-7 2 0,9 0-82,0 0-1,0 0 0,0 1 0,0-1 1,1 1-1,-1 0 0,1 1 0,-1-1 1,-3 4-1,-7 5 227,-15 15 0,2-1-176,20-18-102,0 0 0,0 0-1,1 0 1,0 1 0,0 0-1,-11 18 1,15-21 22,1 1 1,-1-1-1,1 1 1,0-1-1,1 1 1,-1-1 0,1 1-1,0 0 1,1 0-1,-1 0 1,1 0-1,1-1 1,-1 1-1,2 6 1,1 4 80,1 0 1,1-1 0,0 0 0,1 0-1,0 0 1,2-1 0,0 0 0,0 0 0,1-1-1,1 0 1,0 0 0,1-1 0,20 17-1,-27-26-16,0-1 1,0 0-1,0 0 0,1 0 0,-1-1 0,0 1 0,1-1 0,-1 0 0,1-1 0,-1 1 0,1-1 0,0 0 1,-1 0-1,1 0 0,-1 0 0,1-1 0,7-2 0,1 0-149,1-1 0,-1 0 0,-1-1-1,22-11 1,-31 14 29,5-2-672,1-1 0,-1 0 0,0 0 0,0-1 0,0 0 0,9-11 0,-4 3-2522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7:57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578 67 1056,'-9'8'826,"4"-3"564,5-5-1249,0 1 0,-1-1 0,1 0 1,0 0-1,-1 0 0,1 0 1,-1 0-1,1 1 0,0-1 0,-1 0 1,1 0-1,0 0 0,-1 0 1,1 0-1,-1 0 0,1-1 0,0 1 1,-1 0-1,1 0 0,0 0 0,-1 0 1,1 0-1,-1 0 0,0-1 424,0 0-423,-11-12 632,2 4-427,0 3-132,-1 2 0,0-1 0,0 1 0,0 1-1,0 0 1,-17-2 0,1-1 47,11 3-204,4-1 82,-1 2 0,0-1 0,-16 1 0,-10-1 70,31 1-170,0 1 0,0 1 0,0 0 0,0 0 0,0 0 1,1 1-1,-1 0 0,-9 2 0,-8 4 143,21-6-163,0 0 1,0 0 0,0 0-1,0 1 1,0-1 0,0 1-1,1 0 1,-1 0 0,-6 5-1,-51 54 460,54-54-401,1 1-1,0 0 1,0 0-1,1 0 1,0 1-1,0-1 1,-5 14-1,0 1 52,2 5 307,8-27-409,-1 0 1,1 0-1,-1 0 0,1 1 0,0-1 1,0 0-1,-1 0 0,1 0 1,0 0-1,0 0 0,0 2 0,1-2-27,-1 0-1,0 0 1,0 0-1,0 0 1,-1-1 0,1 1-1,0 0 1,0 0-1,0 0 1,0-1-1,-1 1 1,1 0-1,-1 1 1,0 1 25,0 0 1,0 0 0,0 0-1,1 0 1,0 0 0,-1 0-1,1 0 1,0 0 0,0 0-1,1 4 1,-1 3 90,1-6-98,-1 0-1,0 0 0,1 1 0,0-1 1,0 0-1,3 8 0,-7-7 105,4-3-102,-1 0 0,0 0 0,1-1 0,0 1 1,-1 0-1,1-1 0,0 1 0,0 0 0,0-1 0,0 1 0,2 1 0,17 20 192,-10-11-23,-5-6-107,-5-5-87,0-1 1,1 1-1,-1 0 0,1-1 1,-1 1-1,1 0 0,-1-1 0,1 1 1,-1-1-1,1 1 0,0-1 1,-1 1-1,1-1 0,0 0 0,0 1 1,-1-1-1,1 0 0,0 1 1,0-1-1,0 0 0,21 7 133,-18-6-99,1 1 0,-1-1 0,0 0 0,0 0 0,8 0 1,7 1 10,-15-2-34,-1 0-1,0 1 1,0-1 0,0 0-1,1 0 1,-1-1 0,0 1-1,5-2 1,5 0-23,-1 0 0,0 0 0,0 2 0,14 0 0,-24 0-21,37 0 287,-38 0 76,-6 0-307,1 1 0,-1-1 1,0 1-1,1 0 1,-6 3-1,7-3-16,-1 0-1,0 0 1,0 0-1,0 0 0,0 0 1,0-1-1,0 0 1,-6 0-1,8 0 14,0 0-1,0-1 0,0 1 1,0 0-1,0 0 0,0 0 1,-1 0-1,1 0 0,0 1 1,0-1-1,0 1 0,0-1 0,0 1 1,0 0-1,-2 1 1,-21 4-36,3 0 50,13-3-86,1 0-1,0 1 1,-1 0-1,1 1 1,1 0-1,-1 0 0,1 0 1,0 1-1,-11 11 1,1 1-47,15-17 102,0 1-1,1-1 1,-1 1 0,0 0 0,0 0 0,1 0-1,-1 0 1,1 0 0,0 0 0,0 0 0,0 0 0,0 1-1,0-1 1,0 0 0,0 1 0,1-1 0,-1 1-1,1-1 1,0 1 0,0 3 0,12 154-106,-11-149 107,1 5 89,1-1-1,0 1 1,2 0-1,9 24 1,-12-37-75,0 1-1,0-1 1,0 0 0,0-1 0,1 1 0,0 0-1,-1-1 1,1 1 0,0-1 0,0 0 0,0 0-1,0 0 1,1 0 0,-1 0 0,5 1-1,7 2-78,0-1-1,21 4 1,-16-3 249,-7-3-235,0-1-1,18 1 1,-3-1 50,-6-1 62,1-1 0,-1-1 0,1-1-1,37-10 1,-38 7 6,33-12 0,-49 16-113,1-1 0,-1 0 0,0-1 0,0 1 0,0-1 1,0 0-1,-1-1 0,1 0 0,5-6 0,-10 9-298,1-1 1,-1 1-1,0 0 1,0 0-1,0-1 1,0-4-1,0 5-576,0 2 690,-1-1 0,0 1 0,0-1 0,0 0 0,0 1 0,0-1 0,0 1 0,0-1 0,0 1 0,0-1 0,0 0 0,0 1 0,-1-1 0,1 1 0,0-1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7:58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21 992,'14'-8'2368,"-14"8"-2302,0 0 1,0 0-1,1 0 1,-1 0-1,0-1 0,0 1 1,1 0-1,-1 0 1,0 0-1,0 0 1,1 0-1,-1 0 0,0-1 1,0 1-1,1 0 1,-1 0-1,0 0 0,1 0 1,-1 0-1,0 0 1,0 0-1,1 0 1,-1 0-1,0 1 0,16-8 6999,-14 7-6829,13 2 894,15 8-1339,-23-7 294,1-1 0,0-1 0,0 1 0,0-1 0,0-1 0,0 1 0,-1-1 0,14-2 0,9 1 62,218-4 23,-213 4-153,276-12 351,-63 9 146,-161 5-537,107 7-44,0-1 224,-139-7-268,54 0 337,-37 0-4165,-67-1 2014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7:59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90 1248,'3'-16'7955,"-4"14"-7594,0-2 23,0 1-1,-1-1 0,0 1 0,-4-7 0,4 6-351,-1 0 0,0 0 1,0 0-1,-1 1 0,1-1 0,-1 1 1,1 0-1,-1 0 0,-5-3 0,6 5 5,-1-1-1,1 1 0,-1-1 0,0 1 0,0 0 1,1 1-1,-1-1 0,0 1 0,0 0 1,0-1-1,0 2 0,-8 0 0,9 0-32,0 0-1,-1 1 1,1-1-1,0 1 1,0 0-1,0-1 0,0 2 1,0-1-1,0 0 1,0 0-1,1 1 1,-1 0-1,1-1 1,-2 4-1,-13 15 82,11-14-24,-1 0-1,2 1 1,-1-1 0,1 1 0,0 0 0,1 1 0,0-1 0,0 1-1,-3 12 1,4-7-13,1-5-6,0 0 1,1 0-1,0 0 0,0 0 0,1 0 0,0 0 0,0 1 0,1-1 0,4 16 1,-4-20 32,0 0 0,1-1 0,0 1 1,0-1-1,0 0 0,1 0 0,-1 0 1,6 7-1,-5-9-21,-1 0 1,1 1 0,0-1-1,0 0 1,0 0-1,0-1 1,0 1-1,1 0 1,-1-1 0,0 0-1,1 0 1,6 1-1,28 3 258,62 0 0,-33-3-232,97 5 48,-9-11-1061,-116-3-2416,-21 4 1653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8:02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160 134 2080,'-6'-18'4159,"-1"25"-2756,5-4-1202,0-1-1,0 1 1,0-1-1,-1 1 0,1-1 1,-5 3-1,6-4-153,0-1 0,0 1 0,0 0-1,0-1 1,0 0 0,0 1 0,-1-1 0,1 0 0,0 1-1,0-1 1,0 0 0,0 0 0,0 0 0,-1 0 0,1 0-1,0 0 1,0 0 0,0-1 0,0 1 0,0 0 0,0-1 0,-2 0-1,2 1-22,0-1-1,1 0 0,-1 1 0,0-1 1,1 0-1,-1 0 0,1 1 0,-1-1 1,0 0-1,1 0 0,0 0 0,-1 0 1,1 0-1,0 0 0,-1 0 0,1 0 1,0 0-1,0-2 0,-1-21 148,1 19-128,0 2-16,-1 1 0,1-1-1,1 0 1,-1 0 0,0 0-1,1 0 1,-1 0 0,1 0-1,0 1 1,0-1 0,0 0-1,0 0 1,1 1 0,-1-1-1,1 1 1,0-1 0,-1 1-1,1 0 1,0 0 0,0 0-1,0 0 1,1 0 0,-1 0-1,0 0 1,1 1 0,-1-1-1,1 1 1,0 0 0,5-2-1,-7 3-26,-1-1 0,1 1 0,0 0 0,-1 0 0,1 0 0,0 0 0,-1 0 0,1 0 0,0 0 0,0 0 0,-1 0 0,1 0-1,0 0 1,-1 0 0,1 1 0,0-1 0,-1 0 0,1 0 0,0 1 0,-1-1 0,1 1 0,0-1 0,-1 0 0,1 1 0,0 0 0,0 0 6,-1 0 0,1 1 1,0-1-1,0 0 1,-1 1-1,1-1 0,-1 0 1,1 1-1,-1-1 1,0 1-1,1 2 0,-1-1 21,0 0 0,0 0-1,0 0 1,0 0 0,0 0-1,-1 0 1,1 0-1,-1-1 1,0 1 0,0 0-1,0 0 1,-2 3 0,3-6-12,0 1 1,0-1-1,-1 1 1,1-1 0,0 1-1,0-1 1,-1 0-1,1 1 1,0-1 0,-1 1-1,1-1 1,0 0-1,-1 1 1,1-1 0,-1 0-1,1 0 1,0 1-1,-1-1 1,1 0-1,-1 0 1,1 1 0,-1-1-1,1 0 1,-1 0-1,1 0 1,-1 0 0,1 0-1,-1 0 1,1 0-1,-1 0 1,1 0 0,-1 0-1,1 0 1,-1 0-1,1 0 1,-1 0 0,1-1-1,-1 1 1,1 0-1,-1 0 1,1-1-1,-1 1 1,1 0 0,0 0-1,-1-1 1,1 1-1,-1 0 1,1-1 0,0 1-1,-1-1 1,1 1-1,0 0 1,0-1 0,-1 1-1,1-1 1,0 0-1,-2-2 0,1 0 0,0 0 0,0 0 0,0 0 0,0 0 0,1 0 0,-1-7 0,1 5-52,1 0 0,-1 0 1,1-1-1,2-5 0,-2 9-2,-1 0 1,1 0-1,0 0 0,0 0 0,0 0 0,0 0 1,0 0-1,0 0 0,1 0 0,-1 1 0,0-1 0,3-2 1,-4 4 35,1 0 0,-1 0 1,0 0-1,0 0 0,0 0 1,0 0-1,0 0 1,1 0-1,-1 0 0,0 0 1,0 0-1,0 0 0,0 0 1,0 0-1,0 0 1,0 0-1,1 1 0,-1-1 1,0 0-1,0 0 0,0 0 1,0 0-1,0 0 1,0 0-1,0 0 0,0 0 1,0 0-1,1 1 0,-1-1 1,0 0-1,0 0 1,0 0-1,0 0 0,0 0 1,0 0-1,0 1 0,0-1 1,0 0-1,0 0 1,0 0-1,0 0 0,0 0 1,0 1-1,0-1 0,0 0 1,0 0-1,0 0 1,0 7 85,-1-3-57,0 0 0,0 0 0,-1 0-1,1-1 1,-1 1 0,0-1 0,0 1 0,0-1 0,0 1-1,-1-1 1,-4 5 0,6-7-13,0 0 0,0 0 0,0 0 0,0-1 0,0 1 0,0 0 0,0 0-1,-1-1 1,1 1 0,0-1 0,0 1 0,0-1 0,-1 0 0,1 1 0,0-1 0,0 0 0,-1 0 0,1 0-1,0 0 1,-1 0 0,1 0 0,0 0 0,-1 0 0,1 0 0,0-1 0,0 1 0,-1-1 0,1 1 0,0-1-1,0 1 1,0-1 0,0 0 0,0 1 0,0-1 0,0 0 0,0 0 0,0 0 0,0 0 0,-1-1 0,0 0-51,1 0 1,-1 0 0,1 0-1,0 0 1,0 0 0,0 0-1,0 0 1,0 0 0,1 0-1,-1-1 1,1 1 0,-1 0-1,1 0 1,0-1 0,0 1-1,0 0 1,0-4 0,0 5-86,0 20-90,-8 11 367,5-20 43,6-16 369,30-35 202,-32 41-765,-1-1 1,0 1 0,0 0-1,0 0 1,1 0-1,-1 0 1,0 0 0,1-1-1,-1 1 1,0 0-1,0 0 1,1 0 0,-1 0-1,0 0 1,0 0-1,1 0 1,-1 0-1,0 0 1,1 0 0,-1 0-1,0 0 1,0 0-1,1 0 1,-1 1 0,0-1-1,1 0 1,-1 0-1,0 0 1,0 0 0,1 0-1,-1 0 1,0 1-1,0-1 1,0 0-1,1 0 1,-1 0 0,0 1-1,0-1 1,0 1-1,11 10 103,-9-9-67,10 14 112,0 1 0,-1-1 0,-1 2 1,12 26-1,-11-21-59,-8-17-24,0 0 1,0 1 0,0-1-1,-1 1 1,0 0 0,-1 0-1,1 0 1,-1 0-1,0 0 1,-1 0 0,0 0-1,0 0 1,-1 0-1,1 0 1,-2 0 0,1 0-1,-1 0 1,0 0-1,0 0 1,-1-1 0,-6 12-1,-3 2-374,-1-1 0,-1 0 0,-1-1 0,-30 28 0,27-28-1087,12-12 242,0-1 1,0 1-1,0-1 0,-14 8 0,-7-1-3078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8:03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0 112 2912,'0'-2'53,"0"0"1,0 1-1,0-1 1,0 0 0,1 1-1,-1-1 1,0 0-1,1 1 1,-1-1-1,1 0 1,0 1-1,-1-1 1,1 1-1,0-1 1,0 1-1,0-1 1,0 1-1,0 0 1,0-1-1,1 1 1,-1 0-1,2-1 1,6-6 284,0 1 0,17-11 2837,-35 18-864,0 1 189,9-1-2480,0 0-1,-1 0 1,1 0 0,0 0-1,0 0 1,0 0 0,0 0 0,0 0-1,0 0 1,0 0 0,0-1-1,0 1 1,0 0 0,0 0-1,0 0 1,-1 0 0,1 0 0,0 0-1,0 0 1,0 0 0,0-1-1,0 1 1,0 0 0,0 0-1,0 0 1,0 0 0,0 0 0,0 0-1,0 0 1,0-1 0,0 1-1,0 0 1,0 0 0,0 0-1,1 0 1,-1 0 0,0 0 0,0 0-1,0 0 1,0-1 0,0 1-1,0 0 1,0 0 0,0 0-1,0 0 1,0 0 0,0 0-1,0 0 1,1 0 0,-1 0 0,0 0-1,0 0 1,0 0 0,0 0-1,0-1 1,0 1 0,0 0-1,1 0 1,-1 0 0,0 0 0,0 0-1,3-2-8,0-1-1,1 1 1,-1 0 0,0 0-1,1 0 1,0 1 0,-1-1-1,1 1 1,4-1-1,41-8 156,-29 6-134,2 1 14,-1 1 1,1 1-1,21 2 0,-5 0 36,106 9-57,0-1 793,-37-3-1026,-106-6-310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8:04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8 2496,'-9'-8'5441,"6"18"-2200,-1 47-1902,1-25-1031,4 45 0,-1-3-87,-8 231 937,10-213-868,0-29-68,-2-58-69,1 0 1,0 0 0,0 0-1,3 8 1,0 2-1515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8:04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34 3712,'-3'-2'382,"0"1"-1,1 0 1,-1 1 0,0-1-1,0 0 1,-6 0 1829,23-7 893,-1 4-2779,0 1 0,1 1 1,0 0-1,22 0 0,-5 0-116,9 0-204,-1 1 0,0 2 1,1 1-1,-1 2 0,63 16 1,-93-18 46,0 1 0,0 0 0,-1 1 0,1 0 1,-1 0-1,12 9 0,-18-12-35,0 1 0,0-1-1,0 1 1,-1 0 0,1-1 0,0 1 0,-1 0 0,1 0-1,-1 0 1,0 0 0,0 0 0,1 0 0,-1 1 0,-1-1-1,1 0 1,0 0 0,0 1 0,-1-1 0,0 1-1,1-1 1,-1 0 0,0 1 0,0-1 0,0 1 0,0-1-1,-1 1 1,1-1 0,-2 5 0,-2 1 68,0 0-1,0 0 1,0 0-1,-1-1 1,-1 1 0,1-1-1,-1 0 1,0-1 0,-1 0-1,-12 11 1,-8 2 231,-46 25 0,68-41-284,-12 6-158,0 0 0,0-1 0,-1-1 0,0-1 1,0 0-1,-1-1 0,1-1 0,-1-1 1,0-1-1,0-1 0,-28 0 0,46-2 90,-23-3-3506,23 3 3304,0 1 0,1 0 0,-1-1 0,0 1 0,0-1 0,1 1 0,-1-1 0,0 1 1,1-1-1,-1 1 0,1-1 0,-1 0 0,1 1 0,-1-1 0,1 0 0,-1 1 0,1-1 0,0 0 1,-1 0-1,1 0 0,0 1 0,0-1 0,-1 0 0,1 0 0,0 0 0,0 0 0,0 0 1,0-21-2110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8:05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49 3648,'0'0'9589,"3"-26"-6821,-2 24-2695,1 1-1,0-1 1,-1 0 0,1 1-1,0-1 1,0 1 0,3-2-1,7 0-73,1 1-1,-1 0 1,0 1-1,1 1 1,-1 0-1,0 0 1,25 5-1,10 0 57,-14-4 65,-13-1 27,-1 1-1,28 6 1,2 1-275,1-1 0,0-3 0,55-2 0,-132-6-10603,12-2 8492,-3-11-92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8:06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26 103 1248,'0'-1'75,"0"0"0,-1 0 0,1 0 0,0 0 0,-1 0 0,1 1 0,0-1 0,0 0 1,0 0-1,0 0 0,0 0 0,0 0 0,0-2 0,0 2 92,0 0-1,0 0 1,0 1 0,0-1-1,0 0 1,0 0 0,0 0 0,0 0-1,0 0 1,-1 0 0,1 0-1,0 0 1,0 0 0,-1 0 0,1 1-1,-1-1 1,1 0 0,-2-1 0,1-6 216,0 7-277,0 1-1,0-1 1,0 0-1,0 0 1,0 0-1,1 0 1,-1 0-1,0 0 1,1 0-1,-1 0 0,0 0 1,1 0-1,0 0 1,-1 0-1,1 0 1,-1 0-1,1 0 1,0-1-1,0 1 1,0 0-1,0-2 0,-5-12 466,5 6-786,0-3 3361,0 11-3105,0 1 0,1 0 0,-1 0 1,0 0-1,0 0 0,0 0 0,1 0 1,-1-1-1,0 1 0,0 0 0,1 0 1,-1 0-1,0 0 0,0 0 0,1 0 0,-1 0 1,0 0-1,0 0 0,1 0 0,-1 0 1,0 0-1,0 0 0,1 0 0,-1 1 1,0-1-1,0 0 0,1 0 0,-1 0 1,0 0-1,0 0 0,0 0 0,1 1 1,-1-1-1,0 0 0,0 0 0,0 0 0,0 0 1,1 1-1,-1-1 0,0 0 0,0 0 1,0 1-1,11 9 280,-1 0 0,17 22 0,-17-19-245,23 22 0,-12-14-103,0 0 0,-1 2 1,25 38-1,41 81 114,-26-40 61,-40-70-51,60 99 287,-66-103-205,-1 0 0,19 59 0,-15-21 11,-3 2 0,-3 0 0,-3 1 0,-2 120-1,-9-135-53,-18 99 0,-28 45-13,35-156-43,-2 0 0,-1-1 0,-26 44 0,31-66-55,0 0 0,-2 0 0,-17 18 0,-51 46 68,58-60-110,-43 37-1080,21-24-2686,34-30-651,33-38-2454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8:41.7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1312,'4'4'7562,"2"11"-7887,-4-11 1008,-2-2-645,1 1 0,0-1 0,-1 0 0,0 0 0,1 0-1,-1 0 1,0 3 0,1 10 160,5 15-9,8 62-10,3 67 353,-2-25 317,-11-68-411,-2-49-172,-2-17-335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1:29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 3328,'-17'0'5040,"30"-3"-4416,2 3-380,0 1 0,0 0 0,0 1 1,25 6-1,-36-7-252,1 0 1,-1 1 0,0-1 0,0 1-1,-1 0 1,1 0 0,0 1 0,0-1-1,-1 1 1,0-1 0,1 1 0,-1 0-1,0 1 1,0-1 0,-1 0 0,1 1-1,-1 0 1,0-1 0,0 1 0,0 0-1,2 5 1,-3-2 8,1 0 0,-1 0-1,-1 0 1,1 0 0,-1 0 0,0 0-1,-1 0 1,0-1 0,-2 12 0,-2-1 35,0 0 1,-12 26-1,12-33 17,-1 0-1,-10 14 1,11-18 114,0 0 1,1 1 0,0-1-1,0 1 1,1 0 0,0 0-1,-4 13 1,7-19-141,0-1 1,0 0-1,0 1 1,0-1 0,0 0-1,0 1 1,0-1-1,0 1 1,0-1-1,0 0 1,0 1-1,0-1 1,0 0-1,1 1 1,-1-1-1,0 0 1,0 1-1,0-1 1,1 0-1,-1 0 1,0 1-1,0-1 1,1 0-1,-1 0 1,0 1-1,1-1 1,-1 0-1,0 0 1,1 0-1,15 5 222,17-3-186,-32-2-43,44 0-218,51 0-4846,-77-2 3193,2-7-1258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8:42.4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91 1568,'0'0'51,"0"-1"0,0 1 0,0 0 1,0 0-1,0 0 0,0-1 0,0 1 0,0 0 0,0 0 1,0 0-1,0 0 0,0-1 0,0 1 0,0 0 0,0 0 0,0 0 1,0-1-1,-1 1 0,1 0 0,0 0 0,0 0 0,0 0 1,0 0-1,0-1 0,0 1 0,-1 0 0,1 0 0,0 0 0,0 0 1,0 0-1,0 0 0,-1 0 0,1 0 0,0-1 0,-3 2 2212,2-4-1185,1 3-1026,0 0-1,0 0 1,0 0-1,0 0 1,0 0 0,0 0-1,0 0 1,0 0 0,0-1-1,-1 1 1,1 0 0,0 0-1,0 0 1,0 0-1,0 0 1,0 0 0,1 0-1,-1-1 1,0 1 0,0 0-1,0 0 1,0 0 0,0 0-1,0 0 1,0 0-1,0 0 1,0 0 0,0-1-1,0 1 1,0 0 0,0 0-1,0 0 1,0 0 0,0 0-1,1 0 1,-1 0-1,0 0 1,7-11 1124,1-1-394,15-15 0,-21 24-756,0 1 0,1-1-1,-1 1 1,1 0 0,0 0 0,0 0 0,0 0 0,0 0 0,0 1 0,0-1 0,6-1 0,-5 2-33,1 0 0,-1 1 0,0-1 0,1 1 1,-1 0-1,0 0 0,1 0 0,-1 0 1,0 1-1,8 2 0,0 1 138,11 3 104,28 14 0,-44-18-141,-1 1-1,0-1 1,0 1 0,0 1 0,-1-1 0,1 1 0,-1 0-1,9 10 1,-13-13-39,0-1-1,0 1 1,0-1 0,0 1-1,0 0 1,-1-1 0,1 1-1,0 0 1,-1-1-1,1 1 1,-1 0 0,0 0-1,0-1 1,0 1-1,0 0 1,0 0 0,0 0-1,0 0 1,0-1-1,-1 1 1,1 0 0,-1 0-1,1-1 1,-2 4 0,0-3-1,1 1 1,-1-1 0,0 1 0,0-1-1,0 0 1,0 0 0,0 0 0,0 0-1,-1-1 1,1 1 0,-1 0 0,1-1-1,-1 0 1,-4 2 0,-4 0 31,1 0 0,-1-1 0,0 0-1,-22 0 1,8-1-376,21 0 69,1-1 1,0 1 0,-1 0 0,-2 2 0,3-2-447,1-1 0,-1 1-1,0 0 1,1 0 0,-6-1 0,4 0-928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8:43.3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43 1152,'9'-15'11034,"-9"15"-10993,0 1-1,0-1 0,0 0 0,0 1 0,0-1 1,0 0-1,0 1 0,1-1 0,-1 0 0,0 0 1,0 1-1,0-1 0,0 0 0,1 1 0,-1-1 1,0 0-1,0 0 0,1 1 0,-1-1 1,0 0-1,0 0 0,1 0 0,-1 1 0,0-1 1,1 0-1,-1 0 0,0 0 0,1 0 0,-1 0 1,0 0-1,1 0 0,-1 0 0,0 0 1,1 0-1,-1 0 0,0 0 0,1 0 0,-1 0 1,0 0-1,1 0 0,16-4 271,-14 3-345,40-9 930,69-7 0,-79 14-880,64 4 0,-94-1-594,-1 0 0,1 1 0,0-1 0,-1 1 0,1-1 0,-1 1 0,1 0 0,-1 0 0,0 0 0,4 3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8:44.2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44 1984,'17'-13'6624,"3"13"-4603,-1-1-1003,31-5 0,6-1-30,24-1-457,27-1 234,-102 10-1141,5-1 983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8:45.3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62 2 1984,'-2'-1'774,"10"0"2213,-10 2-2195,1-1-754,0 0-1,0 0 1,0 1-1,0-1 1,0 1-1,0-1 0,0 1 1,-2 0-1,3 0 10,-1 0-1,0-1 0,0 1 0,-1 0 0,1-1 0,0 1 0,0-1 0,0 0 0,0 1 0,-3-1 0,3 1-52,0-1-1,0 0 0,0 1 1,-1-1-1,1 0 0,0 1 1,0-1-1,0 1 0,0 0 0,0-1 1,-1 2-1,-9 5 7,8-7 565,-5 3 4625,4 2-4463,8-5 428,2 0-979,70-5 758,-67 5-885,90 2 435,9-1 487,-59-1-1516,-38 1-868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8:51.4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81 992,'2'-16'9259,"-2"17"-9146,1-1-19,-1 0 1,0 0 0,1 0 0,-1 1-1,1-1 1,-1 0 0,0 1 0,1-1-1,-1 0 1,0 1 0,0-1 0,1 0-1,-1 1 1,0-1 0,0 1-1,1-1 1,-1 1 0,1 4 74,-1 0-1,1 0 1,1 0 0,3 9-1,0 4 61,18 63 382,39 91-1,-43-130-277,-6-16-106,-2 1 0,12 42 0,8 35 71,-23-86-204,-6-14-38,0 0 1,0 0-1,-1 0 0,1 0 1,0 6-1,2 16 984,-4-30-901,6-24 154,6-25-37,-5 21-213,19-54-1,34-34-45,-11 25-36,49-102-260,-64 144 255,-19 32-88,-11 16 72,-4 5 57,1 0-1,-1-1 1,1 1-1,-1 0 1,0-1-1,1 1 1,-1-1-1,0 1 1,0 0-1,1-1 1,-1 1-1,0-1 1,0 1-1,0-1 1,0 1-1,0-1 1,1 0-1,-1 0-1,0 1 0,0 0 0,0 0 0,0-1 0,0 1 0,0 0 0,0-1 0,0 1 0,0 0-1,1 0 1,-1-1 0,0 1 0,0 0 0,0-1 0,0 1 0,1 0 0,-1 0 0,0 0 0,0-1-1,1 1 1,-1 0 0,0 0 0,0 0 0,1 0 0,-1-1 0,1 1 0,-1 0-2,0 0 5,0 0-1,0 0 1,0 0-1,1-1 0,-1 1 1,0 0-1,0 0 1,0 0-1,0 0 0,0-1 1,0 1-1,0 0 0,0 0 1,0 0-1,0-1 1,1 1-1,-1 0 0,0 0 1,0 0-1,0 0 1,0-1-1,0 1 0,0 0 1,-1 0-1,1 0 0,0-1 1,0 1-1,0 0 1,0 0-1,0 0 0,0-1 1,0 1-1,0 0 1,0 0-1,0 0 0,-1 0 1,1 0-1,0-1 0,0 1 1,0 0-1,0 0 1,0 0-1,-1 0 0,1 0 1,0 0-1,0 0 1,0-1-1,0 1 0,-1 0 1,1 0-1,-98-2 104,42 6 91,0 3 0,-93 22 0,118-22-380,-1-1 0,0-1 0,-43 0 0,63-7-985,7 0 8,14-5-4366,-6 7 4806,-1 0 0,0-1 0,1 1 0,-1 0 1,0 0-1,3 1 0,12 2-1563,0 2 1072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8:52.4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1 106 1888,'0'0'38,"0"0"-1,0-1 1,0 1 0,0 0-1,-1-1 1,1 1 0,0 0-1,0 0 1,0-1 0,0 1-1,0 0 1,0-1 0,0 1 0,0 0-1,0 0 1,0-1 0,0 1-1,0 0 1,1-1 0,-1 1-1,0 0 1,0 0 0,0-1-1,0 1 1,0 0 0,1 0-1,-1-1 1,0 1 0,0 0-1,1-1 1,14-12 9423,-13 13-9217,1 1 0,-1 0 0,0-1 0,1 1 0,-1 0 0,0 0 0,3 2 0,3 1 140,-2-1-192,1 0 0,0-1 1,1 0-1,-1-1 0,0 0 1,0 0-1,9 0 0,52-4 272,-30 0-280,-11 1 309,43-10 0,25-11 22,-62 15-304,-7 1-104,0-1 0,47-20-1,-62 23-204,2 0-457,-6-1-3517,-5 23-3090,6-1 3242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8:53.8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405 61 1568,'-14'-4'5914,"13"3"-5562,-5-5 164,-1 0-1,0 0 0,0 0 0,-1 1 1,1 1-1,-10-5 0,11 6-430,1 1 1,-1 0-1,0 0 0,0 1 0,0-1 0,0 1 0,-1 1 1,1-1-1,-12 2 0,0 1-128,0 1-1,1 0 1,-1 2 0,1 0-1,0 1 1,0 1 0,-26 15-1,36-19 84,1 2 0,0-1 0,0 1 0,0 0-1,0 1 1,1-1 0,0 1 0,-5 7 0,7-8-11,0 0 0,0 0 0,1 0 1,-1 0-1,1 1 0,1-1 0,-1 0 1,1 1-1,0 0 0,0-1 0,0 11 1,1-9 75,0 1 1,1-1-1,0 0 1,0 0 0,5 13-1,-4-15-66,-1-1 0,2 1 0,-1-1 0,0 1 0,1-1 0,0 0 0,0 0 0,0-1 1,7 7-1,-6-7-16,1 1 1,0-1-1,0 0 1,0 0-1,7 3 1,30 9 110,-24-9 33,4 0-43,-12-3-82,14 5 0,-13-3-57,-1-1 0,0 2 0,0-1-1,0 1 1,-1 1 0,17 14 0,-24-19 25,32 35 62,-29-31-31,0 0 0,-1 1 0,0-1 0,5 14 1,-7-15-6,0 0 1,0 0 0,0 1 0,-1-1 0,1 1 0,-2-1 0,1 1 0,0-1 0,-1 1-1,0 0 1,-1 7 0,-1-5 163,0 0-1,0 0 0,0 0 1,-1 0-1,-1-1 1,1 1-1,-8 10 1,9-14-129,-1 0 1,0-1-1,0 1 1,0-1 0,0 0-1,0 0 1,-1 0 0,0-1-1,1 1 1,-1-1-1,0 0 1,0 0 0,0 0-1,-1-1 1,-6 3-1,-4-1-31,0-1 0,-1-1-1,-16 0 1,-46-5-1378,21 0-1605,10 1-2150,31 6 549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8:59.9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543 74 1312,'-1'-1'197,"1"1"0,-1 0-1,0-1 1,1 1 0,-1 0 0,0-1 0,1 1 0,-1-1-1,1 1 1,-1-1 0,1 1 0,-1-1 0,1 1 0,-1-1-1,1 1 1,-1-1 0,1 0 0,0 1 0,0-1 0,-1 0-1,1 1 1,0-1 0,0 0 0,0 1 0,0-1 0,0 0-1,0 1 1,0-1 0,0 0 0,0 0 0,0-3-406,0 3 326,-1-1 0,1 1 0,-1-1 1,1 1-1,-1-1 0,0 1 0,0-1 0,0 1 0,0 0 0,0-1 0,0 1 1,-1 0-1,1 0 0,0 0 0,-1 0 0,-2-2 0,0 0 136,-1 0-1,0 1 1,0-1-1,-8-2 0,3 2-122,0 1 0,1 0 0,-1 0 0,-1 1 0,-14-1 0,-53 4 111,50-1-195,-6 1-39,-40 5 0,62-4 43,0-1 0,-1 1-1,1 0 1,0 1 0,1 1 0,-18 7 0,20-7 25,3-2 27,0 0 0,0 0 1,1 1-1,-10 7 0,13-9-93,-1 0-1,1 0 1,0 0-1,0 0 1,0 0-1,1 0 1,-1 0-1,1 1 1,-1-1-1,1 0 0,0 1 1,0-1-1,0 1 1,0-1-1,1 1 1,-1 3-1,-1 6 164,1-10-167,1 0 0,0 0 0,-1-1 1,1 1-1,0 0 0,0 2 0,2 8-14,-1-6 5,0 1-1,1-1 1,2 7 0,3 3 78,0-1 0,19 29 0,-23-40-55,1 1 0,0-1 0,0 0-1,0 0 1,0 0 0,1 0 0,0-1-1,0 0 1,0 0 0,0 0 0,1 0-1,-1 0 1,9 2 0,-2-2 20,1 1 1,0-2-1,1 1 0,14 0 0,53-1 151,-72-2-171,-5 0 14,0-1 0,0 1 0,1 0-1,-1-1 1,0 0 0,6-2 0,-10 3-31,0 0 1,0 0-1,0 0 1,1 0 0,-1 0-1,0 0 1,0 0 0,0-1-1,0 1 1,0 0-1,0 0 1,0 0 0,0 0-1,0 0 1,0 0-1,0 0 1,0-1 0,0 1-1,0 0 1,0 0 0,0 0-1,0 0 1,0 0-1,0 0 1,0-1 0,0 1-1,0 0 1,0 0 0,0 0-1,0 0 1,-1 0-1,1 0 1,0 0 0,0-1-1,0 1 1,0 0-1,0 0 1,0 0 0,0 0-1,-1 0 1,1 0 0,-6-3-103,-3 2 43,0 0 1,0 1-1,0 0 0,0 0 0,-12 3 0,13-3 20,-7 3 30,0 0 1,0 0 0,1 1 0,-1 1 0,1 0 0,-26 14 0,27-12 97,0 1-1,0 1 1,1 0 0,0 0-1,-12 13 1,18-16-74,1 0 1,0 1-1,1-1 0,-1 1 1,1 0-1,1 0 0,0 0 1,0 0-1,1 0 0,-1 0 1,0 15-1,3-19-19,-1 1 0,2-1 0,-1 1 0,0-1 0,2 6 0,1 7-23,-1-1 73,0-1 1,1 0-1,0 0 1,1 1 0,1-2-1,1 1 1,1-1-1,13 21 1,-17-30-8,0 0 1,0 0 0,1 0-1,0-1 1,0 1-1,0-1 1,0 0-1,1 0 1,0 0-1,-1-1 1,1 1-1,0-1 1,1 0 0,-1 0-1,0-1 1,1 1-1,-1-1 1,1 0-1,-1 0 1,8 0-1,7 0 180,1-2 1,0 0-1,0 0 0,23-6 0,-22 4-77,18-4-128,-1-1 0,45-14 0,-81 21-579,-1 0-1,1 0 0,-1 0 0,0 0 0,1 0 0,-1-1 0,3-1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9:00.8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58 1248,'6'0'9890,"31"-6"-9130,93-11 872,8-1-96,-124 15-1494,-5 1 35,0 0-1,17-5 1,-24 7-76,0-1-1,-1 1 1,1-1-1,0 1 0,0 0 1,0 0-1,0 0 1,2 0-1,-2 0-62,-1 0-152,-13 1-5018,5 3 3798,0 2-1014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9:01.6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66 9 320,'-15'0'3296,"13"3"-3115,2-3-171,0 0 0,0 1 0,-1-1 1,1 0-1,0 0 0,0 0 1,0 1-1,0-1 0,0 0 1,0 0-1,-1 0 0,1 1 0,0-1 1,0 0-1,0 0 0,0 0 1,-1 1-1,1-1 0,0 0 0,0 0 1,-1 0-1,1 0 0,0 0 1,0 0-1,-1 0 0,1 1 1,-1-1 201,-1 0 1,1 0 0,0 1 0,0-1 0,-1 0 0,1 1 0,0-1 0,0 1 0,-2 0 0,2 0 57,0 0 1,-1 0 0,1-1 0,-1 1 0,1 0 0,-1-1 0,0 1 0,1-1 0,-1 0 0,-2 1 0,-7-1 1547,17 0 275,11 0-1492,58-5 402,-32 1-646,117-12 1189,-146 15-1542,-1 0-1,26 1 1,-19 0-303,-19 0 239,0 0 0,0 0 0,0 0 0,-1 0 0,1 0-1,0 0 1,0 0 0,0 1 0,-1-1 0,1 0 0,0 0 0,0 1-1,1 0 1,5 15-10130,-6-15 9793,-1 0 0,1 0-1,-1 0 1,1 0 0,-1 0-1,1 0 1,0 0 0,1 1 0,8 4-798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1:32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23 253 1728,'-10'12'1648,"9"-10"-1306,-1 0 0,1 1 1,-1-1-1,1 1 0,0-1 1,0 1-1,0 0 0,1 0 1,-1-1-1,0 6 0,19-4 245,28-7 181,-24 7-835,4 0 130,43 2-1,73-12 936,-142 6-998,143-5 154,-61-5-81,-9 0 388,-33 6-224,-23 1-110,25 0-1,22-3-138,1 1 232,25 0 340,66-1-448,-136 4-89,1 0 0,34-8-1,-22 3 38,10-2-33,-21 3 8,30-2-1,-38 6-92,1-1 0,14-5 0,11-2 270,-8 3-44,-19 4-164,1 0 1,-1 1 0,19-1-1,-22 2-35,0 0-1,1 0 0,13-5 1,3-1 3,123-31 25,-17 3 16,-121 33 4,-1 0 0,0 1 0,0 0-1,1 0 1,-1 1 0,20 3 0,-5 0 25,-19-3 6,0 0 0,0 1 0,12 4 0,-2 0 138,-12-2-181,1-1 0,0 0 0,0-1 0,0 1 0,0-1 0,0 0 0,0 0 0,0-1 0,0 0 0,0 0 0,0 0 0,1-1 0,6-2 0,4 0 73,0 0-1,0 1 0,0 0 0,0 2 1,23 1-1,-2 0-13,234-4-58,-221 2-260,-24 0 457,1 0 1,51 8 0,-58-2-290,-14-3 83,0-1 0,1 1 0,-1-1 0,9 0 0,39 0 3,-19 0 0,1-1 0,41-7 0,-3-3-16,100-21 325,-145 25-85,-20 4-96,1 0 0,11-4 0,87-27 522,-94 28-1049,-8 5 131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9:02.5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51 1472,'-12'-6'12082,"10"7"-11809,5-4 470,0 1-693,0 0 1,-1 1-1,1 0 0,0-1 0,0 1 0,0 0 1,0 0-1,0 0 0,3 0 0,30-5 510,7 1 54,33-4-306,-32 4 159,-26 3-237,26-1 1,-13 3-450,-30 0 123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9:06.6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396 382 896,'0'0'20,"0"0"0,0 0 0,0 0 0,0 0 0,0 0 0,0 0 0,0-1 0,0 1 0,0 0 0,0 0 0,0 0 0,0 0 0,0 0 0,0 0 0,0 0 0,0-1 0,0 1 0,0 0 0,-1 0 0,1 0 0,0 0 0,0 0 0,0 0 0,0 0 0,0 0 0,0 0 0,0 0 0,-1 0 0,1 0 0,0 0 0,0 0 0,0-1 0,0 1 0,0 0 0,-1 0 0,-8 1 1610,-7-1-727,-27 1 464,1 1 0,-54 8 0,81-7-1101,1 0 0,-1 0-1,-14 6 1,23-7-116,0 1 1,0-1-1,0 1 0,0 0 0,1 1 1,0-1-1,-1 1 0,2 0 0,-6 5 1,8-7-106,0 1 1,0 0 0,1-1 0,-1 1-1,1 0 1,0 0 0,0 0 0,0 0-1,1 0 1,-1 0 0,1 0 0,0 0-1,0 0 1,0 0 0,0 0 0,1 0-1,-1 0 1,3 4 0,-2-1-45,1-1 0,1 1 1,-1 0-1,1-1 0,1 0 0,-1 1 0,1-1 0,5 6 1,-6-8 44,1 0 0,-1 0 0,0-1 0,1 1 0,0-1 0,0 1 0,0-1 1,0 0-1,0 0 0,1-1 0,-1 1 0,1-1 0,-1 0 0,1 0 0,0 0 0,9 1 0,-7-2-5,0-1-1,1 1 0,-1-1 0,0 0 1,0 0-1,0-1 0,0 1 1,0-1-1,0-1 0,10-4 0,0-1 5,1-2 0,-2 0 0,0 0 0,0-1 0,16-16 0,-11 8 111,-2-1-1,30-40 0,-43 53-56,-1-1 0,0 1-1,0-1 1,-1 0 0,-1 0-1,0 0 1,0-1 0,-1 1-1,0-1 1,0 1 0,-1-1-1,-1 1 1,0-13 0,-3 0 135,0-1 1,-10-32 0,8 41-168,1 1 1,-2-1-1,0 1 1,-1 0-1,-12-15 1,14 20-45,-1 1 1,-1 0-1,1 0 1,-1 0-1,0 1 1,-1 0-1,0 0 0,0 0 1,0 1-1,0 0 1,-14-4-1,7 3-81,-1 1-1,0 0 1,0 1-1,0 0 1,-32 0 0,37 2-17,0 1 1,0 1-1,0 0 1,0 0-1,0 1 1,-20 6 0,24-6-218,1 0 1,-1 1 0,0-1 0,1 1-1,0 1 1,0-1 0,0 1 0,0 0-1,1 0 1,0 0 0,-8 8 0,11-9-133,0 0 0,0 0 1,0 0-1,1 0 0,-1 0 0,1 0 1,0 0-1,0 1 0,-1 4 1,2-6 160,0 0-1,0 0 1,0 1 0,0-1 0,0 0 0,0 0-1,1 0 1,-1 0 0,1 0 0,0 1 0,0-1 0,0 0-1,0 0 1,0 0 0,2 2 0,13 8-1785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9:07.9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347 149 1248,'-2'-24'4437,"1"17"-3960,1 5-349,-1-1 0,1 1 0,-1-1-1,1 1 1,-1-1 0,0 1 0,0-1-1,0 1 1,-1 0 0,-1-3 0,-2-2 116,0 1 1,0-1 0,-1 1-1,0 0 1,-1 0 0,1 0-1,-13-7 1,11 9-64,0-1 0,0 1 0,-1 0 0,1 0 0,-13-3 1,16 6-168,1 0 0,-1 0 0,0 1 0,1-1 1,-1 1-1,0 0 0,1 0 0,-1 0 0,0 1 1,1-1-1,-1 1 0,1 0 0,-7 2 0,4-1 9,0 1-1,0-1 1,1 1-1,-1 0 1,1 1-1,0-1 1,0 1-1,0 0 1,0 1-1,1-1 1,0 1-1,0 0 1,-7 10-1,2-1 97,6-10-108,1 0 0,0 0 0,0 1 0,0 0 0,0-1 0,1 1 0,0 0 0,1 0 0,-1 0 0,1 0 0,-1 7 0,2 0-95,-1-9 96,1 1-1,0-1 0,0 0 1,0 0-1,0 0 0,1 1 0,-1-1 1,1 0-1,0 0 0,0 0 1,0 0-1,1 0 0,3 6 0,4 2 21,-6-8 12,1 1 1,-1-1 0,0 1 0,1-1 0,0 0 0,0 0 0,0 0 0,0 0-1,8 3 1,-2-3 26,-1 0-1,1 0 0,0-1 0,0 0 0,14 1 1,0 0-98,-7-1 28,-1 2 0,0-1 1,26 10-1,-36-11 38,-1 1 1,1-1-1,-1 1 0,1 0 1,-1 1-1,0-1 1,-1 1-1,1-1 1,-1 1-1,0 0 0,0 1 1,6 6-1,-8-7 90,1 0 0,-1 0 0,1 1 0,-1-1 0,-1 0-1,1 1 1,-1-1 0,1 9 0,-2-10-50,0 0 0,0 0 0,-1 0 0,1 0 0,-1 0 0,0 0 0,0 0 1,-1 0-1,1 0 0,-1 0 0,1 0 0,-1-1 0,-4 5 0,0 0 113,-1 0 0,-1 0 1,0 0-1,0-1 0,-13 8 0,-47 22 585,57-31-675,0-1 0,0 0 0,0 0 0,-1-1 0,0 0 0,-20 3 0,28-6-293,-1 1 0,0-1-1,1 0 1,-1 0 0,0 0 0,0-1 0,1 1 0,-1-1-1,1 0 1,-1 0 0,1-1 0,-1 1 0,1-1-1,0 1 1,-1-1 0,1 0 0,1-1 0,-1 1 0,0 0-1,-4-5 1,7 6-255,-7-8-2655,7 8 2885,1 1 0,0 0 0,0-1 0,0 1 1,0-1-1,0 1 0,0 0 0,0-1 0,-1 1 1,2-1-1,-1 1 0,0 0 0,0-1 0,0 1 1,0-1-1,0 1 0,0 0 0,0-1 1,1 1-1,-1-1 0,0 1 0,20-13-3947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9:09.5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85 1568,'-3'-6'5936,"3"4"-5268,2-12 3078,-2 13-3681,1 1-1,0-1 1,-1 0-1,1 0 1,0 1-1,0-1 1,0 0 0,-1 1-1,1-1 1,0 1-1,2-2 1,0 1 20,1-1-1,0 1 1,-1 0-1,1 0 1,0 0-1,0 0 1,0 0 0,5 0-1,35 1 472,-26 0-454,60 1 135,200-8 592,-257 5-754,380-28 1290,-271 25-1322,-100 4-571,-16 4-1143,-3 3-3378,-17 8-2508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9:10.7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278 331 1728,'0'-1'113,"1"1"0,-1 0-1,0 0 1,1-1 0,-1 1 0,0 0 0,1 0-1,-1-1 1,0 1 0,0 0 0,0-1 0,1 1 0,-1 0-1,0-1 1,0 1 0,0 0 0,0-1 0,0 1 0,1 0-1,-1-1 1,0 1 0,0-1 0,0 1 0,0 0-1,0-1 1,-1 1 0,1 0 0,0-1 0,0 0 0,-1 0 178,0 0 0,0 1 1,0-1-1,0 0 0,0 0 1,0 1-1,0-1 1,0 0-1,-2 0 0,-1 0 15,0 0-1,0 0 1,0 0-1,0 0 1,0 1-1,0 0 0,-1-1 1,1 1-1,-5 1 1,1-1-86,-5 1 34,-1 0 0,1 1 1,0 0-1,-1 1 0,-20 6 0,28-7-200,0 1 0,0-1 0,0 1 1,0 0-1,0 1 0,-5 4 0,-28 24 661,35-28-725,1-1 0,0 1 0,1-1 0,-1 1 0,1-1 0,0 1 0,0 0 0,0 0 0,-1 5 1,2-7 17,1-1 1,0 1-1,-1 0 1,1-1 0,0 1-1,0-1 1,0 1-1,0 0 1,0-1 0,0 1-1,0 0 1,1-1-1,-1 1 1,1-1 0,0 1-1,-1-1 1,1 1-1,0-1 1,0 1 0,0-1-1,0 1 1,0-1-1,0 0 1,1 0 0,-1 1-1,2 0 1,-1-1 5,0-1-1,0 1 1,0-1 0,0 1 0,0-1-1,0 1 1,0-1 0,0 0 0,0 0-1,0 0 1,0 0 0,0 0 0,0 0-1,0 0 1,0-1 0,0 1 0,0-1-1,0 1 1,0-1 0,3-1 0,5-2 81,-1 0 0,14-9 1,-23 13-95,24-14 148,-2 0 0,1-2 0,30-27 0,-46 36-107,0 0 0,-1 0 0,0 0 0,0-1-1,-1 1 1,0-1 0,0-1 0,-1 1 0,0 0 0,-1-1 0,0 0 0,2-16 0,-5 16-9,0-1-1,0 1 0,-1 0 1,-1-1-1,0 1 1,-1 0-1,-6-16 1,3 12 62,-1 0 0,0 1 1,-1 0-1,-16-18 0,17 22-82,0 1-1,-1 0 0,-1 0 1,1 0-1,-11-5 0,15 9-226,0 1 0,0 0 0,0 0 1,0 0-1,0 1 0,0-1 0,-1 1 0,1 0 0,0 0 0,-1 0 0,0 0 0,1 1 0,-1-1 0,1 1 0,-7 1 0,10-1 31,0 0 0,0 0 0,0 1 0,0-1 0,0 1 0,0-1 0,1 0 0,-1 1 0,0 0 0,0-1 0,0 1 0,1-1 0,-1 1 0,0 0 0,1-1 0,-1 1 0,0 0 0,1 0 0,0 0 0,-1-1 0,1 1 0,-1 0 0,1 0 0,0 0 0,0 0 0,-1-1 0,1 1 0,0 0 0,0 1 0,0 2-355,0 0 1,0 0 0,0 1 0,2 6 0,9 18-2236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9:11.9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73 30 2400,'1'-1'153,"-1"1"1,1-1-1,0 0 0,-1 1 1,1-1-1,0 0 0,-1 0 1,1 1-1,-1-1 0,0 0 1,1 0-1,-1 1 0,0-1 1,1 0-1,-1-1 0,5-15 7350,-10 25-6348,-3 15-976,-14 84 131,6-23-292,0 3 518,7-42-246,0 5-43,8-43-218,1 0-1,0 0 1,1 0 0,-1 0 0,4 9 0,-3-9 25,2 0 0,-1 0 1,1 0-1,7 12 1,-8-17-25,-1 0 0,0-1 0,1 1 0,-1-1 0,1 1 0,-1-1 0,1 1 0,0-1 0,0 0 0,0 0 0,0 0 0,0 0 0,0 0 0,0 0 0,0 0 0,1 0 0,-1-1 0,0 1 0,1-1 0,-1 1 0,0-1 0,1 0-1,2 0 2,49-1 73,79-9 0,-108 10-1555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9:12.4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87 2656,'-1'-2'-466,"2"-17"12174,7 18-9921,106-16 1802,0-4-5429,-49 8-1402,-17 5 394,5 2-3184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9:39.1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83 1408,'50'0'3397,"-33"-5"-2084,-3 0-877,15-2-205,-20 4-135,1 1 0,-1 0-1,1 1 1,9-1 0,59-3 488,-40 2-203,-24 1-175,0-1 0,0 0 0,18-6 0,-15 3-77,26-4 1,0 4-64,69-1 1,-77 7 16,-20-1 21,-1 0 1,1 2-1,0 0 1,0 0-1,23 6 0,-9 1-125,-28-8 117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9:40.0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82 224,'0'0'85,"7"-1"1576,-6 1-1260,0-1 1,0 1-1,0-1 1,0 1 0,0 0-1,0-1 1,0 1 0,0 0-1,0 0 1,1 0-1,0 0 1,0 0-160,0 0 0,0 0 0,1 0 0,-1 0 0,0-1 0,0 1 0,0 0 1,4-2-1,24-3 427,41-1 215,0 1-312,-17 3-197,-1-2 0,99-21 0,-89 15-48,0 3 0,116 0 1,-150 6-112,-2-1-936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9:41.6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441 8 832,'4'-3'114,"-3"3"-90,11-5 5342,-34 6-2545,19 0-2755,0 0 0,0 1 0,0-1 0,0 1-1,1 0 1,-1-1 0,0 1 0,1 0 0,0 1 0,-1-1 0,-2 4 0,-20 30 28,20-28-78,1 1 0,0 0 0,0 0 0,-3 16 0,-3 7 32,-50 144 304,-100 313 196,114-336-104,25-86-430,4 1 0,3 0 0,-7 83 0,19-112 71,1 0-1,2 0 0,2-1 1,1 1-1,2 0 0,1-1 1,17 46-1,36 71 334,-12-34-196,-16-37 482,77 146 0,-90-196-565,32 53 143,-49-84-400,0-1-1,0 1 1,0-1 0,0 0-1,1 1 1,-1-1-1,1 0 1,0-1 0,4 3-1,-6-3-339,-1-1 305,1 0 0,-1 0 0,0 0 0,1 1 0,-1-1 0,1 0 0,-1 0 0,0 0 0,1 0 1,-1 0-1,1 0 0,-1 0 0,0 0 0,1 0 0,-1-1 0,1 1 0,-1 0 0,0 0 0,1 0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2:23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531 35 1056,'0'-16'5893,"-1"18"-5820,0 0-1,-1 0 1,1-1 0,-1 1-1,0 0 1,1 0-1,-3 1 1,0 0 98,3-2-85,-1 0 1,0 0-1,0-1 0,0 1 1,0 0-1,0-1 0,0 0 0,0 1 1,0-1-1,0 0 0,0 0 1,0 0-1,-4-1 0,-1 1 183,5 0-252,1 0-1,0 0 1,0 0-1,0 1 1,0-1-1,-1 1 1,1-1-1,0 1 1,0-1-1,0 1 1,0-1-1,-2 3 1,2-3 29,0 1 1,0 0 0,0 0 0,0-1 0,0 1-1,0 0 1,-1-1 0,1 0 0,0 1 0,0-1-1,-1 0 1,1 1 0,-2-1 0,-1 0 8,-1 0 1,1 0 0,-1 0-1,1 0 1,-1-1 0,1 0-1,0 0 1,-1 0 0,1-1-1,0 1 1,0-1 0,0 0-1,0 0 1,0-1 0,-5-3-1,5 3-7,-1 1-1,1-1 0,0 1 1,-1 0-1,0 1 0,1-1 1,-9-1-1,-16-6 662,22 7-682,0 0-1,1 1 0,-1 0 1,0 0-1,0 0 0,0 1 1,0 0-1,0 1 1,1-1-1,-11 3 0,-23 1 228,33-4-218,0 0 0,-1 1 1,1 0-1,0 1 0,0-1 0,1 1 0,-1 1 0,-7 2 0,14-5-35,-43 11 303,35-10-310,0 0 1,-15-2-1,7 1-73,16 0-108,11 6-4716,-9-5 4605,0-1 0,0 1 0,1-1 0,-1 1 0,0-1 0,0 0 0,0 0 0,0 0 0,4-1 1,26-7-2466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9:42.8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 27 1728,'-14'0'3440,"1"-3"1154,17-2-3471,3 5-917,0-1 1,-1 0-1,1-1 1,-1 1-1,0-1 1,7-3-1,-10 4-195,-1 0 0,1 0 1,0 0-1,0 0 0,0 1 0,0-1 0,0 1 0,0 0 0,0 0 0,0 0 0,0 0 0,6 2 0,19 1 232,1-1 0,38-1 0,16 1-108,-69-2-37,-6 1-42,0-1-1,0 1 1,14 4-1,54 18 31,-75-23-54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9:44.0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487 776 2656,'-16'-12'1915,"11"8"-1340,1 0 0,-1 1 0,0-1 0,0 1 0,-11-5 0,-30-13 1449,32 14-1618,1 1 0,-17-5 1,12 5-242,1 1 0,-1 1 1,0 1-1,0 0 0,0 2 1,-32 0-1,44 2-183,1 0-1,-1 0 1,0 1 0,1 0 0,-1 0-1,1 0 1,-1 0 0,1 1-1,0 0 1,0 0 0,0 1 0,1-1-1,-1 1 1,1 0 0,0 0-1,0 1 1,0-1 0,-4 7 0,3-3 19,0 0 1,0 1-1,1-1 1,0 1-1,1 0 1,0 0-1,0 1 1,1-1-1,0 1 1,0 11-1,1-11-20,1 0 0,0 0 0,1 0 0,0 0 0,1-1-1,0 1 1,0 0 0,7 18 0,-6-24 27,-1 1 0,1 0 0,-1 0 0,1-1 0,1 0 0,-1 1 0,1-1 0,-1-1 0,1 1-1,0 0 1,0-1 0,1 0 0,-1 0 0,1 0 0,0 0 0,-1-1 0,1 0 0,6 2 0,1 0 110,0-1 1,0-1-1,0 0 1,0-1-1,0 0 0,0 0 1,1-1-1,-1-1 1,21-4-1,-26 4-74,1-1 0,-1-1 0,0 1 0,1-1 0,-1-1-1,-1 1 1,1-1 0,0 0 0,-1-1 0,0 1 0,0-1 0,0-1 0,-1 1 0,0-1 0,0 0 0,7-10 0,-4 2 45,0-1 0,-1 0 1,0-1-1,-1 1 0,-1-1 1,-1 0-1,4-25 0,-1 5-5,-4 24-50,0 0-1,-2-1 0,1 1 1,-1-18-1,-5-8 45,-1 1-1,-2 0 1,-20-62 0,9 49 83,-1 2 0,-30-52 1,37 76-242,-2 1 1,-1 1 0,-1 0 0,-1 1 0,-1 0 0,0 2 0,-2 0 0,0 1 0,-1 1-1,0 1 1,-45-25 0,62 39-21,0 0 0,0 1 0,0-1 0,0 1 0,0 0-1,-1 0 1,1 1 0,-6-1 0,9 1-9,0 0 1,0 0-1,0 0 0,0 0 0,0 0 1,0 0-1,0 0 0,0 0 1,0 1-1,0-1 0,1 0 1,-1 1-1,0-1 0,0 1 0,0-1 1,0 1-1,0-1 0,1 1 1,-1 0-1,0-1 0,1 1 1,-1 0-1,0 0 0,1-1 1,-1 1-1,1 0 0,-1 0 0,1 0 1,0 0-1,-1 0 0,1 0 1,0-1-1,-1 1 0,1 0 1,0 0-1,0 0 0,0 0 0,0 0 1,0 0-1,0 0 0,0 2 1,7 24-1903,5 13-1898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9:45.7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591 282 736,'-1'-1'337,"-14"-14"5464,10 9-6030,-15-44 1661,16 37-1157,-1 1-1,0 0 1,0 0 0,-11-15-1,4 10 16,-1 1 0,0 1-1,-16-15 1,23 24-274,-1 0-1,0 1 1,0 1 0,0-1 0,0 1 0,-1 0 0,0 0 0,0 1 0,0 0 0,-8-1 0,4 1-2,-1 1 0,1 1 1,-1 0-1,1 0 1,-1 1-1,-14 3 0,19-2-20,1 0 0,-1 1 0,0 0-1,1 1 1,-1 0 0,1 0 0,0 0-1,0 1 1,0 0 0,-10 9 0,10-7-10,0 0 0,1 0 0,0 1 0,0 0 0,0 0 0,1 1 0,0-1 0,1 1 0,-1 0 0,2 0 0,-1 1 0,1-1 0,0 1 0,1 0 0,0 0 0,1 0 0,-1 0 0,2 0 0,-1 11 0,1-1 45,1-1 1,5 28 0,-4-37-18,0-1 0,0 0 1,1 0-1,0 0 0,1 0 0,0 0 0,8 12 0,-9-14 78,1 0-1,0-1 0,0 0 0,1 1 0,0-2 1,0 1-1,0-1 0,0 1 0,1-1 0,8 4 1,-1-2 3,0-1 0,0-1 0,1 0 0,0 0 0,0-2 0,0 0 0,0 0 0,15-1 0,46 5 326,0-1-401,-16 3-92,-58-8 65,0 0 1,-1 0 0,1 0-1,-1 0 1,1 0 0,0 0-1,-1 0 1,1 1 0,-1-1-1,1 0 1,0 0 0,-1 1-1,1-1 1,-1 0 0,2 1 0,11 14-141,-12-14 143,1 2-6,0 1-1,0-1 1,1 1 0,-2 0 0,1-1 0,0 1 0,-1 0 0,0 0 0,0 0-1,1 6 1,-1-3 7,3 8 76,-2 0-1,0 0 1,-1 17 0,-1-28-66,0 14 76,-4 34 1,3-46-27,0 0 1,-1 0 0,0 0 0,0-1-1,0 1 1,-1 0 0,0-1-1,0 0 1,-5 7 0,0-1 125,-1 0 0,0-1-1,0-1 1,-1 0 0,0 0 0,-1-1-1,0 0 1,0 0 0,-13 5 0,19-11-158,0-1 1,0 0 0,0 0-1,0 0 1,0 0 0,-7-1-1,11 0 15,-11 0 4,-80-14 374,1-5-149,53 10-1053,0 2 0,-73-4 1,97 13-2187,13-2 2873,1 0 1,0 0 0,-1 1-1,1-1 1,0 0 0,0 0-1,-1 0 1,1 1 0,0-1-1,-1 0 1,1 1 0,0-1-1,0 0 1,-1 1 0,1-1 0,0 0-1,0 1 1,0-1 0,0 0-1,0 1 1,-1-1 0,1 0-1,0 1 1,0-1 0,0 0-1,0 1 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9:46.7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1 115 1152,'9'-7'640,"-4"-9"1413,-1 4 251,-2 9-1946,1 1 1,-1-1-1,0 1 0,1 0 1,0 0-1,-1 0 1,1 0-1,0 0 0,0 1 1,0-1-1,0 1 0,7-2 1,44-11 514,-51 13-757,51-8 349,86-5 0,58 11-272,-46 2-68,194-1 494,-26-3-203,-247 2-1244,-27 2-3203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9:48.1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354 46 1312,'6'-4'605,"-5"4"-474,0 0 0,-1 0 1,1-1-1,-1 1 1,1 0-1,-1 0 1,1 0-1,-1-1 1,1 1-1,-1 0 1,1-1-1,-1 1 1,1 0-1,-1-1 1,0 1-1,1 0 1,-1-1-1,1 1 1,-1-1-1,0 1 1,1-1-1,-1 1 1,0-1-1,0 1 1,0-1-1,1-1 368,-10-3 605,-3 3-599,8 1-302,1 1-1,0-1 0,-1 0 0,1 0 0,0 0 0,-4-2 0,6 3-152,0-1 0,0 1 0,0 0 0,0-1 0,-1 1 0,1 0 0,0 0-1,0 0 1,0 0 0,-3 0 0,3 0-20,0 0 1,0 0-1,0 0 0,0 0 0,-1 0 1,1 0-1,0 0 0,0-1 1,0 1-1,0 0 0,-1-1 0,-5-1 139,1-1 0,-1 2 0,0-1 0,0 1 0,0 0 0,0 0 0,0 1-1,-7 0 1,5 0-144,0 0 0,-1 0-1,1 1 1,0 0-1,0 0 1,0 1 0,0 1-1,0-1 1,1 2-1,-1-1 1,1 1 0,-11 6-1,12-5 14,-1 0-1,1 0 0,0 1 1,0-1-1,1 2 0,-12 12 1,13-11-22,0 0 1,1 0-1,-1 0 1,2 1-1,-1-1 1,1 1-1,0 0 1,1 0-1,0 0 0,1 0 1,-1 1-1,2-1 1,-1 0-1,2 13 1,0-15 20,0 0 0,0 0 1,1-1-1,-1 1 0,1-1 0,1 1 1,-1-1-1,1 0 0,0 0 0,1 0 1,0 0-1,0-1 0,0 1 0,0-1 1,1 0-1,0 0 0,0-1 0,0 0 0,0 1 1,10 4-1,-5-4 119,1 0-1,0-1 1,1 0 0,-1 0-1,1-1 1,-1-1 0,23 2-1,85-5 550,-101 1-719,14-2 17,0-1-1,-1-2 1,57-15 0,-66 9-856,-21 11 740,-1 0-1,1 0 1,-1 0-1,0 0 1,1-1-1,-1 1 1,0 0-1,0 0 1,1-1-1,-1 1 1,0 0-1,1 0 1,-1-1-1,0 1 1,0 0-1,0-1 1,1 1-1,-1 0 1,0-1-1,0 1 1,0 0-1,0-1 1,1 1-1,-1 0 1,0-1-1,0 1 1,0-1-1,0 1 1,0 0-1,0-1 1,0 1-1,0 0 1,0-1-1,0 1 1,-1-1-1,1 1 1,0 0-1,0-1 1,0 1-1,0 0 1,0-1-1,-1 1 1,1 0-1,0-1 1,0 1-1,-1 0 1,1-1-1,0 1 1,0 0-1,-1 0 1,1 0-1,0-1 1,-1 1-1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9:49.3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443 601 576,'-2'-1'356,"0"0"0,0 1 1,0-1-1,0 0 0,0 0 0,0 0 0,0-1 1,-2-1-1,-2-1 342,-3 0-164,-1 0 1,1 0-1,-1 1 0,0 1 1,1 0-1,-1 0 1,0 0-1,-1 2 0,-17-1 1,9 1-356,0 0 0,0 2 0,0 0 0,0 1 0,0 0 0,-30 11 0,36-9-105,1 0 1,0 0-1,0 1 0,0 1 0,1 0 1,-11 9-1,19-13-63,-1 1 0,0-1 0,1 1 0,-1 0 0,1 0 1,0 0-1,1 1 0,-1-1 0,1 1 0,-1-1 0,1 1 0,1 0 0,-1 0 0,1 0 0,0 0 0,0 0 0,0 0 1,0 8-1,1-4 6,1 1 0,0 0-1,0 0 1,1 0 0,0-1 0,1 1 0,0-1 0,1 0 0,0 1 0,6 10 0,-6-14 22,0 0 1,0 0-1,1-1 0,-1 0 1,1 0-1,0 0 0,1 0 1,-1-1-1,1 0 0,0 0 1,0 0-1,0-1 1,0 0-1,1 0 0,8 3 1,-3-3 16,-1-1 0,1 0 1,0 0-1,0-1 1,0-1-1,0 0 0,0 0 1,0-1-1,-1-1 0,1 0 1,0-1-1,-1 0 1,1 0-1,-1-1 0,0-1 1,0 0-1,-1-1 0,1 0 1,-1 0-1,-1-1 1,1 0-1,-1-1 0,0 0 1,-1 0-1,0-1 0,0 0 1,11-19-1,-7 10 62,-2-1 0,14-30 0,-20 38-56,-1 0 1,0-1-1,0 1 0,-1-1 0,-1 1 0,1-18 1,-4-2-41,0 1 0,-2 0 1,-1 1-1,-9-30 0,-44-113 128,47 144-100,-2-1-1,-1 2 1,-1 0 0,-1 0 0,-35-42 0,44 62-285,1 0 1,-2 0-1,1 1 1,-16-11 0,19 15 20,1 0 0,0 0 1,-1 1-1,1-1 1,-1 1-1,1 0 0,-6-1 1,8 2 53,-1 0 0,1 0 0,-1 0 0,1 0 0,-1 0 0,0 0 0,1 0 0,-1 1 0,1-1 0,-1 1 0,1-1 0,0 1 0,-1-1 0,1 1 0,-1 0 1,1 0-1,0-1 0,-2 2 0,2 0-55,-1 0 0,1-1 0,-1 1 1,1 0-1,0 0 0,0 0 0,0 0 1,0 0-1,0 0 0,0 0 0,0 0 1,1 0-1,-1 0 0,1 1 0,0-1 1,-1 0-1,1 0 0,0 4 1,1 2-380,0 1 1,0-1-1,4 11 1,-4-15 524,11 39-1792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9:50.1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65 1472,'-2'-4'599,"3"1"-366,0 2-156,0 0 0,-1 0 1,0 0-1,1 0 0,-1 0 1,1 0-1,-1 0 0,0 0 0,0 0 1,0 0-1,0 0 0,0-1 0,1-4 130,5-6 385,-5 10-396,0 0-1,-1 0 0,1 1 0,0-1 0,-1 0 0,1 0 0,-1 0 0,1 0 0,2-7 3021,-1 24-1959,-11 128 26,0 2-716,7-56-354,2 59 902,1-129-1101,2 0-1,0 0 0,7 21 0,-7-30 34,0-1 0,0 0 0,1 0 0,1-1 0,0 1-1,0-1 1,0 0 0,8 8 0,-7-9 39,0 0 0,1-1 0,0 0 1,0 0-1,1-1 0,0 0 0,0 0 0,0-1 0,0 0 0,1 0 1,-1-1-1,18 5 0,-8-4 21,1 0 1,0-2-1,-1 0 0,27-1 1,-37-1-419,0-1 0,0 0 0,1 0 1,-1-1-1,0 0 0,0 0 0,0-1 0,-1 0 0,1-1 0,-1 0 1,1 0-1,7-6 0,-14 9 31,0 1-1,0-1 1,0 0 0,0 0 0,0 0-1,0 0 1,-1 0 0,1 0 0,0 0-1,0 0 1,-1 0 0,1-1 0,-1 1-1,1 0 1,-1 0 0,1-1 0,-1 1-1,0 0 1,0-1 0,1 1 0,-1 0-1,0-1 1,0 1 0,0 0 0,-1-1-1,1 1 1,0 0 0,0 0 0,-1-1-1,0-1 1,-10-8-1485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9:50.5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10 115 3552,'-4'-8'986,"3"7"-816,0 0 0,1-1 1,-1 1-1,1-1 0,-1 1 0,1 0 1,-1-1-1,1 1 0,0-1 0,6-6 3291,52-12 566,-8 10-3970,-1 2 1,72-2 0,4 0-5202,-78 1 2792,-4-8-1173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29:52.1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157 1 2400,'0'0'23,"0"0"0,0 0 0,0 0 0,1 0 23,-1 0-23,0 0 0,0 0 1,0 0-1,0 0 0,0 0 0,0 0 0,0 0 0,0 1 0,0-1 0,0 0 0,0 0 0,0 0 0,0 0 0,0 0 0,0 0 0,0 0 1,0 0-1,0 0 0,0 0 0,0 0 0,0 0 0,0 1 0,0-1 0,0 0 0,0 0 0,0 0 0,0 0 0,0 0 0,0 0 0,0 0 1,0 0-1,0 0 0,0 0 0,0 0 23,-1 0-23,1 0 0,0 0 0,0 1 0,0-1 0,0 0 0,0 0 0,0 0 0,0 0 1,0 0-1,0 0 0,0 0 0,0 0 17,0 0 0,0 0 0,1 0 0,-1 0 0,0 0 0,0 0 0,0 0 0,1 0 0,-1 0 0,0 0 0,0 1 0,1-1 0,-1 0 0,0 0 0,0 0 0,0 0 0,0 0 0,1 1-1,-1-1 1,0 0 0,0 0 0,0 0 0,0 1 0,0-1 0,0 0 0,1 0 0,-1 1 0,0-1 0,0 0 0,0 0 0,0 0 0,0 1 0,0-1 0,0 0 0,0 0 0,0 1 0,0-1 0,0 0 0,0 0 0,0 1 0,0-1 0,0 0 0,0 0 0,-1 1 0,0 2 56,-1 0 0,1 0-1,-1 1 1,0-1 0,0-1-1,0 1 1,0 0 0,0 0 0,-1-1-1,1 1 1,-1-1 0,0 0-1,-3 2 1,-1 1 84,0-1 0,0 0 0,0-1 0,-14 5 0,15-7 0,0-1 0,-1 1 1,1-1-1,0 0 0,0 0 0,-1-1 0,1 0 0,-7-2 0,12 3-165,1 0 0,-1 0 0,0 0 1,1 0-1,-1 0 0,1 0 0,-1-1 0,0 1 0,1 0 0,-1 0 0,1-1 0,-1 1 0,0 0 0,1-1 0,-1 1 0,1 0 0,-1-1 0,1 1 0,0-1 0,-1 1 0,1-1 0,-1 1 0,1-1 0,0 1 0,-1-1 0,1 1 0,0-1 0,0 0 0,-1 1 0,1-1 0,0 0 0,0 1 0,0-1 0,0 1 0,0-1 1,0 0-1,0 1 0,0-1 0,0 0 0,0 1 0,0-2 0,1 1 12,-1 0 0,1 0 1,0 0-1,-1-1 0,1 1 1,0 0-1,0 0 0,0 0 1,0 1-1,0-1 0,0 0 1,0 0-1,0 0 0,0 1 1,0-1-1,0 1 0,0-1 1,1 1-1,-1-1 0,2 0 1,0 1-10,0-1 0,0 1 1,-1 0-1,1 0 1,0 0-1,0 0 0,-1 0 1,1 1-1,0-1 1,0 1-1,-1 0 0,1 0 1,-1 0-1,1 0 1,-1 0-1,1 1 0,-1-1 1,0 1-1,4 2 1,3 7 152,-9-11-157,0 0-1,0 0 0,0 1 1,0-1-1,0 0 0,0 0 0,0 0 1,0 1-1,0-1 0,0 0 1,0 0-1,0 0 0,0 1 1,0-1-1,0 0 0,0 0 0,0 0 1,0 1-1,0-1 0,0 0 1,0 0-1,-1 0 0,1 1 0,0-1 1,0 0-1,0 0 0,0 0 1,-1 1-1,1-1 7,0 0 0,-1 0 0,1 0 0,0 0 0,-1 1-1,1-1 1,0 0 0,-1 0 0,1 0 0,0 0 0,-1 0 0,1 0 0,-1 0 0,1 0 0,0 0 0,-1 0 0,1 0-1,0 0 1,-1 0 0,1-1 0,0 1 0,-1 0 0,1 0 0,0 0 0,-1 0 0,1-1 0,0 1 0,-1 0 0,1 0-1,0-1 1,-1 1 0,1-1-5,-1 0-1,1 0 1,-1 0-1,1 0 1,0 0-1,0 0 0,-1 0 1,1 0-1,0 0 1,0 0-1,0 0 1,0 0-1,0 0 1,0 0-1,0 0 1,1-1-1,-1 1 0,0 0 1,1 0-1,-1 0 1,0 1-1,1-1 1,-1 0-1,1 0 1,-1 0-1,1 0 1,0 0-1,-1 0 0,1 1 1,0-1-1,0 0 1,0 1-1,-1-1 1,1 0-1,0 1 1,0-1-1,0 1 1,2-1-1,-2 0-19,1 0 0,-1 1 1,1-1-1,-1 0 0,1 1 0,0-1 0,-1 1 0,1 0 1,0-1-1,0 1 0,-1 0 0,1 0 0,0 0 1,-1 1-1,1-1 0,0 0 0,0 0 0,-1 1 0,1-1 1,-1 1-1,1 0 0,0-1 0,2 3 0,-4-2 21,1 0 0,0 0 0,-1 0 0,1 0 0,-1 0 0,1 0-1,-1 1 1,0-1 0,1 0 0,-1 0 0,0 0 0,0 1 0,0-1 0,0 0-1,0 0 1,0 1 0,0-1 0,-1 0 0,1 0 0,0 1 0,-1-1 0,1 0-1,0 0 1,-1 0 0,0 0 0,1 0 0,-1 0 0,0 0 0,1 0 0,-1 0 0,0 0-1,0 0 1,0 0 0,0 0 0,0-1 0,0 1 0,0 0 0,0-1 0,0 1-1,0-1 1,0 1 0,0-1 0,-2 1 0,1-1 4,1 0 1,-1 0-1,0-1 0,1 1 0,-1 0 1,0-1-1,1 0 0,-1 1 1,1-1-1,-1 0 0,1 0 1,-1 1-1,1-1 0,-1 0 1,-1-3-1,-16-20 51,13 16-83,2 3-96,4 5 73,0-1 0,-1 1 0,1-1-1,-1 1 1,1-1 0,0 1-1,-1-1 1,1 0 0,0 1 0,0-1-1,-1 1 1,1-1 0,0 0-1,0 1 1,0-2 0,0 2-168,1 0 119,1 1 91,0 0-1,0 0 1,-1 0-1,1 0 1,-1 0-1,1 0 1,2 3-1,5 4 32,11 4 385,36 13 0,-33-15-191,35 19-1,-52-25-179,0 0-1,0 1 1,0-1-1,-1 1 0,0 0 1,1 1-1,-2-1 1,1 1-1,7 11 1,-11-12-28,1-1 1,0 0-1,-1 0 1,0 1 0,0-1-1,0 1 1,-1-1 0,1 1-1,-1-1 1,0 1 0,0-1-1,-1 1 1,1-1-1,-1 1 1,0-1 0,-1 1-1,1-1 1,-1 0 0,1 0-1,-1 1 1,-5 6 0,-2 4-170,-2 0 0,0 0 1,0-1-1,-16 13 0,6-7-1233,-41 28 1,40-31 399,-10 7-2339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30:01.7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0 117 832,'14'-5'7371,"-9"2"-6935,0 0 0,-1 0 0,1-1 1,4-5-1,-8 8-362,7 1 198,-1 0-70,0-1 0,-1 0-1,0 0 1,11-4-1,9-2-41,319-50 1216,-309 51-1212,0 1-1,0 2 1,0 1-1,1 2 1,40 5 0,-72-5-123,0 1 0,-1 0 0,1 0 0,0 0 1,6 4-1,-9-5-133,-1 1 1,0 0-1,0-1 1,0 1-1,0 0 0,0 0 1,0 0-1,0 0 1,0 0-1,-1 0 1,1 0-1,0 0 1,0 0-1,-1 0 0,1 0 1,-1 0-1,1 1 1,-1-1-1,1 0 1,-1 0-1,0 1 1,0-1-1,0 0 0,1 1 1,-1 0-1,0 41-8483,0-32 6500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2:25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8 126 1568,'0'0'2885,"-7"-3"268,6 2-2967,1 1-184,0-1 0,0 0 0,0 0 0,0 0 0,0 0 0,1 0 0,-1 0 0,0 0 0,0 1 0,1-1 0,-1 0 0,0 0 0,1 0 0,-1 1 0,2-2 0,0-3-82,1-3 85,-3 8 2,0 0-1,0 0 1,1-1 0,-1 1-1,0 0 1,0-1 0,0 1-1,0 0 1,0 0 0,1 0-1,-1-1 1,0 1 0,0 0-1,0 0 1,1 0 0,-1-1-1,0 1 1,0 0 0,1 0-1,-1 0 1,0 0 0,0 0-1,1 0 1,-1 0 0,0-1-1,1 1 1,-1 0 0,0 0-1,0 0 1,1 0 0,-1 0-1,6-3 24,-1 0-1,0-1 0,-1 1 1,1-1-1,-1 0 0,1-1 1,4-6-1,-2 2 34,-1 1 0,1 0 0,1 1 0,15-13 0,-22 19 107,0 2-170,0-1 0,0 1-1,0-1 1,0 1-1,0-1 1,0 1-1,0 0 1,0 0-1,-1-1 1,1 1 0,0 0-1,0 0 1,-1 0-1,1 0 1,0 0-1,0 1 1,13 23-33,-9-16 148,-2-3-87,-1 0 0,0 0-1,0 0 1,0 0 0,-1 0-1,0 0 1,0 0 0,-1 1 0,1-1-1,-1 0 1,-1 8 0,0 2 12,1-13-35,-1-1-1,0 1 1,0-1-1,0 1 0,0-1 1,-1 1-1,1-1 0,-1 0 1,0 0-1,1 0 1,-4 3-1,-7 10 29,11-14-31,1 0 1,-1 0 0,0 0 0,0-1-1,0 1 1,0 0 0,0-1 0,0 1-1,0 0 1,0-1 0,0 1 0,0-1-1,0 0 1,0 1 0,-2-1-1,1 1 4,1-1-1,-1 1 0,1-1 0,-1 1 1,0 0-1,1-1 0,-1 1 0,1 0 0,-3 2 1,3-2-8,0 0 1,0 0-1,-1 0 1,1 0-1,-1 0 0,1-1 1,-1 1-1,1 0 1,-3 0-1,-10 6 252,12-5 39,-3 6-208,5-8-77,0 1 0,0-1 0,0 1 0,1-1 0,-1 1 0,0-1 0,0 1 0,1-1 0,-1 1 0,0-1 0,1 1 0,-1-1 0,1 1 0,-1-1 0,1 0 0,-1 1 0,1-1 0,-1 0 0,1 1 0,0-1 0,1 1-24,0 0 1,0 0 0,0-1 0,0 1-1,0 0 1,1-1 0,-1 0-1,0 1 1,0-1 0,0 0 0,0 0-1,1 0 1,-1-1 0,0 1-1,0 0 1,0-1 0,3-1 0,6-1 29,-1-1 0,12-7 0,-7 4 136,-1 0-149,0 2 0,0 0-1,1 0 1,22-3 0,-32 7-290,0 1-1,-1 1 1,1-1 0,0 0-1,-1 1 1,7 2 0,6 3-779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30:03.4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89 1408,'0'0'64,"0"-1"1,0 0-1,1 1 1,-1-1-1,0 1 1,0-1-1,1 1 0,-1-1 1,0 1-1,1-1 1,-1 1-1,1-1 0,-1 1 1,1-1-1,-1 1 1,1 0-1,-1-1 1,1 1-1,-1 0 0,2-1 1,15-7 1758,-6 4-1063,-1-4 2782,-9 12-1716,-1 4-1573,15 238-58,20-3 367,9-69 63,-32-129-647,32 82 257,-34-101-57,-6-18-111,-1 0 1,0 0-1,0 0 0,-1 1 0,2 15 747,-8-35-468,4 7-342,-1-9 100,1 1 0,1 0 1,0-1-1,1 1 0,4-15 1,10-19 15,3 2 1,45-81 0,31-66-212,-9 18 22,-16 54-16,-50 87-22,49-82-362,-60 96 342,-8 16 121,-1 1-1,1-1 0,-1 0 0,1 1 0,0-1 0,0 1 1,0-1-1,0 1 0,0-1 0,0 1 0,0 0 1,1-1-1,-1 1 0,0 0 0,1 0 0,-1 0 1,1 0-1,1-1 0,2-1-137,-3 2 171,-5 6 90,2-4-107,1-1-1,-1 1 1,0 0 0,-1 0 0,1 0 0,0-1-1,0 1 1,0 0 0,0-1 0,-1 1 0,1-1-1,0 0 1,0 1 0,-2-1 0,-10 5 3,-8 2 23,-1 0 0,-30 6 0,31-9 59,-52 10 223,-96 4-1,158-17-302,-22 1 11,-114 7 199,123-8-203,16-1-92,0 0 1,0 0-1,-12-2 1,14 0-797,18-2-4300,24 12 889,-10-1 2309,12-1 240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30:04.4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 36 1248,'-16'0'8651,"15"-1"-8321,-3-8 211,4 8-506,-1 1 0,1 0 0,0-1 0,0 1 0,0 0-1,0-1 1,-1 1 0,1 0 0,0 0 0,0-1 0,-1 1 0,1 0-1,0 0 1,0-1 0,-1 1 0,1 0 0,0 0 0,-1 0 0,1 0-1,0-1 1,-1 1 0,1 0 0,0 0 0,-1 0 0,1 0-1,0 0 1,-1 0 0,-2-3 1536,18 4-1285,-11-1-206,1 1-1,-1-1 1,1 0-1,-1 0 1,1-1-1,6 0 1,7-4-78,0 1 1,0 1-1,1 1 1,22 0 0,75 7 314,-82-2-178,42 5 90,-44-4 8,0-2-1,55-1 1,8-12-152,-92 10-284,18-2-913,-5 11-5710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30:08.5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654 84 1728,'-4'-2'388,"6"2"-203,4 2 2293,-7-18-132,-11-5-981,6 11-607,5 9-688,1-1 0,-1 1 0,0-1 0,0 1 0,0 0 0,0 0 1,0-1-1,0 1 0,0 0 0,-1 0 0,1 0 0,0 0 0,-2-1 0,-7-3 119,8 3-171,-1 1 1,0 0 0,1-1 0,-1 1 0,0 0 0,0 0 0,1 1 0,-1-1 0,0 1 0,0-1 0,-4 1 0,-12-1 173,14 0-158,1 1 0,-1 0-1,0 0 1,1 0 0,-5 1 0,-112 19 936,98-15-898,1 1 1,-1 1-1,2 1 0,-1 1 0,-25 15 0,37-18-59,1 1 0,-1 0 0,1 0 0,0 0 0,1 2 0,0-1 0,0 1 1,1 0-1,0 0 0,1 1 0,0 0 0,-7 14 0,2 6 92,1 1 0,-11 58-1,20-86-103,-1 10 56,1 0 0,0 0 0,0 0 0,1 1 0,1-1 0,4 23 1,-5-34-42,1 1 1,0-1 0,-1 0 0,1 1 0,0-1 0,0 0-1,1 0 1,-1 0 0,0 0 0,1 0 0,-1 0-1,1 0 1,-1 0 0,1 0 0,0-1 0,0 1 0,0-1-1,0 0 1,0 1 0,0-1 0,0 0 0,1 0 0,2 1-1,5 0 18,-1 0 0,1 0-1,0-1 1,16 0-1,8 0 46,30 4-58,-40-4-45,34 5 1,75 13 23,-113-17-14,-15-2-1,0 1 1,0-1-1,0 1 1,0 0-1,-1 1 1,1-1-1,0 1 1,5 3 0,-1-1 6,-1 1 0,-1 0 1,1 0-1,-1 1 0,0 0 1,12 13-1,-12-12-2,-1 1-1,0 0 1,-1 1-1,5 9 0,-7-13 41,-1 0 0,0 1-1,-1-1 1,1 1-1,-1-1 1,0 1-1,-1 0 1,1 7 0,-2-9-1,0 0 0,0-1 0,0 1 0,-1 0 0,1-1 1,-1 1-1,0-1 0,0 0 0,0 0 0,0 0 1,-1 0-1,1 0 0,-1 0 0,0-1 0,0 1 0,-4 3 1,1-3 51,-1 2 40,0 0 0,-1-1 0,1 0 0,-1-1 0,0 0 0,-15 4 0,-4-3 241,0-1 1,-38 0 0,0-1-273,-28 2 83,-30 3-154,110-5-217,-89 6-350,88-8-1683,-1-1-1,-21-3 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30:10.2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23 1984,'-7'-10'615,"7"10"-596,0 0 1,1 0-1,-1 1 0,0-1 0,0 0 0,1 0 0,-1 0 1,0 0-1,1 0 0,-1 0 0,0 1 0,0-1 0,1 0 1,-1 0-1,0 0 0,0 1 0,1-1 0,-1 0 0,0 0 1,0 1-1,2 2 1368,-11-19 2938,4 12-3385,6 10-642,4 11-293,19 35 499,60 97 0,-59-105-430,39 95 0,-24-49 45,18 28 137,43 96-160,-56-82 608,39 195 0,-70-256-474,-3-1 0,-4 2 0,-2-1 0,-4 1 1,-8 73-1,5-122-174,-1 0 0,0 1 0,-2-1 0,-1 0 0,-1-1 0,-1 0 0,-15 32 0,-7-2 30,-52 68 0,60-89-50,-152 193-1321,100-131-1409,64-81 1849,2-1-292,-1 0 1,0-1-1,-20 18 0,28-27 912,0-1-1,-1 1 0,1 0 0,0-1 0,-1 1 0,1-1 0,-1 1 0,1-1 0,-1 0 1,1 0-1,-1 1 0,1-1 0,-3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31:17.5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115 11 1248,'-5'-10'4560,"3"10"-4456,1 0 1,-1 0 0,0 0-1,1 0 1,-1 0 0,0 0-1,-2 2 1,0-2-142,1 1-1,-1-1 1,1 0 0,-1 0-1,1 0 1,-6-1 0,13 17 101,1-3-86,-4-11 61,0 0 0,0 0 0,0 0 0,0 0 0,-1 0 0,1 0 0,-1 0 0,1 0 0,-1 2 0,1 5 284,0 13 343,-1-22-644,-1 1 0,1-1 0,0 1-1,0-1 1,0 1 0,-1-1 0,1 1 0,0-1 0,0 1 0,-1-1 0,1 1 0,0-1-1,-1 1 1,1-1 0,-1 0 0,1 1 0,-1-1 0,1 1 0,0-1 0,-1 0 0,1 0-1,-1 1 1,1-1 0,-1 0 0,0 0 0,1 0 0,-1 1 0,1-1 0,-1 0 0,1 0-1,-1 0 1,1 0 0,-2 0 0,3-12-17,1 7 6,0 0-1,0 0 0,1 0 1,-1 1-1,1-1 1,0 1-1,0 0 0,1-1 1,-1 2-1,1-1 0,0 0 1,0 1-1,0-1 0,1 1 1,-1 0-1,8-3 0,-5 5 54,-6 3 9,-1 0 0,0 0 0,0 0 0,1-1 0,-1 1 0,0 0 0,-1 0-1,1 2 1,-1 0-29,-1 0 0,1 0 0,-1 0-1,0 0 1,0 0 0,0-1-1,-1 1 1,1-1 0,-1 1 0,-3 2-1,5-4-34,-1-1 1,1 0-1,-1 1 0,1-1 1,-1 0-1,0 0 0,1 0 0,-1 0 1,0 0-1,-3 0 0,4 0 14,0-1-1,0 0 1,0 0-1,0 0 1,0 0-1,0 0 1,1 0 0,-1-1-1,0 1 1,0 0-1,0 0 1,0-1-1,0 1 1,1 0-1,-1-1 1,0 1 0,0-1-1,0 1 1,1-1-1,-1 1 1,0-1-1,1 1 1,-1-1-1,0-1 1,0 1-43,1 0-1,-1 0 0,0 0 1,1 0-1,-1 0 1,1 0-1,0-1 1,-1 1-1,1 0 1,0 0-1,0-1 1,-1 1-1,1 0 1,0 0-1,1-1 1,-1 1-1,0 0 1,0-1-1,0 1 1,1 0-1,-1 0 1,1 0-1,-1-1 1,1 1-1,-1 0 1,1 0-1,0 0 1,-1 0-1,1 0 1,0 0-1,0 0 1,0 0-1,0 0 1,0 1-1,0-1 1,0 0-1,0 0 1,2 0-1,-2 1 23,1 0 1,-1 0-1,1 1 0,-1-1 1,1 0-1,-1 1 0,1 0 1,-1-1-1,3 2 0,-3-1-20,2 0 55,-1 0-1,1 1 0,0-1 1,-1 1-1,1 0 1,-1-1-1,0 1 0,1 0 1,-1 1-1,3 3 0,-29-6 28,23 0-176,0 0 11,1 0 101,-1 0 0,1 0 0,-1 0 0,1 1 0,0-1 0,-1 0 1,1 0-1,-1 0 0,1 0 0,0 0 0,-1 0 0,1 1 0,-1-1 0,1 0 0,0 0 0,-1 1 0,1-1 0,0 0 0,-1 0 0,1 1 1,0-1-1,0 0 0,-1 1 0,1-1 0,0 1 0,0-1 0,-1 0 0,1 1 0,0-1 0,0 1 0,0-1 0,0 0 0,0 2 0,-3 2-93,1 9 568,6-13-456,1 0 0,-1 0 0,0 1 0,1-1 0,-1 1-1,0 0 1,1 0 0,-1 0 0,0 1 0,0 0 0,0-1 0,0 1 0,0 1 0,0-1 0,-1 0 0,1 1-1,-1 0 1,1 0 0,-1 0 0,0 0 0,3 5 0,-2-3 59,0 0-1,-1 1 1,0-1 0,0 1 0,0 0-1,0-1 1,-1 2 0,0-1-1,-1 0 1,1 0 0,-1 0 0,0 1-1,0-1 1,-1 1 0,0-1-1,0 0 1,-1 1 0,0-1 0,0 0-1,0 1 1,-1-1 0,0 0-1,0 0 1,0 0 0,-1 0 0,0 0-1,-5 8 1,-59 73 673,10-14-969,40-51-148,8-11-932,-14 22-1,21-30 900,1 1 0,-1-1 0,0 1 1,1-1-1,0 1 0,0-1 0,0 1 0,0 0 1,0 0-1,1-1 0,0 8 0,6 10-2758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31:48.9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112 201 640,'-5'-6'217,"10"15"675,-13 7-310,8-14-543,-1 1 1,0-1-1,1 1 0,-1 0 1,0-1-1,0 1 1,-1-1-1,1 0 1,-1 1-1,1-1 1,-1 0-1,1 0 1,-1 0-1,-4 3 1,5-3 34,-1 0 1,0-1-1,0 1 1,0-1 0,0 0-1,0 1 1,0-1-1,0 0 1,0 0 0,-4 1-1,4-2-27,0 0 0,1 0 0,-1-1 0,0 1 0,0 0 0,1-1 0,-1 1 0,0-1 0,0 1 0,1-1 0,-1 0 0,1 0 0,-1 0 0,-2-1 0,2 0-37,0 0 0,-1 0 1,1 0-1,0 0 0,0 0 1,0 0-1,1-1 0,-1 1 0,1-1 1,-1 1-1,1-1 0,0 1 1,0-1-1,0 0 0,0 0 0,0 1 1,0-1-1,1 0 0,0 0 1,-1 0-1,1 0 0,0 0 0,0 0 1,1 0-1,-1 1 0,1-1 1,1-6-1,0 2 97,0-1-1,1 1 1,0-1 0,0 1-1,1 0 1,0 0 0,0 0-1,6-6 1,-4 4-72,1 0 1,1 1-1,13-12 0,-19 17-18,2 1 0,-1-1 0,0 1 0,0 0 0,1 0 0,-1 1 0,1-1 0,0 1 0,-1-1 0,1 1 0,0 0 0,0 0 0,6 0-1,-6 2 2,-1-1-1,1 1 0,-1-1 0,1 1 0,-1 0 0,0 1 0,1-1 0,-1 0 0,0 1 0,0 0 0,0 0 1,0 0-1,-1 0 0,1 0 0,0 1 0,-1-1 0,1 1 0,-1-1 0,0 1 0,2 3 0,-1-1 14,0 0-1,0 0 1,0 1 0,-1-1-1,0 0 1,0 1-1,0 0 1,-1-1-1,1 1 1,-2 0-1,2 7 1,-2 7 1,0 36 107,-10 83-1,-3-38 105,-9 50 101,20-135-263,1 0 1,1 26-1,0-21 219,0-21-297,0 0 1,-1 0-1,1 0 1,0 0-1,0 0 1,0 0-1,0 0 1,0 1-1,0-1 1,-1 0-1,1 0 1,0 0-1,0 0 1,0 0-1,0 0 1,0 0-1,-1 0 1,1 0-1,0 0 1,0 0-1,0-1 1,0 1-1,0 0 1,0 0-1,-1 0 1,1 0-1,0 0 1,0 0-1,0 0 1,0 0-1,0 0 1,0 0-1,0 0 1,-1-1-1,1 1 1,0 0-1,0 0 1,0 0-1,0 0 1,0 0-1,0 0 1,0 0-1,0-1 1,0 1-1,0 0 1,0 0-1,0 0 1,0 0-1,0 0 1,0-1-1,0 1 1,0 0-1,0 0 1,0 0-1,0 0 1,0 0-1,0-1 1,0 1-1,0 0 1,0 0-1,3-72 50,3 1 1,21-98-1,-22 148-93,1 1-1,1 0 1,1 1 0,11-20-1,0 0-45,-15 30 86,1 1 1,0 0-1,0 0 0,1 1 0,8-9 1,36-31-94,-48 45 83,-1 1-1,1-1 1,0 1-1,0 0 0,0 0 1,0 0-1,0 0 0,0 0 1,0 0-1,0 0 0,1 1 1,-1-1-1,0 1 0,0-1 1,1 1-1,-1 0 1,0 0-1,0 0 0,1 0 1,-1 0-1,0 1 0,3 0 1,-1 1 7,0-1 0,0 1 0,0 0 0,0 1 0,0-1 0,-1 1 0,1 0 0,-1-1 0,0 2 0,4 3 0,-2-1 20,-1 0-1,0 0 1,0 0-1,0 0 1,-1 1 0,0-1-1,0 1 1,-1 0-1,0 0 1,0 0 0,1 10-1,-1 1 66,-1 1 1,-1-1-1,-2 24 0,-4 28 9,-27 124-1,20-157 412,15-67-463,2 0 0,1 0 1,1 0-1,11-34 0,0 1 21,-10 40-80,1 1 0,0 0 0,13-22 0,-15 32-44,1 1 0,0-1 0,14-16 0,-17 24 44,-1 0 0,1 0 1,-1 1-1,1 0 0,0 0 1,0 0-1,1 0 0,-1 0 0,1 1 1,-1 0-1,1 0 0,8-3 1,-11 5 20,-1 0 0,1-1 0,0 1 1,0 0-1,0 0 0,0 0 1,0 0-1,-1 1 0,1-1 0,0 0 1,0 1-1,0 0 0,-1-1 0,1 1 1,0 0-1,2 1 0,-2 0 95,-1-2-91,0 0-1,-1 1 1,1-1 0,0 1-1,0-1 1,0 1 0,0 0-1,-1-1 1,1 1 0,0 0-1,-1 0 1,1-1 0,0 1-1,-1 0 1,1 0 0,-1 0-1,0 0 1,1-1 0,0 3-1,5 12 42,-5-3-7,0 0 1,0 0 0,-2 23 0,-1-2 46,0 31 84,-1 22 221,4-75-360,0-1 0,0 1 0,1-1 0,1 0 0,-1 0 1,6 11-1,3 13-18,-9-28 0,-1 1 0,2-1-1,-1 0 1,0 0 0,1 0-1,0 0 1,1-1 0,7 11 0,-10-15 157,17 7-266,-16-7 99,1 0-1,-1-1 1,1 1-1,-1-1 1,0 0 0,1 0-1,-1 0 1,1 0-1,-1 0 1,1 0-1,-1-1 1,4 0-1,27-13 224,-11 4-490,-17 8 262,-1 0 0,0-1-1,1 0 1,-1 0 0,0 0 0,0 0-1,0 0 1,4-6 0,25-32 75,-30 36-51,1 0-6,0-1 0,-1 0 0,0 0 0,0 0 0,0 0 0,-1-1 0,0 1 0,0-1 0,-1 1 0,0-1 0,0 1 0,0-1 0,-1 0 0,0 0 0,0 1 0,-1-1 0,0 0 0,0 1 0,-1-1 0,-2-7 0,3 10-19,-1-1 1,0 1 0,0 0 0,0 0-1,0 0 1,-1 0 0,-3-5 0,5 8 2,0 1 0,1-1 0,-1 0 1,0 1-1,0-1 0,1 1 0,-1-1 0,0 1 1,0-1-1,0 1 0,0 0 0,1-1 1,-1 1-1,0 0 0,0 0 0,0 0 1,-2-1-1,2 2-19,0-1 1,0 0-1,0 0 0,0 1 1,0-1-1,0 1 0,0-1 1,0 1-1,0 0 0,0-1 1,0 1-1,0 0 1,0 0-1,0-1 0,0 1 1,1 0-1,-1 0 0,-1 1 1,-1 4 9,0-1 1,0 1 0,1 0-1,-1 0 1,-1 8 0,-3 8 47,5-17-48,1 0 0,0 0-1,0 0 1,0 0 0,1 0 0,-1 1-1,1-1 1,0 0 0,1 0 0,0 0 0,1 7-1,2 4-29,1 0-1,7 18 1,-9-27 48,1-1 1,0 1 0,0-1 0,0 0 0,1 0-1,0 0 1,0 0 0,1-1 0,0 0-1,-1 0 1,2 0 0,-1-1 0,0 0 0,1 0-1,0-1 1,0 0 0,13 4 0,-8-4 36,-1 0 1,1-1-1,0 0 0,15-1 1,-24-1-34,1 0 1,-1 0 0,1-1-1,-1 1 1,1-1-1,-1 0 1,0 0 0,1 0-1,-1-1 1,0 1-1,0-1 1,0 0 0,0 1-1,0-1 1,0-1 0,0 1-1,-1 0 1,5-6-1,5-10-34,-1 0-1,-1 0 0,0-2 0,10-29 1,-14 34 97,-5 11-87,1 0 0,0 0-1,0 0 1,0 0-1,0 1 1,1-1 0,5-5-1,-7 8 5,0 0 0,0 0 0,0 0 0,0 1 0,0-1 0,0 0 0,0 1 0,0-1 0,1 1 0,-1 0 0,0-1 0,0 1 0,0 0 0,1 0 0,-1 0 0,0 0 1,0 0-1,1 0 0,-1 0 0,0 0 0,0 0 0,1 0 0,-1 1 0,0-1 0,0 1 0,0-1 0,1 1 0,-1-1 0,0 1 0,0-1 0,1 2 0,5 3-23,0 0 1,-1 1-1,8 8 1,-10-9 41,1-1 0,0 1 0,0-1 1,0 0-1,0 0 0,10 5 1,-13-8 7,-1 0 0,1-1 0,-1 1 0,1 0 0,-1-1 0,1 1 0,-1-1 0,1 0 0,0 0 0,2 1 0,-4-2-11,1 1 0,-1 0 0,1-1 1,-1 1-1,1-1 0,-1 1 0,1-1 0,-1 1 0,0-1 0,1 1 0,-1-1 0,0 0 0,1 1 0,-1-1 0,0 1 0,0-1 1,0 0-1,0 1 0,1-1 0,-1 0 0,0 1 0,0-1 0,0 0 0,0 1 0,-1-1 0,1 0 0,0 0 0,0-3 5,0 1 0,0 0-1,-1 0 1,1-1 0,-1 1 0,0 0-1,0 0 1,0 0 0,0 0 0,-1 0-1,1 0 1,-1 0 0,1 0-1,-1 1 1,-3-4 0,4 5-26,-1-1-1,1 1 1,-1 0 0,1 0-1,-1 0 1,0 0 0,1 0 0,-1 0-1,0 1 1,0-1 0,1 0 0,-1 1-1,0 0 1,0-1 0,0 1-1,0 0 1,0 0 0,0 0 0,1 0-1,-1 0 1,0 0 0,0 1-1,0-1 1,0 1 0,0-1 0,-3 2-1,-2 1-14,0 1 0,0 0 0,0 0-1,1 0 1,0 1 0,0 0 0,0 0 0,0 0-1,-7 10 1,9-10 23,1 0-1,-1 0 1,1 0-1,1 0 0,-1 0 1,1 1-1,0-1 1,0 1-1,0-1 1,1 1-1,0 0 0,0 0 1,0 7-1,1-6-19,0-1-1,1 0 1,0 1-1,0-1 1,0 0-1,1 1 1,4 10-1,-4-13 30,-1-1-1,1 0 1,1 1-1,-1-1 1,0 0 0,1 0-1,0 0 1,-1 0-1,1-1 1,0 1-1,1-1 1,-1 0-1,0 1 1,5 1-1,18 9-13,-17-8 31,0 0 0,0-1 0,0 0 0,1-1 0,12 4 0,-8-4 6,-11-2-34,0 0-1,1-1 1,-1 1-1,0-1 1,0 0-1,0 1 0,1-1 1,-1-1-1,6 0 1,2-2 32,1 0 0,-1-1 0,-1-1 0,1 1 0,-1-2 0,0 0 0,19-13 0,-14 7-10,-1 0 1,0 0 0,-1-1 0,0-1-1,-1 0 1,-1-1 0,0 0-1,-1-1 1,0 0 0,10-26-1,-11 19-7,-1-1-1,0 0 1,-2 0-1,-1 0 0,-1-1 1,-1 0-1,0-34 0,-3 32-92,1 6-46,-1-1 0,-6-34 0,4 35 26,0 1 1,1-41-1,2 28 15,-1 28 53,0-1 1,1 1 0,0-1-1,1 1 1,2-8 0,0 0-57,-4 25-235,0-6 335,0 0 1,0-1 0,-1 1 0,-1 10 0,-13 39-35,-8 71 1,13-71 236,-11 147 317,20-91-391,1-64 3,0-37-88,1 0-1,4 19 1,3-13 39,-7-14-81,-1-1 1,0 0 0,1 1-1,-1-1 1,0 0 0,0 1-1,0-1 1,0 0 0,0 1-1,0-1 1,0 0 0,-1 1-1,1-1 1,-1 2 0,-2 1 34,0 0 1,0 0-1,0 0 1,0-1-1,-6 5 1,8-7-31,0 0 0,0-1 0,0 1 0,0 0 0,0-1 0,0 1 0,0-1 0,0 0 0,0 1 0,0-1 0,0 0 0,-3 1 0,4-1-11,-1-1 0,1 1 0,-1 0-1,1 0 1,-1 0 0,0 0 0,1-1 0,-1 1 0,1 0 0,-1 0 0,1-1 0,-1 1 0,1-1 0,-1 1 0,1 0 0,0-1 0,-1 1 0,1-1 0,0 1 0,-1-1 0,1 1 0,0-1-1,-1 1 1,1-1 0,0 0 0,-1-5 8,0 0-1,0 1 1,1-1-1,0 0 0,0 1 1,3-12-1,-1 3-47,1-1 1,1 1-1,1 0 0,0 1 0,0-1 0,1 1 0,1 0 0,0 1 0,1-1 0,0 1 0,1 1 0,1 0 0,0 0 1,21-18-1,-27 26 16,0 0-1,1 0 1,-1 1 0,1-1 0,0 1 0,-1 0 0,1 0-1,0 1 1,0 0 0,0 0 0,0 0 0,1 0 0,-1 1-1,8-1 1,-11 2 22,1-1-1,0 1 0,-1-1 1,1 1-1,0 0 0,-1 0 1,1 0-1,-1 0 1,1 0-1,-1 0 0,0 1 1,0-1-1,1 1 0,-1 0 1,0 0-1,0-1 1,-1 1-1,1 1 0,0-1 1,-1 0-1,1 0 0,-1 1 1,0-1-1,0 0 0,1 1 1,-2-1-1,1 1 1,0 0-1,0 2 0,17 53 10,-9 3 250,-8-58-223,0 1 0,-1-1 1,1 1-1,1-1 0,1 5 0,4 16-37,-6-19 10,0 0 1,0 0 0,1 0 0,0 0 0,0 0 0,0 0 0,0 0-1,1-1 1,0 1 0,0-1 0,0 0 0,7 8 0,-4-4-6,-5-7 8,1 1 1,-1-1 0,1 1 0,0-1-1,-1 0 1,1 0 0,0 1-1,0-1 1,-1-1 0,1 1 0,0 0-1,0 0 1,0-1 0,0 1-1,0-1 1,0 1 0,0-1 0,1 0-1,-1 0 1,0 0 0,0 0-1,0 0 1,0 0 0,4-2 0,-2 0 9,1 0 1,0 0-1,-1 0 0,0-1 1,0 0-1,0 0 1,0 0-1,0 0 1,0 0-1,-1-1 1,4-4-1,-2 0-12,1-1-1,-1 1 1,-1-1 0,0-1 0,4-12-1,10-49 26,-4 13 80,-6 12-99,-2 11-127,-5 30 67,1 1-1,-1-1 1,1 1-1,0-1 1,0 1-1,1 0 0,-1 0 1,1 0-1,4-5 1,-6 8 22,0 0-1,0-1 1,0 1 0,1 0-1,-1 0 1,0 0 0,1 0 0,-1 0-1,0 0 1,1 0 0,0 1 0,-1-1-1,1 0 1,-1 1 0,1-1-1,0 1 1,-1 0 0,1-1 0,0 1-1,-1 0 1,1 0 0,0 0 0,0 0-1,-1 1 1,1-1 0,0 0 0,-1 1-1,4 0 1,8 7 11,0 0 1,0 1-1,-1 0 0,12 11 1,13 10 131,11 11 240,-47-40-166,-2-5 102,-2-1-276,1 0 0,-1 1 0,0 0 0,0 0 0,0 0 1,0 0-1,-1 0 0,0 1 0,0-1 0,0 1 0,0 0 0,0 0 1,-1 0-1,1 1 0,-10-4 0,7 3-63,-1 1-1,1 0 1,-1 0-1,1 0 1,-1 1-1,0 1 1,0-1-1,0 1 1,0 0-1,-9 2 1,13-1 33,-1 0 0,1 1-1,0 0 1,-1 0 0,1 0 0,0 0 0,0 0-1,0 1 1,1 0 0,-1 0 0,0 0 0,1 0-1,0 1 1,0-1 0,0 1 0,0 0 0,1-1-1,-3 6 1,-2 4 27,1 0 0,0 0 0,1 0 0,-6 24 0,9-30-25,1 0 0,-1 0 0,1 0 1,1 0-1,0 0 0,0 0 0,0 0 1,0 0-1,1 0 0,1 0 0,-1 0 1,1 0-1,0 0 0,0-1 1,1 1-1,0-1 0,4 7 0,0-1 41,-6-10-28,0 0 1,-1 0-1,1-1 1,1 1-1,-1 0 1,0-1-1,0 1 0,1-1 1,-1 1-1,1-1 1,-1 1-1,1-1 1,-1 0-1,1 0 1,3 2-1,-4-3-7,1 1 17,1 1 0,-1-1 0,1 0 0,0 0 0,0 0 0,0 0 0,-1 0 0,1-1 0,0 1 0,0-1 0,0 0 0,0 0 0,0 0 0,0 0 0,0-1 0,0 1 0,0-1 0,0 0 0,-1 1 0,5-3 0,0 0-1,-1 1 0,0-1 0,0-1 1,0 1-1,0-1 0,-1 0 0,0 0 0,1-1 1,-2 1-1,1-1 0,0 0 0,3-6 1,-3 3 4,0-1 0,0 1 0,-1-1 0,0 0 0,-1 0 0,0 0 0,3-18 0,-3 9-10,-1-1 0,-1 1 0,-1-1-1,0 1 1,-2-1 0,0 1 0,-1-1-1,-8-24 1,11 42-19,0 0 0,0 0 0,0 0 0,0 0 0,-1 0-1,1 1 1,0-1 0,-1 0 0,1 0 0,-1 0 0,1 0 0,-1 1-1,1-1 1,-1 0 0,0 1 0,1-1 0,-2 0 0,1 1-7,1 0 1,0 0 0,-1 0-1,1 0 1,0 0 0,-1 0-1,1 0 1,0 1 0,-1-1-1,1 0 1,0 0 0,-1 0-1,1 1 1,0-1 0,-1 0 0,1 0-1,0 1 1,0-1 0,0 0-1,-1 1 1,1-1 0,0 0-1,0 1 1,0-1 0,0 0-1,-1 1 1,1 0 0,-2 4-42,0 1 0,1 0 1,-2 12-1,1-2 30,2 0-1,0 0 1,0 0-1,2 0 1,0 0-1,1 0 0,9 30 1,-9-37 40,0 0-1,1 0 1,0 0 0,1-1-1,0 1 1,0-1 0,1 0-1,0-1 1,0 1 0,1-1 0,0 0-1,0-1 1,0 0 0,13 8-1,-15-12 9,0 1-1,0-2 0,0 1 0,1 0 1,-1-1-1,0 0 0,1 0 1,0-1-1,-1 0 0,1 0 0,-1 0 1,1 0-1,-1-1 0,1 0 1,-1 0-1,1 0 0,-1-1 0,9-4 1,-7 3 0,-1 0 0,1 0 0,-1-1 0,0 0 0,0 0 0,0 0 0,0-1 0,-1 0 0,0 0 1,0-1-1,0 1 0,-1-1 0,7-11 0,5-19 39,19-63 1,-11 25-375,-22 69 264,0 1 0,0-1 0,1 1 0,-1 0 0,1 0 0,0 0 0,4-5 0,-6 9 42,-1 0 0,1 0 0,0-1 0,-1 1 0,1 0-1,-1 0 1,1 0 0,0-1 0,-1 1 0,1 0 0,0 0 0,-1 0 0,1 0-1,-1 0 1,1 0 0,0 0 0,-1 1 0,1-1 0,0 0 0,-1 0-1,1 0 1,-1 1 0,1-1 0,0 0 0,0 1 0,13 10 21,-10-7-24,0 1 0,-1 0 0,1 0 0,-1 0 0,0 0 0,-1 1 0,0-1 0,3 7-1,-1 6-65,4 24-1,-2-10 43,-5-24 77,0-1 0,0 1 0,-1-1 1,0 1-1,-1-1 0,1 1 0,-1-1 1,-1 1-1,1-1 0,-1 0 0,-1 1 0,1-1 1,-1 0-1,-1-1 0,1 1 0,-8 10 1,10-16-36,1 0 1,-1-1-1,1 1 1,-1 0-1,1 0 1,-1-1-1,0 1 1,1-1-1,-1 1 1,0-1-1,1 1 1,-1-1-1,0 1 1,0-1 0,0 1-1,1-1 1,-1 0-1,0 0 1,0 1-1,0-1 1,0 0-1,0 0 1,1 0-1,-1 0 1,0 0-1,0 0 1,0 0-1,0 0 1,0 0-1,0-1 1,1 1 0,-2-1-1,1 1-9,0-1 0,0 0 0,0 0 0,1 0 0,-1 0 0,0 0 0,1 0 0,-1 0 0,1 0 0,-1 0 0,1 0 0,-1 0 0,1 0 0,0 0 0,0-1 0,0 1 0,-1 0 0,1 0 0,0 0 0,0 0 0,0-1 0,1 1 0,-1 0 0,0-2 0,5-17-52,0 0-1,1 0 0,16-35 1,34-52-196,-38 74 194,-16 29 37,0 1-1,0 0 0,1 0 0,-1 0 0,0 0 1,1 0-1,0 0 0,4-3 0,1 4 8,-6 2 13,-1 1 0,1 0 0,-1-1 0,1 1 0,-1 0 1,0 0-1,1 0 0,-1 0 0,0 0 0,0 1 0,0-1 1,0 0-1,0 0 0,0 1 0,0-1 0,0 1 0,0-1 1,-1 1-1,1-1 0,-1 1 0,1-1 0,-1 1 0,1 2 1,1 5 35,-1 1 1,0 18-1,0-9-15,4 122 14,-5-135-38,1 0 0,0 0 0,0 0 0,0 0 0,0 0 0,1 0 0,0 0 0,0 0 0,1-1 0,0 1 0,0-1 0,0 0 0,0 1 0,7 5 0,-8-9 10,1-1 0,0 1 1,0-1-1,0 0 0,0 0 1,0 0-1,0 0 1,0-1-1,0 1 0,1-1 1,-1 0-1,0 0 0,0 0 1,0 0-1,1 0 1,-1-1-1,4 0 0,-1-1 0,-1 0 1,0 0-1,-1 0 0,1-1 0,0 1 0,-1-1 1,1 0-1,-1-1 0,0 1 0,5-6 0,-3 2 15,-1 0 0,1 0 0,-2-1-1,1 0 1,-1 0 0,0 0 0,-1 0-1,0 0 1,0-1 0,-1 0 0,2-9-1,0-10 18,-2 0-1,-1-32 1,4 6-362,-3 47 94,2 12 116,2 12 51,1 10 56,4 39 1,-7-37 42,8 29 0,-9-46-42,0-1-1,2 1 1,-1-1 0,1 0 0,1 0 0,0 0 0,10 12 0,-14-20 15,0-1 1,0 1-1,0-1 1,1 0-1,-1 1 1,1-1-1,0 0 1,-1 0-1,1-1 1,0 1 0,0-1-1,0 1 1,0-1-1,1 0 1,-1 0-1,0 0 1,0-1-1,1 1 1,-1-1-1,0 0 1,1 0-1,-1 0 1,0 0-1,1 0 1,-1-1-1,0 1 1,0-1-1,1 0 1,-1 0 0,0 0-1,4-3 1,0 0 21,0 0 0,-1 0 0,1-1-1,-1 0 1,0 0 0,0 0 0,-1-1 0,7-8 0,0-2-47,0-1-1,9-20 1,-17 29 14,-1 0 0,5-17 0,0 1 45,-5 13-27,0 0-1,3-21 0,-4 20-31,0 1 0,4-15 0,6 9-288,-4 8 349,-7 7-22,1 3-182,-1-1 151,0 1-18,1-1 0,0 1 1,0-1-1,0 1 0,-1 0 0,1 0 0,0 0 0,-1 0 0,1 0 0,-1 0 0,1 0 0,-1 1 0,0-1 0,1 1 0,-1-1 1,0 1-1,0-1 0,0 1 0,0-1 0,1 4 0,-1-2 36,0 1 0,1-1 0,-1 1 0,1-1 0,0 1 0,0-1 0,4 4 0,-6-7 2,0 0 0,1 1 1,-1-1-1,0 0 0,1 1 0,-1-1 1,0 0-1,0 1 0,1-1 0,-1 0 1,0 1-1,0-1 0,1 0 1,-1 1-1,0-1 0,0 1 0,0-1 1,0 1-1,0-1 0,0 0 0,0 1 1,1-1-1,-1 1 0,0-1 0,-1 1 1,1-1-1,0 1 0,0-1 10,-1 0-1,1 0 1,0 0-1,-1 0 1,1 0-1,-1 0 1,1-1-1,0 1 1,-1 0-1,1 0 1,-1 0-1,1-1 1,0 1-1,0 0 1,-1 0-1,1-1 1,0 1-1,-1 0 1,1-1-1,0 1 1,0 0-1,-1-1 1,1 1-1,0-1 1,0 1-1,0 0 1,0-1-1,0 0 1,-2-1-45,1 0 0,0 0 0,0 0 0,-1 0 1,1 0-1,-1 0 0,0 0 0,1 0 1,-1 1-1,0-1 0,0 1 0,0-1 0,0 1 1,-1 0-1,-2-2 0,4 3 12,0 0 0,0 0 0,0-1-1,0 1 1,-1 0 0,1 0 0,0 0 0,0 0 0,0 1-1,-1-1 1,1 0 0,0 0 0,0 1 0,0-1 0,0 0 0,0 1-1,0 0 1,0-1 0,0 1 0,0-1 0,0 1 0,0 0-1,0 0 1,0 0 0,0-1 0,0 1 0,1 0 0,-1 0-1,0 0 1,1 0 0,-1 0 0,1 0 0,-1 3 0,-6 9-46,0 1 1,1 0 0,1 1 0,0 0 0,1-1 0,1 1 0,0 1-1,0 27 1,2-28 2,1-9 53,0-1 0,0 1 0,0 0 0,0-1 0,1 1-1,0-1 1,0 1 0,0-1 0,1 1 0,0-1-1,3 8 1,1-4 98,-6-7-93,1-1 1,-1 0-1,1 1 1,0-1-1,0 0 1,0 0-1,-1 1 1,1-1-1,1 0 1,-1 0 0,0 0-1,0 0 1,0 0-1,0 0 1,1-1-1,1 2 1,18 11 17,0-6-61,-13-3 49,1-2 0,-1 1 0,1-1 1,0 0-1,0-1 0,11 1 0,-2-3 88,0-1 0,1-1 1,-1-1-1,0 0 0,-1-1 0,35-15 0,-29 10-144,24-16 0,-40 22 45,0-1-1,0 0 1,0 0-1,-1-1 1,0 0-1,0 0 0,6-8 1,-9 10 13,-1 0 0,0 0 0,-1 0 0,1 0 0,-1 0 0,1 0 0,-1 0 1,-1-1-1,1 1 0,0 0 0,-1-1 0,0 1 0,-1-9 0,-1-3-43,-1 0 1,-7-22-1,2 7 95,0 9-60,7 18-85,-1 0-1,1 0 1,0 0 0,0 0 0,0 0-1,0-4 1,1 7 2,4 21 54,2-10-57,0 1-1,13 15 1,-3-4-44,-2-3 117,1 1-6,-1 1 0,-1 1 0,12 25 1,-19-35 32,-4-7 23,0 0-1,0 0 0,0 0 0,-1 0 0,2 9 1,-2-7 37,0-2-27,0 1 1,-1-1-1,0 0 0,0 10 0,0-13-51,-1-1-1,1 1 1,0-1 0,-1 1-1,1-1 1,-1 1-1,0-1 1,1 0-1,-1 1 1,0-1 0,0 0-1,0 0 1,0 1-1,0-1 1,0 0-1,0 0 1,0 0 0,-1 0-1,1 0 1,0-1-1,-3 2 1,-2 1 47,-1-1-1,1 0 1,-1 0 0,0 0 0,1-1-1,-1 0 1,-8 0 0,-48-4 74,15 1-128,-55 2-376,102 0 331,7-1-11,0 0 59,0 1 0,0 0-1,11 1 1,4 0 204,39-1 196,1-2 0,105-19 0,-152 17-354,-1 0-1,14-7 1,6-2-135,3 1-953,-14 3-2566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31:49.2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 42 6144,'-34'-25'2272,"29"20"-1760,1 2-160,8-2-800,1 2 160,3 3-2560,0 3 1568,10 10-1280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31:50.4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78 42 2304,'0'0'56,"0"-1"0,0 0 0,0 0 0,0 1 0,0-1 0,1 0 0,-1 0 0,0 1 0,0-1 0,0 0 0,1 0 0,-1 1 0,1-1 1,-1 0-1,0 1 0,1-1 0,0 0 0,3-5 194,-4 5-158,0 1 0,1-1 0,-1 1 0,0-1 0,0 0 0,0 1 1,0-1-1,0 0 0,1 1 0,-1-1 0,0 1 0,-1-1 0,1 0 1,0 1-1,0-1 0,0 0 0,0 1 0,0-1 0,-1 1 0,1-1 1,0 0-1,-1 1 0,1-1 0,0 1 0,-1-1 0,1 1 0,0-1 1,-1 1-1,1-1 0,-1 1 0,1-1 0,-1 1 0,0 0 0,1-1 1,-1 1-1,1 0 0,-1 0 0,1-1 0,-1 1 0,-1 0 0,0-2 338,1 2-396,1 0-1,-1 0 0,1 0 0,0 0 0,-1 0 1,1 0-1,-1 0 0,1 0 0,0 1 0,-1-1 1,1 0-1,-1 0 0,1 0 0,0 0 0,-1 1 0,1-1 1,0 0-1,-1 0 0,1 1 0,0-1 0,-1 0 1,1 0-1,0 1 0,-1-1 0,1 0 0,0 1 1,0-1-1,0 1 0,-1-1 0,1 0 0,0 1 1,-6 15 2381,-8-24-581,11 8-1617,-14 2 161,16-2-378,1 1-1,-1-1 1,1 0 0,-1 0 0,1 1-1,-1-1 1,1 1 0,-1-1-1,1 0 1,0 1 0,-1-1 0,1 1-1,0-1 1,-1 1 0,1-1 0,0 1-1,-1-1 1,1 1 0,0-1-1,0 1 1,0-1 0,0 1 0,0-1-1,-1 1 1,1 0 0,0-1-1,0 1 1,0 0 0,0-1 1,0 1 0,0-1 0,0 0 0,0 1 0,0-1 0,0 0 0,0 1 0,0-1 0,0 0 0,-1 0 0,1 1 0,0-1 0,0 0 0,0 0 0,-1 1 0,1-1 0,0 0-1,0 0 1,-1 1 0,1-1 0,0 0 0,-1 0 0,1 0 0,0 0 0,0 0 0,-1 1 0,-3 2 597,-1 18-70,9-40-208,-2 8-58,1-2 207,-3 13-487,0-1 0,1 1 1,-1-1-1,0 1 0,0 0 1,0-1-1,0 1 1,0 0-1,0-1 0,0 1 1,0 0-1,1-1 1,-1 1-1,0-1 0,-1 1 1,1 0-1,0-1 1,0 1-1,0-1 0,0 1 1,0 0-1,0-1 1,0 1-1,0 0 0,-1-1 1,1 1-1,-3 0-784,2 7-400,1-2 284,1-1 1,-1 1-1,1-1 0,0 1 1,1 0-1,2 5 1,0 2-223,5 19-2161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31:51.1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33 3328,'0'-1'176,"0"0"0,0 0 0,1 0 0,-1 0 0,0 0 0,1 0 0,-1 0 0,0 1 0,1-1 0,-1 0 0,1 0 0,-1 0 0,1 0 0,0 0 0,-1 1-1,1-1 1,0 0 0,0 1 0,0-1 0,-1 0 0,3 0 0,5-6 1046,-6 1 1225,-4 9-2131,-7 23-282,-7 20 397,15-42-370,0 1-1,0 0 1,0 0-1,1-1 1,0 1-1,0 0 0,0 7 1,1-10-46,-1-1 0,1 0-1,-1 0 1,1 1 0,-1-1 0,1 0 0,0 0-1,-1 0 1,1 0 0,0 0 0,0 0 0,0 0 0,0 0-1,0 0 1,0 0 0,0-1 0,0 1 0,2 1-1,-2-2 7,0 1-1,0-1 0,0 1 1,0-1-1,0 0 1,0 0-1,0 1 0,0-1 1,0 0-1,-1 0 0,1 0 1,0 0-1,0 0 0,0 0 1,0 0-1,0-1 0,0 1 1,0 0-1,0 0 0,0-1 1,0 1-1,0 0 1,0-1-1,-1 1 0,3-2 1,65-66 965,-53 49-987,1-1-3726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32:18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92 992,'2'-13'394,"-2"12"-379,0 1-1,0-1 1,0 1-1,0-1 1,0 0-1,0 1 1,1-1-1,-1 0 1,0 1-1,0-1 1,0 1-1,1-1 1,-1 1-1,0-1 1,1 1 0,-1-1-1,0 0 1,1 1-1,-1 0 1,0-1-1,1 1 1,-1-1-1,1 1 1,0-1-1,0-1 202,0 1-1,0-1 0,0 0 0,-1 0 0,1 1 1,-1-1-1,1 0 0,-1 0 0,0 0 1,1 0-1,-1 0 0,0 0 0,0 1 1,0-1-1,-1 0 0,1-2 0,-1-5 867,-4-10 774,5 16-997,1 8-765,0 0-1,-1 0 0,2 0 1,-1-1-1,0 1 1,4 6-1,5 22 218,13 84 67,-7-43-201,6 79-1,17 213 469,-23-262-303,-16-78-188,0-17-1,0-17 537,0-3-658,-2 0 1,1 0-1,-4-12 1,-3-14 120,-40-275-280,27 186 222,0-39-133,20 129-102,-2-9 168,3 20-42,0 0 87,0 24-76,0 0 1,0 0-1,0 0 1,0 0-1,0 0 1,0 0-1,1 0 0,-1 0 1,0 0-1,1 1 1,-1-1-1,0 0 1,1 0-1,0 0 1,-1 0-1,1 0 0,-1 1 1,1-1-1,0 0 1,-1 1-1,1-1 1,0 0-1,0 1 1,0-1-1,0 1 0,-1-1 1,1 1-1,0-1 1,0 1-1,0 0 1,1-1-1,2 0 9,1-1-1,-1 1 1,0 0 0,0 0-1,8 0 1,-4 1-27,0 1 1,0 0-1,0 0 0,0 1 1,-1 0-1,1 0 1,0 1-1,-1 0 0,0 0 1,0 1-1,0 0 0,0 0 1,12 10-1,-8-4 45,1 1 0,-1 1-1,-1 0 1,0 0 0,-1 1 0,8 14-1,-14-21 21,-1-1 0,0 1 0,0-1 0,0 1 0,-1 0 0,0 0 0,0 0 0,0-1-1,-1 1 1,0 0 0,0 0 0,0 0 0,-1 0 0,-1 7 0,-1 1 65,-1-1 1,0 1-1,-1-1 0,-11 24 1,14-34-44,1 0 0,-1-1 0,0 1 0,0 0 0,0 0 0,0-1 0,-1 1 0,1-1 0,-1 0 0,1 0 0,-1 0 0,0 0 0,0 0 0,-4 2 0,5-4-43,-1 1-1,1 0 1,0-1-1,-1 0 0,1 1 1,-1-1-1,1 0 1,-1 0-1,1 0 0,-1-1 1,1 1-1,0 0 1,-1-1-1,1 0 0,-1 1 1,1-1-1,0 0 1,0 0-1,0-1 0,-3 0 1,-73-52-2124,73 51 2313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3:12.4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423 3132 1408,'2'-10'407,"-2"6"91,-11 2 640,9 3-1030,-1-1 0,1 1 0,0-1 0,-1 1 0,1 0 0,-1 0 1,1 0-1,0 0 0,0 0 0,0 0 0,0 1 0,-3 1 1,-16 10 453,-150 44 2365,119-42-2446,-34 12 57,83-26-561,-2 1-23,1 0 1,-1 0-1,0 0 1,1 1 0,0-1-1,-9 7 1,23-5-174,-6-4 213,1 0 0,-1 0 0,0-1 0,0 1 0,0-1-1,0 0 1,0 0 0,0-1 0,0 1 0,0-1 0,0 1 0,-1-1 0,1 0 0,5-5-1,0 0 5,0 0 1,-1 0-1,0-1 0,9-12 0,-5 5 39,-1-2 0,0 0-1,-1 0 1,12-32 0,22-79 794,-39 112-689,-4 11-84,1 0 0,-1-1 0,-1 1 1,1 0-1,-1-11 0,0 15-59,0 1 1,0-1-1,0 0 1,0 0-1,0 1 1,0-1-1,0 0 0,0 1 1,0-1-1,0 0 1,-1 0-1,1 1 1,0-1-1,-1 0 1,1 1-1,0-1 1,-1 1-1,1-1 1,-1 1-1,1-1 1,-1 1-1,1-1 1,-1 1-1,1-1 0,-1 1 1,1-1-1,-1 1 1,0 0-1,1-1 1,-1 1-1,0 0 1,1 0-1,-1-1 1,0 1-1,1 0 1,-1 0-1,0 0 1,0 0-1,1 0 0,-1 0 1,0 0-1,1 0 1,-1 0-1,0 0 1,0 1-1,1-1 1,-1 0-1,0 0 1,1 1-1,-1-1 1,0 0-1,1 1 1,-1 0-1,-2 0-7,0 1-1,0-1 0,-1 0 1,1 0-1,0 0 1,0 0-1,-7 0 1,10-1 5,-1 0 0,0-1 1,0 1-1,0 0 0,0 0 1,0-1-1,0 1 0,1 0 1,-1-1-1,0 1 0,0-1 0,1 1 1,-1-1-1,0 0 0,0 1 1,1-1-1,-1 1 0,1-1 0,-1 0 1,1 0-1,-1 1 0,1-1 1,-1 0-1,1 0 0,0 0 1,-1 0-1,1 0 0,0 1 0,0-1 1,-1 0-1,1-2 0,-1-3-45,1 0 0,0 0 0,0-9-1,0 3-35,0 11 121,6 11-1,-4-5-43,1 0 1,-1-1-1,0 1 1,0 0 0,-1 0-1,0 0 1,1 6-1,7 57 50,0 72 0,-9-142-44,1 0-1,0 0 1,0 0 0,0-1 0,0 1 0,0 0-1,0 0 1,1 0 0,2-3 0,5-8-131,-4 5 144,0 1-1,1 0 1,-1 0 0,1 0 0,1 1 0,-1 0 0,1 0 0,14-9-1,-18 13-41,-2 2 29,1-1-1,-1 1 0,0-1 1,0 1-1,0-1 1,0 0-1,0 1 1,0-1-1,0 0 1,0 0-1,0 0 1,-1 0-1,1 0 1,0 0-1,0 0 1,-1 0-1,1 0 1,-1 0-1,1 0 0,-1 0 1,1 0-1,-1-1 1,0 1-1,0 0 1,1 0-1,-1-1 1,0 1-1,0-2 1,0-3 82,0 5-71,0 1 0,0-1 0,0 1-1,0-1 1,0 1 0,0-1 0,0 1 0,0 0 0,0-1-1,0 1 1,0-1 0,0 1 0,0-1 0,-1 1 0,1 0-1,0-1 1,0 1 0,0-1 0,-1 1 0,1 0 0,0-1-1,0 1 1,-1 0 0,1-1 0,0 1 0,-1 0 0,1 0-1,-1-1 1,1 1 0,0 0 0,-1 0 0,1 0 0,-1-1-1,1 1 1,0 0 0,-1 0 0,1 0 0,-1 0 0,0 0-1,-10-5 150,7 2-162,-1 1-1,0 0 1,0 0 0,0 0 0,-9-1 0,12 3-9,0 0 1,1 0-1,-1 0 1,0 0 0,0 0-1,1 0 1,-1 1 0,0-1-1,1 1 1,-1-1-1,0 1 1,1 0 0,-1-1-1,1 1 1,-1 0-1,1 0 1,0 0 0,-1 0-1,1 0 1,0 1-1,0-1 1,-2 2 0,-2 3-32,1 1 0,-1 0 0,1-1 0,0 2 0,1-1 0,-5 14 0,2 1 102,-4 23 1,-1 9-102,7-44 64,0-1 0,-1 0 1,0 0-1,0 0 1,-1 0-1,0-1 0,0 0 1,-1 0-1,-15 12 1,20-17-29,-1-1 1,0 0-1,0 0 1,0 0-1,-1-1 1,1 1-1,0-1 1,-1 1-1,-6 0 1,9-1 7,0-1 0,0 0 0,0 0-1,-1 1 1,1-1 0,0 0 0,0 0 0,-1 0 0,1-1 0,0 1 0,0 0-1,0 0 1,-1-1 0,1 1 0,0 0 0,0-1 0,0 1 0,0-1 0,0 0 0,0 1-1,0-1 1,0 0 0,0 0 0,0 0 0,0 1 0,0-1 0,0 0 0,1 0-1,-1 0 1,0 0 0,0-2 0,-5-15 156,1 0 0,1 0 1,1-1-1,-2-33 0,2 21 22,-1-30-171,3 0 1,3 0 0,2 0 0,3 0 0,14-59-1,-17 102 23,0 0 16,3-28 0,3-31-43,-6 48 6,2-44 0,-6-318 496,0 385-555,1-1 0,0 1 0,0 0 0,4-12 1,-5 16 33,1 0 1,-1 0 0,1 0-1,0 1 1,0-1-1,0 0 1,-1 1 0,1-1-1,1 0 1,-1 1-1,0 0 1,0-1 0,1 1-1,-1 0 1,0-1 0,1 1-1,-1 0 1,1 0-1,0 0 1,-1 0 0,3 0-1,-3 1-23,0 0 0,1 0 0,-1 0 0,0 0 0,0 1 0,0-1 0,1 0 0,-1 1 0,0-1 0,0 1 0,0-1 0,0 1 0,0 0 0,0-1 0,0 1 0,0 0 0,0 0 0,0 0 0,0 0-1,-1 0 1,1 0 0,1 1 0,15 27-254,-16-26 272,12 25-12,-1 1 0,-2 0 0,-1 1 0,10 59 0,-11-30 79,-1 96 0,-7-111 17,-3 0 0,-1 0 0,-3 0 0,-1-1-1,-18 54 1,24-90-33,-1 0 0,0-1 0,0 1 0,0 0 0,-1-1 0,0 0 0,0 0 0,-1 0 0,1-1 0,-8 8 0,11-13-18,1 1-1,-1-1 0,1 0 0,-1 1 0,0-1 1,1 0-1,-1 1 0,0-1 0,1 0 0,-1 0 1,1 1-1,-1-1 0,0 0 0,0 0 0,1 0 1,-1 0-1,0 0 0,1 0 0,-1 0 0,0 0 1,1 0-1,-1 0 0,0-1 0,1 1 0,-1 0 1,0 0-1,1-1 0,-1 1 0,1 0 0,-1-1 1,0 1-1,1 0 0,-1-1 0,1 1 1,-1-1-1,1 1 0,0-1 0,-1 1 0,1-1 1,-1 1-1,1-1 0,0 0 0,-1 1 0,1-1 1,0 0-1,-1-1 0,-1-3 28,1-1 0,-1 1 1,1-1-1,-1-8 0,-2-44 17,3 1-1,8-83 1,-5 104-146,4-50 150,31-163-1,23-60-40,-37 140 49,-3 24-70,4-195 0,-19 232-37,-1 36-14,-5-86 0,-39-134 236,28 220-141,7 31-81,1-75 0,4 111 31,0-1 1,-1 0 0,1 1-1,-1-1 1,0 1 0,0-1-1,-3-5 1,4 10-9,0 0 0,0 0-1,-1 0 1,1 0 0,0 0 0,0 0 0,0 0 0,0 0-1,0 0 1,1 0 0,-1 0 0,0 0 0,0 0 0,1 1-1,-1-1 1,0 0 0,1 0 0,-1 0 0,1 0-1,-1 0 1,1 1 0,1-2 0,17-16 118,-14 13-47,0 1-130,-1 0 30,0 1-1,0 0 0,0 0 0,0 0 0,8-4 0,-11 7 65,1 0-1,0 0 1,-1 0 0,1 0 0,-1 1 0,1-1 0,0 0 0,-1 1 0,1-1 0,-1 1 0,3 1 0,2 0-59,1 0 24,-4-2 46,0 1-1,-1 0 1,1 0 0,0 0 0,-1 0-1,5 3 1,-2-2-16,0 1 0,0-1-1,1 0 1,-1-1 0,0 1 0,1-1 0,-1 0-1,6 0 1,15 3 50,-23-4-2,0 0 1,1 0-1,-1 0 0,0-1 1,0 1-1,1-1 1,-1 0-1,0 0 0,0 0 1,0 0-1,0 0 1,0-1-1,5-3 0,-6 4-20,0 1 0,1-1 0,-1 1 0,0 0 0,0 0 0,0 0 0,0 0 0,4 1 0,0-1-77,9 4-223,20-1 571,-29-2-272,0-1 1,0 0 0,10-2-1,6 1 23,18 1-98,101-4-192,-6 0 311,-98 4-52,-25-1 1,-1 0-1,0-1 1,1 0-1,12-5 0,27-5-212,-30 9 188,0 1 0,41 2-1,11 10-47,-43-5 29,51 2 0,-10-9 198,60 3-343,-123-1 166,0 0 1,0 0-1,-1-1 0,1-1 0,0 1 0,0-1 0,-1 0 1,1-1-1,-1 0 0,0 0 0,1-1 0,-2 0 1,1 0-1,0 0 0,-1-1 0,7-6 0,55-39 9,-58 43 3,-1 0 1,1 1 0,0 0-1,0 0 1,1 1 0,0 1-1,0 0 1,0 0 0,0 1 0,14-2-1,-14 4-82,-1 0 0,0 1 0,1 0 0,17 3 0,14 0 70,23-4 78,73 2-112,-131 0 13,0 1 0,-1-1 0,0 1 0,8 3 0,-9-3 3,1 0-1,-1 0 0,1 0 0,-1-1 0,1 0 0,8 0 1,47 7 5,-18-2-46,-32-4 38,0-1 0,13 1 0,74-3 201,191 8-199,-268-4 39,-1 1 0,22 7 0,-26-6-47,0-1 1,1 0 0,-1-1-1,23 0 1,146 0 210,-130-3-176,140 3-95,-170-3 101,0-1 0,0-2 0,29-6 0,1 0-124,23 2 347,-67 7-247,0 1 1,0 0 0,0 0-1,0 1 1,12 4 0,18 4 13,1-1 1,50 4 0,-44-5 121,-9 2-294,-34-8 78,-4-1-42,-2-1-10,-8 2-10,-3 1 148,-1 1 24,1-1-1,-1 0 0,0-1 0,-19 1 1,16-2-135,-1 1 1,1 0 0,0 2 0,-18 5 0,-14 4-81,29-4 246,0 1-11,9-6-15,0 0 0,1 1 1,-18 11-1,-17 8-58,-35 6 106,-11 3-76,0 12-34,-159 108 0,204-125 36,0-2 0,-2-1-1,-1-3 1,-91 29 0,-139 33 17,-7-22-47,84-37 102,-24 4 8,-43-4-43,1-23-39,194-2 117,-26-6 526,72 2-574,0 2-1,0 1 1,0 2-1,-33 3 1,30 1-201,18-4 87,0 1 0,0 1 0,1-1-1,-1 2 1,1-1 0,-14 8 0,15-6 11,1 1 0,0-1 0,1 1 0,-1 1 0,1 0 0,0 0 0,-8 11 0,16-18 21,0 0 0,0 0 1,0 1-1,0-1 0,0 0 1,0 0-1,0 0 1,0 0-1,0 0 0,0 1 1,0-1-1,0 0 0,0 0 1,0 0-1,0 0 0,0 0 1,0 1-1,0-1 1,0 0-1,0 0 0,0 0 1,0 0-1,0 0 0,0 1 1,1-1-1,-1 0 1,0 0-1,0 0 0,0 0 1,0 0-1,0 0 0,0 0 1,1 0-1,-1 0 0,0 0 1,0 1-1,0-1 1,0 0-1,0 0 0,1 0 1,-1 0-1,0 0 0,0 0 1,0 0-1,0 0 0,0 0 1,1 0-1,-1 0 1,0 0-1,0 0 0,0 0 1,0-1-1,1 1 0,-1 0 1,0 0-1,17 0-141,-8 0 57,157 9-46,-99-4 93,108-4 0,-55-15 105,13-1 84,-104 13-116,0 2 1,47 5-1,-71-5-25,0 1 1,0 1-1,-1-1 0,1 0 0,0 1 0,7 4 1,-11-6-3,0 1 0,-1-1 0,1 1 0,0-1 0,0 0 0,-1 1 0,1 0 0,0-1 0,-1 1 0,1-1 0,-1 1 0,1 0 1,-1-1-1,1 1 0,-1 0 0,1 0 0,-1 0 0,1-1 0,-1 1 0,0 0 0,0 0 0,0 0 0,1 0 0,-1-1 0,0 1 1,0 0-1,0 0 0,0 0 0,0 0 0,0 0 0,0-1 0,-1 1 0,1 0 0,0 0 0,0 0 0,-1 0 0,1-1 0,-1 1 0,1 0 1,0 0-1,-1-1 0,1 1 0,-1 0 0,-1 0 0,-7 9-24,0 0 1,-1-1-1,0-1 1,0 0-1,-1 0 1,0-1-1,-1 0 0,1-1 1,-1-1-1,0 1 1,-20 4-1,1-2 76,0-1 0,0-2 0,-53 3 0,48-9-25,1 0-1,-37-8 1,43 5-29,27 4-24,0 0 0,0-1 0,0 1 0,0 0 1,1 0-1,-1 0 0,0 0 0,0 0 0,0 0 0,0 1 1,0-1-1,1 1 0,-1-1 0,0 1 0,0 0 1,1 0-1,-1-1 0,0 1 0,1 0 0,-1 1 1,1-1-1,-1 0 0,1 0 0,0 1 0,-1-1 1,1 0-1,0 1 0,0 0 0,0-1 0,0 1 0,0 0 1,0-1-1,1 1 0,-2 3 0,-6 18-48,1 1 0,1 0 0,-6 49 0,0-1 15,-25 200 221,14-77 197,20-179-338,-12 64 21,15-78-297,0-5 57,3-12-62,1-11 64,62-309-477,-58 302 816,-2 10-120,0 1-1,17-38 1,-20 58 34,-2 7-15,0 14-4,-1-17-45,-3 103 169,-25 158 0,-8-66 803,25-142-784,7-40-148,3-11-70,-1 1 0,1 0 0,1 0-1,-1-1 1,0 1 0,1 0 0,0 0-1,0 0 1,1 0 0,1 8 0,-2-12 23,0-1 1,0 0-1,0 0 1,0 0-1,0 0 1,0 1 0,0-1-1,0 0 1,0 0-1,1 0 1,-1 0-1,0 1 1,0-1 0,0 0-1,0 0 1,0 0-1,0 0 1,0 0-1,1 0 1,-1 1-1,0-1 1,0 0 0,0 0-1,0 0 1,1 0-1,-1 0 1,0 0-1,0 0 1,0 0 0,0 0-1,1 0 1,-1 0-1,0 0 1,0 0-1,0 0 1,1 0 0,-1 0-1,0 0 1,0 0-1,0 0 1,0 0-1,1 0 1,-1 0 0,0 0-1,0 0 1,0-1-1,0 1 1,0 0-1,1 0 1,-1 0 0,0 0-1,0 0 1,0 0-1,0 0 1,0-1-1,0 1 1,0 0 0,1 0-1,-1-1 1,8-13-225,-1-9 89,0 0 0,-1-1 0,-1 0 0,3-36 0,-2 10 26,4-16-102,27-173 1251,18 4-373,-80 333-884,-14 118 1,8-29 292,18-130 186,-24 69 1,28-100-140,7-16-134,-1-1 0,-1 0 1,1-1-1,-7 12 1,3-13-152,1-8-23,6 0 161,-1 0 1,0 0 0,1 0 0,-1-1 0,1 1-1,0 0 1,-1 0 0,1 0 0,0-1-1,0 1 1,-1 0 0,1 0 0,1-3 0,0-16-110,1-1 1,8-36 0,-1 17 129,4-36 88,25-120 38,0 34-20,82-279 716,-117 434-819,22-55-99,-21 54 54,0 1 0,0-1 1,1 0-1,0 1 0,6-7 0,-10 13 44,0 0-1,0 0 1,0 0 0,0 0-1,0 0 1,0 0-1,0 0 1,1 1-1,-1-1 1,0 0 0,0 1-1,0-1 1,1 1-1,-1 0 1,0-1 0,1 1-1,1 0 1,-2 0 4,0 0-1,0 0 1,0 0 0,1 1 0,-1-1 0,0 1 0,0-1 0,0 0-1,0 1 1,0 0 0,-1-1 0,1 1 0,0 0 0,0-1 0,0 1-1,0 0 1,0 1 0,3 4 3,0 1 0,0-1 0,0 1 1,-1 0-1,3 8 0,-3-6 19,24 62 124,48 107-113,-63-154-42,1-2 0,0 0 0,2 0 0,1-1 0,24 25 1,-36-42 26,0 0 0,1 0 1,-1 0-1,1-1 0,0 1 1,0-1-1,7 3 0,-9-5-1,-1 0-1,1 0 0,0-1 1,-1 1-1,1-1 0,0 0 0,0 0 1,0 0-1,-1 0 0,1 0 1,0 0-1,0-1 0,0 1 0,-1-1 1,1 0-1,4-1 0,2-3 3,0 0 0,-1 0 1,0 0-1,1-1 0,-2 0 0,15-14 0,36-49 89,-37 42-54,82-106 26,-102 131-66,0 0 1,0 1 0,1-1-1,-1 1 1,1 0 0,-1-1-1,1 1 1,2-1 0,-4 1-5,0 1-1,0 0 1,0 0-1,1 0 1,-1 0 0,0 0-1,0 0 1,0 0 0,1 0-1,-1 0 1,0 0 0,0 0-1,1 0 1,-1 0 0,0 0-1,0 0 1,0 0 0,1 0-1,-1 0 1,0 0 0,0 0-1,0 0 1,1 0-1,-1 0 1,0 1 0,0-1-1,0 0 1,0 0 0,1 0-1,-1 0 1,0 0 0,0 1-1,0-1 1,0 0 0,0 0-1,0 0 1,1 0 0,-1 1-1,0-1 1,0 0 0,0 1-1,0 1 22,0 1 1,1 0-1,-2-1 0,1 1 0,0 0 1,0 0-1,-1-1 0,0 1 0,1-1 0,-1 1 1,-2 3-1,-25 57 97,-42 69 1,58-112-94,-39 64 93,40-68-243,4-13-148,7-3 253,0-1 1,-1 1-1,1 0 0,0 0 0,0-1 0,-1 1 0,1 0 0,0-1 1,0 1-1,0-1 0,-1 1 0,1 0 0,0-1 0,0 1 0,0-1 0,0 1 1,0 0-1,0-1 0,0 1 0,0-1 0,0 0 0,-1-9-47,1 0 0,1 0 0,0 0 0,0 0 0,5-16 1,18-52 142,-18 58-100,1 1 90,0-1 0,2 1-1,0 1 1,1-1 0,0 2 0,18-23 0,-26 38-62,0 0 0,-1 0 1,1 0-1,1 0 0,-1 0 0,0 1 1,0-1-1,1 0 0,2-1 0,-4 3-4,0 0-1,-1 0 1,1 0-1,0 0 0,0 0 1,0-1-1,-1 2 1,1-1-1,0 0 1,0 0-1,0 0 0,-1 0 1,1 0-1,0 1 1,0-1-1,0 0 0,-1 1 1,1-1-1,0 0 1,-1 1-1,1-1 1,0 1-1,-1-1 0,1 1 1,-1-1-1,1 1 1,-1 0-1,1-1 1,-1 1-1,1 0 0,-1-1 1,1 1-1,-1 0 1,0 0-1,0-1 0,1 2 1,2 5 16,-1 0 0,0 1 1,0-1-1,-1 1 0,0-1 1,0 1-1,0 0 0,-2 14 1,-10 65-79,11-85 61,-35 226 401,35-227-406,-2 10-32,1 1 0,0 0 0,1-1 0,2 17 1,-3-27 20,2-1 1,-1 1-1,0 0 1,0-1-1,0 1 1,0 0-1,0-1 1,1 1 0,-1 0-1,0-1 1,0 1-1,1-1 1,-1 1-1,0-1 1,1 1-1,-1-1 1,1 1 0,-1-1-1,1 1 1,-1-1-1,1 1 1,-1-1-1,2 1 1,-2-1 2,1 0 0,0 0-1,0 0 1,-1 0 0,1 0 0,0 0 0,-1 0 0,1-1 0,0 1 0,-1 0-1,1 0 1,0-1 0,-1 1 0,1 0 0,0-1 0,-1 1 0,1 0 0,0-1-1,4-4-35,0 1 0,-1-1 0,7-9 0,-10 13 39,11-14-5,167-235 422,-160 221-250,-9 15 164,13-27 0,-19 28-110,-4 13-214,0 0 0,0 0 0,0 0 0,0 0 1,0 0-1,0 0 0,0 0 0,0 0 0,0-1 0,0 1 0,0 0 0,-1 0 1,1 0-1,0 0 0,0 0 0,0 0 0,0 0 0,0 0 0,0 0 1,0 0-1,0 0 0,0 0 0,0 0 0,0 0 0,0 0 0,0-1 1,0 1-1,0 0 0,-1 0 0,1 0 0,0 0 0,0 0 0,0 0 1,0 0-1,0 0 0,0 0 0,0 0 0,0 0 0,0 0 0,0 0 1,0 0-1,-1 0 0,1 0 0,0 0 0,0 0 0,0 0 0,0 0 0,0 0 1,0 1-1,0-1 0,0 0 0,0 0 0,0 0 0,0 0 0,0 0 1,-1 0-1,1 0 0,0 0 0,0 0 0,-17 19-156,-18 22 124,-1-1 1,-61 52 0,76-77-49,19-15-103,14-7 22,112-84-256,-91 68 663,30-29 1,-38 29-24,2 2 0,30-20 0,-53 39-218,-1 0-1,1 0 0,-1 1 0,1-1 0,0 1 1,0-1-1,-1 1 0,6 0 0,-7 1-3,-1 0 0,0 0 0,1 0 1,-1 0-1,1 0 0,-1 1 0,1-1 0,-1 0 0,0 1 0,1-1 0,-1 1 0,0 0 0,1-1 1,-1 1-1,0 0 0,0 0 0,0 0 0,0 0 0,0 0 0,0 0 0,0 0 0,0 0 0,0 1 1,0-1-1,0 1 0,2 3-13,-1 0 1,0 0-1,0 0 1,0 1-1,-1-1 0,1 0 1,-1 1-1,-1-1 1,1 0-1,-1 1 1,0 6-1,-2 10-17,-6 33 0,2-19 62,1-1-65,-8 77-159,13-100 143,0 1 0,0 0 0,1-1 0,1 1 0,0-1 0,7 20 0,-9-30 44,1-1 1,-1 1-1,1-1 0,0 1 1,-1-1-1,1 0 0,0 0 0,0 1 1,0-1-1,1 1 0,-1-2 2,-1 1 0,1-1 0,-1 0-1,1 1 1,-1-1 0,1 0-1,-1 1 1,1-1 0,0 0 0,-1 0-1,1 0 1,-1 0 0,1 0 0,0 0-1,-1 0 1,1 0 0,-1 0-1,2 0 1,0-1-5,1 0 0,-1 0 0,0 0 0,1 0-1,-1-1 1,0 1 0,0-1 0,0 1 0,0-1 0,-1 0-1,4-3 1,21-23-20,72-75 90,-44 47 6,-2-2 1,-2-2 0,81-131-1,-76 106 98,93-112 0,-130 177-181,-1 2 1,2 0-1,1 1 0,36-24 0,-42 33 10,-1 1-1,1 0 1,0 2-1,28-8 1,63-8-65,-71 17 58,0 2 0,50 3 0,-48 0-33,1-1-1,36-5 1,-49 3 74,-1 0 1,1 2 0,24 2-1,70 13 122,-81-10-160,-4-2 124,12 3-197,-123-2 43,9 3-205,0 3 0,-93 25 0,152-33 243,-23 7-100,-1 0 1,1 2 0,1 2 0,-58 30 0,75-34 90,1 0 0,0 1 0,1 1 0,0 0 0,1 0 0,0 2 0,1-1 0,0 1 0,1 1 0,0 0 0,-14 29 0,21-38 32,1-1 0,0 1 0,1-1 0,-1 1 0,1-1 0,0 1 0,-1 6 0,3-10-15,-1 1 1,0-1 0,0 1-1,0-1 1,1 1 0,-1-1-1,1 1 1,-1-1 0,1 1-1,-1-1 1,1 1-1,0-1 1,0 0 0,0 1-1,0-1 1,0 0 0,0 0-1,0 0 1,0 0 0,0 0-1,1 0 1,-1 0 0,0 0-1,1-1 1,2 2 0,2 1 13,1-1 0,-1 0 0,1 0 1,-1-1-1,1 0 0,-1 0 0,1-1 0,0 0 1,0 0-1,-1 0 0,1-1 0,0 0 1,-1 0-1,10-3 0,6-3 35,0-1 0,38-19 0,-5-4 84,61-46-1,36-21 56,-104 74-101,-29 16 73,-1-2 1,-1 1-1,27-20 0,-40 23-105,-5 5-71,1 1 0,0 0 1,0 0-1,-1 0 0,1 0 0,0 0 0,-1-1 1,1 1-1,0 0 0,-1 0 0,1 0 1,0 0-1,-1 0 0,1 0 0,0 0 0,-1 0 1,1 0-1,0 0 0,-1 0 0,1 0 0,0 0 1,0 1-1,-1-1 0,1 0 0,0 0 1,-1 0-1,1 0 0,-1 1 0,-11 3-72,1 1-1,-1 1 1,1 0-1,0 0 1,0 1-1,-17 15 1,-57 59-228,50-46 237,-27 24 65,-3-4-1,-79 54 1,-53 35 25,145-99-153,-72 77 1,108-103 40,1 2 0,-16 27 0,-8 12-512,39-67 502,13-25 217,-4 12-114,-1-1 0,7-27 0,-11 35 18,-3 7 7,1 0-1,-1 0 1,1-1-1,-2 1 1,1 0-1,-1 0 1,0 0 0,0-1-1,0 1 1,-1 0-1,0 0 1,-2-7 0,3 12-22,-1 1 1,1-1-1,0 1 1,0-1 0,-1 0-1,1 1 1,0-1 0,-1 1-1,1-1 1,-1 1-1,1-1 1,0 1 0,-1-1-1,1 1 1,-1 0 0,1-1-1,-1 1 1,0 0-1,1-1 1,-1 1 0,1 0-1,-1 0 1,0-1 0,1 1-1,-1 0 1,1 0-1,-1 0 1,0 0 0,1 0-1,-1 0 1,0 0-1,1 0 1,-1 0 0,0 0-1,1 0 1,-1 0 0,0 1-1,1-1 1,-1 0-1,1 0 1,-2 1 0,-3 2 6,0 0-1,1-1 1,-1 2 0,-4 3 0,7-5-14,-8 7-18,0 0 0,1 0 0,1 1 0,-1 0 1,-10 19-1,-30 62-80,31-55 103,-91 163 37,76-148 120,-66 83 0,68-102-1,29-30-165,0 0 0,0-1 0,1 0 0,-1 1 1,0-1-1,0 0 0,-1 0 0,1 0 0,0 0 0,0 0 0,0-1 1,-1 1-1,1-1 0,0 1 0,-4-1 0,5 0-16,0 0 0,0 0 0,0-1 0,1 1 0,-1 0 0,0-1 0,0 1 0,1-1 0,-1 1 0,0-1 0,0 1 0,1-1 0,-1 0 0,0 1 0,1-1 0,-1 0 0,1 1 0,-1-1 0,1 0 0,-1 0 0,1 1 0,0-1 0,-1-1 0,-6-24-282,7 23 272,-5-31-288,2 0 1,2-65 0,1 51 209,0-178 719,-2 275-500,-3-1 1,-18 79 0,18-104-73,0 5-22,-18 77 198,17-84-124,-1 0 1,-17 36-1,-22 48-397,46-103 310,-1 0 0,1 1 0,0-1 0,-1 1 1,1-1-1,0 0 0,0 1 0,1-1 1,-1 0-1,0 1 0,1-1 0,0 1 0,-1-1 1,1 0-1,0 0 0,0 0 0,0 1 1,0-1-1,1 0 0,-1 0 0,2 2 0,4 4 57,0 1-1,0-1 0,11 9 1,6 5-5,-1 1 0,-1 1 1,-1 0-1,27 42 0,-44-58-39,0 1 0,0-1 1,0 1-1,-1 0 0,3 16 0,5 49 194,-8-48-213,5 88-295,-3-47 339,-1 36 149,1 10-109,7 10 33,-12-114-144,2 1-189,-2-10 220,1-1 0,-1 1-1,1 0 1,-1-1 0,1 1-1,-1-1 1,1 1 0,-1-1-1,1 1 1,-1-1 0,0 0-1,1 1 1,-1-1 0,0 1-1,1-1 1,-1 0 0,0 1 0,0-2-1,8-18-57,-1 1 0,7-35 1,0-2-11,27-75 205,39-133-149,-75 244 4,83-327 306,-81 313-294,-1-1 1,0-48 0,-7-70-12,0 121-33,-11-181 95,12 191-63,0 19-18,0-1-1,0 0 1,0 0 0,-1 1-1,1-1 1,-1 0 0,0 1-1,0-1 1,0 0 0,-2-3-1,3 7 23,0 0 1,0 0-1,0 0 0,0 0 0,0-1 0,0 1 0,0 0 1,0 0-1,-1 0 0,1 0 0,0 0 0,0-1 0,0 1 1,0 0-1,0 0 0,-1 0 0,1 0 0,0 0 1,0 0-1,0 0 0,0 0 0,0 0 0,-1 0 0,1 0 1,0 0-1,0 0 0,0 0 0,-1 0 0,1 0 0,0 0 1,0 0-1,0 0 0,0 0 0,-1 0 0,1 0 0,0 0 1,0 0-1,0 0 0,0 0 0,0 0 0,-1 0 1,1 0-1,0 0 0,0 0 0,0 1 0,0-1 0,0 0 1,-1 0-1,1 0 0,0 0 0,0 1 0,-6 10-160,1 4 95,1 0-1,1 0 0,0 1 1,-1 22-1,-3 15-8,-31 293 94,20 4 45,10-164-103,3 140 745,5-271-700,0-55-2,2 25 48,2-18-3,-4-7-42,1 0 1,-1 0-1,0 0 0,1 0 0,-1-1 1,1 1-1,-1 0 0,0 0 0,1-1 1,-1 1-1,1 0 0,-1-1 0,0 1 1,0 0-1,1-1 0,-1 1 0,0 0 0,0-1 1,1 1-1,-1-1 0,0 1 0,0 0 1,1-2-1,16-35-112,21-64 1,-20 51-54,82-304-154,-96 338 318,12-49-5,3 1 1,4 1-1,1 1 1,4 2 0,2 0-1,3 2 1,2 1 0,61-74-1,-95 130 7,13-16 23,16-15 1,-27 29-63,0 0 0,1 0 0,-1 0 0,1 1 0,0-1 0,-1 1 1,1 0-1,0 0 0,0 0 0,1 1 0,-1-1 0,5 0 1,-8 2 21,0 0 0,0 0 1,-1 0-1,1 0 0,0 0 0,0 1 1,0-1-1,0 0 0,0 0 1,-1 1-1,1-1 0,0 1 1,0-1-1,-1 0 0,1 1 1,0-1-1,0 1 0,-1 0 1,1-1-1,0 1 0,-1 0 0,1-1 1,-1 1-1,1 0 0,-1 0 1,0-1-1,1 1 0,-1 0 1,1 0-1,-1 0 0,0 0 1,1 3-10,0 0 1,0 1 0,0-1 0,-1 0-1,0 6 1,0 8 17,-2-1 0,0 1 0,-1 0 0,-6 17 0,-26 72-4,14-48-22,-128 362 728,126-361-562,12-27-51,-1-1-1,-2 0 1,-30 48 0,33-69-157,11-11 69,0 1 0,0-1 0,-1 0 0,1 0 0,0 0 0,0 0-1,0 0 1,-1 0 0,1 0 0,0 0 0,0 0 0,0-1-1,0 1 1,-1 0 0,1 0 0,0 0 0,0 0 0,0 0 0,0 0-1,-1 0 1,1 0 0,0 0 0,0 0 0,0-1 0,0 1 0,0 0-1,0 0 1,-1 0 0,1 0 0,0 0 0,0-1 0,0 1 0,0 0-1,0 0 1,0 0 0,0-1 0,0 1 0,0 0 0,-1-4-39,0-1 0,1 1 0,-1-1 0,1-5 0,0 7 35,4-51-156,17-96 0,-11 86 20,0 1 177,3 0-1,29-87 1,-29 112-428,-13 38 393,0 0 0,0 0 1,0 0-1,0 0 1,0 0-1,0 0 0,0 0 1,0 0-1,0 1 1,1-1-1,-1 0 0,0 0 1,0 0-1,0 0 0,0 0 1,0 0-1,0 0 1,0 0-1,0 0 0,0 0 1,0 0-1,0 0 1,0 0-1,0 0 0,0 0 1,0 0-1,0 0 1,0 0-1,0 0 0,0 0 1,0 0-1,0 0 1,0 0-1,0 0 0,1 0 1,-1 0-1,0 0 0,0 0 1,0 0-1,0 0 1,0-1-1,0 1 0,0 0 1,0 10 65,-3 19 110,-5 40-11,-66 383 1789,49-343-1774,-31 110 53,44-181-421,-31 63-1,40-96 45,2-5-8,1-11-157,24-70-24,-11 40 332,2-3 20,1 1 0,2 1 1,2 0-1,36-55 0,-55 95-10,-1 1 0,1 0 0,0-1 0,0 1 0,-1 0 0,1 0 0,0 0 0,0 0 0,0 0 0,0 0 0,1 0 0,-1 0 0,0 0 0,0 0 0,0 0 0,1 1 0,-1-1 0,0 1 0,1-1 0,-1 1 0,2-1 0,-2 14 381,-1 1-93,-6 27-1,4-28-393,-2 27 0,14-48-393,21-23 265,92-85 164,-76 78 259,-19 14-93,1 1-1,64-38 0,-89 59-106,7-4-40,1 0 0,-1 1-1,18-5 1,-26 9 34,1 0 0,-1 0-1,1 1 1,0 0 0,-1-1 0,1 1 0,-1 1-1,1-1 1,0 0 0,-1 1 0,1 0 0,-1-1-1,1 2 1,-1-1 0,0 0 0,1 1 0,2 1 0,0 1-32,-1 0 0,0 0 0,0 0 0,0 1 0,0 0 1,-1 0-1,0 0 0,0 0 0,-1 1 0,1-1 0,3 10 1,0 1-76,-1 1 0,7 34 0,-10-38 6,-3-10 43,0-1-1,0 1 1,1-1 0,0 0 0,-1 1-1,3 3 1,2-17-274,3-88 805,-4 56 327,-4 32-454,1 0 0,3-19 0,-3 22-320,-5 7-183,3 2 137,0 0 0,0-1 0,0 1 0,0 0 1,0 0-1,0 0 0,0 0 0,1 0 0,-1 0 0,0 0 0,0 2 0,-8 17-24,-1-1 0,-1 0-1,-1 0 1,-1-1 0,0-1-1,-26 26 1,30-35 40,0-1 1,-1 0 0,0-1-1,0 0 1,-1 0-1,1-1 1,-1-1-1,0 0 1,-1 0-1,1-1 1,-17 2 0,21-4 5,1-1 1,-1 0-1,0 0 1,0 0-1,0-1 1,0-1-1,-12-2 1,16 3 4,-1-1-1,0 1 1,1 0-1,0-1 1,-1 0-1,1 1 1,0-1-1,0-1 1,0 1 0,0 0-1,0-1 1,1 0-1,-1 1 1,1-1-1,-4-5 1,14 9-308,5 7 593,-5 1-214,0-1-1,0 1 1,-1 1 0,0-1-1,-1 1 1,0 1-1,0-1 1,6 19 0,1 10 84,10 45 0,-13-43 17,26 85-165,-26-105-36,-10-20 31,0-1 0,1 0-1,-1 1 1,0-1 0,0 0 0,1 0-1,-1 1 1,0-1 0,1 0 0,-1 0 0,0 0-1,1 1 1,-1-1 0,0 0 0,1 0-1,-1 0 1,0 0 0,1 0 0,-1 0-1,1 1 1,0-1 0,-1-1 0,1 1 0,-1 0 0,1 0 0,-1-1-1,1 1 1,-1 0 0,1-1 0,-1 1 0,1-1 0,-1 1 0,1 0 0,-1-1 0,0 1 0,1-1 0,-1 1 0,0-1 0,1 1 0,-1-2 0,7-14-43,-1 0 0,-1 0 1,0 0-1,-1-1 1,2-25-1,0 8-27,46-342-176,-40 264 343,1-77 223,-13 188-326,-1-18 58,1 19-58,0 1 0,0-1 0,-1 0 0,1 0 0,0 0 1,0 0-1,0 0 0,0 0 0,0 1 0,0-1 0,-1 0 1,1 0-1,0 0 0,0 0 0,0 0 0,0 0 0,-1 0 0,1 0 1,0 0-1,0 0 0,0 0 0,0 0 0,-1 0 0,1 0 1,0 0-1,0 0 0,0 0 0,0 0 0,-1 0 0,1 0 0,0 0 1,0 0-1,0 0 0,0 0 0,-1 0 0,1 0 0,0 0 0,0 0 1,0 0-1,0 0 0,-1-1 0,1 1 0,0 0 0,0 0 1,0 0-1,0 0 0,0 0 0,0 0 0,0-1 0,0 1 0,-1 0 1,1 0-1,0 0 0,0 0 0,0-1 0,0 1 0,0 0 1,-6 12-32,1 1 0,0 0 0,1 1 0,0-1 0,-2 17 0,-4 14 40,2-17 45,-1 0 0,-25 52 0,21-60-18,4-13-119,9-6 82,0 0 1,0 0 0,-1 0 0,1 0-1,0 0 1,0 0 0,-1 0-1,1 0 1,0-1 0,-1 1 0,1 0-1,0 0 1,0 0 0,-1 0-1,1 0 1,0 0 0,0-1 0,0 1-1,-1 0 1,1 0 0,0 0-1,0-1 1,0 1 0,-1 0 0,1 0-1,0 0 1,0-1 0,0 1-1,0 0 1,0 0 0,0-1-1,-1 1 1,0-6-57,0 1 0,0 0 0,0 0 0,0-1 0,1 1 0,0 0 0,0-1 0,0 1 0,1 0 0,0-6 0,2-12-33,53-456 1376,-40 406-898,-13 66-344,-1-1-1,1 0 1,0 1-1,1 0 1,0 0 0,8-13-1,-11 20-33,0-1-1,0 0 0,0 0 1,-1 1-1,1-1 0,0 0 1,0 1-1,0-1 0,0 1 1,0-1-1,0 1 0,0-1 1,0 1-1,0 0 0,0 0 1,1-1-1,-1 1 0,0 0 1,0 0-1,0 0 0,0 0 1,0 0-1,0 1 0,0-1 1,0 0-1,1 0 0,-1 1 1,1 0-1,2 1 6,1 0-1,0 0 1,-1 1 0,7 5-1,-6-5-9,6 5 2,-4-2-21,1 0-1,0-1 0,1 0 0,15 6 0,-20-9 32,-1-2-1,1 1 1,-1 0-1,1-1 0,0 1 1,-1-1-1,1 0 1,0 0-1,-1-1 1,1 1-1,-1-1 0,1 0 1,-1 0-1,1 0 1,-1 0-1,7-3 0,-1-2-43,1 0-1,-1 0 1,0-1-1,0 0 1,-1-1-1,0 1 0,0-2 1,-1 1-1,9-14 1,-1 0 93,-2-1 0,21-46 1,-33 66-13,1-1 0,-1 0 0,0 1 0,0-1 0,-1 0 0,1 1 0,0-6 0,-1 8-46,0 1-1,0 0 1,0-1 0,0 1 0,0 0-1,0-1 1,0 1 0,0 0 0,0-1 0,0 1-1,-1 0 1,1-1 0,0 1 0,0 0-1,0-1 1,0 1 0,-1 0 0,1-1-1,0 1 1,0 0 0,-1 0 0,1-1 0,0 1-1,0 0 1,-1 0 0,1-1 0,0 1-1,-1 0 1,1 0 0,0 0 0,-1 0-1,1 0 1,0-1 0,-1 1 0,1 0 0,0 0-1,-1 0 1,1 0 0,0 0 0,-1 0-1,1 0 1,0 0 0,-1 0 0,1 0-1,-1 1 1,1-1 0,0 0 0,-1 0-1,-19 9-66,-6 10 41,0 2 0,2 0 0,-39 43-1,36-35 130,-58 48-1,54-55-179,-2-2 1,-49 24-1,70-41 75,12-3-1,0 0-1,-1 0 1,1 0-1,0 0 1,0 0-1,0 0 1,0 0-1,0 0 1,0 0-1,0 0 1,-1 0-1,1 0 0,0 0 1,0 0-1,0-1 1,0 1-1,0 0 1,0 0-1,0 0 1,0 0-1,0 0 1,0 0-1,0 0 1,0 0-1,0-1 1,0 1-1,-1 0 1,1 0-1,0 0 1,0 0-1,0 0 1,0 0-1,0 0 1,0-1-1,0 1 1,0 0-1,0 0 1,0 0-1,1 0 1,-1 0-1,0 0 1,0 0-1,0-1 1,0 1-1,12-20-129,-7 12 149,23-41 77,-2-1 0,35-95 0,-14 28-2,-42 108-13,-2-1 0,1 1 0,-1 0 0,-1-1-1,4-19 1,-6 26-62,0 1-1,0-1 1,0 0-1,0 0 1,-1 1-1,1-1 1,-1 0-1,0 1 1,1-1-1,-1 0 0,0 1 1,-1-1-1,1 1 1,0-1-1,-1 1 1,1 0-1,-1 0 1,0 0-1,0 0 1,0 0-1,0 0 1,0 0-1,0 0 1,0 1-1,-5-3 1,2 1-46,0 1 0,0-1 1,0 1-1,-1 0 0,1 0 0,-1 1 1,1 0-1,-1 0 0,-9-1 0,14 2 12,1 0 0,-1 0 0,0 0-1,0 0 1,0 0 0,1 0-1,-1 0 1,0 0 0,0 0-1,1-1 1,-1 1 0,0 0-1,0-1 1,1 1 0,-1 0-1,-1-2 1,16 1-669,22-4 436,-22 3 172,25-2 0,-22 3 331,-1 0 1,20-5-1,-173-12-110,89 17-715,59 12 33,2-5 488,0 0 0,0-1 1,1 0-1,-1-2 1,1 1-1,21 2 1,-15-4 231,1-1 0,-1-1 0,1-1 0,-1 0-1,0-2 1,1 0 0,-1-1 0,25-9 0,-44 13-165,1-1 0,-1 1 0,0-1 0,0 1 1,0-1-1,0 1 0,1-1 0,-1 0 0,0 1 0,0-1 0,0 0 0,0 0 0,-1 0 0,3-2 0,-3 3-1,0-1-1,0 1 0,1-1 1,-1 1-1,0-1 0,0 1 0,0-1 1,0 0-1,0 1 0,0-1 0,0 1 1,0-1-1,0 1 0,0-1 0,-1 1 1,1-1-1,0 1 0,0-1 0,0 1 1,-1-1-1,1 1 0,0-1 1,-1 0-1,-2-3 52,0 1 0,-1 0 0,1 0 1,-1 0-1,0 0 0,-8-4 0,-12-6-166,-1 2 0,0 0 0,-1 2 0,0 1 0,-54-10-1,-138-6-448,214 23 550,-109-4 96,94 5-175,0 1 1,0 1 0,-35 8-1,50-9 31,0 1-1,-1-1 1,1 1 0,0 0-1,0 0 1,0 0-1,0 0 1,0 1 0,-5 4-1,8-6 29,1 0-1,-1 0 0,0 0 1,0 0-1,1 0 0,-1 0 1,1 0-1,-1 0 0,1 0 1,-1 0-1,1 0 0,0 0 1,0 1-1,-1-1 0,1 0 1,0 2-1,0-1 6,1-1 0,-1 1-1,0-1 1,1 1 0,0 0 0,-1-1 0,1 1 0,0-1-1,-1 0 1,1 1 0,0-1 0,0 0 0,0 1 0,1-1-1,0 1 1,6 5-23,-1-1 0,1 0 0,1-1 0,-1 0 0,15 7 0,49 16-92,-51-21 104,23 9 44,64 13-1,-92-26 68,0 0-1,1-2 1,-1 1-1,1-2 1,-1 0-1,0-1 0,27-5 1,-29 3-17,-2 0 48,-1 0 1,0 0-1,18-8 1,-28 11-105,-1 0 0,1 0 0,-1-1 1,1 1-1,-1 0 0,1-1 0,-1 1 0,1 0 1,-1-1-1,1 1 0,-1-1 0,0 1 0,1 0 0,-1-1 1,0 1-1,1-1 0,-1 1 0,0-1 0,0 0 1,1 1-1,-1-1 0,0 1 0,0-1 0,0 1 1,0-1-1,0 0 0,0 1 0,0-1 0,0 1 1,0-1-1,0 0 0,0 1 0,0-1 0,0 1 0,0-1 1,0 1-1,-1-1 0,1 0 0,0 1 0,-1-1 1,0-1-13,0 1 0,0-1 1,0 1-1,0 0 1,-1-1-1,1 1 1,-1 0-1,1 0 0,-1 0 1,1 0-1,-1 0 1,-2-1-1,-7-1-33,0-1-1,0 2 1,0-1-1,-20 0 1,-48 2-79,35 4-19,0 2-1,-75 18 0,114-22 98,1 0-1,0 0 1,0 1-1,0 0 0,0 0 1,0 0-1,-5 5 1,8-6 19,0-1 1,0 1 0,-1 0-1,1 1 1,0-1 0,1 0-1,-1 0 1,0 0 0,0 0-1,0 1 1,1-1 0,-1 0-1,1 1 1,-1-1 0,1 1-1,-1-1 1,1 1 0,0-1-1,0 0 1,0 1 0,0-1-1,0 1 1,0-1 0,0 1-1,1 1 1,0 0-6,0 0-1,0 0 1,0 0 0,1 0 0,0-1-1,-1 1 1,1-1 0,0 1 0,5 3-1,23 20-86,-7-9 115,1-1 1,0-1-1,1-1 1,45 18-1,-58-27 69,1-2-1,-1 1 1,1-1-1,0-1 0,-1 0 1,1-1-1,0-1 1,0 0-1,0 0 1,0-2-1,0 1 0,23-7 1,-29 6 10,0-1 1,1 0 0,-1 0-1,0 0 1,8-6 0,-14 8-73,0 1 0,0-1 0,0 0 1,0 1-1,0-1 0,0 0 0,0 0 1,0 0-1,0 0 0,-1 0 0,1 0 0,0 0 1,-1 0-1,1 0 0,0 0 0,-1-1 0,1 1 1,-1 0-1,0 0 0,1-1 0,-1 1 1,0 0-1,0 0 0,0-1 0,0 1 0,0 0 1,0 0-1,0-1 0,0 1 0,-1 0 0,1 0 1,0-1-1,-1 1 0,1 0 0,-1 0 1,1 0-1,-1 0 0,0 0 0,-1-2 0,-1-1 7,-1 0-1,1 0 0,-1 1 0,0-1 1,0 1-1,0 0 0,-1 0 0,-5-2 0,-2-1 57,-25-8-1,30 12-109,0 0-1,0 1 0,-1 1 0,1-1 0,0 1 0,-10 1 0,-4 0 2,20-1-2,1 0 0,-1 0 0,0 0-1,0 0 1,0 0 0,0 0 0,0 0 0,0 1 0,0-1 0,0 0-1,0 1 1,1-1 0,-1 1 0,0-1 0,0 1 0,0-1-1,1 1 1,-2 1 0,11 6-465,8 7 216,-8-7 232,-1 0 1,2-1-1,-1 0 1,1 0-1,21 10 1,-1-1 206,9 2 1364,-40-23-937,1 3-668,-16-33 829,13 22-691,1-1 0,0 1 0,0-16 0,2-1-3491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32:19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13 576,'8'-12'9274,"-8"13"-9082,0 0-157,-1 0-1,0 0 0,1-1 1,0 1-1,-1 0 0,1 0 1,-1 0-1,1 0 0,0 0 1,-1 0-1,1 0 0,0 0 1,0-1-1,0 1 0,0 0 1,0 0-1,0 0 0,0 1 1,0 3 96,-10 23 644,8-23-671,-1 1 1,1 0-1,1-1 0,-2 8 0,0 8 143,-1 0-42,-1 40-1,5-38 153,5 34 0,-4-49-299,0-1 0,1 1 0,0 0 1,1 0-1,0-1 0,0 1 0,8 13 0,-10-20-42,0 1 1,0-1-1,0 0 0,1 1 1,-1-1-1,0 0 0,1 0 1,-1 0-1,1 0 0,0 0 1,-1 0-1,1 0 0,0 0 1,-1-1-1,1 1 1,2 0-1,2 0-150,0-1 1,0 1-1,9-1 0,-4-1-708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32:20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50 5888,'-53'-27'2176,"40"19"-1664,-12 2-160,12 1 576,-1 2-576,-2 3-224,-2 0-96,1 3-192,4 2 96,0-2-1024,4 5 608,6 3-2560,-2 8 1696,13 8-1088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32:21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69 1056,'0'-1'17,"0"1"-1,0-1 1,0 1 0,0 0 0,0-1 0,0 1-1,0 0 1,0-1 0,1 1 0,-1-1-1,0 1 1,0 0 0,1-1 0,-1 1-1,0 0 1,0-1 0,1 1 0,-1 0-1,0 0 1,1-1 0,-1 1 0,0 0-1,1 0 1,-1 0 0,1-1 0,5-3 240,7-2 1594,-12 5-1616,0 0 0,1-1 0,-1 1 0,1 0 0,-1 1 0,1-1 0,-1 0 0,1 0 0,-1 1 0,1-1 0,0 1 0,-1-1 0,4 0 0,7-2 3660,3-1-3950,-3 3 123,0 2 0,0 0 0,22 4 0,-18-2 32,0-1-1,33-1 1,114-14 872,-33 0-685,-43 5 84,19-1-3052,-97 28-5169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32:22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22 160,'-3'-3'60,"4"3"-91,4 3 738,-23 6 2834,7 4-1520,6-11-1489,0-1 0,0 0 0,0 0-1,-1 0 1,1-1 0,-9 0 0,3 0 927,32-1-667,-19 1-780,19 0 617,39-4-1,36-4 480,-42 5-685,68-9-278,73-4-2664,-169 13 357,-18 2 896,1 0 0,-1 1-1,0 0 1,1 0 0,14 3 0,-1 4-649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32:23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354 4 1728,'0'0'34,"0"0"-1,0 0 1,0 0 0,0 0-1,0-1 1,0 1 0,0 0-1,0 0 1,1 0 0,-1 0 0,0 0-1,0-1 1,0 1 0,0 0-1,0 0 1,0 0 0,0 0-1,0 0 1,0 0 0,0 0-1,1 0 1,-1-1 0,0 1 0,0 0-1,0 0 1,0 0 0,0 0-1,0 0 1,0 0 0,1 0-1,-1 0 1,0 0 0,0 0-1,0 0 1,0 0 0,0 0 0,1 0-1,-1 0 1,0 0 0,0 0-1,0 0 1,0 0 0,0 0-1,1 0 1,-1 0 0,0 0 45,0 0 1,1 1 0,-1-1-1,0 0 1,1 0 159,-1 1-160,0-1 1,0 0-1,0 0 1,0 0 0,0 1-1,1-1 1,-1 0-1,0 0 1,0 1 0,0-1-1,0 0 1,0 0-1,0 1 1,0-1 0,0 0-1,0 0 1,0 1-1,0-1 1,0 0 0,0 0-1,0 1 1,0-1-1,0 0 1,0 0 0,0 1-1,0-1 1,-2 3 201,0 1 0,1-1 0,-1 0 1,0 0-1,-1 0 0,1 0 0,0-1 1,-1 1-1,0 0 0,-3 1 0,-9 12 226,-13 18 175,3 0 1,-41 73 0,-25 86 223,73-148-669,2 1 1,2 0-1,-14 82 0,0 146-50,24-131-101,18 185-1,-3-206 374,6-1-1,40 153 1,-46-235-200,2 0 0,24 50 0,-25-66-126,0 0 1,2-1 0,0-1-1,32 35 1,-34-43-171,0-2 0,2 1 0,-1-2 0,1 0 0,0 0 0,22 9 0,-25-14-1635,1 0 0,20 5 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32:25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605 144 832,'0'0'7,"0"0"0,0 0 0,0 0 0,0 0 0,1 0 1,-1 0-1,0 0 0,0 0 0,0-1 0,0 1 0,0 0 0,0 0 0,0 0 0,0 0 0,0 0 0,0 0 0,1 0 1,-1-1-1,0 1 0,0 0 0,0 0 0,0 0 0,0 0 0,0 0 0,0-1 0,0 1 0,0 0 0,0 0 1,0 0-1,0 0 0,0 0 0,0 0 0,0-1 0,0 1 0,0 0 0,-1 0 0,1 0 0,0 0 0,0 0 0,0 0 1,0-1-1,0 1 0,0 0 0,0 0 0,0 0 0,-8-3 515,3-1 562,1-1 0,-1 0 0,-4-8 0,1 1-499,4 6-336,1 1 1,-1-1-1,0 1 1,-1 0-1,1 0 1,-1 1 0,-6-5-1,-7-4 388,13 9-507,1 1 1,-1-1 0,0 1 0,0 0-1,0 1 1,0-1 0,0 1 0,-11-3-1,8 4-42,-2-2-13,1 1 0,0 0 0,-1 1 0,1 0 0,-1 1 0,1 0 0,-1 0 0,-9 3 0,-4 1 87,1 1 1,1 1-1,-1 1 0,1 1 0,0 0 1,-30 19-1,46-23-154,-1 0 1,1 1-1,0-1 0,0 1 1,0 1-1,0-1 0,1 1 0,0-1 1,0 1-1,1 0 0,0 1 1,0-1-1,-2 8 0,-3 9 40,2 1-1,-5 34 0,7-36 58,2-10-12,1 0 1,0 0 0,0 0-1,1 1 1,1-1 0,3 23 0,1-17 1,-4-11-82,0 0 0,1 0 0,0 0 1,0 0-1,0-1 0,1 1 0,0-1 0,1 1 0,-1-1 1,1 0-1,0-1 0,8 9 0,-7-9 9,0-1 0,1 0 0,-1 0 0,1 0 0,0-1 0,0 1 0,0-1-1,0-1 1,0 1 0,1-1 0,-1-1 0,1 1 0,0-1 0,-1 0 0,1 0 0,0-1-1,0 0 1,11-1 0,9-4 30,-15 4-6,0-1-1,0-1 1,0 0-1,0 0 1,21-11 0,-32 14-45,-1 0 1,1 0-1,-1 0 0,0-1 1,1 1-1,-1 0 1,1-1-1,-1 1 1,0 0-1,0-1 1,1 1-1,-1 0 1,0-1-1,1 1 1,-1-1-1,0 1 1,0 0-1,0-1 1,0 1-1,1-1 1,-1 1-1,0-1 1,0 1-1,0-1 1,0 1-1,0-1 0,0 1 1,0-1-1,0 1 1,0-1-1,0 1 1,-1 0-1,1-1 1,0 1-1,0-1 1,-1 0-1,1 0 3,-1 0 0,1 1 0,-1-1 0,1 0 0,-1 1 0,1-1 0,-1 0 0,0 1 0,1-1 0,-1 1-1,0-1 1,0 1 0,1-1 0,-1 1 0,0-1 0,0 1 0,0 0 0,0 0 0,0-1 0,-7 1-8,0-1 0,0 2 1,0-1-1,0 1 0,1 0 1,-1 1-1,-13 4 0,-53 23-162,53-19 143,8-3 22,0 0 0,1 1 1,0 0-1,1 1 0,-13 13 0,-7 4 81,-11 13 213,38-35-286,0 0 0,1 0-1,0 1 1,-1-1 0,1 1-1,1-1 1,-1 1 0,1 0-1,0 0 1,0 1 0,-3 9-1,5-5-104,0-8 105,0 0-1,-1 0 0,1 0 1,0 1-1,0-1 0,1 0 1,-1 0-1,0 0 0,1 0 1,-1 0-1,1 0 0,0 0 1,-1 0-1,1 0 0,0 0 1,0 0-1,0 0 1,1 0-1,-1-1 0,0 1 1,1-1-1,1 3 0,1-2 59,-1 1-1,1-1 1,0 0 0,-1 0-1,1-1 1,0 1 0,0-1-1,0 0 1,1 0-1,-1 0 1,0 0 0,0-1-1,0 0 1,1 0 0,-1 0-1,8-1 1,34-4 264,-1-2 1,46-13-1,45-8-2309,-115 25 1012,-14 1 148,0 1 0,0 0 0,-1 0 0,1 1 0,12 1 0,-6 3-2833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32:25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47 1728,'0'0'8780,"48"-3"-7411,3-8-818,0 3 1,55-2-1,104 6-634,-27 1 240,-83-4-3362,-98 7 2970,-1 0 0,1 0 1,-1 0-1,1 0 0,-1 0 1,1 1-1,-1-1 0,0 0 1,1 1-1,-1-1 0,1 1 1,-1 0-1,0-1 0,0 1 1,1 0-1,0 1 0,4 6-2687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32:26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367 59 1824,'-6'-13'832,"6"11"-690,-1 1 0,1 0 0,-1 0 0,1 0 0,-1-1 1,1 1-1,-1 0 0,0 0 0,0 0 0,0 0 0,1 0 0,-1 0 0,-2-1 0,-2-2 143,1 1 0,-1 0 0,0 0 0,1 1-1,-1 0 1,0-1 0,-1 2 0,1-1 0,0 1 0,0-1 0,-1 1-1,-9 0 1,6 1-2,1 0-1,0 1 0,0 0 0,0 1 1,-1 0-1,1 0 0,-15 6 0,11-2-86,0 0-1,1 0 1,0 1-1,0 1 1,0 0-1,1 0 1,0 1-1,1 0 1,0 1-1,-12 18 1,11-12-90,1 0 0,0 1 0,2 0 0,0 1 0,1 0 0,1 0 0,0 0 1,-2 31-1,6-43-66,1 0 1,0 0 0,0 1 0,0-1 0,3 8 0,-3-11 11,1-1 0,0 1 0,0-1 0,0 1 0,0-1 0,0 1 0,0-1 0,1 0 0,-1 0 0,1 1 0,0-1 0,-1 0 0,1-1 0,0 1 0,4 2 0,3 2 34,0-2 0,0 1 0,1-1 0,-1-1 0,1 1 0,17 2 0,-3-2-265,43 2 1,-39-6-641,0-1 0,45-7 0,-43 2-1165,0-1-1,35-14 1,-29 7-1568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32:27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230 77 992,'-1'16'3013,"1"-15"-2887,-4 6 393,0-1 0,0 0 0,0 0 1,-8 7-1,10-11-416,0 0 0,-1 0 1,1-1-1,0 0 0,-1 1 0,1-1 0,-1 0 1,1 0-1,-1 0 0,1 0 0,-1-1 1,0 1-1,1-1 0,-1 1 0,-5-1 0,5 0 20,-1 0-1,1 0 0,0-1 0,0 1 1,-1-1-1,1 0 0,0 0 0,0 0 0,0 0 1,0 0-1,0-1 0,0 1 0,-5-5 1,6 5-64,0-1 1,1 0 0,-1 0 0,0 0 0,1 0 0,-1-1-1,1 1 1,0 0 0,0-1 0,0 1 0,0 0 0,0-1-1,0 1 1,1-1 0,-1 0 0,1 1 0,0-1 0,0-4-1,0 4-35,0 0 0,1 1 0,-1-1-1,1 0 1,0 0 0,0 1 0,0-1-1,0 1 1,0-1 0,0 1 0,1-1-1,-1 1 1,1 0 0,0-1 0,0 1 0,0 0-1,0 0 1,0 1 0,0-1 0,0 0-1,0 1 1,1-1 0,3-1 0,-4 2-31,-1 0 1,1 1 0,0-1 0,-1 1 0,1-1 0,0 1-1,0 0 1,-1 0 0,1 0 0,0 0 0,0 0 0,-1 0-1,1 0 1,0 0 0,0 1 0,-1-1 0,1 1 0,0-1-1,-1 1 1,1 0 0,0-1 0,-1 1 0,1 0 0,-1 0-1,1 0 1,-1 0 0,0 1 0,0-1 0,1 0 0,-1 0-1,0 1 1,0-1 0,0 1 0,0-1 0,0 1 0,-1-1-1,2 4 1,-1-3 26,-1-1 0,1 1 0,-1 0-1,1-1 1,-1 1 0,0 0 0,0-1-1,0 1 1,0 0 0,0-1 0,0 1-1,0-1 1,0 1 0,-1 0 0,1-1-1,-1 1 1,1-1 0,-1 1 0,0-1-1,1 1 1,-1-1 0,0 1 0,0-1 0,0 0-1,0 1 1,0-1 0,-1 0 0,1 0-1,0 0 1,0 0 0,-1 0 0,1 0-1,-1 0 1,1 0 0,-1-1 0,1 1-1,-1-1 1,1 1 0,-1-1 0,1 1-1,-1-1 1,0 0 0,1 0 0,-1 0-1,0 0 1,1 0 0,-1 0 0,0 0 0,1 0-1,-1-1 1,1 1 0,-1-1 0,0 1-1,1-1 1,-1 0 0,1 1 0,0-1-1,-1 0 1,1 0 0,-2-2 0,-6-5 11,2 1-42,1 1-1,-10-13 0,14 16-5,1 1 1,-1-1-1,1 0 1,0 1-1,-1-1 1,1 0-1,1 0 1,-1 0-1,0 0 1,1 0-1,-1 0 0,1-4 1,0 7 19,0-1 1,0 1-1,0-1 0,0 1 0,0-1 1,0 1-1,0-1 0,1 1 1,-1-1-1,0 1 0,0-1 1,1 1-1,-1-1 0,0 1 0,1-1 1,-1 1-1,0-1 0,1 1 1,-1 0-1,0-1 0,1 1 1,-1 0-1,1-1 0,0 1 1,17-4 191,-13 4-106,1 1 1,0 0-1,0-1 1,6 3-1,1 2 12,-1 0-1,1 1 0,-1 0 1,0 1-1,-1 0 0,0 1 0,17 15 1,-13-10 75,-2 1 1,1 1-1,-2 0 1,19 28 0,-28-38-130,1 1 1,-2-1 0,1 1 0,0 0-1,-1 0 1,0 0 0,-1 0 0,1 0 0,-1 0-1,0 10 1,-1-11-34,0-1 0,-1 1 1,0-1-1,0 0 0,0 1 0,0-1 0,0 0 0,-1 0 0,0 0 1,0 0-1,0 0 0,-1 0 0,1-1 0,-1 1 0,-5 5 1,-2 0-100,0 0 0,0-1 0,-1 0 1,0-1-1,0 0 0,-1 0 1,-15 5-1,-91 29-3038,104-37 2412,-13 4-561,13-5-1532,-22 9 0,26-5 340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32:31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7 992,'1'-7'10864,"3"9"-10800,-1 1 0,0 0 0,-1-1 1,1 1-1,0 0 0,-1 1 1,1-1-1,-1 0 0,0 1 0,0-1 1,0 1-1,-1-1 0,1 1 1,-1 0-1,1 4 0,2 10-4,4 36-1,-7-43-17,11 110 260,19 130 281,-25-216-556,2-1 0,22 63-1,16 21-234,-24-60-3482,-21-42-150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4:54.0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91 419 320,'5'-12'176,"-5"12"-107,5-4 203,-3 22-186,-1 61-134,-1-163-11,2 63 63,0 17 16,-2 0 36,1 1 30,-1 0 0,1 0 1,-1 0-1,1 0 0,2-5 0,-1 5-60,-1 0 0,0 0 0,0-1 0,0 1 0,-1 0 0,1-4 0,-1-100 1638,4 96-1739,-7 4 200,3 7-118,0 0 0,0-1-1,0 1 1,0-1 0,0 1 0,-1 0 0,1-1 0,0 1 0,0-1 0,0 1 0,-1 0 0,1-1 0,0 1 0,0 0-1,-1-1 1,1 1 0,0 0 0,-1-1 0,1 1 0,0 0 0,-1 0 0,1-1 0,-1 1 0,1 0 0,0 0-1,-1 0 1,1 0 0,-1-1 0,4-5 139,-3 6-141,0-1 0,1 1 0,-1-1 0,1 1 0,-1-1 0,0 1-1,0-1 1,1 1 0,-1-1 0,0 1 0,0-1 0,1 1 0,-1-1 0,0 0 0,0 1 0,0-1 0,0 0 0,-5-44-272,4 29 299,2-10 22,0 15-135,-1 9 86,0 1 0,0-1 0,0 1 0,0-1 0,0 0-1,1 1 1,-1-1 0,1 1 0,-1-1 0,2-1 0,0-4-39,-2 6 26,1 0 0,-1 0 0,0 0 0,0 0 1,1 1-1,-1-1 0,1 0 0,-1 0 0,1 1 0,-1-1 0,1 0 0,-1 0 0,1 1 0,-1-1 0,1 1 0,0-1 0,0 0 0,-1 1 1,1-1-1,0 1 0,0 0 0,-1-1 0,2 1 0,6-2-174,-6 3 161,-1-1 18,0 0 0,1 0 1,-1 1-1,0-1 0,0 0 0,1 1 0,-1-1 0,0 1 0,0 0 0,0-1 0,0 1 0,0 0 1,0 0-1,0-1 0,0 1 0,0 0 0,0 0 0,0 0 0,-1 0 0,1 0 0,0 0 1,-1 1-1,1-1 0,-1 0 0,1 0 0,-1 0 0,1 1 0,-1-1 0,0 0 0,0 0 0,1 1 1,-1-1-1,0 0 0,0 2 0,3 110-162,0-93 308,-3-18-149,1 1 0,-1-1-1,1 1 1,-1-1 0,0 1 0,0-1-1,0 1 1,0-1 0,0 1 0,-1 3-1,-4 13-217,5-19 223,0 0 0,0 0 0,0 1 0,0-1 0,0 0 0,0 0 0,0 1 0,-1-1 0,1 0 0,0 0 1,0 0-1,0 0 0,0 1 0,-1-1 0,1 0 0,0 0 0,0 0 0,0 0 0,-1 0 0,1 1 0,0-1 0,0 0 0,0 0 0,-1 0 0,1 0 0,0 0 0,0 0 0,-1 0 0,1 0 0,0 0 0,0 0 0,-1 0 0,1 0 0,0 0 0,0 0 0,-1 0 0,1 0 0,0 0 0,0 0 0,-1 0 0,1 0 0,0-1 0,0 1 0,0 0 0,-1 0 0,1 0 0,0 0 0,0 0 0,0-1 0,-1 1 0,1 0 1,0 0-1,0 0 0,0-1 0,0 1 0,0 0 0,0 0 0,-1 0 0,1-1 0,0 1 0,-8-17 92,7 15-43,-1-5-19,-1 0 0,2 0 0,-1 0 0,1 0 0,-1-13 0,2-40-62,2 25-60,-2 24 137,0 1 0,1-1-1,1 0 1,3-15 0,1 3-60,-6 23-27,-1 0 40,0 1 0,0 0 1,0 0-1,0 0 0,0-1 0,0 1 0,1 0 0,-1 0 0,0 0 0,1 0 0,-2 2 0,-2 4 1,1-3 15,1 0 0,-1-1 0,1 2-1,-4 7 1,-3 6 24,-14 26 18,-18 27 322,5-7-166,25-44-192,10-18-30,-1 1 1,1-1 0,0 1 0,0-1 0,0 1-1,1 0 1,-1-1 0,1 1 0,-1 0 0,1-1-1,0 1 1,0 0 0,0 0 0,1 4 0,-1-5 7,1 0 0,0 0 0,0 0 0,0 0 0,0 0 0,0 0 0,1 0 0,-1 0 1,1 0-1,-1-1 0,1 1 0,-1-1 0,1 1 0,0-1 0,0 0 0,0 1 0,0-1 0,3 1 1,16 9-2276,-13-10 1633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32:32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96 2400,'0'-7'3492,"1"6"-3379,9-12 1920,14-12 190,-17 20-2120,0-1 1,1 1-1,0 0 1,0 1-1,0 0 1,0 0-1,1 0 1,-1 1-1,1 1 1,0 0-1,0 0 1,0 0-1,0 1 1,0 1-1,0-1 0,0 1 1,0 1-1,0 0 1,10 2-1,-12-1-141,1 1 0,-1 0-1,0 1 1,0 0-1,0 0 1,8 6 0,-4-2 8,2 1 122,0 2 0,-1 0 0,-1 0 0,0 1 1,-1 1-1,12 16 0,-20-24 13,1-1 0,-1 0 1,0 1-1,-1-1 0,1 1 0,-1 0 1,0 0-1,0-1 0,0 1 0,0 0 1,-1 0-1,0 0 0,0 0 0,-2 8 1,2-11-57,-1 0 0,1 0 1,-1 0-1,0 0 1,0 0-1,0 0 0,0 0 1,0-1-1,0 1 1,0 0-1,-1-1 0,1 1 1,-1-1-1,1 1 0,-1-1 1,1 0-1,-1 1 1,0-1-1,-2 1 0,-4 2 48,0-1 0,0 1 1,-10 2-1,-17 2-479,-1-1 1,0-2 0,-40 1-1,66-5-18,-3 0-1554,-1-1 1,-27-2-1,35-1 317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32:33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19 2080,'-1'0'108,"1"-1"1,-1 0-1,1 1 1,-1-1-1,1 1 0,-1-1 1,0 1-1,1 0 0,-1-1 1,0 1-1,0-1 1,1 1-1,-1 0 0,0 0 1,0 0-1,1-1 1,-1 1-1,0 0 0,0 0 1,0 0-1,1 0 1,-1 0-1,0 0 0,0 0 1,0 1-1,-2 0 427,1 0 0,0 0 0,0 0 0,1 0 0,-1 1 0,0-1 1,-15 16 5874,17-17-6312,12-1 243,-1 0 1,0-1-1,21-6 1,18-3-295,295-4 847,-317 15-1111,-8 2-931,-4 0-2567,17-3-8120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32:34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2496,'-1'7'8267,"2"2"-6993,3-2-74,-3-4-1059,1 0 1,0 0-1,0 0 0,1 0 1,-1 0-1,1-1 1,-1 1-1,6 4 0,10 10 38,8 17 60,-2 1 0,33 69 1,-35-63-142,-5-10-89,7 11-22,31 79 1,27 166 9,-53-173 54,-6-27 471,19 150 1,-33-153-303,-5-1 0,-3 1 0,-11 93 0,9-167-223,-11 82-264,-31 126 1,35-190-623,-1 0 0,-1 0-1,-2-1 1,-1 0 0,-1-1 0,-1 0 0,-1-1 0,-30 34-1,-8-1-1216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0:11.4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291 539 992,'-7'-1'340,"14"2"445,-16-12 1477,8 11-2187,0-1 0,0 1 0,-1-1 0,1 1 0,0-1 0,0 0 0,0 1 0,-1-1 0,1 0 0,0 0 0,0 0 0,0 0 0,1 0 0,-1 0 0,0 0 0,0 0 0,0-1 0,1 1 0,-1 0 0,0-2 0,0 0 41,-1 1-1,1 0 0,0 0 0,-1 0 1,0-1-1,0 2 0,1-1 1,-4-2-1,1 1-38,1 1 0,-1 0 0,0 0 0,0 0 0,0 0 0,0 1 0,0-1 0,-1 1 1,1 0-1,-8 0 0,-68-7 1251,63 7-1309,7 1 18,0 0 0,-17 2 1,24-1 15,0 0 0,0 0 0,0 0 0,0 0 0,0 0 0,0 0 1,0 1-1,0 0 0,0-1 0,1 1 0,-1 0 0,-2 3 0,4-3-38,0-1 1,0 1-1,0 0 1,0 0-1,1-1 0,-1 1 1,1 0-1,-1 0 1,1 0-1,0-1 0,-1 1 1,1 0-1,0 0 1,0 0-1,1 0 0,-1 0 1,0-1-1,2 5 1,-1 1 46,1 0 1,0-1 0,6 12 0,-5-12-21,0 0 0,0 0 0,1 0 0,0-1 0,0 0 0,0 1 0,0-2 0,1 1 0,0 0 0,0-1 0,1 0-1,-1 0 1,1 0 0,10 4 0,83 42-122,-77-38 294,-13-6-175,0-1-1,1 0 1,14 4-1,-23-8-29,0-1 1,0 0-1,0 0 0,1 0 0,-1 0 0,0 0 0,0 0 1,1 0-1,-1 0 0,0 0 0,0 0 0,0-1 0,1 1 0,-1 0 1,0-1-1,0 1 0,0-1 0,0 1 0,0-1 0,0 0 0,2-1 1,0-1 29,0 0 0,0-1 1,0 1-1,3-6 1,-5 8-39,0-1-1,-1 0 0,1 0 0,0 0 0,-1 1 0,0-1 0,1 0 0,-1 0 0,0-2 0,2-9 43,1 3-22,-1 0 0,-1 0 0,0 0 0,0 0 0,-1-16 0,0 19-88,-5-47 301,5 49-220,0 0 0,-1 1 0,0-1 0,0 0-1,-1 1 1,1-1 0,-1 1 0,-3-7 0,-23-34-70,26 41 89,-2-1 10,-1 0 0,0 0 1,0 1-1,0-1 1,-1 1-1,1 0 0,-12-6 1,-12-8-29,2 0 155,21 16-144,1-1-1,0 0 1,0-1-1,1 1 1,-1-1 0,1 0-1,0 0 1,-4-5-1,2 0-6,0-1 0,1 1 0,0-1 0,0 1-1,1-2 1,1 1 0,0 0 0,0 0 0,1-1-1,0 0 1,1 1 0,0-1 0,1 0 0,1-15-1,0 19-10,0 0-1,0 0 0,0 0 0,1 0 1,0 1-1,1-1 0,-1 0 0,1 1 0,1 0 1,-1 0-1,1 0 0,0 0 0,0 0 0,1 1 1,0 0-1,0 0 0,0 0 0,0 0 0,1 1 1,0 0-1,0 0 0,12-6 0,-13 9 11,-1-1 0,1 1 0,0 0-1,0 0 1,0 0 0,0 1 0,0 0-1,-1 0 1,1 0 0,0 0 0,0 1-1,0 0 1,0 0 0,0 0 0,-1 1-1,1-1 1,6 4 0,-5-2 53,1 1 1,-1-1 0,0 1-1,-1 0 1,1 1-1,-1-1 1,1 1 0,-1 0-1,-1 1 1,1-1-1,5 10 1,2 3 33,-8-14-77,-2 0 1,1 1 0,0-1 0,-1 1-1,3 6 1,-4-9-47,3 18-1137,-6-3-2365,-2-3 1307,-4 5-2091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0:13.2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488 203 1056,'-13'-13'2485,"8"-6"1040,5 16-3325,-1-1 0,1 0 0,-1 0 0,0 1 0,-1-1 0,1 1 0,0-1 0,-4-5 0,-17-25 443,17 28-538,0 1 1,0-1-1,-1 1 0,1 0 0,-1 1 1,-11-7-1,-1 0 190,-23-8 1,30 13-144,-2 2 0,1 0 0,0 0 1,-25-3-1,29 6-149,-1 0 1,0 1 0,1 0 0,-1 1 0,0 0-1,1 0 1,-1 1 0,-10 4 0,11-4-11,-1 1 0,1 0 0,-1 1 0,1-1 1,0 2-1,0-1 0,1 1 0,-1 1 1,1-1-1,-11 12 0,12-10-32,3-4 66,-1 1-1,1 0 0,0 0 0,0 0 1,1 0-1,-1 0 0,1 0 0,0 1 1,-2 6-1,-3 10-85,5-17 46,0 1 0,1 0 0,0-1 1,-1 1-1,2 0 0,-2 8 0,-2 91-83,4-101 156,0 0 0,0 0 0,0 0-1,0 1 1,1-1 0,0 0 0,1 3 0,-2-4-41,1-1 0,0 1-1,0-1 1,0 1 0,0-1-1,0 0 1,1 1 0,-1-1-1,0 0 1,0 0 0,1 0 0,-1 0-1,1 0 1,-1 0 0,3 0-1,4 2 18,0-1-1,0 0 0,0 0 1,0-1-1,0 0 0,0-1 1,0 0-1,12-1 0,-7 0 10,0 1 0,20 3 1,16 6-156,74 24 1,-112-29 79,0 0 0,0 0-1,20 12 1,-27-13 37,0 0 0,0 1 0,0-1 0,0 1 0,-1 0 0,0 0 0,1 0 0,-1 0 0,-1 0 0,1 1 0,2 5 0,2 5 19,0 1 0,-1-1 0,-1 1 0,-1 0 0,0 0 0,-1 0 1,-1 1-1,0-1 0,-2 32 0,0-35 32,-2-1 0,-4 18 1,5-25-27,-1 0 1,0 0 0,0-1-1,0 1 1,-1-1 0,0 1-1,0-1 1,0 0 0,-4 4-1,3-4 44,0 0 0,-1-1 0,0 1 0,1-1 0,-1 0 1,0 0-1,0 0 0,-1-1 0,1 0 0,-1 0 0,1 0 0,-1-1 0,1 0 0,-1 0 0,-9 1 0,-8-2 52,1-1 0,-40-6 0,24 2-241,12 2 52,-37-3 107,55 6-309,1 1-1,-1-1 0,1 1 0,-1 0 0,1 1 1,-10 3-1,16-5 15,-1 1 1,0 0-1,1-1 0,-1 1 1,1 0-1,0 0 1,-1 0-1,1 0 0,0 0 1,-1 0-1,1 1 0,0-1 1,0 0-1,0 1 1,0-1-1,0 1 0,0-1 1,1 1-1,-1-1 0,0 3 1,0 7-3816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0:38.0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1 992,'0'3'2842,"15"0"-1241,10-1-1294,1 1 1,33 8-1,-35-6-66,0-1 1,0 0-1,29-1 0,-12-3 221,60-8-1,-22-4-96,114-3 1,-129 12-558,-63 3-22,-1 6-1220,-2-2 782,1 0 0,-1-1 0,0 1 0,0-1 0,0 0 0,0 0 0,-5 5 0,-17 11-564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0:39.0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84 1728,'-1'-2'407,"0"0"0,0-1 0,1 1 0,-1-1 1,1 1-1,-1-1 0,1 0 0,0 1 0,0-1 0,0 1 0,1-4 0,-4-7 3374,9 12-3659,-1 0 0,1 0 0,-1-1 0,0 0 0,0 0 0,6-3 0,13-4 352,-3 4-369,0 1 0,0 1 0,0 1-1,0 1 1,33 3 0,-6-1 72,-13-1 112,-1 2 1,44 8 0,-62-7-252,7 1 127,0 0 0,30 0 0,-52-4-117,4 19-4954,-5-8 3514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0:40.5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1 128 1824,'8'-8'4560,"9"-11"-2246,-16 18-2260,1-1 46,0 1 0,0-1-1,0 0 1,0 1 0,0-1-1,-1 0 1,1 0 0,-1 0-1,3-4 1,7-8 93,-4 8-98,26-26 464,-11 12 23,-22 19-432,13-3 596,-13 4-634,8 0-104,1 1 1,-1 0-1,0 1 0,0 0 0,0 0 0,13 6 0,0-1 47,19 4 90,0-2 0,64 7 0,10 1 396,-91-13-361,0-2-1,33 0 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0:43.0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6 2496,'0'0'13,"0"0"0,0 0 1,0 0-1,0 0 0,0 0 0,0 0 0,-1-1 1,1 1-1,0 0 0,0 0 0,0 0 0,0 0 1,0 0-1,0 0 0,0 0 0,0 0 0,0 0 1,0 0-1,0 0 0,-1 0 0,1 0 0,0 0 1,0 0-1,0-1 0,0 1 0,0 0 1,0 0-1,0 0 0,0 0 0,0 0 0,0 0 1,0 0-1,0 0 0,0 0 0,0-1 0,0 1 1,0 0-1,0 0 0,0 0 0,0 0 0,0 0 1,0 0-1,0 0 0,0 0 0,0-1 0,0 1 1,0 0-1,0 0 0,0 0 0,0 0 1,0 0-1,1 0 0,-1 0 0,0 0 0,0 0 1,0 0-1,0 0 0,0-1 0,0 1 0,0 0 1,1 0 67,-1 0-13,0 0 0,0 0 1,0 0-1,0 0 0,1 0 0,-1 0 1,4 2 1909,-4-2-1910,0 0 1,1 0-1,-1 0 0,0 0 0,0 1 1,0-1-1,0 0 0,0 0 0,0 0 1,0 0-1,0 1 0,0-1 0,0 0 0,12 25 172,-9-20-171,-1-1-1,0 1 0,0-1 1,2 6-1,3 14 223,3 10 207,32 179 241,-32-162-587,-6 1 681,-4-48-254,0-16-187,0 2-330,0-30-87,5-125 357,-3 147-240,1 0 0,1 0 0,1 0-1,0 0 1,1 1 0,16-32 0,-20 45-96,0 1 0,1 0 1,-1-1-1,1 1 0,-1 0 1,1 0-1,0 1 1,0-1-1,1 0 0,-1 1 1,0 0-1,1 0 0,0 0 1,-1 0-1,1 1 0,0-1 1,0 1-1,0 0 1,0 0-1,0 0 0,0 1 1,0 0-1,0-1 0,0 1 1,0 1-1,0-1 0,0 0 1,0 1-1,0 0 1,0 0-1,0 0 0,0 1 1,-1-1-1,1 1 0,0 0 1,-1 0-1,1 0 0,-1 0 1,0 1-1,0-1 1,0 1-1,0 0 0,3 3 1,2 5 24,0 0 0,-1 1 1,0 0-1,-1 0 0,0 1 1,-1-1-1,0 1 0,3 14 1,-1-3 27,-3-9 26,1-1 1,-2 1-1,0 0 1,1 20-1,-4-34 123,0-2-76,3-5-78,-1 1 0,-1-1-1,1 1 1,-1-1 0,0 0-1,0 1 1,-1-1 0,1-6-1,2-22-137,12-11 100,-4 14-220,-10 27 195,1 0-1,0 0 1,0 1-1,0-1 1,1 0-1,-1 1 1,1 0-1,3-4 1,-4 5-6,0 0 0,0 0 0,0 0 0,1 0-1,-1 0 1,1 1 0,-1-1 0,1 1 0,-1-1 0,1 1 0,0 0 0,4-1 0,-5 2 47,0 1 1,0-1 0,0 1-1,0 0 1,0-1 0,0 1-1,-1 0 1,4 2 0,0 0 66,0 0-80,-1 0-1,1 0 1,-1 0 0,5 5-1,3 3 66,-9-8-44,0 0-1,0 1 0,0 0 0,-1 0 1,1 0-1,-1 0 0,0 0 0,0 0 1,-1 0-1,1 1 0,-1-1 0,0 1 1,1 5-1,3 13 143,0-4-4,2 23 1,-2-12-48,-2-10-33,0 1 0,-1-1 0,-1 1 0,-1 0 0,-5 33 0,5-41-139,0-12-80,0 1-1,0-1 1,0 0 0,0 1-1,0-1 1,-1 0 0,1 1 0,0-1-1,-1 0 1,1 1 0,-1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0:44.2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295 69 736,'0'0'79,"0"0"1,-1 0-1,1-1 0,0 1 1,0-1-1,-1 1 0,1 0 1,0-1-1,0 1 0,-1 0 1,1-1-1,0 1 0,0-1 1,0 1-1,0-1 0,0 1 1,0 0-1,0-1 0,0 1 1,0-1-1,0 1 1,0-1-1,0 1 0,0-1 1,0 1-1,0 0 0,0-1 1,0 1-1,0-1 0,1 1 1,-1-1-1,0 1 0,0 0 1,1-1-1,-1 1 0,0 0 1,0-1-1,1 1 0,-1 0 1,0-1-1,1 1 0,-1 0 1,1-1-1,0 1 99,-1-1 1,1 0-1,0 0 1,-1 0-1,1 0 0,-1 0 1,1 0-1,-1 0 1,0 0-1,1 0 0,-1-2 1,0 2 8,0 0 0,0-1 0,0 1 0,0 0 0,0 0 0,-1 0 0,1-1 0,0 1 0,-1 0 0,1 0 0,-1 0-1,0 0 1,1 0 0,-1 0 0,0 0 0,0 0 0,1 0 0,-3-1 0,1 0-21,0 1 0,0-1 0,0 1 0,0 0-1,-1 0 1,1 0 0,0 0 0,-5-1 0,-5 0-51,1 1 0,0 0 0,-16 1 0,19 0 33,0 0-125,0 1 0,0 0 0,0 0 0,1 1 0,-1-1-1,0 2 1,1-1 0,-1 1 0,1 1 0,0-1 0,0 1 0,0 0 0,1 1 0,-12 9 0,10-7-11,1 1-1,-1 0 1,1 1 0,1 0 0,0 0 0,0 0 0,1 1 0,0 0 0,1 0 0,-5 14 0,6-10-27,1 0 0,1-1 1,0 1-1,1 0 0,1 0 1,0-1-1,3 16 0,-2-20 18,0-1 0,1 1-1,0-1 1,0 0 0,1 0-1,0 0 1,0 0 0,1-1 0,0 1-1,11 11 1,-9-11 56,0-1 1,1 0-1,0 0 1,0-1 0,1 0-1,-1 0 1,1-1-1,19 8 1,22-2 414,-46-9-431,0-1 0,-1 0-1,1 0 1,0 0 0,0 0-1,0-1 1,0 1 0,0-1-1,0 0 1,0-1 0,0 1-1,6-2 1,50-4 53,-57 5-421,-1 1-1,1-1 1,-1 0 0,0 0-1,1 0 1,-1 0 0,0 0-1,0-1 1,0 1 0,3-2 0,5-4-1420,-5 2-505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49:32.1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1 832,'-4'4'1056,"5"3"-649,3 8-252,-4-15-146,0 1 0,0-1 0,0 0 1,0 0-1,0 1 0,0-1 1,0 0-1,0 0 0,0 1 1,0-1-1,0 0 0,0 1 0,0-1 1,0 0-1,0 0 0,0 1 1,0-1-1,-1 0 0,1 0 0,0 1 1,0-1-1,0 0 0,0 0 1,0 0-1,-1 1 0,1-1 0,0 0 1,0 0-1,0 0 0,-1 1 1,1-1-1,0 0 0,0 0 1,-1 0-1,1 0 0,0 0 0,0 0 1,-1 0-1,1 1 0,4 14 530,-4-14-512,0-1 1,0 1-1,0-1 1,0 0-1,1 1 1,-1-1-1,0 1 1,0-1-1,0 1 1,0-1-1,0 1 1,0-1-1,1 0 1,-1 1-1,0-1 1,2 18 2165,-4-16-2046,0 1 187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5:18.2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 1 896,'-9'3'330,"8"-2"-268,-1 0 0,1-1 1,-1 1-1,1 0 0,-1 0 0,1 0 0,0 0 0,-1 0 0,1 0 1,0 0-1,0 0 0,0 1 0,0-1 0,0 0 0,0 1 0,-1 2 1,-3 4 95,0 0 1,0 1 0,1 0-1,0 0 1,0 0 0,1 1-1,1-1 1,-1 1 0,1 0-1,1 0 1,-1 11 0,2-12 43,0-7-156,0 1 0,0-1 0,0 1 1,0 0-1,0-1 0,1 1 0,-1 0 0,1-1 0,-1 1 0,2 2 0,-1-4 98,4-12 357,0-50 256,-6 61-759,1 0-1,-1 0 0,1 0 1,0 0-1,-1 0 0,1 0 1,-1 0-1,1 0 0,-1 0 1,1 1-1,0-1 0,-1 0 1,1 0-1,0 0 0,-1 1 1,1-1-1,-1 0 0,1 0 1,0 1-1,-1-1 0,1 0 1,0 1-1,-1 0 0,-2 4 3,0 1 0,1-1 0,0 1 0,-1 0 0,2 0-1,-1 0 1,1 0 0,-1 9 0,-5 18 327,3-17-204,2-10-47,1 0 1,-1 0-1,0 0 0,-1 0 1,-4 9-1,7-15-73,0 0 1,0 0-1,0 0 0,0 0 0,0 0 1,-1 0-1,1 0 0,0 0 0,0 0 1,0 0-1,0 0 0,0 0 0,0 0 1,0 0-1,0 0 0,0 0 0,0 0 1,0 0-1,0 0 0,0 0 0,0 0 1,0 0-1,0 0 0,0 0 0,0 0 1,-1 0-1,1 0 0,0 0 0,0 0 1,0 0-1,0 0 0,0 0 0,0 0 1,0 0-1,0 0 0,0 0 1,0 0-1,0 0 0,0 0 0,0 0 1,0 0-1,0 0 0,0 0 0,0 0 1,0 0-1,0 0 0,0 0 0,-1 0 1,1 0-1,0 0 0,0 0 0,0 0 1,0-1-1,0 1 0,0 0 0,0 0 1,0 0-1,0 0 0,0 0 0,0 0 1,0 0-1,0 0 0,0 0 0,0 0 1,0 0-1,0 0 0,0 0 0,0 0 1,1-1-1,-3-8 93,2-16-74,0 20-5,0-52 383,0 57-386,0-1 0,0 1 0,0-1 1,0 1-1,0 0 0,-1-1 0,1 1 0,0-1 1,0 1-1,0 0 0,-1-1 0,1 1 0,0 0 0,0-1 1,-1 1-1,1 0 0,0 0 0,-1-1 0,1 1 1,-1 0-17,1 0-1,0 0 1,0-1 0,0 1 0,0 0 0,0 0 0,0 0-1,0 0 1,0 0 0,-1 0 0,1 0 0,0 0 0,0 0 0,0 0-1,0 0 1,0 0 0,0 0 0,-1 0 0,1 0 0,0 0-1,0 0 1,0 0 0,0 0 0,0 0 0,0 0 0,0 0 0,-1 0-1,1 0 1,0 0 0,0 0 0,0 0 0,0 0 0,0 0-1,0 0 1,0 1 0,0-1 0,-1 0 0,1 0 0,0 0 0,0 0-1,0 0 1,0 0 0,0 0 0,0 0 0,0 1 0,0-1-1,0 0 1,0 0 0,0 0 0,0 0 0,0 0 0,0 0 0,0 0-1,0 1 1,0-1 0,0 1 185,-16-2-408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0:46.6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23 992,'0'-1'25,"0"1"-1,0 0 1,0 0 0,0 0-1,-1 0 1,1-1-1,0 1 1,0 0 0,0 0-1,0 0 1,0-1 0,0 1-1,-1 0 1,1 0 0,0-1-1,0 1 1,0 0 0,0 0-1,0-1 1,0 1 0,0 0-1,0 0 1,0 0-1,0-1 1,0 1 0,0 0-1,1 0 1,-1-1 0,0 1-1,0 0 1,0 0 0,0-1-1,0 1 1,0 0 0,0 0-1,1 0 1,-1 0-1,0-1 1,0 1 0,0 0-1,0 0 1,1 0 0,2-4 1368,10-3 3066,-13 7-4437,0-1 0,0 1 0,0 0 0,0 0 0,1 0 0,-1 0-1,0 0 1,0 0 0,0 0 0,0 0 0,0-1 0,0 1 0,0 0 0,1 0 0,-1 0 0,0 0 0,0 0 0,0 0 0,0 0 0,0 0 0,0 0 0,1 0 0,-1 0 0,0 0 0,0 0 0,0 0 0,0 0 0,0 0 0,1 0 0,-1 0 0,0 0 0,0 0 0,0 0-1,0 0 1,0 0 0,0 0 0,1 0 0,-1 0 0,0 0 0,0 1 0,0-1 0,0 0 0,0 0 0,0 0 0,0 0 0,1 0 0,1 10 333,-1 16-344,-1-22 84,0 58 553,-2 12-281,17 130-1,-13-188-353,1-1 0,0 1-1,2-1 1,9 24 0,-12-35 0,0 0 1,0 0-1,1-1 0,-1 1 1,1-1-1,0 0 1,0 1-1,0-1 0,6 4 1,-7-6 9,0 1-1,1-1 1,-1 0 0,1 0 0,0 0 0,-1 0 0,1 0 0,0-1 0,0 1 0,-1-1 0,1 1-1,0-1 1,0 0 0,-1 0 0,1-1 0,4 0 0,-4 0 9,1 0-1,0-1 1,0 1 0,-1-1-1,1 0 1,-1 0-1,1-1 1,-1 1 0,0-1-1,0 1 1,0-1 0,0 0-1,-1 0 1,1 0-1,-1-1 1,0 1 0,0 0-1,0-1 1,2-4 0,3-7-19,-1 0 1,-1-1 0,5-21 0,39-226-35,-40 209-107,-2 13 90,-7 40-79,1 1 129,-1 0 0,1 0 0,-1 0-1,1 1 1,-1-1 0,1 0 0,-1 0 0,1 1 0,-1-1 0,1 0 0,-1 1-1,0-1 1,1 0 0,-1 1 0,0-1 0,1 1 0,-1-1 0,0 1 0,1-1 0,-1 1-1,0-1 1,0 1 0,0-1 0,1 2 0,2 13-117,-2-13 116,2 22 90,-1 0 1,-1 0 0,-2 29-1,0-6 15,-1 13-60,3 48 16,1-84-54,-2-8-8,2-1 1,0 0-1,6 22 0,-5-24 91,-3-11-87,1 1-1,-1-1 1,1 0 0,0 1 0,0-1-1,0 1 1,0-1 0,1 0 0,-1 0-1,0 0 1,1 0 0,0 0 0,2 2-1,-1-1 50,-2-2-41,0 0-1,0 0 1,1 0-1,-1 0 0,0 0 1,0 0-1,0 1 1,0-1-1,0 0 0,0 1 1,1 1-1,10 1 134,-9-3-172,0 0 0,0 0 1,0 0-1,1 0 0,-1-1 0,5 1 1,-8-1-174,1 0 1,-1 0-1,1 0 0,0 0 1,-1-1-1,1 1 1,0 0-1,-1 0 1,1-1-1,-1 1 1,1 0-1,-1-1 1,1 1-1,-1 0 1,1-1-1,-1 1 1,1-1-1,-1 1 0,1-1 1,-1 1-1,0-1 1,1 1-1,-1-1 1,0 1-1,1-1 1,-1 0-1,0 1 1,0-1-1,0 1 1,0-1-1,1 0 1,-1 1-1,0-1 0,0 0 1,0 1-1,0-1 1,0 0-1,-1 0 1,1-11-2264,-4-9 330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0:47.5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12 2912,'0'-12'11440,"-3"17"-11401,-1-1 1,1 1 0,0 0-1,1 0 1,-1 0 0,1 0 0,0 0-1,-3 11 1,3-10-29,0-1 13,1 0 1,0 1-1,-1-1 1,2 0 0,-1 1-1,1-1 1,0 0-1,0 1 1,0-1 0,2 7-1,-2-9-8,1 0-1,0-1 1,0 1 0,0-1-1,0 0 1,0 1-1,1-1 1,-1 0 0,1 0-1,-1 0 1,1 1 0,0-2-1,0 1 1,0 0-1,0 0 1,0-1 0,0 1-1,0-1 1,1 1-1,-1-1 1,1 0 0,-1 0-1,4 1 1,1 0-107,1 0 1,0 0-1,-1 0 0,1-1 1,0 0-1,0-1 0,0 0 1,0 0-1,12-2 0,-7 1-1807,-11 1 1353,0 0 1,-1 0 0,1-1-1,-1 1 1,1 0 0,0 0-1,-1-1 1,1 1 0,-1-1-1,1 0 1,-1 1 0,1-1-1,-1 0 1,2-1 0,6-5-1606,0 0 673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0:47.8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91 19 7712,'-33'-16'2880,"18"13"-2240,7 3-192,3 0-1152,-2 3 288,-3 5-1440,2 0 1024,3 4-1152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0:50.9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406 554 1472,'0'-1'87,"1"0"-1,0 0 1,0 1 0,0-1-1,0 0 1,0 1 0,1-1-1,-1 0 1,0 1 0,0-1-1,0 1 1,0 0-1,3-1 1,-2 1 169,0-1 0,0 0-1,0 1 1,0-1 0,-1 0 0,1 0-1,0 0 1,0 0 0,2-2 1055,-4 3-1275,0 0 0,0 0 0,1 0-1,-1 0 1,0 0 0,0 0 0,0-1-1,0 1 1,1 0 0,-1 0 0,0 0-1,0 0 1,0 0 0,0 0 0,0 0-1,1-1 1,-1 1 0,0 0 0,0 0-1,0 0 1,0 0 0,0 0 0,0-1-1,0 1 1,0 0 0,0 0 0,1 0-1,-1-1 1,0 1 0,0 0 0,0 0-1,0 0 1,0 0 0,0-1 0,0 1-1,0 0 1,0 0 0,0 0 0,-1-1-1,1 1 1,0 0 0,0 0 0,0 0-1,0 0 1,0-1 0,0 1 0,0 0-1,0 0 1,0 0 0,-1 0 0,1 0-1,0-1 1,0 1 0,0 0 0,0 0-1,0 0 1,-1 0 0,1 0 0,0 0-1,0 0 1,0 0 0,0 0 0,-1-1-1,-3 0 125,0-1-1,-1 1 0,1 0 1,-1 0-1,1 1 0,-1-1 1,-7 1-1,-2 0 48,-4-1 46,0 1-1,0 1 1,0 1-1,0 0 1,-33 10 0,16-1 68,16-6-68,-35 17-1,42-17-89,1 1-1,0 1 0,1 0 1,0 1-1,0 0 0,0 0 1,-12 15-1,17-17-125,1 0 0,0 0 0,0 1 1,0-1-1,1 1 0,0 0 0,0 0 0,1 0 0,-1 0 0,2 0 1,-1 1-1,1-1 0,0 0 0,0 9 0,1-8-17,0 0 0,0-1-1,0 1 1,1-1 0,1 1-1,-1-1 1,1 0 0,0 1-1,1-1 1,-1 0 0,2 0-1,-1-1 1,1 1 0,0-1-1,6 9 1,-4-8 9,0-1 0,0 0 0,0 0 1,1-1-1,0 1 0,0-1 0,0-1 0,0 0 0,1 0 1,0 0-1,0-1 0,0 0 0,0 0 0,0-1 1,0 0-1,15 1 0,-2 0 54,1-1-1,-1-1 1,1-1 0,0-1-1,-1-1 1,1-1 0,34-9-1,-51 10-74,0 0 0,-1 0 0,1 0-1,6-5 1,-9 6 16,0 0 1,-1-1-1,1 1 0,-1 0 0,1-1 1,-1 1-1,0-1 0,1 1 0,-1-1 0,0 0 1,0 0-1,0 1 0,0-1 0,0 0 1,0-3-1,1-13 75,-1 0-1,0 0 1,-2 0 0,-2-18-1,3 33-79,-4-36 26,-14-66 0,16 97-42,-1-1 0,0 1 0,-1 0 0,1 0 0,-2 0 0,1 0 0,-1 1 0,-6-8 0,1 4 82,0 0 1,-1 1-1,0 1 0,-13-10 1,-20-10 127,26 18-54,1-1 0,0-1 0,1 0 0,0-1 1,-19-23-1,25 24-109,1 0 0,1-1 1,0 0-1,1-1 0,0 1 0,-7-27 1,7 15-86,1-1 0,1 0 1,-1-30-1,6 51-19,0-1 1,1 0-1,-1 0 0,1 1 0,0-1 0,1 0 1,0 1-1,0-1 0,0 1 0,1 0 1,5-10-1,-7 14 35,0 1 0,1-1-1,-1 0 1,1 0 0,-1 1 0,1-1 0,0 1 0,0-1 0,0 1-1,0 0 1,0 0 0,0 0 0,0 0 0,0 0 0,0 0 0,0 0 0,1 1-1,-1-1 1,0 1 0,1 0 0,-1 0 0,0 0 0,0 0 0,1 0-1,-1 0 1,0 0 0,4 2 0,7 1 1,0 0 1,0 1-1,20 10 0,-18-7-69,213 99 359,-199-85-746,-27-19-188,-1 0 0,1 0 0,-1 0 1,0 1-1,0-1 0,1 0 0,-2 0 0,1 1 1,0-1-1,1 4 0,-2 6-3679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0:51.8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51 1888,'0'-2'345,"1"0"1,-1 0-1,1-1 0,0 1 1,-1 0-1,1 0 1,0 0-1,0 1 0,0-1 1,1 0-1,-1 0 0,0 0 1,1 1-1,-1-1 0,1 1 1,-1-1-1,1 1 1,0 0-1,0-1 0,-1 1 1,1 0-1,0 0 0,0 0 1,0 1-1,0-1 1,0 0-1,1 1 0,2-1 1,21-3-207,-22 3-102,1 0 0,-1 0 1,0 1-1,1-1 0,-1 1 0,7 1 1,-6-1 1,0 1 0,0 0 1,0 1-1,0-1 1,0 1-1,0 0 0,0 0 1,-1 1-1,1-1 1,-1 1-1,1 0 0,6 7 1,-6-5-1,0 1 1,-1-1-1,0 1 1,0 0-1,-1 0 0,1 1 1,-1-1-1,-1 1 1,3 7-1,12 46 47,-11-37 89,0 0-1,2 0 1,20 42-1,-10-33 298,-9-15-486,1-1 1,0 1-1,1-1 0,1-1 0,17 18 1,-21-25-252,-5-5-160,0 0 0,0 0 0,0-1 0,0 1 0,0-1 0,1 0 1,3 2-1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0:52.1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5 992,'0'-5'352,"3"5"-256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0:52.5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517 1 3136,'-5'2'10810,"1"0"-9764,-50 39-529,31-23-378,-28 21 376,1 3 1,-84 93-1,38-17-28,74-91-398,-43 47-1092,52-63-386,41-54-11514,-3 7 11292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0:53.4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80 1 2400,'4'4'7760,"-6"5"-4457,-13 17-3414,7-10 769,-5 16-155,1 1 0,2 1-1,-11 57 1,20-86-490,1 0 0,-1 1 0,1-1 0,0 1 0,0-1 0,1 0 0,-1 1 0,1-1 0,1 0 0,-1 1 0,1-1 0,0 0 0,0 0 0,0 0 0,3 4 0,-3-6-155,-1-1 0,1 0 0,0 1-1,0-1 1,0 0 0,0 0 0,1 0 0,3 2 0,-4-3-125,-1-1 0,1 1 0,-1-1 0,1 0 0,0 0 0,-1 0 0,1 0 0,0 0 0,-1 0 0,1 0 0,-1 0 0,1 0 0,0-1 0,-1 1 0,1-1 0,-1 1 0,3-2 0,8-2-2613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0:53.7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114 31 9568,'-43'-20'3520,"38"20"-2720,-3-3-256,-2 3-3072,2-3 1248,-4-2-3456,-6 16 2688,9-11-288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3:54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0 184 640,'2'-2'17,"-1"0"-1,1 0 1,-1 1 0,1-1-1,0 0 1,0 1 0,0-1-1,0 1 1,0-1 0,0 1-1,4-2 1,30-10-232,-18 6 257,-17 7 48,1-1 252,0 1 0,0-1 0,-1 0-1,1 0 1,0 0 0,-1 0-1,1 0 1,-1-1 0,1 1 0,-1 0-1,0-1 1,2-1 0,2-12 579,-4 13-835,-1 0 1,0 1-1,1-1 1,-1 1-1,1-1 0,0 0 1,-1 1-1,1-1 1,0 1-1,1-2 1,29-48 686,-30 49-690,0 1-1,0-1 1,0-1 0,0 1-1,0 0 1,-1 0 0,1 0-1,-1 0 1,1-5 0,-1 7-73,-4 5-36,5-3 25,-2-2 2,1 1 0,0 0-1,0-1 1,0 1 0,-1 0 0,1-1-1,0 1 1,0-1 0,-1 1 0,1-1-1,-1 1 1,1-1 0,0 1 0,-1-1-1,1 1 1,-1-1 0,1 1 0,-1-1-1,0 0 1,-1 2 923,1-1-774,-1 1-76,2-2-31,0 0-24,0 1 0,0-1 0,-1 0-1,1 0 1,0 0 0,0 0 0,0 0 0,0 0 0,0 0-1,0 0 1,0 0 0,0 0 0,0 0 0,0 0 0,0 0-1,-1 0 1,1 0 0,0 0 0,0 0 0,0 0-1,0 0 1,0 0 0,0 0 0,0 0 0,0 0 0,0 0-1,0 0 1,-1 0 0,1 0 0,0 0 0,0 0 0,0 0-1,0 0 1,0 0 0,0 0 0,0 0 0,0 0 0,0 0-1,0 0 1,0-1 0,0 1 0,0 0 0,-1 0 0,1 0-1,0 0 1,0 0 0,0 0-7,0 0 0,0-1 0,0 1 0,0 0 0,0 0 1,1 0-1,-1 0 0,0 0 0,0 0 0,0-1 0,0 1 0,0 0 0,0 0 0,0 0 0,0 0 0,0 0 0,0 0 0,1 0 0,-1-1 0,0 1 1,0 0-1,0 0 0,0 0 0,0 0 0,1 0 0,-1 0 0,0 0 0,0 0 0,0 0 0,0 0 0,0 0 0,1 0 0,-1 0 0,0 0 1,0 0-1,0 0 0,0 0 0,0 0 0,1 0 0,-1 0 0,0 0 0,66 0 1060,-30 3-187,-29-3-866,3 0 37,1 0 1,-1 1-1,1 0 1,-1 0-1,12 4 1,-15-3-43,0-1 0,0 0-1,11 0 1,8 2 59,-16-3-52,-1 0 1,1 0-1,0 0 1,-1-2-1,17-2 1,17-3-13,2 2 42,21-1 16,-42 5-67,38-6 0,-27 2 0,10-1 517,-43 6-378,-1 0-141,-1 0 32,1 0 0,0 0 0,-1 0 0,1 0 0,0-1-1,-1 1 1,1 0 0,-1 0 0,1-1 0,0 1-1,-1 0 1,1-1 0,-1 1 0,1-1 0,-1 1 0,2-1-1,-1-1-33,0 1 57,-24-2-223,1 3 200,1 1 1,-1 0 0,-36 9-1,46-8-57,1-1 0,0 1-1,-1-2 1,1 1 0,-1-2-1,1 0 1,-18-3 0,13 3 54,0 0 1,0 1 0,0 0 0,-1 2 0,-29 5-1,23-3-119,15-2 72,0 0 0,0 1 0,-8 3 0,-14 4 159,-2 1-207,25-8 85,1 0-1,-1 0 1,0-1-1,0 0 1,-1-1-1,-8 1 1,-1-1 119,1 0 0,0 0 0,-29 8 0,39-8-113,0-1 1,0 1-1,-1-1 1,1 0-1,-11-1 0,-5 0 29,9 1-169,9 0 48,-1 1-1,1-1 1,0-1-1,-1 1 1,1 0 0,-9-3-1,47-37-11012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5:24.5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213 46 832,'1'-5'278,"-12"12"819,10-7-951,0 0 1,0 1-1,-1-1 0,-1 0 1,2 1-127,0-1 0,0 0 0,1 0 0,-1 1 0,0-1-1,0 0 1,0 1 0,0-1 0,1 1 0,-1-1 0,0 1 0,1-1 0,-1 1 0,0-1 0,1 1 0,-1 0 0,1-1 0,-1 1 0,1 0 0,-1 0 0,1-1 0,-1 1 0,0 2 0,-6 21 108,6-20-122,-17 51 117,-3 21 250,20-74-356,1 1-24,-1-1 1,1 0 0,-1 0-1,1 0 1,0 1-1,0-1 1,0 0-1,1 1 1,-1-1-1,0 0 1,1 0 0,-1 0-1,1 1 1,0-1-1,0 0 1,0 0-1,0 0 1,0 0-1,3 3 209,-4-26 552,0 12-686,1 0 0,-1-1 1,-1 1-1,0-1 1,0 1-1,-1-1 1,-4-11-1,1 3 116,5 15-125,-1 0 0,1 1 0,-1-1 0,0 1 0,0-1-1,0 1 1,0-1 0,0 1 0,0 0 0,-3-4 0,-1-4 90,5 10-146,0-1 0,0 1 0,0-1 0,0 1 0,0 0 0,0-1 0,-1 1 0,1-1 0,0 1 0,0 0 0,0-1 0,0 1 0,-1 0 0,1-1 0,0 1 0,0 0 0,-1-1 0,1 1 0,0 0 0,-1 0 0,1-1 0,0 1 0,-1 0 0,1 0 0,0-1 0,-1 1 0,1 0 0,-1 0 0,1 0 0,0 0 0,-1 0 0,1 16-125,4 25 303,-3-42-189,-1 1-1,1 0 0,-1-1 1,1 0-1,-1 1 1,1-1-1,-1 1 0,0-1 1,0 1-1,1-1 1,-1 0-1,0 1 0,0-1 1,0 1-1,1-1 1,-1 0-1,0-1 0,3-19 89,1-41 0,-4 50-131,1 17-184,3 17 180,4 9 364,-7-32-299,0 0 0,0 1 0,0-1 0,0 0 0,0 0 0,0 0 0,0 0 0,0 0 0,-1 0 0,1 0 0,0 0 0,-1 0 0,1 0 0,0 0 0,-1 0 0,0 0 0,1 0 0,-1-1 0,1 0 0,1-5-44,0 4 54,-1 0 0,-1 0 1,1-1-1,0 1 0,-1 0 0,1-1 1,-1 1-1,0 0 0,0 0 0,-1-1 1,1 1-1,-1 0 0,1 0 1,-3-5-1,1-2 143,2 9-153,0 1 0,0-1 0,0 0 1,0 0-1,-1 1 0,1-1 0,0 0 0,-1 0 0,1 1 1,0-1-1,-1 0 0,1 1 0,-1-1 0,1 0 0,-1 1 1,0-1-1,-3 8-453,0 4 490,1 0-1,0 1 1,-1 19 0,4-29-17,-1 0 0,1 1-1,-1-1 1,0 0 0,0 0 0,0 1 0,0-1 0,0 0 0,0 0-1,-1 0 1,1 0 0,0 0 0,-1 0 0,-2 1 0,4-3-30,0 0 0,-1 1 0,1-1 0,0 0 0,0 0 0,-1 0 0,1 1 0,0-1 0,-1 0 0,1 0 0,0 1 0,0-1 0,0 0 0,-1 1 0,1-1 0,0 0 0,0 1 0,0-1 0,0 0 0,-1 1 0,1-1 0,0 0 0,0 1 0,0 0-3,0-1 0,0 1 0,-1-1-1,1 1 1,0-1 0,0 1-1,-1-1 1,1 1 0,0-1 0,-1 1-1,1-1 1,0 0 0,-1 1 0,1-1-1,-1 1 1,1-1 0,-1 0-1,1 1 1,-1-1 0,1 0 0,-1 0-1,1 0 1,-1 1 0,1-1-1,-1 0 1,1 0 0,-1 0 0,0 0-1,1 0 1,-1 0 0,1 0 0,-1 0-1,1 0 1,-1 0 0,-1 0-1,1-2 15,-1 0 0,0 0-1,1 0 1,-1 0 0,1 0-1,-1-1 1,1 1 0,0 0-1,0-1 1,-1-3 0,0 1 6,1 1 0,-2 0-1,1-1 1,-5-6 0,7 10-18,-1 1-1,1-1 0,0 1 0,-1-1 1,1 1-1,0 0 0,-1-1 0,1 1 1,-1-1-1,1 1 0,0-1 1,-1 1-1,1 0 0,-1 0 0,1-1 1,-1 1-1,0 0 0,1 0 0,-1-1 1,1 1-1,-1 0 0,1 0 1,-1 0-1,0 0 0,1 0 0,-1 0 1,1 0-1,-1 0 0,1 0 0,-1 0 1,0 0-1,1 0 0,-1 0 1,1 1-1,-1-1 0,1 0 0,-1 0 1,1 1-1,-1-1 0,1 0 0,-1 1 1,1-1-1,-1 0 0,1 1 1,-1-1-1,1 1 0,0-1 0,-1 1 1,1-1-1,0 1 0,-1 0 0,-2 5-1,-1 0 0,1 0 0,1 1 0,-1-1 0,1 1 0,1 0 0,-1-1 0,0 12 0,-1 58-128,3-64 60,0 36 258,0-47-230,68-73-1840,-50 55 1009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31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13 896,'-5'4'7930,"6"-4"-7875,-1 1 0,1-2 0,0 1 0,0 0-1,-1 0 1,1 0 0,0 0 0,-1 0 0,1 0 0,0-1-1,-1 1 1,1 0 0,0-1 0,-1 1 0,1 0-1,0-1 1,0 0 0,1-1 5,0 1 0,0 0 0,0-1-1,0 1 1,0 0 0,0 0 0,0 0 0,1 1 0,-1-1 0,0 0-1,1 1 1,-1 0 0,0-1 0,1 1 0,-1 0 0,5 1 0,6 0 32,-1 1 0,14 3 0,-6-1 107,32 2 220,0-3-1,69-3 0,-41-1-14,42-8 62,-41 1 87,-78 8-521,47-3 413,78 4 0,-125-1-432,0 1 0,0-1 0,0 1 0,0 0 0,0 0 0,0 0 0,0 0 0,-1 0 0,1 1 0,4 2-1,-6-3-127,0 0-1,0-1 0,-1 1 0,1 0 0,0 0 0,0 0 0,-1-1 0,1 1 0,-1 0 0,1 0 0,-1 0 0,1 0 0,-1 0 0,0 0 0,1 0 0,-1 0 0,0 0 0,0 0 0,1 0 0,-1 1 0,0-1 0,0 0 0,-1 0 0,1 0 0,0 0 0,0 0 0,0 0 0,-1 0 0,1 0 0,0 0 0,-1 0 0,0 1 0,0 1-457,-1 0 1,0-1-1,0 1 1,1-1-1,-2 0 1,1 0-1,0 1 1,0-1-1,-1-1 0,1 1 1,-1 0-1,1 0 1,-5 1-1,1-2-1288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32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0 480,'9'0'9141,"-4"9"-7450,3-7-1482,0 1 0,0-1 1,0-1-1,0 1 0,0-1 1,0-1-1,0 0 1,13-1-1,27 2-8,117 3 594,-106-4-350,70 8 0,-108-6-363,5 1 72,1 1 0,-1 2 1,29 8-1,-52-12-911,15 3 1896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37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20 1472,'-5'-16'6928,"12"28"-6342,10 24-201,-2 1 0,19 70-1,-26-80-386,1 7 83,12 35 94,3 4 23,12 29 458,-36-102-626,0 0 1,0 1-1,0-1 1,0 0-1,0 0 1,0 1-1,0-1 1,0 0-1,0 0 1,0 1-1,0-1 1,0 0-1,1 0 1,-1 0-1,0 1 1,0-1-1,0 0 1,0 0-1,0 0 1,1 1-1,-1-1 1,0 0-1,0 0 1,0 0-1,0 0 1,1 0-1,-1 1 1,0-1-1,0 0 1,1 0-1,-1 0 1,0 0-1,1 0 1,-1-9 196,-4-17-206,2 19 21,0 0-1,1-1 1,0 1 0,0-1 0,1 1-1,0-8 1,7-47-75,-2 32-29,0-8 55,18-64-1,-16 79-25,1 0 0,2 1-1,0 0 1,13-21 0,-20 38 32,0-1 0,1 1 0,0 1 1,0-1-1,0 0 0,7-5 0,-10 9 1,0 1 0,0-1 0,0 0 0,1 0 0,-1 1 0,0-1 0,0 1 0,1-1 0,-1 1 0,0-1 0,0 1 0,1 0 0,-1-1 0,1 1 0,-1 0 0,0 0 0,1 0 0,-1 0 0,0 0 0,1 1 0,-1-1 0,0 0 0,1 1 0,-1-1 0,0 1 1,1-1-1,-1 1 0,0-1 0,0 1 0,0 0 0,0 0 0,1 0 0,0 1 0,1 1-6,0 1-1,0-1 1,0 1 0,-1 0 0,1 0 0,-1 0 0,3 8 0,10 33-64,-11-29 61,12 55 53,2 7 13,-14-65 23,0 0 0,-2 0 0,3 24 0,2 17 251,1-12 95,-2-54-20,9-52-390,20-73-138,-27 115 96,0 0 1,1 0-1,23-39 1,-30 58 17,0 1 1,0-1 0,0 0-1,0 1 1,0-1 0,1 1 0,-1 0-1,1-1 1,-1 1 0,1 1-1,0-1 1,4-2 0,-5 3 4,-1 1 0,1 0 1,0-1-1,-1 1 0,1 0 1,0 0-1,-1 0 0,1 0 0,0 0 1,-1 1-1,1-1 0,0 0 1,-1 1-1,1-1 0,-1 1 0,1-1 1,-1 1-1,1 0 0,-1 0 1,1 0-1,-1 0 0,0 0 0,1 0 1,-1 0-1,2 3 0,7 6 75,-1 1-1,-1 0 0,0 0 0,0 1 1,9 19-1,23 68 177,-19-44 106,-12-31-249,-5-12-78,1-1 0,7 15 0,-1 1 28,-10-23 7,-1-1 0,2 1 0,-1 0 0,0-1 1,1 1-1,0-1 0,-1 0 0,1 1 0,1-1 0,-1 0 0,4 4 0,-1-2 114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39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358 92 1312,'0'0'2528,"-13"-8"-80,-13-13-1280,21 16-994,-1 0-1,0 1 1,0 0 0,-11-7 0,2 4-63,1 1-1,-1 0 1,-23-6-1,33 11-96,0 0-1,0 1 1,0-1 0,0 1 0,0 0-1,0 0 1,-1 1 0,1 0-1,0-1 1,0 2 0,0-1 0,0 1-1,1-1 1,-1 1 0,-4 3-1,4-2 41,0 1-1,0-1 0,0 1 0,1 0 0,0 0 0,0 0 0,0 1 1,1 0-1,-1-1 0,1 1 0,-5 10 0,0 4 112,-12 40 0,11-29 41,3-10-47,2 1 1,0-1-1,-1 38 1,2-20 7,3-27-99,0 0-1,1 0 1,3 19 0,1-1 77,-5-26-87,1 0 1,0 0-1,0 0 1,0 0-1,0 0 1,1 0-1,-1 0 1,1 0-1,0-1 1,-1 1-1,1-1 0,1 1 1,-1-1-1,0 0 1,0 0-1,1 0 1,-1 0-1,1 0 1,0-1-1,-1 1 1,4 1-1,1 0 17,0 0 0,0-1 1,0 0-1,0 0 0,0 0 0,0-1 0,0 0 0,10 0 1,283 4-839,-280-6-330,-14 0 48,-1 1-1,1-1 1,0 1 0,-1 1-1,1-1 1,11 3 0,-5 4-1302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1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1056,'0'5'7745,"0"2"-8616,-2 111 2694,1 78-1171,9-112-321,-8-76-299,0 1 0,1 0 1,0-1-1,0 1 0,4 8 0,-4-13-13,1 1 0,0-1 0,0 1-1,0-1 1,1 0 0,-1 0 0,1 0-1,0 0 1,0 0 0,5 4 0,-5-6 10,-1-1-1,1 1 1,-1-1 0,1 1 0,0-1 0,-1 0 0,1 0 0,0 0 0,0 0 0,0 0 0,0-1-1,0 1 1,0-1 0,0 0 0,0 0 0,0 0 0,0 0 0,0-1 0,0 1 0,0-1 0,4-1 0,4-2 28,0 0 0,0 0 1,0-1-1,11-8 0,-14 8-27,1-1 0,-2 0 0,1-1 0,0 0 0,12-15-1,27-46 23,-23 33 5,-9 12-66,-1-1 0,17-39 0,15-55 502,-42 105-361,-3 8-141,1 1 1,-1-1-1,-1 0 1,1 0 0,-1 0-1,0-7 1,0 11-211,1 3 205,0-1 0,-1 1 0,1-1 0,-1 1 0,0-1 0,0 1 0,1-1 0,-1 1 0,0 0 0,0 2 0,0-4 14,-13 224 816,11-206-671,-5 81 370,6-88-410,2 0 0,0 1 1,0-1-1,1 0 0,0 1 1,6 14-1,-4-17 2,0 0-1,0-1 1,1 1 0,0-1 0,0 0 0,1-1-1,0 1 1,1-1 0,11 10 0,-15-14-53,1 0 0,-1 0 0,1-1 1,0 1-1,0-1 0,0 0 0,0-1 0,0 1 1,1 0-1,-1-1 0,0 0 0,1 0 0,-1-1 1,1 1-1,-1-1 0,1 0 0,-1 0 0,1 0 1,-1-1-1,0 1 0,1-1 0,5-2 0,-3 0-4,-5 3-177,1-1 0,-1 1 0,0-1 0,0 0 0,0 0 0,-1 0 0,1 0 0,2-2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1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38 2400,'0'-2'154,"1"1"0,-1-1 0,1 1 0,-1-1 0,1 1 0,0 0 0,0-1 0,-1 1 0,1 0 0,0 0 0,0-1 0,0 1 0,0 0 0,1 0 0,1-1 0,24-14 7823,-27 17-7902,1 6 904,-2 11-437,-3-4-239,0 1 0,-1-1 0,-1 0 0,-13 25 0,12-27-154,0 0-1,1 1 1,1 0-1,0 0 1,1 0-1,-4 21 0,8-31-137,0-1-1,0 1 0,0-1 0,0 1 1,0-1-1,1 1 0,-1-1 0,1 1 1,-1-1-1,1 1 0,0-1 0,0 0 0,0 1 1,0-1-1,1 0 0,-1 0 0,2 2 1,0-1 62,0 0 0,0-1 0,0 1 0,0-1 0,0 0 0,0 0 0,1 0 0,-1 0 0,1 0 0,4 1 0,0-1-321,0 0 1,0 0-1,0-1 1,1 1-1,-1-2 1,1 1-1,-1-2 1,0 1-1,14-3 1,-13 2-1656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2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35 8320,'-20'-24'3072,"23"21"-2400,-6-5-160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9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 3072,'-1'0'4698,"7"-1"-4374,0 0 0,0 1 0,-1 0 0,10 1 0,4 0-50,243 4 1102,-232-7-1156,1-1 0,33-7 0,9-2-48,24 5-281,-84 7-186,-1 0-1,1 1 0,-1 1 0,0 0 1,22 7-1,-32-8-40,0 0-1,-1 0 1,1-1-1,0 1 1,-1 0-1,1 0 1,-1 0 0,1 1-1,-1-1 1,3 2-1,-4-2 182,1 0 1,-1-1-1,1 1 0,-1 0 0,0 0 0,1-1 0,-1 1 0,0 0 0,1 0 0,-1-1 0,0 1 1,0 0-1,0 0 0,0 0 0,0 0 0,0-1 0,0 1 0,0 0 0,0 0 0,0 0 1,-1-1-1,1 1 0,0 0 0,-1 1 0,-8 11-1333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9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84 1824,'0'0'3264,"7"-11"-1531,-7 9-1589,1 0-1,-1 0 1,1-1 0,-1 1-1,0 0 1,0 0 0,0 0-1,0-1 1,-1 1 0,1 0-1,0 0 1,-1 0 0,0 0-1,1-1 1,-3-2 0,-10-14 1226,13 18-1313,-1 1-1,1-1 0,-1 0 1,1 1-1,-1-1 0,1 0 1,0 1-1,-1-1 0,1 0 1,0 0-1,0 1 0,-1-1 1,1 0-1,0 0 0,0 1 1,0-1-1,0 0 1,0-1-1,0 2-55,0-1 95,-4 1-90,4 0-28,-1 1 1,0-1-1,1 0 1,-1 1-1,1-1 1,-1 0-1,1 1 1,-1-1-1,1 1 1,-1-1 0,1 1-1,-1-1 1,1 1-1,-1 0 1,1-1-1,0 1 1,-1-1-1,1 1 1,0 0-1,0-1 1,-1 1-1,1 0 1,0-1 0,0 1-1,0 0 1,0-1-1,0 1 1,0 0-1,0 0 1,0-1-1,0 2 1,2 13 158,-2-14 103,10-6-202,4 1-279,-9 2 339,-1 1 1,1 0 0,0 0 0,0 0 0,7 0 0,94 8 563,-86-5-599,21 5-4,-32-5-52,2 0-1,-1 0 1,13 0-1,32-3 67,63 3-1010,-76 6-3708,-26-13 1221,-15 4 3035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9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24 1824,'0'0'31,"-1"0"0,1-1 0,0 1 0,0 0 0,0 0 1,-1 0-1,1 0 0,0 0 0,0-1 0,0 1 0,-1 0 0,1 0 0,0-1 0,0 1 0,0 0 1,0 0-1,0 0 0,0-1 0,0 1 0,-1 0 0,1 0 0,0-1 0,0 1 0,0 0 0,0 0 1,0-1-1,0 1 0,0 0 0,0-1 0,0 1 0,0 0 0,1 0 0,-1-1 0,0 1 0,0 0 1,0 0-1,0 0 0,0-1 0,0 1 0,0 0 0,1 0 0,-1-1 0,0 1 0,0 0 0,0 0 0,1 0 1,-1-1-1,13-7 1451,-8 5-1022,-5 3-396,1 0 0,-1-1 0,1 1 0,-1 0 0,1 0 0,0 0 0,-1 0 1,1 0-1,-1 0 0,1 0 0,0 0 0,-1 0 0,1 0 0,-1 0 0,1 1 1,0-1-1,-1 0 0,1 0 0,-1 0 0,1 1 0,-1-1 0,1 0 1,-1 1-1,1-1 0,-1 0 0,1 1 0,-1-1 0,1 1 0,-1-1 0,0 1 1,1-1-1,-1 1 0,0-1 0,0 1 0,1-1 0,-1 1 0,0-1 0,0 1 1,1 1-1,4 22 124,-1 0 1,-1 1 0,0-1-1,-3 28 1,2-1-119,1 124 690,-3-148-139,17-43-706,-14 12 104,-1 0-1,0 1 1,0-1 0,-1 0-1,1 0 1,1-7 0,4-9 63,6-10 66,10-41-1,10-26 300,-25 80-422,0 0 1,1 1 0,1 0 0,0 1 0,14-15-1,-23 28-33,1 1 1,-1-1-1,1 1 0,-1-1 0,1 1 0,0-1 0,0 1 0,0 0 0,0 0 0,0 0 1,0 0-1,0 1 0,0-1 0,0 0 0,0 1 0,1-1 0,-1 1 0,0 0 1,0 0-1,0 0 0,1 0 0,-1 0 0,0 0 0,0 1 0,0-1 0,1 1 0,-1-1 1,0 1-1,0 0 0,0 0 0,0 0 0,0 0 0,0 0 0,0 1 0,-1-1 1,1 0-1,0 1 0,-1-1 0,1 1 0,-1 0 0,1-1 0,-1 1 0,0 0 0,0 0 1,1 2-1,7 12 38,-2 0 0,6 18 0,-9-21 55,0 0-1,-1 1 1,0-1-1,-1 1 1,0 19-1,3-4 748,-5-49-736,1 3-94,2 0 0,0 0 0,1 0 1,6-17-1,-10 33-2,1-3-30,0 0 1,1 1 0,-1-1 0,1 0 0,0 1 0,0-1 0,1 1-1,-1 0 1,1-1 0,-1 1 0,1 1 0,0-1 0,0 0-1,0 1 1,1-1 0,-1 1 0,1 0 0,-1 0 0,1 0 0,0 1-1,-1-1 1,1 1 0,0 0 0,0 0 0,0 0 0,0 0-1,0 1 1,0 0 0,6 0 0,-7 0 26,0-1 0,0 1 0,0 0 0,0 0 0,0 1-1,1-1 1,-1 1 0,0-1 0,0 1 0,0 0 0,-1 0 0,1 0 0,0 1 0,0-1 0,0 1 0,-1 0-1,1-1 1,3 5 0,0 0 46,0 0 0,-1 0-1,0 1 1,0-1-1,-1 1 1,6 13 0,17 46-151,-22-51 141,2 4 176,5 13-57,8 38-1,-16-55-94,-1-3 113,-1 1 0,0 0-1,0 13 1,-2-24-228,16-3-6989,-14 1 6879,-1-1 0,0 0 0,0-1-1,0 1 1,0 0 0,0 0 0,0 0 0,0 0 0,0-1 0,1-2 0,12-34-2200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5:29.5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205 2 992,'-5'-1'403,"10"2"-353,-6 7-156,0-6 73,0 1-1,0-1 1,-1 0 0,1 0 0,-1 0 0,1 0 0,-3 2 0,-8 12 58,11-13 48,-1-1 1,0 0-1,0 0 0,1 0 1,-1 0-1,0 0 1,-1 0-1,-3 2 1,3-2-10,1 0 0,-1 0 0,1 0 0,0 0 0,0 0 0,0 1 0,-4 4 0,1 1-36,-1 0 0,0-1 1,0 0-1,-1 0 0,0 0 0,-13 9 0,-17 6 1348,36-21-1445,27 4 336,-13-5-316,0 0 0,0-1 0,-1-1 0,1 0 0,18-5 0,-30 6 49,-1 1 1,1 0-1,-1 0 0,1-1 0,0 1 0,-1 0 1,1 0-1,-1-1 0,1 1 0,0 0 1,-1 0-1,1 0 0,-1 0 0,1 0 0,0 0 1,-1 0-1,1 0 0,0 0 0,-1 0 0,1 1 1,0-1-1,2 1 17,-1-2-7,-1 1 0,1-1 0,0 1 0,12-9 1560,-15 0-1900,0 9 327,-1-1 1,1 1 0,-1-1 0,0 1 0,1 0 0,-1 0 0,1-1 0,-1 1 0,0 0 0,1 1 0,-1-1 0,0 0 0,-2 1 0,2-1 23,0 1 0,0-1 0,-1 0 0,1 0 0,0 0 0,0 0 0,-1 0 0,1-1 0,-3 0 0,-5-4 157,9 4-158,0 1-1,0-1 0,-1 0 0,1 0 0,0 1 0,-1-1 1,1 1-1,0-1 0,-1 1 0,-1 0 0,2-2 40,0 0-81,-5 1-20,5 1-28,1-1 70,0 1 0,-1 0 0,1-1-1,0 1 1,0-1 0,0 1 0,0-1-1,0 1 1,-1-1 0,1 1-1,0-1 1,0 1 0,0-1 0,0 1-1,1-1 1,-1 1 0,0 0 0,0-1-1,0 1 1,0-1 0,0 1-1,1-1 1,-1 1 0,0-1 0,0 1-1,1 0 1,-1-1 0,0 1 0,0 0-1,1-1 1,0 0 28,0 0 0,-1-1 0,1 1 0,0 0 0,-1 0 0,1-1-1,-1 1 1,0 0 0,1-1 0,-1-1 0,13-5 25,-13 7-43,1 1 0,-1-1-1,0 1 1,1-1-1,-1 1 1,1-1-1,-1 1 1,0-1-1,0 0 1,1 1-1,-1-1 1,0 1 0,0-1-1,1-1 1,-1 2-10,0-1 1,0 0-1,0 1 1,0-1 0,0 1-1,0-1 1,1 1 0,-1-1-1,0 1 1,0 0-1,1-1 1,-1 1 0,0-1-1,1 1 1,-1-1-1,0 1 1,1 0 0,0-1-1,1-1-28,-1 2 54,-1 0-1,0 0 0,0 0 1,1 0-1,-1-1 0,0 1 1,1 0-1,-1 0 1,0-1-1,0 1 0,1 0 1,-1 0-1,0-1 0,0 1 1,0 0-1,1-1 1,-1 1-1,0 0 0,0 0 1,0-1-1,0 1 0,0 0 1,0-1-1,0 1 1,0-1-1,0 1 0,0 0 1,0-1-1,0 1 0,0 0 1,0-1-1,-21 19 108,18-16-123,0-1 1,0 1-1,0-1 0,-1 1 0,1-1 0,-6 1 0,-15 7-187,11-1 138,-23 21 0,21-17 21,13-11 2,1 1 0,-1-1-1,1 0 1,0 1 0,-1-1 0,1 0 0,0 1 0,-2 3 0,3-5 14,0 0 0,0 0 1,0 0-1,0 1 1,0-1-1,0 0 0,0 0 1,0 1-1,0-1 0,0 0 1,0 0-1,0 1 1,0-1-1,0 0 0,0 0 1,0 1-1,0-1 0,0 0 1,0 0-1,0 1 0,1-1 1,-1 0-1,0 0 1,0 0-1,0 0 0,0 1 1,1-1-1,12 4 129,-3-3-185,1 0 0,0-1 0,12-2 1,13 0-6,47-3 165,-81 5-33,0 15-45,-2-13-25,1 0-1,-1 0 1,0 0 0,0 0-1,0 1 1,0-1 0,0 0-1,0 0 1,0 0 0,-1 0-1,1 0 1,-1 0 0,0 2-1,-5 11 136,5-12-79,-1 0 1,1 0-1,0 0 1,-1 0-1,0 0 1,1-1-1,-1 1 1,0 0-1,-3 2 0,5-5-119,0 2 51,0-2 15,0 1 1,0 0 0,0-1 0,0 1 0,0-1-1,0 1 1,0-1 0,0 1 0,0 0 0,0-1-1,0 1 1,0-1 0,-1 1 0,1-1 0,0 1-1,0-1 1,-1 1 0,1-1 0,0 1 0,-1-1-1,1 1 1,0-1 0,-1 1 0,-4 13 29,2-2-68,4-10 12,-1 1-2,-13 13 207,13-16-179,0 1 1,0-1-1,-1 0 0,1 1 0,0-1 0,-1 0 0,1 1 0,0-1 0,-1 0 0,1 0 0,-1 1 0,1-1 0,0 0 0,-1 0 0,1 0 1,-1 0-1,1 1 0,-1-1 0,1 0 0,0 0 0,-1 0 0,1 0 0,-1 0 0,1 0 0,-1 0 0,1 0 0,-1 0 0,1 0 0,0-1 0,-1 1 1,1 0-1,-1 0 0,1 0 0,-1 0 0,1-1 0,0 1 0,-1 0 0,1-1 0,0 1 0,-1 0 0,1 0 0,0-1 0,-1 0 0,-3-5 47,3 5-57,1 0-1,-1 1 1,0-1 0,1 0-1,-1 0 1,1 0-1,-1 0 1,1 0 0,0 0-1,-1 0 1,1 0-1,0 0 1,0 0-1,0 0 1,0 0 0,-1 0-1,1 0 1,1 0-1,-1 0 1,0 0 0,0 0-1,0 0 1,0 0-1,1 0 1,-1 0 0,1 0-1,0-1 1,1-3-115,0 0 0,1 0 1,0 1-1,0-1 0,5-6 0,-4 7 22,2-2-55,0 0 0,1 0 0,0 0 0,0 1 0,0 0-1,10-5 1,-1 0-782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9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255 111 1664,'0'0'56,"0"0"-1,0 0 1,-1 0-1,1 0 1,0 0 0,0 0-1,0 0 1,0 0-1,-1 0 1,0-1 500,1 1-500,0-1-1,0 1 1,0 0-1,0 0 1,0 0 0,0 0-1,-1 0 1,1-1-1,0 1 1,0 0 0,0 0-1,0 0 1,0 0-1,0-1 1,0 1 0,0 0-1,0 0 1,0 0-1,0 0 1,0-1 0,0 1-1,0 0 1,1 0 0,-1 0-1,0 0 1,0 0-1,0-1 1,0 1 278,1-1-279,7-12 391,-2 3 103,-5 8-404,0-1-1,-1 1 1,1 0 0,-1-1-1,1 1 1,-1 0 0,0-1-1,0 1 1,0-1-1,0 1 1,0 0 0,0-1-1,-1 1 1,1 0 0,-1-1-1,-1-1 1,1 1-71,0 1 26,0 1 0,0-1 0,0 0-1,-1 1 1,1-1 0,0 1 0,-1 0-1,1-1 1,-1 1 0,1 0-1,-1 0 1,1 0 0,-1 0 0,0 0-1,0 0 1,1 0 0,-1 0 0,0 1-1,-2-1 1,-11-5 413,14 5-484,0 1 1,0-1 0,0 1 0,0-1 0,0 1-1,0-1 1,0 1 0,0-1 0,0 1 0,0 0-1,0 0 1,0 0 0,-1 0 0,1 0 0,0 0-1,0 0 1,0 0 0,0 0 0,0 0 0,0 0-1,0 1 1,-1-1 0,1 0 0,0 1 0,0-1 0,-1 2-1,-11 4 228,-8 7 52,14-8-198,0 1 0,-14 6 0,16-9-104,0 0-1,0 0 0,0 0 0,1 1 0,-1-1 0,1 1 1,0 0-1,-5 7 0,-30 34 442,35-39-469,0 0 0,0 0 1,1 1-1,-1-1 0,2 0 0,-1 1 1,1 0-1,0 0 0,0 0 0,0 0 0,1 0 1,1 0-1,-1 0 0,1 0 0,0 0 1,0 1-1,1-1 0,2 7 0,2 6-16,1 0 1,16 36-1,1 4 137,-18-47-20,1 1 0,0-1 0,1 0 0,1-1 0,15 22 0,-20-31-102,0-1 1,1 1 0,-1-1-1,0 0 1,1 0 0,-1 0-1,1 0 1,-1-1 0,1 0-1,0 0 1,0 0 0,0 0-1,0 0 1,-1-1 0,1 1-1,0-1 1,0 0 0,6-1-1,24-2-1366,25-3-2711,-53 5 3686,0-1 0,0 0 1,0 0-1,0 0 0,-1 0 1,1-1-1,8-5 0,-7 2-164,0 0 0,-1 0-1,9-11 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9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384 0 1248,'5'7'4275,"-15"-2"-2353,-25 14-903,9-6-701,0 1 0,1 1 0,0 2 1,1 0-1,-21 21 0,33-27-276,2 1 0,-1 0 0,2 1 0,0-1 0,0 2 0,1 0 0,1 0 0,0 0-1,1 1 1,-8 26 0,1 11-92,-11 95 0,20-117 73,-13 131 102,4 177 1,13-290-113,4 258 489,23-2 81,-22-275-355,1-1 1,1 0-1,1 0 0,21 47 0,-21-60-160,0 0 1,1-1-1,0 0 0,1 0 1,1-1-1,0-1 0,0 0 1,2 0-1,22 17 0,4-5 81,0-2 0,44 18-1,-15-8-391,-63-29 265,78 34-2687,-73-33 1612,1 0 1,0-2-1,0 1 1,0-1-1,1-1 1,11 0 0,7-1-1311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9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38 640,'0'-1'99,"1"0"-1,0 0 1,-1 0 0,1 0-1,0 0 1,0 1-1,-1-1 1,1 0 0,0 1-1,0-1 1,0 1 0,0-1-1,0 1 1,0-1 0,0 1-1,0-1 1,0 1-1,2 0 1,-2-1 83,1 1-1,-1-1 1,1 1-1,-1-1 1,1 0 0,-1 0-1,0 0 1,1 1-1,-1-1 1,0 0 0,1-2-1,2-2 559,0-4 1277,-4 9-1974,-15 23 949,8-12-853,-1 4-36,0 0 0,1 0 0,1 1 0,0 0 0,-3 18 0,3-5-15,1 0 0,2 0 0,-1 34-1,10 89 368,0-85-426,27 125 0,-29-169-2621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9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50 1664,'-6'3'4306,"8"-3"-4029,0 1 0,1-1 0,-1 0 0,0 0 0,1 0 0,-1 0 0,3 0 0,-2-1-204,29-6 388,1 1 0,61-3 0,-62 7-281,63-11 0,-59 6-61,44-1 0,50 9 9,157 22 1,-231-17-88,155-1 557,-82-5-641,256 3 538,-24-1-46,-63-1 172,70 3-618,-302-2-32,71-7 0,-51-7-2356,-67 9 890,14-4-1116,-11-3-685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9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0 289 1152,'7'-5'768,"-6"5"-427,28-3 5124,-21 1-5311,-1 0 0,0-1-1,-1 0 1,1 0 0,-1-1-1,9-5 1,-14 8-76,68-45 268,-68 46-322,-1 0 0,0 0-1,1 0 1,-1 0-1,0 0 1,1 0 0,-1 0-1,0 0 1,1 0-1,-1 0 1,0 0 0,1 0-1,-1 0 1,0 0-1,1 0 1,-1 0 0,0 1-1,1-1 1,-1 0 0,0 0-1,1 0 1,-1 1-1,0-1 1,0 0 0,1 0-1,-1 1 1,0-1-1,0 0 1,1 0 0,-1 1-1,0-1 1,0 0-1,0 1 1,0-1 0,0 0-1,0 1 1,1-1-1,-1 0 1,0 1 0,6 19 157,-5-17-91,14 71-131,5 14 125,6 31 153,-5-16-149,-11-66-48,37 136 352,-5-66 168,-4-42 667,-32-84-662,11-95-431,-10 63-172,50-239-538,-36 212 458,18-58-14,-37 128 132,4-7-42,-1-1 0,-1 1 1,0-1-1,2-26 1,-6 38 25,0 0 0,1 1 1,-1-1-1,1 0 1,0 0-1,3-5 1,0-5 70,-2 6-51,0-1 0,-1 0 0,0 0 0,-1-15-1,0 19-198,0 4 99,5 0 49,1 0-1,-1 0 0,1 1 0,0 0 1,-1 0-1,1 0 0,-1 1 0,1 0 1,-1 0-1,8 2 0,6 4-36,29 15 1,-29-13 32,21 7 0,-19-8 99,0-2 0,1-1 0,30 3 0,141 15-11,-153-18 18,-19-2-27,0-1 0,38 0 0,-37-4-16,-7 2 22,0-1 0,0-1 0,0-1-1,16-4 1,60-20 142,-26 6-49,111-19-1,-150 35-112,41-7-89,108-25 294,-129 27-110,77-6 0,-34 6-71,27-1 143,138 4 0,-223 8-199,0 2 0,50 12-1,-39-7-475,-2 3-2114,-19-3-741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9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58 1248,'12'-15'1109,"29"-19"5483,-41 33-6484,0 1 0,-1-1 0,1 1 0,0-1 0,0 1 0,0-1 1,0 1-1,-1 0 0,1-1 0,0 1 0,0-1 0,-1 1 0,1 0 0,0-1 0,-1 1 0,1 0 0,0-1 0,-1 1 0,0 0-61,0 1-1,1-1 1,-1 1-1,0 0 1,0-1-1,1 1 1,-1 0-1,0 0 1,1 0-1,-1-1 1,1 1-1,-1 0 1,1 0-1,0 0 0,-1 0 1,1 1-1,-7 20-185,5-2 179,1 0 0,2 26 1,0-7 57,12 221 729,-12-249-785,3 30 68,1 29 239,-5-13-1149,21-63-7637,-4-14 6138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9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4 1472,'-4'1'129,"-2"2"257,6-3-382,0-1 1,0 1-1,0 0 1,0 0 0,0 0-1,0 0 1,0 0-1,1 0 1,-1 0 0,0 0-1,0 0 1,0 0-1,0 0 1,0 0 0,0 0-1,0 0 1,0 0-1,0 0 1,0 0 0,0 0-1,0 0 1,0 0-1,0 0 1,0 0 0,0 0-1,0-1 1,0 1-1,0 0 1,0 0 0,0 0-1,0 0 1,0 0-1,0 0 1,0 0 0,0 0-1,0 0 1,0 0-1,0 0 1,0 0 0,0 0-1,-1-2 792,-20 2 6617,29-1-4193,37-1-2643,165 10 543,-150 2-976,-57-10 1042,4 2-2614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9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39 1312,'-1'0'261,"-1"0"-1,1 0 1,0 0 0,0 0-1,0 0 1,0 0 0,0 0-1,0-1 1,0 1 0,1 0-1,-3-1 1,-4-3 1091,-6-6 785,4 1-1538,9 9-498,9 0 315,-7 1-410,1 0 0,-1 1 1,0-1-1,0 1 0,0-1 0,0 1 0,-1-1 0,1 1 0,0 0 1,-1 0-1,1 0 0,-1 0 0,1 0 0,-1 0 0,0 1 0,0-1 1,0 0-1,0 3 0,2 3 42,0 1 0,-1 0 0,1 16 0,0-1 137,-1-5-52,0 0 0,-2-1-1,0 1 1,-3 23-1,0-14-26,0 0-1,2 0 0,4 48 1,-2-68-58,0 0 0,1-1 0,0 1 1,2 6-1,-3-12-31,0 0-1,0 0 1,0 0-1,0 0 1,0 0-1,0 0 1,0 0-1,0-1 1,1 1-1,-1 0 1,1-1-1,-1 1 1,1-1-1,0 0 1,0 1-1,-1-1 1,5 2-1,-4-3 36,0 1-1,-1-1 0,1 1 1,0-1-1,0 0 1,0 0-1,0 0 0,0 0 1,0 0-1,0-1 0,0 1 1,0 0-1,0-1 1,0 1-1,0-1 0,0 0 1,0 0-1,3-2 1,0-1 41,1 0 0,-1 0 0,0-1 0,5-5 0,-2 1 17,1-2-43,-1 0 1,-1 0-1,1-1 0,-2 0 0,0 0 0,6-16 0,-4 9-9,5-10 58,16-60 1,-25 75-107,-1-1 0,-1 1 0,0 0 1,-1-1-1,-1 1 0,-2-26 0,-2 19-93,2 13 11,1-1 0,-1-14 1,2 22 67,0 1 0,0-1 0,0 0 0,0 1 0,0-1 0,0 0 0,1 1 0,-1-1 1,0 0-1,0 1 0,0-1 0,1 1 0,-1-1 0,0 1 0,1-1 0,-1 1 0,1-1 0,-1 1 1,1-1-1,-1 1 0,1-1 0,-1 1 0,1-1 0,-1 1 0,1 0 0,-1-1 0,1 1 1,-1 0-1,1 0 0,0 0 0,-1-1 0,1 1 0,0 0 0,-1 0 0,1 0 0,0 0 0,-1 0 1,1 0-1,0 0 0,0 0 0,4 1 21,1-1 0,-1 1 0,0 1 0,6 1 0,-5-1-214,-3-1 174,-1 0 0,1 0 0,-1 0 0,1 1 0,-1-1 0,0 1 0,3 2 0,-3-2-201,1 0 1,0 0-1,0 0 1,0 0-1,4 1 0,19 12-4074,-17-11 1338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9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45 1248,'-1'-7'388,"1"7"-363,0 0 0,0-1 0,0 1-1,0 0 1,0-1 0,0 1 0,0 0-1,0-1 1,0 1 0,0 0-1,0-1 1,0 1 0,1 0 0,-1 0-1,0-1 1,0 1 0,0 0 0,0-1-1,1 1 1,-1 0 0,0 0 0,0-1-1,1 1 1,-1 0 0,0 0 0,0 0-1,1 0 1,-1-1 0,1 1 0,-1-1 231,0 0 1,0 0-1,0 0 1,-1 0-1,1 0 1,0 0-1,0 0 1,0 0-1,-1 0 1,1 1-1,-1-1 1,1 0-1,-1 0 1,1 0-1,-1 0 1,1 1-1,-1-1 1,1 0-1,-1 0 1,-1 0-1,-4-1 443,1-1 262,5 3-950,0 0 1,0 0-1,0 0 0,0 0 1,0 0-1,0-1 0,0 1 1,0 0-1,0 0 1,0 0-1,0 0 0,0 0 1,0 0-1,0-1 1,0 1-1,0 0 0,0 0 1,0 0-1,0 0 0,1 0 1,-1 0-1,0 0 1,0 0-1,0-1 0,0 1 1,0 0-1,0 0 1,0 0-1,1 0 0,-1 0 1,0 0-1,0 0 0,0 0 1,0 0-1,0 0 1,0 0-1,1 0 0,-1 0 1,0 0-1,0 0 1,0 0-1,0 0 0,3-1 2,-1 1-1,1-1 0,-1 1 0,0 0 1,1-1-1,-1 1 0,1 0 0,-1 1 1,0-1-1,1 0 0,-1 1 0,0-1 1,4 2-1,30 15 118,-19-8-106,-15-9-13,0 1 1,-1 0-1,0 0 1,1 1-1,-1-1 1,0 0-1,1 0 1,-1 1-1,0-1 1,0 0-1,0 1 1,0-1-1,0 1 1,0 0 0,-1-1-1,1 1 1,0 0-1,-1-1 1,0 1-1,1 0 1,-1 0-1,0-1 1,0 1-1,0 0 1,0 0-1,0 0 1,-1 2-1,1 2 38,-1-1-1,0 0 0,-1 0 1,1 0-1,-1 0 0,0-1 0,0 1 1,-5 7-1,0 0 261,3-6-154,0 1 0,-1-1-1,1 0 1,-9 9 0,7-13 827,12-3-407,6 1-838,0-1 1,0 0-1,20-4 0,-29 4-138,-1 1-1,0 0 0,0-1 0,0 1 0,0 0 1,1 0-1,-1 1 0,0-1 0,0 0 1,0 1-1,0-1 0,0 1 0,1 0 1,1 0-1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9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617 1 3072,'0'0'113,"0"0"-57,-1 0 1,1 0-1,0-1 1,0 1-1,0 0 1,0 0-1,0 0 1,-1 0-1,1 0 1,0 0-1,0 0 1,0 0-1,0 0 1,-1 0-1,1 0 1,0 0-1,0 0 1,-2 2 960,1-2-961,1 0 1,0 0-1,0 0 1,0 0-1,0 0 1,0 1-1,0-1 1,0 0-1,0 0 1,0 0-1,0 0 1,0 1-1,0-1 1,0 1 60,0 0 0,0 0 1,0-1-1,0 1 1,-1 0-1,1 0 0,0 0 1,0-1-1,-1 1 1,1 0-1,0 0 0,-1 0 1,0 0-1,-4 6 75,0-1 0,0 0 0,-1 0 0,0-1 0,0 1 0,-9 5 0,-46 26 184,7-4 21,25-12-155,2 2-1,0 0 0,2 2 0,-26 32 1,-80 119 622,103-136-828,-2-1-244,-66 65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59:26.8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6605 338 160,'-3'-7'26,"0"3"-19,1-1 0,0 1 1,1-1-1,-1 1 0,1-1 0,0 0 0,0 1 0,-1-8 1,-2-36 24,3 48-24,1 0-1,0 0 1,0 1 0,0-1 0,-1 0 0,1 0 0,0 1 0,0-1 0,-1 0 0,1 0 0,0 0 0,0 1-1,-1-1 1,1 0 0,0 0 0,0 0 0,-1 0 0,1 0 0,0 0 0,-1 1 0,1-1 0,0 0 0,-1 0-1,1 0 1,0 0 0,-1 0 0,1 0 0,0 0 0,-1-1 0,1 1 0,0 0 0,-1 0 0,1 0 0,0 0-1,0 0 1,-1 0 0,1 0 0,0-1 0,-1 1 0,1 0 0,0 0 0,0 0 0,0-1 0,-1 1-1,1 0 1,0 0 0,0-1 0,0 1 0,-1 0 0,1-1 0,0 1 0,0 0 0,0 0 0,0-1 0,0 1-1,0 0 1,0-1 0,0 1 0,0 0 0,0-1 0,0 1 0,0 0 0,0-1 0,0 1 0,0 0 0,0-1-1,0 1 1,0 0 0,0-1 0,-1 3 68,-1-1 0,0 1 0,0 0 0,1 0-1,-1 0 1,1 0 0,0 0 0,0 0 0,-1 2 0,0 4 26,1 1 1,1-1-1,-1 0 1,1 0 0,1 0-1,2 14 1,-1 3 171,17 178 520,-18-186-696,1 1 1,6 27-1,-5-37-66,-1 1 1,1-1-1,0 0 1,1 0-1,0-1 1,0 1-1,8 9 1,-1-5-32,-8-9-7,0 0 0,-1 1-1,1-1 1,0 1-1,1 4 1,-3-7 27,2 2-69,-3-2 63,0-1 1,0 0-1,0 0 1,0 0-1,0 1 0,0-1 1,0 0-1,0 0 1,0 0-1,1 1 0,-1-1 1,0 0-1,0 0 1,0 0-1,0 0 0,0 1 1,0-1-1,1 0 1,-1 0-1,0 0 1,0 0-1,0 0 0,1 0 1,-1 0-1,0 1 1,0-1-1,0 0 0,1 0 1,-1 0-1,0 0 1,0 0-1,0 0 0,1 0 1,-1 0-1,0 0 1,0 0-1,0 0 0,1 0 1,-1 0-1,0 0 1,0 0-1,0 0 0,1-1 1,-1 1-1,3-1 44,1-1 1,-1 0-1,0 0 0,0 0 0,0 0 0,-1 0 0,1-1 1,0 1-1,-1-1 0,0 0 0,3-3 0,21-38-142,-15 23 128,-1 6-22,-1-1 0,-1-1 1,0 1-1,-1-1 0,6-24 0,-12 34 73,-1-1 1,1 1 0,-2-11-1,0 1-162,9 44 12,-8-15 77,0 1 0,0 0 0,-2-1-1,1 1 1,-2-1 0,-3 14-1,2-11-55,1 0 0,0 0 0,0 22 0,3 66 982,17-111-261,-13 4-677,0 0 0,0 0 0,0 0 0,-1-1 1,1 1-1,-1-1 0,0 1 0,-1-1 0,1 0 0,-1-1 0,2-4 0,-1 2 26,0 0 1,1 1-1,0 0 1,6-9-1,8-10-100,-12 17 33,-1 1-1,14-15 1,-17 19-185,-8 12 120,3 1 51,-2-1-1,1 0 1,-7 7-1,6-7 36,0-1 1,1 1-1,-6 13 0,-9 14 1281,20-40-1216,18-19-42,-1 0 1,18-35-1,-34 55-14,1-1 0,-2-1 0,1 1 0,0 0 0,0-11 0,3-8 0,-3 16 0,-3 7 0,1 0 0,1 0 0,-1 0 0,0 0 0,0 0 0,0 0 0,0 0 0,1 0 0,-1 1 0,0-1 0,1 0 0,-1 0 0,1-1 0,7-8 2,-2 0-1,9-16 1,-14 19-23,-1 6-49,-1 21-410,0-15 507,0 1 0,-1-1-1,-4 11 1,0 0 64,3-10-94,1-1 0,-1 1 0,0-1 1,-1 0-1,-4 6 0,-8 13-60,2-1 87,-2 0 1,0-1 0,-2-1-1,0 0 1,-1-2 0,-1 0-1,-23 17 1,36-30-8,5-4-15,0 0 1,0 0 0,0-1 0,-1 1 0,1 0 0,0-1 0,-1 0 0,1 0 0,0 1 0,-1-1 0,0-1 0,1 1 0,-1 0 0,1-1 0,-1 1 0,0-1-1,-5 0 1,8 0 4,0 1 2,0-1-1,-1 0 0,1 0 0,-1 0 1,1 0-1,0 0 0,-1 0 0,1 0 1,0 0-1,-1 0 0,1 0 0,0 0 1,-1 0-1,1 0 0,0 0 0,-1 0 1,1 0-1,-1 0 0,1 0 0,0 0 1,-1-1-1,1 1 0,0 0 0,0 0 1,-1 0-1,1-1 0,0 1 0,-1 0 1,1 0-1,0-1 0,0 1 1,0 0-1,-1 0 0,1-1 0,0 1 1,-2-4-68,0 3 41,1 0 2,0-8-14,0-6 98,0 13-69,1 0 0,0 0-1,0-1 1,0 1 0,0 0 0,0 0-1,0 0 1,0 0 0,1 0-1,-1 0 1,1 0 0,0 0 0,0 0-1,-1 0 1,2-2 0,11-18-22,-10 16 1,0 0-1,0-1 1,1 1 0,0 1 0,0-1-1,1 1 1,0-1 0,0 1 0,7-5-1,-12 9 28,1 1 0,-1 0 0,0 0-1,0 0 1,1-1 0,-1 1-1,0 0 1,0 0 0,1-1-1,-1 1 1,0 0 0,0 0 0,0-1-1,0 1 1,1 0 0,-1-1-1,0 1 1,0 0 0,0-1 0,0 1-1,0 0 1,0-1 0,32 12-431,-11-4 439,-19-6 1,1-1 0,-1 1-1,1-1 1,-1 1 0,1-1-1,0 0 1,3 0 0,17 1 100,-15 1-92,0-1-1,0 0 0,0 0 1,0-1-1,0 0 0,0-1 1,0 1-1,-1-1 0,1-1 1,11-3-1,-6 2 15,-11 3-36,0 0-1,0-1 0,0 1 0,0-1 1,-1 0-1,1 1 0,0-1 0,0 0 1,0 0-1,0 0 0,-1 0 0,4-3 1,3 0-89,-8 4 90,0 0 0,0 0 0,1 0 0,-1 0 0,0-1-1,0 1 1,1 0 0,-1 0 0,0 0 0,0 0 0,0 0 0,1 0 0,-1-1 0,0 1 0,0 0 0,0 0 0,1 0 0,-1-1 0,0 1 0,0 0 0,0 0-1,0 0 1,0-1 0,0 1 0,1 0 0,-1 0 0,0-1 0,0 1 0,0 0 0,0 0 0,0-1 0,0 1 0,0 0 0,0 0 0,0-1 0,0 1-1,0-1 1,0 1-49,0 0 42,-1 0 0,1 0 0,0-1 0,0 1 1,0 0-1,0 0 0,0 0 0,-1 0 0,1 0 0,0 0 0,0 0 0,0 0 0,0 0 0,-1 0 0,1 0 0,0 0 0,0 0 0,0 1 0,0-1 0,0 0 0,-1 0 0,1 0 0,0 0 0,0 0 0,0 0 0,0 0 0,0 0 0,-1 0 0,1 0 0,0 1 0,0-1 0,0 0 0,-8 32-127,8-31 138,0-1 1,0 0-1,0 0 1,0 0-1,0 1 1,-1-1-1,1 0 1,0 0-1,0 0 1,0 1-1,0-1 1,0 0-1,0 0 1,-1 0-1,1 0 1,0 0-1,0 1 1,0-1-1,-1 0 1,1 0 0,0 0-1,0 0 1,0 0-1,-1 0 1,1 0-1,0 0 1,0 0-1,0 0 1,-1 0-1,1 0 1,0 0-1,0 0 1,-1 0-1,-3 2 32,5 1-83,-1-1 41,0-1 0,0 0 1,0 1-1,0-1 0,0 0 0,0 1 0,0-1 1,0 0-1,-1 0 0,1 1 0,0-1 0,-1 0 0,1 0 1,-1 1-1,-1 0 0,2-1 0,0 0 0,0-1 1,-1 1-1,1-1 0,0 1 0,0-1 0,0 1 0,0 0 1,0-1-1,0 1 0,0-1 0,0 1 0,0 0 0,0-1 1,0 1-1,0-1 0,0 1 0,0 0 0,1 0 0,-1 0 39,0-1 0,0 1 0,0 0-1,0-1 1,1 1 0,-1 0-1,0 0 1,0-1 0,0 1 0,-1 0-1,1 0 1,0-1 0,0 1-1,0 0 1,-1 0 0,0 0-8,3 9 204,-1-10-204,0 0-23,1 0-1,-1 0 0,0 0 1,0 0-1,1 0 0,-1-1 1,0 1-1,0 0 0,0-1 1,0 1-1,0-1 0,1 1 1,-1-1-1,0 1 0,0-1 0,0 0 1,0 0-1,1-1 0,0 0-14,2-11 210,-2 11-220,0 0 1,0 0 0,0 0-1,0 0 1,-1 0 0,1-1-1,-1 1 1,1-1 0,0-2-1,6-3 41,-7 8-12,-1-1 0,1 1 0,0-1 1,-1 1-1,1-1 0,-1 1 1,1-1-1,-1 0 0,1 1 0,-1-1 1,1 0-1,-1 1 0,1-1 1,-1 0-1,0 1 0,0-1 0,1-1 1,4-9 125,-5 10-197,1-3-361,0 6 199,-1 0 269,1 2-29,-1 0 1,1 1-1,-1-1 0,0 0 0,-1 0 0,1 0 1,-1 0-1,0 1 0,0-1 0,0 0 1,-2 5-1,2-3-27,1-5 12,0 0-1,0-1 1,0 1-1,0 0 1,0-1-1,0 1 1,-1 0-1,1 0 1,0-1 0,0 1-1,-1 0 1,1-1-1,0 1 1,-1-1-1,1 1 1,-1 0-1,1-1 1,-1 1-1,1-1 1,-1 1-1,1-1 1,-1 0-1,0 1 1,0 0 2,0 0 1,0 0-1,1 0 1,-1-1-1,0 1 1,0 0 0,0-1-1,0 1 1,0-1-1,0 1 1,0-1-1,0 1 1,-2 0-1,-4 2 154,5-3-148,1 1 0,0 0-1,-1-1 1,1 1 0,0-1 0,-1 1 0,1-1 0,-1 0 0,1 1 0,-1-1-1,1 0 1,0 0 0,-1 0 0,1 0 0,-1 0 0,1-1 0,-1 1 0,1 0 0,-1-1-1,1 1 1,0-1 0,-1 1 0,1-1 0,-2-1 0,-2 0 29,0-1 0,0 0 0,1-1 1,-1 1-1,-4-5 0,4 2-30,-1 0 0,1 1 0,-1 0 0,-1 0 0,1 0 0,-1 1 0,0 0-1,-13-5 1,-4 2-107,17 4 103,-1 1-1,-17-3 1,-5 0 57,20 3-61,1 1 1,-15-1-1,-11 0 382,22 1-316,-1 1-1,1 0 1,-20 3-1,12 1-58,-2 0 4,1 0 0,-28 11 0,43-13 12,-11 6-50,1-2 0,-1 0-1,0-1 1,-1-1 0,-36 3 0,-25 1 263,80-8-244,-1 0 0,1 0 0,0 0 0,0 0 0,-1 0 0,1 0 0,0 0-1,0 0 1,-1 0 0,1 0 0,0 0 0,-1 0 0,1 0 0,0 0 0,0 0-1,-1 0 1,1 0 0,0 0 0,0 0 0,0 1 0,-1-1 0,1 0 0,0 0 0,0 0-1,0 0 1,-1 1 0,1-1 0,0 0 0,0 0 0,4 6-190,11 4 159,-8-8 35,-1 0 0,1-1 0,0 0 0,-1-1 0,1 1 0,0-1 0,13-2 0,3 1-191,9-1 314,0-1 1,0-2-1,58-16 0,-66 14-38,17-4-35,-7 5-10,-12 2-118,0 1 0,24 0-1,28 0 272,-28 0-208,-35 0 7,-10 2 17,0 1 0,1-1 0,-1 1-1,0 0 1,1-1 0,-1 1 0,1 0 0,-1 0-1,0 0 1,1 0 0,-1 0 0,1 0 0,-1 0-1,1 0 1,-1 1 0,0-1 0,1 0 0,-1 1-1,0-1 1,1 1 0,1 1 0,-2-1 66,0-11 283,0 7-330,0 0 1,0 1-1,-1-1 0,1-1 0,0 1 1,-1 0-1,0 0 0,0-6 0,3-19-89,-2 20 121,-1 7-56,0 0 0,0 1 0,1-1 1,-1 0-1,0 1 0,0-1 0,0 0 0,1 0 0,-1 1 0,0-1 0,1 0 0,-1 1 1,0-1-1,1 0 0,-1 1 0,1-1 0,-1 1 0,1-1 0,0 0 0,0 0 5,-1 1 0,1-1 0,-1 1 0,1-1 0,-1 1 0,0-1 0,1 0 0,-1 1-1,0-1 1,1 1 0,-1-1 0,0 0 0,0 1 0,0-1 0,0 0 0,0 0 0,0 1-1,0-1 1,0-1 0,0 1-14,0 0 0,0 0 0,0 0 0,0 0 0,1 0 0,-1 0 0,0 0 0,0 0 0,1 0 0,-1 1 0,0-1 0,2-2 0,7-26-16,-4 17 58,-5 11-78,1-1 0,-1 1 0,0 0 0,1 0 0,-1 0 0,1-1 0,0 1 0,-1 0 0,1 0 0,0 0 0,1-1 0,6 17-118,-6-10 157,0-1 0,0 0 0,-1 1 0,0-1 0,0 1 0,0-1 0,0 1-1,-1 0 1,1-1 0,-1 1 0,0 0 0,-1-1 0,1 1 0,-3 7 0,1-1 7,-2 0 0,1-1 0,-2 1-1,1-1 1,-7 10 0,4-11 17,0 0 1,0 0-1,-1-1 0,0 0 1,0-1-1,-1 0 1,0 0-1,0-1 1,-1 0-1,1 0 1,-12 4-1,18-9 34,0 1-1,-1-1 1,1 0 0,-1 0 0,1 0-1,-1 0 1,1-1 0,-1 0 0,0 1-1,1-1 1,-1 0 0,-5-1-1,7 0-32,-1 0-1,1 1 1,0-1-1,-1 0 1,1 0-1,0 0 1,0-1-1,0 1 1,0 0-1,0-1 1,0 0-1,0 1 1,0-1-1,0 0 1,1 0-1,-1 0 1,1 0 0,-2-3-1,-8-19-114,8 19 111,1 0 1,0-1-1,-1 1 0,0 0 0,0 1 0,-6-7 1,4 6-52,0 0 0,0 1 0,-1-1 0,0 1 0,1 1 0,-1-1 0,-1 1 0,-12-5 1,-2 2 37,-32-7 0,7 3 474,31 7-453,0 1 1,1 0-1,-1 1 1,0 0-1,-23 2 1,-76 16 51,47-6-110,-218 42 53,264-47-36,1 1 0,0 1 0,0 0-1,-19 12 1,39-20 20,0 0 0,0 1 0,0-1 0,1 0-1,-1 0 1,0 0 0,0 0 0,0 0 0,0 0 0,0 0 0,0 0 0,0 0 0,0 0 0,0 0-1,0 0 1,0 0 0,0 0 0,0 1 0,0-1 0,0 0 0,0 0 0,0 0 0,0 0-1,0 0 1,0 0 0,0 0 0,0 0 0,0 0 0,0 0 0,0 0 0,0 1 0,0-1-1,0 0 1,0 0 0,0 0 0,0 0 0,0 0 0,0 0 0,0 0 0,0 0 0,0 0 0,0 0-1,0 0 1,0 0 0,0 1 0,-1-1 0,1 0 0,0 0 0,0 0 0,0 0 0,0 0-1,0 0 1,0 0 0,0 0 0,0 0 0,6 0 54,83-17-86,-16 4 149,11-6 54,98-36 0,-148 42-45,0-1 0,-1-2 0,-1-1 1,0-2-1,43-34 0,-71 50-104,-1 1-1,0-2 1,1 1 0,-2 0-1,5-5 1,-7 7-22,0 1 1,1 0-1,-1-1 0,0 1 1,1-1-1,-1 0 0,0 1 0,0-1 1,0 1-1,1-1 0,-1 1 0,0-1 1,0 1-1,0-1 0,0 0 1,0 1-1,0-1 0,0 1 0,0-1 1,0 1-1,0-1 0,-1 0 1,1 1-1,0-1 0,0 1 0,0-1 1,-1 1-1,1-1 0,0 1 0,-1-1 1,1 1-1,0-1 0,-1 1 1,1 0-1,0-1 0,-1 1 0,1-1 1,-1 1-1,1 0 0,-1 0 0,1-1 1,-1 1-1,1 0 0,-1 0 1,1-1-1,-1 1 0,0 0 0,1 0 1,-2 0-1,-3-1-5,0 0-1,0 0 1,0 1-1,0 0 1,0 0 0,0 0-1,-6 1 1,-39 9-51,42-8 32,-4 1 26,-394 97 162,379-92-195,17-4 21,1-2 0,-1 1 0,0-1 0,-19 1 1,28-4 8,5-1-12,10-5-31,-5 2 16,333-200-84,-322 192 95,-20 13 16,0 0-1,0 0 1,0 0-1,0 0 1,0 0 0,0 0-1,0 0 1,0 0-1,0-1 1,0 1-1,0 0 1,0 0 0,1 0-1,-1 0 1,0 0-1,0 0 1,0 0-1,0 0 1,0 0 0,0 0-1,0 0 1,0 0-1,0 0 1,0 0-1,0 0 1,1 0 0,-1 0-1,0 0 1,0 0-1,0 0 1,0 0 0,0 0-1,0 0 1,0 0-1,0 0 1,0 0-1,0 0 1,1 0 0,-1 0-1,0 0 1,0 0-1,0 0 1,0 0-1,0 0 1,0 0 0,0 1-1,0-1 1,0 0-1,0 0 1,0 0-1,0 0 1,0 0 0,0 0-1,0 0 1,0 0-1,-7 11-87,-5 2 67,-1 0 1,-1-1-1,-18 12 1,-50 30-8,36-24 26,-294 176-157,236-144 363,95-55-72,13-6-30,20-10-34,5-7-11,51-37 0,-43 27-30,15-10 54,124-88-140,-123 83 58,58-58 0,5-12 408,-114 109-405,11-12 16,-12 13-19,-1 1-1,0 0 1,1 0 0,-1-1-1,0 1 1,1-1 0,-1 1-1,0 0 1,0-1 0,0 1-1,1 0 1,-1-1 0,0 1-1,0-1 1,0 1 0,0-1-1,0 1 1,0 0 0,0-1-1,0 1 1,0-1 0,0 1-1,0-1 1,0 1 0,0-1-1,0 1 1,0 0 0,0-1-1,0 1 1,-1-1 0,1 1-1,0-1 1,-1 1-10,0 0 1,0-1-1,1 1 1,-1 0-1,0 0 1,0 0-1,1 0 1,-1 0-1,0 0 1,0 0-1,1 0 1,-1 0-1,0 0 1,0 0-1,1 1 1,-1-1-1,0 0 1,0 1-1,-25 8-18,1 1 0,0 2-1,0 0 1,-22 16-1,16-10 7,-110 70-106,65-39 217,-88 42-1,-119 32 508,137-62-217,124-54-153,15-8-137,8-3-70,10-7-57,-7 9 39,117-96-54,-85 67 8,40-46 0,-51 48 166,-1-2-1,-1 0 0,-2-2 1,33-65-1,-53 96-134,0 0-1,-1 0 1,1 0 0,0 0-1,-1 1 1,0-1 0,1 0-1,-1 0 1,0 0-1,0-4 1,0 5 5,0 1 0,0-1 0,0 1 0,0-1 0,-1 1 1,1 0-1,0-1 0,0 1 0,0 0 0,-1-1 0,1 1 0,0 0 0,-1-1 0,1 1 0,0 0 0,-1-1 0,1 1 0,0 0 1,-1 0-1,1 0 0,0-1 0,-1 1 0,-1 0-8,1-1 0,0 1 1,-1 0-1,1 0 0,0 0 1,-1 0-1,1 0 0,0 1 0,0-1 1,-1 0-1,-1 1 0,-10 4-40,-1 0 0,1 2 1,-20 11-1,16-8 33,-350 227-235,319-203 276,-97 64 332,137-93 54,20-14-194,125-118-216,-14 11 125,-113 107-107,121-116 57,-131 125-69,1-1 0,-1 1 0,1-1 0,-1 1 0,1-1 0,-1 1 0,1-1 0,-1 1 0,0-1 1,1 1-1,-1-1 0,0 0 0,0 1 0,1-1 0,-1 1 0,0-1 0,0-1 0,-9 3-119,-19 14-125,-13 13 174,-51 44-1,-11 9 179,-59 15-123,-10-13 153,67-33 62,9-4 118,91-43-253,0-1 0,0-1 1,0 1-1,0-1 0,0 1 0,0-1 0,0-1 1,-6 1-1,11-1-56,-1 0 1,1 0-1,0 0 1,0 1-1,0-1 0,-1 0 1,1 0-1,0 0 1,0 0-1,-1 0 0,1 0 1,0 0-1,0 0 1,-1 0-1,1 0 0,0 0 1,0-1-1,-1 1 1,1 0-1,0 0 0,0 0 1,-1 0-1,1 0 1,0 0-1,0 0 0,0-1 1,-1 1-1,1 0 1,0 0-1,0 0 0,0-1 1,0 1-1,0 0 1,-1 0-1,1 0 0,0-1 1,0 1-1,0 0 1,0 0-1,0-1 0,0 1 1,0 0-1,0 0 1,0 0-1,0-1 0,0 1 1,0 0-1,0 0 1,0-1-1,8-13 104,-7 14-103,14-19 56,2 1 0,30-25-1,-8 7 6,26-30 14,-4-4 0,104-151 0,-159 212-94,-1 3-19,-1 0 0,0-1 0,0 1-1,0-1 1,-1 0 0,0-1-1,3-13 1,-5 20 22,-1 1 0,0-1 0,0 1 0,0 0-1,0-1 1,0 1 0,0-1 0,0 1 0,0-1 0,0 1-1,0-1 1,0 1 0,0-1 0,0 1 0,0-1 0,-1 1-1,1-1 1,0 1 0,0 0 0,-1-1 0,1 1-1,0-1 1,0 1 0,-1 0 0,1-1 0,0 1 0,-1 0-1,1-1 1,0 1 0,-1 0 0,1 0 0,-1-1 0,1 1-1,-1 0 1,1 0 0,0 0 0,-1-1 0,1 1 0,-1 0-1,1 0 1,-1 0 0,0 0 0,-22 3-161,22-2 174,-11 2-24,0 2 0,0-1 1,0 2-1,1 0 0,-19 12 0,-47 42-69,67-51 82,-16 11-42,2 1 0,0 1 1,2 2-1,-31 40 1,47-50 57,6-14-8,0 0 0,0 1 0,0-1-1,0 0 1,0 1 0,0-1 0,0 0 0,0 0 0,0 1 0,0-1 0,0 0-1,1 0 1,-1 1 0,0-1 0,0 0 0,0 0 0,0 1 0,1-1 0,-1 0-1,0 0 1,0 1 0,0-1 0,1 0 0,-1 0 0,0 0 0,0 0 0,1 0-1,-1 1 1,3-1 6,-1 0 0,0 1 0,0-1 0,0 0 0,1-1 0,-1 1-1,0 0 1,0 0 0,0-1 0,1 1 0,1-2 0,21-7 62,0-1 0,-1-1 0,41-25 0,63-54 23,-67 40-14,-34 28-78,0 0 1,35-20 0,-62 42-6,0 0 1,0-1-1,0 1 1,0 0-1,1 0 1,-1 0-1,0 0 1,0 0-1,0 0 1,0 0-1,0 0 1,0 0-1,0-1 1,0 1-1,0 0 1,1 0-1,-1 0 1,0 0-1,0 0 1,0 0-1,0 0 1,0 0-1,0 0 1,0 0-1,1 0 1,-1 0-1,0 0 1,0 0-1,0 0 1,0 0-1,0 0 1,0 0-1,0 0 1,1 0-1,-1 0 1,0 0 0,0 0-1,0 0 1,0 0-1,0 1 1,0-1-1,0 0 1,0 0-1,1 0 1,-1 0-1,0 0 1,0 0-1,0 0 1,0 0-1,0 0 1,0 0-1,0 1 1,0-1-1,0 0 1,0 0-1,0 0 1,0 0-1,0 0 1,0 0-1,0 0 1,0 1-1,-4 11-168,-13 19 15,16-29 149,-106 171-151,48-80 118,56-89 42,-2 2 8,1 0 1,0 1-1,1-1 0,-1 1 0,1 0 0,1-1 1,-1 1-1,1 0 0,0 1 0,-1 13 0,3-20-5,0 1-1,0-1 1,0 0-1,0 1 1,0-1-1,0 0 1,0 1-1,1-1 1,-1 0-1,0 0 1,1 1-1,-1-1 1,1 0-1,0 0 0,-1 0 1,1 1-1,0-1 1,0 0-1,0 0 1,0 0-1,0 0 1,0 0-1,0-1 1,0 1-1,0 0 1,0 0-1,0-1 1,0 1-1,1-1 1,-1 1-1,0-1 1,0 1-1,1-1 1,-1 0-1,3 1 1,1-1 15,1 0 0,0 0 0,-1-1 0,1 0 0,-1 0 1,1 0-1,7-3 0,3-2 21,1-1 0,-1-1 1,0-1-1,27-18 0,55-52 76,-56 44-58,-13 11-22,-8 9 46,-2-2-1,0 0 0,0-1 1,19-25-1,-37 42-81,0 0 1,-1 0-1,1 0 0,0 0 1,-1 0-1,1 0 0,-1-1 0,1 1 1,-1 0-1,1 0 0,-1 0 0,0-1 1,0 1-1,1 0 0,-1 0 0,0 0 1,0-2-1,-1 2-6,1 1 1,0-1-1,0 1 1,-1-1-1,1 1 0,-1-1 1,1 1-1,0-1 1,-1 1-1,1-1 0,-1 1 1,1-1-1,-1 1 1,1 0-1,-1-1 1,0 1-1,1 0 0,-1-1 1,1 1-1,-1 0 1,0 0-1,1 0 0,-2-1 1,-3 1-19,-1-1 0,1 1 0,-1 0 0,0 0 0,1 1 0,-8 1 0,-16 5-40,1 2 1,0 0 0,-46 24 0,7-4-10,-145 49-74,23-10 216,-65 22-52,215-78 0,-25 7 232,-121 20 0,183-39-235,1 0-1,-1 0 1,1 0 0,-1 0 0,1 0 0,-1 0-1,1 0 1,-1 0 0,1-1 0,-3 0-1,4 1-9,0 0-1,-1 0 0,1 0 1,0-1-1,0 1 1,-1 0-1,1 0 0,0 0 1,0-1-1,-1 1 0,1 0 1,0 0-1,0-1 0,0 1 1,0 0-1,-1-1 1,1 1-1,0 0 0,0 0 1,0-1-1,0 1 0,0 0 1,0-1-1,0 1 1,0 0-1,0-1 0,0 1 1,0 0-1,0-1 0,0 1 1,1-2-5,0-1 1,0 1 0,0 0-1,0 0 1,1 0-1,-1 0 1,1 1 0,-1-1-1,1 0 1,0 1 0,3-4-1,51-44-232,93-108-1,-119 126 221,0 1 1,2 2-1,52-36 1,-24 25-117,81-39-1,-103 63-173,-91 52 300,3 3 0,-68 65-1,-32 28 8,108-101 208,-1-2 1,-65 35-1,104-65-170,8-4-6,15-13 13,-8 6-38,67-73-6,-8 6-24,-35 45-9,2 1 0,42-27 0,88-46 84,57-29-279,-217 129 105,-25 11-484,10-3 626,-142 61-2,114-46-3,2 1 0,-39 28 0,-60 61 78,77-61 42,-74 50 1,126-95-64,1 1 1,-1-1-1,0 0 1,0-1-1,0 1 0,-7 1 1,11-3-72,0 0 1,-1 0 0,1 0-1,0 0 1,0 0-1,0 0 1,0 0-1,0 0 1,0 1-1,0-1 1,0 0 0,0 0-1,0 0 1,-1 0-1,1 0 1,0 0-1,0 0 1,0 0 0,0 0-1,0-1 1,0 1-1,0 0 1,0 0-1,0 0 1,0 0-1,-1 0 1,1 0 0,0 0-1,0 0 1,0 0-1,0 0 1,0 0-1,0 0 1,0 0 0,0 0-1,0 0 1,0 0-1,0 0 1,0-1-1,0 1 1,0 0-1,0 0 1,0 0 0,0 0-1,-1 0 1,1 0-1,0 0 1,0 0-1,0 0 1,0-1-1,4-5 23,7-7-190,-10 12 152,15-16-76,1 1-1,0 1 1,1 1-1,1 0 1,0 1-1,30-14 1,-19 13 52,1 1 0,0 2 0,63-15 0,124-8-71,-196 32 110,23-1 57,0-2-1,64-16 1,-33 0 233,105-45-1,-177 65-275,-1-1 0,0 1 0,0-1 0,0 0 0,-1 0 0,1 0 0,0 0 0,-1-1 0,1 1 0,1-4 0,-3 6-20,-1-1 0,1 0 0,-1 0 0,0 1 0,1-1 0,-1 0 0,0 0 0,1 0 0,-1 0 1,0 0-1,0 1 0,0-1 0,0 0 0,0 0 0,0 0 0,0 0 0,0-1 0,-1 1-5,1-1-1,-1 1 1,0 0-1,1 0 0,-1 0 1,0 0-1,0-1 1,0 1-1,0 0 1,0 1-1,0-1 1,0 0-1,0 0 1,0 0-1,-1 0 1,-6-3-8,1 0 0,-1 0 1,0 1-1,1 1 0,-1-1 1,-1 1-1,1 0 1,0 1-1,0 0 0,-1 0 1,-10 1-1,-11 2-162,-55 11-1,43-6 159,20-3 12,-169 30-23,116-19-94,45-10 86,0 1-1,0 2 1,1 1 0,-31 13 0,47-15 9,7-4 35,0 0 0,-1 0 0,-12 4 0,21-8-14,105-18-68,138-43 0,-202 48 109,-21 8 41,0-1 1,0-2-1,-1 0 1,21-12-1,-37 16-69,-10 3-112,-13 3-25,-85 18-124,-85 19 288,41 0-92,-457 137 130,209-37-32,386-135-38,-37 12 82,0-1 1,-1-3 0,-49 6-1,91-16-40,-1-1-1,0 0 0,0 0 0,0 0 1,0-1-1,1 0 0,-1 0 1,-6-2-1,10 3-43,1-1 1,0 0-1,-1 1 1,1-1-1,0 0 0,-1 1 1,1-1-1,0 0 1,0 0-1,0 0 1,0 0-1,0 0 0,0 0 1,0-1-1,0 1 1,0 0-1,1 0 0,-1-1 1,0 1-1,1 0 1,-1-1-1,1 1 0,-1-1 1,1 1-1,0 0 1,0-1-1,-1 1 1,1-1-1,0 1 0,0-1 1,1 1-1,-1-1 1,0 1-1,0-1 0,2-2 1,0-3-24,1-1 1,0 1 0,1-1-1,0 1 1,0 0-1,1 0 1,-1 1-1,2-1 1,-1 1 0,1 0-1,10-8 1,7-5-34,45-27 1,-55 38 60,49-27-84,92-38 0,-96 47-61,-52 24 60,-9 7 36,-14 8-34,-104 66 168,-156 135 0,232-176-97,-104 96 290,139-125-100,17-18 80,148-123-55,-134 116-225,143-104 55,-81 61-189,-66 47 67,0 1 1,1 0 0,20-8-1,-30 17-69,-6 6 50,-8 11 8,-6 4 87,-1 0 0,-1-1 0,-1-1 0,-1 0 0,-20 17-1,18-16-8,-284 264-2,286-265 61,-22 30 1,17-19 43,20-26-72,0-1 1,-1 1-1,1 0 0,0-1 1,0 1-1,1 0 1,-1 0-1,-1 2 0,2-3-7,0-1 0,0 0-1,0 0 1,0 0-1,0 1 1,0-1 0,0 0-1,0 0 1,0 1-1,0-1 1,0 0 0,0 0-1,1 0 1,-1 1-1,0-1 1,0 0 0,0 0-1,0 0 1,0 1 0,0-1-1,0 0 1,1 0-1,-1 0 1,0 0 0,0 1-1,0-1 1,0 0-1,0 0 1,1 0 0,-1 0-1,13-1 147,78-38 347,-57 24-414,6-4-28,222-112 16,-260 130-72,10-7 10,0 2 1,22-10 0,-33 15-25,0 1 0,0-1 1,1 1-1,-1 0 1,0-1-1,1 1 0,-1 0 1,0 0-1,1 0 0,-1 0 1,0 0-1,3 1 1,-4-1 4,1 0 1,-1 0 0,0 0 0,1 0 0,-1 1-1,0-1 1,0 0 0,1 0 0,-1 1-1,0-1 1,0 0 0,1 0 0,-1 1-1,0-1 1,0 0 0,0 1 0,1-1 0,-1 0-1,0 1 1,0-1 0,0 0 0,0 1-1,0-1 1,0 0 0,0 1 0,0-1 0,0 0-1,0 1 1,0 0 0,0 1-19,-1 1 1,0-1-1,0 1 1,0-1 0,0 1-1,0-1 1,0 1-1,-1-1 1,1 0-1,-1 1 1,-1 1-1,-8 8 12,0-1 0,-1 0-1,-19 14 1,-46 26 83,19-13-112,-50 45 684,107-82-611,0 0 0,0 0 0,0 0 0,0-1 0,0 1-1,0 0 1,0-1 0,0 1 0,-1-1 0,1 0 0,0 1 0,-2-1 0,3 0-23,-1 0 0,1 0-1,0 0 1,0 0 0,-1 0 0,1 0 0,0 0-1,0-1 1,0 1 0,0 0 0,-1 0 0,1 0-1,0 0 1,0-1 0,0 1 0,0 0 0,0 0-1,-1 0 1,1-1 0,0 1 0,0 0 0,0 0-1,0-1 1,0 1 0,0 0 0,0 0 0,0-1-1,0 1 1,0 0 0,0 0 0,0 0 0,0-1-1,0 1 1,0 0 0,0 0 0,0-1 0,1-3 9,0 0 0,1 0 1,-1 0-1,1 0 0,3-6 1,19-28-86,-15 24 16,0 0-1,0-1 1,-2 0 0,10-27-1,-14 32 35,0 0 1,-1 0-1,0 0 0,-1 0 0,-1 0 1,1-1-1,-3-17 0,2 25-8,-1-1-1,1 1 1,-1 0-1,0 0 1,0 0-1,-1 0 1,1-1 0,0 2-1,-1-1 1,0 0-1,0 0 1,0 0-1,0 1 1,0-1-1,0 1 1,-1 0 0,1 0-1,-1 0 1,0 0-1,1 0 1,-1 0-1,0 1 1,0-1-1,0 1 1,0 0-1,-1 0 1,-4-1 0,-1 0-16,-1 1 1,1 0 0,0 1 0,0 0 0,-1 1 0,1 0 0,-12 2 0,-67 21 151,50-12-101,-185 50-7,200-55 9,1-1-1,-1-1 1,0-1-1,-32 1 1,54-4 3,-1-1-1,1 0 1,0 0 0,0 0-1,-1 0 1,1 0 0,0 0-1,0-1 1,-1 1 0,1 0 0,0-1-1,0 1 1,0 0 0,-1-1-1,1 0 1,0 1 0,0-1-1,0 0 1,0 1 0,0-1 0,0 0-1,-1-1 1,2 0-7,-1 1 1,1-1-1,0 0 1,0 1-1,0-1 1,0 0-1,0 1 1,0-1-1,0 1 1,1-1-1,-1 0 1,1 1-1,-1-1 1,1 1-1,-1-1 1,1 1-1,1-3 1,9-16-12,1 0 0,1 1 0,28-34 0,-7 12-45,8-13 83,52-51 0,-9 12-59,-55 58-351,-30 35 372,0 0 1,0 0 0,0 0-1,0 0 1,-1 0-1,1 0 1,0 0-1,0 0 1,0 0 0,0 0-1,0 0 1,0 0-1,0 0 1,0 0-1,0 0 1,0 0 0,0 0-1,0 0 1,0-1-1,0 1 1,0 0-1,0 0 1,0 0-1,0 0 1,0 0 0,0 0-1,0 0 1,0 0-1,0 0 1,0 0-1,0 0 1,0 0 0,0-1-1,0 1 1,0 0-1,0 0 1,0 0-1,0 0 1,0 0 0,0 0-1,0 0 1,0 0-1,0 0 1,0 0-1,0 0 1,0 0-1,0 0 1,0 0 0,0 0-1,1-1 1,-9 5-182,-68 49 117,-76 69 1,98-76 80,-238 204 410,280-239-258,-14 17 0,45-50-54,1 2 1,32-26 0,-33 29-61,303-233 209,-293 228-190,246-160-500,-281 186 374,0 0 0,0 1 0,0-1 0,-7 9 0,3-4 33,-309 271-44,-30 2 367,339-274-256,-26 23 210,31-26-160,6-4 25,11-8 138,44-32-177,211-160-178,-190 133 155,208-164-158,-272 221 33,-8 5 16,0 0-1,1 0 1,8-4-1,-13 8 54,-1 0 0,0 0-1,0-1 1,0 1 0,0 0-1,0 0 1,1 0 0,-1 0-1,0 0 1,0 0 0,0 0-1,0 0 1,1 0 0,-1 0-1,0 0 1,0 0 0,0 0 0,1 0-1,-1 0 1,0 0 0,0 0-1,0 0 1,0 0 0,1 0-1,-1 0 1,0 0 0,0 0-1,0 0 1,1 0 0,-1 0-1,0 0 1,0 0 0,0 0-1,0 1 1,0-1 0,1 0-1,-1 0 1,0 0 0,0 0-1,0 0 1,0 1 0,0-1 0,0 0-1,0 0 1,1 0 0,-4 12-60,-11 14-4,-7 5 60,-1-1 1,-2 0 0,0-2 0,-2-1 0,-1-1 0,-34 24 0,-192 121 19,245-165-12,-5 2 8,-173 102 271,139-85-157,-1-2-1,-53 18 1,67-32 105,32-8-215,0-1 1,0 0-1,0 0 0,0 0 0,0 0 0,0 0 0,0 0 0,0 0 1,0 0-1,0-1 0,0 1 0,0-1 0,-2-1 0,4 2-16,-1 0-1,1 0 1,0 0-1,0 0 0,-1-1 1,1 1-1,0 0 1,0 0-1,-1-1 1,1 1-1,0 0 0,0 0 1,0-1-1,-1 1 1,1 0-1,0 0 1,0-1-1,0 1 1,0 0-1,0-1 0,0 1 1,0 0-1,-1-1 1,1 1-1,0 0 1,0-1-1,0 1 1,0 0-1,1-1 0,-1 1 1,0 0-1,0-1 1,0 1-1,0 0 1,0-1-1,0 1 0,0 0 1,1-1-1,-1 1 1,0-1-1,4-5-16,1-1 0,0 1 0,8-9 0,9-10 21,69-98 96,62-73-161,23 28-40,-37 40 263,-118 103-225,-20 25 60,-1-1 0,0 1 0,0 0 1,1-1-1,-1 1 0,0 0 0,0-1 0,1 1 0,-1 0 1,0-1-1,0 1 0,0 0 0,0-1 0,0 1 1,0 0-1,0-1 0,1 1 0,-1 0 0,0-1 0,0 1 1,0-1-1,0 1 0,-1 0 0,1-1 0,0 1 0,0 0 1,0-1-1,0 1 0,0-1 0,0 1 0,-1 0 1,1-1-1,0 1 0,0 0 0,0 0 0,-1-1 0,1 1 1,0 0-1,0-1 0,-1 1 0,1 0 0,0 0 0,-1 0 1,1-1-1,-1 1 0,-1-1-30,-1 1-1,1 0 1,0-1 0,-1 1-1,1 0 1,-5 1 0,-10 1-26,0 0 0,1 2 1,-1 0-1,1 1 0,0 1 0,0 0 0,-28 16 1,-105 76 16,144-94 47,-381 264-63,-44 15 294,419-276-213,3-2 60,1 0 0,-1-1 0,0 0 0,-15 5 0,16-9 86,7-5-90,11-7-15,101-104 153,71-68-155,116-84-98,-204 194-358,-132 116-90,-243 238 618,67-76-124,72-70 409,126-119 72,20-20-56,27-25-222,484-490-271,-490 495 53,-9 9-43,0 0 0,-2-1 0,0-1 0,19-28 1,-34 46 44,0 0 0,0 0 0,0 0 0,0 0 0,1 0 0,-1-1 0,0 1 0,0 0 0,0 0 0,0 0 0,0 0 0,0 0 0,0 0 0,0 0 0,0 0 0,0 0 0,0-1 0,1 1 0,-1 0 0,0 0 0,0 0 0,0 0 0,0 0 0,0 0 0,0-1 0,0 1 0,0 0 0,0 0 0,0 0 0,0 0 0,0 0 0,0 0 0,0 0 0,0-1 0,0 1 0,-1 0 0,1 0 0,0 0 0,0 0 0,0 0 0,0 0 0,0 0 0,0-1 0,0 1 0,0 0 0,0 0 0,0 0 0,0 0 0,-1 0 0,1 0 0,0 0 0,0 0 0,0 0 0,0 0 0,0 0 0,0 0 0,0 0 0,-1 0 0,1 0 0,0 0 0,0 0 0,0 0 0,0 0 0,-3-1-50,1 1 1,0 0 0,-1 1-1,1-1 1,0 0 0,-1 1-1,-3 1 1,-12 5-8,1 1 1,0 1 0,0 0-1,1 1 1,-26 21-1,-112 102-42,21-16 52,-91 41 170,145-106-14,44-28-71,-127 78 417,133-88-196,28-13-236,-1-1 0,0 1 0,1-1 0,-1 1 0,1-1 0,-1 0 0,0 0-1,1 0 1,-1 0 0,1 0 0,-1 0 0,0 0 0,1 0 0,-4-1 0,5 0-16,0 1 0,-1 0 0,1 0 0,0-1 0,-1 1 0,1 0 0,0 0 0,-1-1 0,1 1 0,0 0 0,0-1 0,-1 1 0,1-1 0,0 1 0,0 0 0,-1-1 0,1 1 0,0-1 0,0 1 0,0 0 0,0-1 0,0 1 0,0-1 1,0 1-1,0-1 0,0 1 0,0-1 0,0 1 0,0 0 0,0-1 0,0 1 0,0-1 0,0 1 0,1 0 0,-1-1 0,0 1 0,0-1 0,1 0 0,11-17 28,79-79 9,8-11-155,-13-4 244,-67 85-256,-1-2 1,16-34 0,-33 62 119,-1 1 0,0 0 1,0 0-1,0-1 0,1 1 1,-1 0-1,0-1 0,0 1 1,0 0-1,0-1 1,1 1-1,-1 0 0,0-1 1,0 1-1,0 0 0,0-1 1,0 1-1,0-1 0,0 1 1,0 0-1,0-1 1,0 1-1,0 0 0,0-1 1,0 1-1,-1 0 0,1-1 1,0 1-1,0 0 1,0-1-1,0 1 0,-1 0 1,1-1-1,-1 1-6,0 0 0,0 0 0,0 0 0,0 0 0,0 0 0,0 1 0,1-1 0,-1 0 0,0 1-1,0-1 1,0 0 0,0 1 0,1-1 0,-2 1 0,-35 23-195,-53 44-1,43-32 146,-17 13-35,-259 210 191,182-132 35,117-106 139,16-18-106,7-6-31,10-12 91,7-6-128,1 1 1,1 1 0,29-24 0,-22 20-75,112-94-72,2-1-32,-83 66 22,220-196-130,-266 241 23,-9 8 83,-4 5-19,-9 12 68,-2 0 0,0-1 1,-1 0-1,-17 14 0,13-12 14,-135 124-102,61-58 156,-31 19 503,115-99-172,8-8-93,11-12-209,60-64-230,-29 36 123,22-25 27,82-98 133,-132 147-224,-12 13-101,-5 7 116,-10 8 8,12-8 67,-27 20-125,-102 79-101,-32 38 296,118-104-64,-85 48 0,93-61 368,-64 24 0,79-38-133,21-7-218,1 0 1,0 0 0,0 0 0,0 0 0,-1 0 0,1 0 0,0 0 0,0 0-1,0 0 1,-1 0 0,1 0 0,0 0 0,0 0 0,-1 0 0,1 0 0,0 0-1,0 0 1,0 0 0,-1 0 0,1 0 0,0 0 0,0 0 0,0 0 0,-1-1-1,1 1 1,0 0 0,0 0 0,0 0 0,0 0 0,-1 0 0,1-1 0,0 1-1,0 0 1,0 0 0,0 0 0,0-1 0,0 1 0,0 0 0,0 0 0,-1 0-1,1-1 1,0 1 0,0 0 0,0 0 0,0-1 0,0 1 0,0 0 0,0 0-1,0 0 1,0-1 0,0 1 0,0 0 0,1 0 0,-1 0 0,0-1 0,0 1-1,0 0 1,0 0 0,0 0 0,0-1 0,0 1 0,0 0 0,1 0 0,-1-1-1,11-13 16,18-17-13,61-70 56,92-109-247,-133 161 116,2 3 0,60-43 0,-47 43-291,-56 38 225,-7 7 79,-6 4-25,-10 10 35,0 2-1,0 0 0,2 1 1,-13 17-1,9-11 42,-62 84 35,-22 28-79,75-103 82,0-2-1,-38 31 1,48-47 26,-1 2 67,0-1 1,-1 0-1,-21 11 1,18-18 141,21-7-261,0 0-1,0 0 1,-1 0-1,1 1 1,0-1-1,0 0 0,0 0 1,0 0-1,-1 0 1,1 0-1,0 0 1,0 0-1,0 0 1,-1 0-1,1 0 1,0 0-1,0 0 1,0 0-1,-1 0 0,1 0 1,0 0-1,0-1 1,0 1-1,-1 0 1,1 0-1,0 0 1,0 0-1,0 0 1,0 0-1,-1 0 1,1-1-1,0 1 1,0 0-1,0 0 0,0 0 1,0 0-1,0-1 1,-1 1-1,1 0 1,3-10 186,13-11 36,-16 20-227,39-51-51,-3-3-1,37-74 1,-63 111 56,38-82 93,-27 54-239,-18 37-157,-6 12 35,-11 16 19,-8 14 154,-1-1-1,-49 50 0,8-25 38,-114 76 0,61-49 197,82-56-56,9-8 105,-33 21 0,57-39-128,-1-1-1,0 1 1,0-1-1,-1 0 0,1 0 1,-3 1-1,5-2-56,1 0 0,-1 0 0,1 0 0,-1 0 1,1 0-1,-1 0 0,1 0 0,-1 0 0,1 0 0,-1 0 0,1 0 0,0 0 0,-1 0 0,1 0 0,-1 0 0,1-1 0,-1 1 0,1 0 0,-1 0 0,1 0 0,0-1 0,-1 1 0,1 0 0,0-1 0,-1 1 0,1 0 0,0-1 1,-1 1-1,1 0 0,0-1 0,-1 1 0,1-1 0,0 1 0,0-1 0,0 1 0,0-1 0,-1 1 0,1 0 0,0-1 0,0 1 0,0-1 0,0 1 0,0-1 0,0 1 0,0-1 0,0 1 0,0-1 0,0 1 0,1-1 0,-1 1 0,0-1 0,2-5-7,0 0 0,0 0 0,0 1-1,1-1 1,0 1 0,0 0-1,7-9 1,-7 9-12,38-48-38,74-75 0,-55 64 40,122-142-364,-182 206 373,7-9-90,1 1-1,15-13 0,-23 20 85,0 1 0,1 0-1,-1 0 1,0-1 0,1 1 0,-1 0 0,0 0-1,1 0 1,-1-1 0,0 1 0,1 0-1,-1 0 1,0 0 0,1 0 0,-1 0-1,0 0 1,1 0 0,-1 0 0,0 0 0,1-1-1,-1 2 1,1-1 0,-1 0 0,0 0-1,1 0 1,-1 0 0,1 1-1,-1-1 0,0 1 0,0-1 0,0 1 1,0-1-1,0 1 0,0 0 0,0-1 0,0 1 0,0-1 0,0 1 1,0 0-1,0-1 0,0 1 0,0-1 0,-1 1 0,1-1 0,-1 2 1,-4 11-18,-1-1 1,0 1 0,-1-1 0,-1-1 0,0 1 0,-12 13 0,-65 61 233,-79 56 126,96-86-176,60-50-148,-21 19 166,-37 24-1,63-48-140,0 1-1,1 0 1,-1-1-1,0 0 0,0 0 1,0 0-1,0 0 1,-4 0-1,6 0-26,1-1 0,-1 0 1,1 0-1,-1 0 0,1 0 0,-1-1 1,1 1-1,-1 0 0,1 0 0,-1 0 1,1 0-1,-1 0 0,1-1 0,-1 1 1,1 0-1,-1 0 0,1-1 0,0 1 1,-1 0-1,1-1 0,-1 0 0,0 1-3,1-1-1,0 0 1,-1 0-1,1 0 0,0 0 1,0 0-1,0 1 0,-1-1 1,1 0-1,0 0 1,0 0-1,0 0 0,0 0 1,1 0-1,-1 0 0,0-1 1,4-12-29,0-1 0,1 2 1,1-1-1,12-22 0,37-52-105,-39 64 117,45-63-34,48-81-104,-101 149 26,-8 19 116,0 0 0,0-1 0,1 1 0,-1 0 0,0 0 0,0 0 0,0-1 0,0 1 1,0 0-1,0 0 0,0 0 0,0 0 0,0-1 0,0 1 0,0 0 0,0 0 0,0 0 0,-1 0 0,1-1 1,0 1-1,0 0 0,0 0 0,0 0 0,0 0 0,0-1 0,0 1 0,0 0 0,0 0 0,-1 0 0,1 0 0,0 0 1,0 0-1,0 0 0,0-1 0,0 1 0,-1 0 0,1 0 0,0 0 0,0 0 0,0 0 0,0 0 0,-1 0 0,1 0 1,0 0-1,0 0 0,0 0 0,-1 0 0,1 0 0,0 0 0,0 0 0,0 0 0,0 0 0,-1 0 0,1 0 1,-5 2-28,-1 1 1,1-1-1,0 1 1,0 0-1,0 0 1,1 0 0,-1 1-1,1 0 1,-5 5-1,2-3 16,-111 114-41,77-75-33,-81 69 0,-58 8 315,157-109 14,-31 13-1,52-25-211,0-1 1,0 1-1,0 0 0,0 0 1,0-1-1,0 1 0,0-1 1,0 0-1,-2 0 0,4 0-21,-1 0-1,1 0 1,0 0 0,0 0-1,-1 0 1,1 0-1,0 0 1,0 0-1,0 0 1,0-1-1,-1 1 1,1 0-1,0 0 1,0 0 0,0 0-1,0 0 1,0-1-1,-1 1 1,1 0-1,0 0 1,0 0-1,0 0 1,0-1-1,0 1 1,0 0 0,0 0-1,0-1 1,0 1-1,0 0 1,0 0-1,0 0 1,0-1-1,0 1 1,0 0 0,0 0-1,0 0 1,0-1-1,0 1 1,0 0-1,0 0 1,0 0-1,0-1 1,0 1-1,0 0 1,1 0-1,1-5-9,1 1 0,0-1 0,0 1 0,0 0 0,0 0 0,6-4 0,35-37-40,50-65-1,-24 20-116,114-116-1,-167 192-143,-17 14 302,0 0 0,0 0 0,0 0 0,0-1 1,0 1-1,0 0 0,1 0 0,-1 0 0,0 0 0,0 0 1,0 0-1,0 0 0,0 0 0,0 0 0,1 0 0,-1 0 1,0 0-1,0 0 0,0 0 0,0 0 0,0 0 0,0 0 1,1 0-1,-1 0 0,0 0 0,0 0 0,0 0 0,0 0 1,0 0-1,0 0 0,1 1 0,-1-1 0,0 0 0,0 0 1,0 0-1,0 0 0,0 0 0,0 0 0,0 0 0,0 0 1,0 0-1,0 1 0,1-1 0,-1 0 0,0 0 0,0 0 0,0 0 1,0 0-1,0 0 0,0 1 0,0-1 0,0 0 0,0 0 1,0 0-1,0 0 0,0 0 0,0 1 0,-2 5-31,1 0 0,-1 0-1,-5 11 1,6-13 44,-14 31 5,-2-1-1,-1 0 1,-2-1 0,-1-1 0,-1-1 0,-2-1-1,-1-1 1,-1-2 0,-2 0 0,0-2-1,-45 31 1,49-39 23,9-6 114,-1 0 0,0-1-1,-29 14 1,31-21 45,14-3-189,0 0-1,0 0 1,0 0-1,-1 0 1,1 0 0,0 0-1,0 0 1,0 0-1,-1 0 1,1 0-1,0 0 1,0 0 0,0 0-1,0 0 1,-1 0-1,1 0 1,0 0-1,0 0 1,0 0 0,0-1-1,-1 1 1,1 0-1,0 0 1,0 0-1,0 0 1,0 0 0,0-1-1,0 1 1,-1 0-1,1 0 1,0 0-1,0-1 1,0 0 15,1-1 0,-1 1 1,1 0-1,-1-1 0,1 1 0,0-1 1,-1 1-1,1 0 0,0 0 1,0-1-1,0 1 0,0 0 0,0 0 1,2-2-1,178-226-86,-46 50-116,-26 36-371,-105 137 286,-8 9 108,-8 12 35,-37 55 43,19-25 127,-37 41-1,55-72-51,-40 42 72,46-50-25,-1-1 1,0 1-1,0-1 1,0 0-1,-1-1 1,-10 5-1,17-8-29,0 0 0,0-1 0,-1 1 0,1-1 0,0 1-1,-1-1 1,1 0 0,0 1 0,-1-1 0,1 0 0,0 0 0,-1 0 0,1 0-1,0 0 1,-1 0 0,1-1 0,0 1 0,-1 0 0,1-1 0,0 1 0,-1 0-1,1-1 1,0 0 0,0 1 0,0-1 0,0 0 0,-1 0 0,1 0 0,0 1 0,0-1-1,1 0 1,-1 0 0,0-1 0,0 1 0,0 0 0,1 0 0,-1 0 0,0 0-1,1-1 1,-1 1 0,1 0 0,0-1 0,-1 1 0,1 0 0,0-2 0,-2-5-10,1 0 0,1 0 0,0 0 0,0 0 0,0 1 0,2-12 0,4-8-48,19-50 1,-5 14 98,-19 61-70,-1 0 0,1 0 0,-1 0 0,0 0 0,1 0 0,-1 1 0,0-1 0,0 0 0,-1 0 0,1 0 0,0 0 1,-1 0-1,1 0 0,-1 0 0,1 1 0,-1-1 0,-1-2 0,1 3-8,1 0 0,-1 0 0,0 0 0,0 1 0,0-1 0,0 0 0,0 0 0,0 1 0,0-1 0,0 0 0,0 1 0,0-1 0,0 1-1,-1 0 1,1-1 0,0 1 0,0 0 0,0 0 0,-1-1 0,1 1 0,0 0 0,0 0 0,-1 0 0,1 1 0,0-1 0,-2 1 0,-4 0-26,1 1-1,-1 0 0,1 0 1,0 1-1,0 0 0,0 0 1,0 0-1,1 1 1,-1 0-1,-6 6 0,-2 4 54,0 1 1,-12 17-1,-2 1 44,26-29 3,-1-1 1,1 0 0,0 1-1,-1 0 1,-1 5-1,18-13 56,64-31-6,-27 12-76,0-1 0,68-46 0,-111 65-6,-3 2 42,-1 0 0,1 0-1,7-6 1,-12 9-60,0-1 1,0 1-1,1 0 0,-1 0 0,0-1 1,0 1-1,1 0 0,-1-1 0,0 1 1,0 0-1,0-1 0,0 1 0,1 0 0,-1-1 1,0 1-1,0 0 0,0-1 0,0 1 1,0-1-1,0 1 0,0 0 0,0-1 1,0 1-1,0-1 0,-1 1-10,1-1 1,-1 1-1,1-1 0,-1 1 1,1-1-1,-1 1 0,1-1 1,-1 1-1,1 0 0,-1-1 0,0 1 1,1 0-1,-1 0 0,0 0 1,1-1-1,-1 1 0,0 0 1,0 0-1,-7-1-12,0 1 0,1 0 0,-1 0 0,1 1 0,-1 0 0,-10 3 0,-1 0 45,-12 2-88,0 1-1,0 2 1,-43 18 0,53-18-10,1 1 1,0 1-1,1 1 1,1 1-1,-32 27 1,46-36 60,0-1 1,0 1-1,1 1 1,-1-1-1,1 0 1,0 1-1,-3 6 1,5-10 11,1 0-1,-1 1 1,1-1 0,0 0-1,-1 1 1,1-1-1,0 0 1,0 1 0,0-1-1,0 0 1,0 1 0,0-1-1,0 0 1,1 1 0,-1-1-1,1 0 1,-1 1 0,0-1-1,1 0 1,0 1 0,-1-1-1,1 0 1,0 0 0,0 0-1,0 0 1,-1 0 0,1 0-1,0 0 1,0 0 0,1 0-1,-1 0 1,2 1 0,17 10-429,43 21 0,8 4-1761,-54-27 1007,0 1-558,1 0 0,28 11-1,-15-17-1675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9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416 15 2496,'0'-1'178,"-3"-1"492,-1 0 0,1 0 0,0 0 0,0 1 0,-5-2 0,6 2-579,0 1 0,0 0 0,0-1 0,0 1 0,0 0 0,0 1 0,0-1 0,1 0 0,-1 0 0,0 1 0,0-1 0,0 1 0,-2 1 0,-39 17 550,1 2 0,0 2 1,-75 57-1,103-70-595,-1 1 1,1 0-1,1 1 1,0 1-1,1 0 1,-15 21-1,25-32-39,1-1 0,0 1 0,0 0 0,0 0 0,0-1 0,0 1 0,1 0 0,-1 0 0,1 0 0,-1 0 0,1 0 0,0 0 0,-1 0 0,1 0 0,0 1 0,0-1 0,1 0-1,-1 0 1,0 0 0,1 2 0,0-1 52,1-1 0,-1 0 0,1 0 0,-1 0 0,1 1-1,-1-2 1,1 1 0,0 0 0,0 0 0,0-1 0,0 1 0,0-1-1,5 3 1,3 1 126,1-1-1,-1 0 1,1-1-1,0 0 1,0-1-1,13 1 1,0 0-185,1-1 0,37-2 0,-57-1-244,0 1 1,0 0 0,1 0-1,-1 0 1,0 1 0,0-1-1,7 3 1,-11-3 122,0 1-1,0-1 1,0 1 0,1-1-1,-1 0 1,0 0 0,0 0-1,0 0 1,1 0 0,-1 0-1,0 0 1,0 0 0,0 0-1,1 0 1,-1 0 0,0-1-1,0 1 1,0-1 0,2 0-1,7-6-2128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9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39 4800,'0'0'108,"-1"-1"0,1 1 0,-1-1 0,1 1 0,-1 0 0,1-1 0,-1 1 0,1 0 0,-1-1 0,0 1 0,1 0 0,-1 0 0,1 0 0,-10-7 4123,11 6-4241,15-8 738,-13 7-632,1 0 0,0 0-1,0 0 1,-1 0 0,1 0-1,0 1 1,0 0 0,0 0 0,8-1-1,-7 2-89,0 0 0,0 0 0,0 1 0,0 0 0,-1 0-1,1 0 1,0 1 0,0-1 0,5 4 0,-8-4-8,0 0 0,-1 0-1,1 0 1,-1 0 0,1 1 0,-1-1 0,1 0 0,-1 1-1,0-1 1,0 1 0,0-1 0,0 1 0,0 0 0,0-1-1,0 1 1,0 0 0,-1 0 0,1-1 0,-1 1 0,1 0-1,-1 0 1,0 0 0,0 0 0,0 0 0,0 0-1,0 3 1,-3 9 116,0 0 1,-1 0-1,-1 0 0,0-1 0,0 0 0,-2 0 0,1 0 0,-2 0 0,-14 18 1,19-28-121,0 0 0,0 0 1,0 0-1,-5 3 0,-10 10 93,12-10-36,4-3 253,6-2 52,8-2-197,143 5-568,-51 7-2862,-79-8 1063,-4-2 720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9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0 253 2720,'2'-52'5454,"5"-25"-3410,-6 38 212,8 30-1754,1 3-419,2 0 0,-1 0 0,0 1 0,1 1 1,0 0-1,16-3 0,77-9-140,-87 14 193,412-18 93,-391 20-101,-38 1-136,0 0 0,-1 0 0,1 0 0,-1 0 0,1 0 0,-1 1 0,0-1 0,1 0 0,-1 0 0,0 0 0,0 0 0,0 1 0,0-1 0,0 0 0,0 2 0,0 15-294,0-1-195,0 0 1,1 0 0,6 29-1,-4-30-76,-2-9-405,0 0 0,1-1 0,5 14 0,-7-19 857,0-1 0,1 1-1,-1 0 1,1 0 0,-1 0 0,1-1-1,-1 1 1,1 0 0,0-1 0,-1 1-1,1 0 1,0-1 0,-1 1-1,1-1 1,0 1 0,0-1 0,0 1-1,0-1 1,1 0-107,-1 0-1,0 0 1,1 0-1,-1 0 1,0 0 0,0-1-1,1 1 1,-1 0-1,0-1 1,0 1-1,2-2 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9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11 1664,'0'0'120,"1"-1"0,-1 0 0,0 1 0,0-1 0,0 1 0,0-1 0,0 1 0,1-1 0,-1 1 0,0-1 0,1 1 0,-1-1 0,0 1 0,1-1 0,-1 1 0,0-1 0,9 0 3768,-9 1-3829,-5 10 476,-1-2-325,0-1-1,0 0 0,0-1 1,-1 1-1,-13 8 0,18-13-160,-1-1 0,0 0 0,1 1 0,-1-1 0,0 0-1,0 0 1,0-1 0,0 1 0,0 0 0,0-1 0,0 0 0,0 0-1,0 0 1,0 0 0,1 0 0,-1-1 0,0 1 0,0-1-1,0 0 1,0 1 0,-5-4 0,7 4-48,0 0-1,0-1 1,0 1-1,1 0 1,-1-1-1,0 1 1,0-1 0,1 1-1,-1-1 1,0 1-1,0-1 1,1 1-1,-1-1 1,1 0-1,-1 1 1,1-1 0,-1 0-1,1 1 1,-1-1-1,1 0 1,-1 0-1,1 0 1,0 1-1,0-1 1,-1 0 0,1 0-1,0 0 1,0 0-1,0 0 1,0 0-1,0 1 1,0-1 0,0 0-1,0 0 1,0 0-1,1 0 1,-1-1-1,1 0-2,0 0-1,1 1 0,-1-1 1,0 0-1,1 1 0,-1-1 1,1 1-1,-1-1 0,1 1 1,-1 0-1,1 0 0,0 0 1,0 0-1,0 0 0,3-1 1,-3 1 9,0 0 0,1 1 0,-1-1 0,0 1 0,0 0 0,0 0 0,1 0 0,-1 0 0,0 0 0,0 0 0,0 1 0,1-1 0,-1 1 0,0-1 0,0 1-1,0 0 1,0 0 0,0 0 0,0 0 0,0 0 0,0 0 0,-1 1 0,1-1 0,0 1 0,-1-1 0,1 1 0,-1 0 0,3 3 0,-3-4 2,0 1 0,0 0-1,0 0 1,0 0-1,0 0 1,0 0 0,-1 0-1,1 0 1,-1 0-1,1 0 1,-1 0 0,0 0-1,0 0 1,0 0-1,0 0 1,0 0 0,0 0-1,-1 0 1,1 1-1,-1-1 1,1 0 0,-1 0-1,0-1 1,0 1-1,0 0 1,0 0 0,0 0-1,0-1 1,0 1-1,-3 2 1,3-3 3,0-1 1,1 1-1,-1-1 1,0 1-1,0-1 1,1 1-1,-1-1 1,0 0-1,0 1 1,0-1-1,0 0 1,0 0-1,0 1 1,1-1-1,-1 0 1,0 0-1,0 0 1,0 0-1,0 0 1,0-1-1,0 1 1,0 0-1,0 0 1,1 0-1,-1-1 1,0 1-1,0-1 1,0 1-1,0 0 1,1-1-1,-1 1 1,0-1-1,1 0 1,-1 1-1,0-1 1,1 0-1,-1 1 0,0-2 1,-2-1 8,1 0 0,0 0 0,-1 0 1,1 0-1,1 0 0,-1-1 0,0 1 0,-1-5 0,1-1-63,0 1-1,0-1 0,1 0 1,0-9-1,1 16-144,1 3 166,0 0 0,0 0 0,0 0 0,0 0 0,0 0 0,-1 0 0,1 0 0,0 1 0,0-1 0,-1 0 0,1 0 0,-1 1 0,1-1 0,-1 0 0,0 1 0,1 0 0,0 36 31,-1-25 113,0-11 96,9-11 58,-9 9-277,2-2-8,0-1 0,0 1 0,-1-1 0,1 0 0,-1 1 0,1-1 0,-1 0 0,0 0 0,1-6 0,-3 10-4,-1-1 0,1 1-1,-1 0 1,1 0 0,0 0-1,0 0 1,-1 0 0,1 1-1,0-1 1,0 0 0,-1 2-1,-3 2-9,1-1 312,17-8 17,-10 4-322,1 1 1,-1-1-1,0 1 1,0 0-1,0-1 1,0 1-1,0 0 1,0 1-1,0-1 1,0 1-1,0-1 1,-1 1-1,1 0 1,-1 0-1,1 0 1,-1 0-1,1 0 0,-1 1 1,0-1-1,0 1 1,3 4-1,1 6-17,1-1-1,-1 1 0,6 23 0,-7-22 73,2 4 39,-1 1 0,-2-1 0,0 1 0,0 0-1,-2 1 1,0-1 0,-2 0 0,-1 21 0,0-31-22,-1-1 0,-1 1 0,1-1 0,-1 0 0,-1 0 1,1 0-1,-1 0 0,-1 0 0,1-1 0,-1 1 0,-1-1 1,1-1-1,-1 1 0,-13 10 0,-6 3-628,0-2 0,-50 27-1,64-39 223,-27 17-1517,2-3 586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9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4 170 1664,'-2'-8'816,"2"7"-773,0 1-1,0 0 0,-1 0 1,1-1-1,0 1 1,0 0-1,0-1 1,0 1-1,0 0 1,0-1-1,0 1 1,0 0-1,0-1 1,0 1-1,0 0 1,0 0-1,0-1 1,0 1-1,0 0 1,0-1-1,0 1 1,0 0-1,0-1 1,1 1-1,-1 0 1,0 0-1,0-1 1,0 1-1,0 0 1,1 0-1,-1-1 1,5-14 3989,-2 12-3398,-2 2-416,0-1 1,0 1-1,0 0 0,0 0 0,0 0 1,0 1-1,0-1 0,0 0 1,0 0-1,0 0 0,1 1 0,0-1 1,2 3-30,0 1 0,0 1 0,-1-1 0,0 0 0,1 1 0,-1 0 0,-1 0 0,1 0 0,0 0 0,-1 0 1,4 9-1,4 7-106,-3-5-73,0 0 0,-1 0 0,7 32 0,-7-25-34,-5-15 37,9 30-14,2-1 0,20 45 0,-9-24 102,-15-37-119,14 26-1,-16-33 28,-5-10 1,0 0-1,0-1 1,0 1 0,0-1-1,1 0 1,-1 1 0,1-1 0,3 3-1,23 32 226,-26-35-96,-2-2-111,0 1 1,1 0 0,-1 0 0,1-1 0,-1 1 0,1 0 0,0-1-1,-1 1 1,1-1 0,-1 1 0,1-1 0,0 1 0,0-1 0,-1 1 0,1-1-1,1 1 1,-1 0 211,9-10 278,-5 1-469,0 0 0,-1-1 1,0 0-1,3-10 0,2-4 121,69-194-182,-36 92-328,-23 67 290,9-25-240,-22 70 281,0 1 0,1-1 0,0 1 0,11-14 1,-16 24-169,9-14 135,-10 16-40,-1-1 0,1 1 0,-1-1 1,1 0-1,-1 1 0,0-1 0,0 0 1,1 1-1,-1-1 0,0 0 0,0 0 0,0 1 1,0-1-1,1 0 0,-1 0 0,0 1 1,-1-1-1,1 0 0,0 0 0,0 0 1,0 1-6,-1-1 1,1 1-1,0 0 1,-1 0 0,1 0-1,0 0 1,-1-1 0,1 1-1,0 0 1,-1 0 0,1 0-1,0 0 1,-1 0-1,1 0 1,0 0 0,-1 0-1,1 0 1,-1 0 0,1 0-1,0 0 1,-1 0 0,1 0-1,0 1 1,-1-1-1,1 0 1,0 0 0,-1 0-1,1 0 1,0 1 0,0-1-1,-1 0 1,1 0 0,0 1-1,0-1 1,-1 0-1,1 0 1,0 1 0,-15 14-2555,12-12 1972,-15 17-1219,-7 8-736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9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 2304,'6'0'1295,"-2"1"-944,-1-1 1,0 0-1,0 0 1,0 0 0,0 0-1,0-1 1,0 1 0,0-1-1,0 0 1,3-1-1,-3 0-83,1 1 0,-1 0 0,0 0 0,1 0 0,-1 0 0,1 0 0,0 1 0,-1 0 0,6 0 0,-5 0-63,0-1 0,0 1 0,1-1 0,-1 1 0,0-1 0,0 0 0,5-2 0,-1 0-97,0 1-1,1 0 0,-1 1 1,0 0-1,1 0 0,-1 1 1,1 0-1,12 1 0,7 0 229,102 1 627,204-8-433,-89-8-2647,-200 15-2550,-24-3 486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9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1 304 2080,'4'4'4368,"23"-16"-3243,-18 7-975,2 0 0,-1 0 0,0 1 0,1 1-1,0 0 1,0 0 0,0 1 0,0 0 0,17 0 0,80-3-113,151 5 854,-155 8-694,3 0 310,151-19-86,0-5-538,-178 18 150,-32 0 68,58-5-1,72-6 543,-81 6-491,-55-1-117,-1-2 0,49-14 0,-42 9-37,51-5 0,244-11 120,-243 13 48,-39 5 14,216-9 191,-163 13-416,43 2 136,31-2 106,182 4-64,-322 3-213,4 1 326,-1-2-1,54-6 0,121-12-251,-84 8 65,154-26 619,84 1-49,-233 33-818,-83 1-2454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9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355 90 1568,'6'-6'668,"0"1"-1,1 0 1,0 0 0,9-5 0,-15 10-528,0-1 0,0 0 0,0 0 1,-1 0-1,1 0 0,0 0 1,0 0-1,-1 0 0,1 0 1,0 0-1,-1 0 0,1 0 0,-1 0 1,0 0-1,1-1 0,-1 1 1,0 0-1,0 0 0,0-1 1,1 1-1,-1 0 0,-1 0 0,1 0 1,0-1-1,-1-1 0,1 1-68,0 1 0,0 0 0,0 0 0,-1-1 0,1 1 0,0 0 0,-1 0-1,1 0 1,-1-1 0,1 1 0,-1 0 0,0 0 0,0 0 0,1 0 0,-1 0 0,0 0 0,0 0-1,0 0 1,0 1 0,0-1 0,0 0 0,0 1 0,0-1 0,-2 0 0,-2 0-19,0 0-1,1 1 1,-1-1 0,0 1 0,0 0 0,1 1 0,-1-1 0,0 1 0,-6 2-1,1 1 248,0 0-1,-17 10 0,23-12-248,-24 13 479,8-4-433,1 0 0,0 1-1,-31 25 1,30-18-172,0 0 0,-25 36 0,36-43 88,0 1 0,1 0 0,1 0 1,1 1-1,-1 0 0,-4 19 0,9-28-8,1 0 0,0 1 0,0-1 0,1 0 1,0 0-1,0 1 0,0-1 0,0 0 0,1 0 0,0 1 0,0-1 0,0 0 0,1 0 1,0 0-1,0 0 0,0-1 0,0 1 0,5 7 0,-2-6 50,0 0 0,0 0 0,1-1 0,-1 1 0,1-2-1,1 1 1,-1 0 0,0-1 0,1 0 0,0-1 0,0 0 0,7 3 0,147 46 750,-153-50-770,0-1 0,1 0 1,15 0-1,13 1-267,-29-1-309,1-1-1,-1 0 0,1 0 1,-1 0-1,10-3 0,-9 1-1445,0 0 1,13-5-1,-3 0-797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9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3 417 2240,'-3'-3'1128,"7"4"66,8 1-391,-12-2-787,12 0 432,1 0 0,-1-1 0,1 0 0,-1-1 0,0 0 0,14-4 0,-14 2-257,1-1-1,-1 0 0,0 0 1,-1-1-1,1-1 1,13-10-1,37-27 281,-55 39-275,-6 5-116,0 0-70,0 1 0,0 0 0,0-1 0,-1 1 0,1 0-1,0 0 1,0-1 0,-1 1 0,1 0 0,0 0 0,-1 0 0,1 0 0,-1 0 0,0 0 0,1 0-1,-1 0 1,0 0 0,1 0 0,-1 0 0,0 2 0,2 20 25,-1 0 1,-2 29-1,0-6-8,8 230 880,-6-258-857,1 21 77,1 0 1,9 43-1,-7-56 29,-5-20 8,1 1 0,1 0-1,3 9 1,-5-15 220,10-22-267,-1-1 0,10-41 0,5-51 308,-12 54-337,18-118-214,5-20-63,15-80-360,-49 239-385,16 39 785,152 4 160,-70 0-113,-7-2 130,53-1 94,199-8 400,-207 3-650,-37 0 187,-14 2-21,-31 0 18,62 6-1,-57 0-54,40 7-204,-79-8 242,24 0 0,-16-1 75,-12-2-62,22-2 0,4 0-34,38 1-1,229 6 190,-142-4-199,-94-2 0,118-8 113,-2-1-66,18 10 601,-101-8-928,-104 9-18,-1-1-1,1 0 0,-1-1 1,1 1-1,0 0 0,-1-1 1,1 1-1,-1-1 0,1 0 1,-1 0-1,5-2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9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20 1472,'-1'-1'79,"1"1"-1,0-1 1,0 1 0,0-1 0,0 1-1,13-17 6868,-13 19-6830,0 0 0,-1-1 0,1 1 0,0 0 0,0-1 0,0 1 0,1 0 0,-1-1-1,0 1 1,0 0 0,1 1 0,1 9 35,-1 82 143,-2 107 340,-6-102-485,6-95-345,1 0 0,0-1 0,-1 1 0,0 0 0,1-1 0,-2 1 0,-1 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00:59.0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158 429 992,'13'-8'720,"-11"5"-682,0 0-1,0 0 1,0-1 0,0 1 0,-1 0-1,0-1 1,1 1 0,-2-1 0,1 1-1,0-1 1,-1 0 0,1-5 0,4-158 5220,-10 232-4783,-27 342 609,29-326-1027,-3 60 98,-6 197-102,12-266 17,1 88 676,1-141-515,7 31-1,-2-18 24,-4-23-125,1-12 155,1-22 1,5-299-132,-11 237-103,-3-409-125,-4 302 129,8 190-54,-1 1-1,1-1 1,-1 1 0,0 0 0,-1-5 0,2 8-4,-1 0 1,1-1-1,0 1 1,0 0-1,0 0 1,0 0-1,0-1 1,0 1-1,0 0 1,0 0-1,-1 0 1,1-1-1,0 1 1,0 0-1,0 0 1,0 0-1,-1 0 1,1 0-1,0-1 1,0 1-1,0 0 1,-1 0-1,1 0 1,0 0-1,0 0 1,-1 0-1,1 0 1,0 0 0,0 0-1,0 0 1,-1 0-1,0 0 1,1 1-1,-1-1 1,0 1-1,1-1 0,-1 1 1,1 0-1,-1-1 1,1 1-1,-1 0 1,1-1-1,0 1 1,-1 0-1,1 0 1,-1 1-1,-6 20-68,1 1 1,0 0-1,2 0 0,-2 44 0,0-15 47,-71 454 489,77-504-438,0-1-1,0 0 0,-1 1 1,1-1-1,-1 0 0,1 0 1,-1 1-1,1-1 0,-1 0 1,-1 2-1,2-3-20,-1 0-1,1 0 1,0 1-1,0-1 1,0 0-1,0 0 1,-1 0-1,1 0 1,0 0-1,0 0 1,-1 0-1,1 0 1,0 1-1,0-1 1,0 0-1,-1 0 1,1 0 0,0 0-1,0 0 1,-1 0-1,1 0 1,0-1-1,0 1 1,0 0-1,-1 0 1,1 0-1,0 0 1,0 0-1,-1 0 1,1 0-1,0 0 1,0 0-1,0-1 1,0 1-1,-1 0 1,0-2-8,0 1 0,-1-1-1,1 0 1,0 0 0,0 0 0,0 1 0,1-1-1,-1 0 1,0 0 0,1 0 0,-1 0 0,1-3-1,-4-47-58,2 0 1,6-65-1,-2 69 18,6-25 34,-3 35-71,-2 26 13,-1 17-42,1 23 38,-4 252 309,-2-118-170,2-96-47,0-5-140,12 111 1,-10-167 124,0 0 1,0 0-1,0 0 0,4 7 1,-5-11-4,0-1 1,0 0 0,0 1 0,0-1 0,1 0 0,-1 1-1,0-1 1,0 0 0,0 1 0,0-1 0,1 0 0,-1 1-1,0-1 1,0 0 0,0 0 0,1 1 0,-1-1-1,0 0 1,1 0 0,-1 0 0,0 1 0,0-1 0,1 0-1,-1 0 1,0 0 0,1 0 0,-1 0 0,0 0 0,1 0-1,-1 1 1,0-1 0,1 0 0,-1 0 0,0 0-1,1 0 1,-1 0 0,0-1 0,1 1 0,-1 0 0,0 0-1,1 0 1,-1 0 0,0 0 0,1 0 0,-1-1 0,0 1-1,1 0 1,-1 0 0,0 0 0,1-1 0,2-3 5,0 0 0,0 0 0,0 0 0,0 0 0,-1-1 1,1 1-1,1-7 0,15-42-87,-16 42 61,74-246-425,5-19 672,-27 129 313,-46 127-394,0 1 1,2 0 0,1 0 0,26-33 0,-34 47-140,0 1 0,0 0 0,1 0 0,0 0 0,-1 1 0,10-6 0,-13 8-9,0 1 0,1-1 0,-1 1 0,1-1 0,-1 1 0,0-1 0,1 1 0,-1 0 0,1-1 0,-1 1 0,1 0 0,-1 0 0,0 0 0,1 0 0,-1 1 0,1-1 0,-1 0 0,1 0 0,-1 1 0,0-1 0,1 1 0,-1 0 0,0-1 0,1 1 0,-1 0 0,0 0 1,0-1-1,0 1 0,1 0 0,-1 0 0,0 0 0,1 3 0,2 2 2,-1-1 0,1 1 0,-1 1 0,-1-1 0,1 0 0,2 11 0,8 46 36,-12-53-32,7 45-38,-2 0 0,-3 87 0,-22 111-10,18-250 21,1 4-93,-1 0-1,0-1 1,0 1 0,-5 12 0,4-18-196,-1-5 201,1-7-6,1-3-77,-12-92 704,9 97-500,-2 8-59,5 3 36,-1-1 1,1 0 0,0 0-1,-1 1 1,1-1 0,0 0 0,0 1-1,0-1 1,0 3 0,-17 33-60,1 2 0,-15 56 0,-17 39 24,-29 15 318,75-143-283,0 0 0,-1-1 1,0 0-1,0 1 0,-1-1 1,0-1-1,-9 9 0,12-12-7,1 0 0,-1 0-1,1 0 1,-1-1-1,1 1 1,-1 0-1,1-1 1,-1 1-1,0-1 1,1 0-1,-1 1 1,0-1 0,1 0-1,-1 0 1,0 0-1,0 0 1,1-1-1,-1 1 1,0 0-1,1-1 1,-1 1-1,1-1 1,-1 1 0,1-1-1,-1 0 1,1 0-1,-1 0 1,1 0-1,-1 0 1,1 0-1,0 0 1,0 0-1,0 0 1,-1-1 0,1 1-1,0-2 1,-1 1 28,0 0 0,0 0 0,0 0 0,0 0 0,1 0-1,-1 0 1,1-1 0,0 1 0,0-1 0,0 1 0,0-1 0,0 1 0,0-1 0,1 0 0,-1 1 0,1-1 0,0 0 0,-1 0 0,1 1 0,1-1 0,-1 0 0,1-4 0,4-15 145,1 1-1,1-1 1,10-20-1,-10 24-105,2-3-23,1 0 0,1 1 0,1 0 0,0 1 1,1 0-1,1 1 0,1 1 0,1 0 0,0 1 0,28-21 1,-23 20-85,2 0 0,0 2 0,0 0 1,1 2-1,42-17 0,-62 28 57,0 1 1,0 0-1,0 0 0,0 0 0,0 1 1,0-1-1,0 1 0,0 0 0,0 0 1,1 0-1,5 2 0,-9-2 7,0 0 0,0 1-1,1-1 1,-1 1 0,0 0-1,0-1 1,0 1 0,0 0-1,0 0 1,0-1 0,0 1-1,0 0 1,0 0 0,0 0-1,-1 0 1,2 2 0,-1-2-8,-1 1-1,1 0 1,0 0 0,-1 0 0,1 0-1,-1 0 1,0 0 0,0 1 0,0-1-1,0 0 1,0 0 0,-1 4 0,-4 17 53,-1 0 0,-2 0 0,0 0 1,-20 35-1,16-32-19,-1 0-36,8-18-3,1 0 1,0 1 0,0-1-1,1 1 1,0 0 0,-2 10 0,5-19 5,0 0 1,0 0 0,0 0 0,0 0-1,0 0 1,0 1 0,0-1 0,0 0-1,0 0 1,0 0 0,0 0 0,0 0-1,0 1 1,0-1 0,0 0 0,0 0-1,0 0 1,0 0 0,0 1 0,0-1-1,0 0 1,0 0 0,0 0 0,0 0-1,0 0 1,0 1 0,0-1 0,0 0-1,0 0 1,1 0 0,-1 0 0,0 0 0,0 0-1,0 1 1,0-1 0,0 0 0,0 0-1,1 0 1,-1 0 0,0 0 0,0 0-1,0 0 1,0 0 0,0 0 0,1 0-1,-1 0 1,0 0 0,0 0 0,0 0-1,0 0 1,1 0 0,-1 0 0,0 0-1,0 0 1,0 0 0,0 0 0,1 0-1,-1 0 1,0 0 0,0 0 0,0 0-1,0 0 1,0 0 0,1 0 0,5-5-15,-1 1 1,1-1-1,-1 1 1,1-2-1,-1 1 1,5-8-1,5-4-1,23-26 14,277-301 335,18 19 35,-246 254-301,3-4 469,-87 70-341,-11 7-118,-7 6-127,-26 18 0,22-13 48,-254 202-82,222-171 78,-127 87 2,-10-17-5,148-91 6,39-22 2,-6 3-13,1 0 0,-1 0-1,1 0 1,0 1 0,-8 8 0,13-13 13,1 0 0,0 0 0,0 0 0,0 1 0,0-1 0,0 0 0,-1 0 0,1 0 0,0 0 0,0 0 0,0 1 0,0-1 0,0 0 0,0 0 0,0 0-1,0 0 1,0 1 0,0-1 0,0 0 0,-1 0 0,1 0 0,0 0 0,0 1 0,0-1 0,0 0 0,0 0 0,0 0 0,1 0 0,-1 1 0,0-1 0,0 0 0,0 0 0,0 0 0,0 0 0,0 1 0,0-1-1,0 0 1,0 0 0,0 0 0,0 0 0,1 1 0,-1-1 0,0 0 0,0 0 0,0 0 0,0 0 0,0 0 0,1 0 0,-1 0 0,0 0 0,0 1 0,0-1 0,0 0 0,1 0 0,-1 0 0,3 0-1,1 1 1,-1-1 0,0 0-1,1 0 1,-1 0-1,0 0 1,1-1 0,-1 0-1,0 1 1,0-1 0,1 0-1,-1 0 1,4-3 0,8-3 18,20-14 1,-19 10-30,0-1 0,0-1 1,-2 0-1,20-23 0,47-67 79,-57 71-38,86-106 175,-23 30-8,-77 95-123,-4 7-21,-1-1-1,-1 1 1,1-1 0,-1 0 0,4-10 0,-7 16-48,-1 0-1,1 0 1,-1 1 0,0-1 0,0 0 0,1 0-1,-1 0 1,0 0 0,0 0 0,0 0 0,0 0-1,0 0 1,0 0 0,0 0 0,0 0 0,-1 0-1,1 0 1,0 0 0,-1 1 0,1-1-1,0 0 1,-1 0 0,1 0 0,-1 0 0,1 1-1,-1-1 1,0 0 0,1 0 0,-1 1 0,0-1-1,1 1 1,-1-1 0,0 0 0,0 1 0,0-1-1,0 1 1,1 0 0,-1-1 0,0 1-1,-2-1 1,-1 0-32,-1 0 0,1 1 0,0-1 1,-1 1-1,1 0 0,0 0 0,-1 1 0,-4 0 0,-6 2-37,1 1 0,0 0 0,0 1 0,-21 11 1,-51 33-53,70-39 147,-93 59 422,-152 86 387,242-144-797,16-8-38,-1-1 1,1 0 0,0 0 0,-1-1 0,1 1-1,-1-1 1,-5 2 0,7-6 17,5-5 68,5-5 49,0 0 1,1 1-1,0 0 1,18-17-1,-16 18-68,62-69 454,272-309-336,-329 369-176,149-203-116,-164 221 63,0 0 0,0 0 0,0 0 0,0 1 0,0-1 1,-1-1-1,1 1 0,0-3 0,-1 5 31,0 0-1,0 0 1,0-1-1,0 1 1,0 0 0,0 0-1,0 0 1,0-1 0,0 1-1,0 0 1,0 0 0,0-1-1,0 1 1,0 0 0,0 0-1,-1-1 1,1 1 0,0 0-1,0 0 1,0 0 0,0-1-1,0 1 1,-1 0 0,1 0-1,0 0 1,0 0 0,0 0-1,-1-1 1,1 1 0,0 0-1,0 0 1,0 0 0,-1 0-1,1 0 1,0 0-1,0 0 1,-1 0 0,1 0-1,0 0 1,-3 0-34,0 1-1,1 0 1,-1-1 0,1 1-1,-1 0 1,1 1 0,-1-1 0,1 0-1,0 1 1,0-1 0,0 1-1,-3 2 1,-100 98-268,-13 13 185,-49 8 114,44-35 72,99-70 10,10-9 22,2 1-1,-1 0 1,-13 16 0,21-20 477,9-9-121,1 0-308,35-22 552,-23 15-551,-1-1 0,24-20 0,-18 11-180,0-2 0,-2 0 1,-1-2-1,-1 0 0,-1-1 1,-1 0-1,-1-2 0,-2 0 1,0 0-1,-2-1 0,8-31 1,-18 53-18,1 1 0,-1 0 0,-1-1 0,1 1-1,-1-1 1,0 1 0,0-1 0,-1 1 0,-1-9 0,1 12 38,1 0-1,-1 0 0,0 0 1,1 1-1,-1-1 1,0 0-1,0 1 1,0-1-1,-1 1 1,1-1-1,0 1 0,-1 0 1,1 0-1,0-1 1,-1 1-1,0 0 1,1 0-1,-1 0 1,0 0-1,1 1 0,-1-1 1,0 0-1,0 1 1,1-1-1,-1 1 1,0 0-1,0-1 1,0 1-1,0 0 0,-2 1 1,-8-1-21,0 1-1,0 1 1,0 0 0,0 1 0,0 0 0,-14 6 0,-65 34-61,81-39 95,-39 24-51,1 1-1,2 3 1,1 2-1,-50 47 1,85-71 136,-1 0 1,2 1 0,-1 0 0,1 0-1,1 1 1,-13 25 693,21-37-818,1 0 21,0 0 0,0 0 1,-1 0-1,1 1 0,0-1 0,-1 0 0,1 1 1,0-1-1,-1 0 0,1 1 0,0-1 0,-1 1 1,1-1-1,-1 1 0,1-1 0,-1 1 0,1 0 1,-1-1-1,1 1 0,-1 0 0,0-1 0,1 1 1,-1 0-1,1 1 0,4 19-272,-4-19 255,2 27-108,-1 1-1,-2 43 1,0 2 28,1-46 42,2-1 0,0 0 0,2 0 0,14 48 0,-16-70 92,-1-1 0,1 1 0,0-1 0,1 1 0,-1-1 0,1 0-1,0 0 1,0-1 0,1 1 0,-1-1 0,1 0 0,0 0 0,0-1 0,0 1 0,1-1-1,-1 0 1,1-1 0,0 1 0,-1-1 0,1 0 0,7 1 0,7 1 32,0-1 0,0-1 0,0-1 0,1 0 0,25-4 0,-18 0 14,1-1 1,-1-2-1,45-14 1,78-39 234,-119 45-208,517-239 483,-404 194-490,-75 33 64,-68 26-148,24-9 55,-26 9-53,0 0 0,0 0 0,1 0 1,-1 0-1,0 0 0,0 0 0,1 0 0,-1 0 0,0 0 0,0 0 0,1 0 0,-1 0 0,0 0 0,0 0 0,1 0 0,-1 0 0,0 0 0,0 0 0,0 1 1,1-1-1,-1 0 0,0 0 0,0 0 0,0 0 0,1 0 0,-1 1 0,0-1 0,0 0 0,0 0 0,1 1 0,-1-1-13,-1 1 0,1 0 1,0 0-1,0-1 0,0 1 0,-1 0 0,1 0 0,0-1 0,-1 1 1,1 0-1,0-1 0,-1 1 0,1 0 0,-1-1 0,0 2 1,-44 54-218,-2-1 1,-74 66 0,-109 55 83,62-53 467,162-117-128,8-5-70,16-8 32,-16 6-138,22-10 68,0-1-1,-1-1 1,-1-1 0,33-27 0,79-81-14,-15 13-3,107-60-85,-13 11-21,-170 126-49,-29 22-69,24-21 0,-70 50-482,-142 93 196,143-88 479,2 1 0,1 1 0,-39 46 0,41-36-2,-34 59-1,36-54-27,16-28-7,5-10 29,1 0 0,0-1 0,1 1 1,-1 0-1,0 0 0,1 1 0,-1-1 0,1 0 0,0 0 1,0 1-1,1-1 0,-1 0 0,0 6 0,1-8-16,0-1-1,0 1 1,1-1-1,-1 1 1,0-1-1,0 1 1,0 0-1,0-1 1,1 1-1,-1-1 1,0 1 0,1-1-1,-1 1 1,0-1-1,1 1 1,-1-1-1,1 0 1,-1 1-1,1-1 1,-1 0-1,0 1 1,1-1-1,0 0 1,-1 1-1,1-1 1,-1 0-1,1 0 1,0 1-1,0-1 13,1 0 0,-1 0-1,1 0 1,-1 0-1,0 0 1,1 0-1,-1 0 1,0-1-1,1 1 1,-1 0 0,3-2-1,5-3 31,0-1 0,0 1 0,0-2 0,-1 1 0,9-9 0,9-8 29,116-84 56,65-54 141,-177 135-249,-2-2-1,-1-1 1,-1-1 0,35-54-1,-45 57-39,14-29-1,-25 45-8,-1 0-1,0 0 0,-1 0 1,0-1-1,3-20 1,-6 30-2,0 0 1,0 1-1,0-1 1,0 0-1,0 0 1,0 0-1,0 0 1,-1 0-1,1 0 1,-1 0-1,1 0 1,-1 1-1,0-1 1,0 0-1,-1-1 1,1 2 8,1 0 0,-1 1 0,0-1 1,0 1-1,0-1 0,0 1 0,1-1 0,-1 1 0,0-1 1,0 1-1,0 0 0,0 0 0,0-1 0,0 1 1,0 0-1,0 0 0,0 0 0,0 0 0,0 0 0,0 0 1,0 0-1,0 1 0,0-1 0,0 0 0,0 0 0,0 1 1,0-1-1,0 1 0,-1 0 0,-8 4-63,1 1-1,-1 0 0,1 0 1,-13 12-1,9-7 1,-102 89-559,96-80 624,0 0 1,1 1-1,-23 34 1,37-47-8,-1 0 0,1 0 0,1 0 0,-1 0 0,-3 16 0,6-21 23,1-1 0,-1 1-1,1 0 1,-1-1-1,1 1 1,0-1-1,0 1 1,1 0-1,-1-1 1,0 1 0,1 0-1,-1-1 1,1 1-1,0-1 1,0 1-1,0-1 1,0 0-1,1 1 1,-1-1 0,0 0-1,1 0 1,0 0-1,2 3 1,0-2 27,0-1 0,0 1 0,1-1 1,-1 0-1,1 0 0,-1 0 0,1-1 0,0 1 1,0-1-1,0 0 0,0-1 0,0 1 0,0-1 1,-1 0-1,1 0 0,0 0 0,9-3 0,1 1 41,-1-2-1,1 0 1,-1-1 0,26-12-1,19-15 16,-2-4 0,84-65 0,75-86-8,-145 123-29,-11 7-105,-54 51-253,-9 7 141,-16 15-41,-4 4 65,-315 260-561,209-176 870,5 6 0,4 5 0,-117 147 0,173-184-72,64-77-78,-1 0 1,0 0-1,0 0 0,1 0 1,-1 0-1,0 0 0,1 0 1,-1 1-1,1-1 1,0 0-1,-1 0 0,1 3 1,4-1 114,8-5 12,2-2-54,0-1 0,-1-1-1,0 0 1,-1-1 0,0-1-1,17-12 1,-21 14-70,211-169 227,21-16-213,103-39-446,-314 212-5,-20 14 223,-7 5-1,-15 10-187,-53 31-97,35-24 337,0 2 0,-30 27 0,20-9 166,-53 63 0,-29 54 225,100-125-214,22-29-36,-50 71-125,46-64 155,0 0 0,0 1 0,1 0 0,0 0 0,1 0 0,-4 15 0,7-22-11,-1 0-1,1 1 1,0-1-1,-1 0 1,1 0-1,1 0 1,-1 0-1,0 0 1,0 0-1,1 0 1,-1 0-1,1 0 1,-1 0-1,1 0 1,1 3-1,-1-4 4,0 0-1,0 0 0,1 1 1,-1-1-1,0 0 0,0 0 1,1 0-1,-1 0 1,0-1-1,1 1 0,-1 0 1,1-1-1,-1 1 0,1 0 1,-1-1-1,3 1 0,1-1 31,1 1 0,0-1-1,0 0 1,0-1-1,0 1 1,0-1-1,0 0 1,-1-1 0,1 1-1,6-4 1,26-12 90,-2-2 1,55-37-1,-85 53-132,469-330 347,-322 218-469,-146 110 93,-3 2-43,0 0 1,0 0 0,-1 0 0,1 0 0,-1-1 0,5-6-1,-9 9-80,-4 3 12,-73 44-204,2 3 0,-72 62 0,-119 138 926,257-239-578,6-6 30,0 0-1,0 0 1,0 1-1,0 0 1,1-1-1,-1 1 1,-2 7-1,6-11-36,-1-1-1,1 0 0,0 0 1,0 1-1,0-1 0,0 0 0,0 1 1,0-1-1,-1 0 0,1 1 0,0-1 1,0 0-1,0 1 0,0-1 0,0 0 1,0 0-1,0 1 0,0-1 0,1 0 1,-1 1-1,0-1 0,0 0 1,0 1-1,0-1 0,0 0 0,0 1 1,1-1-1,-1 0 0,0 0 0,0 1 1,0-1-1,1 0 0,-1 0 0,0 1 1,0-1-1,1 0 0,-1 0 0,0 0 1,0 0-1,1 1 0,-1-1 0,0 0 1,1 0-1,-1 0 0,0 0 1,1 0-1,-1 0 0,0 0 0,0 0 1,1 0-1,-1 0 0,0 0 0,1 0 1,-1 0-1,0 0 0,1 0 0,25-6 235,-7-2-111,-1 0 0,0-1 0,33-23 0,49-43 255,-80 58-362,9-6-11,214-160-136,-165 131 89,209-152 310,-279 198-306,-4 3-2,0 0-1,-1 0 1,1 0 0,-1 0-1,0-1 1,1 0 0,-2 1-1,4-6 1,-8 9-190,-7 5-23,-51 25-92,1 3 0,-101 75 1,93-48 600,2 3 1,3 3 0,-90 124 0,149-186-252,-5 7 35,0 0 0,0 0 0,1 1 0,1 0 0,-6 16 0,11-27-27,1 0 1,-1 1 0,0-1-1,1 1 1,0-1-1,-1 0 1,1 1 0,0-1-1,0 1 1,0-1 0,0 1-1,0-1 1,0 1-1,0-1 1,1 1 0,-1-1-1,0 1 1,1-1-1,-1 0 1,1 1 0,0-1-1,-1 0 1,1 1 0,0-1-1,0 0 1,1 2-1,0-2 15,0 0 0,0 0 0,0 0 0,0 0 0,1 0 0,-1-1-1,0 1 1,0-1 0,1 0 0,-1 1 0,0-1 0,1 0-1,-1 0 1,0-1 0,1 1 0,-1 0 0,3-1 0,4-1 28,-1-1 0,0 1-1,0-2 1,0 1 0,0-1 0,0 0 0,12-9 0,49-44 186,-48 38-228,86-72 80,208-133 1,-258 185-444,-48 29 10,-9 10 322,0-1 1,0 1-1,0 0 0,0 0 1,0 0-1,-1 0 0,1-1 1,0 1-1,0 0 0,0 0 1,0 0-1,0 0 0,0 0 1,-1-1-1,1 1 1,0 0-1,0 0 0,0 0 1,-1 0-1,1 0 0,0 0 1,0 0-1,0 0 0,0 0 1,-1 0-1,1 0 0,0 0 1,0 0-1,0 0 1,-1 0-1,1 0 0,0 0 1,0 0-1,0 0 0,-1 0 1,-4 0-93,-1 1 0,1 0 0,-1 1 0,-4 1 0,-10 5 31,0 0 0,1 2 0,0 0 0,1 1 0,0 1 1,1 0-1,-28 27 0,-98 120 55,127-141 18,10-10 10,-66 82 134,57-70-35,1 1 0,-16 33-1,28-50-41,1 0 0,-1 0 0,1 1-1,-1-1 1,0 5 0,2-9-58,0 1 0,0-1 1,0 1-1,0-1 1,0 1-1,0-1 0,0 1 1,0-1-1,0 1 1,0-1-1,1 1 1,-1-1-1,0 1 0,0-1 1,0 0-1,0 1 1,1-1-1,-1 1 0,0-1 1,1 0-1,-1 1 1,1 0-1,-1-1 3,1 0 0,0 0 0,-1 0 0,1 1 0,0-1 0,0 0 0,-1 0 0,1 0 0,0 0 0,0 0 0,-1 0 0,1 0 0,0-1 0,0 1 0,-1 0 0,1 0 0,0 0 0,-1-1 0,2 0 0,7-3 34,0-1-1,0 0 1,-1-1 0,0 0-1,0 0 1,8-9 0,6-4 18,231-178 8,-46 39-84,-99 64 85,-9 8-97,-93 82-29,-3 1-4,0 1 1,0-1-1,0 0 0,0 1 0,0-1 1,-1-1-1,1 1 0,1-4 0,-22 16-926,-51 46 455,-6 3 426,-101 102 1,113-92 383,3 4 1,-66 100-1,124-169-242,0 0-1,0 0 1,0 1 0,1-1-1,-1 0 1,1 1-1,-2 6 1,3-10-35,0 0 0,0 1 1,0-1-1,0 1 0,0-1 0,0 0 0,0 1 1,0-1-1,1 1 0,-1-1 0,0 0 1,0 1-1,0-1 0,0 0 0,1 1 0,-1-1 1,0 0-1,0 1 0,1-1 0,-1 0 1,0 0-1,0 1 0,1-1 0,-1 0 0,0 0 1,1 1-1,-1-1 0,1 0 0,1 1 15,0-1-1,-1 0 1,1 0-1,0 1 1,0-1-1,0-1 1,-1 1-1,1 0 1,0 0-1,2-1 1,14-4 30,-1 0 0,0-1 0,0-1 0,-1-1 0,0 0 0,0-1 0,25-20 0,6-9 1,43-43 0,-16 10-37,102-76 0,112-48-314,-259 175 266,-3 2-160,-19 10-249,-20 14 119,-17 8 260,1 1 0,1 2 1,0 1-1,1 1 0,1 1 0,1 1 0,1 2 0,1 0 0,-29 38 0,-64 123 533,99-156-424,12-20-11,-5 10 40,-10 20 1,18-33-44,0 0 0,0 0 1,0 0-1,1 1 1,0-1-1,0 0 0,1 0 1,-1 1-1,1 6 0,0-11-19,0 0-1,0 0 1,0 0-1,0 0 0,1 0 1,-1 0-1,0 0 0,0 0 1,1 0-1,-1 0 1,0 0-1,1-1 0,-1 1 1,1 0-1,-1 0 0,1 0 1,-1 0-1,1-1 1,0 1-1,-1 0 0,1-1 1,0 1-1,0 0 0,0-1 1,-1 1-1,1-1 1,0 1-1,0-1 0,0 1 1,0-1-1,0 0 0,2 1 1,0-1 16,0 0 0,0-1-1,0 1 1,0-1 0,0 0 0,-1 0 0,1 0 0,0 0 0,0 0 0,0 0 0,3-3-1,39-24 28,44-37-1,-11 8 71,338-252-217,-398 295-265,-13 8 73,-38 29-675,3-2 738,-50 44 0,31-13 302,2 2 1,-41 63-1,85-112-81,-3 2 56,1 0 1,0 1-1,1-1 0,0 1 1,-6 15-1,9-22-42,1 0 0,0 0 0,-1 0 0,1 0 0,0 0-1,0 0 1,0 0 0,0 0 0,0 0 0,0 0 0,0 0-1,0 0 1,1 0 0,-1 0 0,0 0 0,1 2 0,0-3 0,-1 1 0,1-1 1,-1 1-1,0-1 0,1 1 1,-1-1-1,1 0 1,0 1-1,-1-1 0,1 0 1,-1 1-1,1-1 1,0 0-1,-1 0 0,1 1 1,0-1-1,-1 0 0,1 0 1,0 0-1,3 0 22,-1 0-1,1 0 0,-1-1 1,1 0-1,-1 1 1,1-1-1,-1 0 0,4-2 1,16-9 42,-1-1 1,-1-1 0,0 0-1,34-33 1,-36 30-47,106-98 193,26-21-310,-135 121-266,-13 13 3,-14 14-455,3-3 707,0 2 1,0-1-1,1 1 1,1 1-1,0-1 0,1 1 1,-5 12-1,3-3 170,2 0 0,0 0-1,1 1 1,-2 21-1,6-39-31,0 0 0,0 0 0,0 0 0,0 0 0,1 0-1,1 5 1,-2-8-28,0 0-1,0 0 1,1 0-1,-1 0 1,0 0-1,1-1 1,-1 1-1,1 0 1,-1 0-1,1-1 1,-1 1-1,1 0 0,0-1 1,-1 1-1,1 0 1,0-1-1,0 1 1,-1-1-1,1 1 1,0-1-1,0 0 1,0 1-1,0-1 1,-1 0-1,1 0 1,0 1-1,0-1 1,0 0-1,0 0 1,0 0-1,0 0 1,0 0-1,0 0 0,0 0 1,0-1-1,12-2 121,-1 0 0,0-1 0,0-1 0,14-7 0,-5 2-69,220-107 61,-148 73-162,56-22-289,-136 63 27,-13 3 285,0 0 0,0 0 0,1 0 0,-1 0 0,0 0 0,0 0 0,0 0 0,1 0 0,-1 0 1,0 0-1,0 0 0,0 0 0,0 0 0,1 0 0,-1 0 0,0 0 0,0 0 0,0 0 0,0 1 1,0-1-1,1 0 0,-1 0 0,0 0 0,0 0 0,0 0 0,0 1 0,0-1 0,0 0 0,0 0 0,1 0 1,-1 0-1,0 1 0,-1 0-30,1 1 0,0-1-1,-1 1 1,1-1 0,-1 1 0,0-1 0,1 1 0,-1-1-1,0 0 1,0 1 0,0-1 0,0 0 0,-1 1 0,-202 229-386,-84 67 704,258-267 347,27-26-377,9-8-182,14-11-83,5-11-100,45-55-1,14-35-212,-73 99 291,149-235-1045,-133 201 1002,-2-1-1,-3-1 1,20-68-1,14-151 319,-48 210-59,-8 47-230,0 14 53,0 0 0,0 0 0,-1 0 0,1 0 0,0-1 0,0 1 0,0 0 0,0 0 0,0 0 0,0 0 0,0 0 0,0 0 0,0-1 0,-1 1 0,1 0 0,0 0 0,0 0 0,0 0 0,0 0 0,0 0 0,-1 0 0,1 0 0,0 0 0,0 0 0,0-1 0,0 1-1,-1 0 1,1 0 0,0 0 0,0 0 0,0 0 0,0 0 0,-1 0 0,1 0 0,0 0 0,0 1 0,-2-1 5,1 1-1,0 0 0,0 0 0,0 0 1,0 0-1,0 0 0,0 0 0,0 1 1,0-1-1,0 0 0,1 0 0,-1 1 1,0-1-1,0 2 0,-21 54 214,-26 111 0,40-136-235,-60 285 71,-23 153 667,90-466-647,1-1-1,-1 0 1,0 0-1,0 0 0,0 0 1,-3 5-1,5-35-307,25-77-626,-17 70 762,8-27-122,45-112 0,-61 170 212,2-4-27,1 0-1,-1-1 1,1 1 0,0 1-1,1-1 1,0 1 0,0-1-1,10-8 1,-15 14 30,0 1 0,1 0 0,-1 0 0,0-1-1,1 1 1,-1 0 0,0 0 0,1-1 0,-1 1 0,1 0 0,-1 0 0,0 0 0,1 0 0,-1 0 0,1 0 0,-1-1 0,1 1 0,-1 0 0,1 0-1,-1 1 1,0-1 0,1 0 0,-1 0 0,1 0 0,-1 0 0,1 0 0,-1 0 0,0 0 0,1 1 0,-1-1 0,1 1 0,0-1 2,0 1 0,0 0 0,-1 0 0,1 1 1,0-1-1,-1 0 0,1 0 0,-1 0 0,1 0 0,-1 0 1,1 3-1,2 16 64,-1-1 0,0 1-1,-2 22 1,0-36-59,-2 95 129,-29 188 1,30-269-22,4-14-46,-3-6-62,1 0 0,-1 0 0,1 0 0,-1-1-1,0 1 1,1 0 0,-1 0 0,1 0 0,-1-1 0,0 1 0,1 0 0,-1 0 0,0-1 0,1 1 0,-1 0 0,0-1 0,1 1 0,-1 0 0,0-1 0,1 0 0,7-11-58,0-1 1,-1 0-1,0 0 0,-1 0 0,-1-1 0,6-24 1,-8 29 42,21-72 0,-6 19 72,30-71 0,-35 103-15,-6 13-97,1-1 1,15-24-1,-15 33-119,-6 11 84,-3 7 5,-13 50-96,-2-1 1,-38 88-1,35-102 239,-2-2 0,-2-1-1,-2-1 1,-52 66 0,59-84 5,-47 50 151,57-64-179,0-1 1,0 0-1,-1 0 0,0-1 0,-1 0 1,-13 6-1,22-11-31,0-1 1,0 1-1,0-1 0,0 1 1,-1-1-1,1 0 0,0 1 1,0-1-1,-1 0 0,1 0 1,0 0-1,0 0 0,-1 0 1,1 0-1,0 0 0,0-1 1,-1 1-1,-1-1 0,2 0-5,1 1-1,-1-1 1,0 0 0,0 1-1,1-1 1,-1 0-1,0 0 1,1 1-1,-1-1 1,1 0 0,-1 0-1,1 0 1,-1 0-1,1 0 1,0 0-1,-1 0 1,1 0-1,0-1 1,-1-2-15,1 0 1,0 0-1,0-1 0,0 1 1,0 0-1,1 0 0,0-1 1,-1 1-1,3-5 0,2-2 16,0 1-1,0-1 1,1 1-1,0 1 0,8-11 1,40-41 80,-16 20-53,-110 91-380,27-16 1343,52-41-851,-3 5-144,29-15 89,41-29-1,-64 38-113,12-7 50,-1-1 0,-1 0-1,21-24 1,-36 33-177,-20 15-516,12-6 716,-31 19 240,-1-1 0,-1-2 0,-46 17 0,62-30-124,20-5-175,0 0 0,-1 0 0,1 0 0,0 0 0,0 0 0,-1 0 0,1 0 0,0-1 0,0 1 0,0 0 0,-1 0 0,1 0 0,0 0 0,0 0 0,-1 0 0,1 0 0,0 0 0,0-1 0,0 1 0,0 0 0,-1 0 1,1 0-1,0 0 0,0-1 0,0 1 0,0 0 0,0 0 0,-1 0 0,1-1 0,0 1 0,0 0 0,0 0 0,0-1 0,0 1 0,0-1 0,1-2-309,-1-1 0,1 1 1,1 0-1,-1-1 1,0 1-1,1 0 0,2-4 1,3-7-784,25-55-1127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9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31 832,'-13'-6'6602,"15"5"-6437,-1 1-1,1-1 0,0 1 0,0 0 0,-1 0 1,1 0-1,0 0 0,2 1 0,8-1 236,25-5 461,48-1 0,-48 4-381,85-4 379,-51 2-1552,-69 4 266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9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69 1888,'-1'0'114,"1"-1"1,-1 1-1,1 0 1,-1 0-1,1 0 1,-1-1-1,1 1 1,0 0-1,-1-1 1,1 1-1,-1-1 1,1 1-1,0 0 0,-1-1 1,1 1-1,0-1 1,0 1-1,-1-1 1,1 1-1,0-1 1,0 1-1,0-1 1,-1 1-1,1-1 1,0 1-1,0-1 1,0 1-1,0-1 0,0 1 1,0-1-1,0 0 1,0 1-1,0-1 1,1 1-1,-1-1 1,0 1-1,0-1 1,0 1-1,1-1 1,-1 1-1,0-1 1,0 1-1,1-1 0,-1 1 1,0 0-1,1-1 1,-1 1-1,1 0 1,-1-1-1,0 1 1,1 0-1,-1-1 1,1 1-1,5-4 159,0 1 0,0 0 1,11-4-1,-6 2-49,-3 1-151,1 0-1,0 1 0,0 0 0,0 0 1,0 1-1,11-2 0,-17 4-91,0 0 0,0 0 0,1 0-1,-1 0 1,0 0 0,0 1 0,0-1 0,0 1-1,0 0 1,0 0 0,0 0 0,0 1 0,0-1-1,-1 0 1,1 1 0,0 0 0,-1 0-1,1 0 1,-1 0 0,0 0 0,0 0 0,4 5-1,-2-2 43,-1 1 0,1 0 0,-1-1 0,0 1 0,-1 0 0,0 1 0,0-1 0,0 0 0,0 1 0,-1-1 0,0 1 0,0 9 0,-1-10 37,1 0 0,-1 0 0,4 11 0,1 5 132,-4-17-140,1 0-1,0 0 1,1 0 0,-1 0-1,1 0 1,0 0 0,6 7-1,3 5 197,-11-16 24,2-1-205,-1 0 0,1 0 0,0-1 0,0 1 0,0-1 0,0 0 0,0 0 0,-1 0 0,1 0 0,0 0 0,-1-1 0,1 1 0,-1-1-1,1 0 1,-1 0 0,0 1 0,3-5 0,2-2 167,-1 0-1,0-1 0,8-15 1,-7 12-47,-3 4-222,0 0 1,4-16-1,1-2 11,-7 21 15,0-1 0,-1 1 0,0-1 1,1-8-1,3-13-219,-3 21 155,5-12 250,-7 18-168,1-1 0,-1 1 0,1 0 0,-1-1 0,0 1 0,1 0 1,-1-1-1,1 1 0,-1 0 0,1 0 0,-1 0 0,1-1 0,-1 1 0,1 0 0,-1 0 1,1 0-1,-1 0 0,1 0 0,-1 0 0,1 0 0,-1 0 0,1 0 0,-1 0 0,1 0 0,-1 0 1,1 1-1,-1-1 0,1 0 0,-1 0 0,1 0 0,-1 1 0,0-1 0,1 0 0,-1 0 0,1 1 1,5 3-37,-4-3 4,1 1 0,-1 0 0,1 0 0,-1 0-1,1 0 1,-1 0 0,0 0 0,0 1 0,0-1 0,-1 1 0,4 5 0,-1-3 439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9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70 160,'0'-7'117,"2"5"508,0 0 0,1 0 0,-1 0-1,0 0 1,0 0 0,4-2 0,2-1 42,1-1 0,0 1 0,0 1 1,0 0-1,1 0 0,-1 1 1,19-4-1,-14 4-610,-4 1-4,0 0 1,0 1-1,17 0 0,-25 2-47,1-1-1,0 0 1,-1 1 0,1-1 0,0 1-1,-1 0 1,1 0 0,-1 0-1,1 0 1,-1 0 0,1 0 0,-1 1-1,0-1 1,0 1 0,1 0 0,-1 0-1,-1 0 1,4 3 0,-4-4-4,0 1-1,0 0 1,-1-1 0,1 1 0,-1 0 0,1 0 0,-1 0 0,1-1 0,-1 1 0,0 0 0,0 0-1,0 0 1,0 0 0,0 0 0,0-1 0,-1 1 0,1 0 0,0 0 0,-1 0 0,-1 1 0,-1 7 27,-1-2 1,-8 15 0,7-15-5,-10 16 202,-1 0 0,-1 0-1,-29 29 1,24-29 834,45-23-549,7 1-25,58-3-1,-26-1-1843,-7-2-3375,-32 1 1907,-6 3 100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9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534 4 1984,'0'0'73,"1"-1"0,-1 1 1,1 0-1,-1-1 0,1 1 0,-1 0 1,1 0-1,-1-1 0,1 1 0,-1 0 1,1 0-1,0 0 0,-1 0 0,1 0 1,-1 0-1,5 2 1154,-5-2-1138,0 0 0,0 0-1,0 0 1,0 1 0,0-1 0,0 0-1,1 0 1,-1 1 0,0-1 0,0 0-1,0 0 1,0 1 0,0-1 0,0 2 88,0-1-1,0 1 1,-1-1 0,1 1 0,0-1 0,-1 0 0,1 1 0,-1-1 0,1 0-1,-1 1 1,1-1 0,-3 3 0,-91 127 1371,-77 102 781,149-206-2206,-1 0 0,-1-2-1,-40 33 1,-29 5-1590,82-56 646,8-6 598,1 1 0,0 0 1,0-1-1,0 1 0,0 0 0,0 0 1,0 0-1,1 1 0,-1-1 0,1 0 0,-1 0 1,0 3-1,-1 2-690,1 0-1,0 0 1,-1 10 0,-1 5-1007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9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381 48 992,'1'0'122,"-1"0"-1,1 1 1,0-1 0,-1-1-1,1 1 1,-1 0 0,1 0-1,-1 0 1,1 0 0,0 0-1,-1 0 1,1-1 0,-1 1-1,1 0 1,-1 0-1,1-1 1,-1 1 0,1 0-1,-1-1 1,1 1 0,-1-1-1,0 1 1,1 0 0,-1-1-1,0 1 1,1-1 0,-1 1-1,0-1 1,1 1 0,-1-1-1,0 0 1,0 1 0,0-1-1,0 1 1,1-1 0,-1 1-1,0-1 1,0 0 0,0 1-1,0-1 1,0 1 0,-1-2-1,1 1 15,0 0 1,0-1-1,-1 1 0,1 0 1,-1 0-1,1 0 0,-1 0 1,1-1-1,-1 1 0,0 0 0,0 0 1,1 0-1,-1 0 0,0 0 1,0 1-1,0-1 0,0 0 0,0 0 1,-2-1-1,-4 0 1,1 0-1,-1 1 1,1-1 0,-1 1-1,0 0 1,0 1 0,1-1-1,-1 2 1,0-1-1,0 1 1,-8 1 0,-6 3-138,0 0 0,-25 10 0,11-1 209,-63 34 0,93-45-180,0 1-1,0-1 0,0 1 0,1 0 0,-1 0 0,1 0 1,0 0-1,0 1 0,1 0 0,-1 0 0,1 0 0,0 0 1,0 0-1,1 0 0,0 1 0,0 0 0,0-1 0,0 1 1,1 0-1,-1 11 0,2-15 25,0 0 1,1 1-1,-1-1 1,1 0-1,0 0 1,0 0-1,-1 0 1,2 0-1,-1 0 1,0 0-1,0-1 0,0 1 1,1 0-1,-1-1 1,1 1-1,-1 0 1,1-1-1,0 0 1,0 1-1,3 1 1,3 1 58,-1 0 0,2 0 0,14 5 1,-8-5-63,0 0 1,0-2 0,0 0 0,0 0 0,1-2 0,21-1-1,93-15-1576,-66 3-3172,-54 10 3505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9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 4064,'0'0'114,"1"-1"0,-1 0 0,1 1 0,-1-1 0,0 1 0,1-1 0,-1 1 0,1-1 0,-1 1 0,1-1 0,0 1 0,-1-1 1,1 1-1,-1-1 0,1 1 0,0 0 0,-1-1 0,1 1 0,0 0 0,-1 0 0,1 0 0,0-1 0,0 1 0,-1 0 0,1 0 0,1 0 0,0 0 68,-1 0 1,0 0-1,1-1 0,-1 1 0,0-1 0,1 1 0,-1-1 1,0 1-1,2-2 0,17-11 1728,-3 3-1900,-17 10-13,1-1 0,-1 1 0,1 0 0,-1 0 0,1 0 0,-1-1 1,1 1-1,0 0 0,-1 0 0,1 0 0,-1 0 0,1 0 0,0 0 0,-1 0 0,1 0 0,-1 0 0,1 0 0,0 1 0,-1-1 1,1 0-1,-1 0 0,1 0 0,-1 1 0,1-1 0,-1 0 0,1 1 0,-1-1 0,1 0 0,-1 1 0,1-1 0,-1 1 1,0-1-1,1 1 0,-1-1 0,0 1 0,1-1 0,-1 1 0,0-1 0,0 1 0,1-1 0,-1 1 0,0 0 0,1 1-4,1 1-4,0-1 0,0 0 1,-1 1-1,1-1 0,-1 1 1,0-1-1,0 1 0,0 0 1,0-1-1,0 1 0,0 0 1,-1 0-1,1 0 0,-1-1 1,0 1-1,0 5 0,0 0 147,-1 0 0,0 1 0,0-1 0,0 0-1,-1 1 1,0-1 0,-1 0 0,0-1-1,0 1 1,-1 0 0,0-1 0,-5 7 0,5-9-39,4-4-81,-1-1-1,1 1 1,-1-1-1,1 1 1,-1-1 0,1 1-1,0-1 1,-1 1-1,1 0 1,0-1 0,0 1-1,-1-1 1,1 1-1,0 0 1,0-1 0,0 2-1,0-1 60,14-6-432,4 6-1536,-12 0 900,-1-1 0,1 0-1,-1 0 1,11-1 0,0-3-2004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4:49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 2816,'-3'-3'9413,"3"3"-9389,0 1 0,0-1 0,-1 1 0,1-1-1,0 0 1,0 1 0,0-1 0,0 1 0,0-1 0,0 1 0,0-1 0,0 1 0,0-1-1,0 1 1,1-1 0,-1 1 0,0-1 0,0 0 0,0 1 0,1-1 0,-1 1 0,0 0-1,7 10 101,-6-10-104,15 26 259,-10-15-280,15 18 1,10 10-89,-1 0 1,-3 2-1,-1 1 0,23 51 1,40 124 80,89 336 0,-172-531 22,70 314 372,-50-69-12,-24-204-276,-4-1-1,-12 82 1,1-56 613,-31 105 0,34-162-610,-1 0-1,-1-1 1,-2-1 0,-2 0 0,0 0 0,-33 43 0,6-23-185,-3-2 0,-91 76 1,29-28-3682,83-77 1429,-4-7-2736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5:06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1312,'1'0'203,"-1"1"-1,1-1 1,0 1 0,0-1 0,-1 1-1,1 0 1,0-1 0,0 1-1,-1 0 1,1-1 0,-1 1 0,1 0-1,-1 0 1,1 0 0,-1 0-1,1-1 1,-1 1 0,0 0 0,1 2-1,7 22 2463,-8-23-3214,13 76 997,6 47-159,-7-43-300,7 27 104,21 173 731,-36-229-633,2 48 1122,-6-104-1255,0 0-1,-1 0 1,0 0-1,0 0 1,0 0-1,-1-3 1,-6-17 3,-3-26-3,-3-15 103,6 12-184,2 13 77,-1-59 0,14-104 449,-3 160-420,1 1 0,22-75 0,-25 107-93,1 0 1,1 1-1,-1 0 0,1-1 0,1 1 1,0 0-1,0 1 0,0-1 0,11-10 1,-12 15-14,0 0 0,-1 0 0,1 0 0,1 0 0,-1 1 0,0-1 1,1 1-1,-1 0 0,1 0 0,-1 1 0,1 0 0,0 0 0,0 0 1,0 0-1,0 0 0,0 1 0,0 0 0,-1 0 0,9 2 0,-8-1 23,1 0-1,0 0 0,-1 1 1,0 0-1,1 0 1,-1 1-1,0 0 0,0-1 1,-1 1-1,1 1 1,0-1-1,-1 1 0,0 0 1,0 0-1,0 0 0,0 1 1,-1-1-1,0 1 1,0 0-1,0 0 0,0 0 1,-1 0-1,0 0 1,0 1-1,2 8 0,3 16 150,5 57 0,-11-71-53,-1 1 0,-1-1 0,0 0 1,-1 0-1,-5 20 0,5-29-37,0 1 0,-1-1 0,0 1 0,-1-1 0,1 0 0,-1 0 0,-1-1 1,1 1-1,-1-1 0,-1 0 0,-9 9 0,11-11-15,-1 0 1,0-1 0,0 1-1,0-1 1,0-1-1,0 1 1,-1-1-1,1 0 1,-1 0 0,1 0-1,-1-1 1,0 0-1,0 0 1,1 0-1,-1-1 1,-7 0 0,1-1 53,-1-1 1,2 0 0,-15-4 0,23 6-229,0-1 1,1 0 0,-1 0 0,0-1 0,0 1-1,0 0 1,1-1 0,-1 0 0,1 1 0,-1-1-1,1 0 1,0-1 0,0 1 0,0 0 0,0 0-1,0-1 1,-2-3 0,4 5-42,0 0-1,0 0 1,0 0-1,0 0 1,1 0-1,-1 0 1,0 1 0,1-1-1,-1 0 1,0 0-1,1 0 1,-1 0 0,1 1-1,-1-1 1,1 0-1,0 1 1,-1-1-1,1 0 1,0 1 0,-1-1-1,1 1 1,0-1-1,0 1 1,1-2 0,-1 1-109,32-23-3731,-16 11 2070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5:07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6 736,'18'-5'8506,"-19"6"-8393,0 0 0,0 1 0,0-1-1,0 1 1,0-1 0,0 1 0,0-1-1,1 1 1,-2 3 0,-2 4 279,-19 31 448,-31 72 0,50-101-825,0 0 0,1 0 0,0 0 0,1 0 0,0 0 0,0 1 0,1-1 0,1 0 0,1 16 0,-1-25-19,0-1-1,0 1 1,1-1 0,-1 1 0,1-1 0,-1 1 0,1-1 0,-1 1 0,1-1 0,0 1-1,-1-1 1,1 0 0,0 0 0,0 1 0,0-1 0,0 0 0,0 0 0,1 0 0,-1 0-1,0 0 1,0 0 0,1-1 0,-1 1 0,0 0 0,1 0 0,-1-1 0,1 1 0,-1-1 0,1 0-1,-1 1 1,1-1 0,2 0 0,5 0-506,0 0 0,0-1 0,-1 0-1,16-4 1,-7 2-1070,5-1 295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5:08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47 138 6144,'-13'-53'2272,"0"34"-1760,5-8-160,4 16 96,-1-2-320,2 7-384,3-2 128,8 11-3072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01:11.28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134 3 1472,'-9'-2'2831,"9"2"-2804,-4 5 192,0 5-33,0 0 0,0 0-1,1 0 1,1 1 0,-2 10 0,-3 55-60,5-44 20,-46 432 1992,18-212-1988,26-224 76,0 40 1,2-54-78,0-11 11,1-10-42,3-32-44,9-51 0,-7 64-52,47-257-164,-28 164 178,21-74-6,-34 161 115,1 0-1,1 1 0,31-54 1,-39 78-115,1 0 0,0 0 0,0 1 1,1-1-1,0 1 0,0 0 0,13-9 0,-17 13-28,0 1-1,0-1 0,1 1 0,-1 0 1,0 0-1,1 0 0,-1 0 0,1 0 0,-1 0 1,1 1-1,-1-1 0,1 1 0,0 0 1,-1 0-1,1 0 0,-1 0 0,1 0 1,-1 0-1,1 1 0,0 0 0,-1-1 0,1 1 1,-1 0-1,0 0 0,1 0 0,-1 0 1,0 1-1,4 1 0,-2 1-13,0-1 0,0 1-1,-1 0 1,1 1 0,-1-1 0,0 0-1,0 1 1,-1 0 0,1 0 0,1 5-1,2 6 33,7 30-1,-10-31 2,10 40-2,7 69-1,-17-97 12,-2 1 0,-1-1 0,-1 1 0,-8 45 0,-5-14 245,-27 71 0,26-86 23,15-44-300,0 0 0,0 1 0,0-1-1,0 0 1,0 0 0,0 1 0,0-1 0,0 0 0,0 1 0,0-1 0,-1 0-1,1 0 1,0 1 0,0-1 0,0 0 0,0 0 0,-1 1 0,1-1-1,0 0 1,0 0 0,0 1 0,-1-1 0,1 0 0,0 0 0,0 0-1,-1 0 1,1 1 0,0-1 0,0 0 0,-1 0 0,1 0 0,0 0 0,-1 0-1,1 0 1,0 0 0,-1 0 0,0 0-1,1-1 0,-1 1 0,1-1 0,0 1 1,-1-1-1,1 0 0,0 1 0,-1-1 0,1 1 0,0-1 0,0 0 0,-1 1 1,1-1-1,0 0 0,0 1 0,0-2 0,0-10-40,0 0 0,1 0-1,0 0 1,1 0 0,1 0 0,0 0-1,5-14 1,0 1-70,67-280-418,-64 259 492,1-4 90,3 1 1,21-49-1,-22 57 45,-14 40-95,0 1-1,0-1 1,0 1-1,1-1 1,-1 1-1,0-1 1,0 1-1,1-1 1,-1 1-1,0-1 1,1 1-1,-1 0 1,0-1-1,1 1 1,-1-1-1,1 1 1,-1 0-1,1-1 1,-1 1-1,1 0 1,0-1-1,-1 1 5,0 1-1,0-1 0,1 0 0,-1 0 0,0 0 0,1 0 0,-1 0 1,0 1-1,0-1 0,1 0 0,-1 0 0,0 1 0,0-1 1,0 0-1,1 0 0,-1 1 0,0-1 0,0 0 0,0 0 0,0 1 1,0-1-1,0 0 0,1 1 0,-1-1 0,0 0 0,0 0 1,0 1-1,0-1 0,0 0 0,0 1 0,0-1 0,0 0 0,0 1 1,0-1-1,0 0 0,-1 1 0,1-1 0,0 0 0,0 0 1,0 1-1,-6 47 159,-1-1 1,-3 0 0,-2-1 0,-1 0 0,-3 0 0,-36 72-1,-158 252 195,181-332-361,11-17-10,17-20 14,1 0 0,-1 0-1,1 0 1,-1 0 0,0 0 0,0 0 0,1-1 0,-1 1 0,0 0 0,0-1 0,0 1 0,0 0 0,0-1 0,0 1 0,0-1 0,0 1 0,0-1 0,0 0-1,0 0 1,0 1 0,0-1 0,0 0 0,0 0 0,-1 0 0,1 0 0,-2 0 0,2-1-1,-1 0 0,0 0 0,1 0 0,-1 0 0,1 0 1,-1 0-1,1 0 0,0 0 0,-1-1 0,1 1 0,0 0 0,0-1 0,0 0 0,-1-1 0,1 2 3,1 1 0,-1-1 0,1 0-1,-1 1 1,1-1 0,-1 1 0,1-1-1,-1 1 1,0-1 0,1 1 0,-1-1 0,1 1-1,-1 0 1,0-1 0,0 1 0,1 0-1,-1 0 1,0 0 0,0-1 0,1 1 0,-1 0-1,0 0 1,0 0 0,0 0 0,-1 2 32,1 0 1,0 0 0,0 0 0,0 0 0,1 0-1,-1 0 1,-1 3 0,2-3-29,-4 14 3,2 0 0,-1 1 1,2 29-1,-1-10 40,1 47 206,2-79-315,-1-4 57,0 0 0,0 1 0,0-1 0,1 0 0,-1 0 0,0 0 0,0 1 0,0-1 0,1 0 0,-1 0 0,0 0 0,0 0 0,0 1 0,1-1 0,-1 0 0,0 0 0,0 0 0,1 0 0,-1 0 0,0 0 0,1 0 0,-1 0 0,0 0 0,0 0 0,1 0 0,-1 0 0,0 0 0,0 0 0,1 0 0,-1 0 0,0 0 0,0 0 0,1 0 0,-1 0 0,0 0 0,0 0 0,1 0 0,-1-1-1,0 1 1,0 0 0,1 0 0,-1 0 0,0 0 0,0-1 0,0 1 0,1 0 0,-1 0 0,0 0 0,0-1 0,0 1 0,0 0 0,0 0 0,0-1 0,1 1 0,-1 0 0,0-1 0,0 1-6,7-10 95,1-1-1,-2 0 1,10-21-1,-9 18-48,-1 1-1,13-17 1,-19 29-32,1 0-1,0 0 1,-1 1-1,1-1 1,0 0 0,0 0-1,-1 0 1,1 1 0,0-1-1,0 0 1,0 1 0,0-1-1,0 1 1,0-1 0,0 1-1,0-1 1,1 1-1,-1 0 1,0 0 0,0-1-1,0 1 1,2 0 0,-1 1 1,0-1 0,0 1 1,-1-1-1,1 1 0,0-1 1,-1 1-1,1 0 0,0 0 1,-1 0-1,1 0 0,-1 0 0,3 3 1,2 2-34,-1 0 0,1 1 0,-1 0 1,7 12-1,-9-13 148,5 6-36,-7-11-109,-1-1-1,1 0 1,0 0-1,-1 0 1,1 0 0,-1 0-1,1 0 1,0 0-1,-1 0 1,1 0-1,-1 0 1,1 0 0,0 0-1,-1 0 1,1 0-1,-1 0 1,1-1-1,-1 1 1,1 0-1,0 0 1,-1-1 0,1 1-1,-1 0 1,1-1-1,-1 1 1,0 0-1,1-2 1,6-3-377,-1-2 1,-1 1-1,1-1 0,-1 1 1,-1-2-1,9-14 0,5-8-962,-2-3-222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5:09.6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73 1152,'3'-4'132,"-1"0"307,1 1 0,0 0-1,-1-1 1,7-3-1,6-6 1931,-13 10-2121,0 1 0,0 0 0,0 0 0,0 1 1,1-1-1,-1 0 0,1 1 0,-1-1 0,1 1 1,3-1-1,4-3 228,-9 4-452,0 0-1,0 1 1,0-1 0,0 1-1,1-1 1,-1 1-1,0-1 1,0 1 0,1 0-1,1-1 1,33 0 226,-17 0-93,-1 1-1,22 3 1,5 1 294,80-3 0,-59-2-404,193-7 902,-232 11-1402,-25-3 47,0 1 1,0-1-1,-1 1 0,1-1 0,0 1 1,-1 0-1,1 0 0,0-1 0,-1 1 1,1 0-1,-1 0 0,3 3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5:10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 2080,'10'2'1059,"-10"-2"-982,1 0 0,-1 0-1,1 0 1,0 0 0,-1 0-1,1 0 1,-1 0 0,1 0-1,0 0 1,-1 0 0,1 0-1,0 0 1,-1 0 0,1 0-1,-1 0 1,2-1 0,11-1 1279,-13 3-1314,1-1 0,-1 0 0,1 0 0,-1 0 0,1 0 0,0 0 1,-1 0-1,1 0 0,-1 0 0,1 0 0,-1 0 0,1 0 0,-1 0 0,1-1 0,-1 1 0,1 0 1,-1 0-1,1-1 0,-1 1 0,1 0 0,-1 0 0,0-1 0,1 1 0,-1 0 0,1-1 0,-1 1 0,0-1 1,1 1-1,-1 0 0,0-1 0,4-6 354,-3 6-300,-1 0 0,0 1 1,1-1-1,-1 0 0,1 0 0,-1 0 1,0 0-1,0 0 0,1 1 1,-1-1-1,0 0 0,0 0 0,0-2 1,1 2-25,0-1 0,0 0 0,0 0 0,0 0 0,1 1 0,-1-1 0,1 1 0,-1-1 0,1 1 0,-1 0 0,1-1 0,0 1 0,-1 0 0,1 0 0,2-1 0,6-4 66,-8 5-118,0 0 0,0-1 0,0 1 0,1 0 0,-1 0-1,0 1 1,0-1 0,1 0 0,-1 1 0,1 0 0,3-1-1,33 2-47,-18 0 144,17-1 585,61 8 0,-39-1-146,92-3 0,-149-4-555,19-6-1563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5:14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2400,'0'0'15,"0"0"-1,0 0 1,0 0 0,0 0-1,0 0 1,0 0-1,0 0 1,0 0 0,0 0-1,0 0 1,0-1 0,0 1-1,0 0 1,0 0 0,0 0-1,0 0 1,0 0 0,0 0-1,0 0 1,0 0-1,0 0 1,0 0 0,0 0-1,0 0 1,0 0 0,0-1-1,0 1 1,0 0 0,0 0-1,0 0 1,0 0 0,0 0-1,0 0 1,0 0-1,0 0 1,0 0 0,0 0-1,1 0 1,-1 0 0,0 0-1,0 0 1,0 0 0,0 0-1,0 0 1,0 0 0,0 0-1,0 0 1,0 0 0,0 0-1,0 0 1,0 0-1,1 0 1,-1 0 0,0 0-1,0 0 1,0 0 0,0 0-1,0 0 1,0 0 0,-2-6 1357,19 7-183,-15-1-1125,0 1 0,-1-1 0,1 1 0,0 0 0,0 0 0,-1 0 0,1 0 0,-1 0 0,1 0-1,-1 0 1,1 0 0,-1 0 0,0 1 0,0-1 0,1 0 0,-1 1 0,1 1 0,1 4 161,1-1 0,4 15-1,-3-10-76,0 3-65,0 0 0,-1 1 0,-1-1 1,3 24-1,-1 61-19,-3-50-11,1 18 273,-8 115-1,5-180-267,0-1-1,-1 1 0,1-1 1,0 1-1,-1-1 1,0 0-1,1 1 1,-1-1-1,0 0 1,0 0-1,1 1 1,-1-1-1,-2 1 1,3-1-38,0-1 1,0 0 0,-1 0-1,1 0 1,0 0-1,0 1 1,-1-1 0,1 0-1,0 0 1,-1 0 0,1 0-1,0 0 1,0 0-1,-1 0 1,1 0 0,0 0-1,-1 0 1,1 0 0,0 0-1,-1 0 1,1 0-1,0 0 1,0 0 0,-1 0-1,1 0 1,-1 0 0,1-1-3,-1 1 1,1-1-1,-1 1 1,1-1-1,-1 0 1,1 1 0,-1-1-1,1 1 1,-1-1-1,1 0 1,0 0-1,-1 1 1,1-1 0,0 0-1,0-1 1,-3-9 21,2-1 0,0 1-1,0-1 1,2-22 0,0 4-21,16-172 117,-13 174-85,-1 8 33,1 0 1,1 1-1,0 0 0,13-27 0,-17 42-96,1 0 0,-1 1 1,1-1-1,0 0 0,0 0 0,1 1 0,-1-1 0,1 1 0,0 0 0,0 0 0,0 0 0,0 0 0,1 1 0,-1-1 0,1 1 1,5-4-1,-7 6 1,-1 0 0,0 0 1,1 0-1,-1 0 0,0 0 0,1 0 1,-1 0-1,0 0 0,1 0 1,-1 1-1,0-1 0,1 1 1,-1-1-1,0 1 0,0-1 0,0 1 1,0 0-1,1 0 0,-1-1 1,0 1-1,0 0 0,0 0 1,0 0-1,-1 0 0,1 0 0,1 2 1,1 0 1,-1 1 1,1-1-1,-1 1 1,0 0-1,0 0 0,-1 0 1,3 6-1,-1 6 162,1 34 0,-2-34-107,3 84 173,-2-38-47,-3-41-34,1-1 0,4 22 1,-3-40 327,0-5-178,6-13-73,5-24-38,-4 7-233,1 0 0,2 1 0,1 0 0,1 1 0,23-36 0,-35 64 21,0-1 0,1 1 0,-1 0 0,1 0-1,0 0 1,0 1 0,0-1 0,0 1 0,0-1 0,1 1-1,5-3 1,-7 5 41,-1-1 1,1 1-1,-1 0 0,1-1 0,0 1 1,-1 0-1,1 0 0,-1 0 0,1 0 1,0 0-1,-1 0 0,1 1 0,-1-1 1,1 0-1,0 1 0,-1 0 0,1-1 1,-1 1-1,0 0 0,1-1 0,-1 1 1,1 0-1,-1 0 0,0 0 0,0 0 1,0 1-1,1-1 0,-1 0 0,1 3 1,6 8 6,-1 1 1,-1-1 0,0 1-1,-1 1 1,6 22 0,-6-20 26,25 119 293,-22-91-154,-1-2-54,-5-28-75,0 0-1,1 0 0,0 0 1,1 0-1,6 15 1,-8-26 1183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5:15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362 37 2560,'-2'-3'603,"-1"1"0,1-1 1,-1 1-1,0-1 0,0 1 0,0 0 1,0 0-1,-6-3 0,0 2-206,-1 1 0,0-1-1,0 1 1,0 1 0,-1 0-1,1 0 1,0 1 0,-11 2 0,-3-2 181,17 0-499,-1 1 0,1 0 0,-1 1 0,1 0 0,0 0 0,-1 0-1,1 1 1,0 0 0,1 0 0,-1 1 0,0 0 0,1 0 0,0 1 0,0-1-1,-7 8 1,4-3-82,1 0 0,0 1-1,0 0 1,1 0 0,0 1-1,1-1 1,0 2 0,-7 16-1,9-15 1,1 1-1,0-1 0,0 1 1,1-1-1,1 1 0,1 0 1,0 0-1,0-1 0,1 1 1,1 0-1,1-1 0,0 1 1,0-1-1,1 0 0,8 18 1,-8-23 54,1-1 1,-1 0-1,1 1 1,1-2-1,-1 1 1,1 0-1,9 7 1,-11-11-7,0 1 1,1-1-1,0 1 1,-1-1-1,1 0 0,0-1 1,1 1-1,-1-1 1,0 0-1,1-1 0,-1 1 1,7 0-1,13-2 46,-1 0-1,1-2 1,28-6-1,6 0-356,67-14-3815,-103 17 2984,8-2-1607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5:16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1 160,'5'0'7920,"-6"22"-5462,-6-5-1620,5-14-744,1 1 0,-1 0 0,1 0-1,-2 7 1,-2 42 377,4 74 1,1-70-332,1-35-24,0 0 0,7 36 1,-6-48-76,0 0 1,1-1 0,0 1 0,1-1 0,0 1-1,1-1 1,0-1 0,6 10 0,-9-16-19,0 0 0,-1-1 0,1 1-1,0 0 1,1-1 0,-1 0 0,0 0 0,0 1 0,1-1 0,-1 0-1,0-1 1,1 1 0,-1 0 0,1-1 0,-1 1 0,1-1 0,-1 0-1,1 0 1,-1 0 0,1 0 0,2-1 0,2 0 19,-1 0 1,1 0-1,-1-1 1,1 0-1,-1 0 1,0 0-1,7-4 1,-4 1-32,0 0 1,-1-1 0,1 0-1,-1 0 1,0-1 0,-1 1 0,1-2-1,-1 1 1,10-16 0,1-6 68,-2-2 0,0 0 0,-2-1 0,18-65 0,-24 74-177,0-1 29,-1-1 0,-1 0 0,-1 0 0,4-48 0,-10 73 54,1-1 1,0 1 0,-1 1 0,1-1 0,-1 0 0,1 0 0,-1 0 0,1 0 0,0 0-1,-1 0 1,1 0 0,-1 0 0,1 1 0,0-1 0,-1 0 0,1 0 0,0 1 0,-1-1-1,1 0 1,0 0 0,-1 1 0,1-1 0,0 1 0,-4 6 10,0 0 0,1 0 0,0 0 0,1 0-1,0 1 1,0-1 0,-2 14 0,2-8 113,0 4-102,1 0 0,1 0 0,1 0 0,0 0 0,5 20 0,-2-16 65,2 1 0,0-1 0,2 0 0,0 0 0,15 26 0,-15-35-20,0 1 1,0-1 0,17 17 0,-13-15-88,-5-6 77,0 0 0,1-1 1,10 8-1,-15-13 6,-1 0 0,1 0-1,0 0 1,0 0 0,0-1 0,0 0 0,0 1 0,0-1 0,0 0 0,0 0 0,0-1 0,1 1 0,-1-1 0,6 1 0,5-3 108,-9 2-165,1-1 0,-1 0 0,1-1 0,9-3 0,-10 4 55,14-8-2112,-14-7-4925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5:17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6 2816,'7'-6'6303,"-9"12"-5038,-29 49 713,8-9-1492,-25 81-1,33-86-309,11-29-92,1 1 0,0 0 0,0 0 0,1 0 0,1 0 0,0 0 0,2 14 0,-1-24-81,1-1 0,-1 0-1,1 0 1,-1 0 0,1 1 0,0-1 0,0 0 0,0 0 0,0 0 0,0 0-1,1 0 1,-1-1 0,1 1 0,-1 0 0,1-1 0,0 1 0,-1-1-1,1 1 1,0-1 0,0 0 0,0 1 0,0-1 0,0 0 0,0-1 0,0 1-1,1 0 1,-1-1 0,0 1 0,0-1 0,5 1 0,0 0-540,1-1 0,-1 0 1,1 0-1,-1-1 0,1 1 1,-1-2-1,0 1 0,11-4 1,0-3-1832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5:17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47 7712,'-38'-46'3968,"43"68"-13216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5:33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77 832,'2'-4'3008,"6"8"-832,0-5-624,-3-4-1243,1 0 0,0 0 1,12-6-1,-1 3-82,0 1 1,0 1-1,1 1 0,0 0 1,20-1-1,93-6 27,-129 12-251,29 0 96,56 6-1,9 2 132,-47-4 515,-3-1-2871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5:34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64 1728,'0'5'5536,"0"-6"-5360,0-1 1,0 1-1,1 0 0,-1 0 1,0 0-1,1 0 1,-1 0-1,0 0 1,1 0-1,-1 0 0,1 0 1,0 0-1,-1 0 1,1 0-1,0 0 0,-1 1 1,3-3-1,0 1-29,0 0 1,0 0-1,0 0 0,0 1 0,6-3 1,2 0 22,1 1 1,18-4-1,164-12 1073,-18 16-564,-143 3-739,50 7-3034,-75-7 1777,0 4-1216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5:39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 16 1984,'0'0'57,"0"-1"-1,1 1 1,-1-1 0,0 1 0,1-1-1,-1 1 1,0 0 0,1-1 0,-1 1-1,0-1 1,1 1 0,-1 0-1,1-1 1,-1 1 0,1 0 0,-1 0-1,1-1 1,-1 1 0,0 0 0,1 0-1,0 0 1,-1 0 0,1 0 0,-1-1-1,1 1 1,-1 0 0,1 0 0,1 0 84,14-8 6950,-30 25-5779,-8 6-772,0 0 1,-23 34-1,26-29-348,1 1 0,1 0 0,2 1 0,1 1 0,-17 53 0,-14 131-15,30-135-12,5-18-29,2 0 1,1 90 0,7-37 16,5 1 0,25 142 0,-13-157-26,20 93 130,-26-145-156,35 91 0,-39-125-5,0-1 0,1 0 0,1 0-1,0 0 1,1-1 0,0 0-1,1-1 1,12 12 0,-3-8-188,-1-1 1,2 0 0,0-1 0,32 15 0,-44-25-815,0 0 0,15 4 0,3-4-4552,-31-19-483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01:18.95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536 344 1728,'-2'0'-40,"-9"-5"1323,12 4-1233,-1 0 0,0 0 0,0 0 0,0 1 0,0-1 1,0 0-1,0 0 0,0 0 0,0 0 0,0 0 0,0 1 0,-1-1 0,1 0 0,-1-1 1,-10-32 1378,2 88 549,-31 342-815,30-312-989,-3-1 1,-32 106-1,-36 100 674,-40 120 208,75-272-982,-29 151 1,49-177 64,18-88 298,8-23-435,0 0 0,0 0-1,0 0 1,0 0 0,0 0 0,0 0-1,0 0 1,0 0 0,0 0 0,0 0-1,0 1 1,0-1 0,0 0 0,0 0-1,0 0 1,0 0 0,0 0 0,0 0-1,-1 0 1,1 0 0,0 0 0,0 0 0,0 0-1,0 0 1,0 0 0,0 0 0,0 0-1,0 1 1,0-1 0,0 0 0,0 0-1,0 0 1,0 0 0,0 0 0,0 0-1,0 0 1,-1 0 0,1 0 0,0 0-1,0 0 1,0 0 0,0 0 0,0 0 0,0 0-1,0 0 1,0 0 0,0 0 0,0 0-1,0 0 1,0 0 0,0 0 0,-1 0-1,1 0 1,0 0 0,0 0 0,0-1-1,-2-4-49,-2-12-95,4-22 45,1-1 0,1 0-1,14-67 1,41-118 193,-47 185-69,107-309 22,24-21-234,-59 152 58,15-35 277,-56 119 118,-6 16-59,-18 71-235,17-49 288,-29 84-269,-5 12 7,0 0 1,1 0 0,-1 0 0,0 0 0,0 0-1,0 0 1,0 0 0,0 0 0,0 0 0,1 0-1,-1 0 1,0 1 0,0-1 0,0 0-1,0 0 1,0 0 0,0 0 0,0 0 0,1 0-1,-1 0 1,0 0 0,0 1 0,0-1 0,0 0-1,0 0 1,0 0 0,0 0 0,0 0 0,0 1-1,0-1 1,0 0 0,0 0 0,0 0-1,0 0 1,0 0 0,0 1 0,0-1 0,0 0-1,0 0 1,0 0 0,1 29-9,-1-29 9,-5 115-70,0-11-63,4-53 37,-18 483-245,3-282 626,-21 260 59,26-391-227,-11 88 257,-6 41 180,24-227-252,4-18-101,5-19-176,-1 2-121,0-1 0,-2 0-1,3-21 1,-2 14 39,70-517-1165,0 111 740,-42 261 372,101-459 229,-83 410 402,-47 203-517,4-16 164,1-1-1,12-30 1,-18 82-232,-10 148-490,1-5 367,6-64 258,-11 328 76,-68 285 888,70-650-860,-34 163 205,37-208-306,5-13-125,2-7-21,1-3-39,40-196-533,-16 85 632,85-325-168,-34 152 24,54-197 401,-97 360-317,10-29-21,-40 147 95,-1 0 0,1 0 1,0 0-1,0 0 0,1 1 1,-1-1-1,1 1 1,5-7-1,-8 11 0,0 0 0,1 0 0,-1-1 0,0 1 0,0 0 0,0 0 1,1 0-1,-1 0 0,0-1 0,0 1 0,0 0 0,1 0 0,-1 0 0,0 0 0,0 0 0,1 0 0,-1 0 1,0 0-1,0 0 0,1 0 0,-1 0 0,0 0 0,0 0 0,1 0 0,-1 0 0,0 0 0,0 0 0,1 0 0,-1 0 1,0 0-1,0 0 0,1 1 0,-1-1 0,0 0 0,0 0 0,0 0 0,1 0 0,-1 0 0,0 1 0,0-1 1,0 0-1,0 0 0,1 0 0,-1 1 0,0-1 0,3 6-1,-1-1 1,0 1-1,0 0 1,-1 0-1,1 0 0,0 11 1,0-2-28,5 28-22,0 59 0,-2 22-27,12 404-50,-18 6 544,-7-79 765,6-368-979,0-70-177,1-58-91,10-576-1512,34 1 1044,81-157 1379,-102 674-395,-13 76-320,-9 23-132,0 0-1,0 0 0,0 0 0,0 0 0,0 1 1,0-1-1,0 0 0,0 0 0,0 0 1,1 0-1,-1 1 0,0-1 0,0 0 1,0 0-1,0 0 0,0 0 0,0 0 1,0 1-1,0-1 0,1 0 0,-1 0 0,0 0 1,0 0-1,0 0 0,0 0 0,0 0 1,1 0-1,-1 0 0,0 1 0,0-1 1,0 0-1,0 0 0,1 0 0,-1 0 1,0 0-1,0 0 0,0 0 0,0 0 0,1 0 1,-1 0-1,0 0 0,0 0 0,0 0 1,0-1-1,0 1 0,1 0 0,-1 0 1,0 0-1,0 0 0,0 0 0,0 0 1,1 0-1,-1 0 0,0 0 0,0-1 0,0 1 1,0 0-1,0 0 0,0 0 0,0 0 1,0 0-1,1-1 0,-1 1 0,0 0 1,0 0-1,0 0 0,0-1 0,2 13-4,0 0 0,0 0 0,-1 0 0,-1 1 0,-1 14 0,0 4 2,-12 585 39,-13-40-47,-31 1 527,-2-262 293,59-311-800,-1 0 0,0-1 0,0 1-1,-1-1 1,-2 7 0,3-9-13,1-1 0,0 0 0,0 0 0,0 0 0,0 1 0,-1-1 0,1 0 0,0 0-1,0 0 1,0 1 0,-1-1 0,1 0 0,0 0 0,0 0 0,-1 0 0,1 0 0,0 0 0,0 1 0,-1-1 0,1 0 0,0 0 0,-1 0 0,1 0 0,0 0 0,0 0 0,-1 0 0,1 0 0,0 0 0,-1 0-1,1 0 1,0 0 0,0-1 0,-1 1 0,1 0 0,0 0 0,0 0 0,-1 0 0,1 0 0,0-1 0,0 1 0,-1 0 0,1 0 0,0 0 0,0 0 0,0-1 0,0 1 0,-1 0 0,1 0 0,0-1 0,0 1-1,0 0 1,0 0 0,0-1 0,0 1 0,-1-1 0,-1-4-19,0 0 0,0 0 0,1-1-1,-1 1 1,-1-12 0,-10-148-220,13-9-170,1 150 330,31-526-695,-8 368 752,48-184 0,-66 343 19,52-200 394,16 8-2,-66 197-372,0-1 0,1 1 0,1 1 0,19-26 0,-26 40-12,0-1 0,0 1 1,0 0-1,0 0 1,1 0-1,4-2 1,-7 4 1,0 0 0,1 1 0,-1-1 0,0 1 0,0-1 0,1 1 0,-1 0 0,0-1 0,1 1 0,-1 0 0,0 0 0,1 0 0,-1 0 0,0 0 0,1 0 0,-1 0 0,0 1 0,1-1 0,-1 0 0,0 1 0,1-1 0,-1 1 0,0 0 0,2 0 0,0 2-1,0-1 0,1 1 0,-1 0 1,0 1-1,-1-1 0,1 0 0,-1 1 0,1-1 0,2 8 0,18 41-96,-21-45 80,15 42-40,18 83 0,-3 50 69,-32-180-16,74 711 48,-56-416 411,-14-220-241,-4-43-106,-2-25-76,2-9-37,0 0 0,0 0 0,0 0 1,0 0-1,0 0 0,0 1 1,-1-1-1,1 0 0,0 0 0,0 0 1,0 0-1,0 0 0,0 0 1,0 0-1,0 0 0,0 0 0,0 0 1,0 0-1,0 0 0,0 0 1,0 0-1,-1 0 0,1 0 0,0 0 1,0 0-1,0 0 0,0 0 1,0 0-1,0 0 0,0 0 0,0 0 1,0 0-1,0 0 0,0 0 1,0 0-1,-1 0 0,1 0 0,0 0 1,0 0-1,0 0 0,0-1 1,0 1-1,0 0 0,0 0 1,0 0-1,0 0 0,0 0 0,0 0 1,0 0-1,0 0 0,0 0 1,0 0-1,0 0 0,-8-23-156,-3-44-547,-4-133 0,12 127 496,-44-1003 1323,50 981-694,-3 79-420,0 16-2,0 0 1,0 0 0,0 0-1,0 0 1,0 0-1,0 0 1,0 0 0,-1 0-1,1 0 1,0 0-1,0 0 1,0 0 0,0 0-1,0 0 1,0 0 0,0 0-1,0 0 1,0 0-1,0 0 1,0 0 0,0 0-1,0 0 1,0 0-1,0 0 1,0 0 0,0 0-1,0 0 1,0 0 0,0 0-1,0 0 1,0 0-1,0 0 1,0 0 0,0 0-1,0 0 1,0 0-1,0 0 1,0 0 0,0 0-1,0 0 1,0 0 0,0 0-1,-1 0 1,1 0-1,0 0 1,0 0 0,-1 10-26,0 14-30,5 42-1,-3-42 21,31 615-235,-30-584 265,12 992 630,-19-923-288,5-120-335,-1-1 1,1 1 0,-1 0 0,0 0-1,-2 6 1,3-10-2,0 0-1,0 0 1,-1 0 0,1 0-1,0 0 1,0 1 0,0-1-1,0 0 1,0 0-1,0 0 1,0 0 0,-1 0-1,1 0 1,0 0-1,0 1 1,0-1 0,0 0-1,0 0 1,-1 0-1,1 0 1,0 0 0,0 0-1,0 0 1,0 0 0,-1 0-1,1 0 1,0 0-1,0 0 1,0 0 0,0 0-1,-1 0 1,1 0-1,0 0 1,0 0 0,0 0-1,-6-8-33,2-9-15,0 0 1,1 0-1,-1-30 0,1 18-12,-8-114-219,10-197 0,12 202 643,-11 123-268,0 11-86,0 1 1,0-1-1,0 0 1,0 0-1,1 1 1,0-1-1,-1 0 1,1 1-1,1-1 1,-1 1-1,0-1 1,3-3 0,-4 7-11,0-1 0,0 1 0,0 0 0,1-1 0,-1 1 0,0 0 0,0 0 0,0-1 0,1 1 1,-1 0-1,0-1 0,0 1 0,1 0 0,-1 0 0,0-1 0,1 1 0,-1 0 0,0 0 1,1 0-1,-1 0 0,0 0 0,1-1 0,-1 1 0,0 0 0,1 0 0,-1 0 0,0 0 0,1 0 1,-1 0-1,1 0 0,-1 0 0,0 0 0,1 0 0,-1 0 0,0 0 0,1 0 0,-1 1 0,0-1 1,1 0-1,-1 0 0,0 0 0,1 0 0,-1 1 0,0-1 0,1 0 0,-1 0 0,0 1 0,1-1 1,0 3-15,1-1 1,-1 0 0,0 1-1,1 0 1,-1-1 0,1 5 0,9 37-131,10 84 0,-15-85 99,40 360-1,-27-216-18,-15-158-74,-1-20-84,-2-26 41,4-406-832,-5 20 2668,0 396-1583,0 1 1,1 0-1,-2 0 0,1-1 0,-1 1 1,0 0-1,-2-6 0,3 12-72,0 1 0,0-1 0,0 0 1,0 0-1,0 0 0,0 0 0,0 0 0,0 1 0,0-1 0,0 0 0,0 0 0,0 0 0,0 0 0,0 0 1,0 0-1,0 0 0,0 1 0,0-1 0,-1 0 0,1 0 0,0 0 0,0 0 0,0 0 0,0 0 0,0 0 0,0 0 1,0 0-1,0 0 0,-1 1 0,1-1 0,0 0 0,0 0 0,0 0 0,0 0 0,0 0 0,-1 0 0,1 0 1,0 0-1,0 0 0,0 0 0,0 0 0,0 0 0,0 0 0,-1 0 0,1 0 0,0 0 0,0-1 0,0 1 0,0 0 1,0 0-1,0 0 0,-1 0 0,1 0 0,0 0 0,0 0 0,0 0 0,0 0 0,0 0 0,0-1 0,0 1 0,0 0 1,0 0-1,0 0 0,-1 0 0,1 0 0,0 0 0,0 0 0,0-1 0,0 1 0,-4 8-41,0 1-1,1-1 1,0 1 0,0 0-1,-1 11 1,0-5-13,-3 15-19,-5 22 119,-29 75 0,-17 1 277,44-102-220,-1 0 1,-31 40-1,41-59-61,-1-1 0,0 1 0,0-1 1,-1 0-1,-8 5 0,13-9-70,0-1 1,-1 1 0,0-1-1,1 0 1,-1 0 0,0 0-1,1 0 1,-1 0 0,0-1-1,0 1 1,0-1 0,0 0 0,1 1-1,-1-1 1,0-1 0,0 1-1,0 0 1,0-1 0,-3-1-1,1 1-35,0-1-1,1 0 1,-1-1-1,0 1 0,1-1 1,0 0-1,0 0 1,0-1-1,-7-6 1,5 2-18,0 1 1,1-1-1,0 0 0,0 0 1,-3-9-1,-2-6-113,2-1 0,1 0 1,-6-33-1,2-10 435,3 0 0,2 0 0,4 0 0,7-81 0,-4 139-170,-1 1 0,2-1 0,-1 0 0,1 1 1,5-14-1,-7 21-60,0 0-1,1 1 1,-1-1 0,0 0 0,1 1-1,-1-1 1,0 1 0,1-1-1,-1 1 1,1-1 0,-1 0 0,1 1-1,-1-1 1,1 1 0,0 0 0,-1-1-1,1 1 1,1-1 0,-2 1-7,1 0 1,-1 0-1,1 1 1,-1-1-1,1 0 1,-1 0-1,1 1 1,-1-1-1,1 0 1,-1 1-1,1-1 1,-1 0-1,1 1 1,-1-1-1,0 1 1,1-1-1,-1 1 1,0-1-1,1 1 1,-1-1-1,0 1 1,0-1-1,1 1 1,-1-1-1,0 1 1,0-1-1,0 2 1,4 11-5,-1 1 1,-1-1-1,0 1 1,-1 0 0,-1 0-1,-2 22 1,2-14 3,-8 118 210,-5-1 0,-60 262 1,72-397-207,-7 27 120,-19 52 0,26-79-140,-1-1 0,0 1 1,0-1-1,-4 7 0,5-10 7,1 0-1,0 1 1,-1-1-1,1 0 1,0 1-1,-1-1 1,1 0-1,0 1 1,-1-1 0,1 0-1,-1 0 1,1 1-1,0-1 1,-1 0-1,1 0 1,-1 0-1,1 0 1,-1 0 0,1 0-1,-1 0 1,1 1-1,0-1 1,-1 0-1,1-1 1,-1 1-1,1 0 1,-1 0 0,1 0-1,-1 0 1,1 0-1,0 0 1,-1 0-1,1-1 1,-1 1 0,1 0-1,-1 0 1,1-1-1,0 1 1,-1 0-1,1-1 1,0 1-1,-1 0 1,1-1 0,0 1-1,0 0 1,-1-1-1,1 1 1,0-1-1,0 1 1,0 0-1,-1-1 1,1 0 0,-3-5-138,1 0 1,-1-1-1,1 1 1,1 0-1,-1-1 1,0-7-1,-4-49-410,5 49 465,-4-113 135,5-1 1,6 1 0,32-187-1,-18 229 1320,-26 116-1302,-5 37-11,-23 72 0,12-75 209,-3-1-1,-36 66 0,57-120-245,-1-1 0,-1 0 0,0-1-1,0 0 1,-10 10 0,14-16-28,0 0 0,0 0 1,0 0-1,-1 0 0,1-1 0,-1 1 0,0-1 1,1 0-1,-1 1 0,0-1 0,0-1 1,1 1-1,-1 0 0,0-1 0,0 1 1,0-1-1,0 0 0,0 0 0,0 0 1,0 0-1,0-1 0,-3 0 0,-6-2-12,1-1 0,0 0-1,0-1 1,-15-10-1,-42-30 51,19 11 124,38 27-87,-1-1 8,1 1 0,-1 0 0,0 1-1,-19-6 1,28 11-80,0 0 1,0 0-1,0 1 0,0-1 0,0 1 0,0 0 1,0 0-1,0 0 0,-1 0 0,1 0 0,0 1 0,0-1 1,0 1-1,0 0 0,0 0 0,0 0 0,0 0 1,0 1-1,1-1 0,-1 1 0,0 0 0,1-1 0,-1 1 1,-2 3-1,-2 3-39,1 0 0,0 0-1,0 0 1,0 1 0,1 0 0,1 0 0,-8 19 0,-15 72 26,20-69 18,-56 243 394,45-182-470,19-86-87,4-12 48,7-16 15,26-64 31,-10 20 16,39-67 1,-26 71 14,57-67 1,-6 8 33,-75 99 109,-12 17-50,0-1 1,-1 0 0,1 0-1,-1 0 1,-1 0-1,1-1 1,-1 1 0,3-11-1,-6 16-40,0 0 0,0 0-1,0 1 1,0-1-1,0 0 1,0 0 0,0 0-1,0 1 1,0-1 0,0 0-1,-1 0 1,1 0 0,0 1-1,0-1 1,-1 0 0,1 1-1,-1-1 1,1 0 0,-1 1-1,1-1 1,-1 0 0,1 1-1,-1-1 1,0 1 0,1-1-1,-1 1 1,1 0 0,-1-1-1,0 1 1,0-1-1,1 1 1,-1 0 0,-1-1-1,-4 0 0,1 0-1,-1 0 0,-10-1 0,7 1 8,-106-16 31,63 7-253,-99-3 0,144 12 172,1 2 0,-1-1 1,0 1-1,0 0 0,0 1 1,1 0-1,-1 0 1,1 0-1,-1 0 0,1 1 1,0 0-1,-9 7 1,8-5-52,1 1 1,0 0-1,0 0 1,0 0-1,1 1 1,0 0-1,0 0 1,1 0-1,-7 15 1,4-6 14,1 2 0,0-1 1,-3 23-1,-6 56 81,9-54 16,-14 141 24,7-62 8,4-68 266,7-47-294,0-6-27,-2-12-69,-9-110-388,9 59 269,-14-536-777,18 506 1222,5-25 239,-5 113-483,0 4-18,-1 0 0,1-1 0,0 1 0,0 0-1,1-1 1,-1 1 0,0-1 0,0 1 0,1 0 0,-1 0-1,1-1 1,-1 1 0,2-2 0,2 21 21,0 29 4,-3 65 0,-1-57-11,-1 49 150,-4 0-1,-32 176 1,33-263-118,0 0 1,-1 0-1,0 0 1,-1 0-1,-1-1 1,-10 17-1,16-31-35,0 0 0,0 0-1,-1 0 1,1 0 0,0-1-1,-1 1 1,1 0 0,-1-1-1,0 1 1,1-1 0,-1 1-1,0-1 1,0 0 0,0 0-1,0 1 1,0-1 0,0-1-1,0 1 1,0 0 0,-1-1-1,1 1 1,0-1 0,0 1-1,-1-1 1,1 0 0,0 0-1,-1 0 1,1 0 0,0-1-1,0 1 1,-1-1 0,1 1-1,-4-2 1,-4-3-24,0 1 0,0-2 0,1 1 1,0-1-1,0-1 0,0 1 0,-10-12 0,-16-11 185,27 23-67,-6-4 158,-20-12 0,30 20-236,0 0 0,-1 0 0,1 0 0,-1 0 0,1 1 0,-1 0 0,0 0 0,1 0 0,-8 0 1,10 1-29,0 1 1,0-1 0,0 0 0,0 1 0,0-1-1,1 1 1,-1 0 0,0 0 0,0-1 0,0 1 0,1 0-1,-1 1 1,1-1 0,-1 0 0,1 0 0,-1 1 0,1-1-1,0 1 1,-1-1 0,-1 4 0,-1 2-50,0 0 0,0 1-1,-3 10 1,7-17 47,-4 9-21,0 0 0,2 0 0,-1 1 1,1-1-1,1 1 0,-1-1 1,2 1-1,0 0 0,0-1 0,1 1 1,0-1-1,1 1 0,0-1 1,0 1-1,1-1 0,1 0 1,8 16-1,-6-15 46,3 6 8,1-1 1,0-1-1,19 21 1,9 7 284,-31-34-264,-6-8-49,0 1 1,0-1-1,0 1 1,0-1-1,0 0 1,0 0-1,0 1 1,1-1-1,-1 0 1,0 0-1,1 0 1,-1 0-1,1-1 1,-1 1-1,1 0 1,-1 0-1,1-1 1,0 1-1,1-1 1,14 2-7,0-1 1,0 0 0,1-2-1,-1 0 1,26-6-1,30-1-18,248 2-26,-236 6-53,27 1 37,-22 3 82,47 5 33,-110-6 14,-1-1-1,52-4 0,51-13 54,-34 3-45,71-1-157,-134 13 90,1 1 1,-1 1-1,36 8 1,-21 2-39,-45-12 31,0 0 1,0 1-1,0-1 1,1 1-1,-1-1 1,0 1-1,0 0 1,0 0-1,0 0 1,0 0-1,0 1 1,0-1-1,-1 0 1,1 1-1,0-1 1,-1 1-1,1 0 1,-1-1-1,1 1 1,-1 0-1,0 0 1,0 0-1,0 0 1,0 0-1,0 0 1,0 0-1,-1 0 1,1 1-1,-1-1 1,1 0-1,-1 3 1,5 37-96,-5-42 92,0 0 1,0 0 0,0 0 0,0 0-1,0 0 1,0 0 0,-1 0 0,1 0-1,0 0 1,0 0 0,0 0 0,0 0-1,0 0 1,0 0 0,0 0 0,0 0-1,0 0 1,0 0 0,-1 0 0,1 0-1,0 0 1,0 0 0,0 0 0,0 0-1,0 0 1,0 0 0,0 0-1,0 0 1,0 0 0,0 0 0,-1 0-1,1 0 1,0 0 0,0 0 0,0 0-1,0 0 1,0 0 0,0 0 0,0 0-1,0 1 1,0-1 0,0 0 0,0 0-1,0 0 1,0 0 0,0 0 0,0 0-1,0 0 1,0 0 0,0 0 0,0 0-1,0 1 1,0-1 0,0 0 0,0 0-1,0 0 1,0 0 0,0 0 0,0 0-1,0 0 1,0 0 0,0 0 0,0 0-1,0 1 1,-5-8 44,1-4-95,0 1 1,1 0-1,0-1 1,1 0-1,0 0 1,0-20 0,0 13 43,-60-526-215,33 294 205,21 168-52,-14-96-64,-14-164-330,21 171-151,9 125 512,-2 0 0,-25-79 0,31 119 147,0-1-68,-1-1 1,1 0 0,0 0-1,-1-13 1,9 28-359,-1 4 314,-1 0 0,1 0 0,-2 0 0,0 1 0,4 20 0,-3-11 26,36 165-282,46 265 28,-75-358 344,17 113 249,-11-70 208,-11-78-232,-6-58-266,0 0 0,0 0 1,0 0-1,0 0 0,0 0 1,0 0-1,0 0 0,0 0 1,0 0-1,0 1 0,0-1 1,0 0-1,0 0 0,0 0 1,0 0-1,0 0 0,0 0 1,0 0-1,0 0 0,0 1 1,0-1-1,0 0 0,0 0 1,0 0-1,0 0 0,0 0 1,0 0-1,0 0 0,1 0 1,-1 0-1,0 0 0,0 0 1,0 1-1,0-1 0,0 0 1,0 0-1,0 0 0,0 0 1,0 0-1,0 0 0,0 0 1,1 0-1,-1 0 0,0 0 0,0 0 1,0 0-1,0 0 0,0 0 1,0 0-1,0 0 0,0 0 1,0 0-1,1 0 0,-1 0 1,0 0-1,0 0 0,0 0 1,0 0-1,0 0 0,0 0 1,0 0-1,0 0 0,0 0 1,1 0-1,-1 0 0,0-1 1,6-8-11,5-19-187,4-31-95,-2-1 0,6-79 0,-15 109 268,14-113 131,-18 127-77,0 13-45,0 0 0,0 0-1,1 1 1,-1-1-1,0 0 1,2-5-1,-1 9 4,0-1-1,0 1 0,0-1 0,-1 1 0,1-1 1,0 1-1,-1-1 0,1 1 0,0 0 0,-1-1 1,1 1-1,0 1 0,2 4-4,1 1-1,-2 0 1,1 0 0,-1 0 0,0 1-1,-1-1 1,0 0 0,0 1 0,0 9-1,1 5 8,2 11 3,5 39 120,-1 123 1,-10-156-33,-2 45-29,2-71 103,0 0 0,-1 0 0,0-1 0,-6 16 1,9-28-156,0 0 0,0 0 0,0 0 0,0 0 0,0 0 0,0 1 0,0-1 0,0 0 0,0 0 0,-1 0 0,1 0 0,0 0 0,0 0 0,0 0 1,0 0-1,0 0 0,0 0 0,-1 0 0,1 0 0,0 0 0,0 0 0,0 0 0,0 0 0,0 0 0,0 0 0,-1 0 0,1 0 0,0 0 0,0 0 1,0 0-1,0 0 0,0 0 0,-1 0 0,1 0 0,0 0 0,0 0 0,0 0 0,0 0 0,0 0 0,0 0 0,0 0 0,-1-1 0,1 1 0,0 0 0,0 0 1,0 0-1,0 0 0,0 0 0,0 0 0,0 0 0,0-1 0,0 1 0,0 0 0,0 0 0,-5-6 63,1-6 35,1 1-1,-1-1 0,2 1 1,0-1-1,0 0 0,0-17 1,0 4-84,-11-264-32,10 171 69,-2-41 93,4 9 297,1 83-412,5-89-236,3-1 383,2 56-154,-10-327 527,8 354-570,-4-28 80,-4 101-68,0 0-1,0 0 0,0 0 0,0 0 1,0 0-1,-1 1 0,1-1 1,0 0-1,-1 0 0,1 0 1,0 0-1,-1 1 0,1-1 0,-2-1 1,-2-8-6,4 10 7,-1-1-1,1 1 1,0-1-1,0 0 1,-1 1 0,1-1-1,0 1 1,-1-1-1,1 1 1,0-1-1,-1 1 1,1 0-1,-1-1 1,1 1 0,-1-1-1,1 1 1,-1 0-1,1-1 1,-1 1-1,0 0 1,1 0-1,-1-1 1,1 1 0,-1 0-1,0 0 1,1 0-1,-1 0 1,1 0-1,-1 0 1,-1 0-1,-23-1-142,19 1 133,-1 1 7,0 0 1,0 0 0,-1 0-1,1 1 1,-8 3 0,7-2 10,-1 0 0,1-1 1,-11 1-1,-226 28 246,194-20-166,0 3 0,-58 23 0,-25 9-58,105-40 111,0-1 0,0-2 0,-32 1 0,45-4-66,-58 3 133,-45 3-31,46-1-99,-41 5-12,-75 5 183,124-17-208,-66-12 0,48 4-1949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5:41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665 82 1984,'3'-5'396,"-1"10"1619,-3-21 534,-2 11-2253,-1 1 1,1 0 0,-1-1-1,0 1 1,-1 0-1,1 1 1,0-1 0,-1 1-1,0 0 1,0 0-1,0 1 1,-6-4 0,1 3-121,1 0 1,0 0 0,-1 1 0,0 1-1,1-1 1,-18 1 0,7 1-66,-2-1 40,0 1-1,0 2 1,0 0-1,-24 6 1,14 0-95,0 0 103,0 1 1,1 1-1,-35 17 0,54-21-87,0 0 0,1 1 0,0 1 0,0-1 0,-15 16 0,16-14-78,7-6 0,-1 0 1,1 0-1,0 1 0,0-1 0,0 0 1,1 1-1,-1 0 0,1 0 1,0 0-1,0 0 0,-2 6 1,2-2 16,0-1 0,0 0 0,1 1 0,0-1 1,1 1-1,-1 0 0,2-1 0,-1 1 0,3 13 1,-2-16-7,1 0 0,-1 0 0,1-1 0,0 1 0,1 0 0,-1-1 0,1 1 0,0-1 0,0 0 0,0 0 0,1 0 0,0-1 0,-1 1 0,1-1 0,5 4 0,-3-3 19,0 0 0,0 0 0,0 0 1,1-1-1,-1 0 0,1-1 1,0 1-1,0-1 0,0-1 1,0 1-1,0-1 0,0 0 0,0-1 1,1 1-1,-1-2 0,0 1 1,11-2-1,-13 1 0,-1 0 16,-1 1 1,0-1-1,1 1 0,-1-1 1,1 0-1,-1-1 1,0 1-1,0 0 0,0-1 1,0 0-1,0 1 1,4-5-1,-7 6-40,1 0 0,-1 0 1,0 0-1,0 0 0,0-1 0,0 1 0,0 0 0,0 0 0,0 0 0,0 0 0,0-1 1,0 1-1,0 0 0,0 0 0,0 0 0,0-1 0,0 1 0,0 0 0,0 0 0,0 0 1,0-1-1,0 1 0,0 0 0,0 0 0,0 0 0,0-1 0,0 1 0,0 0 0,0 0 1,0 0-1,0 0 0,-1-1 0,1 1 0,0 0 0,0 0 0,0 0 0,0 0 0,0 0 1,-1 0-1,1-1 0,0 1 0,0 0 0,0 0 0,0 0 0,-1 0 0,1 0 0,0 0 1,0 0-1,0 0 0,-1 0 0,1 0 0,0 0 0,0 0 0,0 0 0,-1 0 0,1 0 1,0 0-1,0 0 0,-1 0 0,-10-1-33,6 1 26,1 1 1,-1-1-1,1 1 1,0 0-1,0 1 1,-1-1-1,1 1 1,0 0-1,0 0 1,0 0-1,1 0 1,-1 1-1,0-1 1,1 1-1,-4 3 1,-5 6-34,1 1 0,-15 21 0,5-2 70,-23 47 1,28-48 94,2-1-135,2 0-1,1 2 0,-13 55 1,24-84 36,-1 0 1,1 0-1,0 0 1,0 0-1,0 0 1,0 0-1,0 1 1,1-1-1,-1 0 1,1 0-1,0 0 1,0 0-1,0 0 1,0 0-1,1-1 1,-1 1-1,1 0 1,-1-1-1,1 1 1,0-1-1,4 5 1,-3-5 52,0 1 0,0 0 0,0-1-1,1 1 1,-1-1 0,1 0 0,-1 0 0,1-1 0,0 1 0,0-1-1,0 0 1,0 0 0,0 0 0,0 0 0,7 0 0,54-6 291,-18 1-351,55-4 4,32-2-1065,-112 9-76,21 2-2617,-42-1 3556,0 1-1,0-1 0,-1 0 0,1 0 1,0 0-1,-1 0 0,1 1 0,0-1 1,-1 0-1,1 1 0,0-1 0,-1 0 1,1 1-1,-1-1 0,1 1 0,-1-1 1,1 1-1,-1-1 0,1 1 0,-1-1 1,1 1-1,-1 0 0,0-1 0,1 1 1,-1 0-1,1 0 0,-3 14-3377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5:42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70 4480,'0'-1'75,"-1"1"1,1 0 0,0-1-1,0 1 1,0-1 0,-1 1-1,1 0 1,0-1 0,0 1-1,0-1 1,0 1-1,0-1 1,0 1 0,0-1-1,0 1 1,0 0 0,0-1-1,0 1 1,0-1 0,1 1-1,-1-1 1,0 1-1,0 0 1,0-1 0,0 1-1,1-1 1,-1 1 0,0 0-1,0-1 1,1 1 0,-1 0-1,0-1 1,1 1-1,-1 0 1,0 0 0,1-1-1,-1 1 1,1 0 0,-1 0-1,0-1 1,1 1-1,0 0 1,23-12 675,-19 9-610,7-2 193,1 0-1,0 1 1,0 1 0,0 0 0,0 0-1,15 0 1,84 2 639,-63 2-469,502-1 1629,-409-6-1936,-3 0-564,-103 5-43,33 1-1645,-62 1 1299,-1-1 1,1 1-1,0 1 0,0-1 0,-1 1 0,1 0 0,8 5 0,-4 1-1191,-11-8 1840,0 0 0,0 1 0,0-1 1,0 0-1,0 1 0,0-1 0,0 1 0,0-1 0,0 0 0,0 1 0,0-1 0,0 0 0,0 1 0,0-1 0,0 0 1,0 1-1,0-1 0,0 1 0,0-1 0,-1 1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5:42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515 49 4224,'0'-2'222,"0"0"0,0 0 0,0 0 0,0 0 0,0 1 1,-1-1-1,1 0 0,-1 0 0,1 1 0,-1-1 0,0 0 0,0 0 0,0 1 0,0-1 1,0 1-1,0-1 0,0 1 0,0 0 0,-1-1 0,1 1 0,0 0 0,-1 0 0,1 0 1,-1 0-1,1 0 0,-1 0 0,0 0 0,1 0 0,-1 1 0,0-1 0,0 1 0,0-1 1,-3 0-1,-5 0-49,-1 0 0,1 1 1,-1 0-1,1 0 0,0 1 0,-1 1 1,1-1-1,-12 5 0,7-1 21,0 1 0,0 0-1,1 1 1,-25 16-1,12-3 76,1 1 0,0 1 0,2 1 0,-33 40 0,39-41-332,0-2 146,0 2 1,2 0 0,-18 33 0,32-53-74,1 0 0,0 0 1,0 1-1,1-1 0,-1 1 1,0-1-1,1 1 0,-1-1 1,1 1-1,0-1 1,0 1-1,0-1 0,0 1 1,0-1-1,1 1 0,-1-1 1,1 1-1,0-1 0,-1 1 1,1-1-1,0 0 1,0 1-1,2 2 0,1-1 105,0 1 1,0 0-1,1-1 0,-1 0 0,1 0 0,0 0 0,0 0 1,8 4-1,-2-3-71,0 0 1,0 0-1,1-1 0,-1-1 1,1 0-1,22 3 1,75 1-747,-101-7 613,38 2-308,-3 0-2123,0-1 0,79-10 0,-78-2-2184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04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33 1728,'0'0'42,"-1"-1"72,1 0 0,-1 0 1,1 0-1,0 0 0,-1 0 1,1 0-1,0 0 0,-1-1 1,1 1-1,0 0 1,0 0-1,0 0 0,0 0 1,0-1-1,0 1 0,0 0 1,1 0-1,-1 0 0,0 0 1,1 0-1,-1 0 1,3-8 2777,-7 11-1976,-9 9-1015,12-10 354,-43 41 892,23-25-891,-18 13 16,36-28-233,0 0 1,0 0 0,-1-1 0,1 1 0,0-1-1,-1 0 1,1 0 0,0 0 0,-1 0 0,-6 0-1,10-1-26,-1 0-1,1 0 1,-1 0-1,0 0 1,1 0-1,-1 0 1,1 0-1,-1 0 1,0 0-1,1 0 1,-1-1-1,1 1 1,-1 0-1,0 0 0,1-1 1,-1 1-1,1 0 1,-1 0-1,1-1 1,-1 1-1,1-1 1,-1 1-1,1-1 1,0 1-1,-1 0 1,1-1-1,-1 1 1,1-1-1,0 0 1,0 1-1,-1-1 1,1 1-1,0-1 1,0 1-1,0-1 0,-1 0 1,1 1-1,0-1 1,0 1-1,0-1 1,0 0-1,0 1 1,0-1-1,0 0 1,1 1-1,-1-1 1,0 1-1,0-1 1,0 0-1,1 1 1,-1-1-1,0 1 1,0-1-1,1 1 1,0-1-1,-1 0 15,1 1-62,-1 0 54,0 0-1,1 0 1,-1 0-1,0-1 1,0 1 0,0 0-1,1 0 1,-1 0-1,0 0 1,0 0 0,0 0-1,0 0 1,1 0-1,-1 0 1,0-1 0,0 1-1,0 0 1,0 0 0,0 0-1,1 0 1,-1-1-1,0 1 1,0 0 0,0 0-1,0 0 1,0 0-1,0-1 1,0 1 0,0 0-1,0 0 1,0 0-1,0-1 1,0 1 0,0 0-1,0 0 1,0 0 0,0-1-1,0 1 1,0 0-1,0 0 1,0 0 0,0-1-1,0 1 1,0 0-1,0 0 1,0 0 0,-1-1-1,-4-7 161,3 5-166,0 0-1,0 0 1,1 0-1,-1 0 1,1 0-1,-1 0 1,1 0-1,0-1 1,-1-5-1,2 12-62,-1 0 0,1 0 0,-1 0 0,0 0 0,0 0 0,-1 3-1,1-2 73,-1-1-1,1 0 0,0 1 0,1-1 0,-1 0 0,0 6 1,2-9-8,-1 0 0,0 0 0,0 0 0,1 0 0,-1 0 0,0 0 0,0 0 0,1 0 0,-1 0 0,0 0 0,1-1 0,-1 1 0,0 0 0,0 0 0,1 0 0,-1 0 0,0 0 0,0-1 0,0 1 0,1 0 0,-1 0 0,0 0 0,0-1 0,0 1 0,0 0 0,1 0 0,-1-1 0,0 1 0,0 0 0,0 0 0,0-1 0,16-17 49,9-8-94,-19 20 12,-4 4-17,1-1 0,0 1 0,0-1-1,0 1 1,4-2 0,-6 4 23,-1-1 0,1 1-1,0 0 1,0-1 0,0 1-1,0 0 1,0 0 0,-1 0-1,1 0 1,0-1 0,0 1 0,0 1-1,0-1 1,0 0 0,0 0-1,0 0 1,-1 0 0,1 1-1,0-1 1,0 0 0,0 1-1,0-1 1,-1 0 0,1 1 0,0-1-1,0 1 1,0 0 0,2 3 40,0 0 0,0-1 0,0 1 0,0 0 0,-1 0 0,0 1 0,0-1 0,0 0 0,0 1 0,-1-1 0,0 1 0,0-1 0,0 1 0,0 0 0,-1 6 0,0-10 197,-1-12 188,2 11-416,-1 0 1,0-1 0,0 1-1,0-1 1,0 1 0,1 0-1,-1-1 1,0 1 0,0-1 0,0 1-1,0-1 1,0 1 0,0-1-1,0 1 1,0-1 0,0 1-1,0 0 1,-1-1 0,1 1 0,0-1-1,0 1 1,0-1 0,0 1-1,-1 0 1,1-1 0,0 1-1,0 0 1,-1-1 0,1 1 0,0 0-1,-1-1 1,1 1 0,0 0-1,-1 0 1,1-1 0,-1 1-1,1 0 1,0 0 0,-1-1-1,1 1 1,-1 0 0,1 0 0,-1 0-1,-2 1-23,0 0 0,0 0 0,1 0 0,-1 0 0,0 0 0,1 1 0,-1-1 0,1 1 0,-1 0 0,1 0 0,0 0 0,0 0 0,-3 4 0,-5 3-11,2-1 48,6-6 17,1 0 0,-1 0-1,0 0 1,1-1 0,-1 1 0,0-1-1,0 1 1,0-1 0,0 0-1,-1 0 1,1 0 0,0 0-1,0 0 1,-1 0 0,-2 0 0,5-1-19,0 0-1,0 0 1,0 0 0,0 0 0,-1 0 0,1 0 0,0 0 0,0 0 0,0 0 0,-1-1 0,1 1 0,0 0 0,0 0 0,0 0 0,0 0 0,0 0 0,-1 0-1,1-1 1,0 1 0,0 0 0,0 0 0,0 0 0,0 0 0,0-1 0,0 1 0,0 0 0,0 0 0,-1 0 0,1-1 0,0 1 0,0 0 0,0 0 0,0 0 0,0-1-1,0 1 1,0 0 0,0 0 0,0 0 0,1-1 0,2-12 59,-2 11-64,-1 0 1,1 0-1,0 1 1,0-1-1,0 0 0,0 0 1,1 0-1,-1 1 0,0-1 1,3-1-1,-3 2-8,0 1 0,0 0 0,0 0 0,0 0 1,0 0-1,0 0 0,0 0 0,0 0 0,-1 0 0,1 0 0,0 1 0,0-1 1,0 0-1,0 0 0,0 1 0,0-1 0,0 1 0,0-1 0,-1 1 0,1-1 1,0 1-1,0-1 0,-1 1 0,1 0 0,0-1 0,-1 1 0,1 0 0,-1 0 1,1 1-1,17 28 99,-14-23-47,10 15 271,27 35 1,-6-10 116,-34-45-431,1-1 1,-1 1 0,0 0-1,0 0 1,0 0 0,0 0-1,-1-1 1,1 1 0,0 0 0,-1 1-1,1-1 1,-1 0 0,0 0-1,0 0 1,0 0 0,0 0 0,0 0-1,-1 4 1,0-3-5,0-1-1,0 1 1,-1-1 0,1 0 0,-1 1-1,1-1 1,-1 0 0,0 0-1,0 0 1,0 0 0,0 0-1,0-1 1,-5 4 0,-68 39-1019,42-25-1653,-47 35 0,60-36 896,10-1-1578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06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1568,'10'-2'7562,"-9"15"-7165,0 0 1,2 0-1,6 25 0,1 0-279,-5-2-30,-1 1 1,-2-1-1,-3 49 0,0-21 66,1 165 678,-2-198-716,1-25-171,1 0 0,-1 1 0,1-1 0,1 0 0,1 13 0,-1-13-482,-9-34-8200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06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65 4992,'-2'-1'164,"-11"-12"1217,13 12-1342,0 1-1,-1-1 1,1 1-1,0-1 1,0 0-1,0 1 1,0-1-1,0 0 0,0 1 1,0-1-1,0 0 1,0 1-1,0-1 1,0 0-1,0 1 0,0-1 1,0 0-1,1 1 1,-1-1-1,0 1 1,0-1-1,1 0 1,-1 1-1,1-1 0,0-1 80,4-8-108,-3 8 147,0 0 1,1 0-1,-1 0 0,1 0 0,0 0 0,-1 1 0,1-1 0,0 1 0,0 0 0,0 0 0,0 0 0,0 0 0,0 0 0,1 1 0,4-1 0,4 1-63,0 0 0,21 2 0,3 5-5,0 1 1,0 2-1,66 28 0,-69-22 564,-31-15-590,-1 0-1,1 0 1,0 0-1,-1 0 1,1 0-1,-1 0 1,1 1-1,-1-1 1,0 1-1,1-1 1,-1 1-1,0 0 1,0-1 0,0 1-1,1 3 1,-2-4-28,0 1 1,0-1 0,0 0-1,0 0 1,0 0 0,0 1-1,-1-1 1,1 0 0,0 0 0,-1 0-1,1 0 1,-1 0 0,1 1-1,-1-1 1,0 0 0,1 0-1,-1-1 1,0 1 0,0 0-1,0 0 1,0 0 0,-1 1 0,-27 15 186,23-14-156,-9 4 106,-1-1-1,-25 6 1,29-9-892,1 1 1,-1-1-1,1 2 0,0-1 1,0 2-1,-15 9 0,24-14 320,0 0 0,1 1-1,0-1 1,-1 0-1,1 0 1,0 1-1,0-1 1,0 1 0,0-1-1,0 1 1,-1 2-1,4 7-1988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07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5 101 4224,'-1'-2'229,"0"1"0,1-1 1,-1 1-1,1-1 0,-1 1 0,1-1 1,0 0-1,0 1 0,0-1 0,0 1 0,0-1 1,0 0-1,0 1 0,0-1 0,1-2 1,0 2-39,0 1 0,0-1 0,1 1 0,-1 0 0,0-1 0,0 1 0,1 0 0,-1 0 0,1 0 0,-1 0 0,1 0 0,0 0 0,-1 0 0,4-1 0,14-4 273,0 0 1,0 0-1,0 2 1,34-3-1,4-1 3,7-1-142,1 4-1,83 2 1,-114 3-232,-13 0-317,-1 1 0,1 0 0,-1 1 0,0 1 0,22 7 0,-39-9-233,1 0 0,0 1 0,-1-1-1,1 1 1,-1 0 0,6 4 0,1 5-2764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08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37 3328,'-17'-24'3530,"17"17"-485,0 1-708,4 12-1815,0 0-557,1 0-1,0 0 1,0-1-1,0 1 1,7 4-1,5 5-28,7 10-1,7 5-102,46 58-1,-50-51 138,-2 1 0,-2 1-1,-2 1 1,-1 1 0,15 45 0,56 233 774,-80-260-514,-1 0 0,-4 0 0,-1 98 0,-10-70 79,-3-1 0,-5 0 1,-37 137-1,16-96-156,-26 84-2631,56-200 1702,4-7 458,-1-1 0,0 0 1,0 1-1,0-1 0,-1 0 0,1 0 1,-1 0-1,0 0 0,0 0 0,0 0 1,0-1-1,-5 5 0,6-6 4,0-1 0,-1 0 1,1 1-1,-1-1 0,1 0 0,-1 0 0,1 0 1,-1 0-1,1 0 0,0 0 0,-1 0 0,-1-1 1,3 1 307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13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25 6560,'-43'-19'2432,"43"14"-1888,5 5-160,11 16-6464,-7-8 3712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13.5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 41 1248,'0'-2'104,"-1"1"-1,0 0 1,0 0 0,0 0-1,-1 1 1,1-1 0,0 0-1,0 0 1,0 0-1,-1 1 1,1-1 0,0 1-1,0-1 1,-1 1 0,1-1-1,-1 1 1,1 0 0,0 0-1,-1 0 1,1 0 0,-1 0-1,-1 0 1,-10-2 1762,-9 1-324,16 2-1359,0-1 0,0 1 0,1 0 0,-1 1 0,0-1 0,1 1 1,-1 0-1,1 1 0,0-1 0,0 1 0,-8 6 0,-24 18 569,31-23-706,1 1 0,1 0 1,-1 1-1,1-1 0,0 1 0,0 0 0,-5 11 0,8-14-35,0-1-1,0 0 0,1 1 0,-1-1 0,1 0 1,-1 1-1,1-1 0,0 1 0,0-1 0,0 1 1,0-1-1,1 1 0,-1-1 0,1 0 0,-1 1 1,1-1-1,0 1 0,0-1 0,0 0 0,0 0 1,0 0-1,1 0 0,-1 0 0,1 0 0,2 3 1,-3-3-4,1-1 1,-1 1 0,1-1-1,-1 0 1,1 1-1,0-1 1,-1 0 0,1 0-1,0 0 1,0 0 0,0-1-1,0 1 1,0 0 0,0-1-1,0 1 1,0-1-1,0 0 1,0 0 0,3 0-1,-2 0 21,0-1 0,1 1 1,-1-1-1,0 0 0,0 0 0,0 0 0,0-1 0,0 1 0,0-1 0,-1 0 0,5-2 0,-2-1 17,1 0 0,-1 0 1,0 0-1,-1 0 0,1-1 0,-1 0 0,0 0 1,0 0-1,-1 0 0,5-11 0,-4-11-22,-4 23 3,1 0 1,-1 0-1,1 1 1,2-7-1,-3 10-24,4-7 58,-1 1 0,-1-1 0,0-1 0,0 1 1,2-16-1,-6 23-120,0 6-72,-2 11-60,6 25 311,14 80 0,-14-107-117,3 39 55,-2 0 0,-6 89 0,2-116-26,1-11-8,-9 93 314,8-97-238,-1 0 0,-1 0 0,0 0 0,0-1 0,-1 1 0,-1-1 0,-7 14 0,10-22-64,0 1-1,0 0 1,0-1 0,0 0-1,-1 1 1,1-1-1,-1 0 1,0 0-1,0-1 1,1 1 0,-1 0-1,0-1 1,0 0-1,-1 0 1,1 0-1,0 0 1,0 0 0,0 0-1,-1-1 1,1 0-1,-4 0 1,5 0-41,-1 0 0,0 0 0,1 0 0,-1-1 0,1 1 0,-1-1 0,1 0-1,-1 0 1,1 0 0,-1 0 0,1 0 0,0 0 0,-1-1 0,1 1 0,0-1 0,0 0 0,0 0 0,0 1 0,1-1 0,-1 0 0,0 0 0,1-1 0,0 1 0,-1 0 0,1 0 0,-2-5 0,3 5-13,0 1 1,0-1 0,0 1 0,0-1 0,0 1 0,0-1 0,0 1 0,0-1 0,1 0 0,-1 1-1,1-1 1,-1 1 0,1 0 0,0-3 0,14-22-218,-10 19 178,2-5 30,4-8-77,1 1 1,0 0 0,2 1 0,22-24 0,48-29 238,-23 20 15,-60 50-143,97-93 601,-76 70-563,-12 13 4,0 0-1,0-1 1,-1 0 0,-1-1 0,9-16 0,-11 17-7,9-25 51,-6 20-122,-8 15-65,0 0 1,0 0 0,0 0-1,0 0 1,0 0-1,0 0 1,-1 0-1,2-4 1,-2 7 68,0 1 1,1-1-1,0 0 0,-1 1 1,1-1-1,0 0 0,0 0 1,-1 0-1,3 2 0,1 2-21,70 118 74,-72-119-4,1 1 1,0-1-1,0 1 1,1-1 0,-1 0-1,8 7 1,-9-10 6,-1 0 1,1 0-1,-1 0 0,1 0 1,0 0-1,-1 0 0,1 0 1,0-1-1,0 1 1,0-1-1,0 1 0,0-1 1,-1 0-1,1 1 1,0-1-1,0 0 0,0 0 1,0-1-1,0 1 0,0 0 1,0 0-1,3-2 1,-2 1-1,0-1 0,1 1 0,-1-1 0,0 0 0,0 0 0,0-1 0,0 1 0,0 0 0,0-1 0,-1 0 0,1 1 0,-1-1 0,0 0 0,0 0 0,2-4 0,1-4 25,0 0 0,-1 0-1,4-17 1,6-17 35,-11 39-188,0 1 1,0 1-1,0-1 1,0 0-1,1 1 1,5-6-1,-8 10 82,-1 0-1,1 1 1,-1-1-1,1 0 1,-1 0-1,1 0 1,-1 0-1,1 1 1,-1-1-1,0 0 1,1 1-1,-1-1 1,1 0-1,-1 1 1,0-1-1,1 0 1,-1 1 0,0-1-1,1 1 1,-1-1-1,0 1 1,2 2-10,0 1 0,0 0 0,0-1 0,-1 1 1,1 0-1,-1 0 0,0 0 0,0 0 0,-1 0 1,1 0-1,-1 0 0,0 6 0,0-6 21,0 0 0,0 0 1,1 0-1,-1 1 0,1-1 0,0 0 0,0 0 0,1 0 0,-1 0 0,4 5 0,3 3 90,-5-10-36,-1 1 0,0 0 0,0-1 0,0 1 0,0 0 0,-1 0 0,1 1 0,-1-1 0,0 0-1,0 0 1,2 6 0,13-16 591,-15 4-604,1 0-1,-1 0 0,0 0 1,0 0-1,0 0 1,0-1-1,0-2 0,5-15-24,1 0-30,-4 13-51,-1 0 1,1 0-1,1 0 0,-1 1 1,1-1-1,1 1 1,0-1-1,0 2 1,0-1-1,8-7 1,-12 13 47,0 0 1,0 1 0,1-1-1,-1 0 1,0 1 0,0 0-1,1-1 1,-1 1 0,1 0 0,-1-1-1,0 1 1,1 0 0,-1 0-1,0 0 1,1 0 0,-1 0 0,1 1-1,-1-1 1,3 1 0,23 10-199,-22-8 266,12 7-4,1-1 0,0-1 0,0-1 1,0 0-1,31 6 0,-25-8 70,-18-3-26,1 0 1,-1-1 0,12 0 0,-11-1-23,1 1-6,-1-1-1,1-1 1,12-2 0,-17 3-31,-1-1 1,1 0-1,-1 0 1,1 0 0,-1 0-1,0-1 1,0 1 0,1 0-1,-1-1 1,0 0-1,0 1 1,-1-1 0,1 0-1,2-3 1,-2 2-20,0 1-1,0 0 1,-1 0 0,1-1 0,-1 1 0,0-1 0,1 1-1,-1-1 1,0 0 0,-1 1 0,1-1 0,0 0-1,-1 0 1,0 0 0,1 1 0,-1-1 0,0 0-1,-1 0 1,1 0 0,0 0 0,-1 1 0,0-1-1,1 0 1,-1 0 0,0 1 0,-1-1 0,0-2 0,1 4-23,1 0 0,0-1 0,-1 1 0,1 0 0,-1 0 1,1 0-1,-1 0 0,0 0 0,0 0 0,1 0 1,-1 0-1,0 1 0,0-1 0,0 0 0,0 0 1,0 1-1,0-1 0,0 0 0,0 1 0,0-1 0,0 1 1,0-1-1,0 1 0,-1 0 0,1-1 0,0 1 1,0 0-1,0 0 0,0 0 0,-1 0 0,1 0 0,0 0 1,0 0-1,0 0 0,-1 1 0,1-1 0,0 0 1,0 1-1,0-1 0,0 1 0,0-1 0,0 1 1,0 0-1,-2 0 0,0 2-39,0-1 0,0 1 1,0-1-1,0 1 0,0 0 0,0 0 1,1 0-1,-1 1 0,1-1 0,0 1 1,0-1-1,-2 6 0,3-4 59,0 0 0,0 0 0,1-1 0,-1 1 0,1 0 0,0 0 1,1 0-1,-1 0 0,1 0 0,0-1 0,0 1 0,0 0 0,1-1 0,-1 1 0,1 0 0,1-1 0,2 6 0,-1-4 6,1 1 0,-1-1 0,1 1 1,1-1-1,-1-1 0,1 1 0,0-1 0,0 0 0,0 0 0,8 3 1,-11-6 10,1 0 0,-1-1 1,1 0-1,-1 0 0,1 0 1,0 0-1,-1 0 0,1-1 1,0 1-1,0-1 0,0 0 1,-1 0-1,1-1 0,0 1 1,0-1-1,-1 0 0,1 0 1,0 0-1,-1 0 0,1-1 1,-1 1-1,1-1 1,-1 0-1,6-4 0,-1-1 49,1 0 0,-1 0 0,0-1 0,-1-1-1,0 1 1,0-1 0,6-11 0,30-33-647,-42 54 536,-1-1 1,1 1-1,-1 1 1,1-1-1,-1 0 1,1 0-1,-1 0 0,1 0 1,-1 0-1,0 0 1,0 3-1,-1 3 60,0 1-1,-1 0 1,0-1-1,0 1 1,-1-1-1,0 0 1,0 0 0,-8 12-1,-4 9 120,5-6 165,-22 33 0,32-54-272,13 5 144,-6-4-183,0 0-1,0-1 1,0 1 0,0-2-1,1 1 1,10-2 0,45-6-763,-63 7 770,22-2-482,26-5-1907,-44 7 1924,0-1 0,-1 0 0,1 0 0,-1-1 0,1 1 0,-1-1 0,1 0 1,-1 1-1,5-5 0,-7 5 161,-1 0 0,1 0 0,-1 1 0,1-1 0,-1 0 0,1 0 0,-1 0 0,1 0 0,-1 1 0,0-1 0,1-2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01:20.39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31 32 832,'-13'-5'288,"18"2"-224,-5-5 0,-5 8-128,1-3 32,0-2-480,0 2 288,-1-2 32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15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517 157 1728,'6'-2'385,"-6"-1"-150,-2-3 1534,7-9 1020,-5 12-2380,0 0-215,0 0 1,0 0-1,0 0 0,0 0 0,-1 1 1,0-1-1,-1-5 0,-1-2 179,3 8-259,-1 0 0,1 0 1,-1 0-1,0 1 0,0-1 0,0 0 0,0 0 0,0 0 1,-2-1-1,-3-6 190,4 7-235,0 0-1,1-1 1,-1 1 0,0 0 0,0 0 0,0 0 0,-1 1-1,1-1 1,0 0 0,-3 0 0,-4-3 144,1 0-129,0 1 1,-1-1 0,1 2 0,-1-1 0,0 1-1,0 0 1,0 1 0,-12-1 0,6 2-78,-1 1 0,1 0 0,0 1 0,-1 1 0,1 1 0,-28 7 0,32-6 19,1 0 0,-1 1 0,1 0 0,0 0 0,0 1 0,0 0 0,1 1 0,0 0 0,-15 16 0,21-19-9,0-1 0,0 1 0,1 0 0,-1 0 0,1 0 0,0 0-1,0 0 1,0 0 0,1 0 0,0 1 0,-1-1 0,1 1 0,0 5 0,1-4-22,0 0 0,0 1 0,1-1 0,0 0 0,0 1 0,0-1 0,1 0 0,4 10 0,0-3-8,1 1 0,1-1 1,0 0-1,1-1 1,0 0-1,1 0 1,12 11-1,-15-17 55,0 0 1,0 0-1,1 0 0,0-1 1,0-1-1,0 1 0,0-1 1,1-1-1,0 1 0,0-1 1,0-1-1,0 0 1,0 0-1,0-1 0,0 0 1,17 0-1,-24-2-22,1 1-1,-1 0 1,0-1-1,0 1 1,1-1 0,-1 0-1,0 1 1,0-1-1,0 0 1,0-1 0,0 1-1,0 0 1,0-1 0,0 1-1,-1-1 1,1 1-1,0-1 1,1-2 0,-2 3-23,-1 0 0,1-1 0,0 1-1,-1-1 1,1 1 0,0-1 0,-1 0 0,0 1 0,1-1 0,-1 1 0,0-1 0,0 0 0,0 1 0,0-1 0,0 0 0,0 1 0,-1-1 0,1 1 0,0-1 0,-1 0 0,1 1-1,-1-1 1,0 1 0,1-1 0,-3-1 0,2 2-12,0 0 0,0 0-1,0 0 1,0 0 0,0 0-1,0 0 1,0 0 0,-1 1-1,1-1 1,0 0 0,0 1-1,-1-1 1,1 1 0,-1-1-1,1 1 1,0 0-1,-1 0 1,1 0 0,-1 0-1,1 0 1,0 0 0,-1 0-1,1 0 1,-3 1 0,-2 0-7,1 0 1,-1 0 0,1 1-1,-1 0 1,-5 3-1,-8 5-18,0 2-1,0 0 1,1 1-1,-19 17 0,-61 66 101,76-73-29,9-9 54,1-1-1,1 1 0,-11 17 0,18-24-68,1-1 0,-1 0 0,1 1 0,0 0 0,1 0 0,0 0 0,0 0 0,1 0-1,-1 0 1,1 11 0,1-14 8,1 0 0,-1-1 0,1 1 0,0 0 0,0-1 0,1 1 0,-1 0 0,1-1 0,0 0-1,-1 1 1,2-1 0,-1 0 0,0 0 0,1 0 0,-1 0 0,1-1 0,0 1 0,0-1 0,0 1 0,0-1 0,6 3-1,3 2 123,0-1-1,0-1 1,1 1-1,23 5 1,-3-5 190,0-1 0,1-1 0,0-2 0,63-3-1,5-7-1497,-73 1-1928,-14 3 884,0 1-1847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16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2976,'4'-8'7241,"-3"8"-7012,-1 0 0,1 0 1,-1 0-1,1 0 0,-1 0 0,2 0 1,6 0-458,289-6 3103,-259 6-2710,45-5 321,-18 2-165,-41 3-290,29-4 1,-35 4-482,-16 4-1162,-8 4-588,2-6 1350,1 0 0,-1 0 0,0 0 0,0 0-1,-3 1 1,-8 3-1638,3 0 467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17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61 1472,'17'-3'10656,"19"-6"-7276,-15 3-3665,22-3 0,40-2 630,-10 0-213,93-1-1,-158 12-139,6 0 5,-1 0 0,17 3-1,-25-2-69,0 1-1,-1-1 1,1 0 0,-1 1-1,1 0 1,-1 0-1,0 0 1,0 1 0,8 5-1,-12-7-86,1-1-1,0 1 0,-1 0 1,1-1-1,0 1 0,-1 0 1,1 0-1,-1 0 1,1 0-1,-1-1 0,0 1 1,1 0-1,-1 0 1,0 0-1,0 0 0,1 0 1,-1 0-1,0 0 0,0 0 1,0 0-1,0 0 1,0 0-1,0 0 0,-1 0 1,1 0-1,0-1 0,0 1 1,-1 0-1,1 0 1,0 0-1,-1 0 0,1 0 1,-2 1-1,-1 6-1460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18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3808,'0'-2'161,"0"1"0,1-1 1,-1 1-1,0-1 0,1 1 0,-1-1 1,1 1-1,-1 0 0,1-1 0,0 1 1,0 0-1,6-8 3290,-7 11-2805,5 96 308,-5 238 1532,9-337-1830,-6-1-634,0 0 0,0-1 0,0 1 1,0-1-1,0 1 0,-1-1 0,1 0 1,3-5-1,18-31 134,-8 12-112,0 0-126,22-52 0,-2 5-10,-28 59 91,-7 11 7,1 0 0,0 1 0,0-1 0,0 1 0,0-1 0,0 1 0,1 0-1,-1 0 1,5-4 0,-6 7-13,-1-1 0,1 1-1,-1 0 1,0 0 0,1-1-1,-1 1 1,1 0-1,-1 0 1,1 0 0,-1 0-1,1 0 1,-1 0 0,1 0-1,-1 0 1,1 0 0,-1 0-1,1 0 1,-1 0 0,0 0-1,1 0 1,-1 0 0,1 0-1,-1 0 1,1 1 0,-1-1-1,1 0 1,0 1 0,10 12-41,-8-7 50,0 0 0,0 1 0,2 7 0,0 10-24,-1 1-1,-1-1 1,0 30 0,-1-22 154,-2-12-11,0-15 1,0-1 0,0 1 0,0 0 0,1-1 0,0 1 0,2 7 1,-3-12-114,0 0 0,0 0 1,0 0-1,0 0 1,1 0-1,-1 0 0,0 0 1,0 0-1,0 0 1,0 0-1,0 0 0,1 0 1,-1 0-1,0 0 0,0 0 1,0 0-1,0 0 1,1 0-1,-1 0 0,0 0 1,0 0-1,0 0 1,0-1-1,1 1 0,-1 0 1,0 0-1,0 0 1,0 0-1,0 0 0,0 0 1,0 0-1,0-1 1,1 1-1,-1 0 0,0 0 1,0 0-1,0 0 1,0 0-1,0-1 0,0 1 1,0 0-1,3-5 14,-1 0-1,0 0 1,-1 0-1,1 0 1,-1-1 0,1-7-1,3-11 2,3-4-326,22-51 1,-29 78 289,-1 1-1,1-1 1,-1 0 0,0 0 0,1 0-1,0 0 1,-1 1 0,1-1-1,-1 0 1,1 0 0,0 1 0,-1-1-1,1 1 1,0-1 0,0 1-1,0-1 1,0 1 0,-1-1 0,1 1-1,0 0 1,0-1 0,0 1 0,0 0-1,1 0 1,0 0 25,0 0 1,-1 0-1,1 0 0,0 1 0,0-1 1,-1 1-1,1-1 0,0 1 1,-1 0-1,1 0 0,-1 0 0,2 1 1,5 3 145,-1 1-1,-1 0 1,12 13 0,28 31 417,-15-16-107,43 58 1,-73-91-509,-1 0 0,1 0 0,0 1 1,-1-1-1,1 0 0,-1 1 0,0-1 0,1 0 0,-1 0 1,0 1-1,0 1 0,0-2-390,0 0-1,0 1 1,0-1-1,0 0 1,-1 1 0,1-1-1,0 0 1,-1 0 0,1 1-1,-1-1 1,0 0 0,1 0-1,-1 0 1,0 0-1,0 0 1,-1 2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19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253 153 1728,'0'-6'479,"-1"5"-438,1 0-1,0 0 1,0 0-1,0 0 0,0 0 1,0 0-1,0 0 1,0 0-1,0 0 0,0 0 1,1 0-1,-1 0 1,0 0-1,0 0 0,1 0 1,-1 0-1,1 0 1,-1 1-1,1-1 0,1-1 1,-2 1 39,1 1 0,-1-1 0,0 1 0,1-1 0,-1 1 0,1-1 0,-1 1 1,0-1-1,1 0 0,-1 1 0,0-1 0,1 1 0,-1-1 0,0 0 0,0 1 0,0-1 0,0 0 0,0 1 0,0-1 1,0 0-1,0 0 0,-3-19 1602,1 4-449,1 12-1072,1 0 0,-1 0 0,0 0 0,0 1 0,0-1 0,0 0 0,-1 1 0,1-1 0,-1 1 0,0-1 0,-3-3 0,4 5-56,-1 0 0,1 0 0,-1 0 0,0 0 0,1 0 0,-1 1 0,0-1 0,0 1 0,0-1 0,0 1 0,0 0 0,-1 0 0,1-1 0,0 2 0,-1-1 0,1 0 0,0 0 0,-1 1 0,-3-1 0,2 2-43,0 0 1,0 0-1,0 0 0,1 1 1,-1-1-1,0 1 0,1 0 1,-1 0-1,1 1 0,0-1 1,-1 1-1,1-1 0,0 1 1,1 0-1,-5 6 0,-30 38 456,-19 29-150,48-64-337,1 0 0,0 1-1,1 1 1,-6 18 0,11-28-16,0 0-1,0 1 0,0-1 1,1 0-1,0 1 0,0-1 1,0 1-1,1-1 0,0 0 1,-1 1-1,1-1 0,1 0 1,-1 0-1,1 0 0,-1 0 1,5 6-1,-2-2 86,1 0 0,1-1 0,-1 0 1,1 0-1,1 0 0,-1-1 0,9 7 1,-9-9-7,0-1 1,1 1 0,-1-1-1,0 0 1,1-1 0,0 0-1,-1 0 1,1 0 0,0-1-1,0 0 1,0 0 0,9-1-1,6 0 33,0-1 0,35-7-1,-33 3-591,37-12-1,-8-3-2885,-35 11 1580,-5-1-1658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19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47 1984,'-2'-1'114,"1"0"0,-1-1-1,1 1 1,-1 0 0,1-1 0,0 1 0,-1-1 0,1 1-1,0-1 1,0 0 0,0 1 0,1-1 0,-1 0 0,-1-4-1,0-8 3401,2 14-3447,0-1 0,1 1 0,-1 0 0,0-1 0,0 1 0,1 0 0,-1 0 0,0-1 0,0 1 0,1 0 0,-1 0 0,0-1 0,1 1 0,-1 0 0,0 0 0,1 0 0,-1 0-1,0 0 1,1-1 0,-1 1 0,0 0 0,1 0 0,-1 0 0,1 0 0,-1 0 0,1 0 0,11 0 176,-11 0-150,10 0 102,0 1 0,1 0 0,-1 1 0,0 1 0,15 4 0,-18-4-168,-1-1 0,0 2 0,-1-1 0,1 0 0,0 1 0,-1 1 0,0-1 0,0 1 0,6 6 0,-10-9-13,0 1-1,0 0 1,0-1-1,0 1 1,0 0-1,-1 0 1,1 0 0,-1 1-1,0-1 1,0 0-1,0 0 1,0 1-1,-1-1 1,1 0 0,-1 1-1,0-1 1,0 1-1,0-1 1,0 0-1,-1 1 1,1-1 0,-1 0-1,0 1 1,0-1-1,0 0 1,-1 0-1,-2 6 1,-4 4 263,-1 1 0,-1-1 0,1 0 0,-20 17 0,20-20-79,-54 63 975,63-72-1152,-1-1-1,0 1 1,1-1 0,0 1-1,-1 0 1,1-1 0,-1 1 0,1 0-1,0-1 1,-1 1 0,1 0-1,0 0 1,0-1 0,-1 1-1,1 0 1,0 0 0,0 1 0,0-2-6,1 0 0,-1 1 0,0-1 0,0 0 1,0 0-1,1 1 0,-1-1 0,0 0 1,0 0-1,1 1 0,-1-1 0,0 0 0,1 0 1,-1 0-1,0 0 0,1 1 0,-1-1 0,0 0 1,1 0-1,-1 0 0,0 0 0,1 0 1,-1 0-1,0 0 0,1 0 0,0 0 0,5-1 120,0 1 0,0-1 0,8-3 0,-6 2-141,6-1-20,67-11-336,-69 13-65,-1 0 0,1 1 1,-1 0-1,1 1 0,14 3 0,-20-2-66,0 0 0,0 0 0,0 1 0,0-1 0,-1 1 0,1 1-1,-1-1 1,0 1 0,0 0 0,8 7 0,4 10-3176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21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 1984,'0'-10'9386,"1"9"-9103,10 0 111,0 0-1,1-1 1,-1-1 0,18-6 0,-14 5-205,29-6 0,33 3 60,102 5 0,-100 3-22,103 4 61,4 1-203,239 2 523,-32 15-258,-2 0-513,181-39 446,-362 12-234,-25 1 99,661 9-825,-791-5-1878,-54-1 2383,0 0 0,0 0 1,0 0-1,0 0 0,0 0 0,0 0 1,0 0-1,0 0 0,0 0 0,0 0 0,0 0 1,-1 1-1,1-1 0,0 1 0,0-1 1,0 0-1,0 1 0,-1-1 0,1 1 0,0 0 1,0-1-1,-1 1 0,2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23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4 539 3712,'0'-1'46,"-1"1"1,1 0-1,0 0 1,0 0-1,-1-1 1,1 1-1,0 0 1,0 0-1,0-1 0,-1 1 1,1 0-1,0 0 1,0-1-1,0 1 1,0 0-1,0-1 1,0 1-1,0 0 1,-1 0-1,1-1 1,0 1-1,0 0 0,0-1 1,0 1-1,0 0 1,0-1-1,0 1 1,1 0-1,-1-1 1,0 1-1,0 0 1,0 0-1,0-1 1,0 1-1,0 0 0,0-1 1,1 1-1,-1 0 1,0 0-1,0-1 1,0 1-1,1 0 1,-1 0-1,0 0 1,0-1-1,1 1 1,-1 0-1,0 0 0,1 0 1,-1 0-1,1-1 1,8-2 866,-1-1 0,1 0 0,-1-1 0,16-11 0,30-29 111,-42 36-880,1-3-76,0 0 1,-1-1-1,0-1 0,14-20 0,-26 34-73,0 0 1,0-1-1,0 1 0,0-1 0,1 1 0,-1-1 0,0 1 1,0 0-1,1-1 0,-1 1 0,0 0 0,1-1 0,-1 1 1,0 0-1,1-1 0,-1 1 0,0 0 0,1-1 0,-1 1 1,1 0-1,-1 0 0,1 0 0,-1 0 0,0-1 0,1 1 1,-1 0-1,1 0 0,-1 0 0,1 0 0,-1 0 0,1 0 1,-1 0-1,1 0 0,-1 0 0,1 0 0,-1 0 0,0 1 1,1-1-1,-1 0 0,1 0 0,-1 0 0,1 1 0,-1-1 1,0 0-1,1 0 0,-1 1 0,0-1 0,1 0 0,-1 1 1,0-1-1,1 0 0,-1 1 0,0-1 0,0 0 0,1 1 1,-1-1-1,0 1 0,2 3-35,0 0-1,0 0 1,-1-1-1,0 1 1,2 6 0,13 111 402,7 74 315,-15-110-538,-5-55-128,24 159 245,-26-184-236,5 25 135,1-1 0,1 0 0,2-1 0,18 39 0,-20-54-119,0 0 0,1 0 0,0-1 0,1-1 0,0 1 0,1-1 1,0-1-1,13 9 0,-21-17-17,-1 0 0,1-1 0,0 0 0,0 1 0,-1-1 0,1 0 0,0 0 0,5 0 0,-7 0 6,1-1 0,-1 0 0,0 0 0,1 0 0,-1 0 0,0 0 0,1 0 0,-1 0 0,0 0 0,1-1 0,-1 1 0,0 0 0,0-1 0,1 1 0,-1-1 0,0 1 0,0-1 0,0 0 0,0 0 0,0 1 0,0-1 1,2-2-1,0-2 36,0 1 0,0-1 0,-1 0 0,0 0 1,0 0-1,0-1 0,2-8 0,3-42-45,-5 37-105,14-187-514,3-22-37,-16 204 595,15-140 181,-10 76-164,2-63-19,-10-89-230,8 169 442,-8 70-159,0 1 1,0-1 0,0 1-1,0 0 1,1-1-1,-1 1 1,0-1 0,0 1-1,1 0 1,-1-1-1,0 1 1,1 0-1,-1 0 1,0-1 0,1 1-1,-1 0 1,0 0-1,1-1 1,-1 1-1,1 0 1,-1 0 0,1 0-1,-1 0 1,0 0-1,1 0 1,0 0 0,13-2 12,9 2 113,-15-1-170,-1 1-1,1 0 1,0 0-1,0 1 1,0 0-1,0 0 1,12 5-1,15 6 107,0-2 0,48 7-1,75 3 588,-102-14-739,201 17 329,24 4-309,219 3 363,-390-30-172,282-8 66,-205-14 143,-89 8-144,132-2 0,-174 16-89,-1 3 1,0 2 0,0 2 0,0 3 0,77 25 0,-119-32-542,-1 0 0,0-1 0,1 0 0,-1-1-1,16-1 1,-57-7-9103,7 3 6752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24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3136,'5'-5'6629,"-4"6"-6569,0 0 0,1 1-1,-1-1 1,0 1 0,0-1 0,0 1 0,0-1 0,0 1-1,-1 0 1,1-1 0,0 1 0,-1 0 0,1 0-1,-1-1 1,0 1 0,1 3 0,1 37 314,-2-19-192,9 161 1097,-5-64-440,0-63-310,1 35 99,-3-38-47,-1-39-2602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24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39 4896,'4'-1'5769,"10"0"-3290,50-5-1346,87-20 296,-138 24-1754,1 0 0,0 1 0,18 1 0,-16 0-2145,-15 28-6970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01:21.21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394 28 992,'-8'-8'1176,"8"8"-1137,-1 0 0,1 0 0,0 0 0,-1 0 0,1-1 0,0 1 0,0 0 0,-1 1 0,1-1 0,0 0 0,0 0 1,-1 0-1,1 0 0,-2 0 93,1-1 1,0 1 0,-1 0-1,1-1 1,0 1 0,-1-1-1,1 1 1,0-1-1,0 1 1,0-1 0,-1 0-1,1 0 1,-2-1 0,2 1-39,0 0 0,0 0 0,0 0 0,0 0 0,0 0 0,-1 1 0,1-1 0,0 0 0,0 1 0,-1-1 0,1 1 0,0 0 0,-4-1 0,5 1-90,-1 0 54,0-1 0,0 1 0,-1 0 0,1 0 0,0 0 0,0 0 0,0 0 1,-1 0-1,1 1 0,0-1 0,0 0 0,0 1 0,0-1 0,-1 1 1,1-1-1,0 1 0,0-1 0,0 1 0,0 0 0,0-1 0,0 1 0,0 0 1,1 0-1,-1 0 0,0 0 0,-1 1 0,-4 5 121,6-6-165,-1-1-1,1 0 1,-1 1 0,1-1-1,-1 1 1,1-1-1,-1 1 1,1-1-1,0 1 1,-1 0-1,1-1 1,0 1 0,0-1-1,-1 1 1,1 0-1,0-1 1,0 1-1,0 0 1,0-1 0,0 2-1,-1 7 0,-1 0 1,1-1-1,-1 1 0,-1 0 0,0-1 0,-6 13 1,-1 5 90,-30 109 667,20-64-406,12-41-50,-3 33 0,8-39-249,-1 0-1,-13 38 1,5-23 138,2 0 0,1 0 0,-3 50 0,7-45-27,1 0 0,3 0 0,1 0 0,10 68 0,-4-79-130,-2-14 25,-1 1 0,0-1 1,-1 1-1,-2 0 0,-1 30 0,-3-38-49,1 1 1,-2-1-1,0 0 0,0 0 0,-12 19 0,-44 83 420,57-106-488,1 1 0,-1-1 1,-3 18-1,1-5-43,2-7 81,2-1 0,0 1-1,0-1 1,1 22 0,-1 14-21,1-42-34,0 0 0,1 0 0,0 0 0,0 0 0,1 0 0,1 7 0,-2-11-184,1-1-1,0 0 1,0 0 0,0 1 0,0-1 0,0 0-1,0 0 1,0 0 0,1 0 0,-1 0 0,1 0-1,-1-1 1,1 1 0,0 0 0,0-1 0,0 1-1,0-1 1,0 0 0,0 0 0,0 1 0,4 0-1,-2 0-198,1-1-1,0 0 0,-1 1 0,9-1 0,-7-1-191,0 0 0,0 0-1,10-3 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25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32 3488,'-4'-4'4967,"4"3"-4828,0 1 1,0-1-1,1 1 1,-1 0-1,0-1 1,1 1-1,-1-1 1,0 1-1,1 0 1,-1-1-1,1 1 1,-1 0-1,1 0 1,-1-1-1,0 1 1,1 0-1,-1 0 1,1 0 0,-1-1-1,1 1 1,-1 0-1,1 0 1,3-1-118,0-1 0,0 1 1,0 0-1,0 0 0,0 1 1,0-1-1,0 1 0,0 0 1,0 0-1,0 0 0,0 1 1,0-1-1,-1 1 0,1 0 1,0 0-1,4 2 0,-4-1-37,-1 0 0,0 0 0,0 0 0,0 0 0,0 1-1,0-1 1,0 1 0,-1 0 0,0 0 0,1 0 0,-1 0-1,0 0 1,0 1 0,0-1 0,-1 0 0,0 1-1,2 3 1,8 32 304,-2 1 1,5 49-1,4 21 209,-14-90-383,-4-15-78,1 1 0,0-1 0,1 0-1,-1 0 1,1 0 0,0 0 0,3 5 0,0 0 31,-3-5-22,1 0-1,-1-1 0,7 9 0,-9-12-27,0 0 0,1-1 1,-1 1-1,1-1 0,-1 1 0,1-1 0,0 1 0,-1-1 0,1 1 0,-1-1 0,1 0 0,0 1 0,-1-1 0,1 0 0,0 1 0,-1-1 0,1 0 0,0 0 0,-1 0 0,1 0 0,0 0 0,0 0 0,-1 0 0,1 0 0,0 0 0,0 0 0,-1 0 0,1 0 0,0 0 0,-1 0 0,1-1 0,0 1 0,-1 0 0,2-1 0,4-4 51,0 0-1,0 0 1,-1 0 0,0-1-1,0 1 1,0-1-1,-1-1 1,1 1 0,-1-1-1,-1 1 1,0-1-1,4-11 1,2-7 27,-1-1-1,4-30 1,-7 25-125,0-35 0,-1 14 71,-2 38-125,0 0-1,2 0 1,-1 0 0,11-23 0,-13 36 93,-1-1 0,1 1 0,0-1 0,0 1 0,0 0 0,1-1 0,-1 1 0,0 0 0,0 0 0,1 0 0,-1 0 0,0 0 0,1 0 0,-1 0 0,1 0 0,-1 1 0,1-1 0,0 0 0,-1 1 0,1 0 0,2-1 0,4 0 68,0 0 0,-1 1 0,12 0 0,-5 1 174,5 0-227,0 1 1,-1 1-1,1 1 1,20 7-1,-34-10-45,2 1-56,-5-2-38,0 1 0,-1-1 0,1 1 0,0-1 0,0 1 0,-1-1 0,1 1 0,0 0 0,-1 0 0,1 0 0,-1 0 0,2 1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26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 4896,'-15'4'1692,"7"-1"706,31-1 647,12-4-2753,-27 1-119,14-2-130,-8 1 150,23 1 0,-33 1-166,0 0 0,0 0 0,0 1 0,0 0 0,0-1-1,0 2 1,0-1 0,-1 0 0,1 1 0,4 2 0,-7-3-29,1 0 0,-1 0 1,0 0-1,0 0 0,1 0 0,-1 0 1,0 0-1,0 1 0,0-1 0,0 1 1,0-1-1,-1 0 0,1 1 0,0-1 0,-1 1 1,1 0-1,-1-1 0,1 1 0,-1-1 1,0 1-1,0 0 0,1-1 0,-1 1 1,-1 0-1,1-1 0,0 1 0,0 0 1,-1 2-1,0 0 8,0-1 0,-1 1 0,1 0 0,-1-1 0,0 1 0,0-1 0,0 0 0,0 0 0,-1 0 0,1 0 0,-4 3 0,-1 3 98,7-8-7,-1 1-1,0-1 0,0 1 0,-1-1 0,1 0 1,0 1-1,0-1 0,-1 0 0,1 0 0,-1 0 1,1 1-1,-3 0 0,9-2-86,0 1 0,0 0 1,0 0-1,5 2 0,19 2 46,-15-5 3,32 0-2451,-29-1-451,-1 0-1,18-5 0,-13 3 604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26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667 0 4160,'-1'1'112,"0"-1"0,0 0 1,0 1-1,0 0 0,0-1 0,0 1 0,0-1 1,0 1-1,0 0 0,0 0 0,1-1 1,-1 1-1,0 0 0,0 0 0,1 0 0,-1 0 1,1 0-1,-1 0 0,1 0 0,-1 0 1,1 1-1,-6 7 373,-2 2 154,0-1 0,-1 0 0,-1-1 0,0 0 0,-12 8 0,-60 37 490,37-26-449,18-11-331,0 2 0,2 1-1,1 0 1,-28 31 0,-115 158 784,133-165-1119,9-8-99,-14 17-360,9-22-2769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27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 78 2560,'-1'-1'37,"1"1"1,-1 0-1,0-1 0,0 1 0,1-1 1,-1 1-1,0-1 0,1 1 1,-1-1-1,0 1 0,1-1 1,-1 0-1,1 1 0,-1-1 1,1 0-1,-1 1 0,1-1 1,-1 0-1,1 0 0,0 1 0,-1-1 1,1 0-1,0 0 0,0 0 1,0 0-1,0 0 0,0 1 1,0-1-1,0 0 0,0-1 1,-3-14 432,0 4 920,3 10-1139,0-1 0,-1 1 0,0 0 0,1-1 0,-1 1 0,-2-4 0,3 6-210,0-1-1,-1 0 1,1 1 0,-1-1-1,1 1 1,-1 0 0,1-1-1,-1 1 1,1-1 0,-1 1-1,0 0 1,1-1 0,-1 1-1,0 0 1,1 0 0,-1-1 0,1 1-1,-1 0 1,0 0 0,0 0-1,1 0 1,-1 0 0,0 0-1,1 0 1,-1 0 0,0 0-1,1 0 1,-1 0 0,0 1-1,-3 0 90,0 0-1,1 1 0,-1-1 0,1 1 0,0 0 0,-1 0 0,1 0 1,0 1-1,-3 2 0,-26 28 596,18-17-352,-132 149 1275,143-160-1586,-1-1 1,1 0-1,0 1 1,1 0-1,-1 0 1,-3 9-1,6-13-40,0 1-1,-1-1 1,1 0 0,0 1-1,0-1 1,0 1 0,0-1-1,0 1 1,0-1 0,0 1-1,0-1 1,1 1 0,-1-1-1,1 0 1,-1 1 0,1-1 0,-1 0-1,1 1 1,0-1 0,0 0-1,-1 0 1,1 1 0,0-1-1,0 0 1,0 0 0,0 0-1,1 0 1,-1 0 0,0-1-1,2 2 1,8 4 113,1-1-1,0-1 1,0 0 0,0 0-1,1-1 1,24 2 0,4 2-102,-25-5-283,0 0 1,-1-1-1,20-2 1,-10 1-2257,-24 0 2229,0 0 0,0 0 0,0 0 0,0 0 0,0-1 0,0 1 0,0 0 0,0 0 0,0-1 0,0 1 0,0-1 0,0 1 0,0-1 0,0 1 0,1-2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27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18 3648,'-1'0'64,"1"0"-1,0 0 1,-1-1-1,1 1 1,-1 0 0,1 0-1,0-1 1,-1 1 0,1 0-1,0-1 1,-1 1 0,1-1-1,0 1 1,0 0 0,0-1-1,-4-5 2439,34 3 1413,-19 1-3562,1 1 0,19 0 0,-27 1-356,0 0 0,0 1-1,-1 0 1,1-1 0,0 1-1,-1 1 1,1-1 0,-1 0-1,1 1 1,-1 0 0,0 0-1,1 0 1,2 2 0,-4-2-2,-1 0 0,0-1 1,0 1-1,0 0 0,1-1 1,-2 1-1,1 0 1,0 0-1,0 0 0,-1 0 1,1 0-1,-1 0 0,1 0 1,-1 0-1,0 0 1,0 0-1,0 0 0,0 0 1,0 0-1,0 0 0,-1 2 1,-1 7 136,0-1 0,-8 18 1,8-22-50,-17 43 651,-8 25 730,27-74-1455,0 0 1,1 0 0,-1 0 0,0 0 0,0 1-1,0-1 1,0 0 0,0 0 0,0 0-1,1 0 1,-1 0 0,0 0 0,0 1 0,0-1-1,0 0 1,1 0 0,-1 0 0,0 0 0,0 0-1,0 0 1,1 0 0,-1 0 0,0 0 0,0 0-1,0 0 1,1 0 0,-1 0 0,0 0 0,0 0-1,0 0 1,1 0 0,-1 0 0,0 0 0,0 0-1,0 0 1,1 0 0,-1 0 0,0 0-1,0-1 1,0 1 0,0 0 0,1 0 0,12-4-148,-13 3 143,28-9-742,-4 0-2071,37-8 1,-28 11-1097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45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 41 1984,'-4'8'907,"0"-1"-1,-1 0 1,-8 10-1,-20 24-380,21-25-295,-1-1-1,-20 18 1,29-29-174,-1 0 1,0 0-1,0-1 0,0 0 1,0 0-1,0 0 0,-1-1 1,1 0-1,-1 0 0,0 0 0,0 0 1,-6 0-1,8-2-4,0 0-1,1 0 0,-1 0 1,1-1-1,-1 1 1,1-1-1,-1 0 1,1 0-1,-1 0 1,1-1-1,0 1 0,0-1 1,0 0-1,0 1 1,0-1-1,0-1 1,0 1-1,0 0 1,1-1-1,-1 1 1,1-1-1,0 0 0,0 0 1,0 0-1,-3-6 1,3 5-41,0 0 0,0 0 0,0 0 0,1-1 0,0 1 0,0 0 0,0-1 0,0 1 0,1-1 0,0 1 0,0-1 0,0 1 0,0 0 0,1-1 0,-1 1 0,1-1 0,0 1 0,1 0 0,-1-1 0,3-5 0,-1 6-6,-1 0-6,0 0 1,0 0-1,1 0 0,0 0 1,-1 0-1,1 1 0,0-1 1,1 1-1,-1 0 0,1 0 0,-1 0 1,1 0-1,0 1 0,5-3 1,-5 2-14,2 1 0,-1-1 0,0 1 1,0 0-1,1 0 0,-1 1 0,1 0 0,-1 0 1,1 0-1,0 1 0,-1 0 0,1 0 0,0 0 1,11 2-1,-9 0 105,0 0 0,-1 0 0,1 0 0,0 1 0,-1 0 0,0 1 1,0 0-1,0 0 0,0 0 0,9 9 0,-12-10-84,0 0 0,-1 1 1,0-1-1,5 8 0,-7-10 20,0 1-1,-1-1 1,1 1 0,0-1 0,-1 1-1,1-1 1,-1 1 0,0 0-1,1-1 1,-1 1 0,0 0 0,0-1-1,0 1 1,0 0 0,-1-1-1,1 3 1,-19 66 605,-29 75 1,15-53 46,1-12-305,20-53-259,-17 52 1,25-62-142,-1 5 136,-11 27 0,15-47-702,-3 9 1359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46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0 3552,'-10'6'5232,"9"-6"-5063,1 1 0,0-1-1,0 1 1,0-1 0,0 0 0,0 1 0,0-1-1,0 1 1,0-1 0,0 1 0,0-1 0,0 0-1,0 1 1,0-1 0,1 1 337,-1 0-337,2 16-944,-2 0 698,0 5-111,0-7-4630,13-23 637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46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2720,'2'-2'5635,"4"13"-4196,3 18-1127,-2 2 0,-1-1 0,2 55-1,-7 62 433,-2-76-588,1 87 495,0-33-1259,0-60-3936,0-98-224,0 2 3120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47.4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403 64 2976,'-2'-1'75,"1"-1"0,0 1 0,-1-1 0,1 0 0,0 1 0,0-1 0,0 0-1,0 0 1,1 1 0,-1-1 0,0 0 0,1 0 0,-1 0 0,1 0 0,0 0 0,-1 0 0,1 0 0,1-4 0,-1 5-9,0 0 1,0 0-1,0 0 1,0 0-1,0 0 1,0 0-1,0 0 1,-1 0-1,1 0 1,0 0-1,-1 0 1,1 0 0,0 0-1,-1 0 1,1 0-1,-1 0 1,1 0-1,-1 1 1,0-1-1,1 0 1,-1 0-1,0 1 1,1-1-1,-2 0 1,1 0 23,-1 1 0,1 0 0,0-1 0,-1 1 0,1 0 0,0 0 0,0 0 0,-1 0 0,1 0 0,0 0 0,-1 1 0,1-1 0,0 0 0,0 1 0,-1-1 0,0 1 0,-7 3 174,0 1-1,0 0 1,-14 12 0,19-14-448,-31 22 320,11-9 361,1 1 0,-36 35-1,57-49-468,-65 71 638,55-59-506,1 1 0,0-1 0,-10 23 0,-14 26 112,35-64-258,0 0 1,-1 0 0,1 0 0,0 0-1,0 0 1,0 0 0,0 0 0,0 0-1,0 0 1,0 0 0,0 0-1,0 1 1,0-1 0,0 0 0,0 0-1,0 0 1,0 0 0,0 0 0,0 0-1,0 0 1,0 0 0,0 0 0,0 0-1,0 0 1,0 0 0,0 0 0,0 1-1,0-1 1,0 0 0,0 0 0,0 0-1,0 0 1,0 0 0,0 0-1,0 0 1,0 0 0,0 0 0,0 0-1,0 0 1,0 0 0,0 0 0,0 0-1,0 0 1,0 1 0,0-1 0,0 0-1,0 0 1,0 0 0,0 0 0,1 0-1,-1 0 1,0 0 0,0 0-1,0 0 1,0 0 0,0 0 0,0 0-1,0 0 1,7-2 521,15-8-58,-12 5-287,27-10-89,1 2 0,0 1 0,1 2 0,55-7 0,-30 11-336,-1 2 0,67 5 0,-111 0-454,32 6 0,-44-6 116,-1 1 0,1 0 0,-1 0 1,1 0-1,-1 1 0,0 0 0,0 0 1,6 5-1,1 4-1417,-7 2-806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47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1 3136,'-4'30'1589,"3"-20"-1499,0 1 0,0 0-1,-1-1 1,-1 1 0,1-1 0,-6 12-1,-30 60 1479,26-57-1273,0-3 49,1 1 1,1 1-1,2 0 1,-11 43-1,14-31-248,1 1-1,1-1 1,3 1-1,1 0 1,1-1-1,2 1 1,2-1-1,1 0 1,2-1 0,13 36-1,134 263-158,-154-329 46,33 60-564,4-4-1835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01:27.09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95 125 3232,'-3'1'112,"-37"9"1840,38-9-1864,0 0 0,0-1 0,0 1 0,0 0 0,-1-1 0,1 1 0,0-1 0,0 0 0,-5 0 0,7 0-50,0-1 0,1 1 1,-1 0-1,0-1 0,0 1 1,0-1-1,0 1 0,0 0 1,0-1-1,0 1 0,1 0 1,-1-1-1,0 1 0,0 0 1,0-1-1,1 1 0,-1 0 1,0 0-1,1-1 0,-1 1 1,0 0-1,1-1 1,3-4 257,1-4 82,1 0-1,10-12 1,-10 13-219,1 0 1,-2-1-1,10-17 1,-13 23-18,-1-1 0,1 1 1,-1-1-1,0 1 0,0-1 0,-1 1 1,1-1-1,-1-5 0,0 15-170,-1 0 0,0 1 0,0-1 0,-5 11-1,-2 11 63,-28 217 12,20-103 74,-17 60 125,32-163 80,6-43 70,-1-1-337,-1-1 1,0 0-1,0 0 1,0 0-1,-1-1 0,3-7 1,1-7 1,75-242 323,-54 170-334,3 2 437,-24 77-451,-6 15-37,1 0-1,-1 0 1,0-1-1,0 1 0,1 0 1,-1-1-1,0 1 1,0 0-1,0 0 1,0 0-1,0-1 0,0 1 1,0 0-1,0 0 1,0-1-1,0 1 1,-1 1-1,-62 497-108,55-448 259,-1 6 226,10-51-273,3-11 14,7-15 46,-9 17-154,27-61 73,-2-1 1,24-93 0,-13 39 135,-29 88 30,-7 23-169,0-1 0,1 1-1,0-1 1,5-9 0,-8 18-76,0-1 1,0 1 0,1 0 0,-1 0 0,0-1 0,0 1-1,0 0 1,1-1 0,-1 1 0,0 0 0,0 0 0,1 0-1,-1-1 1,0 1 0,1 0 0,-1 0 0,0 0 0,1 0-1,-1-1 1,0 1 0,1 0 0,-1 0 0,0 0-1,1 0 1,-1 0 0,0 0 0,1 0 0,-1 0 0,0 0-1,1 0 1,-1 0 0,0 0 0,1 0 0,-1 0 0,0 0-1,1 1 1,-1-1 0,0 0 0,1 0 0,-1 0 0,0 0-1,0 1 1,1-1 0,-1 0 0,0 0 0,0 1 0,1-1-1,-1 0 1,0 0 0,0 1 0,1-1 0,-1 0 0,0 1-1,0-1 1,0 0 0,0 1 0,0-1 0,0 0 0,0 1-1,0-1 1,0 0 0,1 1 0,-1-1 0,0 0 0,-1 1-1,1 0 1,4 25 27,-2 1-1,-1 0 1,-4 44 0,1-2-69,-3 53 40,5-121-4,0-1-1,0 0 1,0 0 0,-1 1 0,1-1 0,0 0 0,0 1-1,0-1 1,0 0 0,0 0 0,0 1 0,0-1-1,0 0 1,1 0 0,-1 1 0,0-1 0,0 0-1,0 0 1,0 1 0,0-1 0,0 0 0,0 0-1,0 1 1,1-1 0,-1 0 0,0 0 0,0 0 0,0 1-1,1-1 1,-1 0 0,0 0 0,0 0 0,0 0-1,1 0 1,-1 1 0,0-1 0,0 0 0,1 0-1,-1 0 1,11-7-196,9-20-147,-14 16 335,-1 0-1,6-16 0,5-10 606,-13 49-385,-4 8-244,-4 22 1,1-7-449,4-33 293,-1 1 0,1-1-1,0 1 1,0-1 0,0 0 0,1 1-1,-1-1 1,1 0 0,-1 1-1,1-1 1,0 0 0,0 0 0,0 0-1,1 4 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48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5408,'4'-3'198,"-1"0"0,1 0-1,0 0 1,1 0 0,-1 1 0,0-1 0,1 1 0,-1 0-1,1 1 1,-1-1 0,1 1 0,0 0 0,9-1 0,-5 1-241,1 0 1,-1 1 0,1 0 0,-1 1 0,0 0 0,16 4-1,-17-2 118,0 0 0,-1 0 0,1 1 0,-1 0 0,0 0 0,0 1 0,0-1-1,-1 2 1,1-1 0,7 9 0,5 9 368,27 38 0,-33-43-361,53 70 314,-32-46-219,-3 2 1,30 53-1,-36-48 185,-2 1 0,-3 1 0,-2 1-1,-2 1 1,11 66 0,-24-98-242,-1 0 1,0 0-1,-2 0 1,0 0-1,-1 0 1,-1 0-1,-2 0 0,0-1 1,0 1-1,-2-1 1,-13 31-1,-49 86 53,16-36-996,42-78 228,-21 39-1936,27-56 1757,0 1 1,0-1 0,0-1 0,-1 1 0,1-1-1,-12 9 1,7-10-2080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50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 1233 2656,'-2'1'244,"2"-1"-208,0 0 0,-7 5 2928,7-16-218,2-2-1334,-1 11-1302,-1 1 1,0 0-1,1-1 1,-1 1 0,0-1-1,0 1 1,0-1-1,0 0 1,0-2 0,-26-188 3080,-8-42-2137,-54-80-952,60 228 244,19 57-327,1 0 0,1-1 0,2 1 0,1-1 0,1-1 0,1-37 0,3 63-30,-1 0-1,1 0 1,0 0-1,0 0 1,0 0-1,1 0 1,0 0-1,0 1 1,0-1-1,1 1 1,-1-1-1,1 1 1,0 0-1,7-7 1,-6 6-17,1 2 0,0-1 0,0 0 1,0 1-1,1 0 0,-1 0 0,1 1 1,0-1-1,-1 1 0,1 1 0,0-1 1,8 0-1,9-2 23,1 0 0,0 3-1,30 0 1,-43 2-34,-1 0-1,1 1 1,-1 0-1,1 0 1,-1 1-1,0 1 1,0 0-1,0 0 0,16 10 1,-16-7 25,0 1 1,-1 0-1,0 0 1,0 1-1,-1 0 0,0 1 1,0 0-1,-1 0 1,0 0-1,-1 1 1,0 0-1,-1 1 1,4 11-1,-7-15 31,1 0 0,-1 1 1,-1-1-1,0 0 0,0 1 1,0-1-1,-1 1 0,-2 15 0,1-18 4,-1 0-1,1 0 0,-1 0 1,0 0-1,0-1 1,-1 1-1,0-1 0,0 0 1,0 1-1,-1-1 0,1 0 1,-1-1-1,-5 6 1,-5 2 58,-1-1 0,1-1 0,-19 10 0,-20 14 10,39-25-33,0 0 0,-29 12 0,23-12-135,-20 12 1,-4 6-30,16-11 183,-37 28 0,56-36-65,1-1 1,-1 1 0,2 0 0,-1 1-1,1 0 1,0 0 0,-10 20 0,9-12-23,1 0 0,1 0 0,0 0 0,2 0 0,-1 1 0,2 0 0,-2 30 0,5-38 38,0 0 1,1 0-1,0 0 1,1-1-1,0 1 1,6 17-1,-6-21 22,1 0 1,0 0-1,0 0 0,1 0 0,-1-1 0,1 0 0,0 1 0,1-2 0,-1 1 0,1 0 0,6 4 0,-2-3-3,0 0 1,0 0-1,1-1 0,0 0 1,0-1-1,0 0 0,0 0 1,0-1-1,1-1 0,0 1 1,0-2-1,-1 1 0,1-2 1,0 0-1,0 0 0,0 0 1,0-2-1,0 1 0,-1-1 1,1-1-1,-1 0 0,1 0 1,-1-1-1,0-1 0,0 0 1,-1 0-1,0 0 0,0-1 1,10-9-1,89-83-594,-106 96 522,-1 1 1,1 0-1,0-1 0,0 1 1,-1 0-1,1 0 1,0 0-1,0 0 1,0 0-1,5-1 0,-6 2 19,0 0 0,0 0 0,0 1 0,0-1 0,0 0 0,0 0 0,0 1 0,0-1 0,1 1 0,-1-1 0,-1 1 0,1-1 0,0 1 0,0-1 0,0 1 0,0 0 0,0 0 0,0-1 0,-1 1 0,1 0 0,0 0 0,-1 0 0,2 2-1,57 96 145,-36-59-106,-6-10-3769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52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10 120 2720,'0'0'48,"0"-1"0,-1 1 1,1 0-1,0-1 0,0 1 1,0 0-1,0-1 0,0 1 0,-1-1 1,1 1-1,0-1 0,0 1 0,0 0 1,0-1-1,0 1 0,0-1 0,0 1 1,1-1-1,-1 1 0,0 0 1,0-1-1,0 1 0,0-1 0,0 1 1,1 0-1,-1-1 0,0 1 0,0 0 1,1-1-1,0 0 130,0 0-1,0 0 1,0 0 0,1 0-1,-1 1 1,0-1-1,0 0 1,1 1 0,2-1-1,-2 0 33,0 0-1,1 1 1,-1-1-1,1 1 0,-1 0 1,1 0-1,-1 0 0,1 0 1,-1 0-1,1 0 1,-1 1-1,4 0 0,-3 1-150,1 0 0,-1 1 0,0-1 0,0 1 0,0 0 0,-1-1 0,1 1 0,-1 0 0,0 1 0,1-1 0,-1 0 0,-1 1 0,3 5-1,3 6 34,6 31 0,-10-37-23,32 166 1137,-5-20-60,-5-28-789,-25-101 443,-18-33-11,13 4-729,1 0 1,0 0-1,0 0 0,0-1 0,0 0 1,0 0-1,-4-5 0,-22-36 412,11 15-114,7 11-203,1-1 1,0 0-1,2 0 0,0-1 0,-8-33 0,4 3 196,-7-64-1,17 95-252,1 0-1,1-1 0,3-35 1,-1 48-126,0 0 0,1 0 1,0-1-1,0 1 1,1 0-1,0 1 1,0-1-1,1 1 0,0-1 1,0 1-1,9-12 1,-8 15-23,-1 0 0,1 0 1,0 1-1,0-1 0,0 1 0,0 0 1,1 1-1,-1-1 0,1 1 0,-1 0 1,1 0-1,0 1 0,0 0 1,0 0-1,0 0 0,0 1 0,11 0 1,2 1-69,-1 1 1,0 0-1,0 2 1,29 8-1,-39-10 116,0 1 0,0 0 0,-1 1-1,1 0 1,-1 0 0,0 0 0,0 1 0,0 0-1,-1 0 1,0 1 0,0 0 0,0 0 0,0 0-1,-1 1 1,0-1 0,4 9 0,-8-12 48,0-1 0,0 1 1,0 0-1,0 0 0,-1-1 0,1 1 1,-1 0-1,0 0 0,1 0 0,-1-1 1,0 1-1,-1 0 0,1 0 1,-1 0-1,1-1 0,-1 1 0,0 0 1,0-1-1,0 1 0,0 0 0,0-1 1,-1 1-1,1-1 0,-1 0 0,-2 3 1,0 0 28,-1 0 1,0 0-1,0 0 0,0-1 1,-1 0-1,1 0 1,-1 0-1,0-1 1,-11 5-1,-113 34-941,102-34-540,23-6 378,1-1 1,-1 2-1,1-1 0,-1 0 0,1 1 1,-8 6-1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53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6 110 4992,'-6'-7'4176,"6"6"-3995,0 1 1,0 0-1,0-1 1,0 1-1,0-1 1,0 1-1,0-1 1,0 0 0,1 0 28,0 1 1,-1-1 0,1 0-1,0 0 1,-1 0 0,1 0-1,0 1 1,0-1 0,-1 0-1,1 1 1,0-1 0,1 0-1,29-11 1594,97-13-586,-29 7-1039,-60 9-104,-16 3-1347,0 0 1,1 2-1,0 0 1,45 1-1,-65 3 741,1 1 0,0-1 1,-1 1-1,1 1 0,0-1 0,-1 1 0,0-1 0,8 5 0,10 9-2589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53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12 5408,'-8'-5'3850,"26"5"-1007,149-7 522,-78 7-3360,21 0-406,-37 0-5512,-65 0 3252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54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93 2560,'-1'0'37,"1"0"1,-1 0-1,1 0 1,0 0-1,-1-1 1,1 1-1,0 0 0,-1 0 1,1-1-1,0 1 1,-1 0-1,1 0 1,0-1-1,-1 1 0,1-1 1,0 1-1,0 0 1,-1-1-1,1 1 1,0 0-1,0-1 1,0 1-1,0-1 0,0 1 1,0 0-1,-1-1 1,1 1-1,0-1 1,0 0-1,1 0 32,-1 0 0,0-1 1,1 1-1,-1 0 0,0 0 0,1-1 1,0 1-1,-1 0 0,1 0 0,1-1 1,1-3 669,1 1 1,0 0 0,0 0 0,5-4 0,-1 2-194,0 1 1,0 0-1,1 1 1,0 0 0,-1 0-1,2 1 1,-1 0-1,0 0 1,1 1-1,-1 0 1,1 1 0,16-1-1,-4 3-399,-1 0 0,0 2 0,0 0 0,35 10 0,-39-8-72,0 0-965,0 0 0,0-1 1,0-1-1,27 1 0,-37-4 148,2 0-295,0 0 1,0 0-1,0-1 1,15-4-1,18-11-2184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55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50 5216,'9'9'2634,"-4"-1"-2408,-1 0-1,-1 0 0,0 0 0,0 0 0,4 17 1,-2-5 332,4 22-55,-1 0 1,1 46-1,3 14 632,-11-92-970,1 1 708,-1-12-839,0 1 0,-1 0 0,1 0-1,-1 0 1,1 0 0,-1-1 0,1 1 0,-1 0-1,1 0 1,-1-1 0,1 1 0,-1 0-1,0-1 1,1 1 0,-1-1 0,1 1-1,-1 0 1,0-1 0,1 1 0,-1-1-1,0 1 1,0-1 0,1 1 0,-1-2 0,5-6 29,-1-1-1,0 0 1,0-1 0,-1 1 0,0 0 0,3-18 0,1 0-13,9-38-79,-3 10-62,3 0-1,27-65 0,-42 118 72,0 0-1,0 0 0,0 0 0,1 0 1,-1 1-1,0-1 0,1 0 1,-1 1-1,1-1 0,-1 1 1,1-1-1,2-1 0,-3 3 7,0 0 0,-1-1-1,1 1 1,0 0-1,0 0 1,-1 0 0,1 0-1,0 0 1,0 0-1,-1 0 1,1 0 0,0 0-1,0 0 1,0 0-1,-1 0 1,1 1 0,0-1-1,0 0 1,-1 0-1,1 1 1,0-1 0,-1 1-1,1-1 1,-1 1-1,1-1 1,0 1 0,-1-1-1,1 1 1,-1-1-1,1 1 1,-1 0 0,1-1-1,-1 1 1,0 0-1,1-1 1,-1 1 0,0 1-1,9 16 23,-2 0 0,0 1-1,-1 1 1,6 34 0,-10-46 33,1 14 80,-2-16 16,0 1 0,1 0 0,-1-1 1,1 1-1,5 10 0,-6-15-68,1 1 0,-1-1-1,0 0 1,0 1 0,0-1 0,-1 1-1,1-1 1,0 5 0,0-7-32,-1 0 0,0 0 0,1 0 0,-1 0 0,1 0 0,-1 0 0,0 0 0,1-1 1,-1 1-1,1 0 0,-1 0 0,0 0 0,1 0 0,-1-1 0,0 1 0,1 0 0,-1 0 0,0-1 0,1 1 0,-1-1 1,4-3 15,-1-1 0,0 1 0,0-1 0,0 0 1,-1 0-1,0 0 0,0 0 0,0 0 0,-1-1 1,2-5-1,5-15-4,0 3-143,13-24 0,-18 42 49,0-1 0,0 1 0,1 0 0,-1 0 0,1 0 0,0 1 0,0-1 0,1 1 0,-1 0 0,7-4 1,-10 7 42,0 1 0,1-1 0,-1 1 0,0-1 1,1 1-1,-1-1 0,0 1 0,1 0 0,-1 0 1,0 0-1,1 0 0,-1 0 0,0 0 0,1 0 1,-1 0-1,0 1 0,1-1 0,-1 0 0,0 1 1,1-1-1,-1 1 0,0-1 0,0 1 0,1 0 1,-1-1-1,0 1 0,0 0 0,0 0 1,0 0-1,0 0 0,0 0 0,0 0 0,1 2 1,2 4 83,1 0 0,-1 0 1,0 0-1,4 10 0,-7-15-49,9 24 161,0 0-1,-1 1 0,7 39 0,-13-47-574,-1 0 0,0 1 0,-1 0-1,-1-1 1,-5 35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56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0 150 3136,'0'-1'155,"1"1"0,-1-1-1,0 1 1,0-1 0,1 1 0,-1-1 0,0 0-1,1 1 1,-1-1 0,1 1 0,-1-1 0,0 1-1,1 0 1,-1-1 0,1 1 0,-1-1 0,1 1 0,0 0-1,-1-1 1,1 1 0,0 0 0,20-9 2376,-1 1-250,-18 6-2168,0 1-1,0 0 0,1 0 1,-1 0-1,0 0 1,0 0-1,1 0 0,-1 0 1,1 1-1,-1-1 1,0 1-1,1 0 0,-1 0 1,1 0-1,-1 0 1,1 0-1,-1 0 0,1 1 1,-1-1-1,0 1 0,1-1 1,-1 1-1,0 0 1,0 0-1,1 0 0,-1 0 1,0 1-1,0-1 1,0 1-1,0-1 0,0 1 1,-1-1-1,1 1 0,0 0 1,-1 0-1,1 0 1,-1 0-1,0 0 0,0 0 1,2 3-1,7 21 98,0 1 1,-1-1-1,6 40 0,-3-17-155,-10-40-106,44 147 294,-42-147-106,0 0-1,8 10 0,-7-10 31,-4-8 249,-1-1-352,1 0-1,0 0 0,-1 0 1,1 0-1,0-1 1,-1 1-1,1 0 1,0 0-1,-1 0 0,1-1 1,0 1-1,-1 0 1,1-1-1,-1 1 1,1-1-1,0 1 1,-1-1-1,1 0 0,2-4 11,-2 0 0,1 0 0,0-1 0,-1 1 0,0-1 0,0 1-1,-1-1 1,1 1 0,-2-7 0,4-19-7,0 5-23,28-144 155,-24 142-295,1 0 1,1 1 0,26-53-1,-30 73-95,-1 0-1,1 0 1,0 1-1,0-1 1,1 1-1,0 0 1,0 1 0,1-1-1,-1 1 1,1 1-1,0-1 1,1 1-1,-1 0 1,1 1 0,-1 0-1,1 0 1,0 0-1,16-2 1,-22 5-68,0 0 0,0 0 0,0 0 0,0 0 0,1 0 0,-1 0 0,0 1 0,0-1 0,0 1 0,0-1 0,0 1 0,0 0 0,0 0 0,0 0 0,0 0 0,-1 0 0,1 0 1,0 1-1,0-1 0,-1 0 0,1 1 0,2 3 0,-2-2-426,0 1-1,0-1 1,0 1 0,0 0 0,-1 0 0,1 0 0,-1 0-1,0 0 1,0 0 0,0 7 0,0 12-1171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6:56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 6304,'4'-3'2826,"0"1"-2606,0 1 0,0 0 0,-1 0-1,1 0 1,0 1 0,0-1 0,0 1-1,0 0 1,0 0 0,7 1 0,13 0 562,244-1 4623,-134 8-6542,-1 4-3296,-92-8-564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7:01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3 108 1472,'-3'9'9493,"3"-8"-9394,0 0 0,1 0 0,-1 0 1,0 0-1,1 0 0,-1 0 0,0-1 0,1 1 0,-1 0 0,1 0 0,-1 0 1,1 0-1,0-1 0,-1 1 0,1 0 0,0-1 0,0 1 0,-1 0 1,1-1-1,0 1 0,0-1 0,0 1 0,0-1 0,0 0 0,-1 1 0,1-1 1,0 0-1,0 0 0,0 1 0,0-1 0,0 0 0,0 0 0,0 0 1,1 0-1,7 0 100,0 0 1,17-2-1,-21 1-107,107-13 543,75 10-712,-30 3 20,-33-7 387,75-2 23,-89 10-182,129-1-124,-102-12 235,-50 4-217,200-3-17,-204 12 202,133-4 92,-86 0-14,-6 1-240,-14-2-162,52-5 255,82-22 485,-194 29-588,81 4-1,24 16-829,-129-13-27,-10-4-757,-11 0-849,-30 0-7917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49:33.8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247 1 320,'-2'2'60,"-1"0"0,1 1 0,0-1 0,0 1 0,0 0 0,0-1 1,0 1-1,1 0 0,-3 5 0,-9 16 258,12-23-293,0 0-1,0 0 1,0 0 0,0 0 0,0 0 0,0 0 0,0 0 0,-1 0 0,1-1 0,0 1 0,-1 0 0,1-1 0,0 1-1,-1-1 1,-1 1 0,-3 0 140,1 1 0,-1 0 0,0 0-1,-5 4 1,-15 5 329,13-7-333,7-3-80,1 1 1,-1 0-1,0 0 1,1 0-1,-1 1 1,1 0-1,0 0 1,0 0-1,-6 6 1,-6 3-8,14-11-28,0 1 1,1 0-1,-1-1 1,1 1-1,-1 0 0,1 1 1,0-1-1,0 0 1,-2 4-1,-3 4-146,6-10 118,0 1 0,1 0-1,-1-1 1,0 1-1,1 0 1,-1 0 0,1-1-1,-1 1 1,1 0-1,0 0 1,-1 0 0,1 0-1,0 0 1,0 0-1,0 0 1,0 0 0,-1 0-1,1 1 1,0-2-16,0 1 0,0 0 0,0 0 0,0 0 0,0 0 0,0 0 0,0-1 0,1 1 1,-1 0-1,0 0 0,0 0 0,1-1 0,-1 1 0,0 0 0,1 0 0,-1-1 0,1 1 0,-1 0 0,2 0 0,-1 0 69,1 0-1,0 0 0,0 0 0,0-1 0,0 1 0,0-1 0,4 1 0,-4 0-37,1 0-18,12 0 273,9-1 187,-22 0-310,22-6 369,15-18-3062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01:34.16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52 224 576,'-5'-7'134,"5"6"-65,-19-15 2619,17 17-2592,-1 4 144,1 0 0,-1 0 0,1 0 0,0 0 1,0 0-1,0 0 0,1 1 0,-2 7 1,-2 47 390,4-38-337,3 134 319,0-56-468,16 345 1103,-6-370-938,2-1 1,4-1 0,28 73-1,-46-144-262,1 1 0,0-1 0,0 0 0,0 0 1,0 0-1,0 0 0,1 0 0,2 3 0,-4-5-25,0 0 0,1 1 0,-1-1 0,0 0 0,1 0 0,-1 1 0,0-1 0,1 0 0,-1 0 0,1 0 0,-1 0 0,0 0 0,1 1 0,-1-1 0,1 0 0,-1 0 0,0 0 0,1 0 0,-1 0 0,1 0 0,0 0 0,-1-1 23,1 1 0,0-1 0,-1 1 1,1 0-1,0-1 0,0 1 0,-1-1 1,1 1-1,-1-1 0,1 0 0,0 1 1,-1-1-1,1 0 0,0-1 0,4-7 58,0-1 0,-1 0 0,0 0 0,5-20 0,-2 7-58,43-173 223,-18 63-224,83-258-96,-66 230-84,-43 141 89,0-2-95,1 0 1,1 0-1,15-30 1,-18 67 236,-4-1-83,-1-1 0,-1 1 0,-3 21 0,0 4-1,-36 263 17,7-75 6,2 51-57,31-274 14,-2 11 151,1 28 0,4-33 46,0-12-11,4-17-44,32-230-56,-23 123-23,31-138-177,-37 184 84,-8 76 72,-2 4-32,0 0 0,0 0 0,0 0 0,0 0 0,0 0 0,0 0 0,0 0 0,0 0 1,0 0-1,0 0 0,0 0 0,0 1 0,0-1 0,0 0 0,0 0 0,0 0 0,0 0 1,0 0-1,0 0 0,0 0 0,0 0 0,0 0 0,0 0 0,0 0 0,0 0 0,0 0 1,0 0-1,0 0 0,0 0 0,0 1 0,0-1 0,0 0 0,0 0 0,0 0 0,0 0 1,0 0-1,0 0 0,0 0 0,0 0 0,0 0 0,1 0 0,-1 0 0,0 0 0,0 0 1,0 0-1,0 0 0,0 0 0,0 0 0,0 0 0,0 0 0,0 0 0,0 0 0,0 0 1,0 0-1,0 0 0,0 0 0,0 0 0,1 0 0,-1 0 0,-9 138 68,7 237-190,3-207 133,1-118 203,-1-45-156,0-7-39,0-26-179,-39-729-1320,-3 462 3593,34 253-1670,5 32-348,2 4-49,-1-1 0,0 0-1,-1 0 1,0 1 0,0-1 0,0 0 0,-4-5 0,6 11-49,-1 1 1,1-1-1,0 1 0,0-1 0,-1 1 0,1 0 0,0-1 1,-1 1-1,1 0 0,0-1 0,-1 1 0,1 0 0,0-1 1,-1 1-1,1 0 0,-1 0 0,1-1 0,-1 1 0,1 0 1,0 0-1,-1 0 0,1 0 0,-1 0 0,1 0 0,-1 0 1,0 0-1,0 0-16,0 0 1,1 1-1,-1-1 1,1 1-1,-1-1 1,0 1-1,1-1 1,-1 1-1,1 0 1,-1-1-1,1 1 1,-1 0-1,1-1 1,0 1-1,-1 0 1,1 0-1,0-1 1,-1 2-1,-5 21-68,1 0 0,1 0 0,-3 33 1,3-14 29,1-16 8,-37 213-845,40-221 956,0-17-43,0 8-399,17 39 143,-11-30 155,6 23 0,61 200 187,-44-152-212,38 96-158,-36-127 518,-24-46-180,2-2 161,-9-10-222,1 0 0,-1 0 0,0 1 0,1-1 1,-1 0-1,0 0 0,1 0 0,-1 0 0,1 0 0,-1 0 0,0 0 0,1 0 0,-1 0 0,0 0 0,1 0 1,-1 0-1,0 0 0,1 0 0,-1 0 0,1 0 0,-1-1 0,1 1 0,0-1 12,0 0-1,0-1 1,0 1 0,0 0-1,0-1 1,0 1-1,0-1 1,0 1 0,0-1-1,-1 1 1,1-1-1,-1 1 1,1-1 0,-1-2-1,7-31-3,-2 0-1,0-40 1,-1 15-97,47-439 1104,-46 457-859,-4 21 1,7-27 0,-2 35-259,-6 13 84,0 0 0,0 0 1,0 0-1,0 0 0,1 0 0,-1 0 1,0-1-1,0 1 0,0 0 1,1 0-1,-1 0 0,0 0 1,0 0-1,1 0 0,-1 0 0,0 0 1,0 0-1,0 0 0,1 0 1,-1 0-1,0 0 0,0 0 0,1 0 1,-1 1-1,0-1 0,0 0 1,0 0-1,1 0 0,-1 0 0,0 0 1,0 1-1,2 0-19,0 1 0,-1 0-1,0 0 1,1 0 0,-1 0 0,0 0-1,0 0 1,1 4 0,5 15-45,0 0 1,5 42-1,18 202-108,-20-161 123,9 135 84,-16-160 452,-8 80 0,0-121-227,3-28-249,2-10-8,0 0 1,0 0 0,0 0-1,0 0 1,-1 0 0,1 0-1,0 0 1,0 0 0,0 0-1,0 0 1,0 0 0,0 0-1,0 0 1,0 0-1,0 0 1,0 0 0,0 1-1,0-1 1,0 0 0,0 0-1,0 0 1,0 0 0,0 0-1,0 0 1,0 0-1,0 0 1,0 0 0,0 0-1,0 0 1,0 0 0,0 0-1,-1 0 1,1 0 0,0 0-1,0 0 1,0 0 0,0 0-1,0 0 1,0 0-1,0 0 1,0 0 0,0 0-1,0 0 1,0 0 0,0 0-1,0 0 1,0 0 0,0 0-1,0-1 1,0 1-1,0 0 1,0 0 0,0 0-1,0 0 1,0 0 0,0 0-1,-1 0 1,1 0 0,0 0-1,0 0 1,0 0 0,0 0-1,0 0 1,0 0-1,0 0 1,0 0 0,0 0-1,0 0 1,-3-18-30,-11-88 110,-1-245-201,9 133 72,2-62 107,4 251-10,3 22 12,0 9-30,4 14-29,-7-16-1,8 22-46,-1 1-1,4 28 1,7 98 139,-9-67-58,41 285-51,-48-353-2,26 177 122,-22-172-304,-6-19 197,0 0 0,1 0 0,-1 1 0,0-1 0,0 0 1,0 0-1,0 0 0,1 0 0,-1 1 0,0-1 0,0 0 0,1 0 0,-1 0 0,0 0 0,0 0 1,1 0-1,-1 1 0,0-1 0,0 0 0,1 0 0,-1 0 0,0 0 0,0 0 0,1 0 0,-1 0 0,0 0 1,0 0-1,1 0 0,-1 0 0,0 0 0,0 0 0,1-1 0,-1 1 0,0 0 0,0 0 0,1 0 1,-1 0-1,0 0 0,0-1 0,0 1 0,1 0 0,-1 0 0,0 0 0,0 0 0,0-1 0,1 1 0,-1 0 1,0 0-1,0-1 0,0 1 0,0 0 0,0 0 0,0-1 0,0 1 0,0 0 0,1 0 0,-1-1 1,3-7-9,0 0 0,0-1 1,1-9-1,26-160-41,-25 146 40,16-117-24,31-254 403,-15 143 1115,-26 220-1445,-4 29-51,-7 11 14,0 0 0,1 0 1,-1 0-1,0 0 0,0 0 1,1 0-1,-1 0 1,0-1-1,0 1 0,0 0 1,1 0-1,-1 0 0,0 0 1,0 0-1,1 0 1,-1 0-1,0 0 0,0 1 1,0-1-1,1 0 0,-1 0 1,0 0-1,0 0 1,0 0-1,1 0 0,-1 0 1,0 0-1,0 0 0,0 1 1,1-1-1,0 2 6,1 0 1,-1 0-1,0 0 0,0 0 1,0 0-1,0 0 0,0 0 1,1 4-1,10 40-53,13 88 0,-19-94 39,32 262-83,-14-91-201,-14-123 396,8 50 16,-15-130-470,1-9 130,1-13 6,-3-8 144,0-37 0,-1 13 71,6-78 71,2-57 368,-2 33 262,0-28 409,2 200-1303,-4-1 125,-2 1 1,1 42-1,-3-52 48,10 187-139,8 295 50,-18-462 76,2-23-71,-1-25-120,1-80 63,4-68 344,3-117 518,-5 155 636,-5 107-1279,0 17-63,0 0 0,0 0 0,1 0 0,-1 0 0,0 0 0,0 0 0,0 0 0,0 0 0,0 0 0,0 0 0,0 0 0,0 1 0,0-1-1,0 0 1,0 0 0,1 0 0,-1 0 0,0 0 0,0 0 0,0 0 0,0 0 0,0 0 0,0 0 0,0 0 0,0 0 0,1 0 0,-1 0 0,0 0 0,0 0 0,0 0 0,0 0 0,0 0 0,0 0 0,0 0 0,0 0 0,0 0 0,1 0-1,-1-1 1,0 1 0,0 0 0,0 0 0,0 0 0,0 0 0,0 0 0,0 0 0,0 0 0,0 0 0,0 0 0,0 0 0,5 15-103,41 267-824,-19-104 731,28 215 259,-46-348-113,-9-43 31,0-1-1,0 1 1,1-1-1,-1 0 0,1 1 1,-1-1-1,1 0 0,0 1 1,-1-1-1,1 0 1,0 1-1,1 0 0,-2-2 20,0 0 0,1 0-1,-1 0 1,0 0 0,0 0-1,0 0 1,1 0 0,-1 0-1,0 0 1,0 0 0,0 0-1,0 0 1,1 0 0,-1 0-1,0 0 1,0-1 0,0 1-1,0 0 1,0 0 0,0 0-1,1 0 1,-1 0 0,0 0-1,0-1 1,0 1 0,0 0-1,0 0 1,0 0 0,0 0-1,0-1 1,0 1 0,1 0-1,3-15-67,5-37 61,4-80 1,-9 87-33,7-123 2,10-113 395,20 2 901,-41 275-1200,1-1-86,0-1-1,1 1 0,-1 0 1,1 0-1,3-6 1,-5 10 17,0 1 0,1-1 1,-1 1-1,0-1 0,1 1 1,-1 0-1,0-1 0,1 1 1,-1-1-1,1 1 0,-1 0 1,1-1-1,-1 1 0,1 0 1,-1 0-1,1-1 1,-1 1-1,1 0 0,-1 0 1,1 0-1,-1-1 0,2 1 1,-1 1-2,0-1-1,0 0 1,0 1 0,0-1 0,0 0 0,0 1 0,0-1 0,0 1 0,0 0 0,0-1 0,-1 1-1,1 0 1,0 0 0,0-1 0,-1 1 0,1 0 0,0 1 0,3 2-10,-1 1 1,0 0-1,-1 0 0,1 0 1,-1 0-1,3 7 1,7 40-44,61 416-278,-55-338 361,-16-117 5,-1-2-68,0-1 0,1 1 1,0-1-1,7 18 0,-9-28 46,0 1-1,1-1 0,-1 0 0,0 0 0,0 1 1,0-1-1,0 0 0,0 0 0,0 0 0,0 1 1,0-1-1,0 0 0,0 0 0,0 0 0,1 1 0,-1-1 1,0 0-1,0 0 0,0 0 0,0 0 0,1 0 1,-1 1-1,0-1 0,0 0 0,0 0 0,1 0 1,-1 0-1,0 0 0,0 0 0,0 0 0,1 0 0,-1 0 1,0 0-1,0 0 0,1 0 0,-1 0 0,0 0 1,0 0-1,0 0 0,1 0 0,-1 0 0,0 0 1,0 0-1,0 0 0,1 0 0,-1 0 0,0 0 0,0 0 1,0 0-1,1-1 0,-1 1 0,0 0 0,0 0 1,0 0-1,0 0 0,1-1 0,-1 1 0,0 0 1,0 0-1,0 0 0,0 0 0,0-1 0,0 1 0,0 0 1,1 0-1,-1-1 0,0 1 0,0 0 0,0-1 1,6-19-47,0-15 28,3-59 0,-6 47 20,20-202 13,8-132 35,-29 343-63,1-44 773,23-141 1,-17 191-529,-5 27-81,-1 10-103,3 20-41,28 271-129,-24-184 58,11 115-481,13 121 238,-32-328 291,5 35-464,-4-48 278,-1-9 143,1-18 63,-2-81-16,-1 31-34,3-47-12,2-134 79,-1-108 1561,-3 318-1382,-1 39-190,0 1 0,0-1 0,1 1 0,-1-1 1,0 0-1,1 1 0,-1-1 0,1 1 0,0-2 0,-1 3-7,0-1 0,0 1 1,0 0-1,1 0 0,-1 0 1,0 0-1,0 0 0,0 0 0,0 0 1,0 0-1,0 0 0,0 0 0,0 0 1,0 0-1,1 0 0,-1 0 1,0 0-1,0 0 0,0 0 0,0 0 1,0 0-1,0 0 0,0 0 0,0 0 1,0 0-1,1 0 0,-1 0 0,0 0 1,0 0-1,0 0 0,0 1 1,0-1-1,0 0 0,0 0 0,0 0 1,0 0-1,0 0 0,0 0 0,0 0 1,1 0-1,-1 0 0,0 0 1,0 0-1,0 1 0,4 10 2,3 16-2,-2 0-1,4 52 1,-3-20-25,5 46-10,67 540-1114,-75-621 1149,0 1-21,9 34-1,-7-49-265,-4-9 281,-1-1 0,0 0-1,0 0 1,0 0-1,0 0 1,1 0 0,-1 0-1,0 0 1,0 0-1,0 0 1,0 0-1,1 0 1,-1 0 0,0 0-1,0 0 1,0 0-1,1 0 1,-1 0-1,0 0 1,0 0 0,0 0-1,1 0 1,-1 0-1,0 0 1,0 0-1,0 0 1,0 0 0,1 0-1,-1 0 1,0-1-1,0 1 1,2-2-22,-1 1 0,1-1 1,-1 0-1,0 0 0,0 0 0,0 0 0,1-3 0,4-10-4,0-2-1,-2 1 1,0-1-1,-1 1 1,2-21-1,-2 15 26,56-577 924,-46 419 560,-8 162-1356,-5 18-121,0 0 0,0 0 1,0 0-1,1-1 0,-1 1 1,0 0-1,0 0 0,0 0 0,0 0 1,0 0-1,0 0 0,0 0 1,1 0-1,-1 0 0,0 0 0,0 0 1,0 0-1,0 0 0,0 0 1,1 0-1,-1 0 0,0 0 1,0 0-1,0 0 0,0 0 0,0 0 1,1 0-1,-1 0 0,0 0 1,0 0-1,0 0 0,0 0 0,0 0 1,0 0-1,1 0 0,-1 0 1,0 0-1,0 0 0,0 1 0,0-1 1,0 0-1,0 0 0,0 0 1,0 0-1,0 0 0,1 0 1,-1 0-1,0 1 0,0-1 0,0 0 1,0 0-1,0 0 0,2 5-20,0-1 0,-1 1 0,1-1 0,-1 1 0,1 6 0,21 129-289,50 771-1056,-69-746 981,0-123 133,-2-34 114,0-13 8,2-29 14,-1-36 0,-1 24 67,7-253 91,3-303 1199,-11 521-837,6-119 641,-7 198-1042,2-13-28,1 16-22,1 10-27,3 18 13,-1 0-1,-1 1 0,1 42 0,-3-42 6,16 237-551,17 186-468,-31-401 599,-1-30 205,-4-22 268,0 0-1,0 0 1,0 0-1,0 0 1,0 0-1,0 0 1,0 1-1,0-1 1,0 0-1,0 0 1,0 0-1,0 0 1,1 0-1,-1 0 1,0 0-1,0 0 1,0 0-1,0 0 1,0 0-1,0 1 1,0-1-1,0 0 1,0 0-1,0 0 1,0 0-1,1 0 1,-1 0-1,0 0 1,0 0 0,0 0-1,0 0 1,0 0-1,0 0 1,0 0-1,0 0 1,0 0-1,1 0 1,-1 0-1,0 0 1,0 0-1,0 0 1,0 0-1,0 0 1,0 0-1,0 0 1,0 0-1,0 0 1,0 0-1,1-1 1,-1 1-1,5-10-149,-1-7 130,0 0 1,-1-1 0,1-29-1,-1 7 49,60-674 1253,-56 613-532,4-37 376,-4 104-857,-3 24-225,-1 8-31,-2 3-12,0 1 0,0-1 0,-1 1 0,1 0 0,0-1 0,-1 1 0,1 0 0,-1 0-1,1 2 1,8 46-66,4 57 0,-4-20-60,38 412-958,-30-308 815,-17-188 266,2 25-42,2 0-1,7 32 0,-11-59 26,1 0 0,-1 0 0,0 0 0,0 0-1,0-1 1,1 1 0,-1 0 0,0 0 0,1 0-1,-1-1 1,1 1 0,-1 0 0,1 0 0,0-1-1,-1 1 1,1 0 0,-1-1 0,1 1 0,1 0-1,-2-1 12,1-1-1,0 1 0,-1 0 0,1-1 0,0 1 0,-1 0 0,1-1 0,-1 1 0,1-1 0,-1 1 0,1-1 0,-1 1 0,1-1 0,-1 1 0,1-1 0,-1 0 0,0 1 0,1-1 0,-1 1 0,0-1 0,1 0 0,-1 1 0,0-1 0,0 0 0,0 0 0,4-13-24,0 0-1,2-17 1,29-266-51,-23 181 65,43-492 2010,-49 521-1264,-3 70-612,1 12-90,2 13-31,-2 4-5,0 1 0,-1 0 0,0 0 0,-1 1 0,1 25 0,-1-13-5,4 45-3,49 666-214,-55-684 172,0-36-153,0 0 1,1 0-1,1 0 1,7 31-1,-5-39-106,-1-7 79,-2-3 223,-1 0 0,1 0 0,0-1 0,-1 1 0,1 0 0,-1 0 0,1 0 0,-1-1 0,0 1 0,0 0 0,1-3 0,9-106-42,-7 65 81,0-3 30,15-282 329,-17 301-386,11-280 1589,-10 253-1109,-3 41-318,2 1 0,0-1 0,5-26 0,-4 36-109,1 9-47,1 11-52,0 0 1,-1 1-1,1 27 1,-2-16 27,13 217-109,-8-94-61,0-40 79,11 204-299,-9-146-363,-4-125-165,-1-32 540,0-8 111,-3-4 263,0 0 1,0 0-1,-1-1 0,1 1 1,0 0-1,-1 0 0,1-1 1,-1 1-1,1 0 0,-1-1 1,1 1-1,-1-2 1,5-22-58,-1 1 1,2-34 0,-2 8 46,72-716 2786,-59 647-1732,-12 86-844,-5 33-169,0-1-1,0 1 0,0 0 0,0-1 0,0 1 0,1-1 0,-1 1 1,0 0-1,0-1 0,0 1 0,1 0 0,-1-1 0,0 1 0,0 0 0,1-1 1,-1 1-1,0 0 0,0-1 0,1 1 0,-1 0 0,0 0 0,1-1 1,6 6-12,3 19-19,7 32-26,13 82 0,0 63-83,-30-199 134,81 581-1984,-80-581 1978,3 32-336,3 0 1,16 56-1,-13-73 31,-10-17 302,0 1 1,1-1-1,-1 1 0,0-1 1,1 0-1,-1 1 0,0-1 1,1 0-1,-1 0 0,1 1 1,-1-1-1,1 0 0,-1 0 1,1 1-1,-1-1 0,1 0 1,-1 0-1,0 0 0,1 0 1,0 0-1,0 0-6,1-1-1,-1 0 1,1 0 0,-1 1-1,0-1 1,0 0 0,1 0-1,-1 0 1,0 0-1,0-1 1,0 1 0,0 0-1,0 0 1,0-1 0,0 1-1,0-3 1,7-10 3,0-1 0,-2 0 1,0-1-1,0 1 0,-2-1 0,5-27 1,46-310 477,-16-8 1376,-3 96-24,-34 255-1754,0 1 0,6-14-1,0 11 2,-8 12-58,0 0 0,0-1-1,1 1 1,-1 0 0,0 0 0,0 0 0,0 0 0,0 0 0,1 0 0,-1 0 0,0 0-1,0 0 1,0 0 0,1 0 0,-1 0 0,0 0 0,0 0 0,0 0 0,1 0-1,-1 0 1,0 0 0,0 0 0,1 0 0,-1 0 0,0 0 0,0 0 0,0 0-1,0 0 1,1 0 0,-1 0 0,0 0 0,0 1 0,1-1 0,0 2 14,1 1 1,-1-1 0,1 1-1,-1-1 1,0 1-1,0 0 1,1 5-1,9 36 38,9 70-1,73 805-2710,-92-914 2637,2 33-128,0 5-509,9 45 1,-11-87 647,0 5-119,0 0 0,0 0 1,5 9-1,-6-14 123,0-1 0,0 0 0,0 0 0,0 0 0,0 0 0,1 1 0,-1-1 1,0 0-1,0 0 0,0 0 0,0 0 0,0 0 0,0 1 0,0-1 0,1 0 0,-1 0 0,0 0 0,0 0 0,0 0 0,0 0 0,0 0 0,1 1 0,-1-1 0,0 0 0,0 0 0,0 0 0,1 0 0,-1 0 1,0 0-1,0 0 0,0 0 0,0 0 0,1 0 0,-1 0 0,0 0 0,0 0 0,0 0 0,1 0 0,-1 0 0,0 0 0,0-1 0,0 1 0,0 0 0,1 0 0,-1 0 0,0 0 0,1-2-25,0 1 0,0-1 0,0 0 0,0 0-1,0 1 1,-1-1 0,1 0 0,0-3 0,10-43-149,4-58 0,10-297 1264,-24-11 1411,-2 213-1032,1 168-1296,-1 10-34,2 0 1,3-28-1,-3 48-229,0 9-29,41 300-308,-28-55-184,11 146-2303,-20-363 2167,0-26 270,-5-8 474,0 0 0,1 0 0,-1 0 0,0 0 0,0 0 0,0 0 0,1 0-1,-1 0 1,0 0 0,0 0 0,0 0 0,1 0 0,-1 0 0,0-1 0,0 1-1,0 0 1,0 0 0,0 0 0,1 0 0,-1 0 0,0 0 0,0-1 0,0 1 0,0 0-1,0 0 1,0 0 0,0 0 0,1-1 0,-1 1 0,7-24-163,9-91 591,1-127 1,-15-124 2471,-2 211-1052,-1 146-1712,1-15 51,0 23-175,0 0 1,0 0 0,0 0-1,0 1 1,0-1-1,0 0 1,1 0-1,-1 1 1,0-1 0,0 0-1,1 0 1,-1 1-1,0-1 1,1 0-1,-1 1 1,0-1-1,2-1 1,-1 2-6,-1 1-1,1-1 1,-1 0-1,1 1 1,-1-1-1,1 1 1,0-1-1,-1 1 1,1-1 0,-1 1-1,0-1 1,1 1-1,-1-1 1,1 1-1,-1 0 1,0-1-1,1 1 1,-1-1-1,0 1 1,0 0 0,1 1-1,8 23-64,-1 1 0,-1 1 0,-1-1 0,4 37 0,-9-53 60,29 258-509,-9-56-684,15-5-1119,-35-202 2182,0-1 0,1 1 0,-1-1 0,1 1 0,3 5 0,-5-10 127,0 0 0,0 1-1,0-1 1,1 0 0,-1 1 0,0-1-1,0 0 1,0 1 0,0-1 0,1 0-1,-1 0 1,0 1 0,0-1 0,1 0-1,-1 0 1,0 1 0,0-1-1,1 0 1,-1 0 0,0 0 0,1 0-1,-1 1 1,0-1 0,1 0 0,-1 0-1,0 0 1,1 0 0,-1 0 0,0 0-1,1 0 1,-1 0 0,0 0-1,1 0 1,-1 0 0,1 0 0,-1 0-1,0 0 1,1 0 0,-1 0 0,0 0-1,1-1 1,-1 1 0,0 0 0,0 0-1,1 0 1,-1-1 0,0 1 0,1 0-1,-1 0 1,0-1 0,0 1-1,1 0 1,-1 0 0,0-1 0,0 1-1,0 0 1,0-1 0,1 1 0,1-4 1,-1 0 0,1 0 1,-1 0-1,0 0 1,1-6-1,27-293 484,-27 269-413,11-433 2049,-14 354-755,19-136 0,-14 252-1704,1 15 214,12 112-22,-13-85 156,38 614-981,-31-441 392,-7-112 207,12 140-955,-11-217 923,-5-29 411,0 0 0,0 1 0,1-1 0,-1 0-1,0 0 1,0 0 0,0 0 0,0 0 0,0 0 0,0 0 0,0 0 0,0 0 0,0 0 0,0 0 0,0 0 0,0 0 0,0 0 0,0 0 0,0 1 0,0-1 0,0 0 0,0 0 0,0 0-1,1 0 1,-1 0 0,0 0 0,0 0 0,0 0 0,0 0 0,0 0 0,0 0 0,0 0 0,0 0 0,0 0 0,0 0 0,0 0 0,0 0 0,1 0 0,-1 0 0,0 0 0,0 0-1,0 0 1,0 0 0,0 0 0,0 0 0,0 0 0,0-1 0,0 1 0,0 0 0,0 0 0,0 0 0,0 0 0,0 0 0,1 0 0,-1 0 0,0 0 0,0 0 0,0 0 0,0 0 0,0 0-1,0 0 1,0 0 0,0 0 0,0-1 0,0 1 0,0 0 0,0 0 0,0 0 0,4-15-110,1-27 259,-1-58-1,-21-490 1648,9 432-1135,-9-172 1880,18 308-2655,2 18 5,1 15-30,8 46 14,7 66 0,-3 67-332,-7-78-103,-2-29 189,24 235-2565,-25-284 2106,-3-28 388,3-12 29,-3-6 255,0-1 0,3-18 0,18-219-110,-16-6 555,-7 211-183,4-345 4703,-4 351-4111,-1 39-677,0-1 0,0 0 1,0 1-1,0-1 0,0 0 0,0 0 1,0 1-1,0-1 0,0 0 0,0 1 1,0-1-1,1 0 0,-1 1 0,0-1 1,1 1-1,-1-1 0,0 0 1,1 1-1,-1-1 0,1 0 0,0 2-2,0 0-1,0 0 1,0 1-1,-1-1 1,1 0-1,0 0 1,-1 1-1,1-1 1,-1 0-1,1 1 1,-1-1-1,0 1 1,1 2-1,15 84 59,6 109 0,-9 94-48,-10 138-3854,-3-417 3293,-1 0 0,0-1 0,0 1 0,-1-1 0,-5 15 0,7-25 452,0-1 0,0 1 0,-1-1 0,1 1 0,0 0 1,-16 6-2157,16-8 2144,-1 1 0,0-1 0,0 1 0,0-1 1,0 1-1,1-1 0,-1 0 0,0 1 0,0-1 0,0-1 0,-4-5-256,1 1-1,0-1 0,1 0 0,-1 0 0,2-1 0,-1 1 0,1 0 0,0-1 0,0 0 1,0-9-1,-4-9-261,-15-59-1701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7:04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1 479 3328,'0'-1'188,"0"0"0,0 0-1,1 1 1,-1-1 0,1 0 0,-1 0 0,1 0 0,-1 0-1,1 0 1,-1 1 0,1-1 0,0 0 0,-1 0-1,1 1 1,0-1 0,-1 1 0,1-1 0,0 0 0,0 1-1,0-1 1,0 1 0,1-1 0,26-10 2032,-15 6-1470,108-38 1618,-83 26-2196,29-11 366,72-22 0,-136 49-530,-1 0 1,1 1-1,0-1 0,0 1 0,0 0 0,0-1 1,0 1-1,0 0 0,0 1 0,0-1 0,3 1 1,-4 0-5,0 0 1,0 0-1,-1 0 1,1 0 0,0 0-1,-1 0 1,1 0-1,-1 0 1,0 1 0,1-1-1,-1 0 1,0 1-1,0 0 1,0-1 0,0 1-1,0-1 1,2 4 0,2 10-17,-1 0 0,0 0 0,0 0 1,-2 1-1,2 27 0,0-6 3,26 176 209,4 37 101,-8-55-14,-5-51 93,-16-101-385,6 45 826,-10-57 272,-1-35-731,21-508-607,-8 393-286,34-236-271,-12 187 695,-29 135-98,-5 25 159,0 0 0,1 1 0,0-1 0,0 1 0,0-1 0,1 1 0,0 0 0,5-8 1,-6 12 67,-1 1 0,0 0 0,1 0 1,-1 0-1,1 0 0,-1 1 0,1-1 1,0 0-1,0 1 0,0-1 0,0 1 1,0 0-1,0-1 0,0 1 0,0 0 1,1 0-1,-1 0 0,0 1 0,1-1 1,-1 1-1,0-1 0,5 1 1,11-1 119,-1-1 1,20-4 0,7-1 69,251-12 481,159 5-99,1-15-176,21-1-401,-144 7 489,-84 4-116,-171 14-230,96 6 0,-146-1-246,14 1-116,-38 0 44,0-1 1,0 1 0,0 0-1,-1-1 1,1 1 0,0 0 0,-1 1-1,1-1 1,0 0 0,-1 1-1,4 2 1,-6-4 69,0 0 0,0 1 0,1-1-1,-1 0 1,0 0 0,0 1 0,0-1 0,1 0-1,-1 1 1,0-1 0,0 0 0,0 1 0,0-1-1,0 0 1,1 1 0,-1-1 0,0 1 0,0-1 0,0 0-1,0 1 1,0-1 0,0 0 0,0 1 0,0-1-1,0 1 1,-1-1 0,1 0 0,0 1 0,-9 11-2029,-19 8-1719,27-19 3578,-31 16-2275,-3-5-864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7:06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47 2400,'1'-3'311,"0"0"0,0 0 0,0 0 0,1 0 0,-1 0 1,1 0-1,0 0 0,22-19 9370,-17 26-8667,-3 1-918,-1 0 0,0 0 0,0 0 0,0 1 0,0 0 0,-1-1 0,0 1 0,0 0 0,0 7-1,3 14-124,-4-17 32,0 0 0,5 14-1,9 28 287,-2 2 1,-3-1-1,4 57 0,-10-84-169,1 16 43,-4-28-2616,-2 11-5323,-1-20 7282,-8 24-4068,9-21 3005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7:06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2 1248,'-40'0'13061,"42"0"-12464,18 0 397,-4-1-1010,-1 1-1,1 0 1,-1 2 0,0 0 0,0 0-1,26 8 1,-37-8-808,0-2 0,0 1-1,0 0 1,0-1 0,8 0-1,-9 0-5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7:07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0 219 3648,'23'-21'6702,"-13"11"-5789,1 0-1,18-14 1,-18 18-831,-1-1 0,1 2 0,1 0 0,-1 0 0,1 1 0,20-4 0,-26 7-80,-1 0 0,0 0 0,0 1 0,0 0 0,1 0 0,-1 0 0,0 0 0,0 1 1,0 0-1,0 0 0,0 1 0,0-1 0,0 1 0,0 0 0,0 0 0,-1 1 0,1 0 0,4 3 0,-3 0-4,0 0 0,0 1 0,0-1 1,-1 1-1,0 0 0,-1 1 0,0-1 0,0 1 0,0 0 0,2 9 1,-5-16 5,7 16 152,1-1 0,1 0 0,13 15 0,-23-31-151,3 3 59,0 0 0,0 0 0,0 0 0,0-1 0,0 0 0,5 3 0,4 4 38,-11-9-78,-1 0 0,1 1 0,0-1 1,-1 0-1,1 1 0,-1-1 0,1 0 1,0 0-1,-1 0 0,1 0 0,0 1 1,-1-1-1,1 0 0,0 0 0,-1 0 1,1 0-1,0 0 0,-1-1 0,1 1 1,0 0-1,-1 0 0,1 0 0,0-1 1,-1 1-1,1 0 0,-1-1 0,1 1 1,1-1-1,13-13 455,-15 13-461,5-4 25,-1-1 0,0 1 1,0-1-1,-1 0 1,0-1-1,0 1 1,4-11-1,10-53-449,-7 24 539,-2 13-369,-5 19 135,0 0 0,10-25 1,-11 36 112,-1 1 1,1-1 0,0 0 0,0 0 0,0 1 0,0-1 0,1 1 0,-1 0 0,1 0 0,-1-1 0,1 2 0,0-1 0,-1 0 0,1 1 0,0-1 0,0 1 0,1 0 0,2-1 0,-4 1 11,1 1 1,-1-1 0,0 1-1,1 0 1,-1 0 0,0 0-1,0 0 1,1 0 0,-1 0-1,0 1 1,0-1 0,1 1-1,-1 0 1,0 0 0,0 0-1,0 0 1,0 0 0,0 0-1,0 0 1,0 0 0,0 1-1,-1-1 1,1 1 0,0 0-1,-1-1 1,2 3-1,11 13-21,-11-12-28,1-1 0,0 1 1,-1 0-1,0 0 0,0 0 1,2 7-1,3 4-226,-7-15 63,-1 0 0,1 0 0,0 0 0,-1 0 0,1 0 0,0 0 0,-1 1 1,0-1-1,1 0 0,-1 0 0,0 0 0,1 1 0,-1-1 0,0 0 0,0 1 0,0-1 1,0 0-1,0 0 0,0 1 0,-1-1 0,1 0 0,0 0 0,0 1 0,-1-1 0,1 0 1,-1 0-1,0 0 0,1 0 0,-2 2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7:08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33 2496,'0'-1'194,"-1"1"0,1-1 0,-1 0 0,1 1 0,-1-1 0,1 0 0,-1 1 1,1-1-1,0 0 0,-1 1 0,1-1 0,0 0 0,0 0 0,-1 1 0,1-1 0,0 0 0,0 0 0,0 1 0,0-1 0,0 0 0,0 0 1,0 0-1,0 1 0,1-1 0,-1 0 0,0 0 0,1 0 0,0 0-22,-1 0 0,1 0 0,0 0 0,0 1 0,0-1 0,0 0 0,0 1 0,1-1 0,-1 1 0,0-1 0,0 1 0,0-1 0,0 1 0,1 0 0,0-1 0,6 1 96,-1-1-1,0 1 1,0 0-1,0 0 1,8 2 0,-12-2-280,0 1 0,-1-1 0,1 1 0,-1 0 0,1 0 0,-1 0 0,1 0 1,-1 0-1,1 0 0,-1 1 0,0-1 0,0 1 0,0-1 0,0 1 0,0 0 0,0 0 1,0 0-1,-1 0 0,1 0 0,-1 0 0,1 0 0,-1 1 0,0-1 0,0 1 0,0-1 1,0 1-1,0-1 0,-1 1 0,1-1 0,-1 1 0,1 0 0,-1-1 0,0 1 1,-1 5-1,-2 13 208,-1 0 1,-1 0 0,-1 0-1,-1 0 1,0-1 0,-2 0-1,-17 29 1,4 4 1088,23-52-1237,-1-1-1,1 1 0,-1-1 1,0 0-1,1 1 0,-1-1 1,1 0-1,-1 0 1,1 1-1,0-1 0,-1 0 1,1 0-1,-1 0 0,1 0 1,-1 0-1,2 0 1,3 1 1,0-2 0,1 1 1,-1-1-1,1 0 1,-1 0-1,0 0 1,0-1-1,10-4 1,16-4-522,-22 8-105,0 0-519,1 0 0,16 0 0,-23 2 372,1 0 0,0 0 0,-1 1 0,1-1 0,-1 1 0,6 2 0,7 3-1500,-3-5-272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7:08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715 0 3648,'5'1'1643,"-4"-1"-1623,-1 0 1,0 0 0,1 0-1,-1 0 1,1 1 0,-1-1 0,1 0-1,-1 0 1,0 0 0,1 1-1,-1-1 1,0 0 0,1 0 0,-1 1-1,0-1 1,1 0 0,-1 1 0,0-1-1,0 1 1,1-1 0,-1 0-1,0 1 1,0-1 0,0 1 0,1-1-1,-1 0 1,0 1 0,0-1 0,0 1-1,0-1 1,0 1 0,0-1-1,0 1 1,0-1 0,0 0 0,0 1-1,0-1 1,0 1 0,0-1-1,-1 1 1,-10 22 1408,5-11-609,-61 138 2081,55-129-2735,0-1 1,-1-1-1,0 0 0,-2-1 0,-18 18 1,-13 5 374,-62 41 0,67-53-302,1 2-1,-62 62 0,72-59-119,2 2-1,1 2 1,-37 68 0,53-85-254,-29 58-2232,31-68-1713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7:09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15 3648,'0'0'187,"1"0"1,-1 0-1,1-1 1,3-2 1499,-4 3-1500,0-1 0,1 1 1,-1 0-1,0-1 1,0 1-1,1-1 1,-1 0-1,-1 0-4,1 1 0,-1-1 0,0 1-1,1-1 1,-1 1 0,0-1 0,0 1 0,1 0 0,-1-1-1,0 1 1,0 0 0,0 0 0,-1 0 0,0-1-96,0 1 0,0 0 0,0 0 1,1 0-1,-1 0 0,0 0 0,0 0 0,0 1 1,0-1-1,1 0 0,-1 1 0,0 0 1,0-1-1,1 1 0,-1 0 0,0 0 0,-1 1 1,-11 5 176,7-4-174,0 0-1,1 1 1,-1-1-1,1 1 1,0 1-1,0-1 1,1 1-1,-1 0 1,1 0-1,0 1 1,0 0 0,1 0-1,0 0 1,0 0-1,-4 9 1,2-4 54,2 1 0,-1-1 0,2 1 1,0 0-1,0 0 0,1 0 0,0 0 1,1 19-1,1-22 38,0 0 0,1 0-1,0 0 1,0 0 0,1 0 0,3 9 0,-3-14-108,0 1 1,0-1 0,1 0 0,-1 1 0,1-1-1,0-1 1,0 1 0,0 0 0,0-1 0,0 1-1,1-1 1,0 0 0,5 4 0,-3-4-54,0 0 0,0 0 0,0-1 0,0 1 0,0-1 0,1 0 0,-1-1 0,1 0-1,11 1 1,-14-2-462,1 0 0,-1 0 0,1 0 0,-1-1-1,1 0 1,0 0 0,-1 0 0,0-1-1,7-2 1,-10 3 142,0 1 0,0-1-1,1 1 1,-1-1-1,0 0 1,0 0 0,0 0-1,0 0 1,0 0 0,0 0-1,0 0 1,0 0-1,-1 0 1,2-2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7:10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75 3808,'9'-7'566,"-1"0"1,2 1 0,-1 0-1,1 1 1,16-8-1,2 0 2307,-21 10-2569,0 0 0,1 0 0,-1 1 0,1 0 0,0 0 0,-1 1 0,1 0 1,0 0-1,8 1 0,-12 0-317,-1 0 1,1 0 0,-1 1-1,1-1 1,-1 1 0,1-1-1,-1 1 1,0 0 0,1 1-1,-1-1 1,0 0 0,0 1-1,0 0 1,0 0 0,0 0-1,0 0 1,0 0 0,-1 0-1,1 1 1,-1-1 0,0 1-1,3 4 1,-3-4 7,-2 0 0,1 0 0,0-1 0,-1 1 0,1 0 0,-1 0 0,0 0 0,0-1 0,0 1 0,0 0 0,0 0 0,-1 0 0,1 0 0,-1-1 0,0 1 0,0 0 0,0-1 1,0 1-1,0 0 0,0-1 0,-1 0 0,1 1 0,-1-1 0,0 0 0,-2 3 0,-2 2 131,-1 0 0,0-1-1,0 1 1,0-2 0,-1 1 0,-12 6 0,-30 14 348,17-10 27,-38 26 1,70-39 474,5-2-565,11-1-318,-12 0 0,85 1-1167,0 6-6065,-67-4 3577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7:11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461 1 3392,'-18'8'5962,"10"-4"-5612,-1 1 0,1 0 0,1 0 0,-1 1 0,-10 11 0,2-1 61,-17 23 1,-65 111 420,40-56-549,-52 71 26,100-148-248,0 1 1,2 0-1,0 1 0,2 0 1,0 0-1,0 1 0,-2 21 1,5-13 50,0 0 0,2 0 0,1 0 0,5 42 0,-3-53 35,1-1 0,1 1 0,1-1 0,0 0 0,1 0 0,11 20 1,-4-13 29,2-1 0,0 0 0,23 24 0,56 54-971,-69-78-1298,0-1-2159,-14-3-2670,-10-13 5321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7:11.6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373 154 5408,'4'8'2421,"-9"-4"-2296,-1-1 1,0 1-1,-1-2 0,1 1 1,0 0-1,-1-1 0,0-1 1,1 1-1,-11 0 0,-7 1 312,0-1-1,0-1 0,-25-3 1,33 1-312,0-1 0,0-1 0,1-1 0,-1 0 0,-23-10 0,34 12-86,1 0-1,-1-1 0,1 0 0,0 0 0,0 0 1,0 0-1,0-1 0,0 0 0,1 0 1,-1 0-1,1 0 0,0 0 0,-4-9 0,6 10-24,0 1 0,0 0-1,0-1 1,0 1 0,1-1-1,-1 1 1,1-1 0,-1 1-1,1-1 1,0 1-1,0-1 1,0 1 0,1-1-1,-1 0 1,1 1 0,-1-1-1,1 1 1,0 0-1,0-1 1,0 1 0,0 0-1,0-1 1,0 1 0,1 0-1,-1 0 1,1 0-1,0 0 1,-1 0 0,4-2-1,1 0-45,-1 0 0,1 0 0,0 1-1,0 0 1,0 0 0,0 1-1,1-1 1,-1 1 0,1 1 0,-1-1-1,13 0 1,-3 1-8,-1 0 0,0 2 0,0-1 1,16 4-1,-19-2 19,0 1 0,0 0 1,0 1-1,-1 0 0,0 0 1,0 1-1,0 1 0,0 0 1,10 8-1,-15-9 33,0 0-1,0 0 1,0 1 0,-1 0-1,0 0 1,0 0-1,0 1 1,-1-1 0,0 1-1,-1 0 1,1 1 0,-1-1-1,-1 0 1,4 16 0,-3-5 194,-1 0 1,0 1-1,-2 0 0,0-1 1,-1 1-1,-1-1 1,-1 1-1,-1-1 1,0 0-1,-1 0 1,-13 30-1,7-25-48,-1 0-1,-1 0 1,-1-1 0,0-1-1,-2 0 1,-1-1 0,-36 34-1,30-33-304,-39 32-789,51-44-952,-22 12 1,16-13-1921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01:51.9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462 16 2400,'-43'20'2069,"-21"9"-874,25-5-1041,37-23-152,1-1 0,0 1 0,-1 0 0,1-1 0,0 1 0,0 0-1,-1 0 1,1 0 0,0 0 0,0 0 0,0 0 0,0 0-1,0 0 1,0 1 0,1-1 0,-1 0 0,0 2 0,-7 25-45,6-18 111,2-8-47,0 0 0,0 0 1,0 0-1,0 0 0,1-1 0,-1 1 0,0 0 0,1 0 1,-1 0-1,1-1 0,0 1 0,-1 0 0,1-1 0,0 1 1,0 0-1,0-1 0,0 1 0,1-1 0,-1 0 0,0 1 1,1-1-1,-1 0 0,0 0 0,1 0 0,-1 0 0,1 0 1,0 0-1,-1 0 0,1 0 0,0-1 0,2 2 0,9-2 40,-10 0-53,0 0 0,0 1 0,0-2 0,0 1 0,-1 0 0,1 0 0,0-1 1,0 0-1,-1 1 0,5-3 0,-4 2-10,18-10 244,-20 10-222,-1 1 1,1-1 0,0 0 0,0 1 0,-1-1-1,1 0 1,0 1 0,-1-1 0,1 0 0,-1 0-1,1 0 1,-1 1 0,1-1 0,-1 0 0,1 0 0,-1 0-1,0 0 1,0 0 0,1-2 0,2-15 101,-2 16-128,-1 0 0,1 0 0,-1 0 1,0 0-1,1 0 0,-1 0 0,0-1 0,0 1 1,-1-3-1,-1-9 21,2 12-3,0 0 1,0 1-1,0-1 0,0 0 0,-1 0 1,1 0-1,0 0 0,-1 1 0,0-1 0,1 0 1,-1 1-1,0-1 0,0 0 0,0 1 0,0-1 1,0 1-1,0-1 0,-1 1 0,1 0 1,-2-2-1,0 1-44,0-1 1,0 1-1,0-1 1,0 0-1,1 0 1,-1 0 0,1 0-1,0 0 1,-3-7-1,5 7-285,5 4 276,6 5 116,-3 0-96,0 0-1,13 7 0,-6-4-35,-11-6 65,34 19-161,-35-20 156,1-1 0,0 1 0,0-1 0,0 1 0,0-1 0,0-1 0,0 1 0,5 0 0,7 0 111,-11-1-77,0 1 0,0-1 0,0 0 0,6-1 0,-9 1-7,-1 0-36,0 0 0,-1 0 0,1 0 0,-1 0 0,1 0 0,-1 0 0,1 0 1,0 0-1,-1 0 0,1 0 0,-1-1 0,1 1 0,-1 0 0,1 0 0,0-1 0,-1 1 0,1 0 0,-1-1 0,0 1 0,1 0 0,-1-1 0,3-1 176,1-1-415,-55 3 512,50 0-270,0 0 1,0 0-1,0-1 0,0 1 1,0 0-1,0-1 1,0 1-1,0-1 0,0 1 1,1-1-1,-1 1 1,0-1-1,0 1 0,0-1 1,1 0-1,-1 0 1,0 1-1,1-1 0,-1 0 1,0 0-1,1 0 1,-1-1-1,0 2-5,1-1 0,0 0 1,-1 1-1,1-1 0,0 0 0,0 1 0,-1-1 1,1 0-1,0 0 0,0 1 0,0-1 1,0 0-1,0 1 0,0-1 0,0 0 0,0 0 1,0 1-1,0-1 0,1 0 0,-1 0 0,0 1 1,0-1-1,1 0 0,-1 1 0,0-1 1,1 1-1,-1-1 0,1 0 0,0 0 0,6-4-116,7-8 422,-14 13-288,1 0 0,-1-1 1,0 1-1,0 0 1,1-1-1,-1 1 1,0 0-1,0-1 1,0 1-1,0-1 0,0 1 1,1 0-1,-1-1 1,0 1-1,0-1 1,0 1-1,0-1 0,0 1 1,0 0-1,0-1 1,-1 1-1,1-1 1,0 1-1,0 0 1,0-1-1,0 1 0,0-1 1,-1 1-1,1 0 1,0-1-1,0 1 1,-1 0-1,1-1 0,-2-1 23,-1-1-1,1 1 1,-1 0-1,1 0 1,-1 0-1,0 0 1,0 1-1,0-1 1,0 1-1,0-1 1,0 1-1,0 0 1,0 0-1,-4 0 1,-4 0-72,0 0 0,-21 1 0,11 1 42,21-1-1,0 0 1,-1 0 0,1 0-1,0 0 1,0 0 0,0 0-1,-1 0 1,1-1-1,0 1 1,0 0 0,0 0-1,-1 0 1,1 0 0,0 0-1,0 0 1,0 0-1,-1 0 1,1-1 0,0 1-1,0 0 1,0 0-1,0 0 1,0 0 0,-1-1-1,1 1 1,0 0 0,0 0-1,0 0 1,0-1-1,0 1 1,0 0 0,0-1-1,0 2-1,0-1 1,0 0-1,0 0 0,0 0 0,0 0 0,0 0 0,0 0 0,0 0 0,0 0 0,0 0 0,0 0 0,-1 0 0,1 1 0,0-1 1,0 0-1,0 0 0,0 0 0,0 0 0,0 0 0,0 0 0,0 0 0,0 0 0,0 0 0,0 0 0,0 0 0,0 0 1,0 0-1,0 0 0,-1 0 0,1 0 0,0 0 0,0 0 0,0 0 0,0 0 0,0 0 0,0 0 0,0 0 0,0 0 0,0 0 1,0 0-1,-1 0 0,1 0 0,0 0 0,0 0 0,0 0 0,0 0 0,0 0 0,0 0 0,0 0 0,0 0 0,0 0 0,0 0 1,0 0-1,0 0 0,0 0 0,-1 0 0,1 0 0,0 0 0,0-1 0,0 1 0,0 0 0,0 0 0,0 0 0,0 0 1,0 0-1,0 0 0,0 0 0,1 0-63,1 0 19,0 0 0,0 0 1,-1 0-1,1 1 0,0-1 0,0 1 0,0-1 0,0 1 1,-1 0-1,1-1 0,0 1 0,2 2 0,47 31 22,-43-30 51,0 1 1,1-1-1,-1-1 1,1 0-1,0 0 1,17 2-1,13 3 93,-38-8-49,-19 7 92,-94 23-2220,83-25 2257,26-5-147,-1 1-1,0-1 0,0 1 1,1-1-1,-1 0 0,0 0 1,-4-1-1,-11-1-151,-15-1 64,32 3 37,-1 0 1,0-1-1,0 1 1,1-1-1,-1 0 1,-4-1-1,4 0-13,0 1 1,1 1-1,-1-1 0,0 0 0,1 1 1,-6-1-1,-44-4 226,18 0-144,13 2-4,-11-4 47,26 5-52,0 1 0,0-1 0,0 1 1,-8 0-1,12 1-32,0-1 0,-1 1 0,1-1 0,0 0 0,0 1 0,0-1 0,-5-3 0,-6-1 178,13 4-197,0 1 1,0 0-1,-1-1 1,1 1-1,0 0 0,0 0 1,0-1-1,0 1 1,0-1-1,-1 1 1,1 0-1,0-1 1,0 1-1,0 0 1,0-1-1,0 1 0,0 0 1,0-1-1,0 1 1,0-1-1,0 1 1,0 0-1,0-1 1,1 1-1,-1 0 1,0-1-1,0 0 0,1-6 3,-1 6-38,0 1 63,0-3-4,0 3-28,-1 15-95,-1 0 90,-1 1-1,0-1 1,-1-1 0,0 1 0,-2 0 0,-9 19 0,6-13 101,0-1 0,-8 37 0,0 16-159,16-55 86,2 3-2,1-9 290,-2-12-316,2-12 79,-1 5-95,1 0-1,-1 0 1,1 0-1,0 0 1,1 1-1,5-12 1,-1 3 1,-2 5 2,1 1 0,1-1 0,-1 1 1,2 0-1,11-12 0,-4 5 108,28-33 428,-6 10-533,-11 17-283,-25 22 314,3 0 332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7:12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9152,'10'-4'3360,"-7"12"-2592,-6 3-224,3-3-1632,0 0 640,3 0 224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7:12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 7040,'5'5'3787,"4"4"-4172,-4 1 417,-1 0-1,0-1 0,-1 2 0,0-1 0,0 0 0,2 17 1,1 67 1977,-6-92-2002,2 119 555,-15 126 0,-23-2-4673,24-194 1205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7:12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7136,'6'5'3255,"8"20"-2980,-1 7-409,-1 0 0,10 46 0,-2-5 419,-18-66-181,22 71 1418,19 100-1,-30-91-1173,-3 1 1,-5-1 0,-3 2 0,-15 144 0,-32 82-2216,28-234 326,-8-14-2267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7:30.2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25 1824,'-1'2'-100,"4"-4"1648,16-7 2428,30-4-2920,-31 11-848,0 2 1,0 0 0,31 4 0,-11-1-159,-8 1 34,-1 2-1,0 0 1,0 2-1,-1 1 1,43 21-1,-48-20 168,-1 1-1,38 26 1,-48-28-201,0 1 0,0 0-1,-1 1 1,0 1 0,15 20 0,23 40 235,-23-31-25,54 63 0,-79-103-252,46 51 227,1-2 1,68 52 0,-92-84-105,-1 2-1,0 1 1,-2 1 0,0 0-1,18 27 1,-33-38-75,0 0 0,0 1-1,8 22 1,0 2-7,-8-21 12,0 1 0,-2-1-1,0 1 1,2 20 0,-2 27 344,-4-26 241,0-36-566,0 7 170,0-5 668,0-4-915,0 0 0,0 1 0,0-1 1,0 0-1,0 0 0,0 1 0,-1-1 1,1 0-1,0 0 0,-1 1 1,1-1-1,0 0 0,-1 1 0,1-1 1,-1 1-1,1-1 0,-1 0 1,1 1-1,-1-1 0,1 1 0,-1-1 1,0 1-1,1-1 0,-1 1 1,0 0-1,-1-1 0,1 0 12,0 1 0,0-1 0,0 1 0,0-1 0,0 0 1,0 0-1,0 0 0,0 0 0,0 0 0,0 1 0,1-1 0,-1-1 0,0 1 0,0-1 0,-7-15 121,-1 1-1,0 0 1,-2 0-1,-17-20 1,-56-56-127,53 60-93,18 20 47,1 0 1,-2 1-1,1 0 1,-2 1 0,-21-12-1,20 11-166,14 10 190,0-1 0,1 1 0,-1-1 0,0 1 0,0 0 0,0 0 1,0 0-1,0 0 0,0 0 0,0 0 0,-1 1 0,1-1 0,-4 0 0,2 1-228,8 4-222,43 53 239,91 116 22,-112-137 466,34 35 0,-43-48-245,-14-19 65,0 1 0,0-1 0,1 0 0,-1 0 0,1 0 0,8 6 1,-12-10-65,1 0 1,-1 1 0,1-1-1,-1 0 1,1 1 0,-1-1 0,1 0-1,0 0 1,-1 1 0,1-1-1,-1 0 1,1 0 0,-1 0 0,1 0-1,0 0 1,-1 0 0,1 0-1,-1 0 1,1 0 0,0 0 0,-1 0-1,1-1 1,-1 1 0,1 0-1,-1 0 1,2-1 0,-1 0-5,0 0 0,0 0 0,0 0 0,0 0 0,0 0 0,-1 0 0,1 0 0,0 0 0,0 0 0,-1-1 0,1-1 1,2-5 8,0 0 1,-1 0-1,1-10 1,-2 15 21,2-21-63,3-43 0,-5 44 45,2 0 0,0 0 0,9-29 0,-6 24-156,8-16-82,-6 23-88,-4 14 289,-4 6 6,1 1-1,-1-1 1,1 0 0,-1 0-1,1 1 1,-1-1 0,0 0 0,1 0-1,-1 1 1,0-1 0,0 0-1,1-1 1,-5 1-5,0 1 0,1 1 0,-1-1 0,1 0 0,-4 2-1,-4 0 19,0 1-1,1 1 0,-1 0 0,1 0 0,0 1 0,-13 8 0,-13 6-43,20-11-17,-48 20 112,56-25-83,0 0 0,0-1 1,0 0-1,-1-1 0,-15 2 1,18-4-1539,20-7-3319,9 1 2008,8-1-1124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7:31.4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243 3 2656,'-1'0'125,"1"-1"0,-1 1 0,0 0 0,0-1 0,1 1 0,-1 0 0,0 0 0,0-1-1,0 1 1,1 0 0,-1 0 0,0 0 0,0 0 0,0 0 0,0 0 0,1 0 0,-1 1 0,0-1 0,0 0 0,0 0 0,1 1 0,-1-1 0,0 0 0,0 1 0,1-1 0,-1 1 0,0-1 0,1 1 0,-1-1-1,0 1 1,1-1 0,-1 1 0,1-1 0,-1 1 0,0 1 0,-7 7 449,-7 7-3,0 2 0,1-1-1,1 2 1,1-1 0,-15 32 0,-37 106-276,56-132-58,-3 4-59,3 0 1,-7 31-1,13-48-184,1 0 0,0 0 0,0 0 0,1 0 0,0 0-1,1 0 1,1 0 0,4 20 0,12 16 218,1-1-1,43 71 1,-38-75 204,1-2 0,2-1 0,43 49 0,-59-77-621,0-1 0,1-1 1,1 1-1,-1-2 0,1 0 1,1 0-1,26 10 0,-38-17-300,0-1 1,1 1-1,-1 0 0,0-1 0,1 0 0,-1 1 0,1-1 0,-1 0 0,1 0 0,-1 0 1,1-1-1,-1 1 0,0 0 0,1-1 0,-1 0 0,0 1 0,4-3 0,13-9-993,10-13-6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7:32.3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37 210 3072,'-5'0'465,"4"0"-183,-1 0-1,1 0 1,-1 0 0,1 0 0,-1 0 0,1 0-1,-1 0 1,1 1 0,-1-1 0,1 0-1,0 1 1,-1-1 0,-11 9 5323,15-9-5512,1 0 0,-1-1 0,0 1 0,0-1 0,0 0 0,0 1 0,0-1 0,0 0 0,0 0 0,2-2 0,14-7 223,92-22 92,-35 12-166,256-96 702,-307 108-954,46-10-1,-59 15-81,-8 2 74,1 0 0,-1 0 0,1 1-1,-1-1 1,0 1 0,7 0 0,-9 0 12,0 0 0,0 0-1,0 1 1,-1-1 0,1 0 0,0 1-1,0-1 1,-1 1 0,1-1 0,0 1-1,-1-1 1,1 1 0,-1-1 0,1 1-1,-1-1 1,1 1 0,-1 0 0,1-1-1,-1 1 1,1 0 0,-1 0 0,0-1-1,1 1 1,-1 0 0,0 0 0,0-1-1,0 1 1,0 0 0,0 0 0,1 0 0,-1 0-1,-1-1 1,1 1 0,0 1 0,-1 9 3,-1-1 1,0 0 0,0 1 0,-1-1 0,-1 0 0,1-1 0,-7 12 0,-6 18 147,-3 21-74,-8 24-62,7-21 80,-3 4 142,-12 44 115,27-90-228,6-17-94,1-1 1,-1 0 0,1 1-1,0-1 1,0 0 0,1 1-1,-2 6 1,0 17-149,1-21-667,0 1 0,1-1 0,0 1-1,0 8 1,1-8-449,1-1 0,-1 0 0,4 9 0,-4-13 856,0 0 0,0 0 0,0 0 0,0 0 0,0 0 0,0-1 0,1 1 0,-1 0 0,1-1 0,-1 1 0,1-1 0,0 1 0,3 1 0,11 3-997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7:32.6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11 5888,'-10'-11'4256,"20"11"-3776,-2 0-352,5 5-96,-1 1 0,1 2 0,-3 3-32,-7 2 32,2-2-128,-1 0 64,1 1-32,-2 0 0,2-1-2208,3-7 1248,2 0-3040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7:42.2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0 107 1728,'8'-11'5488,"4"-5"-3616,-10 13-1729,0 0 0,0 0 0,1 0 1,-1 0-1,1 0 0,0 1 0,0-1 1,-1 1-1,7-4 0,1 1 153,0 0 0,14-4 0,-9 3-190,-1 1 1,2 0 0,-1 1-1,1 1 1,-1 0 0,27 0-1,-9 3-123,44 5 0,-68-4 29,-1 1 1,1 0-1,-1 0 0,0 0 1,0 1-1,0 0 0,0 1 1,-1-1-1,1 2 0,12 8 1,-17-10-16,-1 1 0,1-1 1,-1 0-1,0 0 0,0 1 1,0 0-1,-1-1 0,1 1 0,-1 0 1,0-1-1,0 1 0,0 0 1,0 0-1,-1 0 0,0 0 1,0 0-1,0 0 0,-1 5 1,0 11 85,-2-1 0,-7 26 1,9-38-102,-8 23 127,0 1-1,-2-1 1,-1-1-1,-2 0 1,0-1 0,-2 0-1,-2-1 1,0-1-1,-1-1 1,-43 42 0,-50 44 723,100-106-750,8-5 184,8-4 346,10-4-373,2 0 0,-1 1 0,1 0 1,1 2-1,16-5 0,2 2-231,51-4-1,63 4-391,-137 8 146,0 1-1,17 4 1,-18-2-642,1-2 0,17 2 1,-15-3-286,-9 1 332,0-1 1,0 0 0,-1 0 0,1 0-1,0-1 1,0 0 0,0 0 0,0 0-1,-1 0 1,8-3 0,12-16-960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7:42.6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63 3648,'-19'-24'1173,"18"23"-1128,1 1-1,-1-1 1,1 0-1,-1 1 1,1-1 0,-1 1-1,1-1 1,0 0-1,-1 1 1,1-1-1,0 0 1,0 0-1,-1 1 1,1-1-1,0 0 1,0 0 0,0 1-1,0-1 1,0 0-1,0 0 1,0 1-1,0-1 1,0 0-1,0 0 1,0 1 0,1-1-1,-1 0 1,0 1-1,1-1 1,-1 0-1,0 0 1,1 1-1,-1-1 1,1 1 0,-1-1-1,1 0 1,-1 1-1,1-1 1,-1 1-1,1-1 1,-1 1-1,1 0 1,0-1-1,-1 1 1,1-1 0,1 1-1,2-2 103,0 1-1,1-1 1,-1 1-1,0 0 1,1 1 0,4-1-1,-1 1 82,1 0-1,-1 1 0,0 0 1,1 0-1,-1 1 1,0 0-1,0 1 1,9 3-1,64 34 1276,-62-29-1138,178 102 1174,-152-83-1356,-1 2 1,49 44 0,-78-60-91,0 0 1,-2 1-1,1 0 0,-2 1 0,0 1 0,-2 0 0,0 0 0,0 1 1,-2 0-1,-1 1 0,7 29 0,-7-16-34,-2 0 0,-1 0 0,-1 1 0,-2-1 0,-2 0 0,-6 51 0,-6-17-937,-40 123 1,46-169 317,-28 79-1594,-7-8-2838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9:10.48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3 290 992,'1'-1'59,"-1"0"1,1-1-1,-1 1 0,1 0 1,0 0-1,-1 0 0,1-1 1,0 1-1,0 0 0,1-1 1,-2 2-47,1 0 0,-1-1 0,0 1-1,0 0 1,0 0 0,0 0 0,1 0 0,-1 0 0,0 0 0,0 0 0,0-1 0,1 1 0,-1 0 0,0 0 0,0 0 0,1 0 0,-1 0 0,0 0 0,0 0-1,0 0 1,1 0 0,-1 0 0,0 0 0,0 0 0,1 0 0,-1 0 0,0 1 0,0-1 0,0 0 0,1 0 0,-1 0 0,0 0 0,0 0 0,1 1 20,0 1 0,0-1 1,-1 0-1,1 0 1,-1 0-1,1 0 0,-1 0 1,0 1-1,1-1 0,-1 0 1,0 3-1,9 72 463,-9-75-482,0-1 1,0 1-1,0 0 0,0 0 0,0-1 1,0 1-1,0 0 0,1-1 0,-1 1 1,0 0-1,0-1 0,1 1 0,-1 0 1,0-1-1,1 1 0,-1-1 0,1 1 1,-1-1-1,1 1 0,-1-1 0,1 1 1,-1-1-1,2 1 0,-2-1 19,1 0 0,-1 0-1,1 0 1,0 0 0,-1 0 0,1 0-1,-1 0 1,1-1 0,0 1 0,-1 0-1,1 0 1,-1-1 0,1 1 0,-1 0-1,1-1 1,4-1 285,1-3-21,1-15-12,11-64 419,-18 83-684,0 0 0,0-1 1,1 1-1,-1 0 1,0 0-1,1 0 1,0-1-1,-1 1 1,1 0-1,-1 0 1,1 0-1,0 0 1,0 0-1,0 0 1,0 0-1,-1 0 1,1 1-1,0-1 1,1 0-1,-1 0 1,0 1-1,0-1 1,0 1-1,0-1 1,0 1-1,1-1 1,-1 1-1,0 0 1,0 0-1,1-1 1,-1 1-1,0 0 1,0 0-1,1 0 1,-1 1-1,0-1 1,0 0-1,1 0 1,0 1-1,6 0 147,36-1 237,0 3-1,49 8 1,-35-2 247,84 2 1,59-11 436,-90-1-882,412-21 711,-385 12-914,99-7 69,509-26-83,-591 36 241,413 0 233,-525 7-473,706-8 405,-604 7 42,212-9 742,-279 4-1099,153-14-218,0-16 196,169-37 320,-362 69-495,141-10-64,-99 13-131,136 4 789,-201-1-520,-1 0 1,0 1-1,0 0 0,0 1 1,-1 0-1,1 2 0,-1-1 1,0 1-1,14 10 0,-23-12 51,1-1-1,-1 1 1,0 0-1,0 1 0,0-1 1,-1 0-1,1 1 1,-1 0-1,0 0 1,-1 0-1,1 0 0,2 9 1,1 5 15,0 0 0,3 30 0,12 127-219,-2 0-19,17 93-54,9 57 58,-32-253 371,34 230-48,-11 117 551,-20-222-910,-10-100 241,10 87 545,-12-158-462,-3-15-177,2 1-1,5 22 1,-5-28 85,-1 0 0,-1 0 0,0 0 0,0 1 0,0 10 0,-1-17 5,0-1 1,0 1 0,0 0 0,0-1 0,-1 1 0,1 0 0,0 0 0,0-1 0,-1 1 0,1-1 0,-1 1 0,1 0-1,0-1 1,-1 1 0,1-1 0,-1 1 0,0-1 0,1 1 0,-1-1 0,1 1 0,-1-1 0,0 0 0,1 1 0,-1-1-1,0 0 1,1 0 0,-1 1 0,0-1 0,1 0 0,-1 0 0,-1 0 0,-24 1 86,21-1-93,-87 1-351,-109-2-39,104 1 616,-123 17 1,168-11-323,39-5 107,-437 51-400,193-22 351,76-11 129,-495 35 282,305-47-245,152-6-170,-258-3-490,144-3 466,181 4 198,-135 2 8,16 11-461,-93 3 290,133-6 273,-111 1 87,235-10-192,-121 1 297,146 6-293,-22 0 630,100-8-754,0 1 1,0-1 0,0 0 0,1 0 0,-1 0 0,0-1 0,0 1 0,1-1 0,-1 0 0,1 0 0,-1 0 0,1-1 0,-3-2-1,-10-5 21,-22-21 239,30 25-261,0 1-1,1-1 1,0-1 0,0 1 0,-10-14-1,-9-7-18,18 19 17,-11-11-33,0 0-1,1-1 0,-15-23 1,-8-21 115,3-1 0,4-2 0,2-1 0,-33-103 0,55 134-129,1 1 1,-5-45-1,1-74-227,6 56 143,-3-255-152,25 3 2,-8 225 254,-7 123 27,2-90-804,-3 82 686,0-1 0,0 1 0,-1 0 0,-1 0 0,0 0 0,-4-11 0,6 21 95,0-1 0,0 0 0,1 1 0,-1-1 0,0 1 0,0-1 0,0 1 0,-1-1 0,1 1 0,0 0 0,-3-2 0,4 2 27,-1 1-1,0 0 0,1 0 1,-1 0-1,1 0 0,-1-1 1,1 1-1,-1 0 0,0 0 1,1 0-1,-1 0 0,1 0 0,-1 0 1,1 1-1,-1-1 0,0 0 1,1 0-1,-1 0 0,1 0 1,-1 1-1,1-1 0,-1 0 1,1 1-1,-1-1 0,1 0 1,-1 1-1,1-1 0,0 1 0,-1-1 1,1 0-1,-1 1 0,1-1 1,0 1-1,0-1 0,-1 1 1,1 0-1,0 0-6,0-1 1,0 0-1,0 1 1,0-1-1,0 0 1,0 1-1,0-1 1,0 1-1,0-1 0,0 0 1,0 1-1,0-1 1,1 0-1,-1 1 1,0-1-1,0 0 1,0 1-1,1-1 0,-1 0 1,0 0-1,0 1 1,1-1-1,-1 0 1,0 0-1,0 1 1,1-1-1,8 6-69,-4-3 103,1-1 1,-1 0 0,1 0 0,0 0-1,0-1 1,-1 0 0,1 0-1,0-1 1,8 1 0,12 1 270,194 11 535,-183-12-571,220-6 607,-4-16-104,-205 16-683,115-16 166,-13 2-46,552-32 164,-101-17 346,-432 44-522,158-40-200,-8 2 459,-142 43-405,1 9 0,190 12 0,48 1 93,-311-8-46,113-20-1,104-37 347,-176 36-471,23-5 27,-48 9 303,-118 22-309,1 0 0,-1 0-1,1 0 1,-1 0 0,1 0 0,-1 1-1,1 0 1,-1-1 0,1 1-1,-1 1 1,0-1 0,1 0-1,-1 1 1,0 0 0,3 1-1,-2 1-16,0-1 0,-1 1-1,1-1 1,-1 1 0,0 0 0,1 1-1,-2-1 1,1 0 0,3 9-1,10 28-130,-2 0 0,16 77 0,-30-116 156,24 126-21,9 36 496,-13-67-480,10 124 0,6 40-210,-6-126 730,-8-27-747,-13-58 302,4 56-1,0-25-76,-9-60-30,1 11 96,-5-20-430,1-10 356,-1-1 0,0 1 0,0 0 0,0-1 0,0 1 0,0 0 0,0-1 0,-1 1 0,1 0 0,-1-1 0,1 1 0,-1-1 0,1 1 0,-1-1 0,0 1 0,0-1 0,1 1 0,-1-1 0,0 0 0,-2 3 0,-22 24-211,-51 45 1,65-65 172,0 0 1,0-1 0,-1 0 0,1 0-1,-1-1 1,-1-1 0,1 0-1,-23 5 1,-28 1 67,-74 3 0,64-8-9,-26 4-147,-125-4 0,33-9 127,-38-3-174,-811-8-230,891 17 525,-124 1-75,-67 6-316,89-1 217,-405 41 30,1 49 389,126-34-477,471-60 288,-86 11-496,148-18 279,0 1 0,1-1 0,-1 0 0,0 0 0,0-1 1,-1 1-1,1-1 0,6-6 0,-3 0 126,0-1 1,-1 0-1,0-1 1,0 0-1,-1 0 1,0 0-1,-1 0 1,-1-1-1,0 0 1,0 0-1,1-14 1,-3 9-85,0-1 0,-2 0 0,0 1 0,-1-1 0,0 1 0,-2-1 0,-6-20 1,-33-121-439,-28-83-161,49 183 637,-3 2 0,-49-82 0,49 97-145,3-1-1,1-1 0,-23-72 1,27 71 40,11 33 13,1-1 0,1 0 0,0 0 0,-3-16 0,7 28 47,0 0 0,0 0 0,0 1 1,0-1-1,0 0 0,0 0 0,0 1 0,0-1 0,1 0 0,-1 1 1,0-1-1,0 0 0,1 1 0,-1-1 0,0 0 0,1 1 0,-1-1 1,0 1-1,1-1 0,-1 0 0,1 1 0,-1-1 0,1 1 1,-1-1-1,1 1 0,0 0 0,-1-1 0,1 1 0,-1 0 0,1-1 1,0 1-1,-1 0 0,1 0 0,0-1 0,0 1 0,-1 0 0,1 0 1,0 0-1,-1 0 0,2 0 0,3 0-31,0 0-1,1 0 1,-1 1 0,8 2-1,12 3 73,43 20-1,-4-2 41,-15-10 31,1-3 0,1-1 0,0-3-1,0-2 1,64-3 0,-51-4-25,90-14 0,59-23 206,-158 28-219,157-34 123,137-24 626,-337 67-805,596-81 270,243 34-528,-108 22 886,-425 7 98,-8-20-601,132-61 130,-204 46-90,-175 46-389,117-4 1,-174 13 246,0 0 0,0 1 0,0-1 0,0 1 0,0 1 0,0-1 0,0 1 0,8 3 0,-14-5-9,1 0 1,-1 0 0,1 1-1,-1-1 1,1 0 0,-1 1-1,1-1 1,-1 0 0,1 1-1,-1-1 1,0 1 0,1-1-1,-1 0 1,0 1-1,1-1 1,-1 1 0,0-1-1,1 1 1,-1-1 0,0 1-1,0 0 1,0-1 0,1 1-1,-1-1 1,0 2 0,0-1-5,0 0 1,-1 1-1,1-1 1,0 0-1,-1 0 1,1 0-1,-1 0 1,1 1-1,-1-1 1,1 0-1,-2 2 1,-2 1-3,0 0-1,1 0 1,-1 0 0,-8 6-1,-7 2 24,-1-1 0,0 0 0,0-2 0,-27 9 0,6-2-60,-12 5-270,9-4 171,0 1 0,-43 27 0,73-37 141,1 2 0,0-1 0,0 1 1,1 1-1,0 1 0,1-1 0,0 2 1,1-1-1,1 1 0,-9 16 0,-3 13 3,2 0-1,2 2 0,1 0 1,3 0-1,2 2 0,1-1 1,-4 66-1,13-104-10,1 0 0,0-1 0,0 1 0,1-1 0,-1 1-1,1-1 1,4 13 0,-4-16 8,0 0 0,1-1-1,-1 1 1,1 0-1,0-1 1,0 1-1,-1-1 1,2 1 0,-1-1-1,0 0 1,0 0-1,1 0 1,-1 0 0,1 0-1,0 0 1,-1-1-1,1 1 1,5 1 0,-8-3-12,10 4 9,0-1 0,0 0 0,0 0-1,21 2 1,-31-5-21,1 0 1,-1 0-1,0 0 0,1 0 1,-1 0-1,0 0 0,1 0 0,-1 0 1,0 0-1,1 0 0,-1 0 0,0 0 1,1 0-1,-1 0 0,0 0 0,0 0 1,1 0-1,-1 0 0,0 0 1,1-1-1,-1 1 0,0 0 0,0 0 1,1 0-1,-1-1 0,0 1 0,0 0 1,1 0-1,-1-1 0,0 1 0,0 0 1,0-1-1,0 1 0,1 0 1,-1 0-1,0-1 0,0 1 0,0 0 1,0-1-1,0 1 0,0 0 0,0-1 1,0 1-1,0 0 0,0-1 1,0 1-1,0 0 0,0-1 0,0 1 1,0 0-1,0-1 0,-9-13-179,6 11 181,-22-22-71,-30-23 0,37 36 83,-1 1 0,-1 0 0,0 1 0,0 1 1,-39-11-1,30 10 11,-248-80-220,191 66-37,-109-14 0,35 19 121,-181 4-1,-162 41 295,-625 110 232,1008-119-482,-400 48-417,405-52 583,-95 6 66,-225 0 810,428-18-984,2-1-26,1 0 1,0 0-1,-1 1 1,-7 2-1,20 1-478,17 3 454,-1-2 0,1 0 0,47 1 0,-66-6 82,291 24-77,-170-14 109,132 5-208,446-19 99,30-31 668,-468 21-660,747-13 339,-846 28-308,288 40 1,-414-35-42,38 7 168,-70-10-74,0-1 0,0 2 1,-1-1-1,1 1 0,12 8 0,-20-11-30,-1-1-1,0 1 0,0 0 1,1 0-1,-1 0 1,0 0-1,0 0 0,0 0 1,0 0-1,-1 0 1,1 1-1,0-1 0,0 0 1,-1 0-1,1 1 1,0-1-1,-1 0 0,0 1 1,1 1-1,-1-2 8,0 0 1,0 0-1,0-1 0,-1 1 0,1 0 0,0 0 1,0-1-1,-1 1 0,1 0 0,-1-1 1,1 1-1,-1 0 0,1-1 0,-1 1 0,1 0 1,-1-1-1,1 1 0,-1-1 0,0 1 1,1-1-1,-1 0 0,0 1 0,1-1 1,-1 1-1,0-1 0,0 0 0,1 0 0,-1 0 1,0 1-1,0-1 0,1 0 0,-1 0 1,0 0-1,0 0 0,0 0 0,-8 0 19,1 0 0,-1 0 1,1-1-1,-1 0 0,-11-3 0,-6-1 80,-395-33-131,334 33-43,-689-19-186,208 42-101,4 33 276,169 23 141,4 29-132,-194 54 253,418-122-226,-39 11-337,181-38 211,24-8 174,1 0-1,0 0 1,0 0-1,0 0 1,-1 1 0,1-1-1,0 0 1,0 0-1,0 0 1,-1 0 0,1 0-1,0 0 1,0 0-1,0 1 1,0-1 0,-1 0-1,1 0 1,0 0 0,0 0-1,0 1 1,0-1-1,0 0 1,0 0 0,0 0-1,-1 1 1,1-1-1,0 0 1,0 0 0,0 0-1,0 1 1,0-1 0,0 0-1,0 0 1,0 1-1,0-1 1,0 0 0,0 0-1,0 0 1,0 1-1,0-1 1,0 0 0,1 0-1,-1 0 1,0 1-1,0-1 1,0 0 0,0 0-1,0 0 1,0 1 0,1-1-1,-1 0 1,0 0-1,0 0 1,0 0 0,0 0-1,1 1 1,-1-1-1,0 0 1,0 0 0,0 0-1,1 0 1,-1 0-1,0 0 1,0 0 0,0 0-1,1 0 1,-1 0 0,0 0-1,1 0 1,19 6-66,174 19 243,4-15 151,-120-7-293,294 6-25,0-27 138,286-71 132,-3-57 372,18-4 38,-84 62-421,-393 63-246,90-8-85,-260 31 54,262-28-56,-5-21 1006,-256 46-790,-21 4-95,1 0 0,-1-1 0,0 0 0,1 0 0,11-5 0,-17 6-53,0 1-1,-1-1 1,1 1-1,0-1 1,-1 0 0,1 1-1,0-1 1,-1 0-1,1 0 1,-1 1 0,1-1-1,-1 0 1,1 0-1,-1 0 1,0 0 0,1 0-1,-1 0 1,0 0-1,0 1 1,0-1-1,1 0 1,-1 0 0,0 0-1,0 0 1,0 0-1,-1 0 1,1 0 0,0 0-1,0 0 1,0 0-1,-1 0 1,1 0 0,-1 0-1,1 1 1,-1-2-1,-3-5 6,1 0-1,-2 0 1,-6-9-1,2 5 12,-7-19-144,-26-60-1,28 55 44,-11-20-143,7 18 188,2 0 0,2-1 0,-16-67 0,28 93-14,1-1 1,0 0-1,1 1 0,0-1 1,2 0-1,4-23 1,27-73-444,-28 93 498,-3 11-40,0 0 1,0 1-1,0-1 1,0 0 0,1 1-1,0 0 1,6-8-1,-8 11 32,0 0-1,0 0 1,0 0-1,0 0 1,0 0-1,1 1 0,-1-1 1,0 0-1,0 1 1,1-1-1,-1 1 1,0-1-1,1 1 1,-1-1-1,0 1 0,1 0 1,-1 0-1,0 0 1,1 0-1,-1 0 1,1 0-1,-1 0 1,0 0-1,1 0 1,-1 1-1,1-1 0,-1 1 1,0-1-1,0 1 1,1-1-1,-1 1 1,0 0-1,2 0 1,2 4-59,1-1 0,0 1 0,-1 0 0,0 0 0,0 1 0,5 8 0,23 41-212,-19-30 168,0 1-31,0 2 0,-2 0 1,16 57-1,10 92 197,-23-100 23,-3-18 34,36 154 1460,-43-207-796,-6-26-326,-18-319-481,4 61-541,11 178 563,-4-46-564,7 136 251,1 21-285,-13 394-921,12-386 1511,-23 581 572,25-461-454,-3 158 235,1-274-286,1 0 0,1 0 1,0 0-1,8 33 0,-7-50-23,0 0 0,0-1 0,0 1 0,1 0 0,0-1 0,1 0 0,-1 1 0,1-1-1,0-1 1,0 1 0,0 0 0,1-1 0,-1 0 0,1 0 0,0 0 0,1-1 0,-1 0 0,1 0 0,-1 0-1,1-1 1,0 1 0,7 1 0,-2 0-114,1 1-1,-1 1 0,0 0 1,-1 0-1,12 10 1,-13-10 69,0 2 288,-5-6-83,-1-10-312,-2 6 74,42-94 139,-31 69-139,-9 22 49,-1-1 0,1 1 0,-1-1 0,0 0 0,-1 0 0,1 0-1,-1 0 1,0 0 0,-1 0 0,1-12 0,-2 11-29,0 0 0,-1 0 0,0 0 0,0 0 1,0 0-1,-1 0 0,0 1 0,0-1 0,0 1 0,-1 0 0,-5-7 0,1 4 35,-1 0 0,0 0 0,0 1 0,0 1 0,-20-13 0,-192-103 156,213 119-187,-25-12-107,0 2 1,-1 1 0,-1 2 0,0 1 0,0 2 0,-62-6 0,15 9 60,-155 9 0,159 4 92,1 4 0,0 3 1,1 3-1,0 3 0,-112 49 0,0 24-204,67-31 50,-188 79 249,207-96 171,136-58-334,56-9 1,-19 4-131,298-115-498,-354 125 671,77-34-18,151-92-1,-175 92 33,83-37 1,-122 66-34,1 0 1,0 2-1,0 1 1,1 2-1,56-6 1,-73 12-27,0 0 1,0 1-1,0 1 0,19 3 1,-28-3 20,0 1 1,0-1 0,0 1-1,0 0 1,0 0-1,-1 0 1,1 1-1,0-1 1,-1 1-1,0 0 1,0 1-1,0-1 1,0 1-1,5 6 1,-5-5 26,-1 0 1,1 1-1,-1-1 0,-1 1 1,1-1-1,-1 1 0,0 0 1,0 0-1,-1 0 0,0 0 0,0 0 1,0 0-1,-1 0 0,0 0 1,-1 11-1,0-9 17,-1 0 0,0 0 0,0 0 0,0-1 0,-1 1 0,0-1-1,-1 1 1,0-1 0,0 0 0,0-1 0,-10 12 0,0-3 8,-1-1-1,0 0 1,-22 13 0,-55 33 98,73-48-105,-187 97 218,-5-18 69,113-50-254,0 2 61,-185 51 0,57-44-68,-1-9 0,-2-11 0,-243 1 0,285-27 17,-124 2-31,-177 2 7,431-9-97,-41 1 157,70 1-54,20-2-112,1 1 0,-1 0-1,1 1 1,0 0-1,-9 1 1,16-2 62,0 0 0,0 0 1,0 0-1,-1 0 0,1 0 0,0 0 1,0 0-1,0 0 0,0 1 0,0-1 1,-1 0-1,1 0 0,0 0 1,0 0-1,0 0 0,0 0 0,0 0 1,0 0-1,-1 0 0,1 0 0,0 0 1,0 0-1,0 1 0,0-1 0,0 0 1,0 0-1,0 0 0,0 0 0,0 0 1,-1 0-1,1 1 0,0-1 0,0 0 1,0 0-1,0 0 0,0 0 0,0 0 1,0 1-1,0-1 0,0 0 0,0 0 1,0 0-1,0 0 0,0 0 0,0 1 1,0-1-1,0 0 0,0 0 1,1 0-1,-1 0 0,0 0 0,0 1 1,0-1-1,0 0 0,0 0 0,0 0 1,8 6-122,2-1 72,-1-1-1,0-1 1,1 1 0,14 2-1,-4-1 3,72 18-257,163 19 1,98-24 360,-189-24 217,285-47 0,-293 21-394,-125 24 109,0-2 0,54-25-1,-83 34 20,0 0 0,0 0 0,-1 0 0,1 0 0,0 0 0,0 0 0,-1-1 0,1 1 1,-1-1-1,1 1 0,-1-1 0,0 1 0,0-1 0,0 0 0,0 0 0,0 1 0,0-1 0,0 0 0,1-3 0,-2 4 2,0 0 1,0 0 0,0 0-1,0 0 1,0 0-1,-1 0 1,1 0 0,0 0-1,0 0 1,-1 0-1,1 0 1,0 0 0,-1 0-1,1 0 1,-1 1-1,0-2 1,-1 0-15,1 0 0,-1 0 0,0 1 1,1-1-1,-1 1 0,0 0 0,0-1 0,0 1 0,-3-1 1,-10-4 10,1 1 1,-1 1 0,1 1 0,-1 0-1,0 1 1,-20-1 0,-249-1-602,-3 22 267,237-14 389,-344 34-495,168-15 107,-27 5-245,-58 6 452,-56-17 179,300-18-79,0-3 1,1-3 0,-99-23 0,127 20 65,0-2 0,1-1 1,-56-29-1,66 26 168,0 0 0,1-2-1,1-1 1,1-1 0,-23-23 0,25 19-35,1-1 0,1-1 1,-24-43-1,-39-90-82,71 129 8,1-1 0,1 0 0,2-1 0,-5-40 0,1 8-18,3 16-79,5 22-22,-1 1-1,-1 0 0,-1 1 0,-2 0 0,-11-25 0,20 48-4,-1 0 0,1 0 0,-1 0-1,1 0 1,-1 0 0,0 0 0,0 0 0,1 0 0,-1 0 0,0 0 0,0 1-1,0-1 1,-1-1 0,1 2 10,1 0 0,0 0-1,-1 0 1,1 0 0,-1 0 0,1 0-1,0 0 1,-1 0 0,1 0-1,0 0 1,-1 0 0,1 0 0,-1 0-1,1 0 1,0 1 0,-1-1 0,1 0-1,0 0 1,-1 0 0,1 0 0,0 1-1,-1-1 1,1 0 0,0 0-1,0 1 1,-1-1 0,1 1 0,-2 1-44,0 1 0,1 0 1,-1 0-1,1 0 1,-1 0-1,1 1 1,0-1-1,0 6 0,-7 44-121,2 0-1,3 72 0,-1 13 73,1-97 254,2-16 37,-1 0 1,-1 0-1,-10 42 1,11-62-117,1-1 1,-1 0 0,1 0 0,-1-1-1,0 1 1,-5 6 0,7-10-59,-1 1 0,0 0 0,1-1 1,-1 1-1,1 0 0,-1-1 0,0 1 0,0-1 0,1 0 1,-1 1-1,0-1 0,0 1 0,0-1 0,1 0 0,-1 0 1,0 0-1,0 1 0,0-1 0,0 0 0,0 0 1,1 0-1,-1 0 0,0 0 0,0 0 0,0-1 0,0 1 1,0 0-1,1 0 0,-1-1 0,0 1 0,0 0 0,0-1 1,1 1-1,-1-1 0,0 1 0,0-1 0,1 1 0,-2-2 1,-4-3 49,1-1 0,0 1 0,-1-1 1,2-1-1,-1 1 0,1-1 0,0 1 1,0-1-1,-5-14 0,3 2-48,0 0-1,-6-36 1,9 25-71,1 0-1,1 0 1,1 0 0,2 0 0,6-34 0,43-147-187,-50 206 281,2-3-30,-1-1 0,0 1 0,0-1 0,-1 1 0,1-11 0,-3 18-3,1 1 0,0 0-1,0 0 1,0-1 0,0 1-1,0 0 1,-1-1 0,1 1-1,0 0 1,0 0 0,0-1-1,-1 1 1,1 0 0,0 0-1,0 0 1,-1-1 0,1 1-1,0 0 1,0 0 0,-1 0-1,1 0 1,0 0 0,-1-1-1,1 1 1,0 0 0,-1 0-1,1 0 1,0 0 0,-1 0-1,1 0 1,-1 0 0,-15 0 614,7 0-52,5-1-504,0 0-1,1 0 0,-1 0 1,0 0-1,1-1 0,-1 0 1,1 1-1,0-1 0,-1-1 1,1 1-1,0 0 0,0-1 1,0 1-1,1-1 0,-1 0 1,1 0-1,-1 0 0,1 0 1,0-1-1,0 1 0,1-1 1,-3-5-1,-1-3-94,1-1 0,0 1 0,1-1 0,1 0 0,-2-19 0,-22-359-98,20 344 146,-12-51-1,8 47-135,0 12-102,7 28 154,0 0 0,1 0 0,0 0-1,0-15 1,2 15 97,0 0 0,2 0 0,-1-1 0,2 1 1,-1 0-1,1 0 0,1 1 0,0-1 0,7-12 0,3-5-169,34-47 0,-39 63 48,1 0 0,1 0 0,0 1 0,0 0 0,21-14 0,-14 13 116,-1 1 1,1 0-1,1 2 1,0 0-1,29-9 1,-46 19-152,-3 5 88,-8 11 51,-1 3-189,6-7 132,0 1 0,1 0 0,1 0 0,0 0 0,0 0 0,2 0 0,0 1 0,3 23-1,-2-31 71,0 0 0,0 0 0,1-1 0,0 1-1,0-1 1,0 0 0,1 1 0,0-1-1,0 0 1,1-1 0,0 1 0,0-1-1,0 1 1,1-1 0,-1 0 0,1-1 0,1 1-1,-1-1 1,0 0 0,9 4 0,-7-5-8,0 0 0,0-1 0,0 0 1,0 0-1,1-1 0,-1 0 0,0-1 1,1 1-1,10-2 0,2 0-5,0-2-1,25-6 0,109-25 127,-148 33-112,0 0 1,1 0-1,-1 1 1,0 0-1,8 0 1,-13 0-23,0 0 1,0 1-1,0-1 1,0 0-1,-1 0 1,1 1-1,0-1 1,0 0-1,0 1 1,0-1-1,-1 1 1,1-1-1,0 1 1,0-1-1,-1 1 0,1 0 1,1 1-1,-2-1 2,0 0-1,1-1 0,-1 1 1,0 0-1,0 0 0,0 0 0,0 0 1,0 0-1,0 0 0,0 0 0,0 0 1,0 0-1,0 0 0,0 0 1,-1 0-1,1 0 0,0 0 0,-1 0 1,1 0-1,-2 1 0,-3 9 11,-1-1 0,-1-1 0,0 1 0,-11 11 0,-38 33-16,28-28-68,26-24 46,-10 9 78,-18 22 1,27-28-261,0-1 1,0 1 0,1-1-1,-1 1 1,1 0 0,0 0 0,0 0-1,1 0 1,-2 6 0,3-10 75,0 0-1,0 0 1,0 0 0,0 0 0,0 0 0,0-1 0,0 1 0,0 0 0,0 0 0,1 3-265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01:53.3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72 416,'0'0'5,"-1"-1"-1,1 1 1,0-1 0,0 1-1,-1-1 1,1 1-1,0-1 1,0 1 0,0-1-1,0 1 1,0-1 0,0 0-1,0 1 1,0-1 0,0 1-1,0-1 1,0 0-1,0 1 1,0-1 0,0 1-1,1-1 1,-1 1 0,0-1-1,0 1 1,1-1 0,-1 0-1,13-15-335,-5 7 468,-5 6-125,0 1-1,0 0 1,0 0 0,0 0 0,0 0 0,1 0 0,-1 1 0,8-3-1,1-1-53,-8 4 205,1 0 1,-1-1 0,1 2 0,-1-1 0,1 0-1,6 1 1,-10 0-125,0 1 0,0-1 1,0 1-1,0 0 0,0 0 0,0-1 0,0 1 0,0 0 0,0 0 0,-1 0 0,1 0 0,0 0 0,-1 0 0,1 0 0,0 0 0,-1 0 1,1 0-1,-1 0 0,0 1 0,1 1 0,0-2 10,3 13-1,0 0 0,-1 1 1,-1-1-1,0 1 0,-1 0 1,0 17-1,0 2-8,2 23 80,4 121 142,-7-137 231,-2 0 0,-11 55 1,-8-20 183,5-21-421,15-54-239,1-1 1,0 1-1,-1 0 0,1 0 1,0 0-1,0-1 0,0 1 1,0 0-1,0 0 0,0 0 1,0-1-1,0 1 1,0 0-1,0 0 0,1 1 1,-1-2-8,0 0 1,1 0 0,-1 0 0,0 0 0,0 0 0,1 0 0,-1 0-1,0 0 1,0 0 0,1 0 0,-1 0 0,0 0 0,0-1 0,1 1-1,-1 0 1,0 0 0,0 0 0,1 0 0,-1 0 0,0 0 0,0-1-1,1 1 1,-1 0 0,0 0 0,0 0 0,0-1 0,1 1 0,16-21 103,-16 20-144,13-20-50,0 0 0,-2-1-1,0-1 1,8-25-1,27-97-72,-45 138 138,24-75 51,9-30 50,-34 106-102,1 0 0,0 0 0,1 1 0,5-10 0,-8 15 9,0 0 0,0-1 0,0 1 0,0 0 0,0 0-1,0 0 1,0 0 0,0 0 0,0 0 0,0 0-1,0 0 1,0-1 0,1 1 0,-1 0 0,0 0 0,0 0-1,0 0 1,0 0 0,0 0 0,0 0 0,0 0-1,0 0 1,1 0 0,-1 0 0,0 0 0,0 0-1,0 0 1,0 0 0,0 0 0,0 0 0,1 0 0,-1 0-1,0 0 1,0 0 0,0 0 0,0 0 0,0 0-1,0 0 1,0 0 0,1 0 0,-1 0 0,4 6-43,2 13 156,-3 2 21,-1 0 0,-1 28 0,1 11-87,-1-11 99,-1 1 0,-3-1-1,-10 50 1,6-48 5,-5 10 181,11-57-291,0 0-1,0-1 0,0 1 1,0-1-1,-1 1 0,1-1 1,-3 4 324,4 8-1478,3 20-1333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9:25.59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15 174 2400,'-14'-4'6168,"15"31"-4852,-1-5-651,25 352 1591,-12-243-1669,104 970 1557,-100-991-1872,4-1 0,52 152 0,-62-233-518,21 40 257,-31-66 21,2 2-76,-1 1 0,1-1 0,1 1 0,-1-1 0,1 0-1,-1 0 1,7 4 0,-7-6 28,0 0 0,0 0 0,1-1 1,-1 1-1,0-1 0,1 0 0,-1 0 0,1 0 0,0-1 0,-1 1 0,1-1 0,6 0 0,77 4-75,89 16 0,-60-5 198,-50-8-126,143 13 140,169 9-33,-244-17 42,528 42-66,-265-50 198,126-42 239,-237 11-896,-131 14 537,154-8 143,156 32 35,-124-3-121,-154-6-340,421-8 925,-361-8-983,-24 1 57,-179 11 227,0-1-72,0 2 1,0 2-1,56 8 1,-93-7-13,0 0-1,0 0 1,0 1 0,-1 0 0,1 0-1,7 5 1,-1-3-65,-12-5 64,-1 0 1,0 0-1,0 0 0,0 0 0,1 0 1,-1 0-1,0 0 0,0 0 1,0-1-1,1 1 0,-1 0 1,0 0-1,0 0 0,0 0 1,1 0-1,-1 0 0,0-1 1,0 1-1,0 0 0,0 0 0,0 0 1,0 0-1,1-1 0,-1 1 1,0 0-1,0 0 0,0 0 1,0-1-1,0 1 0,0 0 1,0 0-1,0 0 0,0-1 0,0-2 28,0 0 1,-1 0-1,1 0 0,-1 0 0,1 0 0,-3-3 0,0-6 128,-53-259-690,21 24 306,24 147 323,-63-699-644,59 591 213,12 142 276,-1-38-61,11-195-978,-6 287 1082,1-46-320,-3 51 276,1 0 1,-1 0-1,0 1 0,0-1 1,-1 0-1,-2-7 0,-9-29-526,11 34 624,-1 1 1,1-1-1,-2 0 1,-3-8-1,5 14-67,0 0 0,-1 1 0,1-1-1,0 1 1,-1-1 0,0 1 0,1 0 0,-1 0-1,0 0 1,0 0 0,0 1 0,0-1-1,-1 1 1,-4-2 0,-6-1-62,-1 1-1,-15-3 1,19 5 81,-24-3-83,1 1 1,-51 4-1,23 0 124,-407-8 296,358-2-570,0-1 205,-398-3 284,-514 7 289,587-2-708,124 0 294,-467-16 823,721 22-920,-303-19 83,-205-5 662,327 34-341,202-5-501,-133 18 191,105-7 69,-113 41 1,118-28-400,55-25 193,0 1 0,0-1 1,0 1-1,0 0 1,-5 5-1,8-6 32,1-1-1,-1 1 1,1-1-1,0 1 1,-1 0-1,1-1 1,0 1 0,0 0-1,0 0 1,0 0-1,1 0 1,-1 0-1,0 0 1,1 0-1,-1 0 1,1 0 0,0 4-1,1 16-56,1 1-1,2 0 0,8 33 1,4 17-71,44 290 169,-45-290 253,-9-45 90,0 0-1,2 54 1,-5-136-764,3 1 0,17-77 0,-16 97 342,1-6 54,-1-5-15,3 0 1,29-81 0,-32 107-122,-5 13 60,-1 1-1,1-1 0,0 0 0,0 0 0,1 1 0,-1 0 1,1-1-1,0 1 0,0 0 0,1 0 0,5-5 1,-9 9 39,1-1 1,0 1 0,-1 0 0,1-1-1,-1 1 1,1 0 0,0-1 0,-1 1 0,1 0-1,0 0 1,-1 0 0,1 0 0,0 0-1,-1 0 1,1 0 0,0 0 0,-1 0 0,1 0-1,0 0 1,-1 0 0,1 0 0,0 0-1,-1 1 1,1-1 0,0 0 0,-1 1 0,1-1-1,-1 0 1,1 1 0,0-1 0,-1 1-1,1-1 1,-1 1 0,1-1 0,-1 1 0,0-1-1,1 1 1,-1-1 0,0 1 0,1-1-1,-1 1 1,0 0 0,1-1 0,-1 1 0,0 0-1,0-1 1,0 2 0,5 13 14,-2-1 0,0 1 0,-1 1 0,0-1-1,-1 17 1,0-19 12,-5 213 67,-18-3 326,19-196-277,-31 199 652,24-179-266,-2-1 0,-31 77 0,35-104-373,7-13-91,-1 0-1,0-1 0,-1 1 0,1-1 0,-1 0 0,0 0 0,-1 0 1,1 0-1,-8 7 0,11-12-55,0 0 1,0 0-1,0 0 0,0 0 1,0 0-1,0 0 0,0 0 1,0-1-1,0 1 1,1 0-1,-1 0 0,0 0 1,0 0-1,0 0 1,0 0-1,0 0 0,0-1 1,0 1-1,0 0 0,-1 0 1,1 0-1,0 0 1,0 0-1,0 0 0,0 0 1,0-1-1,0 1 1,0 0-1,0 0 0,0 0 1,0 0-1,0 0 1,0 0-1,0 0 0,0 0 1,-1 0-1,1 0 0,0-1 1,0 1-1,0 0 1,0 0-1,0 0 0,0 0 1,0 0-1,0 0 1,-1 0-1,1 0 0,0 0 1,0 0-1,0 0 0,0 0 1,0 0-1,0 0 1,0 0-1,-1 0 0,1 0 1,0 0-1,0 0 1,0 0-1,0 0 0,0 0 1,0 0-1,0 0 0,-1 0 1,1 1-1,0-1 1,0 0-1,0 0 0,0-7-144,1-1 0,0 1-1,0 0 1,0-1-1,1 1 1,3-8 0,5-18-83,12-52-159,4 1 1,73-157-1,55-25 459,-116 211-46,2 3 0,77-79 0,-80 95-82,-5 4-113,1 1 0,44-31 0,-72 58 147,0 0 0,1 1 1,-1 0-1,1 0 1,0 1-1,7-3 1,-12 5 24,-1 0 0,1-1 0,-1 1 0,1 0 0,-1 0 0,1 0 0,-1 0 0,1 0 0,-1 0 0,1 0 0,-1 0 0,1 0 0,-1 0 1,1 0-1,-1 0 0,1 0 0,-1 0 0,1 0 0,-1 0 0,1 1 0,-1-1 0,1 0 0,-1 0 0,1 1 0,-1-1 0,0 0 1,1 1-1,-1-1 0,1 0 0,-1 1 0,0-1 0,0 1 0,1-1 0,-1 0 0,0 1 0,1-1 0,-1 1 0,0-1 0,0 1 1,0-1-1,1 2 0,-1 1 44,0 0 0,0 1 0,0-1 1,-1 1-1,-1 4 0,1-1-39,-4 22 56,-2-1 1,0 0-1,-2-1 1,-1 0-1,-2 0 1,-15 26-1,0-7 5,-3-2-1,-52 62 0,17-24 79,5 2 0,-79 146-1,129-212-100,-14 26 36,-34 46 0,42-72 173,13-18-162,3-7-113,2-9-46,2 0-1,-1 0 1,2 0 0,0 0-1,1 1 1,1-1-1,0 2 1,1-1 0,12-16-1,13-13 133,56-58 0,-39 47-187,106-143 148,-29 33-12,-91 123-187,71-64-1,-76 79 100,1 1 0,2 2 0,1 2 0,0 1 0,59-25 0,-90 44 54,0 0 0,1 1 0,-1 0-1,1 0 1,-1 0 0,1 0-1,0 1 1,-1-1 0,1 1-1,0 0 1,-1 1 0,8 1-1,-11-2 23,1 1 0,0-1 0,-1 1 0,1 0 0,0 0 0,-1 0 0,0 0-1,1 0 1,-1 0 0,1 0 0,-1 0 0,0 1 0,0-1 0,2 3 0,-2-2 8,1 1 1,-1 0 0,0-1 0,0 1-1,-1 0 1,1-1 0,-1 1 0,1 0 0,-1 0-1,0-1 1,0 7 0,-4 23 53,-2 1 1,0-1 0,-20 52-1,-71 156-116,41-110 63,11-16 107,-56 128 492,71-178-399,-66 102-1,-173 219 834,258-372-1165,11-13 117,0 0 1,0 0-1,0 0 1,0 0 0,0 0-1,0 0 1,0 0-1,0 0 1,0 0-1,0 0 1,0 0 0,0 0-1,0 0 1,0 0-1,0 0 1,-1 0-1,1 0 1,0 0 0,0 0-1,0 0 1,0 0-1,0 0 1,0 0 0,0 0-1,0 0 1,0 0-1,0 0 1,0 0-1,0 0 1,0 0 0,0 0-1,0 0 1,0 0-1,-1 0 1,1 0 0,0 0-1,0 0 1,0 0-1,0 0 1,0 0-1,0 0 1,0 0 0,0 0-1,0 0 1,0 0-1,0 0 1,0 0-1,0 0 1,0 0 0,0 0-1,0 0 1,0 0-1,0 0 1,0-1 0,0 1-1,0 0 1,0 0-1,0 0 1,0 0-1,0 0 1,0 0 0,0 0-1,2-11-83,2 1 46,0 1 0,1-1 0,0 1 0,1 0 0,9-13 0,40-40-221,-26 31 50,102-139-322,-18 20 312,18 16 93,13 8 65,33-30 102,62-63 375,-158 153-604,97-62 0,-168 122 156,1-2-17,1 1 0,0 0 0,0 1 1,14-5-1,-25 10 51,0 1-1,1-1 1,-1 1 0,0-1 0,1 1 0,-1 0-1,0 0 1,1-1 0,-1 1 0,0 0-1,1 0 1,-1 0 0,0 1 0,1-1 0,-1 0-1,0 0 1,0 1 0,1-1 0,-1 1 0,0-1-1,0 1 1,1-1 0,-1 1 0,1 1-1,-1-1-1,0 1 0,-1-1-1,1 1 1,-1-1-1,1 1 1,-1-1-1,0 1 1,0-1-1,0 1 1,1-1-1,-1 1 1,-1-1-1,1 1 1,0-1-1,0 1 1,0-1-1,-1 1 1,1-1-1,-1 1 1,1-1-1,-1 1 1,0-1-1,-1 2 1,-4 10 25,-1-1 0,-1 0 0,0 0 0,-1-1 0,-11 12 1,-57 53 251,53-54-271,-143 138-76,-67 61 308,-261 190 355,97-113-203,386-289-262,-22 12-1,31-19-113,-1-1 0,1 1 0,-1-1 0,1 1 0,-1-1-1,0 0 1,0-1 0,0 1 0,1-1 0,-6 1 0,7-1-15,1-1 0,-1 1 0,1 0 0,-1-1 0,1 1 0,0-1 0,-1 1 0,1-1 0,0 1 0,-1-1 0,1 0 0,0 0 0,0 0 1,0 0-1,0 0 0,-1 0 0,1 0 0,1 0 0,-1 0 0,0 0 0,0-1 0,0 1 0,0-2 0,-1-1-15,1 1 1,0 0-1,0-1 0,1 1 0,-1-1 1,0 1-1,1-1 0,0-6 0,1 3-18,0 1-1,0-1 1,1 0-1,0 0 0,0 1 1,0-1-1,7-11 1,2-1-47,18-25 0,21-25-59,134-197-491,78-111-57,-153 226 525,25-37 452,-112 158-390,-10 20-258,-12 11 345,0 0 0,0-1-1,0 1 1,0 0 0,0 0 0,-1 0-1,1-1 1,0 1 0,0 0-1,0 0 1,-1-1 0,1 1 0,0 0-1,-1-1 1,1 1 0,-1 0-1,1-1 1,-1 2 0,-13 19-114,-28 37 0,26-38 110,-171 256 3,151-217 55,-3-1 0,-73 83 0,-22-7 233,-31 36 426,-24 82 202,88-114-557,101-137-346,-18 20 188,17-20-198,1 0 0,-1 0 1,1-1-1,-1 1 0,0 0 1,1-1-1,-1 1 0,0-1 1,0 1-1,1-1 0,-1 1 1,0-1-1,0 0 0,0 1 1,0-1-1,0 0 0,1 1 1,-1-1-1,0 0 0,0 0 0,0 0 1,0 0-1,-1 0 0,1-1-14,1 0 0,0 0 0,0 0-1,0 1 1,0-1 0,0 0 0,0 0-1,0 0 1,0 0 0,0 1 0,0-1-1,1 0 1,-1 0 0,0 0-1,0 0 1,1 1 0,-1-1 0,1 0-1,0 0 1,0-2-57,11-24 9,1 2 1,1-1-1,20-25 0,-25 39 142,0 0-1,1 1 0,1 0 0,0 1 0,0 0 0,1 0 0,0 2 0,17-11 0,14-3 77,55-22-1,392-194 82,-334 151-306,156-79 90,-103 80-285,-87 39 239,334-145 353,-32-13 101,-335 155-828,3 5 0,1 3 0,187-55 0,-258 91 141,50-15-1234,-127 40 1489,-34 15 112,44-10-72,-67 48 0,-6 4-45,-93 34-251,140-74 213,-224 104-62,275-131 114,-167 84-110,5 22 40,17-10 47,-300 144 474,306-168-499,101-51 22,-328 177 434,278-149-715,98-53 166,14-11 130,21-13 24,14-6-109,99-58 126,19 10 197,60-32 8,-92 26-215,-96 60-16,275-161-60,16 14-97,159-91-86,-338 171 200,158-85 103,-182 119-599,209-63 1,-293 107 285,-21 8 145,-25 5 137,-74 24 67,-104 49 0,71-25 6,-2-5-1,-2-5 1,-144 29-1,109-41-9,0-7 1,-191 5-1,253-27-125,-1-4 0,-174-27 1,252 25-10,-1-1 1,-28-10 0,46 14 44,1 0 1,0 1 0,0-2 0,0 1 0,0 0 0,-4-3-1,6 4-1,0 0-1,-1-1 1,1 1-1,0 0 1,0 0-1,0-1 1,0 1-1,-1 0 0,1 0 1,0-1-1,0 1 1,0 0-1,0 0 1,0-1-1,0 1 0,0 0 1,0-1-1,0 1 1,0 0-1,0-1 1,0 1-1,0 0 1,0 0-1,0-1 0,9-8-82,4 3 34,-1 0 0,2 1 0,-1 1 0,26-6 0,-24 6 18,221-39 10,6 18 2,-195 21-40,188-17-4,334-36 320,-532 53-262,687-75 571,9 61 119,-644 23-671,-1 5 0,95 22-1,-125-18-15,0 3-1,0 2 1,-2 3 0,54 29-1,-58-21 474,-2 3-1,66 54 0,-69-52-746,-46-34 295,0 0 1,0 0 0,1 0-1,-1 0 1,0-1-1,0 1 1,1 0-1,-1-1 1,1 1-1,-1-1 1,0 1-1,1-1 1,-1 0 0,1 1-1,-1-1 1,1 0-1,1 0 1,-2 0-11,0-1 0,-1 1 0,1 0 0,0-1 0,0 1 0,0 0 0,0-1 0,-1 1 0,1-1 0,0 0 0,0 1 0,-1-1 0,1 0 0,-1 1-1,1-1 1,0 0 0,-1 0 0,1 1 0,-1-1 0,0 0 0,1 0 0,-1 0 0,0 0 0,1 1 0,-1-1 0,0 0 0,0 0 0,0 0 0,0 0 0,0-2 0,1-15-61,-2 0-1,0 0 1,-1 0 0,-7-33-1,1 11 76,6 25 26,-5-21-227,-1-62 1,8 95 131,0 0 1,0 1 0,1-1-1,-1 0 1,1 1 0,-1-1-1,1 1 1,3-6 0,-4 8 33,0-1 0,1 0 1,-1 0-1,0 1 0,1-1 0,-1 1 1,1-1-1,-1 1 0,1-1 1,0 0-1,-1 1 0,1 0 0,-1-1 1,1 1-1,0-1 0,-1 1 1,1 0-1,0-1 0,0 1 0,-1 0 1,1 0-1,0 0 0,0 0 0,-1 0 1,1-1-1,0 1 0,0 0 1,-1 1-1,1-1 0,0 0 0,0 0 1,0 0-1,-1 0 0,1 1 1,1-1-1,1 2 11,1 0 0,-1 0 0,1 1 0,-1-1 0,0 1 0,0-1 0,0 1 0,0 0 0,0 0 0,-1 0 0,4 5 0,1 5 6,12 23 0,-17-31-4,41 92 329,-5 2 0,27 110-1,-38-106 579,-27-102-885,0-1-1,0 0 1,-1 1 0,1-1-1,0 0 1,1 1 0,-1-1-1,0 1 1,0-1-1,0 0 1,0 1 0,0-1-1,0 0 1,0 1 0,0-1-1,1 0 1,-1 1 0,0-1-1,0 0 1,1 1-1,-1-1 1,0 0 0,0 0-1,1 1 1,-1-1 0,0 0-1,1 0 1,-1 0-1,0 1 1,0-1 0,1 0-1,-1 0 1,1 0 0,0-1 47,0 0 1,-1 1 0,1-1 0,0-1 0,-1 1 0,1 0-1,-1 0 1,1 0 0,-1 0 0,0 0 0,1-3-1,7-30-194,6-55 1,-6 27-203,26-134-425,-34 193 732,1-8-103,1-1 1,1 0-1,0 1 0,0-1 0,1 1 0,10-20 0,-14 31 119,0 0 0,0 0-1,0-1 1,0 1-1,0 0 1,0 0-1,1-1 1,-1 1-1,0 0 1,0 0-1,0 0 1,0-1-1,0 1 1,1 0-1,-1 0 1,0 0-1,0-1 1,0 1-1,1 0 1,-1 0-1,0 0 1,0 0-1,1 0 1,-1 0 0,0 0-1,0-1 1,1 1-1,-1 0 1,0 0-1,0 0 1,1 0-1,-1 0 1,0 0-1,0 0 1,1 0-1,-1 0 1,0 0-1,1 1 1,-1-1-1,0 0 1,0 0-1,0 0 1,1 0-1,-1 0 1,0 0-1,0 0 1,1 1 0,-1-1-1,0 0 1,8 15-66,1 15 72,-1 0 0,7 61 0,-5-23 184,22 151 596,-25-163-28,-7-50-649,0-4-66,0 1 1,0-1-1,1 0 1,-1 0 0,0 0-1,1 0 1,0 0-1,-1 1 1,1-1-1,0 0 1,0 0-1,2 3 1,-3-5-32,0 0 0,0 0 1,1 0-1,-1 0 1,0 0-1,0 0 0,0-1 1,0 1-1,0 0 0,1 0 1,-1 0-1,0 0 0,0 0 1,0 0-1,0 0 0,1 0 1,-1 0-1,0 0 0,0 0 1,0-1-1,0 1 0,0 0 1,0 0-1,0 0 0,1 0 1,-1 0-1,0 0 0,0-1 1,0 1-1,0 0 1,0 0-1,0 0 0,0 0 1,0-1-1,0 1 0,0 0 1,0 0-1,0 0 0,0 0 1,0 0-1,0-1 0,0 1 1,0 0-1,0 0 0,0-1 1,7-63-62,4-19-657,7-17 454,20-86-261,-38 184 486,0 0 0,1 1 0,-1-1 1,1 0-1,-1 1 0,1-1 0,0 1 0,0-1 0,0 1 1,0-1-1,0 1 0,0-1 0,0 1 0,0 0 1,2-2-1,-2 3 19,-1 0 1,0 0 0,1 0-1,-1 0 1,0 0 0,1 0-1,-1-1 1,0 1 0,1 0-1,-1 0 1,0 1 0,1-1-1,-1 0 1,0 0 0,1 0-1,-1 0 1,0 0-1,1 0 1,-1 0 0,0 1-1,1-1 1,-1 0 0,0 0-1,1 0 1,-1 1 0,0-1-1,1 0 1,0 2-26,0-1-1,0 1 1,0 0 0,0-1-1,0 1 1,0 0 0,0 0-1,0 2 1,5 22 13,0 0-1,-2 1 1,-1 0-1,0 40 1,-10 103-119,5-141 136,-3 43-1,-20 198 182,-14 11 705,10-66-843,-6 69 94,14-65 600,21-201-573,0-14-59,0-1 0,0 1 0,-1-1 0,1 1 0,-1-1 0,-1 7 0,-2-31 643,2-18-1110,1 23-82,1 0 0,3-32 0,4 11 47,2 1 0,19-54 0,39-62 5,-59 136 314,0 0 0,1 1-1,17-22 1,-19 30-293,-6 14 198,-9 18 201,7-23-1,-9 23 51,-1 0 1,-1-1 0,-1-1 0,-1 0-1,-1 0 1,-1-2 0,0 0 0,-2 0 0,-1-2-1,0 0 1,-2-2 0,-42 30 0,0-7 350,-2-2 1,-2-3 0,-77 29-1,126-57-318,0-1 0,0 0 0,0-2 0,-33 5 0,45-9-119,1 1-1,0-1 0,0 0 1,0-1-1,0 1 0,-1-1 1,1 0-1,0 0 0,0-1 1,0 1-1,0-1 1,1 0-1,-1-1 0,0 1 1,1-1-1,0 0 0,-1 0 1,1 0-1,0-1 0,1 1 1,-1-1-1,-3-4 0,3 1-71,0 1-1,1 0 0,-1-1 0,2 0 0,-1 1 1,1-1-1,-1-1 0,2 1 0,-1 0 0,1 0 0,1 0 1,-1-14-1,3-6-11,0 1 0,9-34 0,-11 56 92,17-78-80,3 1 0,55-142 0,-49 158-292,-24 50 118,-2 15 253,0 0 0,-1 0 1,1 0-1,0-1 0,0 1 0,0 0 1,0 0-1,0 0 0,0 0 0,-1-1 1,1 1-1,0 0 0,0 0 0,0 0 1,0 0-1,-1 0 0,1 0 1,0 0-1,0-1 0,0 1 0,0 0 1,-1 0-1,1 0 0,0 0 0,0 0 1,0 0-1,-1 0 0,1 0 0,0 0 1,0 0-1,-1 0 0,1 0 0,0 0 1,0 0-1,-2 1-12,0 0 0,0 0 0,0 0 0,0 0 0,0 1 0,0-1 0,0 0 0,1 1 0,-1-1 0,-1 3 0,-19 24 6,-31 48-1,-13 18 23,42-66 93,-2-1 0,-1-2 0,-31 24 0,-94 58 671,71-52-407,49-32-243,1-1 220,-1-1-1,-60 31 1,87-50-276,0 0 1,-1 0-1,1 0 1,0-1-1,-1 0 1,-6 1 0,10-2-74,1 0 0,0 0 1,0 0-1,0 0 1,0 0-1,-1 0 1,1 0-1,0-1 0,0 1 1,0 0-1,0-1 1,0 1-1,-1-1 1,1 1-1,0-1 0,0 1 1,0-1-1,1 0 1,-1 0-1,0 1 1,0-1-1,0 0 0,0 0 1,1 0-1,-1 0 1,0 0-1,1 0 1,-1 0-1,1 0 1,-1 0-1,1 0 0,0 0 1,-1 0-1,1-1 1,-1-1-1,1-3-43,0 1 1,-1-1-1,2 0 0,-1 1 1,1-1-1,-1 0 0,4-7 1,16-44-289,-12 35 225,8-17 33,2 0 0,2 1 0,1 1 0,49-64 0,19-6 39,27-33-163,9-33 11,78-98 402,-197 264-222,0 1 1,12-10-1,-6 10-29,-12 6 41,0 0 0,0 0 0,0 0 0,1 0 0,-1 0 0,0 0 0,0 0-1,0 0 1,1 0 0,-1 0 0,0 0 0,0 0 0,0 0 0,0 0 0,0 1-1,1-1 1,-1 0 0,0 0 0,0 0 0,0 0 0,0 0 0,0 0 0,1 1 0,-1-1-1,0 0 1,0 0 0,0 0 0,0 0 0,0 1 0,0-1 0,0 0 0,0 0-1,0 0 1,0 0 0,0 1 0,0 2-8,0 0 0,0 0 0,0 0 0,-1-1 0,0 1 0,1 0 0,-2 3 0,-9 25-39,0 0 0,-2-1 0,-1-1 0,-2 0 0,-1-1 0,-20 27 0,-284 356 778,222-298 406,-192 171 0,235-234-950,-48 41-9,90-81-418,31-23-67,489-340-1655,-303 205 1811,-142 109 87,91-44-1,67-12 151,-215 93-79,14-5 48,61-24 151,-65 27-111,-1 1 0,0 0 0,28-3 0,-40 6-84,1 0 0,-1 0 0,0 0 0,1 0 1,-1 0-1,0 0 0,1 0 0,-1 1 0,0-1 0,1 0 0,-1 1 1,2 0-1,-3-1-6,0 1-1,0-1 1,1 0 0,-1 0 0,0 1 0,0-1 0,0 0 0,1 0-1,-1 1 1,0-1 0,0 0 0,0 1 0,0-1 0,0 0 0,0 1 0,1-1-1,-1 0 1,0 1 0,0-1 0,0 0 0,0 1 0,0-1 0,0 0-1,0 1 1,-1-1 0,1 0 0,0 1 0,0-1 0,0 1 0,-2 2 7,0 1 0,0-1 0,-1 0 0,1 0 0,-1 0 0,1 0 0,-5 3 0,-263 279 335,114-124 257,97-103-38,53-52-557,1-1-36,0-1 0,0 1 0,1 0 0,0 1 0,-5 8 0,7-8-218,5-5 97,9-10-96,72-75-724,-6 6 749,145-107-202,-152 129 268,137-106-198,-184 145 534,-22 17-104,-5 4-15,-41 35-55,-117 96-178,-4 6 175,115-103 99,-80 48-1,-142 50 321,140-73-330,85-39-91,-100 44 546,132-63-472,-1 0 0,1 0 0,-1-1 0,0-1 0,0-1 0,0-1 0,-25 0 0,32-1-101,1-1 1,-1-1-1,1 1 1,0-1-1,0-1 1,-1 1-1,-9-6 0,14 6-22,0 0 0,1-1 0,-1 1 0,1-1 0,0 1 0,-1-1 0,1 0 0,0 0 0,1-1 0,-1 1 0,0 0 0,1-1 0,0 0 0,0 1 0,0-1 0,-2-6 0,2 3-52,1 0 0,0 0 0,0 0 0,0 0 0,1 0 0,0 0 0,2-14 0,13-52-266,-13 68 349,17-66-141,4 1-1,3 0 0,3 2 0,56-95 1,-16 51 194,-19 35 218,52-114-1,-95 167-84,-6 24-168,-1-1-1,0 1 1,0 0-1,0-1 0,0 1 1,0-1-1,0 1 1,0 0-1,0-1 0,-1 1 1,1 0-1,0-1 1,0 1-1,0-1 1,0 1-1,0 0 0,-1-1 1,1 1-1,0 0 1,0 0-1,0-1 0,-1 1 1,1 0-1,0-1 1,-1 1-1,1 0 0,0 0 1,0 0-1,-1-1 1,1 1-1,0 0 0,-1 0 1,1 0-1,-1 0 1,1 0-1,0 0 0,-1-1 1,1 1-1,0 0 1,-1 0-1,1 0 1,0 0-1,-1 0 0,1 0 1,-1 1-1,1-1 1,0 0-1,-1 0 0,1 0 1,0 0-1,-1 0 1,1 0-1,0 1 0,-1-1 1,-8 5-6,0-1-1,0 1 1,0 1 0,1 0-1,0 0 1,0 0 0,-8 11-1,3-6-12,-159 121 89,49-42 9,-79 92 43,-2 3 166,-72 6 469,170-121-390,89-59-286,-122 80 638,135-89-701,-33 18 260,36-20-279,0 1 0,-1 0 0,1-1 0,0 1 0,-1-1 0,1 0 0,0 1 0,-1-1 0,1 0 0,0 0 0,-1 0 0,1 0 0,-1 0 0,1 0 0,0 0 0,-1-1 0,1 1 0,0 0 0,-1-1 0,1 1 0,-2-2 0,3 2-15,-1 0 1,1 0-1,0-1 0,0 1 0,-1 0 0,1-1 0,0 1 0,0 0 0,-1-1 0,1 1 0,0-1 1,0 1-1,0 0 0,0-1 0,0 1 0,0-1 0,-1 1 0,1 0 0,0-1 0,0 1 0,1-2 0,5-13-343,4 3 168,1-1 0,16-14-1,-15 16 88,69-71-481,38-51 209,130-86 309,-164 149 27,28-26-83,111-90-31,6 14 171,-59 61-15,231-127-245,-398 235 229,28-12-139,-30 14 142,-1 1 0,1-1 0,-1 1 1,1-1-1,-1 1 0,0 0 0,1 0 1,-1-1-1,1 1 0,0 0 1,-1 0-1,1 1 0,-1-1 0,1 0 1,-1 0-1,3 2 0,-4-2 10,1 0 0,-1 1 1,0-1-1,1 0 0,-1 1 0,0-1 0,0 1 0,0-1 0,1 0 1,-1 1-1,0-1 0,0 1 0,0-1 0,0 1 0,0-1 0,0 1 0,0-1 1,1 1-1,-2-1 0,1 0 0,0 1 0,0-1 0,0 1 0,0-1 1,0 1-1,0-1 0,0 1 0,0-1 0,-1 0 0,1 1 0,0-1 0,0 1 1,-1-1-1,1 1 0,-9 15 1,0-1 0,0 0-1,-1-1 1,-1 0 0,-14 14 0,14-15-9,-182 186 94,-24-3 172,39-36-59,126-111-165,-269 237 840,85-100-120,-17 13 136,202-156-727,-77 60 112,121-98-334,-1 1-1,1-1 1,-2 0-1,-11 5 0,19-9 45,0-1-1,0 0 0,-1 1 0,1-1 0,0 0 0,0 0 1,-1 1-1,1-1 0,0 0 0,-1-1 0,1 1 0,0 0 1,0 0-1,-2-1 0,2 1-4,0-1 1,0 1-1,1 0 1,-1-1-1,1 1 1,-1-1-1,0 1 1,1-1-1,-1 1 1,1-1-1,0 0 1,-1 1-1,1-1 1,-1 0-1,1 1 1,0-1 0,-1 0-1,1-1 1,-1 0-40,1-1 1,0 0 0,0 1-1,0-1 1,0 0 0,0 0-1,0 1 1,1-1 0,-1 0 0,1 1-1,0-1 1,0 1 0,1-3-1,4-6-50,0 1-1,0 0 1,1 1-1,0 0 1,12-11-1,75-78-447,24-42 262,27-16 181,-1 23 85,63-62 70,-195 183-36,332-315-355,-173 189 124,-87 68 149,-2-3 1,-4-4-1,69-89 0,-134 150 150,14-17 188,-25 30-243,0 0 0,0 0 0,-1 0 0,1 0 0,-1 0 0,0 0 0,0 0 0,1-5 0,-1 8-24,-1 0 1,0-1 0,0 1 0,0 0 0,0 0 0,0-1-1,0 1 1,0 0 0,0 0 0,-1-1 0,1 1-1,0 0 1,0 0 0,0-1 0,0 1 0,0 0 0,0 0-1,0-1 1,0 1 0,-1 0 0,1 0 0,0 0 0,0-1-1,0 1 1,-1 0 0,1 0 0,0-1 0,-12 0-138,-4 5 43,-22 7-1,-347 142 19,185-54 171,60-13 113,67-40-94,-250 139 251,-32 20-7,-245 190 30,258-179-432,230-156 154,111-60-109,-1 2-24,-1-1 0,0 0 0,1 0 0,-1 0 0,-6 1 0,9-2 22,0 0 1,-1 0-1,1 0 1,0 0-1,0 0 1,-1 0-1,1 0 1,0 0-1,-1 0 1,1 0-1,0-1 1,0 1-1,-1 0 1,1 0-1,0 0 1,-1 0-1,1 0 1,0-1-1,0 1 1,0 0-1,-1 0 1,1 0-1,0-1 1,0 1-1,-1-1 1,1 1-7,0-1 1,0 0 0,0 0-1,-1 0 1,1 1 0,0-1 0,0 0-1,0 0 1,1 0 0,-1 0-1,0 0 1,0 1 0,0-1-1,1-1 1,6-20-102,1 0 0,1 0 0,1 1 0,25-39 0,-14 31 94,0 1 1,36-35-1,81-76-30,14-26-144,182-146-175,-115 116 179,-133 112 148,176-157-21,-106 114-56,203-125 229,-328 232-64,-30 19-43,-1-1 0,1 1 1,-1-1-1,1 1 1,-1 0-1,1-1 1,0 1-1,-1 0 1,1 0-1,-1-1 0,1 1 1,0 0-1,-1 0 1,1 0-1,0 0 1,-1 0-1,1 0 1,1 0-1,-3 1 1,0 1-1,1-1 1,-1 0-1,0 0 1,0 0 0,0 0-1,0 1 1,0-1-1,0 0 1,0 0 0,-2 1-1,-46 41 30,-60 57 5,90-82-32,-88 81 37,-57 34-23,-16 22-64,-55 46 137,92-94 233,52-39-91,-208 178 391,-45 33-19,147-140-305,-111 96 108,156-115-82,137-108-289,7-5-38,-1 0 0,1-1 0,-1 0 0,-1-1-1,-18 9 1,27-14-8,0 1-1,0-1 0,1 0 1,-1 0-1,0 0 0,0 0 1,0 1-1,0-1 0,0 0 1,0-1-1,1 1 0,-3 0 0,3 0-2,-1 0 0,1-1 0,0 1 0,0 0-1,-1 0 1,1 0 0,0-1 0,0 1 0,-1 0-1,1 0 1,0-1 0,0 1 0,0 0 0,-1 0-1,1-1 1,0 1 0,0 0 0,0-1 0,0 1-1,0 0 1,-1-1 0,1 1 0,0-1 0,0-1-40,0 0 0,1 0 1,-1 0-1,0 0 1,1 0-1,-1 0 0,1 0 1,0 0-1,0 0 0,0-2 1,4-4-42,-1 0-1,1 0 1,1 0 0,10-12 0,34-27-34,-19 18 68,29-28 11,328-284-419,-328 297 418,75-59-49,17-28-23,58-45-309,158-67 165,-134 94 191,-193 121 20,0-1-35,0 3 1,69-33-1,-102 57-7,-7 7 67,-12 10 30,-1-5 0,0-1 1,0 0-1,-1-1 0,-23 12 0,-18 10 1,-75 59 15,-20 30-15,-78 35 296,77-55 94,-241 181 281,188-146-575,43-22-117,-123 78-40,33-55 375,212-120-490,38-15 162,0 0 0,-1 1 0,1-1 0,-1 0 0,1 0 0,-1 0 0,1 1 0,-1-1 0,1 0 0,-1 0 0,1 0 0,-1 0 0,1 0 0,-1 0 0,1 0 0,-1 0 0,1 0 0,-1 0 0,1 0 1,-1 0-1,1 0 0,0-1 0,-2 1 0,11-8-197,-2 2 105,86-93-300,-6 1 304,236-188-64,-144 137 107,252-234 42,-408 363 56,3-3 47,24-27 0,-49 49-103,0 1 0,0-1-1,0 0 1,-1 0 0,1 0-1,0 0 1,-1 0 0,1 0-1,0 0 1,-1 0 0,1 0-1,-1 0 1,0 0 0,1-1-1,-1 1 1,0 0 0,0 0-1,1 0 1,-1-2 0,-1 3 6,1-1-1,0 1 1,0 0 0,0-1 0,-1 1 0,1 0 0,0 0 0,0-1 0,-1 1 0,1 0 0,0 0-1,-1 0 1,1-1 0,0 1 0,-1 0 0,1 0 0,0 0 0,-1 0 0,1 0 0,0 0 0,-1 0-1,0 0 1,-16 1-67,6 2 61,0 1-1,1 0 1,-1 0-1,-16 11 1,-43 30 10,-35 27 6,-76 30 128,54-32 81,-352 241 455,430-277-635,-33 23 40,-358 234 343,406-271-299,8-5 45,1 1 1,-31 25-1,56-40-140,5-2-73,12-9-94,212-161-64,-13 9 107,-26 39 57,-19 14 104,14-28-21,-29 19-99,130-55-22,12 25-23,-282 140 83,32-15 134,71-23 1,-118 45-123,1 1 0,0-1 1,0 1-1,0 0 0,0-1 1,0 1-1,3 0 1,0 4-41,-7 7 33,-4-2 33,0 1 1,0-2-1,0 1 1,-1-1 0,0 0-1,-1 0 1,0 0-1,-11 7 1,2 0-28,-14 12-39,-52 47-133,-150 103 0,97-97 166,-38 26 274,85-41-36,-87 83 0,-30 24 121,140-124-238,-65 52 43,125-96-156,1 1-1,0 0 1,-5 7 0,10-11 3,-1-1-1,1 1 1,-1-1 0,1 1-1,0-1 1,-1 1 0,1-1 0,0 1-1,-1-1 1,1 1 0,0 0 0,0-1-1,-1 1 1,1-1 0,0 1-1,0 0 1,0-1 0,0 1 0,0 0-1,0-1 1,0 1 0,0 0 0,0-1-1,0 1 1,1-1 0,-1 1 0,0 1-1,1-1-25,1 0 0,-1 0 0,0 0 0,0-1 0,0 1 0,0 0 0,1-1 0,-1 1 0,0 0 0,1-1 0,2 1 0,4 1-8,0 0 0,1 0 0,-1-1 0,1 0 0,0-1 0,11-1 0,58-9 109,-53 6-88,72-11 139,184-55 0,13-35-45,23 4 58,-219 71-266,2 3 0,166-21-1,131 26 159,-7 35 14,31 36 410,-302-33-391,248 46-301,-329-55 70,82 20-734,-118-27 866,-1 0-1,0 1 1,0-1-1,1 0 1,-1 1 0,0-1-1,0 1 1,0 0-1,0-1 1,0 1-1,1 0 1,0 1-1,-2-2 29,0 1 0,1-1 0,-1 0 0,0 1 0,0-1 0,0 0 0,0 1 0,0-1 0,1 0 0,-1 1 0,0-1-1,0 1 1,0-1 0,0 0 0,0 1 0,0-1 0,0 1 0,0-1 0,0 0 0,-1 1 0,1-1 0,0 0 0,0 1 0,0-1 0,0 1 0,-1-1 0,-1 3-18,0 0 0,-1 0 1,1-1-1,-1 0 0,1 1 1,-1-1-1,0 0 0,-3 2 1,-9 3-6,0 1 0,0-2 1,-1 0-1,0-1 1,-25 5-1,38-9 31,-292 58-306,-5-14 249,185-29 13,-374 49 162,332-47 34,-308 26 890,204-32-328,248-12-687,8 1-14,0-1 0,0 0 0,0 0 0,-1 0-1,1-1 1,0 0 0,-7-1 0,11-1-36,8 0-8,95-28-295,-37 13 166,175-43-237,29-9 650,342-139 258,-178 60-570,-361 129 110,-2-4 0,-1-2 0,0-4 0,93-55-1,-134 66-5,-1 0 0,-1-2 0,-1-1-1,38-42 1,-16 7-3,41-64-1,-78 107 18,-1 0-1,-1 0 0,0-1 1,-1 0-1,-1 0 0,0-1 1,4-19-1,-10 33-67,1 0 1,-1 1-1,0-1 0,0 1 0,0-1 0,0 1 0,0-1 1,0 0-1,0 1 0,0-1 0,-1 1 0,1-1 1,-1 1-1,1-1 0,-1 1 0,1-1 0,-1 1 1,0 0-1,-1-2 0,1 2-15,0 0 0,0 0 0,0 1 0,0-1 0,0 1 0,0-1 0,0 1 0,0 0 0,0-1 0,0 1 0,0 0 0,0 0 0,-1 0 0,1-1 0,0 1 0,0 0 0,0 1 0,0-1 0,0 0 0,0 0 0,-1 0 0,1 1 0,0-1 0,0 0 0,0 1 0,0-1 0,-2 2 0,-2 1-6,0 0-1,0 1 1,0 0 0,0 0-1,1 0 1,0 0 0,-1 1-1,2-1 1,-1 1 0,0 0-1,-2 6 1,-6 11-44,-13 33 0,15-31 37,-93 249 2170,99-263-2008,3-6-92,-1-1-1,1 1 1,0-1 0,0 1 0,0-1 0,0 1-1,1 0 1,-1-1 0,1 1 0,0 0 0,0 3-1,0-7-27,1 0-1,-1 1 0,0-1 0,0 0 0,0 0 1,0 1-1,0-1 0,1 0 0,-1 0 1,0 0-1,0 0 0,0 1 0,1-1 0,-1 0 1,0 0-1,0 0 0,1 0 0,-1 0 0,0 0 1,0 0-1,1 1 0,-1-1 0,0 0 0,0 0 1,1 0-1,-1 0 0,0 0 0,0 0 0,1 0 1,-1 0-1,0-1 0,1 1 0,-1 0 0,0 0 1,0 0-1,1 0 0,-1 0 0,0 0 1,0 0-1,0-1 0,1 1 0,-1 0 0,0 0 1,13-10-51,-9 7 67,14-11 78,64-54-135,-87 82-364,-12 15 202,-2-1 1,-35 42-1,-20 28 192,70-91-5,0 0 0,0 1-1,1-1 1,0 1 0,0-1-1,1 1 1,0 0 0,0 0 0,1 0-1,-1 10 1,2-14 22,0 0 0,0 0 0,1 0 1,-1 0-1,1 0 0,0 0 0,0-1 0,0 1 1,1 0-1,-1 0 0,1-1 0,0 1 0,0-1 0,0 1 1,1-1-1,-1 0 0,1 0 0,0 0 0,-1 0 1,2 0-1,-1-1 0,5 4 0,-2-2 5,1-1-1,0 0 0,0 0 1,0 0-1,1-1 0,-1 0 1,9 1-1,56 3-85,-50-5 72,56 3 36,155 12-178,-226-16 150,-4 0-14,-1 0 0,0 0-1,0 0 1,0 1 0,0-1-1,0 0 1,0 1 0,0-1 0,0 1-1,0 0 1,0 0 0,0 0-1,0 0 1,0 0 0,3 2-1,-5-2 9,0-1-1,0 1 1,0-1-1,0 1 1,1-1-1,-1 0 1,0 1-1,0-1 1,0 1-1,0-1 0,0 1 1,0-1-1,0 0 1,0 1-1,0-1 1,0 1-1,0-1 1,-1 1-1,1-1 1,0 0-1,0 1 0,0-1 1,-1 1-1,1-1 1,0 0-1,0 1 1,-1-1-1,1 0 1,0 1-1,-1-1 0,-5 6 43,-1-1 0,0 0-1,0 0 1,-1-1-1,1 0 1,-1 0-1,0 0 1,-9 1 0,9-1-23,-182 61 225,108-39-176,-317 85 385,269-78 45,65-15-502,-46 10 250,96-26-325,12-4-15,11-2-2,89-19-53,-33 8 108,331-106-955,-389 118 807,0 1 1,0 1 0,1-1-1,-1 1 1,0 0 0,0 0 0,11 1-1,-149-6-14780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9:33.79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78 57 1728,'-4'-1'336,"1"0"0,-1 1 0,0-1 0,0 1 0,0 0 0,0 0 0,0 0 0,0 1 0,-8 1 0,-19 17 3968,48-12-3111,-3-2-936,-5-4-215,1 0 0,0 0 0,11-2 0,11 1 121,32 1 725,123-11 0,27-11-416,157-20 480,-267 30-758,173 3 0,104 30-41,-247-13 330,196 6-179,-291-14-237,0 2 1,68 14-1,71 32 147,-107-27-161,146 24 1,-199-44-51,0-1 0,22-2 1,-3 0 39,-28-1-767,7 0-1198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49:37.13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68 28 736,'-16'-27'4784,"14"28"-4656,-11 15 1171,12-14-1173,0 0-1,0-1 0,0 1 0,0 0 1,0-1-1,-1 1 0,1-1 0,-1 0 1,1 1-1,-3 0 0,3-1-14,0-1 0,-1 1 0,1 0 0,0-1 0,0 1 0,0 0 0,0 0 0,0 0 1,0 0-1,0 0 0,0 0 0,0 0 0,0 0 0,0 0 0,1 0 0,-1 0 0,0 0 0,1 1 0,-1-1 0,1 0 0,-1 0 0,1 1 0,0-1 0,0 0 0,-1 3 0,2-2-21,-1 0-1,0-1 0,1 1 0,-1-1 1,1 1-1,0-1 0,-1 1 0,1-1 0,0 1 1,0-1-1,0 0 0,0 1 0,0-1 1,0 0-1,0 0 0,1 0 0,-1 0 0,0 0 1,3 2-1,7 3 98,0 0 0,0 0 1,1-1-1,0-1 0,0 0 0,0-1 1,0 0-1,23 2 0,229 10 789,305-30 763,-438 5-1941,81-5 406,-147 14-968,83 8 1,-124-4-362,0 1 1,0 1 0,0 1 0,27 12-1,-3 4-3301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50:43.0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347 4 576,'-1'-3'780,"1"12"-557,1 24-48,-1 0 1,-2-1-1,-1 1 1,-9 37-1,3-20-7,-32 153 624,10-56-352,-19 86-73,31-158-9,-34 79 0,-20 33 591,72-184-927,-15 30 341,15-30-325,-1 0-1,1-1 1,-1 1 0,0-1 0,0 1 0,0-1-1,0 0 1,-5 4 0,7-6-39,0 1-1,-1-1 0,1 0 1,0 1-1,-1-1 1,1 0-1,0 0 1,0 1-1,-1-1 1,1 0-1,0 0 1,-1 0-1,1 0 0,-1 0 1,1 1-1,0-1 1,-1 0-1,1 0 1,0 0-1,-1 0 1,1 0-1,-1 0 0,1 0 1,0 0-1,-1 0 1,1-1-1,0 1 1,-1 0-1,1 0 1,-1 0-1,1 0 0,0 0 1,-1-1-1,1 1 1,0 0-1,-1 0 1,1 0-1,0-1 1,0 1-1,-1 0 0,1-1 1,0 1-1,0 0 1,-1-1-1,1 1 1,0 0-1,0-1 1,0 1-1,0 0 1,0-1-1,-1 1 0,1 0 1,0-1-1,0 1 1,0-1-1,0 1 1,0-1-1,2-27-138,-1 20 215,-1-3-36,1 1 0,1-1-1,0 1 1,0 0-1,1 0 1,0 0-1,0 0 1,11-18-1,8-28-486,29-104 0,-24 50 747,28-89-70,-43 169 222,21-39-1,-23 50-295,-3 7-26,1 0 0,0 0 0,13-13 1,13-18 217,-28 36-301,0 0 0,0 1 0,0-1 0,10-6 0,9-9-308,-24 21 154,0-1 0,0 1 0,-1 0 0,1-1 0,-1 1 0,1-1 0,-1 1-1,0-1 1,1 1 0,-1-4 0,9-25-2820,7 2 672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50:46.0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701 2 992,'-155'-1'862,"77"2"-375,39 0-62,-1 2 0,-62 13 1,-74 29 1034,165-42-1404,-43 15 216,50-17-225,0 1 1,0 0 0,0 0 0,0 1 0,1-1-1,-1 1 1,1-1 0,-1 1 0,-4 5-1,8-7-40,-1-1 0,1 1-1,-1 0 1,1-1 0,0 1-1,-1-1 1,1 1-1,0-1 1,0 1 0,0 0-1,-1-1 1,1 1-1,0-1 1,0 1 0,0 0-1,0-1 1,0 1-1,0 0 1,0-1 0,0 1-1,0 0 1,0-1-1,1 1 1,-1-1 0,0 1-1,0 0 1,1-1-1,-1 1 1,0-1 0,1 1-1,-1-1 1,0 1-1,1-1 1,-1 1 0,1-1-1,-1 1 1,1-1 0,-1 1-1,1-1 1,0 1-1,2 1 31,1 0 0,-1-1-1,1 1 1,-1-1 0,7 2-1,28 6 171,45 4 0,-43-8-130,49 7-46,1-5 0,0-4 0,1-3 0,90-13-1,-144 8 90,1-1-1,59-18 0,-96 23-102,1 1 0,-1 0 0,0-1 0,1 1 0,-1-1 0,0 0 0,1 1 0,-1-1 0,0 0 0,0 0 1,1 0-1,-1 0 0,0 0 0,0 0 0,0 0 0,0 0 0,0-1 0,-1 1 0,2-2 0,-2 3-12,0 0 0,1-1 0,-1 1 0,0 0 0,0 0 0,0-1 0,0 1 0,0 0 0,0-1 0,0 1-1,0 0 1,1-1 0,-1 1 0,0 0 0,0 0 0,0-1 0,-1 1 0,1 0 0,0-1 0,0 1 0,0 0 0,0-1 0,0 1 0,0 0 0,0-1 0,0 1 0,-1 0-1,1 0 1,0-1 0,0 1 0,0 0 0,-1 0 0,1 0 0,0-1 0,-13-4 84,7 3-52,-16-3 19,0 0 0,-1 2 0,0 0 1,1 2-1,-1 0 0,0 1 0,1 2 1,-1 0-1,0 2 0,-27 7 0,32-7 2,1 1 0,0 1-1,1 1 1,-1 0 0,-28 18-1,41-22-52,0 0-1,0 0 0,0 0 1,1 0-1,-1 1 0,1 0 1,0 0-1,0 0 0,0 0 1,0 0-1,1 0 0,0 1 1,0-1-1,0 1 0,0-1 1,1 1-1,0 0 0,0 0 1,0 0-1,0 0 0,1 0 1,0 0-1,0-1 0,0 1 1,2 10-1,1-5-15,-1 0 0,1-1 0,1 1 0,0-1 1,0 0-1,1 0 0,0 0 0,1-1 0,0 1 0,0-1 0,1-1 0,0 1 0,0-1 1,9 6-1,13 9 57,1-1 1,50 26-1,-43-26-33,110 60 158,-133-73-192,0 0 0,1-1 1,23 8-1,-28-13 87,0 1 0,0-1 0,0-1 0,0 0 0,1 0 0,18-2 0,64-10 116,-2-4 0,0-4 1,-1-3-1,140-56 1,16-14-455,107-43 320,-292 109-10,-26 10 15,2 1 0,75-19 0,-112 34-55,0 0 0,1 0 1,-1 0-1,0 0 0,0-1 0,0 1 1,0 0-1,0 0 0,0 0 0,0 0 1,0 0-1,1 0 0,-1 0 0,0 0 1,0 0-1,0 0 0,0 0 0,0 0 0,0 0 1,1 0-1,-1 0 0,0 0 0,0 0 1,0 0-1,0 0 0,0 0 0,0 0 1,1 0-1,-1 0 0,0 0 0,0 0 1,0 0-1,0 1 0,0-1 0,0 0 0,0 0 1,0 0-1,0 0 0,1 0 0,-1 0 1,0 0-1,0 0 0,0 0 0,0 1 1,0-1-1,0 0 0,0 0 0,0 0 1,0 0-1,0 0 0,0 0 0,0 0 0,0 1 1,0-1-1,0 0 0,0 0 0,0 0 1,0 0-1,0 0 0,0 0 0,0 1 1,0-1-1,0 0 0,-8 10-7,-16 12-45,14-15 82,-1 0-1,0 0 1,0-1 0,-1-1-1,0 1 1,0-2 0,0 0 0,-1-1-1,1 0 1,-18 2 0,-17 0 108,-68-2 1,90-4-176,-5 1 31,-68 3-184,82-2 36,1 1-1,-1 1 1,1 0 0,-19 8-1,19-7-3,1 2-1,1 0 1,-1 0-1,1 1 0,0 1 1,0 0-1,1 1 1,-14 13-1,12-7-490,0-3-975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50:47.0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605 9 2912,'-158'-4'3299,"-13"-1"-1181,122 6-1605,-73 11-1,110-10-531,1 0 0,-1 1-1,-16 7 1,25-10-9,1 1 0,-1 0 0,1 1 0,0-1-1,-1 0 1,1 0 0,0 1 0,0 0 0,0-1 0,0 1 0,0 0 0,1 0 0,-1 0-1,0 0 1,1 0 0,0 0 0,-1 1 0,1-1 0,0 0 0,0 1 0,0-1 0,0 1 0,0 2-1,1 1 11,0-1-1,1 1 1,-1-1-1,1 1 1,0-1-1,1 0 0,0 1 1,-1-1-1,1 0 1,1 0-1,-1 0 0,1 0 1,0 0-1,0-1 1,0 1-1,1-1 1,7 7-1,-1-1 82,1-1 0,0 0 0,0-1-1,1 0 1,24 12 0,-12-10-21,0-1 1,1 0-1,-1-2 0,42 6 1,-25-8 183,0-2 0,47-2 1,-76-1-143,0 0 0,-1-1 0,1 0 0,0-1 0,-1-1 1,1 0-1,-1 0 0,21-10 0,-31 12-70,-1 1 0,1 0 0,0-1 1,-1 1-1,1-1 0,-1 1 0,1-1 0,0 1 0,-1-1 1,1 1-1,-1-1 0,0 1 0,1-1 0,-1 0 0,1 1 1,-1-1-1,0 0 0,1 1 0,-1-1 0,0 0 0,0 0 1,0 1-1,1-1 0,-1 0 0,0 0 0,0 1 0,0-2 0,-1 1-7,1 0 0,-1 0-1,1 1 1,-1-1 0,1 0-1,-1 1 1,1-1 0,-1 0-1,0 1 1,1-1 0,-1 1-1,0-1 1,1 1 0,-1-1-1,0 1 1,0 0 0,0-1-1,1 1 1,-1 0-1,0-1 1,0 1 0,0 0-1,0 0 1,0 0 0,1 0-1,-3 0 1,-13 0 52,0 0-1,0 1 1,-1 1 0,-29 7 0,-63 25-49,85-25 90,1 1 0,0 1 0,-36 24 0,57-34-122,0 0 0,1 1 1,-1-1-1,0 1 0,1 0 0,-1-1 0,1 1 0,0 0 1,0 0-1,-2 2 0,3-3 17,1-1-1,0 1 1,-1-1 0,1 1-1,-1-1 1,1 1 0,-1-1 0,1 0-1,0 1 1,-1-1 0,1 0-1,0 0 1,-1 1 0,1-1-1,0 0 1,0 0 0,1 0-1,-2 0 6,5 1-13,0-1 0,0 0 0,0-1 0,1 1 0,-1-1 0,0 0 0,0 0 0,0 0 0,6-3 0,2-2 14,1 0-1,12-8 1,-21 11 54,0 0 1,-1 0-1,1-1 1,7-7-1,-11 11-37,-1-1-1,1 1 0,-1-1 1,0 1-1,1-1 0,-1 0 1,1 1-1,-1-1 1,0 0-1,0 1 0,1-1 1,-1 0-1,0 1 0,0-1 1,0 0-1,0 0 0,0 1 1,0-1-1,0-1 0,0 2-8,-1-1 0,1 0 0,0 0-1,-1 1 1,1-1 0,-1 0-1,0 1 1,1-1 0,-1 0-1,1 1 1,-1-1 0,0 1 0,0-1-1,1 1 1,-1 0 0,0-1-1,0 1 1,0 0 0,1-1 0,-1 1-1,-1 0 1,-5-2-48,0 1 1,-1 0-1,1 0 1,-1 0-1,1 1 1,-14 2-1,-1 0-7,-22 7-1,25-4 209,1 1-1,0 0 1,0 2-1,1 0 1,0 1-1,-31 21 1,47-29-158,1-1-1,-1 0 1,0 1-1,1-1 1,-1 1-1,0 0 1,1-1-1,-1 1 1,1-1 0,-1 1-1,1 0 1,-1-1-1,1 1 1,0 0-1,-1 0 1,1-1-1,0 1 1,0 0 0,-1 0-1,1 1 1,10-1-161,-9-1 148,31-2-555,-1-1 0,56-12 0,-37 4-1477,2 4 500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50:48.1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240 0 1568,'-5'8'157,"1"1"1,0-1-1,0 0 1,1 1-1,-5 18 0,-5 48-78,3-14-89,-31 171 43,4-24 852,23-153-667,-2-2 1,-3 0 0,-34 70-1,45-105 630,45-91 118,6-16-913,-19 25-31,32-75-235,-39 103 106,37-61-1,19-12 242,-62 92 85,-4 7-90,0 0 0,0 1 1,17-17-1,-10 14-337,-12 12-51,-2 4 129,-3 8 64,3-12 62,-3 14 100,1-7-80,1 1 0,-2-1 0,1 0 0,-4 7 0,-4 8 209,2 1-1,0 0 1,2 0-1,-7 43 1,1-9-111,-13 76 164,4-56-966,21-75 615,-1 1 0,0-1-1,0 1 1,0-1 0,0 0 0,-1 1 0,1-1 0,-2 2 0,-20 5-2581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50:50.4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480 1 416,'-9'0'651,"9"11"42,-1-5-492,0 0-1,0 0 1,0 0-1,-1 0 1,0 0 0,0-1-1,-1 1 1,1-1-1,-1 1 1,0-1 0,-1 0-1,-4 6 1,-7 11 530,0 1-150,-2 0 0,-23 25 0,39-47-558,0 0-1,0 0 1,0 0-1,0-1 1,0 1-1,0 0 0,0 0 1,0-1-1,0 1 1,-1-1-1,1 1 1,-3 0-1,4-1-23,0 0 1,0 0-1,0 0 1,0 0-1,0 0 1,0 0-1,-1 0 1,1 0-1,0 0 0,0 0 1,0 0-1,0 0 1,0 0-1,0 0 1,0 0-1,-1 0 1,1 0-1,0 0 1,0 0-1,0 0 0,0-1 1,0 1-1,0 0 1,0 0-1,0 0 1,0 0-1,-1 0 1,1 0-1,0 0 1,0 0-1,0-1 0,0 1 1,0 0-1,0 0 1,0 0-1,0 0 1,0 0-1,0-1 1,4-8-9,-2 4-4,8-13-60,19-25-1,-21 33 169,-12 13-61,-15 21-41,-39 46 635,-4-3 0,-117 100-1,176-164-603,-22 15 51,24-17-67,0 0 0,0 0-1,0-1 1,0 1 0,-1-1 0,1 1 0,0-1 0,-1 1 0,1-1-1,0 0 1,0 0 0,-1 1 0,1-1 0,0 0 0,-1 0 0,1 0-1,0 0 1,-1-1 0,-1 1 0,3-1-8,-1 1 0,0-1 0,1 0 1,-1 1-1,1-1 0,-1 0 0,1 1 0,-1-1 0,1 0 0,0 0 0,-1 1 1,1-1-1,0 0 0,0 0 0,-1 0 0,1 0 0,0 1 0,0-1 0,0 0 1,0 0-1,0 0 0,0 0 0,0 1 0,1-3 0,4-22-52,-4 21 80,3-12 20,2 1 1,0-1 0,1 2-1,1-1 1,0 1 0,0 0-1,16-18 1,-19 28-180,-8 13 172,-8 15 44,-43 67 1088,54-90-1175,0-1 1,0 0-1,0 0 0,0 0 1,0 0-1,0 0 0,0 0 1,1 0-1,-1 0 0,0 0 1,0 0-1,0 0 0,0 0 1,0 0-1,0 0 0,0 0 1,1 0-1,-1 0 0,0 0 1,0 0-1,0 0 1,0 0-1,0 0 0,0 0 1,1 0-1,-1 0 0,0 0 1,0 0-1,0 0 0,0 0 1,0 0-1,0 0 0,0 0 1,0 0-1,1 0 0,-1 0 1,0 0-1,0 0 0,0 0 1,0-1-1,0 1 0,0 0 1,0 0-1,0 0 0,43-44 120,-20 22-57,29-21-23,-46 38-41,1 1 0,-1 0 1,1 0-1,0 1 0,0 0 0,11-4 1,-18 7 0,1 0 1,0 0-1,0-1 0,-1 1 1,1 0-1,0 0 1,0 0-1,0 0 1,-1 0-1,1 0 0,0 0 1,0 0-1,0 0 1,-1 0-1,1 0 1,0 0-1,0 1 1,-1-1-1,1 0 0,0 1 1,-1-1-1,1 0 1,0 1-1,-1-1 1,1 1-1,0-1 0,-1 1 1,1-1-1,-1 1 1,1 0-1,-1-1 1,1 1-1,-1 0 0,1-1 1,-1 1-1,0 0 1,1-1-1,-1 1 1,0 0-1,0 0 1,0 0-1,1-1 0,-1 1 1,0 1-1,0 4-4,0 0-1,0 1 0,0-1 0,-3 11 1,1-8-82,-11 57 43,9-52 13,0 1 1,2 0-1,0 0 0,0 0 1,1 20-1,1-33-50,0 0 0,1 0 0,-1 0 1,0 0-1,1 0 0,0 0 0,-1 0 0,1 0 0,0 0 0,0 0 1,0-1-1,0 1 0,0 0 0,0-1 0,1 1 0,-1 0 0,1-1 1,-1 1-1,1-1 0,-1 0 0,1 0 0,0 0 0,0 0 0,-1 0 1,1 0-1,0 0 0,0 0 0,0-1 0,0 1 0,0-1 0,0 1 1,0-1-1,0 0 0,4 0 0,5 0-362,0 0 1,0-1-1,0-1 0,21-6 0,-30 8 424,6-3-133,0 0 0,0 0 0,0-1 0,0 0 0,0 0 0,-1-1 0,0 0 0,0-1 0,7-6 0,-5 4 311,-1-1 1,0 0-1,0 0 0,-1-1 1,0 0-1,5-12 1,14-24 1985,-25 44-2159,6-8 815,-6 15-679,0 58 194,-2-59-358,-4 66 65,3-62 18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50:50.8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77 2496,'0'13'896,"4"-2"-672,4 0-96,-3-3 448,3 0-352,5-5-224,4-3-32,1-7 0,-1-5 32,1-4 352,-2-3-192,-3 5 352,1-2-288,-6 0 32,0 5-160,-3 0-352,-1 3 160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50:51.6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280 0 2144,'-11'2'446,"9"-2"-390,0 0 1,0 1-1,0-1 1,-1 1-1,1-1 1,0 1-1,0-1 0,1 1 1,-1 0-1,0 0 1,0 0-1,0 0 1,0 1-1,1-1 1,-3 2-1,0 1-40,0 0 0,0-1 0,-1 1 0,1-1-1,-1 0 1,-10 5 0,-7 4 172,10-3-44,0 1 1,1 0-1,0 0 1,1 1-1,0 0 1,0 1-1,2 0 0,-1 1 1,2-1-1,-1 2 1,-4 13-1,4-8-59,2 0-1,-5 22 0,-4 13-92,12-34 59,3-17-34,0 0 1,-1 0-1,1 0 0,-1 0 0,0 0 0,-2 4 0,-1 4 975,10-25-855,-1 0 0,2 0 0,0 1 0,0-1 0,1 2 0,12-14-1,63-70-2091,-74 87 1518,4-4-801,27-21 1,-8 11-379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01:54.4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 1 2656,'-9'2'1276,"8"-2"-1225,1 0-50,-1 0 0,1-1 0,-1 1 0,1 0 1,0 0-1,-1 0 0,1 0 0,-1 0 1,1 0-1,-1 0 0,1 0 0,-1 0 0,1 0 1,-1 0-1,1 1 0,0-1 0,-1 0 0,1 0 1,-1 0-1,1 1 0,0-1 0,-1 0 1,-1 2-13,0 0 1,1 0-1,-1-1 1,1 1 0,0 0-1,-1 0 1,1 0-1,-2 4 1,3-5 16,0 0 1,-1 0-1,1 1 1,0-1-1,-1 0 1,1 0-1,0 0 1,0 0-1,0 0 1,0 0-1,0 0 1,0 0-1,0 0 1,0 0-1,0 1 1,1-1-1,-1 0 1,0 0-1,1 0 1,1 2 149,3 7 324,10 6 160,-15-15-620,1-1 0,-1 1 1,1 0-1,-1-1 0,1 1 1,0-1-1,-1 1 0,1-1 1,0 1-1,-1-1 0,1 0 1,0 1-1,-1-1 0,1 0 1,0 1-1,-1-1 0,1 0 1,0 0-1,0 0 0,1 0 1,18 1 502,-18-1-412,4 0-286,0 1 0,0-1 0,0 1 0,0 0 1,-1 0-1,1 1 0,0 0 0,0 0 0,-1 0 0,0 1 0,1 0 1,-1 0-1,5 3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2:50:53.7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324 521 4224,'-21'-3'2458,"24"3"-2455,-1-1 0,0 0 0,0 1 0,-1-1 0,1 0 0,0 0 0,0 0 0,0 0 0,0 0 0,-1 0 0,1-1 0,-1 1 0,1 0 0,-1-1 0,1 0 0,1-2 0,-2 3-8,0-1 0,0 1 0,0 0-1,0-1 1,0 1 0,0-1 0,0 0 0,-1 1-1,1-1 1,0 1 0,-1-1 0,0 0 0,1 0-1,-1 1 1,0-1 0,0 0 0,0 0-1,0 1 1,0-1 0,-1-2 0,0 2 45,0-1 1,0 1 0,-1 1-1,1-1 1,-1 0-1,1 0 1,-1 0 0,0 1-1,0-1 1,0 1-1,0-1 1,0 1-1,0 0 1,-4-2 0,-1 0 68,0 1 0,0 0 0,-11-2 0,7 2 60,-1 2 0,1-1 0,0 2 0,0-1 0,0 1 0,-1 1 0,1 0 0,1 1 0,-1 0 0,0 0 0,-12 7 0,-13 7 388,-58 38-1,93-55-512,2-1-22,4-3-15,10-6 70,3-1 308,-9 5-309,1 0 1,-1 1-1,12-4 1,-19 8-83,0 0-1,0 1 1,0-1-1,0 1 1,0-1-1,0 1 1,0 0 0,0 0-1,0 0 1,0 0-1,1 0 1,-1 0 0,0 0-1,0 1 1,0-1-1,0 1 1,0 0 0,0-1-1,-1 1 1,1 0-1,0 0 1,2 2 0,-3-2-3,0 0 0,0 1-1,0-1 1,0 1 0,0-1 0,0 1 0,0-1 0,0 1 0,-1 0 0,1-1 0,0 1 0,-1 0 0,0 0 0,1-1 0,-1 1 0,0 0-1,0 0 1,0-1 0,-1 4 0,0 5 24,0-1-1,-5 14 1,4-13 5,-12 43 114,3-11 225,1 1 0,-5 64 0,16-87-357,-1-20-1,1 0 1,-1 1-1,0-1 0,0 0 0,0 1 0,0-1 0,0 0 1,0 0-1,1 0 0,-1 1 0,0-1 0,0 0 1,0 0-1,1 1 0,-1-1 0,0 0 0,0 0 0,1 0 1,-1 0-1,0 0 0,0 1 0,1-1 0,-1 0 0,0 0 1,0 0-1,1 0 0,-1 0 0,0 0 0,1 0 1,-1 0-1,0 0 0,1 0 0,1-1 28,1-1 0,0 1 0,-1-1 0,1 1 0,-1-1 0,0 0 0,1 0 0,-1 0 0,3-4 0,84-78 139,-43 41-407,64-75 0,-80 78-11,42-76 0,12-53-178,-75 152 395,-1-1-1,0-1 0,-2 1 0,0-1 0,5-32 1,-11 49 79,0 0 1,0 0-1,0 0 1,-1 1 0,1-1-1,0 0 1,-1 0-1,1 0 1,-1 1-1,1-1 1,-1 0 0,0 0-1,0 1 1,0-1-1,0 1 1,0-1-1,0 1 1,0-1 0,-1 1-1,1 0 1,0-1-1,-1 1 1,1 0 0,-1 0-1,1 0 1,-3-1-1,-5-2 148,0 1 0,0-1 0,0 2 0,-11-3 0,-2-1-133,-6-1-219,0 0 0,0 2 0,-1 1 0,-38 1 0,63 3-57,-1 0-1,0 0 1,1 1 0,-1 0-1,-7 2 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08:47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34 832,'-21'11'2379,"20"-11"-2339,0 0 1,-1 1 0,1-1-1,0 0 1,0 1 0,0-1-1,-1 0 1,1 0 0,0 0-1,0 0 1,-3-1 0,3 1 19,0 0 0,0 0 0,-1 0 0,1 0 0,0 0 0,0 0 0,0 0 0,0 0 1,-1 0-1,1 0 0,0 1 0,-2 0 0,2 0 33,0-1 0,0 0 1,0 1-1,0-1 0,0 0 1,0 0-1,0 1 0,0-1 1,0 0-1,0 0 0,0 0 1,-1 0-1,-11 2 32,8 0 5,5-2-109,0 0 0,-1 0-1,1 0 1,0 0-1,-1 0 1,1 1 0,0-1-1,-1 0 1,1 0 0,0 0-1,-1 0 1,1 1 0,0-1-1,-1 0 1,1 0-1,0 1 1,0-1 0,0 0-1,-1 1 1,1-1 0,0 0-1,0 1 1,0-1-1,-1 0 1,1 1 0,0-1-1,0 0 1,0 1 0,0-1-1,0 0 1,0 1-1,0 0 1,0-1-5,0 31 1051,3 62 165,-3 143-656,5-56-32,-5-36-278,0-143-431,0-1 183,1 1 1,-1-1-1,1 1 1,-1-1-1,0 0 1,1 1-1,-1-1 1,0 1-1,0-1 1,1 1-1,-1-1 1,0 1-1,0-1 0,0 1 1,0-1-1,1 1 1,-1-1-1,0 1 1,0-1-1,0 1 1,0 0-1,0 2 575,0-12-525,0-24-264,-4-99 440,-2 71-100,4 37-254,-1-44 0,1-2 122,-3 3-92,4 47 56,1-30 0,0 19-14,1 23 10,0 0 0,0 1 0,0-1 0,1 0 0,0 1 0,0-1-1,1 1 1,0-1 0,1 1 0,3-7 0,-1 6-7,-1 0 1,1 0-1,0 0 0,1 0 1,0 1-1,0 0 0,13-9 1,-13 12 21,-1-1 0,1 1 0,0 0 0,0 1 0,0-1 0,1 1 0,-1 1 1,1 0-1,-1 0 0,1 0 0,0 1 0,0 0 0,0 0 0,0 1 0,0 0 0,-1 1 1,1 0-1,0 0 0,0 0 0,0 1 0,-1 0 0,1 1 0,9 4 0,-8-2-108,5 2 141,-1 0 0,0 1 0,22 18 0,-31-23 23,-1 0 0,0 0 1,0 0-1,0 1 0,-1-1 0,1 1 0,-1 0 1,0 0-1,0 0 0,0 0 0,0 0 0,-1 0 0,0 0 1,0 1-1,0-1 0,0 0 0,0 10 0,-1-13-29,0 13 199,-4 26-1,4-36-196,-1-1-1,1 1 1,-1-1-1,0 1 1,-1-1-1,1 0 1,-1 1-1,1-1 1,-1 0-1,0 0 1,0 0-1,0 0 1,-3 2-1,-5 5-55,4-5 111,0 1 1,-1-1-1,-11 8 1,13-11-33,1 1 1,-1-1 0,0-1-1,1 1 1,-1-1-1,0 0 1,0 0 0,0 0-1,0 0 1,0-1 0,0 0-1,0 0 1,-9-2 0,11 1-45,-1 1 1,0-1-1,1 0 0,-1-1 1,1 1-1,-1-1 1,1 0-1,0 1 1,-1-1-1,1-1 1,0 1-1,0 0 0,1-1 1,-1 0-1,0 1 1,1-1-1,0 0 1,-1 0-1,-1-4 1,-5-6-127,8 11 86,-1 0 1,0 0-1,1 0 1,0 0-1,-1-1 1,0-2-1,-9-15-203,3 13 23,8 7 203,-1 0 1,1 0-1,0 0 0,0 0 0,0 0 0,-1 0 0,1 0 0,0 0 0,0 0 0,0 0 1,-1 0-1,1 0 0,0 0 0,0 0 0,0 0 0,0 0 0,-1 0 0,1 0 0,0 0 1,0 1-1,0-1 0,0 0 0,-1 0 0,1 0 0,0 0 0,0 0 0,0 1 0,0-1 1,0 0-1,0 0 0,0 0 0,-1 1 0,1-1 0,0 0 0,0 0 0,0 0 0,0 1 1,0-1-1,0 0 0,0 0 0,0 1 0,0 0-199,0 1-1,0 0 1,0 0 0,0-1 0,0 1-1,0 0 1,0 0 0,0-1-1,1 4 1,1 3-569,3 17-3076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08:49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 2496,'-4'6'6939,"2"10"-6691,-1 4-566,-2 0 266,1 1 1,-3 30-1,6-32 163,3 24 0,-1-2-66,0-32 80,0 0 1,1-1-1,0 1 0,0-1 1,1 0-1,6 15 0,-8-21-95,2 5-30,4 6 176,-6-13-135,0 0 0,0 0 0,1-1 1,-1 1-1,0 0 0,0 0 0,1-1 0,-1 1 1,0-1-1,1 0 0,8-4 229,5-5-332,-15 10 57,6 0-1570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08:49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47 4736,'-13'-19'1760,"13"11"-1376,0 2-96,0 1 384,-5-3-416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09:01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87 576,'3'-2'185,"-3"2"-155,0-1 0,1 1-1,-1 0 1,0 0 0,0-1-1,1 1 1,-1 0 0,0-1-1,0 1 1,0 0 0,1-1-1,-1 1 1,0-1 0,0 1-1,0 0 1,0-1-1,0 1 1,0-1 0,0 1-1,0 0 1,0-1 0,0 1-1,0-1 1,0 1 0,0 0-1,0-1 1,0 1 0,-1-1-1,7-11 914,0 1-462,-5 8-350,0 0 0,0 1 0,-1-1 0,2 1-1,-1-1 1,0 1 0,0-1 0,1 1 0,-1 0 0,1 0-1,0 0 1,0-1 0,-1 2 0,4-4 0,2-4 584,-5 5 290,2 9-619,-1 1-240,0 0 0,-1 0 1,0 0-1,0 0 0,0 0 0,-1 1 0,0-1 0,1 8 0,-2 57-323,0-39 341,3 226 897,-6-30-645,-2-163-32,0 8-288,5-61-177,0-5 59,-1 0 0,2 0 0,-1 0 0,1-1 0,2 9 0,2 22 118,-4-31 29,0 0 0,0 0 1,0 10-1,-1-9-149,2-8 180,1-11-123,-4-4 183,-6-31-1,6 41-187,-2-18 105,1 0 0,2-34 1,1 23-347,1 14 39,-1 17 173,-1 0 0,1 0-1,-1 0 1,0 0 0,0-6-1,-3-15-18,2 0-1,0 0 1,2 1 0,1-1-1,9-42 1,-6 18 290,-1 7-279,-3 30-25,0 0 1,-1-14-1,0 16 10,0 1 0,0 0 0,1 0 0,0-1 0,4-10 0,7-28 12,-6 25-110,13-35 0,-16 51 101,3-8 137,0 1 0,1 0 0,11-16-1,-17 28-137,1-1 0,0 1 0,0 0 0,0 0 0,0 0-1,0 0 1,0 0 0,0 0 0,1 0 0,-1 1 0,1-1-1,4-2 1,-5 5 20,1 0 0,-1 1 1,0-1-1,0 0 0,0 1 0,0-1 0,0 1 0,0-1 0,0 1 0,-1 0 0,1 0 0,2 3 0,0 0-127,-1-1 150,0 0 1,-1 1-1,1-1 1,-1 1-1,3 8 1,4 6-13,7 18-99,14 46-1,-8-20-48,-15-46 151,-2 1 0,7 31 0,-11-43 33,0-1 0,0 1 0,-1-1 0,0 0 0,0 1 0,0-1 0,-1 1 0,0-1 0,0 1 1,0-1-1,-1 0 0,0 0 0,-4 10 0,4-12-6,0 0 0,-1 0 0,1 0-1,-1 0 1,0 0 0,0-1 0,1 1 0,-2-1 0,1 0 0,0 1-1,0-1 1,-1-1 0,-7 4 0,4-3 12,-1 1-1,-1-1 1,1-1 0,0 1-1,0-2 1,-1 1 0,-8-1-1,8-1-37,0 0-1,0 0 0,0-1 1,0-1-1,1 1 0,-1-1 1,1-1-1,-1 1 0,-9-7 1,18 10-14,-10-11-158,9 10 78,1 1 0,0 0 0,0 0 0,0 0 0,0-1 0,-1 1 0,1 0 0,0 0 0,0-1-1,0 1 1,0 0 0,0 0 0,0-1 0,0 1 0,0 0 0,-1 0 0,1-1 0,0 1 0,0 0 0,0 0 0,0-1 0,1 1 0,-1 0 0,0-1 0,0 1 0,0 0 0,0 0 0,0-1 0,0 1 0,0 0 0,0 0 0,1-1 0,-1 1 0,0 0 0,0 0-1,0 0 1,0-1 0,1 1 0,-1 0 0,0 0 0,0 0 0,0-1 0,1 1 0,-1 0 0,0 0 0,1 0 0,34-9-5231,-7-7 3451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09:02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0 1728,'5'3'4917,"-5"-3"-4886,-1 1-1,1-1 1,-1 0-1,1 0 1,-1 0-1,1 0 1,-1 1-1,1-1 1,-1 0-1,1 0 1,-1 1-1,1-1 1,-1 0-1,1 1 1,0-1-1,-1 0 1,0 2-1,-21 69 1837,4-33-1712,7-18-65,9-15 15,0 0 0,1-1 0,0 1 0,0 0 0,0 0 0,1 0 0,0 0-1,0 6 1,-4 1-601,4-5 459,0-5 87,1 1 0,0-1 0,0 0 0,0 0 0,1 0-1,-1 0 1,0 0 0,1 0 0,-1 0 0,1 0 0,0 0 0,0-1 0,-1 1 0,1-1 0,0 1 0,0-1-1,0 0 1,4 2 0,-2-2-11,0 0 0,0 1 0,0-1 0,0-1 0,1 1 0,-1-1-1,0 1 1,0-1 0,1-1 0,7 0 0,-7 0-13,0-1 0,-1 1 0,1-1 0,0 0 0,8-6 1,-9 6-516,-1 0 1,1 0 0,0 0 0,0 0 0,0 0-1,0 1 1,0 0 0,1 0 0,6-1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09:03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74 2912,'-3'-14'1056,"6"9"-800,-3-6-96,0 8 832,0-5-576,-3 0 960,3-3-768,0 6 320,-5 2-544,5-2 448,-5 5-256,2 5-480,3 3-352,0 3 128,3 0-512,-3 5 352,5-2-2816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09:07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1 140 832,'0'4'5157,"0"-4"-5242,15-12 751,3-2 146,-6 5-536,-6 6-199,0-1-1,1 1 0,0 0 0,0 0 0,0 1 1,12-3-1,50-6-476,-31 4 687,-27 5-116,0 0 0,16-5 0,63-26 495,-82 32-551,1-1 0,-1 1-1,0 1 1,0-1-1,9 2 1,-7-1 48,-1 0-1,0 0 1,12-3 0,-20 3-154,0-1 0,0 1 0,1 0 0,-1-1-1,0 0 1,0 1 0,0-1 0,0 0 0,0 1 0,0-1 0,2-2 0,4-3-31,-6 6 70,-1 0-61,0 0 0,0 0 0,0 0 0,0 0 0,0 0 0,0 0 0,0 0 0,0 1 0,0-1 0,0 0 0,0 0 0,0 0 0,0 0 0,0 0 0,1 0 0,-1 0 0,0 0 0,0 0 0,0 0 0,0 0 0,0 0 0,0 0 0,0 0 0,0 0 0,0 0 0,0 0 0,0 0 0,1 0 0,-1 0 0,0 0 0,0 0 0,0 0 0,0 0 0,0 0 0,0 0 0,0 0 0,0 0 0,0 0 0,0 0 0,0 0 0,0 0 0,1 0 0,-1 0 0,0 0 0,0 0 0,0 0 0,0-1 0,0 1 0,0 0 0,0 0 0,0 0-1,0 0 1,0 0 0,0 0 0,0 0 0,0 0 0,0 0 0,0 0 0,0 0 0,0 0 0,0-1 0,0 1 0,0 0 0,0 0 0,0 0 0,0 0 0,0 0 0,0 0 0,5 6-1281,-4-1 469,0 0-1,0 0 0,0 0 0,-1 0 1,0 10-1,0-3-1158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09:08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 1664,'16'3'3691,"-11"-9"-2135,-5 6-1498,0 0 0,1-1 0,-1 1 1,0 0-1,0 0 0,0-1 0,1 1 0,-1 0 1,0-1-1,1 1 0,-1 0 0,0 0 0,0 0 1,1-1-1,-1 1 0,0 0 0,1 0 0,-1 0 1,0 0-1,1 0 0,-1-1 0,1 1 0,-1 0 1,0 0-1,1 0 0,-1 0 0,0 0 0,1 0 0,-1 0 1,0 0-1,1 1 0,18-2 535,-13 0-602,0 1 1,1 0 0,-1 0-1,0 0 1,0 1-1,0 0 1,0 0 0,6 2-1,-4-1 128,0-1 0,0 0-1,-1 0 1,1 0 0,0-1-1,0 0 1,15-3 0,-10 1 51,-1-1 0,14-5 0,9-2 77,3-2 237,-28 8-492,1 1-1,16-3 1,-23 6-21,-3 0 32,0 0 0,-1 0-1,1 1 1,0-1-1,0 0 1,0 0 0,-1 0-1,1 0 1,0-1 0,0 1-1,-1 0 1,1 0-1,0 0 1,-1-1 0,1 1-1,0 0 1,0-1 0,-1 1-1,1 0 1,-1-1-1,1 1 1,1-2 0,-2 1-121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09:10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48 126 2816,'-3'-3'358,"2"2"-298,1 1 0,-1 0 0,1-1 0,-1 1 0,1-1 0,-1 1 0,1-1 0,0 1 0,-1-1 0,1 1 0,0-1 0,-1 0 0,1 1 0,0-1 0,0 1 0,0-1 0,0 0 1,-1 0 596,1-23 1631,0 16-2027,0 1 0,-1 0 1,0 0-1,0 0 0,-1 0 1,0 0-1,-3-8 0,1-7 267,4 21-512,0 2-29,-1-1 0,1 1-1,-1-1 1,1 1 0,0-1-1,-1 1 1,1-1-1,0 1 1,-1-1 0,1 1-1,0 0 1,0-1 0,-1 1-1,1 0 1,0-1 0,0 1-1,0 0 1,0-1-1,0 1 1,0 0 0,0-1-1,0 2 1,0 25-87,1-19 251,-10 187 137,8-141-7,-2 6-242,3-48 39,0-10-43,-1 0-1,1 1 1,0-1 0,-1 0-1,1 1 1,-2 3-1,4-19 420,1 0-1,9-23 0,18-25-1173,-27 55 686,0 0 0,1 0 0,-1 1-1,1 0 1,0 0 0,1 0 0,-1 0 0,10-7-1,-6 5 95,1 1-1,0 0 1,1 0-1,13-6 1,-17 10-32,1 0 1,-1 1 0,0-1 0,0 1-1,1 1 1,-1-1 0,0 1-1,1 0 1,-1 1 0,1-1 0,-1 1-1,0 1 1,0-1 0,1 1-1,-1 0 1,0 0 0,-1 1 0,1 0-1,0 0 1,-1 0 0,1 0-1,-1 1 1,0 0 0,0 0 0,4 6-1,-4-3-15,0 1-1,0 0 1,-1 0-1,0 0 1,0 0-1,-1 1 0,0-1 1,1 11-1,-3-15 24,0 1-1,0-1 1,-1 1-1,1-1 1,-1 1-1,-1 6 1,0 27 297,1-36 99,5-7-288,11-18-8,23-42 0,-33 55-175,0 0 0,13-16 0,-16 22-29,0 1 0,1-1 0,-1 1 1,1-1-1,0 1 0,0 0 0,0 1 1,0-1-1,6-2 0,-5 4 80,-1 1 1,1-1-1,0 1 1,-1 0-1,1 0 1,0 1-1,-1-1 1,1 1-1,0 0 0,-1 0 1,8 4-1,-9-3 3,-1-1-1,1 1 1,-1 1 0,0-1-1,1 0 1,-1 1-1,0-1 1,0 1 0,2 4-1,-2-3 48,0-2-42,-1 1 0,0 0-1,0-1 1,0 1 0,0 0 0,0 5-1,4 11 89,-3-12-108,-1 0 1,1 0-1,-1 0 1,-1 0-1,0 13 0,1 12-120,0-25 165,-1 0 1,0 1-1,-1 7 0,-1 11 121,2 5 159,0-29-266,0 4 64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01:56.1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 31 2144,'-6'-12'1130,"6"12"-1117,0 0 0,0 0 0,0-1 0,-1 1 1,1 0-1,0 0 0,0-1 0,0 1 0,0 0 0,0 0 0,1-1 1,-1 1-1,0 0 0,0 0 0,0-1 0,0 1 0,0 0 0,0 0 0,0-1 1,0 1-1,0 0 0,1 0 0,-1 0 0,0-1 0,0 1 0,0 0 0,0 0 1,1 0-1,-1 0 0,0 0 0,0-1 0,0 1 0,1 0 0,-1 0 1,0 0-1,0 0 0,1 0 0,-1 0 0,0 0 0,0 0 0,1 0 0,-1 0 1,0 0-1,0 0 0,1 0 0,-1 0 0,0 0 0,0 0 0,1 0 1,33-8 151,-32 8-148,0-1 1,-1 0-1,1 1 1,0 0-1,-1-1 1,1 1-1,0 0 1,0 0-1,-1-1 1,1 1-1,0 1 1,0-1-1,-1 0 1,1 0-1,2 1 1,-1 0 33,-3 0-16,1-1 1,0 1-1,0 0 1,-1 0-1,1-1 1,0 1-1,-1 0 1,1 0-1,0 0 1,-1 0-1,0 0 1,1 0-1,-1 0 1,1 0 0,-1 1-1,2 2 154,3 11 182,0 0 1,4 25-1,-8-33 275,-1-6-620,0-1 1,0 1 0,0-1-1,0 0 1,0 1 0,1-1-1,-1 1 1,0-1 0,0 0-1,0 1 1,1-1 0,-1 0-1,0 0 1,1 1 0,-1-1-1,0 0 1,1 1 0,-1-1-1,0 0 1,1 0 0,-1 0-1,1 1 1,4-3-106,0 0-1,0 0 1,1 1 0,-1 0-1,0 0 1,1 0 0,6 0-1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09:11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384 71 1824,'0'0'587,"-12"-8"2548,-6 4-1183,9-1-1522,5 3-60,0 0-1,1-1 1,-1 0 0,0 1 0,1-2 0,-4-2 0,4 3-355,0 0 1,0 0-1,0 0 0,0 1 0,-1 0 1,1-1-1,-1 1 0,0 1 0,1-1 1,-1 0-1,0 1 0,0 0 1,0 0-1,0 0 0,0 0 0,0 1 1,0 0-1,0-1 0,0 1 0,-1 1 1,-4 0-1,-15 5-89,16-5 172,-1 1 0,0 0 1,1 1-1,0 0 0,-1 1 1,1 0-1,0 0 0,-8 6 1,-12 10-306,13-11 244,0 2 1,-12 12-1,23-20-40,1 1 0,-1 0-1,1 0 1,0 0 0,0 0 0,0 0-1,1 1 1,0-1 0,-1 1 0,2 0 0,-3 8-1,3-11 21,1 1-1,-1-1 1,1 1-1,0-1 0,0 1 1,0-1-1,0 1 1,1-1-1,-1 1 1,1-1-1,0 1 1,-1-1-1,1 0 0,0 1 1,3 3-1,-2-2 18,1-1 0,0 1-1,0-1 1,0 0 0,0 0-1,0 0 1,1 0 0,5 3-1,1 0 46,0-1 1,1-1-1,0 0 0,-1 0 0,1-1 0,16 3 0,-2-3 191,1-1 0,0-1 0,-1-1 0,39-6 0,-39 4-66,-15 1-171,0 0 0,14-3 1,-2 2-117,-19 2-47,0 0 1,-1 0-1,1 0 1,0 0-1,0 0 1,-1-1-1,1 0 1,5-1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09:14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74 1728,'0'-1'126,"0"0"0,0 0-1,0 0 1,0 1 0,0-1 0,0 0-1,0 0 1,0 0 0,0 0 0,-1 0 0,1 1-1,0-1 1,-1 0 0,1 0 0,0 0 0,-2-1-1,1 2-26,0-1 1,0 1-1,0-1 0,0 1 0,0 0 0,0-1 0,0 1 0,0 0 0,0 0 0,0 0 0,0 0 0,-1 0 0,-1 0 0,-8-3 1053,10 3-1107,0 0-1,1-1 1,-1 1 0,0 0-1,0-1 1,0 1-1,0 0 1,0 0-1,0 0 1,1 0 0,-1 0-1,0 0 1,0 0-1,0 0 1,0 0 0,0 0-1,0 0 1,0 1-1,1-1 1,-1 0-1,0 1 1,0-1 0,0 1-1,-1 0 1,-8 7 761,9-8-752,0 1 1,0 0 0,1-1-1,-1 1 1,0 0 0,0 0-1,0 0 1,0 0-1,1-1 1,-1 1 0,0 0-1,1 0 1,-1 0 0,1 1-1,-1-1 1,1 0-1,-1 0 1,1 0 0,0 2-1,-2 3 109,-8 30 421,4-23-491,0 1 1,2-1-1,-1 1 0,2 0 1,-4 28-1,6-25-135,0-14 66,1 0 0,0 0 1,0 0-1,0 0 0,0 1 0,0-1 1,0 0-1,2 5 0,0-3-70,-1-3 87,-1 1 0,1-1 1,0 1-1,0-1 0,0 0 0,0 0 0,1 1 1,-1-1-1,1 0 0,-1 0 0,1 0 0,0 0 1,-1-1-1,1 1 0,4 2 0,9 7 17,-12-9-49,0 1 1,-1-1 0,1 0-1,0 0 1,0-1-1,1 1 1,-1-1 0,0 1-1,0-1 1,1 0-1,-1 0 1,1-1 0,4 1-1,9-1 117,0-2 0,0 0 0,0 0 0,31-11 0,-40 10-105,-1 0 0,0-1 0,0 0 0,10-6 0,-11 5-32,2 1 1,-1 0 0,12-5 0,-16 7 10,0 0 1,0 0-1,0 0 1,0-1 0,-1 1-1,1-1 1,-1 0-1,1 1 1,-1-1 0,0 0-1,3-7 1,0 4 34,14-33-186,-4 10-12,-14 26 183,0-1 0,0 1 0,0 0 0,0 0 0,0-1 1,-1 1-1,1-5 0,1-8 53,0 7-13,-1-1-1,-1-19 0,0 21-137,0 0 0,0 0 0,1-1-1,3-13 1,-3 9 57,-1 12 13,-1 1 0,1-1 0,0 0 1,0 0-1,0 0 0,0 1 0,0-1 0,0 0 0,0 0 0,1 0 0,-1 1 0,0-1 0,0 0 1,1 0-1,-1 1 0,0-1 0,1 0 0,-1 0 0,1 1 0,0-2 0,0 2 72,-3 19-84,0 0 0,-1 0 0,-8 29 0,-2 15 180,1-16 491,9-37-552,0 0 1,1 0-1,0 0 0,-1 18 0,1-11-253,2-15 186,-1 0 0,1 0 0,0 0 0,0 0 0,0 0 0,0 0 0,0 0 0,0 0 0,0 0 0,1 0-1,-1 0 1,2 3 0,1 2 10,-2-2-39,1-1 1,0 0-1,0 1 1,0-1-1,1 0 1,0 0-1,3 4 1,-5-7 38,0 0-28,0 0-1,-1 0 1,1 0-1,0 0 1,-1 0-1,1-1 1,0 1 0,0 0-1,0-1 1,0 1-1,0-1 1,0 1-1,0-1 1,0 1-1,0-1 1,0 0-1,0 1 1,2-1-1,5 4 109,-5-3-50,1 1 1,-1 0-1,0-1 0,0 1 1,1-1-1,-1 0 0,1 0 1,-1 0-1,1-1 0,-1 1 1,1-1-1,-1 0 0,1 0 1,0 0-1,3-1 0,1-1-267,6-4-1300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09:15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7 1472,'-1'-6'10885,"-1"8"-10862,-1 1 1,1-1-1,0 1 0,0-1 1,1 1-1,-1 0 0,0 0 1,1 0-1,0 0 0,-1 0 0,1 0 1,0 0-1,0 5 0,-6 14 200,-2 0-132,-9 39-1,16-51-56,0 1-1,1 0 1,0 0-1,0-1 1,1 1 0,2 13-1,-2-23-11,0 1 1,0 0-1,0 0 0,0-1 0,1 1 1,-1 0-1,1 0 0,-1-1 0,1 1 0,0-1 1,0 1-1,-1 0 0,1-1 0,0 1 1,1-1-1,-1 0 0,0 1 0,0-1 0,0 0 1,1 0-1,-1 0 0,1 0 0,-1 0 1,1 0-1,-1 0 0,1 0 0,-1-1 0,1 1 1,0 0-1,0-1 0,-1 0 0,1 1 1,0-1-1,-1 0 0,5 0 0,8 1 180,10-1 236,3-3-45,-18 2-398,0 0 0,-1 0 0,0-1 0,1 0 0,11-4 0,-13 3-153,11-5-1182,-8 0-2474,-7 4 2225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09:15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19 7968,'-34'-19'2944,"34"22"-1792,8 2-3488,-3 3-1120,0 3 1920,-2 0-1248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09:18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58 2656,'0'0'38,"0"-1"0,-1 1-1,1 0 1,0-1 0,0 1 0,0 0 0,-1-1-1,1 1 1,0 0 0,0-1 0,0 1 0,0 0-1,0-1 1,0 1 0,0-1 0,0 1-1,0 0 1,0-1 0,0 1 0,0-1 0,0 1-1,0 0 1,0-1 0,0 1 0,0 0 0,0-1-1,1 1 1,-1-1 0,0 1 0,0-1 0,11-8 45,-1 1-53,-9 7 63,0 0 0,0 0 1,0 1-1,-1-1 0,1 0 0,0 1 0,0-1 0,0 1 0,0-1 0,0 1 1,0-1-1,2 1 0,7-5 2179,-9 5-2196,-1-1 0,1 1 0,-1-1 1,1 1-1,-1-1 0,1 0 0,-1 1 0,1-1 0,-1 0 1,0 1-1,1-1 0,-1 0 0,0 1 0,0-1 1,1 0-1,-1 0 0,0 1 0,0-1 0,0 0 1,0-1-1,0 2 105,-8 4 192,4 1-244,0 0-1,0 0 1,1 1-1,0-1 1,0 1-1,0 0 1,0 0-1,1 0 1,0 0-1,-2 8 1,0 7-172,0 1 0,1-1 1,1 0-1,1 1 0,0 0 1,4 25-1,-1-38 121,0-1 0,1 1 1,0 0-1,0-1 0,5 9 0,-7-16-50,-1 0-1,1 0 1,-1-1 0,1 1-1,-1 0 1,1 0-1,-1-1 1,1 1-1,0 0 1,-1-1 0,1 1-1,0 0 1,-1-1-1,1 1 1,0-1-1,0 1 1,0-1 0,0 0-1,-1 1 1,1-1-1,0 0 1,0 0-1,1 1 1,0-1 14,-1-1 0,1 1 0,0 0 0,-1 0 0,1-1 0,-1 1 0,1-1 0,-1 1 0,1-1 0,0 0 0,2-1 0,0-1 28,0 0 1,1-1-1,-1 1 1,-1-1-1,1 0 1,6-8-1,4-12-83,14-32-1,-2 2-199,-8 21 173,-10 16 66,2 0 0,0 0 0,17-21 0,-27 37-28,1 0-1,0 0 1,-1 0-1,1 1 1,0-1-1,-1 0 1,1 0 0,0 0-1,0 1 1,0-1-1,0 1 1,0-1 0,0 1-1,0-1 1,0 1-1,0-1 1,0 1 0,0 0-1,0-1 1,0 1-1,0 0 1,0 0 0,0 0-1,0 0 1,0 0-1,1 0 1,0 0-1,-1 1-9,1 0-1,-1 0 0,0 0 0,1 0 1,-1 1-1,0-1 0,0 0 0,0 1 0,0-1 1,0 0-1,0 1 0,-1-1 0,1 1 1,0-1-1,0 4 0,7 14-14,-2 0 1,0 1-1,-1 0 0,-1 0 1,2 22-1,7 31 678,-13-72-590,0 0 0,0 1 0,1-1 0,-1 1 0,0-1 0,1 1 0,-1-1 1,1 0-1,0 1 0,-1-1 0,1 0 0,1 2 0,3-3 423,0-8-269,0-6-329,5-26 0,-7 27 65,1 0 1,8-21 0,5-9-113,-11 27 73,1 0 0,0 1 0,11-17 1,-18 32 86,0-1 1,1 0-1,-1 0 1,1 1-1,-1-1 1,1 0-1,-1 1 1,1-1 0,-1 1-1,1-1 1,0 1-1,-1-1 1,1 1-1,0-1 1,0 1 0,-1-1-1,1 1 1,0 0-1,0 0 1,-1-1-1,1 1 1,0 0-1,0 0 1,0 0 0,0 0-1,-1 0 1,1 0-1,0 0 1,0 0-1,0 0 1,0 0-1,-1 1 1,1-1 0,0 0-1,0 0 1,-1 1-1,1-1 1,0 1-1,0-1 1,-1 0-1,1 1 1,0-1 0,-1 1-1,1 0 1,-1-1-1,1 1 1,-1 0-1,1-1 1,0 2 0,2 2-74,1 1 0,-1 0 0,0 0 0,-1 0 1,1 0-1,1 7 0,52 166 549,-53-168-309,0 0 0,0 0 1,-1 0-1,1 19 1,2 23 99,-5-51-106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09:19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227 77 2496,'0'0'152,"0"0"1,1-1-1,-1 1 0,1 0 0,-1-1 1,1 1-1,-1-1 0,0 1 1,1 0-1,-1-1 0,0 1 0,1-1 1,-1 1-1,0-1 0,0 1 1,0-1-1,1 0 0,-1 1 0,0-1 1,0 1-1,0-1 0,0 1 1,0-1-1,0 0 0,0 1 1,0-1-1,0 1 0,0-1 0,-1 1 1,1-1-1,0 1 0,0-1 1,0 0-1,-1 1 0,1-1 0,-18-33 1950,17 32-2042,0 0 1,0 0 0,-1 1 0,1-1 0,0 1 0,-1-1-1,1 1 1,-1 0 0,0-1 0,1 1 0,-1 0-1,0 0 1,0 0 0,0 0 0,0 0 0,1 1-1,-1-1 1,0 1 0,0-1 0,-1 1 0,1 0-1,0-1 1,0 1 0,0 0 0,0 0 0,0 1 0,0-1-1,0 0 1,-3 1 0,1 1-49,-1-1 0,1 1 0,0 0-1,0 0 1,0 0 0,0 1 0,0-1 0,0 1 0,1 0 0,-1 0 0,1 1-1,-5 4 1,-28 31-185,29-33 230,0 0 1,1 1 0,0 0 0,0 0 0,1 0 0,0 0 0,0 1 0,1 0 0,-4 8 0,7-13-41,0-1 1,0 0 0,0 1 0,1-1 0,-1 1 0,1-1 0,-1 1-1,1-1 1,0 1 0,0-1 0,0 1 0,0 0 0,1-1-1,-1 1 1,0-1 0,1 1 0,0-1 0,0 0 0,0 1 0,0-1-1,0 0 1,0 1 0,1-1 0,-1 0 0,3 3 0,3 2 76,0-1 1,0 0-1,0 0 0,1 0 1,0-1-1,9 5 1,2 1 339,-15-8-400,-1-1 0,1 0-1,0 0 1,0 0 0,-1 0 0,1 0 0,1-1 0,-1 0 0,0 0 0,0 0 0,0 0 0,7-1 0,20 1 270,-12 0-263,1-2 0,35-4-1,-54 5-25,23-4-2104,12-5-5319,-21 2 4304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09:22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5 1248,'3'-4'3145,"-14"15"-408,5 0-2430,1 0-1,0 0 0,0 0 0,1 1 0,-3 13 0,-4 14-191,-12 18-115,-10 35 347,31-82-234,0 0 0,1 0 0,0 1 0,1-1-1,2 19 1,-2-26-114,1 0 0,0 0 0,0 0-1,0 0 1,0 0 0,0-1 0,0 1 0,1 0-1,-1-1 1,1 1 0,2 2 0,2 2 230,0-1-1,12 10 1,-16-15-206,0 0 1,1 1-1,-1-1 0,1 0 0,-1 0 0,1-1 0,-1 1 1,1 0-1,0-1 0,-1 0 0,1 0 0,0 1 0,-1-1 1,1-1-1,0 1 0,0 0 0,-1-1 0,1 1 0,-1-1 1,4-1-1,-1 0 28,0 0 1,0 0 0,0 0-1,0-1 1,-1 1-1,1-1 1,-1 0 0,0-1-1,5-3 1,2-6 3,-1-1 0,-1 0 1,14-26-1,-8 12-111,-10 18 25,-1 0 0,0 0-1,-1-1 1,3-16 0,-1 7 113,1-10-123,-4 19 30,0 0-1,4-13 1,8-10 123,-12 26-316,-3 23 152,4 0-13,-2-11 68,0 0-1,0 0 0,0 1 0,-1 6 1,5 122 1101,-4-107-955,5 44 0,-4-52-34,-2-14-73,0 0-1,1 0 1,-1 0 0,1 1-1,2 5 1,-2-9-16,-1 0 0,1 1 0,-1-1 0,1 0-1,0 0 1,0 0 0,0 0 0,0 0 0,0 0 0,0 0 0,0 0 0,0-1-1,0 1 1,0 0 0,0 0 0,0-1 0,1 1 0,-1-1 0,0 1 0,0-1-1,1 0 1,0 1 0,8 0 18,-1 0-1,0 0 0,1-1 0,-1 0 1,1-1-1,-1 0 0,0-1 0,15-4 1,2 5-8850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09:23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12 4992,'3'-8'2073,"-2"5"-645,8 6 164,-19 8-232,3-7-1079,1 0 0,0 0 0,-8 8 1,-4 3-15,8-8-127,0 1 0,1 1 1,0 0-1,0 0 0,1 1 1,0 0-1,1 0 0,0 1 0,-6 12 1,11-19-128,1 1 1,-1-1 0,1 0-1,0 1 1,0-1 0,0 1 0,1 0-1,0-1 1,0 1 0,0-1-1,0 1 1,1 0 0,0-1-1,0 1 1,0-1 0,0 0 0,3 6-1,-3-7-16,1 0 0,0 1 0,0-1-1,1 0 1,-1 0 0,0 0 0,1-1 0,0 1-1,0-1 1,0 1 0,0-1 0,0 0-1,0 0 1,0 0 0,1-1 0,-1 1 0,1-1-1,-1 0 1,1 0 0,0 0 0,4 0 0,0 0-142,0 0 1,0-1-1,0 0 1,0 0-1,10-3 1,-11 2-774,0-1 0,0 0 0,9-4 0,-3 0-2399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09:23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36 7456,'-13'-35'3392,"8"35"-2944,5 11-2560,5 5 1056,-5 3-3520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09:26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66 2720,'4'0'1304,"-2"0"-1109,1 0 0,-1 0 0,0 0 0,0-1-1,0 1 1,1-1 0,-1 1 0,0-1 0,0 0 0,0 0 0,3-1-1,12-3 1092,-16 4-1340,6-3 309,-6 3-210,-1 1 0,1-1 0,0 1 0,-1-1 0,1 1 0,0-1 0,0 1 0,-1-1 0,1 1 0,0 0 1,0-1-1,0 1 0,1-1 0,58 6 269,20-2 790,-66-4-1023,-1 0 0,1-1 0,-1-1 0,15-5 0,16-3 394,-20 4-381,8-1-102,161 0 2,-158 10 409,0-1-2870,-45 5-1196,6-2 3012,-13 2-1845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01:59.1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6 521 992,'-1'0'23,"1"-1"0,0 1 0,-1 0 0,1-1 0,0 1 1,-1 0-1,1-1 0,0 1 0,-1 0 0,1-1 0,0 1 0,0-1 0,-1 1 0,1 0 1,0-1-1,0 1 0,0-1 0,0 1 0,-1-1 0,1 1 0,0-1 0,0 1 0,0-1 0,0 1 1,0-1-1,0 1 0,0-1 0,0 1 0,1-1 0,-1 1 0,0-1 0,0 1 0,0 0 0,0-1 1,1 1-1,-1-1 0,0 1 0,1-1 0,2-13 20,-3 7 18,1 0 1,0 0-1,1 1 0,-1-1 1,3-6-1,5-21 488,-4 5-249,-2 18-288,-2 0 0,2-23 0,-3 26 32,-1 0 0,1 0 1,-2 0-1,1 0 0,-1 0 0,0 0 0,-1 0 0,0 1 0,0-1 0,-6-8 1,8 14-14,0-1 0,0 0 1,1 0-1,-1 1 0,0-1 1,1 0-1,0 0 0,0 0 1,-1 0-1,2 0 0,-1 0 1,0 1-1,1-1 0,-1 0 1,1 0-1,1-3 1,2-5 109,1 0 0,10-17 0,-4 7-68,-4 10-216,-6 9 159,0 0 1,1 0 0,-1 0 0,0 0 0,0 0 0,0 0-1,-1 0 1,1 0 0,-1-1 0,1 1 0,0-3 0,-1 0-6,0 1 0,1-1 0,0 0 1,-1 1-1,2-1 0,-1 1 0,1-1 1,3-7-1,-3 10-31,-1 1 0,0-1-1,0 0 1,0 1 0,0-1 0,0 0 0,-1 1 0,2-4 0,5 20-178,-1 30 417,-2 1 0,-2 0-1,-5 49 1,2-68 5,1 70 140,-3 40-739,1-119-635,-5 28-1,-1-19-877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09:28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 1408,'6'13'8738,"-5"-12"-8323,9 1 229,3-2-599,1 0 1,-1-1-1,1-1 0,-1 0 1,19-5-1,89-24 1118,-94 26-1165,0 1 1,0 1 0,29 0-1,115-4 520,-127 5-822,-41 2-209,0 0 1,0 1-1,0-1 0,0 1 0,0 0 0,4 1 0,-27 5-7977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09:31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32 1728,'-3'-13'1915,"3"9"-935,0 3-885,0 1 0,1 0 0,-1-1 0,0 1 0,0 0 0,0-1 0,0 1 1,0 0-1,0-1 0,0 1 0,0 0 0,0 0 0,0-1 0,0 1 0,0 0 0,-1-1 1,1 1-1,0 0 0,0-1 0,0 1 0,0 0 0,0-1 0,-1 1 0,1 0 0,0 0 1,0-1-1,0 1 0,-1 0 0,1 0 0,0 0 0,0-1 0,-1 1 0,1 0 1,0 0-1,-1 0 0,1 0 0,0 0 0,-1-1 0,1 1 0,0 0 0,0 0 0,-1 0 1,1 0-1,0 0 0,-1 0 0,1 0 0,0 0 0,-1 0 0,1 0 0,0 0 0,-1 0 1,1 1-1,0 14 203,2 36-76,4-1-1,15 71 0,-11-68-69,-4-27-108,-4-19 48,0 0-1,-1 0 0,0 1 0,0-1 1,-1 1-1,0 11 0,7-42 784,-2-6-856,2-14 36,2 1 1,27-82 0,-32 116-78,0 0 0,0 0 0,1 1-1,0-1 1,0 1 0,1 0 0,-1 1 0,2-1-1,-1 1 1,1 0 0,0 1 0,0 0-1,1 0 1,-1 0 0,1 1 0,0 0 0,15-5-1,-18 7 12,0 1-1,0 0 1,1-1-1,-1 2 1,1-1-1,-1 1 1,1 0 0,6 0-1,-10 0 12,0 1 0,0-1 0,0 1-1,0 0 1,0-1 0,0 1 0,-1 0 0,1 0 0,0 0 0,0 0 0,-1 1-1,1-1 1,0 0 0,-1 1 0,0-1 0,1 1 0,-1 0 0,0-1-1,0 1 1,0 0 0,0 0 0,0-1 0,0 1 0,1 3 0,1 8 9,0 1 1,-1 0-1,0 0 1,-1 0 0,-1 0-1,-1 20 1,0 1 195,-4 50 600,1-40-730,4-44-145,17-16 273,-6-2-147,16-32-1,4-7-278,13-21 538,-42 74-357,0-1 1,1 1-1,-1 0 1,1-1 0,0 1-1,0 1 1,0-1-1,0 0 1,1 1-1,-1-1 1,1 1 0,-1 0-1,1 0 1,0 1-1,0-1 1,5-1 0,-6 3 33,0-1 0,0 1 0,0-1 0,0 1 0,-1 0 0,1 0 1,5 1-1,-2 0 39,-5-1 198,1 0-176,-1 0 1,1 0-1,0 0 0,-1 0 1,1 1-1,-1-1 0,1 1 1,-1-1-1,1 1 0,1 0 1,0 3-55,0 0 1,0 1-1,0-1 1,0 1 0,-1-1-1,0 1 1,0 0-1,0 0 1,1 5 0,0 4-4,0-1 0,1 19 0,-1 0 53,4 93 360,-7-98-361,1 0 0,5 27 0,-5-31 45,-1-13-3887,18-40-4243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09:33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77 2240,'-1'-6'7196,"1"5"-6964,8-10 980,10-9-1778,-12 16 637,-1 0 0,1 0 0,-1 0 0,1 0 0,0 1-1,0 0 1,1 1 0,-1-1 0,12-2 0,-14 4-47,0 0 0,-1 1 0,1 0 0,-1-1-1,1 1 1,0 0 0,-1 1 0,1-1 0,0 1 0,-1-1 0,1 1 0,-1 0 0,1 0 0,-1 1 0,0-1-1,1 1 1,-1 0 0,0 0 0,0 0 0,3 2 0,-3-1-13,0-1 0,0 1 1,-1 0-1,1 0 0,-1 0 0,1 1 0,2 4 1,-5-6-2,1 0 0,-1-1 1,1 1-1,-1 0 1,1 0-1,-1 0 1,0 0-1,0 0 0,0 0 1,0 0-1,-1-1 1,1 1-1,0 0 1,-1 0-1,1 0 0,-1 0 1,-1 2-1,-1 4 20,0 0-1,-1-1 0,0 0 1,0 0-1,-1 0 0,0 0 1,0-1-1,0 0 0,-10 8 1,-3 2 284,6-4-216,-1-1-1,0-1 0,-24 15 1,-29 16 424,66-40-199,4 0-90,13-2 29,23-4-98,-22 2-99,0 1 1,1 1-1,-1 1 1,1 0-1,-1 1 1,36 8-1,-44-7-65,0 1-1,0 0 0,18 9 0,-6-3-193,-19-8-535,0 0 0,0-1-1,0 0 1,0 0 0,1 1 0,-1-2 0,5 0-1,3 1-2028,1 0 561,-4 0-11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09:35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345 139 416,'0'-1'8,"0"0"0,1 0-1,-1 0 1,0 0 0,1 1 0,-1-1 0,1 0-1,-1 0 1,1 1 0,-1-1 0,1 0-1,0 1 1,-1-1 0,2 0 0,-1 0 118,0 0 0,-1 1 0,1-1 0,0 0 0,0 1 0,-1-1 0,1 0 0,-1 0 0,1 0 0,-1 0 0,1 1 0,-1-1 0,0 0 0,1 0 0,-1-2 0,1 0 347,-1-1 0,1 1 1,0-1-1,-1 1 0,4-6 0,-3 5-66,0 0 0,0 0-1,0 1 1,0-1 0,0-7 0,-1 9-290,0 1 0,-1-1 0,1 0 0,-1 1 0,0-1 0,1 0 0,-1 1 0,0-1 0,0 1 0,0-1 0,0 1 0,0-1 0,0 1 0,0 0-1,-1-1 1,1 1 0,0 0 0,-1 0 0,1 0 0,-1 0 0,1 0 0,-1 1 0,0-1 0,-3-1 0,-5-2 269,-2 0 0,-18-3 0,21 5-159,-3 0-182,0 1 1,0 0-1,0 0 0,0 1 0,0 1 0,0 0 0,0 0 1,0 1-1,0 1 0,0 0 0,1 1 0,-1 0 0,1 1 0,-16 8 1,20-8-38,1 0 1,0 0-1,0 0 1,0 1-1,1-1 0,0 1 1,0 1-1,0-1 1,1 1-1,0 0 1,0 0-1,-2 8 1,1-3 40,1-1 0,1 1 0,0 0 0,1 0 0,0 1 0,0 23 0,2-23-144,0 3 79,0-1 1,1 1-1,5 27 1,-5-39 30,0 1 0,1-1 0,-1 0 0,1 0 0,0 0 0,0 0 0,0 0 0,1 0 0,-1-1 0,1 1 0,0-1 0,0 1 0,0-1 0,1 0 0,-1-1 0,1 1 0,-1 0 0,5 1 0,3 2 134,0-1-1,0 0 1,1-1 0,-1 0 0,1-1-1,0-1 1,0 0 0,22 1 0,-1-2-21,0-3 0,-1 0 0,1-3 0,37-9 0,4-10-107,-64 21-878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09:36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8 134 1664,'-7'-3'563,"13"1"-257,-5 2-55,-1-4-37,-3-14 3844,3 18-3957,0 0 0,0 0 1,-1 0-1,1 0 0,0 0 1,-1-1-1,1 1 85,0-1 0,0 0-1,0 1 1,0-1 0,0 0 0,1 1 0,-1-1-1,0 1 1,0-1 0,0 0 0,1 1-1,-1-1 1,0 0 0,1 1 0,-1-1-1,1 1 1,0-1 0,8-11 91,-5 7-188,1 0 0,-1 0 0,1 0 0,0 0 0,7-4 0,-4 3 19,1 0 1,1 1-1,-1 0 0,1 1 1,0 0-1,0 0 1,0 1-1,16-3 1,-16 4-91,1 1 1,-1-1-1,0 2 1,1-1-1,14 3 1,-21-2-24,-1 1 0,0-1-1,0 1 1,0 0 0,0 0 0,0 0 0,0 1 0,0-1 0,0 1 0,0 0 0,0 0 0,-1 0 0,1 0 0,-1 0 0,1 0 0,-1 1 0,0-1 0,0 1 0,0-1 0,-1 1 0,4 5 0,-4-5 4,0 1 0,0-1 1,-1 0-1,1 0 1,-1 1-1,1-1 1,-1 1-1,0-1 1,0 0-1,-1 1 0,1-1 1,-1 0-1,1 1 1,-1-1-1,0 0 1,-1 0-1,1 0 0,0 0 1,-1 0-1,0 0 1,1 0-1,-4 3 1,-4 6 232,0-1 1,-1 0-1,-17 15 1,16-16-46,-1-1-1,0-1 1,0 0 0,-1 0-1,-19 8 1,19-8-167,11-7-5,1 0 0,0 0 0,-1 0 1,0 0-1,1 0 0,-1 0 1,1 0-1,-1-1 0,0 1 1,0-1-1,1 1 0,-5-1 1,6 0-8,-1 0 1,0 1-1,1-1 1,-1 0-1,0 0 1,1 0-1,-1 1 1,1-1-1,-1 0 1,0 0-1,1 1 1,-1-1 0,1 1-1,-1-1 1,0 1-1,1 2 382,5-4 6,-2 1-343,0-1-1,1 1 1,-1 0-1,0 0 1,0 0-1,0 0 1,4 1-1,17-1 141,86-7 252,-48 5-484,76-11-4089,-108 9 2587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0:00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25 3904,'-18'-19'1760,"23"14"-1536,3 5-2656,2 0 1760,-2 5-896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09:59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375 51 992,'0'-1'14,"0"1"0,1 0 1,-1 0-1,0 0 0,0 0 1,0 0-1,0 0 0,0-1 0,0 1 1,0 0-1,0 0 0,0 0 0,0 0 1,0 0-1,0-1 0,0 1 0,0 0 1,0 0-1,0 0 0,0 0 0,-1 0 1,1 0-1,0-1 0,0 1 0,0 0 1,0 0-1,0 0 0,0 0 0,0 0 1,0 0-1,0 0 0,0 0 1,-1-1-1,1 1 0,0 0 0,0 0 1,0 0-1,0 0 0,0 0 0,0 0 1,0 0-1,-1 0 0,1 0 0,0 0 1,0 0-1,-10 5 3474,9-6-3403,0 1 0,0-1 0,0 1 1,1-1-1,-1 1 0,0-1 0,0 1 1,1-1-1,-1 1 0,0-1 0,1 0 0,-1 0 1,0 0-1,-9-9 140,-15-3 604,22 10-768,0 1-1,-1 0 1,1 1 0,0-1 0,-1 0-1,1 1 1,-1 0 0,0 0 0,1 0-1,-1 0 1,-7 0 0,-1 1 58,4 0-108,1-1 0,-1 2 0,0-1 0,0 1 0,1 0 0,-1 1 0,0 0 0,-8 3 0,8-2 9,-8 4 103,0 1 0,0 1 0,-20 14 0,35-22-103,-5 3 12,0 1-1,0 1 0,0-1 0,-6 8 0,1 1-147,4-5 165,0 0-1,-10 18 0,16-25-19,0 0-1,0 0 1,1 0-1,-1 0 1,0 0-1,1 0 1,-1 0-1,1 0 1,-1 0-1,1 0 1,0 0-1,0 0 1,0 0-1,0 0 1,1 0-1,-1 0 1,0 0-1,1 1 1,-1-1-1,1-1 1,1 4-1,-1-4-20,0 0 0,1 0 0,-1 0 0,0 0 0,0-1 0,1 1 0,-1 0 0,0-1 0,1 1 0,-1-1 0,0 1 0,1-1 0,-1 0-1,1 0 1,2 1 0,-1-1 41,15 1-16,0-1 0,-1 0-1,1-1 1,0-1-1,21-6 1,0 2-138,-30 4 185,6-1-64,0 1 0,0 0 0,0 1 0,0 1 0,0 0 0,0 1 0,21 4 0,-32-4-9,-1 1 0,1 0-1,0 0 1,-1 0 0,0 0-1,0 0 1,1 1 0,-1 0 0,-1-1-1,1 1 1,0 0 0,-1 0 0,3 4-1,1 1-19,-1 1-1,-1-1 1,1 1-1,3 11 1,-6-12 62,0 0 1,-1 0 0,0 1-1,-1-1 1,0 1 0,-1 9 0,1 2-68,-1-14 73,1 0-1,-1-1 1,0 1-1,-1-1 1,1 0-1,-1 1 1,0-1-1,-1 0 1,1 0-1,-1 0 1,0 0-1,0-1 1,-4 6-1,5-9-35,1 0 0,0 0 0,-1 0 0,1 0-1,0 0 1,-1-1 0,1 1 0,-1 0 0,0-1 0,1 1 0,-1-1 0,1 1-1,-1-1 1,0 0 0,-2 1 0,-29-1 354,20 0-173,-5-2-91,-1 0 1,1-1-1,0 0 1,0-2-1,-23-8 1,22 7-47,3 1-196,7 2-275,-1 0 1,-11-6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0:00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53 2976,'0'-1'84,"0"0"1,0 0-1,1-1 1,-1 1-1,0 0 0,1 0 1,-1 0-1,1 0 1,-1 0-1,1 0 0,0 0 1,-1 0-1,1 0 1,0 0-1,0 1 0,0-1 1,-1 0-1,1 0 1,0 1-1,2-2 1,25-13 977,-5 3 631,-23 12-1653,1-1 0,-1 1 1,0 0-1,1-1 0,-1 1 0,1 0 1,-1-1-1,0 1 0,1 0 0,-1 0 1,1 0-1,-1-1 0,1 1 1,-1 0-1,1 0 0,-1 0 0,1 0 1,-1 0-1,1 0 0,-1 0 0,1 0 1,-1 0-1,1 0 0,-1 0 1,1 0-1,-1 0 0,1 1 0,-1-1 1,0 0-1,2 1 0,-1 0-16,0-1 1,-1 1-1,1 0 0,0 1 0,0-1 0,0 0 0,-1 0 0,1 0 1,-1 0-1,1 0 0,0 3 0,1 2-21,-1 0 0,0 0-1,0 0 1,0 8 0,-1-1-5,1 31 348,0-40-348,-1 0 1,1 0-1,0 0 0,0 0 0,0 0 1,0 0-1,4 7 0,-4-10-152,3 4-609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0:01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0 111 2400,'2'7'671,"0"0"0,0 1 1,-1-1-1,0 0 0,0 1 0,-1 8 1,0-6-354,0 0 0,3 13 0,1 3 157,-4-24-326,15-6 406,-12 2-537,0-1-1,0 1 1,0-1 0,0 0 0,0 1-1,-1-2 1,0 1 0,1 0 0,-1 0 0,3-7-1,1-4 218,6-23-1,1-2-194,-6 25-99,3-12 198,22-36-1,-32 62-143,0-1-1,0 1 0,0 0 1,0-1-1,0 1 0,1 0 1,-1-1-1,0 1 0,0 0 1,0-1-1,1 1 0,-1 0 1,0-1-1,1 1 0,-1 0 0,0 0 1,1-1-1,-1 1 0,0 0 1,1 0-1,-1 0 0,0 0 1,1-1-1,-1 1 0,1 0 1,-1 0-1,0 0 0,1 0 1,-1 0-1,1 0 0,-1 0 1,0 0-1,1 0 0,-1 0 1,1 0-1,-1 0 0,0 0 1,1 1-1,0-1 0,0 1 15,0 0 0,0 1-1,0-1 1,0 0 0,0 1-1,0-1 1,0 1 0,0-1-1,0 1 1,0 1 0,3 11 261,5 21 0,-9-33-241,10 74 605,-4-43-513,-4-26-86,0 0 0,-1 1 0,0 10 1,0-13-50,-1 0 0,1-1 0,0 1 0,0 0 0,3 7 1,0 4-64,-3-9-138,1 6 210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0:02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 58 1056,'4'-8'411,"-4"8"-322,1-1-1,-1 1 0,0 0 1,1-1-1,-1 1 1,0 0-1,1-1 1,-1 1-1,0 0 1,0-1-1,1 1 1,-1-1-1,0 1 0,0-1 1,0 1-1,0 0 1,0-1-1,1 1 1,-1-1-1,0 1 1,0-1-1,0 1 1,0-1-1,0 1 0,-1-1 1,1 1-1,0 0 1,0-1-1,0 1 1,0-1-1,0 1 1,-1-1-1,1 0 1,-4-5 1121,-10-15 958,13 20-2135,0 1 1,1-1-1,-1 0 0,0 1 0,0-1 1,0 1-1,0-1 0,0 1 0,0-1 0,0 1 1,0-1-1,0 1 0,0 0 0,0 0 0,0 0 1,0 0-1,0-1 0,0 1 0,0 0 1,0 1-1,0-1 0,0 0 0,-2 0 0,-3 2-21,0 0-1,0 0 0,0 1 0,0 0 0,0 0 0,0 0 0,1 1 1,0-1-1,-1 1 0,-4 6 0,-15 12-1,15-12 115,-19 19 1,27-26-99,-1 1 1,0 0 0,1 0 0,0 0 0,0 0-1,0 0 1,0 1 0,1-1 0,-3 9 0,4-11-18,0 1 0,0 0 0,0 0 0,1-1 1,-1 1-1,1 0 0,-1-1 0,1 1 0,0 0 0,0-1 0,0 1 1,0-1-1,0 1 0,1-1 0,-1 1 0,1-1 0,0 0 1,2 2-1,3 4 111,1 0 0,0-1 0,11 8 0,-11-9 19,1-1 1,0 1-1,0-1 1,0-1-1,16 6 1,-6-3-24,-13-4-44,0-1 1,0 0-1,8 2 0,39 4 381,-38-4-199,7 0-2350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04:50.6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15 640,'5'-14'3184,"-23"14"-432,-3 5 1748,33 1-3054,24 1-491,-26-3-843,0-2 0,0 0 0,1 0 0,14 0 0,4 1-21,22 1 40,61-3 0,-61-1 23,134-5 795,139-1-490,20 9 234,-245 0-139,-97-3-551,0 0-1,0 1 0,0-1 1,-1 0-1,1 1 1,0 0-1,0-1 0,3 2 1,0 1-94,-4-3-202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0:02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183 153 3072,'3'-2'329,"0"1"0,1 0 0,-1 0 0,1 1 0,-1-1 0,1 1 0,0 0 0,-1 0 0,1 0 0,-1 0 0,6 1 0,9 0 16,-16-1-268,16 1 199,-1-2 1,1 0-1,-1-1 1,21-5-1,-34 7-235,-1-1 0,1 0-1,0-1 1,-1 1 0,1-1 0,-1 1-1,0-1 1,0 0 0,1 0-1,-1-1 1,0 1 0,-1-1-1,1 1 1,0-1 0,-1 0-1,0 0 1,1 0 0,-1 0 0,0 0-1,-1-1 1,1 1 0,-1-1-1,1 1 1,-1-1 0,1-6-1,-2 9-44,0-1 1,0 0-1,0 1 0,-1-1 0,1 0 0,-1 1 0,1-1 0,-1 0 1,1 1-1,-1-1 0,0 1 0,0-1 0,0 1 0,0 0 0,0-1 0,0 1 1,0 0-1,0 0 0,-1-1 0,1 1 0,-2-1 0,-2-2-8,0 1 0,-1-1 0,-10-5 0,6 6 22,1 0 0,-1 0 0,1 1 0,-1 0 0,0 1 0,0 0-1,0 1 1,1-1 0,-1 2 0,-13 1 0,2 2 24,0 0 0,1 1 0,-35 14 0,40-13 51,0 1-1,1 0 1,0 2-1,0-1 1,-23 20-1,34-25-89,0-1-1,1 1 1,-1 0-1,1 0 1,-1 0 0,1 0-1,0 0 1,0 0-1,0 1 1,1-1-1,-3 6 1,4-6 22,-1-1 1,1 1-1,-1 0 0,1-1 1,0 1-1,0 0 0,1 0 1,-1-1-1,0 1 0,1 0 0,0-1 1,0 1-1,-1 0 0,2-1 1,-1 1-1,2 3 0,3 3 42,0-1-1,1 0 1,0 0-1,0 0 1,0-1-1,1 0 1,0 0-1,11 6 0,10 5 242,35 16 0,-46-25-200,2-2 0,-1 1 1,1-2-1,-1-1 0,2 0 1,-1-2-1,0 0 1,1-1-1,-1-1 0,31-3 1,-36 0-695,28-6 1,1-1-5868,-32 8 3517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0:04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8 1728,'-65'3'7402,"63"-3"-7280,-1 1 0,1-1 0,0 0-1,0 0 1,0 1 0,0-1 0,0 1-1,0 0 1,0 0 0,0 0-1,0 0 1,1 0 0,-1 0 0,0 0-1,1 0 1,-1 1 0,0-1 0,1 1-1,0-1 1,-1 1 0,1-1-1,0 1 1,0 0 0,0 0 0,0 0-1,-2 3 1,0 5-163,0 0-1,0 1 1,1-1-1,-1 14 1,0 2 87,0-13-29,1 1-1,1 0 1,0 0 0,1 0 0,1 16 0,1-6-147,-2-18 128,0 1 0,1 0 1,0 0-1,0-1 0,1 1 0,0 0 1,3 7-1,-3-10 2,0 1-1,1 0 1,-1-1-1,1 0 1,0 0-1,0 1 1,1-2 0,7 8-1,-9-9 9,1 0 1,0-1-1,0 1 0,-1-1 0,1 1 1,0-1-1,0 0 0,1 0 0,-1-1 1,0 1-1,0-1 0,0 1 0,0-1 0,1 0 1,4 0-1,3-2 107,1 0 0,-1 0 1,1-1-1,-1 0 0,0-1 0,18-9 1,60-40 139,-68 40-245,1-2-13,-1 0 0,0-1 0,19-19 0,-31 26-7,-1 0 0,0 0 0,0-1 0,-1 0 0,0 0 0,-1-1 0,0 0 1,7-20-1,-9 20 2,-1 0 0,0 0 0,0 0 0,-1 0 0,1-19 0,-2 22-151,1 10-64,-1 16-35,-15 52-255,6-33 611,1 1 0,-3 66 0,10-90-59,1 0 1,0 0 0,3 16-1,-3-25 12,1-1 0,-1 1 0,1 0 0,0-1 0,0 1 0,0-1 0,0 0 0,1 1 0,-1-1 0,1 0 0,1-1 0,4 7 0,-6-9-31,0 1 0,0 0 0,0-1 0,0 1 0,0-1 0,0 1 0,0-1 0,0 0 0,1 0 0,-1 0 0,1 0 0,-1-1 0,0 1 0,1-1 0,-1 1 0,1-1 0,0 0-1,-1 0 1,1 0 0,-1 0 0,1 0 0,-1-1 0,1 1 0,-1-1 0,1 1 0,-1-1 0,0 0 0,1 0 0,-1 0 0,4-3 0,6-1-270,7-5 260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0:06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0 2912,'-1'8'10048,"-1"0"-10998,-10 10 1720,9-14-723,0 1 0,0-1 0,1 1-1,0-1 1,-4 9 0,3-2 7,1-5-73,0 0 1,1 1-1,-1-1 0,1 1 0,0 7 0,0 4 139,1-13-129,-1 0-1,1 0 1,0 0 0,2 9-1,-1-12 11,-1 0 0,1-1-1,-1 1 1,1 0 0,0 0 0,0-1-1,0 1 1,0 0 0,0-1-1,0 1 1,1-1 0,-1 1 0,0-1-1,1 0 1,-1 0 0,4 2 0,-2-1-129,0 0 1,0 0-1,0-1 1,0 0 0,0 1-1,0-1 1,1 0-1,-1 0 1,0-1 0,1 1-1,-1-1 1,1 0-1,-1 0 1,1 0 0,-1 0-1,0-1 1,6 0-1,-1-2-1306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0:06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20 7136,'-8'-8'2656,"-2"5"-2080,2-5-160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0:12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19 640,'13'-19'8773,"-13"35"-7680,-1-5-773,0-1-1,-3 18 1,1-18-44,2 0 0,-2 17 0,3-19-75,-1 0 0,0-1 0,-3 11 0,2-10-82,0 0 0,1 0 0,0 11 0,0-14-125,1 0 0,-1 0 1,0 0-1,-3 8 0,3-8 6,-1 0-1,1-1 0,0 1 1,0 8-1,-1 21 50,1-24 13,0-1-1,1 1 1,0-1-1,2 12 1,-2-18-51,1 0 0,0 0 1,0 0-1,0 0 0,0-1 1,0 1-1,0 0 0,1-1 0,0 1 1,-1-1-1,1 1 0,0-1 1,0 0-1,0 0 0,1 0 0,-1 0 1,5 3-1,-5-4-6,1 0 0,-1 0 0,1 0 0,0 0 0,0 0 0,-1-1 0,1 1 0,0-1 0,0 0 0,0 0 0,-1 0 0,1 0 0,0 0 0,0-1 0,0 1 0,5-3 0,5-1 43,0-1 0,14-7-1,-11 4-14,87-29 223,-14 5-218,-83 29-21,1 0 0,-2-1 1,1 1-1,0-2 0,-1 1 1,1-1-1,-1 1 0,8-12 0,-4 5-41,-1 0 0,-1-1 0,10-19-1,-14 23 31,0 0 0,0 0 0,-1 0 0,0 0 0,-1-1 0,1 1 0,-2 0 0,1-10 0,-1 18-15,0-1 0,0 1 0,0 0 0,0 0 0,0 0 0,0 0 0,0 0 0,0-1 0,0 1 0,0 0 0,0 0 0,0 0 0,0 0 0,0 0 0,-1-1 0,1 1 0,0 0 0,0 0 0,0 0 0,0 0 0,0 0 0,0 0 0,0 0 0,0-1 0,-1 1 0,1 0 0,0 0 0,0 0 0,0 0 0,0 0 0,0 0 0,-1 0 0,1 0 0,0 0 0,0 0 0,0 0 0,0 0 0,0 0 0,-1 0 0,1 0 0,0 0 0,0 0 0,0 0 0,0 0 0,0 0 1,-1 0-1,1 0 0,0 0 0,0 0 0,0 0 0,0 0 0,0 0 0,-1 0 0,1 0 0,0 1 0,0-1 0,0 0 0,0 0 0,0 0 0,0 0 0,0 0 0,0 0 0,-1 0 0,1 1 0,0-1 0,0 0 0,0 0 0,-9 10-186,8-8 183,0 0 1,0 0-1,1-1 0,-1 1 0,0 0 1,1 0-1,0 0 0,-1 3 0,-3 13 97,2-10-74,-1-1 0,1 1 0,0 1 0,0 10 0,-4 14 121,-7 32-159,12-59 60,0 0 1,0 0-1,1 0 1,-1 0-1,1 0 1,1 0-1,-1 0 0,3 10 1,-2-12-14,0 0 1,0 0-1,0 0 1,1 0-1,0 0 0,0 0 1,0-1-1,0 1 1,0-1-1,1 1 0,0-1 1,-1 0-1,5 3 1,17 16 65,25 17-67,-43-34 29,0-1 0,0 0 1,0-1-1,1 0 0,0 0 0,7 3 0,-9-5-673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0:13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24 1152,'22'-23'9503,"-23"35"-8201,1-2-1202,-2 1 1,1-1-1,-6 20 1,4-20 128,1 0-1,0 1 1,-2 19 0,3 3 145,0-25-334,1 0-1,0 0 1,0 0 0,0 0-1,1 0 1,0 0 0,1 0-1,4 14 1,-1-11 30,0 0 0,1 0 0,0 0 0,1-1 0,0 0-1,0-1 1,1 1 0,10 8 0,7-1 933,-26-21-2672,1 4 1406,-1-1 1,1 0 0,-1 0-1,1 1 1,-1-1 0,1 1-1,-1-1 1,0 0-263,0 0 263,1 1-1,-1-1 1,0 1 0,1-1-1,-1 1 1,0 0 0,0-1-1,0 1 1,-2-2-263,-9-4-3933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0:13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65 8640,'-13'-38'3200,"3"35"-2496,10-8-192,0 6 160,-3 2-480,3-2-448,-5 5-1344,5 5 928,-4 3-1632,4 3 1312,4 0-2688,4 8 2080,5-16-128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0:14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7 108 1984,'-6'0'9200,"10"-1"-9050,1 0-1,-1 0 1,1 0 0,-1-1 0,0 0 0,0 0 0,0 0 0,5-3 0,7-4 298,12-4-171,1 2-1,0 0 1,59-12 0,-34 14 111,74-4 0,-112 12-300,1 0 1,-1 1 0,1 1 0,-1 0 0,24 6 0,-33-6 7,-5-1-133,-45 27-9041,29-19 5708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0:15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1664,'0'-12'7103,"5"12"-7401,-2 1 364,-2-1-14,0 1-1,-1-1 1,1 0-1,0 0 1,-1 1-1,1-1 1,0 0-1,-1 0 1,1 0-1,0 0 1,-1 0 0,1 0-1,0 0 1,0 0-1,-1 0 1,1 0-1,0 0 1,-1-1-1,1 1 1,0 0 0,-1 0-1,1-1 1,0 1-1,0-1 1,-1 1-31,1-1 1,-1 1 0,1 0 0,-1 0-1,1 0 1,-1 0 0,1-1 0,-1 1-1,1 0 1,-1 0 0,1 0 0,-1 0-1,1 0 1,-1 0 0,1 0-1,-1 0 1,1 0 0,-1 1 0,2-1-1,-2 0-4,0 0-1,0 0 0,0 0 0,0 1 0,1-1 0,-1 0 1,0 0-1,0 0 0,0 0 0,1 0 0,-1 0 0,0 0 1,0 0-1,0 0 0,1 0 0,-1 0 0,0 0 1,0 0-1,0 0 0,1 0 0,-1 0 0,0 0 0,0 0 1,0 0-1,1 0 0,-1 0 0,0 0 0,0-1 0,0 1 1,1 0-1,-1 0 0,0 0 0,0 0 0,0 0 0,0 0 1,0-1-1,1 1 0,-1 0 0,0 0 0,0 0 0,0 0 1,0-1-1,0 1 0,0 0 0,0 0 0,0-1 182,4 0 21,-3 0-182,-1 1-1,0 0 1,1 0 0,-1 0-1,0 0 1,1 0 0,-1 0-1,0 0 1,1 0-1,-1 0 1,0 0 0,1 0-1,-1 0 1,0 0 0,1 0-1,-1 0 1,0 0 0,1 0-1,-1 1 1,0-1-1,1 0 1,-1 0 0,1 1-1,2 0-28,1 0 0,0 0 0,0-1 0,-1 1 0,1-1 0,0 0 1,0 0-1,4 0 0,14 0-225,53 5 409,-37-3-117,-12-2 86,45-5 1,7-1 352,-67 5-200,0 0-1,14-3 1,-3 1-1260,1 1-4782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0:17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2 191 3648,'-2'-2'1294,"6"4"-797,-4-1-412,1-1 0,-1 0 0,0 0 0,1 1 0,-1-1 0,1 0 0,-1 0 0,1 0 0,-1 0 0,1 1 0,-1-1 0,1 0 0,-1 0 0,1 0 0,-1 0 0,1 0 0,-1 0 0,1 0 0,-1-1 0,1 1 0,-1 0 0,1 0 0,-1 0 0,1 0 0,-1-1 0,1 1 0,-1 0 0,1 0 0,0-1 0,21-16 1766,-14 9-1543,0 0 0,12-9 1,-11 9-91,0 0-1,10-11 1,49-50 1164,-65 66-1370,-1 0 1,1 0 0,-1 0 0,0-1-1,0 1 1,0-1 0,2-6 0,-2 6-78,-6 17 31,0 0-1,1 0 1,1 0 0,-1 19-1,-2 9 164,-20 160-46,6-42 346,16-126-383,1 56 0,3-53 257,3-7 310,-4-27-621,-1 0-1,0 0 0,0-1 1,0 1-1,-1 0 0,1-1 1,0 1-1,-1 0 0,1-1 1,-1 0-1,1 1 0,-1-1 1,0 0-1,1 0 0,-5 2 1,-3-1 33,0 1 0,0 0 1,-16 8-1,4-6 274,18-3-230,1-1 0,-1 0 1,0 0-1,0 0 0,0 0 1,-1-1-1,-5 2 0,8-2-69,94-8 1139,-17 0-726,-21 6-495,195 1-12,-189 8-3660,-45-3 2202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04:51.9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122 4 2656,'-1'-3'3787,"-6"3"-3062,4 0-600,1 1 0,-1-1 0,1 1 0,0 0 0,-1 0 0,1-1 0,0 1 0,-1 1 0,1-1 0,0 0 0,0 1 0,0-1 0,-2 2 0,-5 4 546,5-3-498,0 0 0,1-1 1,0 1-1,0 0 0,0 0 0,0 1 1,0-1-1,1 1 0,-3 7 0,0-1 815,4-10-748,-12 31 2256,12-28-2402,0 0 0,1 1 0,-1-1 0,1 1 0,0-1-1,1 6 1,0 8-111,1 83-344,0 45-35,-6 32 409,-4 147-58,-2 489 244,12-502-132,4 63-18,1 6-114,15 572 743,46-371-966,-46-485-749,-19-84 408,2-1 0,-1 1 0,2-1 0,0 0 0,8 12 0,-14-23 556,0 0 0,1-1-1,-1 1 1,0 0 0,1-1 0,-1 1 0,1-1-1,-1 1 1,1-1 0,-1 1 0,1-1-1,-1 1 1,1-1 0,0 0 0,-1 1 0,1-1-1,0 0 1,-1 1 0,1-1 0,0 0 0,-1 0-1,1 0 1,1 1 0,-1-2-56,0 0-1,0 1 1,0-1 0,0 0 0,-1 1-1,1-1 1,0 0 0,0 0-1,-1 0 1,1 0 0,0 0 0,-1 0-1,1 0 1,-1 0 0,1 0 0,-1 0-1,1 0 1,-1-1 0,18-52-1812,2-19-614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1:33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1568,'0'0'4773,"19"0"-3856,-18 0-862,1 0 0,0 0-1,0 1 1,-1-1 0,1 1-1,0-1 1,0 1 0,-1-1-1,1 1 1,0 0 0,2 1-1,-2-1 0,-1-1 0,1 1 0,-1-1-1,1 0 1,0 0 0,0 0 0,-1 0 0,1 0-1,0 0 1,2 0 0,1-1 90,69 4 208,43 0 267,-88-2-608,256-12 901,-194 7-48,-45 7-822,-46-3-152,1 0-1,-1 0 1,0 0-1,1 1 1,-1-1-1,1 0 1,-1 0-1,0 0 1,1 0-1,-1 0 1,1 1-1,-1-1 1,0 0-1,1 0 1,-1 0-1,0 1 1,1-1-1,-1 0 1,0 1-1,0-1 1,1 0-1,-1 1 0,0-1 1,0 0-1,0 1 1,1-1-1,-1 0 1,0 1-1,0-1 1,0 1-1,0-1 1,0 0-1,0 1 1,0-1-1,0 1 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1:34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1472,'8'5'5304,"7"0"-4451,-1-1-285,-12-4-522,1 1-1,-1-1 1,1 1-1,-1-1 1,1 0-1,-1 0 1,1 0-1,-1 0 0,4-1 1,6 0 118,47-2 28,-40 2-23,-1-1 1,26-6 0,2 0 153,63-1-184,-12 2 68,42 3 761,-94 5-608,-45-1-369,1 0-1,-1 0 0,0 0 1,1 0-1,-1 0 0,0 0 1,1 0-1,-1 0 0,0 0 1,1 0-1,-1 0 1,0 0-1,1 0 0,-1 0 1,0 0-1,1 1 0,-1-1 1,0 0-1,1 0 0,-1 0 1,0 0-1,0 1 0,1-1 1,-1 0-1,0 0 0,0 1 1,0-1-1,1 0 1,-1 1-1,0-1 0,0 0 1,0 0-1,0 1 0,1-1 1,-1 0-1,0 1 0,0-1 1,0 0-1,0 1 0,0-1 1,0 0-1,0 1 0,0-1 1,0 0-1,0 1 1,0-1-1,0 0 0,-1 1 1,1-1-1,0 0 0,0 1 1,0-1-1,0 0 0,0 1 1,-1-1-1,0 2-272,1-1 0,-1 0 0,0 1 0,0-1 0,0 0 0,0 0 0,0 1 0,0-1 0,0 0 0,-1 1 0,-7 1-1489,0-3-1482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1:36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489 113 2080,'-5'-1'324,"0"0"0,0 0 1,1-1-1,-1 1 0,0-1 0,1 0 0,-1 0 1,1 0-1,0-1 0,0 0 0,0 0 0,-6-5 1,3 2-77,-1 1 0,-13-7 1,-94-41 1260,112 52-1509,-1 0 1,1 0-1,0 0 0,-1 1 1,1-1-1,-1 1 0,1-1 1,-1 1-1,1 0 0,-1 1 1,1-1-1,0 0 0,-1 1 0,1 0 1,-1 0-1,1 0 0,0 0 1,0 1-1,0-1 0,0 1 1,0 0-1,-5 3 0,1 0 34,1 0 1,-1 1-1,2-1 0,-1 1 0,1 0 0,-1 0 0,2 1 1,-7 11-1,-31 56 334,37-64-382,0 1 0,0-1 0,2 1 0,-1 0 0,1 0 1,1 1-1,0-1 0,0 0 0,1 17 0,1-22 45,0 0 0,0 0 0,1-1 0,-1 1 0,1 0 0,1 0 0,-1-1 0,1 1-1,0 0 1,0-1 0,1 0 0,0 0 0,0 1 0,0-2 0,0 1 0,1 0 0,-1-1 0,1 1 0,5 3 0,-5-5 37,0 0 1,0 0 0,0-1-1,0 1 1,6 2 0,-9-5-45,1 1 1,0-1 0,0 1 0,0-1 0,0 0-1,0 1 1,0-1 0,0 0 0,0 0 0,0-1-1,0 1 1,0 0 0,0-1 0,2 0 0,-2 1-23,-1-1 0,1 0 1,-1 0-1,1 0 0,-1 0 1,0 0-1,1 0 0,-1 0 1,0 0-1,0 0 0,1-2 1,-1 2-1,-1 1-1,0 0 1,1-1 0,-1 1 0,0 0 0,0-1 0,1 1 0,-1-1 0,0 1 0,0-1 0,0 1 0,0 0-1,0-1 1,0 1 0,0-1 0,0 1 0,0-1 0,0 1 0,0-1 0,0 1 0,0 0 0,0-1 0,0 1-1,0-1 1,0 1 0,0-1 0,-1 1 0,1 0 0,0-1 0,0 1 0,0-1 0,-1 1 0,1 0 0,0-1-1,-1 1 1,1 0 0,0 0 0,-1-1 0,1 1 0,0 0 0,-1 0 0,1-1 0,-1 1 0,0 0 9,0-1 0,0 1 0,0 0 1,0 0-1,0 0 0,0-1 1,0 1-1,0 0 0,0 0 0,0 1 1,0-1-1,0 0 0,0 0 0,0 0 1,0 1-1,0-1 0,1 0 1,-1 1-1,0-1 0,0 1 0,0-1 1,0 1-1,0 0 0,-22 21-34,9-9-214,7-8 220,1-1-1,0 1 1,0 0-1,0 0 0,1 1 1,0 0-1,0 0 1,1 0-1,-7 10 0,1 5 103,0 1-1,2 0 1,0 0-1,1 1 1,2 0-1,0 0 0,1 0 1,2 1-1,0-1 1,1 1-1,3 24 1,-1-42-93,0 1 1,0-1 0,0 0 0,0 0 0,1 0-1,0 0 1,1 0 0,-1-1 0,7 11-1,-7-13 72,0 0 0,1-1-1,-1 0 1,0 0 0,1 1-1,-1-1 1,1-1-1,0 1 1,-1 0 0,1-1-1,0 1 1,0-1 0,0 0-1,0 0 1,1 0-1,-1 0 1,0-1 0,0 1-1,0-1 1,6 0 0,1 0 3,0-1 1,0-1-1,0 1 1,0-2-1,0 1 1,-1-1-1,1-1 1,14-7 0,-14 7-84,1 0 1,-1 1 0,1 0 0,18-3-1,6-1 55,-27 5 12,-3 0-12,0 1 0,0 0 1,10-1-1,-14 2 297,-26-5-11434,21 5 10431,0-3-634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1:37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 1152,'-3'-7'4764,"9"7"-2828,16 10-2085,-12-5 611,15 2-246,1-1-1,1-1 1,36 2-1,81-5 303,9 1 449,-22-1-553,-73-3-503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1:38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 62 1248,'-1'0'124,"1"0"177,1 0-257,-1 0 0,0 0-1,0 0 1,0 0 0,1 0 0,-1 0-1,0 0 1,0 0 0,0 0 0,1 0 0,-1 0-1,0 0 1,0-1 0,0 1 0,0 0-1,1 0 1,-1 0 0,0 0 0,0 0-1,0 0 1,0 0 0,0 0 0,1-1-1,-1 1 1,0 0 0,0 0 0,0 0-1,0 0 1,0 0 0,0-1 0,0 1-1,1 0 1,-1 0 0,0 0 0,0-1-1,0 1 1,0 0 0,0 0 0,0 0 0,0 0-1,0-1 1,0 1 0,0 0 0,0 0-1,0 0 1,0-1 0,0 1 0,0 0-1,0 0 1,-1 0 0,1 0 0,0-1-1,0 1 1,0 0 0,-11-8 2802,9 7-2697,1 1 0,0-1 0,-1 0 0,1 0 0,0 0 0,-1 0 0,1 0 0,0 0 0,-2-3 0,0 1 38,0-1 0,0 1 0,-1 0 0,0 0 0,0 0 1,0 1-1,0-1 0,0 1 0,0 0 0,-9-3 0,10 4-194,0 1 0,0 0 0,0 0 1,0 0-1,0 0 0,0 0 0,0 0 0,0 1 0,0-1 0,0 1 0,0 0 0,-3 1 0,-4 3 137,1-1 0,-11 8 0,6-4-62,4-1-39,0 0-1,1 0 1,-11 11-1,4-3 50,7-8-126,2 0-1,-1 1 0,1 0 1,0 0-1,-8 15 0,13-21 64,1 0-1,-1 1 0,1-1 0,0 1 0,0-1 0,0 1 1,1-1-1,-1 1 0,0 0 0,1-1 0,0 1 0,0 0 1,-1-1-1,2 1 0,-1 0 0,0-1 0,0 1 0,1 0 1,0-1-1,-1 1 0,1 0 0,0-1 0,0 1 0,1-1 1,-1 0-1,3 5 0,2 1 57,1-1 1,0 1-1,0-1 1,0-1-1,1 1 1,-1-1-1,2 0 1,-1-1-1,17 8 1,-15-9 93,0 0 0,0 0 1,0-2-1,0 1 0,1-1 1,-1 0-1,1-1 0,20-1 1,-7-1-89,0 0 0,0-2 1,0-1-1,0-2 0,39-12 1,-61 17-541,1 0 1,-1 0-1,1 0 1,-1 0 0,1-1-1,-1 1 1,0 0-1,0-1 1,4-3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1:40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371 12 736,'-6'-5'171,"6"5"-151,0 0 0,0-1 0,0 1 0,0 0 0,0 0 0,0 0 0,0 0 0,0-1 0,0 1 0,1 0 0,-1 0 0,0 0 0,0 0 0,0 0 0,0-1 0,0 1 0,0 0 0,1 0 0,-1 0 0,5-1 2134,-5 1-2005,0 0 0,1 0 0,-1-1 0,1 1 0,-1 0 0,0 0 0,1-1 0,-1 1 0,1 0 0,-1 0 0,1 0 0,-1 0 0,1 0 0,-1 0 0,1 0 0,-2 11 117,-1 1-1,0-1 1,-1 1-1,-6 14 1,1 1-37,-40 125 1190,-29 59-1112,0-2 319,-27 269-295,64-159 576,37-255-767,-2 8 118,6 95 0,2-150-228,0 0-1,0 0 1,2 0 0,6 18 0,33 62 215,-30-70-117,2-1-1,1 0 1,27 31-1,-12-20 40,51 43-1,-80-77-261,31 24-188,-32-26-33,0 1 1,1-1-1,-1 0 1,0 0 0,0 0-1,1 0 1,-1 0 0,1 0-1,-1-1 1,1 1-1,-1-1 1,1 0 0,-1 0-1,6 0 1,-8 0 240,0 0 0,1 0 1,-1 0-1,0 0 0,1-1 1,-1 1-1,0 0 0,0 0 1,1 0-1,-1 0 0,0-1 1,1 1-1,-1 0 0,0 0 1,0 0-1,0-1 0,1 1 1,-1 0-1,0 0 0,0-1 1,0 1-1,1 0 0,-1-1 1,0 1-1,0 0 0,0-1 1,2-20-3062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1:41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2304,'0'0'3184,"-5"14"-1424,3 22-674,1-28-930,1 0 1,-1 1-1,1-1 1,1 0-1,-1 1 1,4 13-1,30 93 927,-20-74-919,36 123-259,-13 35 35,-13-56 35,6 19 539,17 272 1,-46-390-282,-9 73 0,5-93-166,-1 0 0,-2-1 0,0 1-1,-15 35 1,9-31-73,5-10 85,-1-1 0,-1 0 0,0 0 0,-15 20 0,-54 69-962,57-78-1039,13-21-1331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1:42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4 122 1664,'-4'-11'5921,"5"10"-5780,-1 0 113,1 0 0,-1-1 0,1 1 0,-1-1 0,1 1 0,0 0 0,0 0 0,0 0 0,1-3 0,31-24 511,-27 21-650,1 0-1,0 1 1,1 0-1,0 0 0,0 1 1,0 0-1,11-5 0,-12 7-158,0 1 0,0-1-1,1 1 1,-1 1 0,0-1-1,1 2 1,-1-1 0,1 1-1,12 0 1,-17 1 64,0-1 0,1 1 0,-1 0 0,0 0-1,0 0 1,0 0 0,0 1 0,0-1 0,0 1 0,0 0 0,-1 0-1,1 0 1,0 0 0,-1 0 0,0 1 0,1-1 0,-1 1 0,0-1-1,0 1 1,0 0 0,-1 0 0,1 0 0,-1 0 0,2 3 0,-1 2-2,0 0 0,0-1 0,0 1 0,-1 0 1,0 0-1,-1 0 0,0 0 0,0 0 1,-1 0-1,0 0 0,0 0 0,0 0 0,-4 8 1,0 0-18,-1-1 0,-1 0 0,-1 0 0,0 0 0,-12 16 0,11-19 89,-1 0-1,-1 0 1,0-1-1,-24 18 1,28-24 4,-1-1 0,1-1 0,-1 1-1,-14 3 1,9-5-88,12-2-19,0 0 0,-1 0 0,1 0 0,-1 0-1,1 0 1,-1 1 0,1-1 0,0 0 0,-1 1 0,-1 0 0,-4 4-39,6-4 120,-1 0 1,1 0 0,-1 0 0,0 0 0,1 0 0,-1 0-1,0 0 1,0-1 0,0 1 0,0 0 0,1-1-1,-6 1 401,24-1-287,65-6 47,-58 3-266,-18 2 49,-1 0 0,1 0-1,0 1 1,11 0-1,3 1 87,33-2 0,-14 0 144,24 6-109,-52-3 481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1:43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16 1664,'0'-4'2629,"-8"8"646,8-4-3212,0 0 0,-2 1 695,2 0-695,0-1 0,0 0 0,0 0 1,0 0-1,0 0 0,0 1 0,0-1 0,-1 0 0,1 0 1,0 0-1,0 0 0,0 1 0,0-1 0,0 0 0,0 0 0,0 0 1,0 1-1,0-1 0,0 0 0,0 0 0,0 0 0,1 0 1,-1 1-1,0-1 0,0 0 0,0 0 0,0 0 0,0 0 1,0 1-1,0-1 0,1 0 0,10 4 930,14-3-715,91-1 506,-63 0 66,96-12 1,-59 1-520,-65 11-251,-23 0-96,-2-1-18,0 1 0,-1 0 0,1-1 1,0 1-1,-1 0 0,1-1 1,0 1-1,0 0 0,-1 0 1,1 0-1,0-1 0,-1 1 0,1 0 1,0 0-1,-1 0 0,1 0 1,-1 0-1,1 0 0,0-1 1,-1 1-1,1 0 0,-1 0 0,1 0 1,0 0-1,-1 0 0,1 1 1,0-1-1,-1 0 0,1 0 0,-1 0 1,1 0-1,-1 0 0,-13 4-1365,13-3 1025,-1-1 0,1 1 0,-1-1 0,1 1 0,-1-1 0,0 1 0,1-1 0,-4 0 0,-5 0-3540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1:44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 4576,'-5'-3'3968,"5"17"-1691,0 43-1433,-2-16-157,9 77 1,22 164-306,-10-83-156,-11-85 451,-8-113-1008,-13-24-8069,9-9 6203,0-5 144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04:53.3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160 62 1472,'0'-1'35,"0"0"0,-1-1 0,1 1 1,1 0-1,-1 0 0,0 0 0,0 0 0,0 0 0,0 0 0,1 0 1,-1 0-1,0 0 0,1 0 0,-1 0 0,1 0 0,-1 0 1,1 0-1,0 0 0,-1 1 0,1-1 0,1-1 0,-2 2 0,0-1-1,1 0 1,-1 0-1,0 1 1,0-1-1,1 0 1,-1 1 0,0-1-1,0 0 1,0 0-1,0 1 1,0-1-1,0 0 1,0 1-1,0-1 1,0 0-1,-1 0 1,1 1-1,0-1 1,0 0 0,-1 1-1,1-1 1,0 0-1,-1 1 1,1-1-1,-1 0 1,1 1-1,-1-1 1,1 1-1,-2-1 1,-1-6 1220,3-3 3071,5 25-2674,-3-9-1428,0-1 1,-1 1-1,0-1 1,1 1-1,-2 0 1,1 8-1,2 6 264,-2-4-278,0 0 0,-2 18 0,0-8-168,0-13 42,-1 1 0,0 0 1,-2-1-1,1 1 1,-1-1-1,-1 0 0,-12 22 1,8-14 162,-2 0-1,-22 34 0,19-35-169,-14 32 0,22-42-77,1 0 0,-10 11 0,7-8 10,4-3 46,4-9-54,0-1 0,0 1 0,0-1 0,-1 1 0,1-1 0,0 1 0,0-1 0,0 1 0,-1-1 0,1 1 0,0-1-1,0 0 1,-1 1 0,1-1 0,0 1 0,-1-1 0,0 1 0,1-1 259,1-1-69,8-11-66,0 0-1,0 0 1,-1-1 0,10-25-1,-8 19 10,64-134-2,-67 139-152,58-121-4,-57 114-45,-2 0 0,6-36 1,-11 22 179,-1 34 27,0 17 170,-1-6-261,1 0 1,1 0 0,0 0-1,0 0 1,1-1 0,0 1-1,5 13 1,14 45-72,-16-49 56,1 0-1,13 28 1,-8-21 369,11 33-1,-8-18-15,4 12-464,-12-32-26,1-1-1,0 0 1,16 26-1,-22-44-89,8 11-1193,-8-13 1241,-1 0 0,1 1-1,-1-1 1,1 0-1,-1 1 1,1-1 0,-1 0-1,1 0 1,-1 0-1,1 0 1,0 1 0,-1-1-1,1 0 1,-1 0-1,1 0 1,-1 0 0,1 0-1,0 0 1,-1 0-1,1 0 1,-1-1 0,1 1-1,-1 0 1,1 0-1,-1 0 1,1-1 0,0 1-1,11-8-1831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1:45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17 161 6304,'-1'-2'383,"0"-1"1,-1 1-1,1 0 0,-1 0 1,1 0-1,-1 0 1,0 1-1,-2-3 0,9-1-425,-1 1-1,1-1 1,-1 0-1,0 0 1,-1 0-1,1 0 1,3-9-1,16-20 885,-19 29-774,1 0 0,0 0 0,0 0 0,0 1 0,0 0 0,1 0 0,0 0 0,0 1 0,0 0 0,0 0 0,13-4 0,-11 5-23,1 1 0,0-1 0,0 2 0,0-1 0,0 1 0,0 0 0,0 1 0,14 2 0,-13-1 21,0 0 0,0 1 1,0 0-1,0 0 0,0 1 0,-1 0 1,0 1-1,0 0 0,0 0 0,0 1 1,-1 0-1,0 1 0,0 0 0,-1 0 1,0 1-1,0 0 0,-1 0 0,10 16 1,-14-21-25,-1-1 1,0 1 0,0 0 0,0 0 0,0-1-1,-1 1 1,1 0 0,-1 0 0,1 0-1,-1 0 1,0 0 0,0-1 0,-1 1 0,0 6-1,0-5 58,-1 1 0,0-1 0,1 1 0,-2-1-1,1 0 1,0 0 0,-1 0 0,-4 5 0,-1 0 41,0 0 0,-1-1 0,0 0 0,0-1 0,-1 0 0,-16 9 1,-58 25 326,74-37-576,-1 0 0,1-1 0,-1-1 0,1 1 0,-1-2 0,-17 2 0,-4-5-1730,3 0-3551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1:46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61 2720,'-1'0'383,"-1"1"0,0-1 0,0 0-1,1 1 1,-1 0 0,0-1 0,1 1 0,-1 0 0,0 0 0,1-1 0,-4 4 0,4-3-127,-1 0 0,1 0 0,-1 0 0,1 0 1,-1 0-1,0-1 0,0 1 0,1 0 0,-1-1 0,0 1 1,0-1-1,-2 0 437,5-2-599,0 0 0,0 0 0,1 1 1,-1-1-1,0 0 0,1 0 0,0 1 0,-1-1 0,1 1 0,0-1 0,3-1 0,-5 3-65,11-7-24,-1-1 0,1 2 1,0 0-1,0 0 0,1 1 1,0 0-1,0 1 0,0 0 1,16-2-1,-25 6 2,-1 0 1,1 0-1,0 0 0,0 0 0,0 0 1,0 1-1,0-1 0,0 1 1,0 0-1,0 0 0,-1 0 1,1 0-1,0 0 0,-1 1 0,1-1 1,-1 1-1,1 0 0,-1-1 1,0 1-1,0 0 0,0 1 1,0-1-1,0 0 0,0 0 0,0 1 1,-1-1-1,1 1 0,-1 0 1,0-1-1,0 1 0,0 0 0,0 0 1,0 0-1,-1 0 0,1-1 1,-1 1-1,0 5 0,1-2 20,-1 0 0,0 0-1,-1 0 1,0 0 0,0 0-1,0 0 1,0 0 0,-1-1-1,0 1 1,0 0 0,-1-1-1,1 1 1,-1-1 0,0 0-1,-1 0 1,-5 7 0,-3-1 133,0-1 0,-1 0 0,-28 16 1,29-18-200,3-4 204,1 0 0,-1 0-1,-1-1 1,-16 4 0,10-3 179,11-3-256,8-2 91,13-3 184,53 6 219,-29 0-553,53-5 0,-45 1 225,-36 2-705,1 0-1,-1-1 1,0 0 0,1-1 0,23-7-1,2-3-4454,-24 5 266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1:58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69 1408,'4'0'519,"-8"0"525,18-15 812,-10-4-1162,-3 19-641,-1-1 1,0 0-1,0 0 0,0 0 1,0 0-1,0 0 0,0 0 0,-1 0 1,1 0-1,0 0 0,0 0 0,-1 0 1,1 0-1,0 1 0,-1-1 0,1 0 1,-1 0-1,1 0 0,-2 0 0,-4-7 275,5 7-310,1 1 0,0-1 0,-1 1 0,1-1 0,0 1 0,-1-1 0,1 1 0,-1-1 0,1 1 0,-1-1 0,1 1 0,-1 0 0,1-1 0,-1 1 0,1 0 0,-1-1-1,0 1 1,1 0 0,-1 0 0,0 0 0,1-1 0,-1 1 0,1 0 0,-1 0 0,0 0 0,1 0 0,-1 0 0,0 0 0,1 0 0,-1 0 0,0 1 0,1-1 0,-2 0 0,-6 3 177,0-1-1,0 1 1,0 0 0,0 1-1,-14 8 1,17-9-203,0 1-1,0 0 0,0 0 1,1 0-1,-1 1 1,1-1-1,0 1 1,0 0-1,-3 6 1,0 0-134,3-3 155,0-1 0,0 1 0,0-1 0,1 1 0,-2 9 0,1-4-61,2-5 185,0 0 1,0 1 0,1-1-1,-1 11 1,2 9 214,1-26-337,-1-1 0,1 0 1,-1 0-1,1 0 1,0 0-1,-1 1 0,1-1 1,0 0-1,0 0 0,0 0 1,1 1-1,1 1 14,0-1 0,-1 1 0,1-1 0,0 0 0,0 0-1,0 0 1,0 0 0,0-1 0,0 1 0,0-1 0,6 2 0,0 0-4,0-1 1,15 2 0,12 0 123,53 12 1,-76-12-135,1 0 0,-1 1 0,1 1 0,-2 0 1,1 0-1,21 16 0,-31-20-4,0 1-1,-1 0 1,1-1-1,-1 1 1,0 0-1,0 0 1,0 0-1,0 1 1,0-1-1,-1 0 1,0 1-1,1-1 1,-1 1 0,0-1-1,-1 1 1,1 0-1,-1-1 1,1 1-1,-1 0 1,0-1-1,-1 1 1,1 0-1,-1-1 1,1 1 0,-1 0-1,0-1 1,0 1-1,-1-1 1,1 0-1,-1 1 1,0-1-1,0 0 1,0 0-1,0 0 1,0 0-1,0 0 1,-1-1 0,0 1-1,1-1 1,-1 1-1,-4 1 1,-12 6 297,0 0 0,0-2 0,-23 7 0,38-14-267,0-1 0,0 1 0,0 0 1,0-1-1,-1 0 0,-5-1 1,6 1-13,0 0 1,0 0-1,0 0 1,0 0-1,0 1 1,-5 1 0,-2 0-387,0 0 1,1 0-1,-1-1 1,-20-1 0,19 0-1100,42 0-7002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1:58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15 1728,'0'0'26,"-1"0"-1,1 0 1,0-1-1,0 1 1,0 0 0,-1-1-1,1 1 1,0 0-1,0-1 1,0 1 0,0 0-1,0-1 1,0 1 0,0 0-1,0-1 1,-4-8 4086,2 15-3807,0 1-1,0 0 0,0 0 0,1 0 1,0 13-1,0-13-146,-7 58 596,-2 56-281,9-94-182,-7 46-1,-2-39-716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1:59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42 4160,'-5'-28'1536,"2"25"-1216,-1 0-64,8-2-352,-1 2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1:59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3072,'0'6'280,"0"1"0,0-1-1,1 1 1,0-1 0,0 0 0,0 1 0,1-1 0,0 0-1,4 7 1,-2 1 79,2 2-62,0 0-1,1 0 0,0-1 1,1 0-1,1 0 0,17 22 1,-25-36-285,0 0 1,0 0-1,0 0 1,0 0-1,0 0 1,0 0-1,0-1 1,0 1-1,0 0 1,0 0-1,1-1 1,-1 1-1,0-1 1,0 0-1,1 1 1,-1-1-1,0 0 1,3 1-1,-3-1-1,0-1 0,1 1 0,-1 0 0,0-1-1,0 1 1,0-1 0,0 1 0,0-1 0,0 0-1,0 1 1,0-1 0,0 0 0,0 0-1,0 1 1,0-1 0,1-2 0,3-4 41,-1 0 0,0 0 0,0-1 1,5-14-1,-5 10 7,5-10 146,7-36 0,2-6-311,-16 58 150,-2 4 15,1 0 0,0 0 0,-1 0 0,1 0 0,0 0 0,0 0 0,0 0 0,0 0 0,0 0 0,2-3 0,-2 5-35,0 1 0,-1-1 0,1 0 0,0 0 0,-1 0 0,1 0 0,-1 1 0,1-1 0,0 0 0,-1 1-1,1-1 1,-1 0 0,1 1 0,-1-1 0,1 1 0,-1-1 0,1 1 0,-1-1 0,0 1 0,1-1 0,-1 1 0,0-1-1,1 1 1,-1 0 0,0 0 0,8 20 407,-8-18-326,20 55 664,8 33-205,-25-71-662,-2-13 89,1 1 0,0-1 1,2 9-1,0-2 20,-1 0 0,0 1 0,-1 0 0,-1-1 0,-1 29 0,0-41-72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2:00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22 1312,'0'0'87,"0"-1"0,0 1 0,0-1 0,0 1 0,0-1 0,0 0 0,0 1-1,0-1 1,0 1 0,-1-1 0,1 1 0,0-1 0,0 1 0,-1-1 0,1 1 0,0-1 0,-1 1 0,1 0 0,0-1 0,-1 1 0,1-1 0,0 1 0,-1-1 0,-14-3 1649,14 4-1735,-10-2 397,-1 0 0,0 1 1,0 0-1,0 1 0,1 0 0,-14 3 0,19-2-308,1 0 0,-1 1 0,1-1-1,-1 1 1,1 1 0,-1-1-1,1 1 1,0 0 0,0 0 0,1 0-1,-1 1 1,1 0 0,-1 0-1,-4 6 1,-4 6-59,2 0 0,0 0 0,1 1 0,0 1 1,-13 36-1,15-36 95,4-10 49,1-1 0,-3 15-1,-4 10 147,7-22-172,0 0 0,1 0-1,-2 12 1,3-18-129,1-1 0,0 1 0,0-1 0,1 1 0,-1-1 0,1 0 0,-1 1-1,1-1 1,0 0 0,0 1 0,1-1 0,-1 0 0,4 6 0,-3-8 52,0 1 1,-1-1-1,1 0 1,0 1-1,0-1 0,0 0 1,0 0-1,0 0 1,0-1-1,0 1 1,0 0-1,0-1 0,0 1 1,0-1-1,1 0 1,-1 1-1,2-1 0,4 0 139,0 0-1,-1 0 0,16-3 0,8-2-114,1 1 0,50 0 0,-73 5-334,0-1 0,0 1 0,0 0 0,10 4 1,-19-5 106,0 0 0,1 0 0,-1 1 1,3 2-1309,-3-3 1309,0 1-1,0-1 0,0 0 0,0 1 1,0-1-1,0 1 0,0-1 0,0 0 1,0 1-1,0-1 0,0 0 0,0 1 0,0 0 1,-3 5-2414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2:01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1 218 1824,'3'3'3328,"-2"-2"-2966,10 4 470,-8-3-688,0 0 0,1 0 0,-1 0 0,1-1 0,-1 0 0,1 0 0,0 0 0,-1 0 0,1 0 0,4 0 0,0-2-53,-1 0-1,1 0 1,-1-1-1,1 0 0,-1 0 1,0-1-1,0 0 0,0 0 1,0 0-1,-1-1 0,1 0 1,-1-1-1,0 1 1,0-1-1,-1 0 0,1-1 1,5-6-1,-9 7-104,1 1-1,-1-1 1,0 1 0,0-1-1,0 0 1,-1 1 0,0-1-1,1 0 1,-2 0-1,1 0 1,-1 0 0,0-7-1,0 4-8,0 1 0,-1-1-1,0 0 1,0 1 0,-1-1-1,0 1 1,-5-12 0,6 16 50,0 1-1,-1 0 1,1-1 0,-1 1 0,0 0 0,1 0 0,-1 0 0,0 0-1,0 0 1,0 0 0,-1 0 0,1 1 0,-4-3 0,5 3-14,-1 1 0,1-1 1,-1 1-1,1 0 0,-1-1 1,1 1-1,-1 0 0,1 0 1,-1 0-1,1 0 0,-1 0 1,1 0-1,-1 0 0,1 1 1,-1-1-1,1 1 0,0-1 1,-1 1-1,1-1 0,-1 1 1,1 0-1,0-1 0,0 1 1,-1 0-1,1 0 0,-2 2 1,-11 12 124,2-1-1,-1 2 1,2 0 0,0 0 0,1 1 0,-9 22 0,16-35-95,2 0-1,-1 0 0,0 1 1,1-1-1,0 1 1,0 0-1,0-1 1,1 1-1,-1-1 1,1 1-1,0 0 1,1 0-1,-1-1 1,1 1-1,0-1 1,0 1-1,0-1 1,1 1-1,-1-1 1,1 1-1,0-1 1,1 0-1,-1 0 1,1 0-1,-1 0 1,1-1-1,0 1 1,1-1-1,-1 0 1,1 1-1,4 2 1,-1-2 184,0-1 0,1 0 0,-1 0 0,1 0 0,-1-1 0,1 0 0,0-1 0,15 2 0,3 0-153,-15-2-188,0 0 0,0-1-1,0-1 1,0 0 0,19-3-1,53-17-3436,-75 18 3090,41-12-1731,9-4-1824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2:06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18 110 3072,'-13'-49'1120,"13"38"-864,0-5-64,0 8 512,0 1-416,0-1-320,-4 1 0,4 3-1280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2:05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34 106 1568,'-4'-5'2858,"-4"8"-1961,6-3-779,1 1 0,0-1 1,0 1-1,0-1 0,0 1 1,0-1-1,0 1 1,0 0-1,0 0 0,0-1 1,0 1-1,0 0 0,1 0 1,-1 0-1,0 0 1,0 0-1,1 0 0,-1 0 1,1 0-1,-1 1 0,1-1 1,-1 2-1,0 1 52,1 1 0,-1 0-1,1 0 1,1 7 0,-1 1 24,3 33 21,1-1 0,3 1 1,16 55-1,-1 2-90,-15-69-82,1 9 128,7 74-1,-11-24 21,2 47 301,-10-115-400,4-25-85,0 1 0,-1-1 0,1 0 0,0 0 0,0 1 0,0-1 0,0 0 0,0 0 0,0 1 0,0-1 0,0 0 1,-1 0-1,1 0 0,0 0 0,0 1 0,0-1 0,0 0 0,-1 0 0,1 0 0,0 0 0,0 1 0,0-1 0,-1 0 1,1 0-1,0 0 0,0 0 0,-1 0 0,1 0 0,0 0 0,0 0 0,-1 0 0,0 0 0,1-1 0,-1 1 0,1-1-1,-1 1 1,0-1 0,1 0 0,-1 0-1,1 1 1,-1-1 0,1 0 0,0 1 0,-1-1-1,1 0 1,0 0 0,-1-1 0,-4-15 163,0 0 1,1-1 0,-2-26 0,3 26-124,-10-89 136,4 0 1,7-153-1,6 173-23,8-108 245,-11 187-476,0 0 0,0-1 0,1 1 1,0 0-1,1 0 0,5-13 0,-7 20 62,-1 0-1,1 0 1,-1 1 0,0-1-1,1 0 1,0 0 0,-1 0 0,1 1-1,-1-1 1,1 0 0,0 1-1,0-1 1,-1 0 0,1 1-1,0-1 1,0 1 0,0-1-1,0 1 1,-1 0 0,1-1 0,0 1-1,0 0 1,0 0 0,1-1-1,0 1 0,0 1 0,-1-1 0,1 0 0,0 1 0,-1-1 0,1 1 0,-1-1 0,1 1 0,-1 0 0,1 0 0,-1 0 0,0 0 0,2 1 0,4 4-1,0 1-1,0 0 1,10 14-1,-15-18 20,16 25 122,29 56 0,-41-71-118,1 0 30,-1-1-1,0 2 1,-1-1-1,-1 1 1,0-1-1,-1 1 1,0 0-1,1 24 1,-4-35 28,0 0 0,-1 1 0,1-1 0,0 0 0,-1 0 1,0 0-1,0 0 0,0 0 0,0 0 0,0 0 0,-1 0 1,1 0-1,-1-1 0,0 1 0,1 0 0,-1-1 0,-1 0 1,1 1-1,0-1 0,0 0 0,-5 3 0,2-2-2,0-1 0,0 1 0,0-1-1,-1 0 1,1 0 0,0-1 0,-1 0 0,1 0-1,-1 0 1,1 0 0,-8-1 0,-8 4-215,18-3 99,1-1 0,0 1-1,0 0 1,-1-1 0,1 0 0,0 0 0,-1 1-1,1-1 1,0 0 0,-1-1 0,-2 0 0,-15-2-1372,7 2-2643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04:59.5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74 1037 2720,'-21'0'1899,"16"2"-1760,4-1-84,1-1 0,0 0 0,-1 0-1,1 1 1,-1-1 0,1 0 0,-1 0 0,1 0-1,-1 1 1,1-1 0,0 0 0,-1 0-1,1 0 1,-1 0 0,1 0 0,-1 0 0,1 0-1,-1 0 1,1 0 0,-1 0 0,1 0-1,-1 0 1,1-1 0,-1 1 0,-2-1 316,0 0 1,0 0-1,0 1 0,0-1 1,0 1-1,0 0 1,0 0-1,-8 0 3564,20-7-3124,29-39-352,-15 16-291,-1-1 1,20-38 0,-25 39-144,18-36-34,-23 40 17,23-48 256,-27 62-236,0 0 0,1 1 0,14-14 0,-21 22-26,0 1-1,1 0 1,-1 0-1,1 0 1,-1 0-1,1 0 1,0 1-1,-1-1 1,1 1-1,0 0 1,0-1-1,0 1 1,0 1-1,1-1 1,-1 0-1,5 1 1,-6 0-1,0 0 0,0 0 1,0 1-1,-1-1 0,1 1 1,0-1-1,0 1 0,0 0 0,0-1 1,-1 1-1,1 0 0,0 0 0,-1 1 1,1-1-1,-1 0 0,1 0 1,-1 1-1,0-1 0,0 1 0,1-1 1,-1 1-1,0-1 0,0 1 1,0 0-1,-1 0 0,1-1 0,0 1 1,-1 0-1,1 2 0,3 14 87,0-1 0,-1 1 0,-2 0 0,1 0 0,-2 0 0,-1 0 0,-3 25 0,3-28-98,0 0-1,1 0 0,0 1 1,5 26-1,-3-23-18,-1-16 71,-1 0-1,0 1 1,1-1 0,-1 0-1,1 1 1,0-1-1,2 5 1,4 8 10,-6-14-75,-1 0-1,1 0 1,0 0-1,0 1 0,0-1 1,1 0-1,-1-1 0,0 1 1,1 0-1,-1 0 1,1 0-1,0-1 0,-1 1 1,1-1-1,3 2 1,5 3 68,0 0 0,1-1 0,-1 0 1,1-1-1,1 0 0,12 3 0,-5-4 35,0 0-1,0-1 1,20-1-1,-20-1-98,-1-1 0,0 0 0,0-1-1,23-6 1,-35 7 30,11-3 27,0 0 1,-1-1 0,1-1-1,-1 0 1,0-2 0,-1 0-1,19-12 1,-32 19-40,6-4 12,0-1 0,-1 0-1,1 0 1,-1-1 0,0 0 0,-1 0 0,0-1-1,8-12 1,-7 7 15,1-1-63,0 0 0,-1-1-1,-1 0 1,6-17 0,13-87 222,-23 104-202,-1 0 0,0 0-1,-1 1 1,-1-1 0,0 0-1,-4-17 1,4 28 3,0 1 0,0 0 1,-1-1-1,1 1 0,-1 0 0,1 0 0,-1 0 0,0 0 0,0 0 0,0 0 1,-5-4-1,6 6-2,0 0 0,0 1 0,0-1 0,0 0 1,0 1-1,0-1 0,0 1 0,0-1 0,0 1 0,0-1 1,-1 1-1,1 0 0,0 0 0,0-1 0,0 1 1,-1 0-1,1 0 0,0 0 0,0 0 0,0 0 0,-1 1 1,1-1-1,0 0 0,0 1 0,0-1 0,0 0 0,0 1 1,-1 0-1,1-1 0,0 1 0,0-1 0,0 1 0,1 0 1,-1 0-1,0 0 0,-1 1 0,-21 17 34,19-16-17,-1 1 1,1-1-1,-1 1 1,1 0-1,-7 9 1,5-2-78,1 0 0,-8 19 0,-3 5 16,6-12-29,1 0 0,-10 41 0,11-36 105,4-13-28,1 0-1,0 0 0,1 0 1,1 1-1,0-1 0,1 0 1,2 18-1,0-29 21,0 1 0,0 0 1,0-1-1,1 1 0,0-1 0,0 0 1,0 0-1,0 0 0,5 4 0,-6-6 22,2 2-19,1-1 0,0 1 0,-1-1 0,1 0 1,1 0-1,-1 0 0,0-1 0,1 1 0,-1-1 0,1-1 1,0 1-1,-1-1 0,1 0 0,0 0 0,0-1 0,0 0 0,0 0 1,0 0-1,-1-1 0,1 0 0,9-2 0,13-2 86,-19 3 0,0 1 1,15-6 0,66-33-130,68-29-192,-147 63 245,-1-1 1,0 0-1,-1 0 0,1-1 1,-1-1-1,-1 0 1,0 0-1,12-17 1,-15 19 14,6-8-97,-1-1 1,0-1-1,7-19 1,3-5-167,-17 36 210,0 1 3,-1-1 0,1 0-1,-1 0 1,0 0-1,0 0 1,0 0 0,-1 0-1,0-1 1,1-6 0,-2 11-5,0 0 1,0-1-1,0 1 0,0 0 1,0-1-1,1 1 1,-1 0-1,0 0 1,1-1-1,-1 1 1,1 0-1,-1 0 1,1 0-1,-1 0 1,1-1-1,1 0 1,4 13-254,-3 2 238,0 0 1,-1-1-1,0 1 0,-1 13 1,1 0 20,0-11 13,0 3 0,-1 33 0,-3-24 0,2-10 0,-1 0 0,-6 25 0,5-35 33,0 1 1,0-1 0,-4 8-1,5-14-26,0 1-1,1 0 0,-1-1 1,0 1-1,0-1 0,0 0 1,0 1-1,0-1 0,-1 0 1,1 0-1,0 0 0,-1 0 1,1 0-1,-1 0 0,1 0 1,-1 0-1,1 0 0,-1-1 1,-2 2-1,-5 2-11,8-4 8,1 1 0,-1-1 0,1 1 1,-1-1-1,0 0 0,1 1 0,-1-1 1,0 0-1,0 0 0,1 1 0,-1-1 1,0 0-1,1 0 0,-1 0 0,0 0 1,0 0-1,0 0 0,-21-4-138,4 1 80,-31-1 0,34 2 190,14 1-148,0 1-1,0-1 0,-1 1 1,1-1-1,0 1 0,-1 0 1,1 0-1,0 0 0,0 0 1,-1 0-1,1 0 0,0 0 1,-1 0-1,1 0 0,0 1 1,0-1-1,-1 0 0,1 1 1,0-1-1,0 1 0,-2 0 1,3 0 22,0-1 1,-1 1 0,1-1-1,0 0 1,0 1 0,-1-1 0,1 1-1,0-1 1,0 1 0,0-1 0,0 1-1,-1-1 1,1 1 0,0-1-1,0 1 1,0-1 0,0 1 0,0-1-1,0 1 1,0-1 0,1 1-1,-1-1 1,0 1 0,0-1 0,0 1-1,0-1 1,1 1 0,-1-1 0,0 1-1,0-1 1,1 0 0,-1 1-1,0-1 1,1 1 0,-1-1 0,1 0-1,-1 1 1,0-1 0,1 0-1,-1 0 1,1 1 0,-1-1 0,1 0-1,0 0 1,0 2 51,1-1 0,0 0-1,0 0 1,1 0 0,-1 0 0,0-1 0,0 1-1,0-1 1,4 1 0,59 0 765,-26-3-660,-25 2-216,1-1 0,25-5 0,-22 2 63,0-2 0,0 1 0,-1-2 0,1-1 0,-2 0 0,1-1 0,-1 0 0,0-2 0,-1 0 0,-1 0 0,0-2 0,0 1 0,-1-2 0,-1 0 0,18-26 0,120-234 123,-127 229-106,-9 14 3,-1-1 0,14-53 0,6-70-148,-13 52-307,-20 73-9,0 29 308,0 13-133,-3 159-27,-2-83 347,1 8 166,1 88 335,2-153-517,2 0 0,1-1 0,1 1 0,2-1 0,11 35 0,-13-55 7,1 0 1,1 0 0,-1-1-1,2 0 1,-1 0 0,14 16-1,-13-19 12,2 3-36,1 1-1,18 13 0,-24-20 1,1-1-1,0 0 0,-1 0 0,1 0 0,0 0 0,0-1 0,0 1 0,0-1 0,0 0 0,1 0 0,-1-1 0,7 1 0,19 2 334,-25-2-307,1 0 0,0-1 0,-1 1 0,1-1 0,0-1 0,7 0 0,2 0 16,-14 1-71,0 1 1,0-1 0,0 0-1,0 0 1,0 0-1,1 0 1,-1 0-1,0-1 1,0 1-1,0 0 1,0 0-1,0-1 1,0 1-1,0 0 1,0-1-1,0 1 1,-1-1-1,1 0 1,0 1-1,0-1 1,1-1-1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2:05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36 1888,'0'-4'569,"1"0"1,0 1-1,0-1 0,0 1 1,1-1-1,0 1 0,4-7 3014,-7 12-3274,-14 30 1121,12-25-1307,-1-1 0,1 1 1,0 0-1,1 0 0,-1 0 0,1 0 0,1 0 0,-2 15 1,3-17-124,0 1 1,1-1 0,-1 1 0,1-1 0,0 0-1,1 0 1,-1 0 0,3 6 0,-3-9-46,0 0 0,1 0 0,-1 0 0,0 0 0,1 0 0,-1 0 0,1-1 0,-1 1 0,1-1 0,0 1 1,-1-1-1,1 1 0,0-1 0,0 0 0,0 0 0,0 0 0,0 0 0,1-1 0,-1 1 0,0 0 0,5 0 0,-2 0-92,5 0-1253,0 0 1,0 0-1,18-2 0,-15-2-780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2:06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32 1664,'-2'-2'165,"-2"-3"154,10 4 1869,6-10 9,-9 9-2026,-1 1 0,1 0 0,-1-1 0,1 1 0,-1 0 1,1 0-1,-1 0 0,1 1 0,0-1 0,0 0 0,4 1 0,34 0 235,-21 1-486,142 6 512,-125-6-605,-25-1-74,0 0-1,0 1 1,23 5-1,-34-6-174,4 1 302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2:07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96 4576,'0'0'44,"-1"0"-1,1 0 1,0-1 0,0 1 0,-1 0-1,1 0 1,0 0 0,0-1 0,0 1 0,-1 0-1,1 0 1,0-1 0,0 1 0,0 0-1,0-1 1,0 1 0,0 0 0,0-1-1,0 1 1,0 0 0,0 0 0,0-1-1,0 1 1,0 0 0,0-1 0,0 1 0,0 0-1,0-1 1,0 1 0,0 0 0,0-1-1,0 1 1,0 0 0,1 0 0,-1-1-1,0 1 1,0 0 0,0 0 0,0-1-1,1 1 1,-1 0 0,0 0 0,0 0 0,1-1-1,-1 1 1,0 0 0,0 0 0,1 0-1,-1 0 1,0 0 0,1-1 0,-1 1-1,1 0 1,-1 0-7,2-1 501,-1 0-218,54-22 1622,-41 17-1670,1 1-1,0 0 1,0 2 0,0-1 0,0 2 0,30-2-1,30-6-867,-58 7 477,44-8-2700,-38 7 403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2:08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397 188 64,'-7'-13'6305,"-7"-10"-5394,3-8 3,6 16-369,-1 1 0,0 0 0,-12-21 0,16 32-512,-1 0-1,1 0 1,0 0 0,-1 0 0,1 0-1,-1 1 1,0-1 0,0 1 0,0 0-1,0-1 1,-1 1 0,1 1 0,-1-1-1,1 0 1,-1 1 0,1 0 0,-1 0-1,0 0 1,-4 0 0,4 1-28,1 0-1,-1 0 1,0 0 0,1 1-1,-1 0 1,1 0 0,-1 0-1,1 0 1,0 0 0,-1 1-1,1-1 1,0 1 0,0 0-1,-5 4 1,-1 1 11,0 1 0,-16 18-1,12-10 51,1 1 1,1 0-1,1 0 0,-16 35 0,24-46-65,0 1-1,0-1 1,1 1-1,-1 0 1,2-1-1,-1 1 1,1 0-1,0-1 1,0 1-1,1 0 1,-1 0-1,2-1 1,-1 1-1,1-1 1,0 1 0,0-1-1,1 0 1,0 1-1,0-1 1,4 6-1,-2-5 53,0 0 0,0-1-1,0 0 1,0 0 0,1 0-1,0-1 1,1 1 0,-1-2-1,1 1 1,0-1 0,0 0-1,0 0 1,0 0 0,1-1-1,0-1 1,12 4 0,-15-5-6,-1-1 0,1 1 1,0-1-1,-1 0 0,1 0 1,0-1-1,0 1 1,5-3-1,-7 3-18,-1-1-1,1 0 1,-1 0 0,1 0-1,-1 0 1,1-1 0,-1 1-1,0-1 1,0 0 0,0 1-1,0-1 1,0 0 0,0 0 0,0 0-1,2-4 1,-4 6-28,1-1 0,-1 1 0,0-1-1,0 1 1,0-1 0,0 1 0,0-1 0,0 1 0,0-1 0,0 0-1,0 1 1,0-1 0,0 1 0,0-1 0,0 1 0,0-1 0,0 1-1,0-1 1,-1 1 0,1-1 0,0 1 0,0 0 0,0-1 0,-1 1-1,1-1 1,0 1 0,-1-1 0,1 1 0,0 0 0,-1-1 0,1 1-1,-1 0 1,1 0 0,-1-1 0,1 1 0,0 0 0,-1 0 0,1-1 0,-1 1-1,1 0 1,-1 0 0,1 0 0,-1 0 0,1 0 0,-2 0 0,-1-1-54,0 0 0,0 1 0,0-1 0,0 1 0,0 0 0,0 0 0,-3 0 0,-20 6-40,1 1-1,0 1 1,-27 14-1,15-7-65,29-12 239,0 1 0,1 0 0,-1 0 0,1 1 1,0 0-1,0 0 0,0 0 0,1 1 0,-11 13 1,13-14-108,1 0 1,-1 0-1,1 0 1,1 0-1,-1 0 1,1 1-1,0-1 1,0 1 0,1 0-1,-1-1 1,1 1-1,1 0 1,-1 0-1,1 0 1,1 10-1,0-6 69,1 0 0,0 0 0,0 0 0,1-1-1,1 1 1,0-1 0,0 0 0,1 0 0,0 0 0,0-1-1,9 11 1,-9-13 54,0 0 0,1 0 0,-1-1 0,1 1 0,1-2 0,-1 1 0,1 0 0,0-1 0,0-1 0,0 1 0,0-1 0,1 0 0,-1-1 0,15 4 0,-16-6-103,0 1 1,0-1 0,0 0 0,0 0 0,0-1 0,0 0 0,0 0 0,0 0 0,-1-1 0,1 0 0,0 0 0,-1 0 0,1-1 0,-1 0-1,6-3 1,5-6-762,1-1-1,-2 0 0,16-18 1,11-9-5196,-32 31 2956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2:09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69 3392,'0'0'122,"0"-1"1,0 0-1,0 0 0,0 1 1,1-1-1,-1 0 0,0 1 1,0-1-1,1 0 1,-1 0-1,1 1 0,-1-1 1,0 1-1,1-1 0,-1 0 1,1 1-1,0-1 0,-1 1 1,1-1-1,-1 1 1,1 0-1,0-1 0,-1 1 1,1 0-1,0-1 0,0 1 1,25-7 996,-8 3-1,-7 1-836,-1 0 0,1 1 0,-1 0 1,16-1-1,47 2 418,-12 0 21,257-22 655,-271 20-2108,-1 1-1,84 9 1,-124-6 271,1 0 0,-1 0 0,0 1 1,8 3-1,1 3-1651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2:09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356 145 1888,'0'-1'62,"0"-1"0,-1 1 1,1 0-1,0 0 0,0-1 0,0 1 1,0 0-1,0-1 0,0 1 0,0 0 0,0-1 1,0 1-1,1 0 0,-1 0 0,0-1 1,1 1-1,-1 0 0,2-2 0,-1 1-7,0 1 0,-1-1 0,1 1 0,-1-1 0,1 1 0,-1-1 0,0 1 0,1-1 0,-1 1 0,0-1 0,0 1 0,0-1 0,0-1 0,-3-8 826,1 0 0,-2 0 0,1 1 0,-11-20 0,13 28-823,0 0-1,0 1 1,0-1 0,-1 1-1,1-1 1,-1 1 0,1 0-1,-1-1 1,1 1-1,-1 0 1,0 0 0,1 0-1,-1 0 1,0 0 0,0 1-1,0-1 1,0 0 0,0 1-1,0 0 1,0-1-1,0 1 1,0 0 0,0 0-1,0 0 1,0 0 0,0 0-1,0 1 1,0-1-1,-3 2 1,-5 1-5,0 0 0,0 1 0,0 0 1,-11 7-1,3-1 33,0 1 0,1 1 0,0 1 0,1 0 0,0 2 0,-18 22 0,23-25 36,1 1-1,0 1 1,1 0-1,1 0 1,1 0-1,0 1 1,0 1-1,-7 27 1,14-40-93,-1 0 0,0 0 0,1 0 0,0 0 0,0 1 0,0-1 0,0 0 0,0 0 0,1 1 1,-1-1-1,1 0 0,0 0 0,0 0 0,0 0 0,0 0 0,3 5 0,-1-5 23,-1 0 0,0 0-1,1 0 1,0-1-1,0 1 1,0-1 0,0 0-1,0 1 1,0-2 0,0 1-1,1 0 1,-1 0 0,1-1-1,3 1 1,4 1 70,0 0-1,0-1 1,0-1-1,1 0 1,17-1 0,59-8 439,-52 4-455,-13 0-594,-1 0 0,25-8-1,12-7-3678,-37 12 2493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2:10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4 2240,'-1'-3'1239,"-2"7"-126,-2 8 417,4-8-1308,-1 0-1,1 0 0,-1 0 0,0 0 0,0-1 0,-1 1 0,1 0 0,-5 4 0,6-6-138,-1-1 0,0 1-1,0 0 1,1-1 0,-1 1 0,0-1 0,0 1 0,0-1-1,0 0 1,-1 0 0,1 0 0,0 0 0,0 0-1,-1-1 1,1 1 0,-4 0 0,1-1-14,4 0-36,0 0-1,1 1 0,-1-1 1,0 0-1,0 0 0,0 0 1,1 0-1,-1 0 0,0-1 1,0 1-1,1 0 1,-1 0-1,0 0 0,0-1 1,1 1-1,-1 0 0,0-1 1,1 1-1,-1 0 0,0-1 1,1 1-1,-1-1 0,1 1 1,-1-1-1,1 1 1,-1-1-1,1 0 0,-1 0 1,-5-9 54,5 9-80,0 0 0,1 0 1,-1 0-1,0 0 0,1 0 1,-1-1-1,1 1 0,-1 0 1,1 0-1,0-1 1,0 1-1,-1 0 0,1-1 1,0-1-1,1 13 92,0-8-104,-1-1 0,0 1 0,0-1 0,0 1-1,0-1 1,0 1 0,0-1 0,0 1 0,0-1 0,-1 3 0,0-3 47,-1-2 105,2 2-145,-1-1 1,1 0-1,0 0 1,0 0-1,0 0 1,0 0-1,0 0 1,0 0-1,0 0 1,0 0-1,0 0 1,-1-1-1,1 1 1,0 0-1,0 0 1,0 0-1,0 0 1,0 0-1,0 0 1,0 0-1,0 0 1,0 0-1,0 0 1,-1 0-1,1 0 1,0 0-1,0 0 1,0 0-1,0 0 1,0-1-1,0 1 0,0 0 1,0 0-1,0 0 1,0 0-1,0 0 1,0 0-1,0 0 1,0 0-1,0 0 1,0 0-1,0-1 1,0 1-1,0 0 1,0 0-1,0 0 1,0 0-1,0 0 1,0 0-1,0 0 1,0 0-1,0 0 1,0-1-1,0 1 1,0 0-1,0 0 1,0 0-1,0 0 1,1-3 123,-1 1 1,0-1-1,1 1 1,0-1-1,-1 1 0,1-1 1,0 1-1,2-4 1,-3 5-109,1 1 0,-1-1 0,0 0 0,1 1 0,-1-1 0,1 1 0,-1-1 0,1 0 0,-1 1 1,1-1-1,-1 1 0,1-1 0,-1 1 0,1-1 0,0 1 0,-1 0 0,1-1 0,0 1 0,-1 0 0,1 0 0,0-1 0,-1 1 0,1 0 1,0 0-1,0 0 0,-1 0 0,1 0 0,0 0 0,0 0 0,-1 0 0,1 0 0,0 0 0,-1 0 0,2 1 0,7 4 64,0 1 0,0 0-1,-1 0 1,0 1 0,-1 0 0,1 1-1,8 11 1,4 3 91,-17-19-96,0 0-1,-1 0 1,1 0 0,-1 0-1,0 0 1,0 0 0,0 0-1,0 1 1,-1-1 0,1 1-1,-1 0 1,0-1 0,0 1-1,0 0 1,0 0 0,-1-1-1,0 1 1,1 0 0,-1 0-1,-1 0 1,1 0 0,-1-1-1,0 5 1,-3 4-310,-1 0 1,0-1-1,0 0 1,-1 0-1,0 0 1,-1-1-1,-10 12 1,-2 0-3481,-44 38 1,40-39 304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2:11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20 5984,'-3'-20'4410,"5"22"-4177,0 0-1,0 0 0,0 0 1,0 0-1,0 0 1,2 3-1,1 3 134,-1 1 0,0 0 1,0 0-1,-1 0 0,-1 1 1,1-1-1,-1 1 0,1 16 0,3 12 322,27 135 714,-8-7-1424,-25-166 12,5 47-3637,-4-28-1287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2:11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60 193 3488,'-15'-7'1020,"13"7"-950,0-1 0,0 0 0,-1 0 0,1 0 0,0 0 0,0 0 0,1 0 0,-1 0 0,0-1 0,0 1 0,0-1 0,1 1 0,-1-1 0,1 0 0,-1 0 0,1 1 0,0-1 0,0 0 0,0 0 0,-1-3 0,0 1 90,1 0 0,-1 0 0,1 0-1,0-1 1,0 1 0,1 0-1,-1-1 1,1 1 0,0-1-1,0 1 1,1 0 0,-1-1 0,1 1-1,0 0 1,0-1 0,0 1-1,1 0 1,-1 0 0,1 0-1,0 0 1,0 0 0,1 0 0,-1 1-1,1-1 1,0 1 0,0 0-1,0-1 1,0 1 0,0 1-1,1-1 1,-1 0 0,1 1 0,0 0-1,0 0 1,5-3 0,2 1-79,1 1 1,-1 0-1,0 0 1,1 1 0,0 1-1,-1 0 1,1 0-1,0 1 1,-1 1-1,1 0 1,0 0 0,-1 1-1,1 1 1,-1 0-1,21 8 1,-19-5 17,1 1-1,-1 0 1,0 1-1,-1 0 1,1 1-1,-2 0 1,1 1-1,-1 0 1,-1 1 0,0 0-1,0 1 1,7 13-1,-13-20-35,-1 0 0,0 0-1,-1 1 1,0-1 0,0 1-1,0-1 1,0 1 0,-1 0-1,0 0 1,0 0 0,0 0-1,-1 0 1,-1 9 0,1-11-43,-1 0 1,0 0-1,0 0 1,0-1-1,-1 1 1,0 0-1,1-1 1,-1 1-1,0-1 1,-1 1-1,1-1 0,-1 0 1,1 0-1,-1 0 1,0 0-1,0-1 1,0 1-1,0-1 1,-1 0-1,1 0 1,-5 2-1,-2 1-210,0 0 0,-1-1 0,1-1 0,-1 0-1,0 0 1,-22 2 0,27-5-304,-1 1-1,1-1 0,-1 0 1,1-1-1,-1 0 0,1 0 1,0 0-1,0-1 1,-1 0-1,1 0 0,0-1 1,1 1-1,-9-6 0,0-4-3467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2:12.0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85 3232,'-17'0'1184,"9"-11"2304,16 6-2816,9 2 896,13-2-896,9-1 768,4-2-800,4-3-352,4 3-160,10 0-128,17 0 0,0 4-1856,-2 0 1024,-6 0-3040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49:37.0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89 640,'-5'3'683,"5"-4"-602,0 1 0,0-1 1,0 0-1,0 0 0,0 0 1,0 0-1,0 0 0,1 1 1,-1-1-1,0 0 0,1 0 1,-1 0-1,0 1 0,1-1 1,0-1-1,0 1-19,0 0 0,0 0 0,0 0 0,-1 0 0,1 0 0,0-1 1,-1 1-1,1 0 0,-1 0 0,0 0 0,1-1 0,-1 1 0,1-3 0,-1 4-61,0 0 0,0-1-1,0 1 1,0 0 0,0-1 0,0 1-1,1-1 1,-1 1 0,0 0-1,0 0 1,0-1 0,1 1-1,-1 0 1,0-1 0,0 1 0,1 0-1,-1 0 1,0-1 0,1 1-1,-1 0 1,0 0 0,1 0 0,3-10 1182,-22 2 369,16 8-1706,-5 1 512,7 5 163,0-5-659,14 10 132,-10-8-13,0-1-1,0 0 0,1 0 0,-1-1 0,1 1 0,-1-1 0,1 0 0,-1 0 0,1-1 0,0 1 0,0-1 0,5 0 0,7-2 36,-1 0 1,19-5-1,5-1 136,10-2-231,-34 6 69,0 1 1,0 1-1,20-1 0,66 3-171,-100 0 90,-17-5-202,6 4 303,-1 0-1,-13-3 1,14 2 108,-1 1 1,-15-1-1,11 2-121,0 2 0,-14 2 0,24-3-20,-6 0 35,-1 0 0,-19-2 0,8 1-48,19-1 83,1 1-1,-1-1 1,1 1 0,-1-1-1,1 0 1,-1 0 0,1 0-1,-5-3 1,5 3-2,0 0 1,-1-1-1,0 1 1,1 0-1,-1 0 1,0 1-1,1-1 1,-1 0-1,-3 1 1,-4-1-53,6 1 6,0 0 1,0 0-1,0 0 1,0 1-1,0-1 1,-5 2-1,2-1 9,6-1-13,0 0 0,1 0 0,-1 0 0,0 0 0,0 0 0,1 0 1,-1 0-1,0 0 0,1 1 0,-1-1 0,0 0 0,1 0 0,-1 1 0,1-1 0,-1 0 0,0 1 1,1-1-1,-2 2 0,-11 1-203,7 1 331,5-3-110,0 0 0,0-1 0,0 1 1,0 0-1,0 0 0,0 0 0,0 0 0,1 0 0,-1 0 0,0 0 0,1 0 0,-2 2 0,-3 1 1,5-3-27,-1-1 0,1 0-1,-1 1 1,1-1 0,0 0 0,-1 1 0,1-1 0,-1 1 0,1-1 0,0 0 0,-1 1 0,1-1 0,0 1 0,-1-1 0,1 1 0,0 0 0,0-1 0,-1 1-1,1 0 15,0-1 0,0 0-1,0 1 1,0-1-1,0 0 1,0 0 0,0 1-1,0-1 1,0 0-1,0 1 1,-1-1 0,1 0-1,0 0 1,0 1-1,0-1 1,0 0 0,-1 0-1,1 1 1,0-1-1,0 0 1,-1 0 0,1 1-1,0-1 1,0 0-1,-1 0 1,1 0 0,0 0-1,0 0 1,-1 1-1,-3 1 73,4-2-77,0 1 0,0 0 0,0 0 0,0-1 0,0 1 0,0 0 0,0 0-1,0-1 1,0 1 0,0 0 0,0 0 0,0 0 0,1-1 0,-1 1 0,0 0 0,0-1 0,2 2 0,-2-1-3,-15 23 210,13-20-140,0 0 0,0 0 0,-1 0 0,1 0-1,-1-1 1,0 1 0,0 0 0,0-1 0,-5 5 0,-5 1 343,12-9-387,1 1 0,-1 0 0,0 0-1,0-1 1,1 1 0,-1-1 0,0 1 0,0-1 0,0 1-1,0-1 1,0 0 0,-1 1 0,1-1 66,-4 3 11,14-5-155,0-2 1,-1 1-1,1-1 0,8-6 1,0 0 29,35-21 186,30-9-93,-65 32-37,-11 5-25,1 0-1,0 0 1,1 0-1,-1 1 1,0 0-1,1 0 1,0 1-1,-1 0 1,12 0-1,10 2-27,-18 0 11,0-1 0,1 0 0,-1 0 0,13-3 0,36-15-1,-58 18-172,0-1 0,-1 1 0,1 0 0,0 0 0,0 0 0,0 0 0,0 1 0,-1-1 0,1 0 0,0 1 0,0-1 0,0 1 0,-1 0 0,1-1 0,0 1 0,-1 0 0,1 0 0,-1 0 0,8 7-752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05:00.2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34 3328,'7'0'9085,"31"-3"-7872,-18 0-616,0 1 0,31 0 0,0 1 71,66-8 428,96-4-635,-186 14-821,41 5 0,-64-5-302,0 0-1,1 1 1,-1-1 0,0 1-1,0 0 1,0 0-1,-1 0 1,1 1-1,0-1 1,-1 1 0,6 6-1,17 11-4443,-5-9 2807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2:13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0 1888,'-1'0'1896,"2"11"128,-1-7-1792,-1-1 1,1 0-1,-1 1 1,0-1-1,0 0 1,-1 0-1,1 0 1,-4 6-1,-5 15 172,-89 383 1164,41-21-919,38-229-306,-13 197 1131,32-301-1139,2 0-1,3 0 0,2 0 1,22 87-1,-23-121-384,1-1 0,1 1 0,0-1 0,2 0 0,0-1 0,1 0-1,13 17 1,-14-23-336,0-1 0,0 0-1,1-1 1,1 0 0,-1 0-1,1-1 1,1 0 0,0-1-1,0-1 1,25 11 0,45 7-2020,2-5-1412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2:13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7 2816,'-24'-7'5539,"24"7"-5500,4 3 232,0 0 0,1 0-1,-1 0 1,1 0 0,0-1-1,0 0 1,0 0 0,0-1-1,7 2 1,-3 0 44,0 0 1,14 6 0,-11-3-206,-1 2 1,0-1 0,0 2-1,-1-1 1,0 1 0,-1 1-1,0 0 1,10 13-1,7 14-2,22 45 0,-19-32-34,-26-45-67,86 149 20,-64-105-36,25 66 0,-29-54 201,25 125-1,-39-142 93,-2 0 1,-2 1-1,-5 85 0,-10-26 84,-51 197 0,43-230-1692,-43 98 0,40-117-928,-2-1 1,-44 64-1,54-93 1275,-2-1-1,-30 31 0,28-35-51,-38 26 0,55-42 970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2:42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406 74 480,'-6'1'7050,"-8"-15"-6182,11 10-907,0 1 0,-1-1 0,1 1 0,-8-5-1,-13-4 286,17 8-148,0 0 0,-1 1-1,0 0 1,0 0 0,-16-3-1,17 5-68,-1 0-1,0 0 0,0 1 0,0 0 1,-10 2-1,14-2-44,1 1 0,-1 0 0,0 0 0,0 1 0,1-1 0,-1 1 0,1 0 1,-1 0-1,1 0 0,-1 0 0,1 0 0,-4 5 0,0 0 128,-1 0-113,0 1 0,1 0 0,0 1 0,1-1 1,-11 19-1,11-16-29,1 0 0,1 1 1,0 0-1,0 0 0,-1 14 0,4-20 47,0 1-1,1 0 0,0 0 0,0-1 0,0 1 1,1 0-1,0-1 0,0 1 0,1-1 0,0 1 1,3 7-1,-2-7 16,2 3-38,-1 0-1,1-1 1,11 15 0,-15-22 35,0 0 1,1 0-1,-1-1 1,1 1-1,0 0 1,0-1-1,-1 1 1,1-1-1,0 0 1,0 0-1,0 1 1,0-1-1,1-1 1,-1 1-1,0 0 1,0 0-1,1-1 0,-1 1 1,0-1-1,1 0 1,-1 0-1,0 0 1,3 0-1,2-1 33,-1-1 0,0 0 0,0 0-1,1 0 1,-2-1 0,1 1 0,7-6-1,3-3-65,16-14 0,-3 3 388,-27 20-343,1 0 0,-1-1 0,1 1 0,-1 0 0,0-1 0,0 1 0,0-1 0,0 1 0,3-7 0,-5 9-43,0 0-1,0 0 0,0 0 0,0 0 0,0-1 0,0 1 1,1 0-1,-1 0 0,0 0 0,0 0 0,0 0 0,0 0 1,0 0-1,0-1 0,0 1 0,0 0 0,0 0 0,0 0 1,0 0-1,0 0 0,0 0 0,0 0 0,-1-1 1,1 1-1,0 0 0,0 0 0,0 0 0,0 0 0,0 0 1,0 0-1,0 0 0,0 0 0,0 0 0,0-1 0,0 1 1,0 0-1,-1 0 0,1 0 0,0 0 0,0 0 1,0 0-1,0 0 0,0 0 0,0 0 0,0 0 0,0 0 1,-1 0-1,1 0 0,0 0 0,0 0 0,0 0 0,0 0 1,0 0-1,0 0 0,0 0 0,-1 0 0,1 0 1,0 0-1,0 0 0,0 0 0,0 0 0,0 0 0,0 0 1,0 0-1,0 0 0,-1 0 0,1 1 0,-9 3-290,-5 5 232,0 1 0,1 1 0,1 0 0,0 0 1,-13 18-1,-9 7-17,-99 110 340,89-93-710,42-51 460,0 0 1,1-1-1,-1 1 1,1 1-1,0-1 1,-1 0-1,1 0 1,0 0-1,0 1 1,1-1 0,-1 0-1,0 1 1,1-1-1,-1 1 1,1-1-1,0 1 1,0-1-1,0 0 1,0 1-1,0-1 1,1 1-1,-1-1 1,1 1-1,0-1 1,-1 0 0,1 1-1,0-1 1,0 0-1,1 0 1,-1 1-1,0-1 1,1 0-1,-1-1 1,1 1-1,0 0 1,-1 0-1,1-1 1,0 1-1,3 1 1,-1 0 70,1 0 1,0 0-1,0-1 1,1 0-1,-1 0 1,0 0-1,1-1 1,-1 0-1,9 1 1,7 0 113,26-2 0,-21 0 115,-6-2-126,1 0 1,-1-1-1,1-1 0,22-8 0,3 0-13,9-2-1127,-20 3-3889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2:43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74 2656,'0'-1'293,"0"0"-239,0 1 0,0-1 0,0 1 1,0-1-1,0 1 0,0-1 0,0 1 1,0-1-1,0 1 0,0-1 0,0 1 0,0 0 1,0-1-1,0 1 0,0-1 0,1 1 1,-1-1-1,0 1 0,0 0 0,1-1 1,8-7 4193,42 8-2762,125-3-540,-111 0-430,64-6-19,56-18-511,-116 16 156,-41 10-873,-28 2 439,1 1 1,-1-1-1,0 0 0,0 1 0,1-1 0,-1 1 0,0-1 0,-1 1 0,1-1 1,0 2-1,-1 1-82,0-1 1,0 1 0,0-1-1,-1 0 1,1 1 0,-1-1 0,0 0-1,-3 4 1,-7 12-2091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2:44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 69 1824,'-5'-3'1051,"6"2"-1015,-1 1 1,0 0 0,0 0-1,0 0 1,0 0 0,0-1-1,0 1 1,0 0 0,0 0 0,0 0-1,1-1 1,-1 1 0,0 0-1,0 0 1,0 0 0,0-1-1,0 1 1,0 0 0,0 0-1,0 0 1,0-1 0,0 1 0,0 0-1,-1 0 1,1 0 0,0 0-1,0-1 1,0 1 0,0 0-1,0 0 1,0 0 0,0 0-1,0-1 1,-1 1 0,1 0-1,0 0 1,-6-8 1345,4 6-1034,-4-6 549,-9-13 846,11 18-1366,0-1-1,-1 1 1,1 0-1,-6-3 1,6 5-395,-1 1 1,1 0-1,-1 1 1,1-1-1,-1 1 0,1 0 1,-1 0-1,1 0 1,-6 3-1,-1 2 92,0 1 0,1 0 0,-17 14 0,23-17-72,0 0-1,1 1 0,-1-1 0,1 1 0,-1 0 0,2 0 1,-1 0-1,0 0 0,1 0 0,-3 10 0,3-5 16,0 0 0,1 0 0,0 0 0,0 0 0,1 0 0,1 0 0,-1 0-1,2-1 1,-1 1 0,2 0 0,-1 0 0,1-1 0,0 1 0,1-1 0,0 0 0,1 0-1,5 8 1,-8-14 28,0-1 0,0 1-1,0-1 1,0 1 0,1-1 0,-1 0-1,1 0 1,-1 0 0,1 0-1,0-1 1,-1 1 0,1-1-1,0 0 1,0 1 0,0-1-1,0-1 1,7 2 0,4 0 54,0-1 1,27-1 0,-4 0-36,-30 0-363,0 1-1,1 0 0,-1 0 1,0 0-1,1 1 1,-1 0-1,0 0 0,0 1 1,0 0-1,7 4 0,3 8-2478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2:45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376 1 1984,'-2'0'132,"1"-1"0,-1 1 0,1 0 1,-1 0-1,1 0 0,-1 0 0,0 1 0,1-1 1,-1 0-1,1 1 0,-1-1 0,1 1 0,-1-1 0,1 1 1,0 0-1,-1 0 0,1-1 0,0 1 0,-3 2 1,-28 26 1869,20-18-1736,-3 1-6,1 1 1,0 1 0,1 0-1,0 0 1,2 1 0,0 1-1,-15 26 1,4 6-48,-21 70 0,-6 55 337,31-94-389,-14 129-1,16 82 58,14-217 78,3 0 0,4 0 0,3 0 0,3-1 0,31 109 0,-35-158-244,1-1 0,1 0 0,20 34 0,-22-44 29,1-1 0,0 1-1,1-1 1,0-1-1,1 0 1,0 0-1,18 13 1,11 2 188,61 29 0,17 9-396,-92-44-930,-20-15 338,-1 0 1,1 0 0,0-1-1,0 1 1,0-1 0,11 4-1,-16-7 603,0 0 0,1 1-1,-1-1 1,0 0-1,0 0 1,1 0 0,-1 0-1,0 0 1,1 1-1,-1-1 1,0 0 0,1 0-1,-1 0 1,0 0-1,1 0 1,-1 0 0,0 0-1,1 0 1,-1 0-1,0-1 1,1 1 0,-1 0-1,0 0 1,1 0-1,-1 0 1,0 0 0,0 0-1,1-1 1,-1 1-1,3-4-1512,-3 4 1512,0-1 1,-3-15-1276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2:46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 1472,'-5'-7'5381,"5"9"-5228,0 0 1,-1 0-1,1 0 0,0 0 1,0 0-1,0 0 0,1 4 1,-1-3 0,1 4-17,0 1 0,0 0 0,1 0 0,0-1-1,0 1 1,1-1 0,5 11 0,7 23 118,-2 10-100,7 72 1,-1-3 77,97 602 1025,-110-662-1069,-3 0-1,-7 102 1,-5-77 219,-25 107 0,20-138-1173,-2 0 1,-24 53-1,36-100-451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2:47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93 320,'-26'0'586,"-16"0"5233,34-4-5227,7 4-522,1-1 0,-1 1-1,1 0 1,-1-1 0,1 1-1,-1 0 1,1-1 0,-1 1-1,1 0 1,-1 0-1,1-1 1,-1 1 0,1 0-1,-1 0 1,-1 0 0,2 0-6,-1 0 0,1-1-1,-1 1 1,1 0 0,-1 0 0,1-1 0,-1 1 0,1 0 0,-1-1 0,1 1 0,0-1 0,-1 1-1,1 0 1,0-1 0,-1 1 0,1-1 0,0 1 0,-1-1 0,1 1 0,0-1 0,0 1-1,0-1 1,-1 1 0,1-1 0,0 1 0,0-1 0,0 0 0,0 1 0,0-1 0,0 1 0,0-2-1,0 1-32,0 0 0,0 0 0,0 0 0,0-1 0,0 1 0,1 0 0,-1 0-1,0 0 1,0 0 0,1 0 0,-1-1 0,1 1 0,-1 0 0,1 0-1,1-1 1,5-4 20,1 1-1,0 0 1,0 1 0,15-6-1,3-2 108,-23 10-169,0 1-1,0 0 1,0 0-1,0 0 1,1 0-1,-1 1 1,0-1 0,0 1-1,0 0 1,0 0-1,1 0 1,-1 0-1,0 0 1,0 1 0,0-1-1,0 1 1,0 0-1,0 0 1,0 0-1,0 1 1,0-1 0,0 1-1,0-1 1,-1 1-1,1 0 1,-1 0-1,1 0 1,-1 1 0,0-1-1,0 0 1,0 1-1,0-1 1,0 1-1,2 5 1,0 0-16,0 0 1,-1 0-1,0 0 0,0 1 1,-1-1-1,0 1 0,-1 0 1,0 0-1,0 0 0,-1-1 1,0 1-1,-2 15 0,-4 9 530,-1-1 1,-18 52-1,19-65-126,5-14-379,0-1 1,-1 1 0,1-1 0,-1 0-1,0 1 1,-5 7 384,8-13-390,0 0 28,1 0-1,-1 1 1,1-1-1,-1 0 0,1 1 1,-1-1-1,1 1 1,1-1-1,-1 0-5,21-8 96,43-12 535,-61 19-660,0 1 1,1 0-1,-1 1 1,1-1-1,-1 1 1,1 0-1,-1 0 1,7 2-1,-9-2-188,-1 1 0,0 0 0,0-1 0,0 1 0,1 0 0,-1 1 0,0-1 0,-1 0 0,1 0 0,0 1 0,0 0 0,0-1 0,-1 1 0,1 0 0,-1-1 0,1 1 0,-1 0 0,0 0 0,0 0 0,0 0 0,0 1 0,1 2 0,3 24-3884,-5-24 3612,3 10-2059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2:48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6 832,'-11'3'501,"0"-6"2374,1 1-142,8 1-2603,1 0 0,0 1 0,0 0 0,-1-1 0,1 1 0,0 0-1,0-1 1,-1 1 0,1 0 0,0 0 0,-1 0 0,1 0 0,0 1 0,-1-1 0,1 0 0,0 0 0,-2 1 0,-5 6 1800,20-7-682,-6 0-1520,119 7 580,-109-6-189,53 1 471,79-8 1,2-1-439,-148 7 106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2:49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73 2240,'15'-15'9046,"-13"7"-9090,12 5 439,1 0-99,0 1 1,15 0-1,26-3-156,-16-3-28,6-1-7,0 1 0,66-1 0,-99 9-80,25 1 212,-36-1-329,0 0 1,1 1 0,-1-1-1,0 1 1,0-1-1,0 1 1,0 0-1,0 0 1,0 0 0,0 0-1,-1 0 1,1 0-1,0 1 1,1 1 0,-2-2-112,0 0 0,-1 0-1,1 0 1,0 1 0,-1-1 0,1 0 0,-1 1 0,0-1 0,1 0 0,-1 1 0,0-1 0,0 0 0,0 1 0,0-1 0,0 1 0,0-1 0,0 0 0,0 1 0,-1-1 0,0 2-1,0 1-690,0 0 0,-1 0 0,0 0-1,-4 8 1,-2 1-1010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05:05.7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4 308 3136,'-4'3'3429,"8"-3"-3262,-2 0-18,1 0 1,0 0 0,-1 0-1,1 1 1,-1-1 0,1 0 0,-1 1-1,1 0 1,-1 0 0,3 1-1,2 1 55,0 0-1,0 0 0,0 0 0,0-1 1,0 0-1,0 0 0,0-1 0,1 0 1,-1 0-1,12-1 0,-8-1-19,-1 0 1,0 0-1,1-1 0,-1-1 0,0 1 0,19-9 1,-18 6-142,-1 0 1,0-1-1,13-9 1,-18 11-26,0 0-1,0 0 1,-1-1-1,0 0 1,0 1-1,0-2 1,5-9-1,-5 9 12,-1-1-1,1 0 0,-2 0 1,1 0-1,-1 0 0,0-1 1,-1 1-1,1-1 0,-1-12 1,-1 14 4,0-1 0,-1 1 0,0 0 0,-1 0 1,1 0-1,-1 0 0,0 1 0,0-1 0,-1 0 0,0 1 1,0 0-1,-6-9 0,4 8-37,1 1 0,-1-1 1,0 1-1,-1 1 0,1-1 0,-1 1 1,0 0-1,0 0 0,-1 1 0,-9-5 1,13 7-1,0 0 1,-1-1-1,1 1 1,-1 0-1,0 1 0,1-1 1,-1 1-1,0 0 1,1-1-1,-1 2 1,0-1-1,1 0 1,-1 1-1,0-1 1,1 1-1,-1 0 1,1 1-1,-1-1 0,1 0 1,0 1-1,-1 0 1,-2 2-1,-2 3 42,0 0-1,1 0 0,0 1 1,0 1-1,0-1 0,1 1 1,0 0-1,1 0 0,0 1 0,1-1 1,-6 18-1,0 8 372,1 1 0,-4 39 0,1 0 156,10-65-513,0 0 1,1-1-1,1 1 0,-1 0 0,2 0 0,1 15 0,-1-20-46,0 1 0,1-1-1,-1 1 1,1-1-1,0 0 1,1 0-1,-1 0 1,1 0-1,0 0 1,0-1-1,1 1 1,-1-1-1,5 4 1,-2-4 20,0-1 0,-1 1 1,2-1-1,-1 0 0,0-1 0,12 4 1,-12-5 18,7 2 80,0-1 1,0 0-1,0-1 0,0-1 0,24-1 0,-1-1-119,-18 2-3,-1-2-1,1 0 0,-1-1 0,0-1 0,0-1 0,0 0 0,-1-1 1,1-1-1,21-13 0,-28 14 47,-2 0-1,1 0 1,-1-1 0,0-1-1,0 1 1,-1-1 0,0 0 0,0-1-1,-1 0 1,7-13 0,2-8-221,22-64 0,-5 12 220,-30 77-84,8-17-45,14-23 0,-21 39 70,0 1 0,1-1 0,0 1-1,1 0 1,-1 0 0,1 1 0,0-1 0,0 1 0,7-5-1,-11 9-5,1-1 0,-1 1 0,1-1-1,-1 1 1,0-1 0,1 1-1,-1 0 1,1 0 0,-1 0-1,1 0 1,-1 0 0,1 0-1,-1 0 1,1 0 0,-1 0-1,1 1 1,-1-1 0,0 1-1,1-1 1,-1 1 0,1-1-1,-1 1 1,0 0 0,0 0-1,1 0 1,-1 0 0,0 0 0,0 0-1,0 0 1,1 2 0,1 0 6,0 1 0,0 0 0,0-1 0,-1 1 0,0 0 1,0 0-1,0 1 0,0-1 0,0 5 0,3 19-17,-1 0 0,-1 1-1,-2-1 1,-1 1 0,-1-1 0,-1 0-1,-2 1 1,0-1 0,-10 29 0,10-43 178,-10 21 0,11-30-111,1 0 0,-1 0 0,0 0 0,0 0 0,0-1 1,-1 0-1,-5 6 0,9-10-28,0 0-1,0 0 1,0 1-1,0-1 1,0 0 0,-1 0-1,1 0 1,0 1 0,0-1-1,0 0 1,0 0 0,-1 0-1,1 0 1,0 0 0,0 1-1,-1-1 1,1 0 0,0 0-1,0 0 1,0 0 0,-1 0-1,1 0 1,0 0 0,0 0-1,-1 0 1,1 0 0,0 0-1,0 0 1,-1 0 0,1 0-1,0 0 1,-1 0 0,3-9 95,9-11-100,53-54 271,-60 69-291,220-261 220,-190 235-189,-30 28-20,0-1 0,0 1-1,1 1 1,-1-1 0,1 1 0,8-4 0,-12 6 7,-1 0-1,1 0 1,-1 0 0,1 0 0,-1 0-1,1 0 1,0 0 0,-1 0 0,1 0 0,-1 0-1,1 0 1,-1 0 0,1 0 0,-1 1 0,1-1-1,-1 0 1,1 0 0,-1 1 0,1-1-1,-1 0 1,1 1 0,-1-1 0,1 1 0,8 14-116,-1 20 101,-2 63-92,-4-28 3,-1-50 94,-1-15 20,0 0 0,0 0-1,1 0 1,-1 0 0,1 0-1,0-1 1,1 1 0,1 4-1,-1-3-37,0-1-1,0 0 1,-1 1-1,1 6 1,-1-7 34,0 0 0,0 0-1,0-1 1,1 1 0,0 0 0,4 7 0,-3-5 75,-2-5-89,0-1 0,0 1 0,0-1 0,0 1 0,0-1 0,0 1 0,0-1 0,0 1 0,1-1 0,-1 0 0,0 0 0,1 0 0,-1 1 0,1-2 0,2 2 0,2 2 20,-4-3 10,1 0 0,-1 0 0,0 0 0,0 0 0,1 0 0,-1-1 0,4 1 0,1 2 44,-1 0-1,9-8 48,24-9-224,-30 12 171,0-1 0,0-1 1,15-7-1,-5 0-111,69-45 15,-79 49 29,-1 0 0,0 0 0,0 0 1,0-1-1,-1-1 0,-1 1 0,10-15 0,-10 12-20,0 0-1,-1-1 0,0 1 1,0-1-1,-1 0 0,-1-1 1,0 1-1,2-20 0,-4 20 8,-1 1 0,0-1 0,-3-17 0,3 26 19,-1-1 0,0 1 0,0 0 0,0 0 0,0 0 0,0 0 0,-1 0 0,1 0 0,-1 0 0,0 0 0,0 0 0,0 1 0,0-1 0,0 1 0,0-1 0,-1 1 0,-3-2-1,2 1-47,0 1 0,0-1 0,-1 1 0,1 0 1,-1 1-1,1-1 0,-1 1 0,0 0 0,1 0 0,-1 1 0,0-1 0,0 1 0,0 0 0,-6 1 0,7-1 34,1 1 1,-1 0-1,0 0 0,1 1 1,-1-1-1,1 1 1,0 0-1,0-1 1,-1 1-1,1 1 1,0-1-1,0 0 1,1 1-1,-1 0 1,1-1-1,-1 1 1,1 0-1,0 0 1,-2 4-1,-5 10 4,1 0 1,1 1-1,1 0 1,0 0-1,1 0 0,1 1 1,1 0-1,0 0 0,2 0 1,0 0-1,3 32 0,-1-44 35,0-1 0,0 1 0,1-1 0,0 0 0,0 1 0,0-1 0,1 0 0,0 0 0,0 0 0,1-1 0,-1 1 0,1-1 0,0 0 0,1 0 0,-1 0 0,1-1 0,0 1 0,0-1 0,1 0 0,-1 0 0,1-1 0,0 0 0,-1 0 0,2 0 0,-1-1 0,0 0 0,7 2 0,5-1 54,0-1-1,1-1 1,-1 0-1,0-2 0,0 0 1,0-1-1,1 0 1,-2-2-1,1 0 1,18-7-1,-24 7-16,0-1 1,-1 0-1,1-1 0,-1-1 1,-1 0-1,1 0 0,-1-1 1,0 0-1,-1-1 0,0 0 1,0 0-1,-1-1 0,0 0 1,-1 0-1,7-14 0,49-117 89,-53 117-78,29-88 62,-32 86-128,-7 23-66,0-1 1,1 1 0,0 0 0,0 0-1,0 0 1,0 0 0,1 0-1,-1 0 1,1 0 0,-1 1 0,1-1-1,3-3 1,-4 6 42,-1-1 1,1 1-1,0 0 1,-1-1-1,1 1 0,0 0 1,0 0-1,-1 0 1,1 0-1,0-1 0,0 1 1,0 0-1,-1 0 1,1 1-1,0-1 0,0 0 1,-1 0-1,1 0 1,0 0-1,0 1 0,-1-1 1,1 0-1,0 1 1,0 0-1,15 9-296,-14-8 303,0-1 0,0 2 1,0-1-1,-1 0 0,1 0 0,-1 0 0,0 1 0,1-1 0,-1 1 1,0-1-1,0 1 0,-1-1 0,1 1 0,0 0 0,-1-1 0,0 1 0,0 0 1,1 0-1,-2-1 0,1 1 0,0 0 0,-1 3 0,0 14-24,0 1 102,-1 0 0,-1 0 0,-7 23 0,-4 28-120,9-37-63,-4 38 138,8-63-7,1 1 0,0-1 0,1 0 0,4 21 0,-4-29-30,0 0 0,0 1 0,0-1 0,0 0 0,0 0 0,1 1 0,-1-1 0,1 0 0,-1 0 0,1-1 0,0 1-1,0 0 1,0-1 0,0 1 0,4 2 0,-3-3-3,0 1-1,0 0 1,1-1-1,-1 1 1,1-1-1,-1 0 1,1-1-1,-1 1 1,1 0-1,4-1 0,15 0 70,1-2 0,-1 0 0,1-1 0,-1-2 0,0 0 0,0-2 0,-1 0 0,25-13 0,-31 13-59,0-2-1,-1 0 1,0-1 0,-1-1 0,0 0-1,0 0 1,-1-2 0,-1 0-1,0 0 1,-1-1 0,13-20-1,70-127-76,-82 144 20,-1 1 0,22-23-1,-32 38 54,1 0 0,-1 0 0,0 0-1,0 0 1,0 0 0,1 0 0,-1 0 0,0 0-1,1 1 1,-1-1 0,0 1 0,1-1 0,-1 1-1,1-1 1,0 1 0,-1 0 0,1-1 0,-1 1 0,1 0-1,-1 0 1,1 0 0,-1 1 0,1-1 0,-1 0-1,1 0 1,1 1 0,-1 0 5,0 0-1,0 0 1,0 0 0,0 0 0,0 1-1,-1-1 1,1 0 0,-1 1-1,1-1 1,-1 1 0,1 0-1,-1-1 1,0 1 0,0 0 0,0 0-1,0 0 1,0 0 0,0 0-1,0 2 1,0-3 34,-1-1-1,0 1 1,0 0-1,1 0 1,-1-1-1,0 1 1,0 0 0,0 0-1,0-1 1,0 1-1,0 0 1,0 0-1,0-1 1,0 1-1,0 0 1,-1-1-1,1 1 1,0 0 0,0 0-1,-1 0 1,0-1-23,1 1 0,-1-1 1,1 1-1,-1-1 0,1 0 1,-1 0-1,1 1 1,-1-1-1,1 0 0,-1 0 1,0 1-1,1-1 0,-1 0 1,0 0-1,1 0 0,-1 0 1,1 0-1,-1 0 1,0 0-1,-6-1-90,1-1 1,0 1-1,0-1 0,-7-3 0,-1 0-205,10 4 235,0 1-1,0 0 1,-1 0 0,1 0-1,0 0 1,0 1 0,0-1-1,0 1 1,0 0-1,0 0 1,0 1 0,0-1-1,1 1 1,-1 0 0,0 0-1,1 0 1,-1 1 0,-5 4-1,-3 4 60,1 1 0,1 0-1,-15 20 1,20-26-7,-9 15-1,1 0 0,0 1 0,2 0 0,0 1 0,2 0 0,-13 46 0,21-63 6,0 0 0,0 0 0,1-1 0,0 1 0,0 0 0,0 0 0,1 0 0,0 0 0,0 0 0,0-1 0,1 1 0,0 0 0,0-1 0,0 1 0,6 7 0,-5-9 36,-1 0-1,1 0 0,0 0 1,0-1-1,1 1 0,-1-1 1,1 0-1,0 0 0,0 0 1,0-1-1,0 1 0,0-1 1,0 0-1,1 0 0,-1-1 1,1 1-1,-1-1 0,1 0 0,8 1 1,-6-2 10,-1 0-1,0-1 1,0 0 0,0 0-1,0 0 1,0 0 0,0-1-1,0 0 1,0-1 0,0 1 0,-1-1-1,1 0 1,-1 0 0,0-1-1,0 0 1,0 0 0,-1 0 0,1 0-1,-1-1 1,5-5 0,-1-1-9,0-1-1,0 1 1,-1-2 0,-1 1 0,0-1 0,-1 1 0,0-2 0,3-13 0,-2-4-24,-2 1 0,-2 0 0,-1-45 0,-1 65-37,1 6-55,-1 0-1,-1-1 1,1 1-1,0 0 0,-1 0 1,0-1-1,0 1 1,-1 0-1,-1-4 0,3 7 70,0 1-1,0 0 1,0 0-1,-1 0 1,1-1-1,0 1 1,0 0-1,-1 0 1,1 0-1,0 0 1,0-1-1,-1 1 1,1 0-1,0 0 1,0 0-1,-1 0 1,1 0-1,0 0 1,0 0-1,-1 0 1,1 0-1,0 0 1,-1 0-1,1 0 1,0 0-1,0 0 1,-1 0-1,1 0 1,0 0-1,-1 0 1,1 0-1,0 0 1,0 1 0,-1-1-1,1 0 1,0 0-1,0 0 1,0 0-1,-1 1 1,1-1-1,0 0 1,0 0-1,0 0 1,-1 1-1,1-1 1,0 0-1,0 0 1,0 1-1,0-1 1,0 0-1,0 0 1,0 1-1,-1-1 1,1 0-1,0 0 1,0 1-1,0-1 1,0 0-1,0 1 1,0-1-1,-2 20-169,4 19 178,1-1 0,14 67-1,-16-100 5,33 140 53,-27-117-43,-1 1-1,-2-1 0,2 47 0,-9 87 138,2-118-102,-1-1-13,-8 60 0,8-91-27,-1 1 0,0-1 0,-1 0 0,-1 0 0,1 0-1,-2 0 1,0-1 0,0 0 0,-10 13 0,7-12-23,-1-1 1,0 0-1,-1-1 1,-22 17-1,26-22-16,-1 0 0,1-1 0,-1 0 0,0-1-1,0 0 1,0 0 0,0 0 0,-1-1 0,-15 1-1,12-3-31,0 0 0,-1-2 0,1 1 0,0-2 0,0 1 0,0-2 0,0 0 0,-20-9 0,27 11 84,0-1 0,0 1 0,0-1-1,1 0 1,-8-6 0,11 8-27,0 0-1,0-1 0,0 1 1,0 0-1,0 0 0,0-1 1,0 1-1,1 0 0,-1-1 1,0 1-1,1-1 0,-1 1 1,1-1-1,0 1 0,-1-1 1,1 1-1,0-1 0,0 1 0,0-1 1,0 1-1,0-1 0,0 0 1,0 1-1,1-1 0,0-1 1,4-8 133,0 0 0,1 1 0,1-1 0,0 1 0,0 1 0,14-15 0,-3 3-32,102-141 220,-78 107-106,-29 35-153,2 1 0,0 1 0,1 0 1,0 1-1,20-15 0,-18 20-34,0 0 0,0 1 0,37-14 0,62-15 100,-30 10-31,-74 26-51,0-1 0,-1 0 1,0-1-1,0 0 1,20-14-1,-24 14-49,0 0 0,0-1-1,-1 0 1,0 0 0,0-1 0,-1 0 0,0 0 0,7-12-1,-7 7 74,0 0 0,-1 0-1,0-1 1,3-16 0,6-58-64,-10 59 9,-1-29-31,-3 38-303,4-23 1,-3-8-204,-1 52 519,0-1 0,0 0-1,0 0 1,0 0-1,0 0 1,0 0 0,0 0-1,0 0 1,0 1-1,0-1 1,0 0 0,0 0-1,-1 0 1,1 0-1,0 0 1,0 0-1,0 0 1,0 0 0,0 0-1,0 1 1,0-1-1,0 0 1,0 0 0,0 0-1,-1 0 1,1 0-1,0 0 1,0 0 0,0 0-1,0 0 1,0 0-1,0 0 1,0 0 0,-1 0-1,1 0 1,0 0-1,0 0 1,0 0 0,0 0-1,0 0 1,0 0-1,0 0 1,-1 0 0,1 0-1,0 0 1,0 0-1,0 0 1,0 0 0,0 0-1,0 0 1,0 0-1,-1 0 1,1 0-1,0-1 1,0 1 0,0 0-1,0 0 1,0 0-1,0 0 1,0 0 0,0 0-1,0 0 1,0 0-1,0-1 1,0 1 0,0 0-1,0 0 1,0 0-1,-3 12-60,1 0 0,1 0 0,0 20-1,-1 3-30,1-17 85,0 0-1,1 1 0,1-1 1,1 0-1,0 0 1,2 0-1,0-1 1,0 1-1,2-1 1,0 0-1,11 21 0,-16-36 39,0-1 0,0 1-1,0 0 1,0 0 0,1-1-1,-1 1 1,0-1 0,1 1-1,-1-1 1,1 1 0,-1-1-1,1 0 1,0 0-1,-1 0 1,1 0 0,0 0-1,0 0 1,0 0 0,0-1-1,0 1 1,0-1 0,0 1-1,0-1 1,0 0 0,4 0-1,-3 0 15,0-1-1,1 0 0,-1 0 1,0 0-1,0 0 0,0-1 1,0 1-1,0-1 0,0 0 1,-1 0-1,1 0 1,0 0-1,-1 0 0,0-1 1,4-4-1,18-25 64,-2 0-1,-2-2 1,27-60-1,2-2-176,-40 75 123,-8 18-47,1-1 0,-1 1 0,0 0-1,1 0 1,-1 0 0,5-4 0,-6 6-163,1 2 151,0 0 0,0 0 0,-1-1 0,1 1 0,-1 0 0,1 0 0,0 0 0,-1 0 0,0 0 0,1 0 0,0 2 0,-1-3 5,2 10-27,0 0 0,0-1 1,-1 1-1,-1 0 0,1 0 0,-3 17 1,1 2-43,1-8-11,0 72-95,-18 154-1,-22-28 453,28-167-158,-2-1 0,-26 60 1,30-88-39,0-1 0,-1 0 1,-1-1-1,-1 0 0,-27 31 1,39-50-62,-1 0 1,0 0-1,0 0 0,0-1 1,0 1-1,-1-1 1,1 1-1,0-1 0,-1 0 1,1 0-1,0 0 1,-1 0-1,-4 1 1,0-2-23,0 1 1,0-1 0,0-1 0,-7 0 0,14 1-2,-4-1 4,0 0 0,1 0 0,-1 0 0,1-1 0,-1 1 0,1-1 0,0 0 0,0 0 0,0 0 0,0-1 0,0 1 0,0-1 0,-4-4-1,3 2 62,-1-1-1,1 1 0,1 0 0,-1-1 0,1 0 0,-5-12 0,6 11 12,1 1-1,0-1 1,0 0-1,0 0 0,1 0 1,0 0-1,1 0 1,0 0-1,0 0 0,0 0 1,5-13-1,3-5 226,20-40-1,-29 64-287,5-9 30,1 0 0,0 0 0,0 1 0,0 0 1,2 0-1,-1 0 0,1 1 0,0 0 0,0 1 1,1-1-1,0 2 0,1-1 0,17-8 0,7-1 7,0 2-1,1 1 1,52-12 0,112-7-1110,-129 22-1733,115-32 0,-173 39 2150,0-1 0,1 0 0,-1-1-1,-1-1 1,1 0 0,11-8-1,-15 8 127,0-1 0,-1 0 0,0 0 0,0-1 0,0 1 0,-1-2 0,0 1 0,6-12-1,28-63-3653,-40 83 4170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2:52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22 2144,'-1'7'942,"-1"0"0,0 0-1,0 0 1,-4 8 0,-6 16-67,9-16-708,0-1 0,1 1 0,1 0 0,0 0 0,3 19 1,-2-2-137,15 303 459,-14-318-473,29 225 1178,-24-216-813,-4-17-139,0 0 0,-1 0 0,1 10 0,-2-17 56,-1-19 154,-23-90-298,12 23-80,3 0-1,4-1 1,4 1 0,10-86-1,-5 141-19,0 2 0,2-1 0,1 0 0,1 1 0,1 1-1,14-28 1,-21 49-96,0 0-1,1 1 0,0-1 1,0 1-1,0 0 1,1 0-1,-1 0 0,7-5 1,-9 8 5,1 0 1,0 0-1,-1 0 1,1 0 0,0 0-1,0 1 1,0-1-1,-1 0 1,1 1-1,0 0 1,0-1-1,0 1 1,0 0 0,0 0-1,0 0 1,0 0-1,0 0 1,-1 0-1,1 1 1,0-1 0,0 1-1,0-1 1,0 1-1,0 0 1,2 1-1,8 4 28,-1 0-1,0 1 0,0 0 1,0 0-1,-1 1 0,0 1 1,16 18-1,-19-18 94,-1 0 0,0 1 0,-1-1 0,0 1 0,-1 1 0,1-1 0,-2 1 0,0-1 1,0 1-1,-1 0 0,0 0 0,-1 1 0,0-1 0,-1 0 0,0 0 0,-1 0 0,0 0 0,-1 1 0,-4 12 0,6-22-35,0 0 0,-1-1 0,0 1 0,1-1 0,-1 1 1,0-1-1,0 1 0,0-1 0,0 0 0,0 1 0,0-1 0,0 0 0,0 0 0,-1 0 0,1 0 0,0 0 0,-2 1 0,0-1 25,0 0 0,1 1 1,-1-2-1,0 1 0,0 0 0,0 0 0,0-1 0,-6 1 1,-3-2 90,-1 0 1,1 0 0,-20-5-1,26 5-148,-39-9 54,-64-14-1190,98 21 645,3-1-1155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2:53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61 2720,'-1'-12'1376,"0"11"-1328,-6-12 4064,3 11-3585,4 2-519,0 0-1,0 0 1,-1 0 0,1 0 0,0 0-1,0 0 1,0 0 0,0-1-1,-1 1 1,1 0 0,0 0-1,0 0 1,0 0 0,0 0 0,0 0-1,-1-1 1,1 1 0,0 0-1,0 0 1,0 0 0,0 0 0,0-1-1,0 1 1,0 0 0,0 0-1,0 0 1,0 0 0,0-1-1,0 1 1,0 0 0,0 0 0,0 0-1,0 0 1,0-1 0,0 1-1,0 0 1,0 0 0,0 0 0,0-1-1,0 1 1,0 0 0,0 0-1,0 0 1,0 0-1,0 0 0,0 0 0,0 0 0,0 0 1,0 0-1,0 0 0,0 0 0,0 0 0,0 0 0,0 0 1,0 0-1,0 0 0,0 0 0,0 0 0,0 0 1,0 0-1,0 0 0,0 0 0,0 0 0,0 0 1,-1 0-1,1 0 0,0 0 0,0 0 0,0 0 1,0 0-1,0 0 0,0 0 0,0 0 0,0 0 1,0 0-1,0 0 0,0 0 0,0 0 0,0 0 0,0 0 1,0 0-1,0 0 0,0 0 0,0 0 0,0 0 1,0 0-1,-1 0 0,1 0 0,0 0 0,0 0 1,0 0-1,0 0 0,0 0 0,0 0 0,0 0 1,0 0-1,0 0 0,0 0 0,0 0 0,0 0 0,0 0 1,0 0-1,0 0 0,0-1 0,0 1 0,0 0 1,0 0 229,3-4 207,-1 2-414,0 0 0,1 0 0,-1 0 1,1 0-1,-1 1 0,1-1 0,0 1 0,0-1 1,0 1-1,-1 0 0,1 0 0,0 0 1,0 1-1,1-1 0,-1 1 0,0 0 0,0-1 1,0 1-1,0 1 0,0-1 0,0 0 1,0 1-1,4 1 0,-4-1-24,0 0 1,-1 1-1,1-1 1,0 1-1,-1 0 0,0-1 1,1 1-1,-1 0 1,0 1-1,0-1 0,0 0 1,0 1-1,0-1 1,-1 1-1,1-1 0,-1 1 1,0 0-1,0 0 1,0 0-1,0-1 0,0 1 1,0 0-1,-1 0 1,1 0-1,-1 0 0,0 0 1,0 0-1,0 0 1,-1 5-1,-4 22 120,-1 0-1,-2-1 1,-19 50-1,9-26-51,-1 3 785,19-56-818,0 1 1,0-1 0,0 0 0,0 1 0,0-1 0,0 0-1,0 1 1,0-1 0,0 0 0,0 1 0,1-1 0,-1 0 0,0 1-1,0-1 1,0 0 0,0 1 0,1-1 0,-1 0 0,0 0-1,0 1 1,0-1 0,1 0 0,-1 0 0,0 1 0,1-1-1,-1 0 1,0 0 0,0 0 0,1 0 0,-1 1 0,0-1-1,1 0 1,-1 0 0,0 0 0,1 0 0,-1 0 0,0 0-1,1 0 1,-1 0 0,0 0 0,1 0 0,-1 0 0,0 0 0,1 0-1,-1 0 1,1 0 0,-1-1 0,24-3 63,-16 2-154,-2 1-49,0 1 1,0-1-1,1 1 1,-1 1-1,0-1 1,0 1-1,8 2 1,40 16-3855,-51-18 3553,22 10-1334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3:01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27 1152,'-6'-1'2211,"-5"2"2218,10-1-4328,-2-7 1376,3-12 641,0 18-2033,0 21 315,-1 27-171,1-5-213,1 1 0,7 48 0,1 20 172,-6-58 3,-2 31 168,-1-50-350,-8 35-185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3:01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28 736,'8'-4'689,"-1"1"-1,1 0 1,0 0 0,0 0 0,0 1-1,10-1 1,1 2 113,-15 1-609,0 0-1,1 0 1,-1-1-1,0 1 1,8-3-1,-8 2 242,1 1-1,0-1 0,-1 1 0,1 0 1,-1 0-1,1 1 0,-1 0 0,7 1 1,5 1-771,34 5 670,-31-4-96,1-1 1,26 0-1,187-3 302,-157-5-331,-55 2-3109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3:03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38 1312,'0'0'9,"0"0"-1,0 0 1,0 0 0,0 0 0,0 0-1,0 0 1,0 0 0,0 0-1,0 0 1,0 0 0,0 0 0,0 0-1,-1 0 1,1-1 0,0 1 0,0 0-1,0 0 1,0 0 0,0 0-1,0 0 1,0 0 0,0 0 0,0 0-1,0 0 1,0 0 0,0 0 0,0 0-1,0 0 1,0 0 0,0 0-1,0 0 1,0-1 0,0 1 0,0 0-1,0 0 1,0 0 0,0 0-1,0 0 1,0 0 0,0 0 0,0 0-1,0 0 1,0 0 0,0 0 0,0 0-1,0 0 1,0-1 0,0 1-1,0 0 1,0 0 0,0 0 0,0 0-1,0 0 1,0 0 0,4-6 309,7-5 329,-6 9-333,0 0 376,1-1 0,0 1 1,0 0-1,0 0 0,9-1 0,-13 2-594,0 1 0,0 0 0,0 0 0,0 1 0,0-1 0,0 0 0,0 1 0,0-1-1,0 1 1,0 0 0,0 0 0,0 0 0,0 0 0,-1 0 0,1 0 0,0 0 0,-1 0 0,1 1 0,0-1-1,1 3 1,4 4 3,0 0-1,-1 1 0,0 0 0,-1 0 0,0 0 1,0 0-1,-1 1 0,0 0 0,-1 0 1,0 0-1,3 14 0,-1 11 537,2 68-1,-7-100-634,1 1-1,-1-1 1,1 0-1,0 0 1,1 5-1,3 12 298,0-23 97,-2-2-321,0 0-1,0 0 1,-1 0-1,1-1 1,-1 1-1,0-1 1,1-8 0,4-11 114,33-89-352,-33 98 24,1-1 1,15-24-1,-22 39 142,4-5 32,0-1 0,10-11 0,-13 16-33,0 1 0,0 0 1,0 0-1,1 0 0,-1 0 0,0 1 0,1-1 0,0 1 0,-1-1 1,1 1-1,0 0 0,3-1 0,-5 2 2,0 0 0,0 0 0,0 1 1,1-1-1,-1 0 0,0 0 0,0 1 0,0-1 0,0 1 1,0-1-1,0 1 0,0 0 0,0-1 0,0 1 1,0 0-1,0 0 0,0-1 0,0 1 0,-1 0 0,1 0 1,0 0-1,-1 0 0,1 0 0,0 0 0,-1 0 0,1 2 1,2 2-1,-1 1 1,1 0 0,2 11-1,-2-2 31,-2-1 0,0 1 0,-1 25 0,0-14-15,-5 8 574,5-32-310,5-9-228,6-15-112,-1 0-15,1 2-1,22-33 1,-31 49 50,1 0 0,0 1 0,0-1 0,0 1 0,1 0 0,-1-1-1,1 1 1,0 1 0,-1-1 0,1 1 0,0-1 0,1 1 0,-1 0 0,0 1 0,1-1-1,-1 1 1,1 0 0,-1 0 0,1 0 0,4 0 0,-4 1 44,0 0 0,0 1 0,0 0 0,0 0 0,0 0 0,0 0 0,0 1 0,0 0 0,-1 0 0,1 0 0,0 0 0,-1 1 0,0 0 0,0 0 0,7 6 0,-6-4 76,-1 0 1,1 0-1,-1 0 1,-1 1-1,1 0 1,-1 0-1,0 0 0,0 0 1,-1 0-1,1 1 1,1 11-1,1-3-18,-2-3-76,-1 1 0,2 25 0,-1-7 57,-2-17 60,-1-11-263,0 1 1,0-1 0,1 0-1,-1 0 1,1 1 0,0-1-1,2 5 1,-3-7 20,1 0-1,0 0 1,0 0-1,-1 0 1,1 0-1,0-1 1,0 1-1,0 0 1,0-1 0,0 1-1,0 0 1,0-1-1,0 1 1,0-1-1,0 0 1,0 1-1,0-1 1,1 0-1,-1 0 1,0 0 0,0 1-1,0-1 1,0 0-1,1 0 1,-1-1-1,0 1 1,1 0-1,16-5-2271,2-6 762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3:04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397 26 1248,'14'-13'1878,"-14"13"-1832,0 0 0,0 0 0,0 0 0,-1 0-1,1 0 1,0 1 0,0-1 0,-1 0 0,1 0-1,0 0 1,0 0 0,-1 0 0,1 0-1,0 0 1,0-1 0,-1 1 0,1 0 0,0 0-1,0 0 1,0 0 0,-1 0 0,1 0-1,0 0 1,0 0 0,0-1 0,-1 1 0,1 0-1,0 0 1,0 0 0,0 0 0,0-1 0,-1 1-1,1 0 1,0 0 0,0 0 0,0-1-1,0 1 1,0 0 0,0 0 0,0-1 0,0 1-1,0 0 1,-1 0 0,1-1 0,0 1 0,0 0-1,0 0 1,0 0 0,0-1 0,1 1-1,-1 0 1,0 0 0,0-1 0,0 1 0,0 0-1,0 0 1,0-1 0,0 1 0,0 0 0,0 0-1,1 0 1,-1-1 0,0 1 0,0 0-1,0 0 1,0 0 0,1-1 0,-48 0 2478,26 0-2107,0 0-1,1 2 1,-1 0-1,1 1 1,-24 6 0,30-4-341,1 1 0,-1 0 0,1 2 0,0-1 1,1 1-1,0 1 0,0 0 0,1 1 0,0 0 1,0 1-1,1 0 0,0 0 0,-11 17 0,16-21-70,2-1-1,-1 0 0,1 1 1,-1 0-1,2 0 0,-1 0 1,1 0-1,0 0 0,0 0 1,0 1-1,1-1 0,-1 8 1,2-2 30,1 1 0,0-1 1,1 0-1,0 0 0,1 0 1,0-1-1,1 1 1,0-1-1,1 1 0,11 18 1,-13-26 18,0 0 1,0 0 0,1-1 0,-1 1-1,1-1 1,0 1 0,0-1 0,1 0 0,-1-1-1,0 1 1,1-1 0,0 0 0,-1 0-1,1 0 1,0-1 0,0 0 0,0 0-1,0 0 1,0 0 0,0-1 0,10 0 0,7-1 62,-1-1-1,1-1 1,35-10 0,-53 12-88,193-62-405,-175 55-93,-16 6-242,-1-1 0,1 1 0,-1-1 0,0 1 0,0-1-1,8-7 1,-6 3-2276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3:04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49 3328,'-1'0'214,"0"0"-1,0 0 1,-1 0 0,1 0-1,0-1 1,0 1 0,0 0-1,0-1 1,0 1 0,0 0-1,1-1 1,-3-1 0,3 2-96,-1 0 0,1 0 0,0-1 1,0 1-1,0 0 0,-1-1 0,1 1 1,0 0-1,0-1 0,0 1 0,0 0 1,0-1-1,0 1 0,-1-1 0,1 1 0,0 0 1,0-1-1,0 1 0,0-1 0,0 1 1,0 0-1,1-1 0,-1 1 0,0 0 1,0-1-1,0 1 0,0-1 0,0 1 1,1 0-1,-1-1 0,0 1 0,0 0 1,0-1-1,1 1 0,-1 0 0,0 0 0,0-1 1,1 1-1,-1 0 0,0 0 0,1-1 1,0 1-85,0-1 1,-1 1-1,1-1 1,0 1-1,0-1 1,-1 1-1,1 0 0,0-1 1,0 1-1,0 0 1,0 0-1,1 0 1,9-3 311,-1-3-122,-8 5-193,0-1 1,0 1-1,0 0 1,1 0-1,-1 0 1,0 0-1,1 1 0,3-2 1,13-1-7,-16 2-29,0 0 0,0 1-1,1-1 1,-1 1 0,0 0-1,1 0 1,-1 0 0,0 0-1,1 1 1,-1-1 0,5 2-1,-5-1 5,-1-1 0,0 1-1,0 0 1,0 0 0,0 0 0,0 0-1,0 1 1,0-1 0,0 0 0,0 1-1,0-1 1,-1 1 0,1 0-1,0-1 1,-1 1 0,2 2 0,-2 0-5,0 0 1,0-1 0,0 1 0,0 0-1,-1 0 1,0 0 0,1 0 0,-2 5 0,1 1 7,-1-1 0,-1 0 0,0 1 0,0-1 1,-4 9-1,-2 10 282,5-17-45,-1 1 1,-9 16 0,-5 16 98,4-14 8,23-22-11,3-1-419,-1 0 1,1-1-1,14 5 1,-25-10 97,13 4-872,1 0 1,-1-1-1,1 0 0,-1-1 1,1-1-1,0-1 0,20 1 1,7-2-2968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3:08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407 85 832,'1'-1'111,"0"1"1,1-1 0,-1 0-1,1 0 1,-1 0-1,1 1 1,-1-1-1,1 0 1,-1 1-1,1 0 1,0-1-1,-1 1 1,1 0-1,0 0 1,-1 0-1,1 0 1,0 0-1,8 1 3711,-11-1-3744,1 1 1,-1 0-1,1 0 0,-1-1 0,1 1 0,0 0 1,-1 0-1,1 0 0,0 0 0,-1 0 0,1 0 1,0 0-1,0 0 0,0 0 0,0 0 0,0 0 1,0 0-1,0 1 0,0 2 148,-5 14-7,-1 1-1,-9 18 1,7-17-95,-1-1-1,-1 0 0,-1 0 1,-1-2-1,0 1 1,-1-1-1,-22 22 1,28-32-60,-1 0 1,0-1-1,0 1 1,-1-2-1,0 1 1,0-1-1,0 0 1,0-1 0,-1 0-1,0-1 1,1 0-1,-1 0 1,-1-1-1,1 0 1,0-1-1,0 0 1,-15-1-1,20 0-20,1-1 0,0 0 1,0 0-1,0 0 0,0 0 0,0-1 0,0 1 0,0-1 0,0 0 0,1 0 0,-1 0 0,-5-5 0,5 3 17,-1-1 0,0 0 0,1 0 0,0 0 0,0-1 0,0 1 0,-3-10 0,2 4-39,0-1 0,1 1 0,0-1 0,1 0 0,1-1 0,0 1 0,0 0 0,1-14 0,1 6-183,0 0 0,2 1 0,4-28 0,-4 42 159,-1-1 1,1 1 0,0-1-1,0 1 1,0 0 0,1 0-1,0 0 1,0 0 0,0 0 0,1 0-1,-1 1 1,1 0 0,0 0-1,0 0 1,1 0 0,6-4-1,-3 4-9,0-1 1,1 2-1,-1 0 0,1 0 0,0 0 0,0 1 0,0 0 1,0 1-1,0 0 0,0 0 0,1 1 0,13 2 0,0 0 29,-1 2 0,1 1 0,42 14 0,-49-13 46,-1 1 1,0 0-1,0 1 0,0 1 1,-1 0-1,0 1 0,-1 0 1,0 1-1,-1 1 0,0 0 1,-1 1-1,0 0 0,-1 0 1,0 1-1,13 27 0,-12-17 82,-2 0 1,14 49-1,-20-58-67,-1-1 1,0 1 0,-1 0 0,0 0 0,-1 1 0,-4 22 0,2-23 109,-2 0 0,0 0 1,0 0-1,-1 0 0,-1 0 1,-1-1-1,0 0 0,0-1 1,-12 16-1,-74 97 545,67-93-709,-52 49 0,40-41-115,29-30-298,-1 0-1,0-1 1,-1 0-1,-14 11 1,16-13-1035,47-17-9895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3:09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 4480,'0'0'1664,"5"8"-1312,3-3-64,-3 1 448,-2 2-448,-3 5 960,0 1-704,0 2-64,-3 3-288,-7 0-64,2 0-64,-1 0-1120,1-4 608,0 1-1696,-2-5 1216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3:09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397 0 4160,'-9'2'5301,"-15"8"-3558,-26 13-670,32-14-960,0 0 0,2 1 0,-1 1 1,1 1-1,1 0 0,0 1 0,0 1 0,2 0 0,0 1 0,0 0 0,1 1 1,1 1-1,-12 24 0,2 0 42,2 1-1,3 1 1,-21 78 0,34-107-156,2 0 0,0 0 1,0-1-1,1 1 1,1 0-1,0 0 1,1 0-1,1-1 0,0 1 1,1-1-1,0 0 1,1 0-1,7 15 1,-6-17 35,0 0 0,0-1 0,2 1 0,-1-1 0,1-1 0,0 1 0,1-1 0,0-1 0,0 0 0,1 0 0,0-1 0,1 0 0,0 0 0,18 7 0,-17-9 52,1-1 0,0 0 0,0-1 0,0 0 0,0-1 0,0-1 0,1 0 0,19-2 0,-23 1-91,-1-2-1,0 1 1,0-1-1,-1-1 1,1 0-1,0 0 1,-1 0-1,0-1 1,0-1-1,0 1 0,0-1 1,0 0-1,6-8 1,-9 9 46,0 0 0,-1-1-1,0 0 1,0 0 0,0 0 0,0-1 0,-1 1 0,0-1-1,3-7 1,-5 9-36,0 0 0,0 0 1,0 1-1,0-1 0,-1 0 0,0 0 0,0 0 0,0 0 0,0 0 1,0 0-1,-1 0 0,0 1 0,0-1 0,0 0 0,0 0 0,-3-5 1,2 5-30,-1 1 1,1-1-1,-1 0 1,0 1-1,0-1 1,-1 1-1,1 0 1,-1 0-1,1 0 1,-1 0-1,0 1 1,0 0 0,0 0-1,0 0 1,-1 0-1,1 0 1,-1 1-1,-6-2 1,-3 1 64,0 0 1,0 0 0,-1 1-1,-25 2 1,27 0-28,0 0-1,0 1 0,1 1 1,-1 0-1,1 1 0,0 0 1,0 1-1,0 0 0,0 1 1,1 0-1,0 1 0,1 0 1,-1 1-1,1 0 0,-11 12 1,13-12-159,1 1 1,1 0 0,-7 12 0,5-8-602,7-11 420,0 0 0,0-1-1,0 1 1,1 0 0,-1 0-1,1 0 1,-1 0 0,1 0-1,0 0 1,0 0 0,0 0-1,0 0 1,0 0 0,0 0-1,1 3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06:38.7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134 63 1152,'1'-2'120,"0"-1"-1,0 1 1,-1 0 0,1 0-1,-1-1 1,1 1 0,-1-1 0,0 1-1,0 0 1,0-1 0,0 1-1,-1-1 1,1 1 0,0 0-1,-1-1 1,0 1 0,-1-4 0,-3-1 188,5 6-280,-1 1 0,1-1 1,0 0-1,-1 1 0,1-1 0,-1 1 0,0-1 0,1 1 0,-1-1 0,1 1 0,-1-1 0,0 1 0,1-1 0,-1 1 0,0 0 0,1-1 0,-1 1 0,0 0 0,0 0 1,1-1-1,-1 1 0,0 0 0,0 0 0,0 0 0,1 0 0,-1 0 0,0 0 0,0 0 0,1 0 0,-2 1 0,-2-1-12,0 0 0,0 1 0,1-1 0,-1 1-1,0 0 1,1 0 0,-1 0 0,1 0 0,-1 1 0,1-1 0,0 1-1,-1 0 1,1 0 0,-6 5 0,1 1 298,0 1-1,0 0 1,-9 14 0,14-18-79,2-4-211,1-1 1,-1 1-1,1 0 1,0-1-1,-1 1 0,1 0 1,0-1-1,0 1 0,-1 0 1,1-1-1,0 1 0,0 0 1,0 0-1,0-1 0,0 1 1,0 0-1,0 0 0,0-1 1,0 1-1,0 0 0,0 0 1,1-1-1,-1 1 0,0 0 1,0 0-1,1-1 1,0 2-1,0-1 22,0 1-1,0-1 1,1 1-1,-1-1 1,0 0 0,1 0-1,0 0 1,-1 0 0,1 0-1,2 1 1,4 3 135,-7-4-155,0 0-1,1-1 1,-1 1 0,1 0 0,-1-1 0,1 1 0,0-1 0,-1 1 0,1-1 0,-1 0 0,1 0 0,2 0-1,10 2 69,0 0-1,0 1 0,-1 1 1,0 0-1,22 9 0,3 4-94,-18-8 100,0 0 0,1-2 0,31 8 0,-30-11-188,-11-1 132,1 0 0,-1-1 0,1-1 0,0 0 1,-1-1-1,1 0 0,19-3 0,-26 2 31,12-3 30,0 1 0,1 0-1,-1 1 1,19 1-1,-35 1-23,0-1-63,-1 1 1,0 0-1,1-1 0,-1 1 0,0-1 1,0 1-1,1 0 0,-1-1 0,0 1 1,0-1-1,1 1 0,-1-1 0,0 1 1,0-1-1,0 1 0,0-1 0,-6-7 10,-1 1-1,0 0 1,-1 1-1,0-1 1,0 1-1,0 1 1,0 0-1,-1 0 1,-9-4 0,-88-29 84,98 35-109,-31-7-54,0 1 0,-1 2 0,-61-4 0,67 6 125,-5 0 51,37 5-142,0 0 0,0 0-1,0-1 1,0 1 0,0 0-1,0-1 1,0 0-1,0 1 1,0-1 0,0 0-1,0 0 1,1 0 0,-1 0-1,-2-2 1,4 3 16,12-2-254,-6 0 203,4 0 53,1 1 0,0 1 1,21 1-1,-3 0-49,4-1-9,-1 2 1,1 1 0,46 11-1,-45-7 35,-24-6 38,0 1 0,0 0 0,0 1 0,-1 0 0,1 1 0,-1 0-1,10 5 1,-10-3-28,-1 0 0,1 0-1,-1 1 1,0 0 0,-1 1-1,1 0 1,8 13 0,-14-18-222,0 0 1,-1 0-1,1 1 0,-1-1 1,2 8-1,3 5-1003,11 41-2719,-13-35 2320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3:10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349 1 1824,'-15'6'6261,"9"7"-5189,-3 4-143,7-12-817,0 0 0,-1-1 0,0 1-1,0-1 1,-6 7 0,-28 28 867,-46 65-1,68-82-753,1 2-1,1 0 0,-20 49 0,-15 79 378,32-96-463,4 1 0,2 0 0,-4 70 0,13-90-28,1 1-1,2 0 1,2-1 0,1 1 0,19 68 0,-18-87-43,1 0 0,1-1 0,1 0 0,0-1-1,2 0 1,-1 0 0,15 15 0,-8-12 84,1-1-1,1-1 1,0-1 0,42 28-1,-37-29-160,-10-5 54,1-1-1,0-1 0,0-1 0,1 0 0,18 6 0,-8-5-294,-16-6-1276,0 0 1,13 3 0,4 2-4075,-6-1 1979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3:11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28 2400,'-1'-1'34,"1"1"1,0 0-1,0-1 1,-1 1-1,1-1 1,0 1-1,0-1 1,-1 1-1,1-1 1,0 1-1,0-1 1,0 1-1,0-1 1,0 1-1,0-1 1,0 1-1,0-1 1,0 1-1,0-1 1,0 1-1,0-1 1,0 1-1,0-1 1,0 1-1,1-2 1,18-11 4486,-1 32-2665,40 55-334,-2-2-579,-47-59-789,-1 0-1,0 0 1,-1 1-1,5 17 0,8 31 292,-2 0 0,-3 2 0,-4 0-1,6 80 1,-17-98-47,-2 1 0,-2-1 0,-2 0 0,-20 77-1,17-87-342,-2-1-1,-1 0 1,-2 0-1,-22 40 0,23-53-687,-1-1-1,-25 30 1,25-35-757,-1 0-1,0-2 1,-26 19 0,35-29 944,0 0 0,0 0 0,-1 0 0,0-1-1,-10 3 1,1-2-1544,-30 4 0,46-8 1981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5:41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1 1312,'-2'0'3382,"4"11"-2034,0 59-887,-5 78 230,-4-98-599,3-33 79,2 0-1,-1 22 0,3-15-57,1-13-137,-1 0-1,0 0 0,-1 0 0,-4 21 0,4-26 68,0-1-1,1 1 0,-1 0 0,1 0 0,0 0 0,2 7 1,-2-7 2,1 0 0,-1 0 0,0 0 0,0 0 0,-3 11 0,-3-8 44,6-9-93,0 0 1,0 0 0,-1 1-1,1-1 1,0 0-1,-1 0 1,1 1-1,0-1 1,0 0-1,0 1 1,-1-1-1,1 0 1,0 1-1,0-1 1,0 0-1,0 1 1,-1-1-1,1 1 1,0-1-1,0 1 1,0 0 35,0-1-75,5-59 11,0-13 133,-4 46-11,-2-21-238,-1-17 141,0-10-365,0 47 214,2-30 0,1 19 74,1 43 58,1 6 73,0 148 49,-3-152-101,0 41 117,-1-1 0,-10 60 0,-11-16-240,18-75-45,-1 7-463,5-22 340,0 0 0,0 0 1,1 0-1,-1 1 0,0-1 0,0 0 0,1 0 0,-1 0 0,1 0 0,0 2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5:46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0 320,'4'1'2207,"-4"0"-2158,-17 18 955,15-18-933,0 1 0,0 0 0,0 0 0,0 0 0,0 0 0,0 1 0,0-1 0,1 0 0,0 1 0,-1-1 0,1 1 0,0-1 0,0 1 0,-1 4 0,1-5 17,1 0-1,-1-1 0,1 1 1,-1-1-1,0 1 0,0-1 1,1 1-1,-1-1 1,0 0-1,-1 1 0,1-1 1,-1 1-1,1-1 25,1 0-101,1 1 0,-1-1 0,0 1 0,0-1 0,0 1 1,0-1-1,0 1 0,0 0 0,-1-1 0,1 1 0,-1-1 0,0 3 0,-2 8 362,-1 11 470,7 6-390,-2-24-422,0 0 0,-1 0 0,1 1 0,-1-1 0,0 0-1,0 0 1,-1 0 0,0 6 0,0-10-34,1-1 1,0 1-1,0 0 0,0-1 1,-1 1-1,1-1 1,0 1-1,0 0 0,0-1 1,0 1-1,0-1 1,0 1-1,0 0 1,1-1-1,-1 1 0,0-1 1,0 1-1,0-1 1,1 1-1,-1 0 0,0-1 1,1 2-1,4 7-1036,-3-2-502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5:52.8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0 576,'8'8'2603,"-7"-3"-2588,-1 1 1,1-1 0,-1 1-1,0 0 1,0-1-1,0 1 1,-1-1 0,-1 7-1,-1 20 415,3-9-210,1-13-36,-1-1-1,0 1 1,0 0 0,-1-1 0,-3 13 0,3-17-113,0 1-1,0 0 1,1 0 0,-1 0-1,2 0 1,-1 0 0,1 7-1,1 16-331,-1-26 252,-1 0 1,0-1 0,1 1-1,0-1 1,0 1-1,0-1 1,0 1 0,2 3-1,4 13 197,-6-16-151,0 1 1,1-1-1,-1 0 1,1 1-1,0-1 0,4 5 1,1 1 89,-6-7-228,-2 6 66,2-5 57,-1 0-1,0 0 1,0 0-1,0 0 1,0-1 0,0 1-1,-1 0 1,1 0-1,-1 0 1,-1 5-1,1-8-33,1 1 0,0-1 0,0 1-1,-1-1 1,1 1 0,0-1-1,0 1 1,0 0 0,0-1 0,0 1-1,0 0 1,0-1 0,0 1 0,0-1-1,0 1 1,0 0 0,0 0 20,0-1 1,1 0 0,-1 1 0,0-1 0,0 0-1,0 1 1,0-1 0,0 0 0,0 1 0,0-1-1,0 1 1,0-1 0,0 0 0,-1 1 0,1-1-1,0 0 1,0 1 0,0-1 0,0 0-1,-1 1 1,1-1 0,0 0 0,0 1 0,0-1-1,-1 0 1,1 0 0,-1 1 0,1 0 1,-1 0 1,1-1-1,-1 1 1,0 0-1,1 0 1,0 0-1,-1 0 1,1 0-1,-1 0 0,1 0 1,0 0-1,0 0 1,0 0-1,-1 2 1,-3 11-243,-2-4 92,5-8 140,-1 0 0,1 0 0,-1 1 0,1-1 0,0 1 1,0-1-1,0 1 0,0 0 0,0-1 0,1 1 0,-1 0 0,0 3 0,-3 30 160,-1 43-314,10 82 490,-13-27-4773,8-122 3498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5:59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1 896,'0'2'165,"-1"-2"25,-2-2-38,2 2 146,0 24 2294,-12-10-2345,11-12-198,1 0 1,-1 0-1,1-1 0,-1 1 1,1 0-1,-1-1 0,0 0 1,0 1-1,0-1 0,-2 1 1,-3 4 300,6-6-288,0 1 0,1-1 0,-1 1 0,0 0 0,0-1 1,0 1-1,1-1 0,-1 0 0,0 1 0,0-1 0,0 0 0,0 1 0,0-1 1,0 0-1,0 0 0,1 0 0,-1 0 0,-2 0 0,3 0-61,0 0-1,-1 0 1,1 0-1,0 1 1,0-1-1,0 0 1,-1 0 0,1 0-1,0 0 1,0 0-1,0 1 1,-1-1-1,1 0 1,0 0-1,0 0 1,0 1 0,0-1-1,0 0 1,-1 0-1,1 0 1,0 1-1,0-1 1,0 0-1,0 0 1,0 1-1,0-1 1,0 0 0,0 1-1,0 0 23,-1 0-1,1 0 1,-1 0-1,1 1 1,-1-1 0,0 0-1,1 0 1,-1 0-1,0 0 1,0 0-1,1 0 1,-2 1-1,1-2 18,1 1 0,-1-1 0,1 1 0,-1-1 0,1 1 0,-1-1 0,1 1 0,0 0 0,-1-1 0,1 1-1,0 0 1,0-1 0,-1 1 0,1 0 0,0 0 0,0-1 0,0 2 0,0-1-55,0 0 1,0-1-1,0 1 1,0 0 0,-1-1-1,1 1 1,0-1-1,0 1 1,0-1-1,-1 1 1,1 0-1,0-1 1,0 1-1,-1-1 1,1 1-1,-1-1 1,1 1-1,0-1 1,-1 1-1,1-1 1,-1 1-1,0-1 22,1 1 0,-1-1 0,1 1-1,-1-1 1,1 1 0,-1 0-1,1-1 1,0 1 0,-1 0-1,1-1 1,0 1 0,-1 0-1,1-1 1,0 1 0,0 0-1,0 0 1,0-1 0,0 1 0,0 0-1,0 0 1,0-1 0,0 2-1,0 0 54,0-1 14,0 1-36,0-2-48,0 1 0,0 0 1,0-1-1,0 1 0,0 0 1,0 0-1,0-1 0,0 1 1,1 0-1,-1-1 0,0 1 1,0 0-1,1-1 0,-1 1 1,0-1-1,1 1 0,-1 0 1,1-1-1,-1 1 0,1-1 1,-1 1-1,1-1 0,0 1 1,1 2-5,-1-2 16,0 0-1,0 1 0,0-1 1,0 0-1,0 0 0,1 0 1,-1 0-1,0 0 0,0 0 1,1 0-1,-1 0 0,1 0 1,-1-1-1,1 1 1,-1-1-1,1 1 0,1 0 1,1 0 37,-2 0-108,11 8 314,-13-9-232,1 1-1,-1-1 1,0 0-1,0 1 1,0-1-1,0 1 1,1-1-1,-1 0 1,0 1-1,0-1 1,0 1-1,0-1 1,0 1-1,0-1 1,0 1-1,0-1 1,0 0-1,-1 1 1,1-1-1,0 1 1,0-1-1,0 0 1,0 1-1,-1-1 1,1 1-1,0-1 1,0 0-1,0 1 1,-1-1-1,-12 5-140,1 0 303,11-5-174,-1 0 0,1 0 1,-1 1-1,1-1 0,0 0 0,-1 0 1,1 0-1,-1-1 0,1 1 0,0 0 1,-1 0-1,1-1 0,0 1 0,-1-1 1,1 1-1,0-1 0,0 0 0,0 1 1,-1-1-1,1 0 0,0 0 1,-2-2-1,-12-5-36,3 0 78,11 7-43,1 0 0,-1 1 1,0-1-1,0 0 0,1 1 1,-1-1-1,0 1 0,0-1 1,0 1-1,1-1 0,-1 1 1,0 0-1,0-1 0,0 1 1,0 0-1,-2-1 0,3 1 5,-1 0-1,0 0 1,0-1-1,1 1 1,-1 0-1,0-1 1,1 1-1,-1-1 0,0 1 1,1-1-1,-1 1 1,1-1-1,-1 0 1,1 1-1,-1-1 1,1 0-1,-1 1 0,1-1 1,0 0-1,-1 1 1,1-1-1,0 0 1,-1-1-1,1 2 0,0-1-1,-1 0 0,1 0 1,0 1-1,0-1 1,0 0-1,0 1 1,0-1-1,0 0 0,0 0 1,0 1-1,0-1 1,0 0-1,0 1 1,0-1-1,1 0 1,-1 1-1,0-1 0,0 0 1,1 1-1,-1-1 1,0 0-1,1 1 1,-1-1-1,1 1 1,-1-1-1,1 1 0,-1-1 1,1 1-1,0-1 1,0 0-1,-1 1-1,1-1 1,0 1 0,-1-1 0,1 1-1,-1-1 1,1 1 0,-1-1 0,1 1-1,-1-1 1,0 0 0,1 1 0,-1-1-1,0 0 1,1 0 0,-1 1 0,1-2-1,-1 0 2,0 1-1,0 0 1,1 0 0,-1 0-1,1 0 1,-1 0-1,1 0 1,0 0-1,-1 0 1,1 1 0,0-1-1,1-1 1,11-18 150,-4 11-188,0 0-1,11-8 0,10-9 214,-24 23-942,-6 3 669,1 0 0,-1 0 0,0 0 0,1 0 0,-1 0 0,0 0 0,1-1 0,-1 1 0,0 0 0,0 0 0,1 0 0,-1 0 0,0 0 0,0-1 0,1 1 0,-1 0 0,0 0 0,0-1 0,1 1 0,-1 0 0,0 0 0,0-1 0,0 1 0,0 0 0,1 0 0,-1-1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6:10.6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1181 72 1472,'0'0'18,"0"-1"0,-1 1 1,1 0-1,0 0 0,0 0 0,-1 0 1,1 0-1,0-1 0,-1 1 0,1 0 1,0 0-1,0 0 0,-1-1 0,1 1 1,0 0-1,0 0 0,0-1 0,0 1 1,-1 0-1,1-1 0,0 1 0,0 0 0,0 0 1,0-1-1,22-39 4970,-21 52-4672,-2-1-218,-1-1 0,0 0 0,-1 0 0,-5 12 0,5-13 105,-6 12 118,7-18-236,1 0 0,-1 1 1,1-1-1,-1 1 0,1-1 0,0 1 1,0-1-1,0 8 0,1-11-82,0 0-1,1 1 1,-1-1 0,0 0-1,0 0 1,1 0 0,-1 0-1,0 0 1,0 1 0,1-1-1,-1 0 1,0 0 0,0 0-1,1 0 1,-1 0 0,0 0-1,1 0 1,-1 0 0,0 0-1,0 0 1,1 0 0,-1 0-1,0 0 1,0 0 0,1 0-1,-1-1 1,0 1 0,1 0-1,-1 0 1,0 0-1,10-4 49,-6 2-55,-1 0 0,1-1 0,-1 1 0,0-1 0,0 0-1,0 0 1,0 0 0,-1 0 0,1-1 0,2-4-1,2-6 20,9-21-1,-7 13 179,-6 17-92,-1-1 0,0 1-1,-1-1 1,1 1 0,-1-1-1,0 0 1,0-11 0,-3 15 48,-2 5-65,-5 11 28,7-11-47,-8 9-63,0 0-1,0 0 1,-2-1-1,1 0 1,-1-1-1,-1-1 1,0 1-1,0-2 0,-1 0 1,-19 8-1,23-13 12,0 1-1,0-1 1,0-1 0,0 0-1,-17 2 1,-55-3 309,57-1-309,22 0 2,-1 0 0,1 0-1,0-1 1,-1 1 0,1-1 0,0 0 0,-1 0-1,1 0 1,-6-3 0,8 3 5,0 0 0,-1 0 1,1 0-1,0 0 0,0 0 0,0 0 1,0 0-1,0 0 0,0 0 0,0 0 1,0-1-1,0 1 0,0 0 0,1-1 0,-1 1 1,1-1-1,-1 1 0,1-1 0,-1 1 1,1-1-1,0 1 0,0-4 0,-1 3 15,1-1-1,0 1 0,-1 0 0,1-1 1,-1 1-1,0 0 0,0-1 0,-1-1 1,1 2 18,0 0 1,0 0-1,0 0 0,1 0 1,-1 0-1,1 0 1,-1-4-1,1 5-75,0 1 1,0-1-1,1 1 0,-1-1 0,0 1 0,0-1 0,1 1 0,-1-1 1,0 1-1,1-1 0,-1 1 0,0-1 0,1 1 0,-1 0 0,1-1 1,-1 1-1,0 0 0,1-1 0,-1 1 0,1 0 0,-1 0 0,1-1 1,0 1-1,0 0 0,17-5-59,-14 4 52,41-10 21,37-8 384,-65 16-318,-5 1-18,0 0 0,0 1 0,1 0 0,-1 1 0,0 0 1,0 1-1,16 3 0,-27-4-27,-1 0 0,0 0-1,0 0 1,0 0 0,1 0 0,-1 0 0,0 0 0,0 0-1,0 0 1,1 0 0,-1 0 0,0 0 0,0 0 0,0 0-1,0 0 1,1 0 0,-1 0 0,0 0 0,0 1 0,0-1-1,0 0 1,1 0 0,-1 0 0,0 0 0,0 0 0,0 1-1,0-1 1,0 0 0,0 0 0,0 0 0,0 0 0,1 1-1,-1-1 1,0 0 0,0 0 0,0 1 0,-8 3 230,-20 2-116,22-4-103,-112 16 516,75-12-503,1 1 0,-51 15 0,62-12-90,-25 9-19,-86 16 0,75-29 311,22-3-164,-25 2 2,-40 5-79,55-1-243,-100 32-1,145-37 85,0 0 0,0 0 0,0 1 0,-11 8 0,44-16 188,255-63-231,-107 30 941,-130 26-729,0 3 0,1 2 0,73-1 0,-98 6-45,-1 1-1,1 0 1,28 7-1,-39-6 51,0 0-1,1 0 0,-1 0 1,0 1-1,0 0 0,0 0 1,-1 0-1,1 1 0,-1 0 1,0 0-1,0 0 0,7 8 1,-11-10-47,0 0 0,0-1 0,0 1 0,0 0 0,0 0 0,-1 1 0,1-1 0,0 0 0,-1 0 0,0 0 0,1 0 0,-1 1 0,0-1 0,0 0 0,0 0 0,-1 4 0,-1 4-324,0 0 1,-5 12-1,5-15 174,-62 207-6306,51-168 3759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6:17.1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33 1408,'-5'-5'6288,"13"5"-5830,8-1-17,-1 0-1,0-1 1,0-1 0,28-9-1,-32 10-358,-1 1 1,1 0-1,0 0 0,-1 1 1,1 0-1,13 3 0,18-1-199,-32-1 168,1 0 1,-1 0 0,12 4 0,-12-3 149,0 0 1,1 0-1,12 0 1,64 6-303,-71-10 205,-13 2-59,0-1 1,0 1 0,1 0-1,-1 0 1,0 0 0,0 1-1,6 0 1,3-1 93,-11 0-140,-1-1 1,1 1-1,0 0 0,0 0 0,0 0 1,0 0-1,-1 0 0,1 0 0,0 0 1,0 0-1,0 0 0,0 1 0,-1-1 1,2 1-1,2 0-4,0 0 1,0 0-1,0 0 0,0-1 1,0 0-1,5 1 0,15 2 1,-17-2 39,0 0 1,0 0 0,0 0-1,0-1 1,1 0 0,12-2-1,11 0 89,51-6-39,64 3 331,-130 11-431,-15-5 19,1 0 0,0 0 0,0 0 0,0-1 0,0 1 0,0 0 0,0-1 0,2 1 1,37-6 277,-40 5-274,-1 0-1,0 0 1,1 1-1,-1-1 1,1 0-1,-1 0 1,0 0 0,1 0-1,-1 0 1,1 0-1,-1 0 1,1 0-1,-1 0 1,0-1-1,1 1 1,-1 0-1,1 0 1,-1 0 0,0 0-1,1 0 1,-1-1-1,0 1 1,1 0-1,-1 0 1,0-1-1,1 1 1,-1 0-1,1-1 118,-15 1 206,-17-3 31,23 2-337,0 0 1,-1 0-1,-10 2 1,-28-3-33,14 1 19,-49-4 186,-8-1-81,47 1-138,0 2-1,43 3 150,1 0-229,1 1 132,-1 0 1,1-1 0,-1 0 0,1 1-1,0-1 1,-1 0 0,1 0 0,-1 0-1,1 0 1,2 0 0,-3 0-29,16 0-29,-1 0 1,1 1-1,-1 1 0,25 6 1,-11 1 135,18 5 180,-33-8-250,28 5 0,6 3 19,-20-7 81,-22-6-119,-1 0 0,1 1 0,9 3 0,5-2 485,-21-3-458,-15 4 250,13-3-297,-42 2-23,-2 2-38,19-1-13,12-2 34,1 0 0,0 2 1,0 0-1,1 0 0,-1 1 0,-19 11 0,-30 7 322,59-22-204,0 0 1,0 0-1,0 0 1,0-1-1,1 1 0,-1-1 1,-8 0-1,3 0-373,31-9 187,98-33-202,-51 23 432,-53 14-122,-11 4 72,-1 0 0,0 0 0,1-1 0,-1 0 0,0 0 0,5-3 0,-9 5-74,0 0 1,0 0-1,0 0 1,0-1-1,0 1 0,0 0 1,0 0-1,0 0 1,0 0-1,0-1 0,0 1 1,0 0-1,0 0 1,0 0-1,0 0 1,0-1-1,0 1 0,0 0 1,0 0-1,0 0 1,0 0-1,0 0 1,0 0-1,-1-1 0,1 1 1,0 0-1,0 0 1,0 0-1,0 0 1,0 0-1,0 0 0,-1 0 1,1 0-1,0-1 1,0 1-1,0 0 1,0 0-1,0 0 0,-1 0 1,1 0-1,0 0 1,0 0-1,0 0 1,0 0-1,-1 0 0,1 0 1,0 0-1,0 0 1,-12-2-139,11 1 199,-33-4 123,0 1 0,-49 1 0,-11 0 4,86 2-218,0 0 1,0-1-1,-8-2 0,14 3 14,-1 0 0,1 1 0,0-1 0,-1-1 0,1 1 0,0 0 0,0 0 0,0-1 0,0 1 0,0-1 0,0 0 0,0 0 0,1 1 0,-2-3-1,2 2 16,1 0 0,-1 0 0,1 0 0,0 0 0,0 0 0,-1 0 0,1 1 0,1-1 0,-1 0 0,0-2 0,1-4-216,-1 7 85,-1 2 117,-2 2-5,2-2-97,1 10-138,0-9 244,1 0 1,-1 1-1,0-1 0,1 0 0,0 0 0,-1 0 0,1 0 0,0 0 0,0 0 0,0 0 0,0 0 0,1 0 0,-1 0 0,0 0 0,1 0 0,-1-1 0,1 1 0,0-1 0,3 3 0,4 2 43,1 0 0,-1-1 0,11 4 0,-6-3-49,-2-2 17,-1 0-1,1-1 1,0 0 0,0-1-1,24 2 1,-20-3 5,1 1 1,19 5-1,-20-3-1070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0:17.2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1190 661 1920,'-14'2'1586,"2"12"-804,2-2-600,0-1 0,0 0-1,-1-1 1,-1 0 0,1 0 0,-24 13 0,-86 40 91,36-22 37,79-38-273,0 1 12,0-1 0,-1 1-1,1-2 1,-1 1 0,1-1 0,-10 2-1,16-4-41,-1 0-1,1 1 0,0-1 0,0 0 0,0 0 0,-1 0 0,1 0 0,0 0 0,0 0 0,-1 0 0,1 0 0,0 0 0,0 0 0,0 0 0,-1 0 0,1 0 0,0 0 0,0 0 0,-1 0 0,1 0 0,0-1 0,0 1 0,0 0 1,-1 0-1,1 0 0,0 0 0,0 0 0,0-1 0,-1 1 0,1 0 0,0 0 0,0 0 0,0 0 0,0-1 0,0 1 0,-1 0 0,1 0 0,0-1 0,4-9-34,13-10-62,5 1 2,0 2-1,1 1 1,48-25 0,5-3 62,-30 17 469,-55 42 517,-1-6-868,-1 0 0,0-1 0,0 0 0,-23 12 0,-12 7 141,12-1-55,2 0-1,2 2 1,0 1-1,2 2 1,1 1-1,-45 70 1,-10 15-450,82-128 21,6-5 193,1 0-1,0 0 1,0 0 0,2 1 0,0 0-1,1 1 1,0 0 0,1 1-1,0 0 1,22-19 0,13-6 45,86-56 0,-121 87-8,97-66-283,-104 71 336,0 0 0,0-1 0,0 1 0,0 0 0,9-2 0,-22 15 389,-8 3 5,-26 14 0,27-19-180,0 2 0,-23 20 0,3 3-72,3 3 0,-35 46 0,64-78-207,1-1-147,7-7-19,4-4 126,47-36-178,106-65 1,-19 11 296,-115 77 73,-17 14-27,-12 11 11,-16 14 262,-25 14-244,-90 74 462,105-82-445,1 2 1,-35 43 0,46-50-50,7-10-108,1 1 0,0-1 0,1 1 0,-11 23 1,31-49-393,25-28 294,2 2-1,2 2 1,48-35 0,-77 64 110,0 0-1,21-24 1,-34 34 13,0 0-1,0-1 0,1 1 0,-1 0 1,0-1-1,0 1 0,1 0 0,-1-1 0,0 1 1,0 0-1,0-1 0,1 1 0,-1 0 1,0-1-1,0 1 0,0 0 0,0-1 1,0 1-1,0-1 0,0 1 0,0 0 1,0-1-1,0 1 0,0-1 0,0 1 1,0 0-1,0-1 0,0 1 0,0-1 0,-1 1 1,1-1 3,-1 1-1,1-1 1,-1 1 0,0 0 0,1 0 0,-1-1 0,0 1 0,1 0-1,-1 0 1,0 0 0,1-1 0,-1 1 0,0 0 0,1 0 0,-1 0-1,0 0 1,1 0 0,-2 1 0,-9 1 87,1 0 0,-1 1 0,1 1 0,0-1 0,0 2-1,-18 10 1,12-7-111,-12 8 95,0 1 0,-47 38 0,-42 54-411,83-74 262,-61 48 0,87-77 95,0-1 0,-1 0 1,0 0-1,1-1 1,-11 3-1,16-5-21,-1-1 0,0 0 0,0 0 1,0-1-1,0 1 0,1-1 0,-1 0 0,0 0 0,0 0 0,0 0 0,0-1 0,0 1 0,0-1 0,1 0 1,-5-2-1,0-1 42,0 0 0,1-1 0,-1 0 1,1 0-1,0-1 0,-9-9 0,-33-43-19,33 38-92,-22-23-1,29 35 84,0 0 0,-1 0 0,0 1 0,-20-11 0,23 14 3,-1 1 0,1 0 0,-1 1 0,1 0 0,-1 0 0,0 1 0,1 0 0,-15-1 0,21 2-25,-17 0-27,1 1 0,-22 3 0,35-3 17,0-1 0,0 1 1,0 0-1,1 0 0,-1 1 1,0-1-1,0 1 0,1 0 1,-1 0-1,1 0 0,-1 0 0,1 1 1,0-1-1,0 1 0,0 0 1,-2 3-1,3-3 18,0 0 0,1 1 0,0-1 1,0 1-1,0-1 0,0 1 0,0-1 0,1 1 1,0-1-1,-1 1 0,1 0 0,1-1 0,-1 1 0,0-1 1,1 1-1,0-1 0,1 5 0,0 0 41,1-1 0,0 1 1,0-1-1,1 0 0,0 0 0,8 12 0,-5-12-47,-1 0-1,2 0 1,-1-1-1,0 0 1,1-1 0,0 0-1,1 0 1,-1 0-1,1-1 1,0 0 0,15 4-1,-8-4 37,0 0-1,-1-1 0,1-1 1,0-1-1,0 0 1,21-1-1,-16-2-16,1 0 0,-1-2-1,0 0 1,0-1 0,-1-1 0,0-1-1,0-1 1,28-15 0,-24 8-7,-1 0-1,-1-1 1,38-37 0,9-13 127,122-91 1,-184 151-170,74-57 174,-77 59-149,1 0 0,-1 0 1,0-1-1,-1 1 0,1-1 0,-1 0 1,0 0-1,0-1 0,0 1 0,-1-1 1,0 1-1,2-10 0,-1 2 52,0 0 0,-1 0 0,-1 0 0,0-20 0,-3 3 166,-11-60 0,10 74-354,-22-82-194,12 49 400,-1 11-176,8 18 298,-2-5-185,8 21-24,-1 0 0,0 1 0,0 0-1,0-1 1,0 1 0,-1-1 0,1 1 0,-1 0 0,0 0 0,0 0 0,0 0 0,0 0-1,0 1 1,-1-1 0,0 1 0,-5-5 0,-2 0 108,-1 0 0,0 1 0,-18-7 1,26 12-34,-9-4-15,-1 0 0,-22-3 0,-4-2-175,15 4 167,-31-5 0,23 6-119,-13-2 88,1 2 1,-1 3-1,0 1 0,0 2 0,0 2 1,0 2-1,1 2 0,-47 13 0,36-4-526,114-35 852,49-19-349,-59 17-40,105-49 279,-145 65-262,1 0 1,0 1-1,0 0 0,0 1 0,1 0 1,19-2-1,-24 5 26,1-1 0,-1 2 0,1-1 0,-1 1 1,1 0-1,-1 0 0,1 0 0,-1 1 0,0 0 0,0 1 0,0-1 0,8 6 1,7 4 41,0 2 1,-1 0 0,29 26 0,-41-32 32,-1 0 1,0 0-1,0 0 1,-1 1-1,0 0 1,0 0-1,-1 0 1,0 1 0,-1 0-1,6 17 1,-4 1-10,-2 0 0,0 0 0,-1 56 0,-1-56 41,1-1 0,9 45 1,-11-69-94,0 1 0,0-1 1,0 0-1,0 0 0,4 6 1,-5-8 15,1 0-1,0 0 1,0 0 0,-1 1 0,1-1 0,0-1 0,0 1 0,0 0 0,0 0 0,1 0-1,-1 0 1,0-1 0,0 1 0,0-1 0,1 1 0,-1-1 0,3 1 0,-4-1-12,1 0 1,0 0-1,0 0 1,0 0 0,-1 0-1,1 0 1,0 0-1,0-1 1,-1 1-1,1 0 1,0-1 0,-1 1-1,1-1 1,0 1-1,-1 0 1,1-1 0,0 1-1,-1-1 1,1 0-1,-1 1 1,1-2 0,12-16-174,-11 13 119,47-91-900,-4 3-404,-6 30 1265,2 1-1,80-93 0,-118 153 110,-1-1 0,1 0 0,-1 1 0,1 0 0,0 0 0,0 0-1,0 0 1,0 0 0,6-3 0,-7 5-58,-1 0 0,1-1 0,0 1 0,-1 0 0,1 0 0,0 0 0,-1 0 0,1 0 0,0 1 0,-1-1 0,1 0 0,-1 1 0,1-1 0,0 1 0,-1-1 0,1 1 0,-1 0 0,1 0 0,-1 0 0,0 0 0,1 0 0,1 2 0,22 22-2924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0:19.2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560 35 2400,'1'-1'58,"-1"-1"-1,1 0 1,0 1-1,0-1 1,0 1 0,0-1-1,0 1 1,0-1 0,0 1-1,0 0 1,0-1 0,1 1-1,-1 0 1,0 0 0,1 0-1,-1 0 1,1 0-1,-1 0 1,1 1 0,0-1-1,2 0 1,1-1 59,0 0-1,1 1 1,-1 0 0,1 0-1,11 0 204,-14 10 730,-3-5-938,1 0 0,-1 0 0,-1 0 0,1-1 0,0 1 0,-1 0-1,0 0 1,-2 5 0,-13 31 342,-27 43 873,-68 99 0,76-129-754,17-23-299,1 1 0,2 1 0,-23 67 0,23-48-358,3 1-1,-6 53 1,-30 159 958,40-249 449,9-135-1651,32-223 0,-28 316 366,10-34 0,-12 52 17,0-1-1,1 1 1,0 0 0,1 0-1,0 0 1,11-14 0,-15 22-58,0-1 0,0 1 0,0 0 0,1 0 0,-1-1 0,0 1 0,1 0 0,-1 0 0,0 0 0,1 1 0,0-1 0,-1 0 1,1 0-1,-1 1 0,1-1 0,0 1 0,-1 0 0,1-1 0,0 1 0,0 0 0,-1 0 0,1 0 0,0 0 0,-1 0 0,1 1 1,0-1-1,2 1 0,-1 0-15,0 1 1,-1-1 0,1 1 0,0 0 0,-1 0-1,1 0 1,-1 0 0,0 0 0,1 0 0,-1 1-1,0-1 1,-1 1 0,1-1 0,0 1-1,1 3 1,2 6-3,0 0-1,-1 0 1,0 0-1,0 1 1,1 16-1,4 67 79,-8-68-73,3 69 70,-11 123-1,-33 93 776,28-249-663,-4 0-1,-2 0 1,-29 68 0,-10 48-370,44-130 144,-20 103 153,16-66-182,-19 87 738,16-72 39,11-50-594,-9 67 34,-4 15-263,17-110 140,3-8 136,-2 0 0,-6 16 0,10-31-126,0-1 1,0 1-1,0-1 0,0 1 1,0-1-1,0 1 1,-1-1-1,1 1 0,0-1 1,0 1-1,0-1 1,-1 1-1,1-1 0,0 0 1,-1 1-1,1-1 0,0 1 1,-1-1-1,1 0 1,-1 1-1,1-1 0,0 0 1,-1 0-1,1 1 1,-1-1-1,1 0 0,-1 0 1,1 0-1,-1 1 1,1-1-1,-1 0 0,0 0 1,0-1 7,0 0 1,0 1-1,0-1 0,1 0 1,-1 0-1,0 0 0,0 0 1,1 0-1,-1 0 1,0 0-1,1 0 0,-1 0 1,1-1-1,-1-1 0,-7-18 13,2 0 0,0-1 0,-2-22 0,-5-73-323,12 103 232,-3-310-681,6 244 516,3-1 0,26-122 1,-20 176 53,-1 16 22,-10 11 139,1 0-1,-1 0 0,1-1 0,-1 1 0,0 0 0,1 0 0,-1 0 1,1 0-1,-1 0 0,1 0 0,-1 0 0,1 0 0,-1 0 0,0 0 1,1 0-1,-1 0 0,1 1 0,-1-1 0,1 0 0,-1 0 0,0 0 1,1 0-1,-1 1 0,0-1 0,1 0 0,-1 0 0,0 1 0,1 0 1,1 0 2,-1 1 1,0 0 0,0 0 0,0 0 0,0 0-1,0 0 1,0 1 0,0 2 0,18 66 54,12 91 0,-23-114 17,10 93-159,-4-19 445,-14-120-338,0-1 1,1 1-1,-1 0 1,0 0-1,1-1 1,0 1-1,-1 0 1,1-1-1,0 1 1,0 0-1,0-1 1,1 3-1,-1-4-14,-1 0-1,0 0 1,0 0-1,0 0 1,0 0-1,1 1 0,-1-1 1,0 0-1,0 0 1,0 0-1,1 0 1,-1 0-1,0 0 1,0 0-1,0 0 1,1 0-1,-1 0 0,0 0 1,0 0-1,0 0 1,0-1-1,1 1 1,-1 0-1,0 0 1,0 0-1,0 0 1,0 0-1,1 0 0,-1 0 1,0 0-1,0-1 1,0 1-1,0 0 1,0 0-1,1 0 1,-1-1-1,7-14-19,1-26-284,7-69 1,-9 56 327,32-177 121,-37 226-178,0 0 0,1 1-1,-1-1 1,1 0 0,0 0-1,0 0 1,0 1 0,1-1-1,3-5 1,-5 10 21,-1-1 0,0 1 0,1-1 0,-1 1 0,1-1 1,-1 1-1,0-1 0,1 1 0,-1 0 0,1-1 0,-1 1 0,1 0 0,0-1 0,-1 1 1,1 0-1,-1 0 0,1-1 0,-1 1 0,1 0 0,0 0 0,-1 0 0,1 0 0,-1 0 0,1 0 1,0 0-1,-1 0 0,1 0 0,-1 0 0,1 0 0,0 0 0,-1 0 0,1 1 0,-1-1 1,1 0-1,-1 0 0,1 1 0,-1-1 0,1 0 0,-1 1 0,1-1 0,-1 1 0,1-1 1,-1 0-1,1 1 0,-1-1 0,0 1 0,1-1 0,-1 2 0,3 2 19,-1 0 0,0 0 1,0 1-1,0-1 0,1 6 0,4 18 38,-1 0 0,-1 0 0,1 38 0,-4 92 459,-3-99-257,1-57-230,2 21 268,-2-22-285,0-1 0,0 1 0,0-1 1,0 0-1,0 1 0,0-1 1,0 1-1,0-1 0,0 1 1,0-1-1,0 0 0,1 1 1,-1-1-1,0 1 0,0-1 1,0 0-1,1 1 0,-1-1 1,0 0-1,1 1 0,-1-1 1,0 0-1,1 1 0,-1-1 1,0 0-1,1 1 0,-1-1 1,0 0-1,1 0 0,-1 0 1,1 0-1,-1 1 0,0-1 1,1 0-1,-1 0 0,1 0 1,-1 0-1,1 0 0,-1 0 1,1 0-1,-1 0 0,1 0 1,4-3-25,-1 0 1,0 0 0,0-1 0,0 0-1,0 1 1,4-7 0,-6 9 10,11-17-86,0 1 1,0-2-1,-2 0 1,12-27-1,-6 14 24,3-7-53,5-10 71,36-52 0,-60 99 63,0 0-1,0 1 0,1-1 1,-1 0-1,1 1 0,-1-1 1,1 1-1,-1-1 0,1 1 1,3-2-1,-5 3-6,1 0 1,-1 0 0,0 0-1,0 0 1,0 0-1,1 0 1,-1 0-1,0 0 1,0 0-1,1 0 1,-1 0-1,0 0 1,0 0 0,0 0-1,1 0 1,-1 0-1,0 0 1,0 0-1,0 1 1,1-1-1,-1 0 1,0 0-1,0 0 1,0 0 0,0 0-1,1 1 1,-1-1-1,0 0 1,0 0-1,0 0 1,0 0-1,0 1 1,0-1 0,1 0-1,0 17 213,-4 2-146,0-1 0,-1 0 0,-1 0 0,-1 0 0,0-1 0,-1 1 0,-1-1 0,-1-1-1,-18 27 1,7-15 115,-2-1-1,-1-1 0,-1-1 1,-37 30-1,28-30-78,31-24-129,1 0 0,-1 0 0,0 0 0,0 0 0,0 0 0,0 0 1,0-1-1,0 1 0,0-1 0,0 1 0,0-1 0,0 0 0,0 1 0,0-1 0,-4-1 0,5 1-1,0-1-1,0 1 1,0 0 0,0-1 0,1 1-1,-1-1 1,0 0 0,0 1 0,1-1-1,-1 0 1,0 1 0,1-1 0,-1 0-1,1 0 1,-1 0 0,1 1 0,-1-1-1,1 0 1,0 0 0,-1 0 0,1 0 0,0 0-1,0 0 1,0 0 0,-1 0 0,1 0-1,0 0 1,0 1 0,0-1 0,1 0-1,-1-2 1,1-4 7,0 1 0,1-1-1,3-9 1,-2 7-103,1-3 95,0 0 0,1 0 0,0 1 0,1 0 0,9-15 0,-9 17-65,-1 1 32,1 0 1,0 0-1,0 0 0,1 0 0,9-8 0,-10 13 349,-12 15-363,-38 61-121,-32 59-2074,63-105-500,-12 38-1,12-27-1269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06:45.8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265 1 576,'-1'0'14,"-1"0"0,1 0 1,0 0-1,0 0 0,-1 1 0,1-1 1,0 0-1,0 1 0,0-1 0,-1 1 1,1 0-1,0-1 0,0 1 0,0 0 0,0-1 1,0 1-1,0 0 0,1 0 0,-3 2 1,-11 23 697,12-22-562,1 0-1,-1-1 0,0 1 1,0-1-1,0 0 0,-5 6 1,0-3 29,1 1 1,0 0 0,1 0 0,0 0 0,0 1 0,-7 15 0,-17 52 83,9-20 49,20-54-304,0-1 0,-1 1 0,1 0 0,0-1-1,0 1 1,-1-1 0,1 1 0,0 0 0,-1-1 0,1 1 0,-1-1-1,1 1 1,-1-1 0,1 1 0,-1-1 0,1 1 0,-1-1 0,0 1-1,1-1-1,-1 0 0,1 0-1,0-1 1,-1 1 0,1 0-1,0-1 1,0 1 0,-1 0 0,1 0-1,0-1 1,0 1 0,0 0-1,0-1 1,-1 1 0,1 0-1,0-1 1,0 1 0,0-1-1,0 1 1,0 0 0,0-1-1,0 1 1,0-1 0,0-29 188,6-20 126,0-60 0,-6 109-312,0 0 1,0 1-1,0-1 0,0 0 1,0 0-1,0 0 1,0 1-1,0-1 0,0 0 1,-1 0-1,1 0 0,0 1 1,0-1-1,-1 0 0,1 0 1,0 1-1,-1-1 0,1 0 1,-2 0-1,2 1-1,0 0 1,-1 0-1,1 0 1,-1 0-1,1 0 1,-1 0-1,1 0 1,-1 0-1,1 0 1,0 1-1,-1-1 0,1 0 1,-1 0-1,1 1 1,0-1-1,-1 0 1,1 0-1,0 1 1,-1-1-1,1 0 1,0 1-1,0-1 1,-1 0-1,1 1 1,-20 30 211,19-29-221,-9 16 131,-3 5 97,1 0 0,1 0 0,1 1 0,-10 37-1,18-45-194,2-11-123,2-12-12,7-17 103,12-25 0,7-21 344,-27 66-313,-1 0-1,1 0 0,-1 0 0,0 0 0,0-4 0,0-1 122,-1 9-156,0-1 0,1 1 0,-1 0-1,1 0 1,-1 0 0,0 0 0,1 0 0,-1 0 0,1 0 0,-1 1 0,1-1 0,-1 0 0,0 0 0,1 0 0,-1 0 0,1 1 0,-1-1 0,1 0-1,-2 1 1,-2 4 62,-5 1 126,9-3 20,0-3-214,0 1 0,0-1 1,0 0-1,0 1 0,0-1 0,0 0 0,0 0 0,0 1 0,-1-1 1,2 0-1,-1 1 0,0-1 0,0 0 0,0 1 0,0-1 0,0 0 1,0 0-1,0 1 0,0-1 0,0 0 0,0 1 0,1-1 1,-1 0-1,0 0 0,0 1 0,0-1 0,1 0 0,-1 1 0,10-1-394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0:21.2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401 27 416,'-1'1'76,"0"0"1,1 0-1,-1-1 1,0 1-1,1 0 0,-1 0 1,1 0-1,-1 0 1,1 0-1,-1 0 0,1-1 1,0 1-1,-1 0 1,1 0-1,0 0 0,0 0 1,-1 1-1,1 0 1,0-1-28,0 1 0,0-1 0,0 0 0,0 0 0,0 0 0,-1 0 0,1 0 0,0 0 0,-1 0 0,1 0 0,-1 0 0,1-1 0,-1 1 1,1 0-1,-1 0 0,0 0 0,1 0 0,-3 1 0,-9 8 489,10-8-437,1 0 1,-1 0 0,0 0 0,0-1 0,0 1 0,0-1-1,0 1 1,0-1 0,0 0 0,-1 0 0,1 0-1,-4 1 1,0-3 31,1 1 1,1-1-1,-1 0 0,0-1 1,0 1-1,-4-3 0,-21-6 193,-40-7 708,23 9-943,35 5-44,7 2 50,0 0 1,0 0-1,-1-1 0,1 1 1,0-1-1,0-1 0,0 1 0,-7-6 1,7 5-66,-1 0 1,1 0-1,-1 0 1,1 0-1,-1 1 0,0 0 1,0 0-1,0 0 1,0 1-1,0 0 1,-12-1-1,18 2-30,-1 0 0,1 0 0,0 0 0,-1 1 0,1-1 0,-1 0 0,1 0 0,0 0 0,-1 0 0,1 0 0,0 0 0,-1 1 0,1-1 0,0 0 0,-1 0 0,1 0 0,0 1 0,0-1 0,-1 0 0,1 1 0,0-1 0,0 0 1,-1 0-1,1 1 0,0-1 0,0 0 0,0 1 0,0-1 0,-1 1 0,1-1 0,0 0 0,0 1 0,0-1 0,0 0 0,0 1 0,0-1 0,0 1 0,0-1 0,0 0 0,0 1 0,0-1 0,0 0 0,0 1 0,1-1 0,-1 0 0,0 1 0,0-1 0,0 0 0,0 1 0,1-1 0,-1 1 0,12 19 42,-8-16 36,1 0-1,0 0 1,0-1 0,0 1-1,0-1 1,0 0-1,0-1 1,12 5-1,4 2 69,79 39 190,130 60-590,-208-98 260,9 3-977,0 1 1,0 2-1,28 20 0,-25-10-1996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0:26.6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269 266 896,'-1'0'38,"1"0"1,-1 0-1,0-1 1,0 1-1,1 0 1,-1 0-1,0-1 1,1 1-1,-1-1 1,1 1-1,-1 0 1,0-1-1,1 1 1,-1-1-1,1 1 1,-1-1-1,1 1 1,-1-1-1,1 0 0,0 1 1,-1-1-1,1 0 1,0 1-1,-1-1 1,1-2 343,0-17 183,0 17-477,1 0-1,0 0 1,0 0 0,1 0-1,-1 0 1,1 0-1,-1 0 1,1 0 0,0 0-1,0 1 1,0-1-1,0 1 1,1 0 0,2-3-1,12-15 141,-15 17-317,5-12 729,-7 15-613,0-1 0,0 1 0,0-1-1,0 1 1,0-1 0,0 1 0,0-1-1,0 1 1,0-1 0,0 1 0,0-1 0,0 0-1,-1 1 1,1-1 0,0 1 0,0-1-1,0 1 1,-1 0 0,1-1 0,0 1-1,-1-1 1,1 1 0,-1-1 0,1 1-1,0 0 1,-1-1 0,1 1 0,-1 0-1,0-1 1,-2-1 1,-1 1 1,0-1-1,1 1 0,-1 0 0,0 0 1,1 0-1,-1 0 0,0 1 0,0-1 1,0 1-1,0 0 0,-4 1 0,-8 1 399,-28 7-1,16-2-41,18-5-404,0 1 0,0 0-1,0 1 1,1 0-1,-1 0 1,1 1 0,0 1-1,1-1 1,-1 2 0,-7 6-1,36-14-20,0-1 112,0-1-1,1-1 1,28-10 0,12-3-116,-56 16 13,0 0 0,-1 0 0,1 0 1,0-1-1,-1 0 0,0 0 0,1 0 0,6-5 0,-11 7 43,0 0 0,-1 0 0,1 0 0,0 0 0,0 0 0,0 0-1,0 0 1,0 0 0,-1 0 0,1 0 0,0 0 0,0 0 0,0 0-1,0 0 1,0 0 0,-1 0 0,1 0 0,0 0 0,0-1 0,0 1-1,0 0 1,0 0 0,0 0 0,0 0 0,-1 0 0,1 0-1,0 0 1,0-1 0,0 1 0,0 0 0,0 0 0,0 0 0,0 0-1,0 0 1,0-1 0,0 1 0,0 0 0,0 0 0,0 0 0,0 0-1,0 0 1,0-1 0,0 1 0,0 0 0,0 0 0,0 0 0,0 0-1,0-1 1,0 1 0,0 0 0,0 0 0,0 0 0,0 0-1,1 0 1,-1 0 0,0-1 0,0 1 0,0 0 0,-15 5-23,13-4 53,-24 8-184,-15 6 314,-69 34 1,28-3-13,72-40-369,22-9-236,-1 0 565,27-7 271,51-22-1,-71 24-414,-1 0 0,1-2 0,-2 0 1,28-22-1,-36 25 20,-2 0 1,11-12 0,4-6 45,-20 24-22,0 0 0,0 0 0,0-1 0,0 1 0,-1 0 0,1 0 0,0 0 0,-1 0 0,1-1 1,-1 1-1,1 0 0,-1-1 0,0 1 0,0 0 0,1-1 0,-1-1 0,-1 3-34,1 0 0,0 0 0,-1 0-1,1-1 1,-1 1 0,1 0 0,0 0 0,-1 0 0,1 0 0,-1 0-1,1 0 1,-1 0 0,1 0 0,0 0 0,-1 0 0,1 0 0,-1 0-1,1 0 1,0 0 0,-1 1 0,1-1 0,-1 0 0,-25 22-13,-22 6 88,-11 6 395,44-22-627,11-6-15,10-7 90,5-4 116,0 0 1,0-1-1,0-1 0,-1 1 0,0-2 1,0 1-1,-1-1 0,0-1 0,12-13 1,-8 5 28,-9 14-35,-1-1-1,0 1 1,0-1-1,-1 1 1,1-1 0,-1 0-1,0 0 1,0 0 0,0 0-1,0 0 1,-1-1-1,0 1 1,2-9 0,-3 13-15,0 0 0,0 0 0,0-1 0,0 1 0,0 0 1,0 0-1,0 0 0,0-1 0,0 1 0,0 0 0,0 0 0,0 0 0,0 0 1,0-1-1,0 1 0,0 0 0,0 0 0,0 0 0,0-1 0,0 1 0,0 0 1,-1 0-1,1 0 0,0 0 0,0 0 0,0-1 0,0 1 0,0 0 1,0 0-1,-1 0 0,1 0 0,0 0 0,0 0 0,0-1 0,0 1 0,-1 0 1,1 0-1,0 0 0,0 0 0,-8 5 30,-6 11-50,10-12-99,1 0 0,0 0 0,0 1 1,1-1-1,-1 1 0,1 0 0,0-1 0,0 1 0,1 0 0,-1 0 1,1 0-1,0 1 0,1-1 0,-1 0 0,1 0 0,0 0 0,0 1 0,1-1 1,-1 0-1,3 10 0,5 8-2328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0:31.1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117 0 576,'-1'1'64,"1"-1"1,-1 1-1,1 0 0,-1-1 1,1 1-1,0 0 1,-1 0-1,1-1 0,0 1 1,0 0-1,0-1 0,-1 1 1,1 0-1,0 0 0,0 0 1,0-1-1,0 1 1,0 0-1,1 0 0,-1-1 1,0 2-1,0 11 563,-17 29 450,-26 198 452,25-121-1229,14-81-163,2 1 1,2 50-1,2-29-208,-2 52 1591,-3-162-1295,-10-59-1,6 60-413,-1-61-1,9 55 440,8-65 1,-6 90-146,8-39-61,-10 67-76,0-1 1,0 0-1,1 0 0,-1 1 0,1-1 0,0 1 0,-1-1 0,1 1 0,3-3 0,1-1-33,-6 5 61,0 1 0,1 0 0,-1-1-1,1 1 1,-1-1 0,0 1 0,1 0 0,-1-1-1,1 1 1,-1 0 0,1-1 0,-1 1-1,1 0 1,0 0 0,-1 0 0,1 0-1,-1-1 1,1 1 0,0 0 0,-1 0 0,1 0-1,-1 0 1,1 0 0,-1 0 0,1 0-1,0 1 1,-1-1 0,1 0 0,-1 0-1,1 0 1,-1 1 0,1-1 0,-1 0-1,1 0 1,-1 1 0,1-1 0,-1 0 0,1 1-1,-1-1 1,1 1 0,-1-1 0,0 1-1,1 0 1,2 3 22,0-1 0,0 1 0,0 0 0,2 6 0,25 57 132,39 133-1,-62-165-564,-6-26 490,1-1-1,4 16 0,-8-29-11,1 1 1,0-1-1,0 0 0,0 1 0,0-1 1,1-8-1,0 12-127,-1-6 201,0 0 0,0 0 1,1 0-1,2-12 0,-1-3-125,-2 14 44,1 0-1,-1 0 1,-1 0-1,-2-8 1,4 16-54,0 0 1,0 0-1,0 0 0,0 0 1,0 0-1,0 0 1,0 0-1,0 0 0,0 0 1,0 0-1,0 0 1,0 0-1,0 0 0,0 0 1,0 1-1,0-1 1,0 0-1,0 0 0,0 0 1,0 0-1,0 0 1,0 0-1,0 0 0,0 0 1,0 0-1,0 0 1,0 0-1,0 0 1,0 0-1,-1 0 0,1 0 1,0 0-1,0 0 1,0 0-1,0 0 0,0 0 1,0 0-1,0 0 1,0 0-1,0 0 0,0 0 1,0 0-1,0 0 1,0 0-1,0 0 0,0 0 1,-1 0-1,1 0 1,0 0-1,0 0 0,0 0 1,0 0-1,0 0 1,0 0-1,0 0 1,0 0-1,0 0 0,0 0 1,0 0-1,0 0 1,0 0-1,0 0 0,0 0 1,0 0-1,0 0 1,0 0-1,0 0 0,-1-1 1,-3 11 47,-3 13-37,5-16 34,-3 10 229,2 1 0,-4 34 0,8-56-297,0 0 1,0 0 0,0 0-1,1 0 1,1-5-1,5-10 117,-8 15-53,1 0-1,0 1 1,0-1 0,1 1-1,-1-1 1,1 1 0,0-1-1,0 1 1,0 0 0,0 0-1,0 0 1,6-5 0,-4 15-173,-1 0 98,-2-7 157,-1-3 152,0 3-279,0-1 1,0 1 0,0 0-1,0 0 1,0 0 0,0-1 0,0 1-1,0 0 1,0 0 0,0 0-1,0 0 1,0-1 0,0 1-1,0 0 1,0 0 0,0 0 0,0 0-1,-1 0 1,1-1 0,0 1-1,0 0 1,0 0 0,0 0-1,0 0 1,0 0 0,-1 0-1,1 0 1,0-1 0,0 1 0,0 0-1,0 0 1,-1 0 0,1 0-1,0 0 1,0 0 0,0 0-1,0 0 1,-1 0 0,-8 2 70,-8 9 51,13-6-119,0 0-1,1 0 0,-5 9 0,-8 11-113,13-21 79,1 0 0,-1 0 0,1 0 0,-3 8 0,4-10 39,5-1-510,-3-1 480,-1 0 0,0 0 0,1 1 0,-1-1 0,0 0 0,1 0 0,-1 1 0,0-1 0,1 0 1,-1 1-1,0-1 0,0 0 0,0 1 0,1-1 0,-1 1 0,0-1 0,0 0 0,0 1 0,0-1 0,1 1 0,-1-1 0,0 0 0,0 1 1,0 0-1,0 0-69,0 0 0,0 0 0,1 0 0,-1-1 0,0 1 0,1 0 1,-1 0-1,1 0 0,-1 0 0,1-1 0,1 3-188,15 8-1046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6:22.3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300 152 1248,'-4'-6'64,"3"4"-45,1 1 0,-1 0-1,0 0 1,1-1 0,-1 1 0,0 0-1,0 0 1,0 0 0,0 0 0,0 0-1,0 0 1,0 0 0,0 1 0,0-1-1,0 0 1,-1 1 0,1-1 0,0 0-1,0 1 1,-1-1 0,1 1 0,0 0-1,-1 0 1,1-1 0,0 1 0,-1 0-1,1 0 1,-3 0 0,-33 0-1166,-17-5 3819,52 4-2585,-1 1 1,0 0-1,0 0 0,1 0 0,-1 0 0,0 0 1,0 1-1,1-1 0,-1 1 0,0 0 0,0 0 1,1 0-1,-1 0 0,1 0 0,-1 1 0,-3 2 1,-3 3 65,1 1 0,0-1 0,-7 10 0,-3 3-317,-34 36 1166,41-32-340,44-38 260,-28 11-870,0 0-1,0-1 0,0 1 0,0-1 0,-1 0 1,1 0-1,-1-1 0,0 1 0,4-8 0,-3 0 209,1 1 0,8-14-1,4 4-614,-13 16 404,-1 1-1,0-1 1,0 0-1,-1 0 1,4-7-1,3-1 248,-9 11-284,0 1-1,0-1 0,0 1 0,1-1 1,-1 1-1,-1-1 0,1 0 0,0 1 1,0-1-1,-1 0 0,1 0 0,0-2 1,-1 3-34,5-7 92,-2 5-78,0 0 0,0 0 0,0 1 1,0 0-1,0 0 0,1 0 0,-1 0 1,1 0-1,-1 0 0,7-1 0,-5 1-124,0 0 0,-1 0-1,0 0 1,0-1 0,0 1-1,0-1 1,0 0 0,0 0-1,-1-1 1,4-3-1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6:23.6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293 6 320,'-12'3'331,"0"2"0,-12 5-1,13-5 204,0-1-1,-20 6 0,25-8-322,-1-1-1,1 0 1,-1 0 0,1-1-1,-1 0 1,1 0 0,-12-2-1,17 2-222,0 0-1,0-1 1,0 1-1,1-1 1,-1 1-1,0-1 0,0 1 1,1-1-1,-1 0 1,1 1-1,-1-1 1,0 0-1,1 0 1,-1 1-1,1-1 1,-1 0-1,1 0 1,0 0-1,-1-1 1,1 1 92,-9-2 112,-2 3 300,1 1 1,-15 3 0,15-2-369,0 0 0,-15 0 0,24-2-119,0 0 0,0 0 0,0 0 0,0-1 0,0 1 0,0 0 0,0 0 0,0-1 0,1 1 0,-1-1 0,-2 0 0,3 1 6,0 0 1,0-1-1,0 1 1,-1 0 0,1 0-1,0 0 1,0 0-1,0-1 1,-1 1 0,1 0-1,0 0 1,0 0 0,0-1-1,0 1 1,0 0-1,0 0 1,0-1 0,-1 1-1,1 0 1,0 0 0,0-1-1,0 1 1,0 0-1,0 0 1,0-1 0,0 1-1,0 0 1,0 0-1,0-1 1,0 1 0,1 0-1,-1 0 1,0 0 0,0-1-1,0 1 1,0 0-1,0 0 1,0-1 0,0 1-1,1 0 1,-1 0 0,0 0-1,0-1 1,24-4-1442,27-9-2100,-30 9 2346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6:25.8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182 41 832,'-5'1'1750,"4"0"-1712,1-1 26,-1 1 0,1-1 0,-1 1 0,1-1 0,-1 1 0,0-1 0,1 0 0,-1 1 0,0-1 0,1 0 0,-1 1-1,0-1 1,0 0 0,1 0 0,-1 0 0,0 0 0,0 0 0,1 0 0,-1 0 0,0 0 0,0 0 0,0 0 0,-2-1-29,0 0 0,0 0 1,0 0-1,0 0 1,0 0-1,0 1 1,0 0-1,0-1 1,0 1-1,0 0 0,0 0 1,-6 2-1,-10-1 251,15-1-89,1-1 0,-1 1 1,0-1-1,1 0 0,0 0 0,-5-2 0,-5-2 434,1-2-728,11 7 105,0-1-1,1 0 1,-1 1-1,0-1 0,0 1 1,1-1-1,-1 1 1,0-1-1,0 1 1,0 0-1,0-1 0,1 1 1,-1 0-1,0 0 1,0 0-1,0 0 1,-1 0-1,-1-2 21,-5-1-153,8 3 120,-1 0 0,1 0 0,0 0 0,-1 0 0,1 0 1,0 1-1,0-1 0,-1 0 0,1 0 0,0 0 0,0 0 0,0 1 0,-1-1 1,1 0-1,0 0 0,0 0 0,0 1 0,0-1 0,-1 0 0,1 0 0,0 1 0,0-1 1,0 0-1,0 1 0,0-1 0,0 0 0,0 0 0,0 1 0,0-1 0,0 0 1,0 0-1,0 1 0,0-1 0,0 0 0,0 1 0,0-1 0,0 0 0,0 1 37,0-1 0,0 1-1,0-1 1,0 0-1,0 1 1,0-1 0,0 0-1,0 1 1,0-1-1,0 1 1,0-1 0,0 0-1,-1 1 1,1-1-1,0 0 1,0 1 0,0-1-1,0 0 1,-1 1-1,1-1 1,0 0 0,0 0-1,-1 1 1,1-1-1,0 0 1,-1 0 0,1 1-1,0-1 1,-1 0-1,1 0 1,0 0 0,-1 0-1,1 0 1,0 1-1,-1-1 1,1 0 0,0 0-1,-1 0 1,-1 0 159,2 0-205,0 0-1,0 0 0,0 0 0,0 0 0,0 1 0,0-1 0,0 0 0,0 0 1,0 0-1,0 0 0,0 0 0,0 1 0,0-1 0,0 0 0,0 0 0,0 0 1,0 0-1,0 0 0,0 1 0,0-1 0,0 0 0,0 0 0,0 0 0,1 0 0,-1 0 1,1 2-165,14-3 628,25-5 0,-24 4-572,28-2-1,99-4 234,-88 4 132,-12-1 168,-27 3-460,24-1-1,-7 1-78,-19 2 247,0-1-1,19 3 1,-23-1-3,-6 0-103,-1-1 0,0 1 0,0-1 0,1 1 0,5 2 0,-4-1-136,0 0 1,0 0 0,1-1-1,-1 0 1,1 0-1,-1 0 1,1-1 0,0 0-1,6 0 1,0 0 269,-2-2-139,-9 2 3,0 0-1,0 0 1,0 0 0,1 0-1,-1-1 1,0 1-1,0 1 1,0-1 0,0 0-1,0 0 1,2 1-1,-1-1 3,0 1 0,0-1 0,0 0-1,0 0 1,0 0 0,0 0 0,0 0-1,1 0 1,-1-1 0,0 1-1,4-2 1,7 0-110,-13 2 93,1 0 1,-1-1-1,1 1 0,0 0 0,-1 0 0,1 0 1,-1 0-1,1 1 0,0-1 0,-1 0 0,1 0 1,-1 0-1,1 0 0,-1 0 0,1 1 1,-1-1-1,1 0 0,-1 1 0,1-1 0,-1 0 1,1 1-1,-1-1 0,1 0 0,-1 1 1,0-1-1,1 1 0,-1-1 0,1 1 0,-1 1 160,2-1-6,-1 0-137,1 0-1,0 0 0,-1 0 1,1 0-1,0-1 0,0 1 1,0 0-1,-1-1 0,1 1 0,0-1 1,0 0-1,0 0 0,2 0 1,34-1-155,-18 1 405,83 0-4577,-82 0 2614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0:33.3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723 17 1728,'-6'-4'226,"4"4"-175,1-1 0,0 0 1,0 0-1,-1 1 0,1-1 0,0 0 0,0 0 1,0 0-1,0 0 0,-1-2 0,1 2-35,1 1-1,0 0 1,0 0-1,0 0 1,-1 0-1,1 0 1,0 0 0,0 0-1,0 0 1,-1 0-1,1-1 1,0 1-1,0 0 1,0 0-1,-1 0 1,1 0-1,0 0 1,0 0-1,0 0 1,-1 0-1,1 1 1,0-1 0,0 0-1,0 0 1,-1 0-1,1 0 1,0 0-1,0 0 1,0 0-1,-1 0 1,1 0-1,0 1 1,0-1-1,0 0 1,0 0-1,-1 0 1,1 0 0,0 1-1,0-1 1,0 0-1,0 0 1,0 1-1,-7 8 193,6-8-140,-52 83 967,-52 71 186,-11-25-717,72-84-228,-62 86 0,-11 58 295,102-162-319,-1-2-1,-1 0 1,-2-1 0,-23 24-1,5-19 251,54-33-417,-17 3-103,42-11-1928,-38 11 1545,0-1 0,0 1 0,0-1 0,0 1 0,0 1 0,0-1 0,0 0 0,7 3 0,6 6-1583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0:35.2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241 1 480,'-7'3'480,"1"1"0,-1-2 0,0 1 0,0-1 0,-11 3 0,-6-1 580,21-3-922,1 0 0,-1-1 0,1 1 0,-1-1 0,1 1 0,-1-1 0,1 0 0,-1 0 0,0 0 0,1 0 0,-1-1 0,1 1 0,-5-2 0,6 2-144,0 0 0,1 0 0,-1 0 0,0 0 0,0 0 0,1 0 0,-1 0 0,0 0 0,0 0 0,1 0 0,-1 0 0,0 0 0,0 0 0,1 1 1,-1-1-1,0 0 0,1 1 0,-1-1 0,0 1 0,1-1 0,-1 0 0,1 1 0,-1-1 0,1 1 0,-1 0 0,1-1 0,-1 1 0,1-1 0,-1 1 0,1 0 0,0-1 0,-1 1 0,1 1 0,-11 26 8,9-22 108,-2 10 5,1 0 0,1 0 0,0 1 1,1 0-1,3 32 0,-1-8-17,-1 10 15,4 138-183,-3-164 248,-1-1 0,-5 45-1,3-49-247,-3 11 194,3-23-15,-1 3-31,3-11-72,0 1-1,-1-1 0,1 0 1,0 0-1,0 0 0,0 0 1,-1 1-1,1-1 0,0 0 0,0 0 1,0 0-1,-1 0 0,1 0 1,0 0-1,0 0 0,-1 1 1,1-1-1,0 0 0,0 0 1,-1 0-1,1 0 0,0 0 1,0 0-1,-1 0 0,1 0 0,0 0 1,0 0-1,-1-1 0,1 1 1,0 0-1,0 0 0,-1 0 1,1 0-1,0 0 0,0 0 1,0 0-1,-1-1 0,1 1 0,0 0 1,-3-2 52,0 0 1,0-1-1,1 1 1,-1-1-1,1 0 1,0 1-1,0-1 0,0 0 1,0 0-1,0 0 1,1 0-1,-1-1 1,1 1-1,-2-6 1,-1-7-190,-4-32 1,5 27 63,-3-25 107,0-70 0,6 115-48,-1-14 37,4-22 0,-2 33-186,-1 0-1,1 1 1,0-1-1,0 0 1,0 1-1,1-1 1,-1 1-1,1-1 1,0 1-1,0 0 1,4-5-1,10-4-695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0:38.2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329 93 1056,'-53'-62'1243,"50"59"-1149,-1 0 0,0 0 0,1 0 0,-1 0 0,0 1 1,-1 0-1,1 0 0,0 0 0,-1 0 0,1 1 0,-1 0 0,1 0 1,-1 0-1,0 0 0,0 1 0,1-1 0,-1 1 0,0 0 0,0 1 1,1-1-1,-1 1 0,0 0 0,1 0 0,-1 1 0,-4 1 1,0 3-53,0 1 0,1 0 0,-1 0 0,1 0 0,1 1 0,0 0 0,0 1 0,0 0 0,1 0 0,0 0 0,-6 14 0,-3 12 172,-21 69 1,33-96-115,1 1 0,0-1 0,1 1 0,0 0 0,0 10 0,0-16-56,1-1 0,1 1 0,-1-1 0,0 1 0,1-1 0,-1 1 0,1-1 0,0 1-1,0-1 1,0 1 0,0-1 0,0 0 0,0 0 0,1 1 0,-1-1 0,1 0 0,-1 0 0,1 0 0,0-1 0,0 1 0,0 0 0,2 1-1,1-1-23,1 1-1,-1-1 1,1 0-1,-1 0 0,1-1 1,0 1-1,0-1 0,5 0 1,51-1-233,-33 0-303,-11 0-685,-3 0 259,-1 0 0,20-3 0,-26 1 402,0 0-1,15-7 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0:58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0 832,'0'5'8304,"-15"1"-7296,1 5-429,12-10-585,0 1-1,0-1 1,0 1-1,0-1 1,0 1 0,1 0-1,-3 3 1,0-1 58,1 0 1,-1 0-1,0-1 1,0 1 0,0-1-1,-7 5 1,7-4-46,0-1-1,1 1 1,0 0 0,0 0 0,0 0 0,-4 7 0,2-4-48,4-5 46,-1 0 0,0 1 0,1-1 0,0 0 0,0 0 1,-1 1-1,1-1 0,0 4 0,-5 7 118,4-7-91,0 0 0,0-1 0,-1 0 0,0 1 0,-4 4 0,5-2 475,2-8-507,0 1 0,0-1 0,0 0 0,0 0 0,0 1 0,0-1 0,0 0 0,0 0 0,0 1 0,0-1 0,0 0 0,0 0 0,0 1 0,0-1 0,0 0 0,0 0 0,-1 1 0,1-1 0,0 0 0,0 0 0,0 0 0,0 1 0,0-1-1,-1 0 1,1 0 0,0 0 0,-1 1 0,1-1 48,-1 3-59,0-1 0,0 0 0,0 0 0,0 0 0,0 0 0,0 0 0,0 0-1,-1 0 1,1 0 0,-1-1 0,-2 4 0,3-5 214,-7 34-81,8-33-180,1 14 180,10 7 198,-10-20-277,8 2-144,-9-3 89,1 0 0,-1 0 0,1 0 0,0-1 0,0 1 0,0 0 0,-1-1 0,1 1 0,0 0 0,0-1 0,1 1 0,-2-1 13,1 0 0,-1 0 0,0 1 0,0-1 0,0 0 0,0 0 0,1 0 0,-1 0 0,0 0 0,0 0 0,0 0 0,0 0 0,0 0 0,1 1 1,-1-1-1,0 0 0,0 0 0,0 0 0,0 0 0,0 0 0,0 1 0,0-1 0,1 0 0,-1 0 0,0 0 0,0 0 0,0 1 0,0-1 0,0 0 0,0 0 1,0 0-1,0 1 0,0-1-3,0 0 1,0 0-1,0 1 0,0-1 1,0 0-1,0 0 1,0 0-1,0 1 0,0-1 1,0 0-1,1 0 1,-1 0-1,0 1 1,0-1-1,0 0 0,0 0 1,0 0-1,1 0 1,-1 1-1,0-1 1,0 0-1,0 0 0,0 0 1,1 0-1,-1 0 1,0 0-1,0 0 1,1 1-1,10 5 282,-10-5-233,1 0 1,0 0-1,0 0 0,0 0 1,-1 0-1,1-1 0,0 1 1,0 0-1,0-1 0,0 0 1,3 1-1,-3-1-148,16 3 447,31-3-308,-47 0-81,7 0 406,15-3-193,20-1-266,-16-3 779,-17-1-416,-2 4-716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06:47.1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 63 832,'0'-1'43,"-1"0"-1,1 1 1,-1-1 0,1 0-1,-1 1 1,1-1 0,-1 1-1,1-1 1,-1 1 0,0-1-1,1 1 1,-1-1 0,0 1-1,1-1 1,-1 1 0,0 0-1,0-1 1,0 1 0,1 0-1,-1 0 1,0 0 0,0 0-1,0 0 1,1 0 0,-1 0-1,0 0 1,0 0 0,0 0-1,1 0 1,-1 0 0,0 0-1,0 1 1,0-1 0,1 0-1,-1 1 1,0-1 0,1 0-1,-1 1 1,0-1 0,1 1-1,-1-1 1,0 1 0,1-1-1,-1 1 1,1 0 0,-1-1-1,1 1 1,-1 0 0,1-1-1,0 1 1,-1 0 0,1 0-1,-1 0 1,-6 21 136,1-1 0,1 1 0,0 0 1,-1 33-1,2 36-147,4-90 53,3-10 395,4-14-301,-1 0 0,-1 0 0,-1 0 0,-1-1 0,-2 1 0,0-27 0,-1 48-158,0 1-1,0-1 0,0 1 0,0-1 1,0 1-1,0-1 0,-1 1 0,1-1 0,0 1 1,-1 0-1,1-1 0,-1 1 0,1 0 0,-1-1 1,0 1-1,0 0 0,0 0 0,-1-2 0,2 3-14,0 0 0,-1-1-1,1 1 1,0 0 0,0 0-1,0-1 1,-1 1-1,1 0 1,0 0 0,0-1-1,0 1 1,0 0 0,0 0-1,-1-1 1,1 1-1,0 0 1,0-1 0,0 1-1,0 0 1,0 0-1,0-1 1,0 1 0,0 0-1,0-1 1,0 1 0,0 0-1,0-1 1,7 0-75,6-2 82,-5-2-36,9-8-1022,1 2 0,25-13 1,-26 16-663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2:05.0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24 331 832,'-2'3'535,"1"-2"0,-1 1 0,0 0 0,0 0 0,0 0-1,0-1 1,0 1 0,0-1 0,-4 3 0,6 26 932,0-14-1411,0 0 1,1-1-1,1 1 1,5 22-1,23 73 291,-14-53-319,-10-34 169,20 49-1,-24-68-197,10 21 154,20 33 1,-28-52-164,1 0 1,0-1-1,1 1 0,-1-1 0,1 0 0,0-1 1,1 1-1,-1-1 0,9 5 0,33 12 319,-33-16-231,26 15-1,-36-19-24,0 0 0,0 0 0,0-1-1,1 1 1,-1-1 0,0-1 0,1 1-1,8 0 1,27-1-301,-18 1 529,38-3 1,-53 1-303,-1-1 0,1 0 1,7-4-1,10-2 50,-11 6-33,9-3-21,0 0 0,31-13-1,-4 0 141,-36 14-84,1-1-1,-1 0 1,0-1 0,-1-1-1,17-10 1,12-17 65,57-58 0,-69 54 128,10-8-133,-20 23-406,-10 11 238,0 1 1,14-12 0,-20 20 136,0 0 1,0 0-1,1 0 0,-1 0 1,0 1-1,1 0 1,0 0-1,6-2 0,-9 3-62,1 1-1,-1 0 1,0-1-1,1 1 1,-1 0-1,1 1 1,-1-1-1,1 0 1,-1 1-1,0-1 1,1 1-1,-1 0 1,0 0-1,0 0 1,0 0-1,1 0 0,-1 0 1,0 0-1,0 1 1,1 1-1,3 2 10,-1 0-1,0 1 1,0 0-1,-1 0 1,0 0-1,0 0 1,0 1-1,-1-1 1,0 1-1,4 10 1,-1-2 1,-1 0 91,-1-1 0,5 29 0,4 12-502,-10-44 481,0 0-1,-1 0 1,0 0 0,0 22 608,-2-42-702,0-3-134,0-4 194,0 0-1,0 0 1,2-1-1,0 2 1,1-1-1,8-29 1,-7 35-74,-1 1-1,2-1 1,-1 1 0,1 0 0,0 0 0,1 0 0,0 1 0,1-1 0,-1 2 0,2-1 0,-1 1 0,1 0-1,17-11 1,-10 9 92,1 1 0,1 0-1,-1 1 1,1 1 0,0 1 0,35-6-1,-41 10-42,-1 0 0,1 0-1,-1 1 1,1 1 0,-1 0-1,1 0 1,-1 1 0,0 0-1,12 5 1,-17-6-11,-1 1-1,0 0 1,0 0 0,0 1 0,0-1-1,-1 1 1,1 0 0,-1 0 0,1 0-1,-1 0 1,0 1 0,0-1-1,0 1 1,-1 0 0,1-1 0,-1 1-1,0 1 1,0-1 0,2 8 0,4 10 204,11 23 1,-2-6-126,-12-28-90,0 0 1,1-1 0,0 1 0,1-1 0,0-1-1,1 1 1,0-1 0,0-1 0,1 1 0,0-2-1,0 1 1,1-1 0,0 0 0,0-1 0,1 0-1,15 5 1,-11-4 25,0 0-1,1-2 0,0 0 1,25 5-1,-7-4 168,-19-3-191,-1 0 0,27 0 0,0-3 239,0-3 0,70-13 1,-103 14-239,-1 0 0,0-1 0,0 0-1,0 0 1,0 0 0,0-1 0,-1 0 0,0-1 0,7-5 0,5-7 112,23-26 1,0-11 22,-14 16 103,-17 25-171,10-21 0,7-8 124,28-24-364,6-9 32,-48 59 264,0 1 0,17-14 0,-13 12-66,2-5-122,0 0-1,28-47 1,-28 40-32,-1-3 66,-1 0 0,-2-1 0,16-50 0,-22 57-378,4-7-3357,-8 59-4100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2:20.8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0 630 736,'0'0'8,"1"0"0,-1 0 0,0 0 0,0-1 0,0 1 0,0 0 0,1 0 0,-1 0 0,0 0 0,0 0 0,0-1 0,1 1 0,-1 0 0,0 0 0,0 0 0,0 0 0,1 0 0,-1 0 0,0 0 0,0 0 0,1 0 0,-1 0 0,0 0 0,0 0 0,1 0 1,-1 0-1,0 0 0,0 0 0,0 0 0,1 0 0,-1 0 0,0 0 0,0 0 0,1 0 0,-1 0 0,0 1 0,6 0 84,-3 11 916,-3-12-942,0 1-1,0-1 1,1 1-1,-1-1 1,0 1 0,0-1-1,0 1 1,0-1-1,1 1 1,-1-1-1,0 1 1,0-1-1,1 1 1,-1-1-1,0 1 1,1-1 0,-1 0-1,1 1 1,-1-1-1,0 0 1,1 1-1,-1-1 1,1 0-1,-1 1 1,1-1-1,-1 0 1,1 0-1,-1 0 1,1 1 0,-1-1-1,1 0 1,0 0-1,-1 0 1,1 0-1,-1 0 1,1 0-1,-1 0 1,1 0-1,-1 0 1,1 0 0,-1-1-1,1 1 1,0 0-1,-1 0 1,1 0-1,-1-1 1,1 1-1,2-2-14,-1 1-1,1-1 1,-1 1-1,1-1 0,-1 0 1,0 0-1,0 0 1,2-2-1,9-13 496,-1-1 0,16-32-1,-24 40-375,-3 8-154,0 1 0,-1-1 0,1 0 0,0 1 0,0-1 0,-1 1 0,1 0 1,0-1-1,0 1 0,1 0 0,-1-1 0,2 0 0,1-3 132,-3 4-123,-1 0 0,1 0-1,0 0 1,0 0 0,0 1 0,0-1-1,0 0 1,-1 1 0,1-1 0,1 1-1,-1-1 1,0 1 0,0-1 0,0 1-1,2-1 1,4-1-15,1-1 1,-1 2-1,1-1 1,12-1-1,3 0 327,1 3 143,-23 0-352,5 9-21,-5-5-72,1 0 0,-1 0 0,0 0 0,-1 0 0,1 0-1,-1 1 1,0-1 0,0 0 0,0 7 0,1 20 144,1-19-210,2-1 1,0 1-1,8 18 1,-3-11-40,-7-14 83,1 0 1,0 0-1,1 0 0,-1 0 1,1-1-1,8 8 1,31 23 137,-39-32-154,0-1 0,0 0-1,1 0 1,0 0 0,-1-1-1,1 1 1,0-1 0,-1 0-1,1 0 1,0-1 0,0 1 0,0-1-1,9-1 1,-5 0 6,1-1 0,-1 0-1,1 0 1,-1 0 0,0-2 0,10-3 0,-15 4 43,1 0 1,-1 1 0,0-2 0,0 1-1,0 0 1,0-1 0,-1 1 0,1-1-1,3-7 1,3-4-38,10-21 0,-15 27 18,-3 5-33,0-1 1,0 0 0,0 0-1,-1 0 1,1 0 0,-1 0-1,0 0 1,-1 0 0,1-9-1,-1 11 28,-1 0-1,1-1 0,0 1 1,-1 0-1,0 0 0,0 0 1,0 0-1,0 0 0,0 0 1,0 1-1,-1-1 0,0 0 1,1 0-1,-1 1 0,0-1 1,-4-3-1,3 3-83,0 1-1,0-1 1,-1 1 0,1 0 0,-1 0-1,-5-2 1,8 3 57,0 1 0,0 0 1,0-1-1,0 1 0,0 0 0,-1 0 1,1 0-1,0 0 0,0 0 0,0 0 1,-1 0-1,1 0 0,0 0 0,0 1 0,0-1 1,0 0-1,-1 1 0,1-1 0,0 1 1,0-1-1,0 1 0,0 0 0,0-1 1,0 1-1,-1 1 0,0 0-22,1-1 1,-1 1-1,1-1 0,0 1 1,-1-1-1,1 1 0,0 0 1,0 0-1,0 0 0,0 0 1,0 0-1,1 0 0,-1 0 1,0 0-1,1 0 0,0 0 1,-1 0-1,1 0 0,0 0 1,0 0-1,0 0 0,1 3 1,0 6 57,0 0 0,2-1 1,-1 1-1,1 0 0,0-1 1,1 0-1,1 0 0,9 17 1,6 15 128,10 20-234,-26-52 62,1 0 1,0 0-1,1 0 1,-1-1 0,2 1-1,9 10 1,-15-19 29,0 0 0,-1-1 0,1 1 0,0 0 0,0-1 0,0 1 0,0-1 0,0 1 0,0-1 0,0 1 0,-1-1 0,2 0 0,-1 1 0,0-1 0,0 0 0,0 0 0,0 0 0,0 0 0,0 0 0,0 0 0,0 0 0,0 0 0,2 0 0,-1-1-17,0 0 0,0 0-1,1 0 1,-1-1 0,0 1 0,0 0-1,-1-1 1,1 1 0,0-1 0,2-2-1,1-2-21,-1 0-1,1 0 0,-1 0 0,0-1 0,-1 0 1,4-7-1,49-134 411,-32 87-426,-14 41 27,-2-1-1,10-39 0,-11 16 55,-2 0 1,-3 0 0,-1-1 0,-7-71 0,1 83-129,-1 0 1,-13-43-1,5 48-19,13 27 94,1 0 0,-1 0 1,0 0-1,1 0 0,-1 1 0,0-1 0,0 0 0,0 0 0,1 1 0,-1-1 1,-2 0-1,3 1 9,0 0 0,-1 0-1,1 0 1,0 0 0,-1 0 0,1 0 0,0 0 0,-1 0 0,1 0 0,0 0 0,-1 0-1,1 0 1,0 0 0,-1 0 0,1 1 0,0-1 0,0 0 0,-1 0 0,1 0-1,0 1 1,-1-1 0,1 0 0,0 0 0,0 1 0,0-1 0,-1 0 0,1 0 0,0 1-1,0-1 1,0 0 0,0 1 0,-1-1 0,1 0 0,0 1 0,0-1 0,-5 39-347,3-28 295,0 1 0,1 0 0,0 0 0,1 0 0,1 15 0,0 5 39,-1 16-70,-1-15 199,6 63 0,0-56-68,-1-8-165,1 0-1,11 32 1,1 6 458,-13-59-356,9 19 260,-4-10-256,-8-16-11,1-1 0,-1 1-1,1 0 1,0-1 0,3 5 0,4 4-57,-7-8 117,1 0-1,0 0 1,0 0-1,5 4 0,-7-7-19,1 0 0,-1 0-1,1 0 1,0 0 0,-1 0-1,1 0 1,0-1 0,0 1-1,0-1 1,-1 1-1,1-1 1,0 1 0,0-1-1,3 0 1,-1 0 11,0-1 0,0 1 0,0-1 0,-1 0 0,1 0 0,0 0 0,-1 0 0,1-1 0,0 1 0,-1-1 0,0 0 0,1 0 0,-1 0 0,0-1 0,0 1 0,4-5 0,3-5-23,0 0 0,16-26 0,-17 24-75,18-22 0,-23 32 52,0 0 0,1 1 0,-1 0 0,1 0 0,0 0-1,0 1 1,0-1 0,0 1 0,1 0 0,-1 0 0,0 1 0,1 0-1,7-1 1,-8 2-47,0 0 0,0 0 0,1 0 0,-1 1 0,0 0 0,0 0 0,0 0 0,0 1-1,5 2 1,6 1 129,18 14 458,-32-19-304,-2 1-208,0-1 1,0 0-1,-1 1 0,1-1 1,0 1-1,0-1 1,0 0-1,-1 1 0,1-1 1,0 0-1,0 1 1,-1-1-1,1 0 1,0 1-1,-1-1 0,1 0 1,0 0-1,-1 1 1,1-1-1,0 0 1,-1 0-1,1 0 0,-1 0 1,1 1-1,0-1 1,-1 0-1,1 0 0,-1 0 1,1 0-1,0 0 1,-1 0-1,1 0 1,-1 0-1,1 0 0,-1 0 1,1 0-1,0-1 1,-1 1-1,1 0 1,-1 0-1,1 0 0,-1-1 1,-27-8 132,14 5-155,2 0 0,0 1 0,0 1 1,0 0-1,-1 1 0,1 0 1,-1 1-1,-12 2 0,23-2-15,0 1-1,-1 0 0,1 0 1,0 0-1,0 0 0,0 0 1,0 0-1,1 1 0,-1-1 1,0 1-1,0-1 0,1 1 1,-1 0-1,1-1 0,0 1 1,-1 0-1,1 0 0,0 0 1,0 0-1,0 0 0,0 0 1,0 0-1,1 1 0,-1-1 1,1 0-1,-1 0 0,1 4 1,1 6 29,0-1 1,0 0 0,1 0 0,1 0 0,0 0-1,0 0 1,10 20 0,-6-17-6,1 0-1,1 0 1,0-1-1,0 0 1,13 12 0,-19-21 3,0-1 0,0 0 0,1 0 0,-1-1 0,1 1 0,0-1 0,0 0 0,0 0 0,0 0 0,6 2 0,-9-4 19,1 0 1,-1 1-1,1-1 1,-1 0-1,1 0 1,-1 0-1,1 0 1,0 0-1,-1 0 1,1 0-1,-1 0 1,1-1-1,-1 1 1,0-1 0,1 1-1,-1-1 1,1 0-1,-1 1 1,0-1-1,1 0 1,-1 0-1,0 0 1,0 0-1,0 0 1,0 0-1,0 0 1,0 0-1,0 0 1,0-1-1,0 1 1,0 0-1,0-4 1,1 1 33,-1 0 0,0-1 0,0 1 0,0-1 0,0 1 0,-1-6 0,2-12 64,0 12-135,-1 0 1,-1 0-1,1-1 1,-2 1-1,0 0 1,0 0 0,0 0-1,-2-1 1,1 2-1,-1-1 1,-7-15-1,-3 6 28,12 18-41,0 0 0,0 0 0,0 0 0,0 0 0,0 0 1,0 0-1,-1 1 0,1-1 0,0 0 0,0 1 0,-1-1 1,1 1-1,0-1 0,-3 0 0,4 1 24,0 0 1,0 0-1,-1 0 0,1 0 1,0 0-1,0 0 0,-1 1 1,1-1-1,0 0 1,0 0-1,0 0 0,-1 0 1,1 0-1,0 0 0,0 1 1,0-1-1,0 0 0,-1 0 1,1 0-1,0 0 0,0 1 1,0-1-1,0 0 0,0 0 1,0 0-1,-1 1 0,1-1 1,0 0-1,0 0 1,0 1-1,0-1 0,0 0 1,0 0-1,0 0 0,0 1 1,0-1-1,0 1 0,1 7-93,0-8 93,4 16-131,1 0 0,14 27-1,-9-23 107,-1 2-3,-1-2 88,1 0 0,1-1 0,16 23 0,-17-30 112,-9-9-162,1 0 0,0 0 0,0 0 1,1 0-1,-1-1 0,1 1 0,-1-1 0,1 1 1,0-1-1,0 0 0,0 0 0,0 0 1,0-1-1,5 3 0,-7-4 1,1 0 0,-1-1 0,0 1 0,1 0 0,-1 0 0,0-1 0,0 1 0,1-1 0,-1 1 0,0-1 0,0 0 0,0 1 0,1-1 0,-1 0 0,0 0 0,0 0 0,0 0 0,0 0 0,-1 0 0,1 0 0,0 0 0,0 0 0,-1 0 0,2-2 0,1-2 67,8-10 36,-1 0-1,-1-1 0,-1 0 0,13-35 0,9-18-115,38-78 85,-58 119-173,-1 0-1,-1-1 1,5-43-1,-6 11-15,-3-1 0,-6-87 0,2 141 136,-1 1 0,0 0-1,0 0 1,-1 0 0,0 0 0,0 0-1,-1 0 1,1 1 0,-1-1 0,-7-9-1,10 16-27,0-1 0,-1 1 0,1-1 1,-1 1-1,1-1 0,-1 1 0,1-1 0,0 1 0,-1 0 0,0-1 0,1 1 0,-1 0 0,1-1 0,-1 1 0,1 0 0,-1 0 0,0 0 0,1-1 0,-1 1 0,0 0 0,1 0 0,-1 0 0,1 0 0,-1 0 0,0 0 1,1 0-1,-1 0 0,0 1 0,-1-1-18,1 1 0,0 0 0,-1 0 0,1 0 0,0-1 0,0 1 0,-1 0 1,1 1-1,0-1 0,0 0 0,-1 2 0,-1 1-42,0 1 0,0 0-1,1 0 1,0 0 0,-3 8 0,-7 45 306,-6 83 1,16 19-113,4-86-47,-2-62-17,2 1-1,-1-1 1,5 15 0,3 17 98,-8-36-180,1 0 0,0 0-1,0 0 1,1 0 0,0-1 0,0 1-1,1-1 1,0 0 0,9 12 0,-4-8 106,0 0 0,0-1 0,1 0 0,22 16 0,-28-24-101,-1 0-1,1-1 1,-1 1-1,1-1 1,0 1-1,0-1 1,0 0-1,0-1 1,-1 1 0,1-1-1,0 1 1,0-1-1,8-1 1,5-1 59,32-8 0,-33 6 80,-15 4-132,12-3 10,-1 0 0,1 0 0,-1-1 0,1-1 0,22-12 0,-24 10 16,-4 3-27,0 0 0,0-1 1,0 0-1,-1 0 1,0 0-1,8-9 0,-4 3 65,-8 10-41,-1-1 0,1 1 1,-1-1-1,1 1 0,-1-1 1,0 1-1,0-1 0,0 0 1,0 0-1,1-2 0,5-9 67,-6 12-61,-1-1-1,1 1 1,0-1 0,0 1 0,-1-1 0,1 1 0,-1-1 0,1 0 0,-1 1 0,0-1-1,0-3 1,0 2-4,0-1 0,-1 1 0,1-1 0,-1 1 0,0 0 0,0-1 0,0 1 0,-1 0 0,1 0 0,-1-1 0,0 1 0,1 0 0,-1 1 0,-1-1-1,1 0 1,0 1 0,-1-1 0,1 1 0,-1-1 0,0 1 0,0 0 0,0 0 0,-4-1 0,0-1-65,-1 1-1,1 0 1,-1 0-1,1 1 1,-1 0 0,0 0-1,0 1 1,0 0-1,-10 0 1,15 1 7,-1 0 0,0 1 0,0-1 0,0 1 0,1 0 0,-7 2 0,9-3 23,0 1 0,1-1 1,-1 0-1,0 0 0,1 1 0,-1-1 0,0 0 1,1 1-1,-1-1 0,1 1 0,-1-1 0,1 1 0,-1-1 1,1 1-1,-1-1 0,1 1 0,0-1 0,-1 1 0,1 0 1,-1-1-1,1 1 0,0 0 0,0-1 0,0 1 0,-1 0 1,1-1-1,0 1 0,0 0 0,0 0 0,0-1 1,0 1-1,0 0 0,0-1 0,0 1 0,0 0 0,1 0 1,-1-1-1,0 1 0,0 0 0,1-1 0,-1 1 0,1 1 1,4 6-157,1 0 1,13 14 0,1 1 149,-10-11 100,70 98-86,-73-102-16,-1 0 0,15 14 0,-2-3 131,-18-18-79,0 0-1,0 0 1,0 0 0,1 0 0,-1 0-1,0 0 1,1 0 0,-1-1 0,0 1-1,1 0 1,-1-1 0,1 0 0,0 1-1,-1-1 1,1 0 0,-1 1 0,1-1-1,-1 0 1,1 0 0,0 0 0,-1 0-1,1-1 1,-1 1 0,1 0 0,-1-1-1,1 1 1,-1-1 0,1 1 0,-1-1-1,1 0 1,-1 0 0,0 0 0,1 0-1,-1 0 1,0 0 0,0 0 0,0 0-1,1 0 1,-1 0 0,0 0 0,-1-1-1,1 1 1,0-1 0,1-2 0,2-5-26,-1 0-1,0-1 1,2-19 0,5-13-51,-2 14-70,-7 20 95,1-1 1,1 1 0,0 0-1,0 0 1,0 1-1,8-12 1,-11 18 3,1 0 0,0 0 0,-1 1 1,1-1-1,0 0 0,0 1 0,0-1 0,0 0 0,0 1 0,0-1 1,0 1-1,0-1 0,0 1 0,0 0 0,0-1 0,0 1 0,0 0 1,0 0-1,1 0 0,-1 0 0,0 0 0,0 0 0,0 0 0,0 0 1,0 0-1,0 0 0,1 1 0,-1-1 0,0 0 0,2 2 0,3 1-20,0 0-1,0 0 0,11 9 0,-4-3 39,-9-7 1279,-8-4-986,-8-6-276,6 4-49,1-1 1,-1 1 0,0 1-1,0-1 1,0 1-1,-1 0 1,1 0-1,-1 1 1,-7-2-1,5 2-18,-7 0-147,16 2 192,-1 0 0,1 1-1,-1-1 1,0 0 0,1 0-1,-1 1 1,1-1 0,-1 1 0,1-1-1,-1 0 1,1 1 0,-1-1 0,1 1-1,0 0 1,-1-1 0,1 1 0,0-1-1,-1 1 1,1-1 0,0 1 0,0 0-1,-1-1 1,1 2 0,-1 3-53,-1-1 0,1 1 1,0-1-1,0 1 0,1 0 0,0 0 1,-1-1-1,2 1 0,-1 0 0,0-1 0,2 6 1,2 6 18,0 1-1,2-1 1,0-1 0,0 1 0,16 26 0,-20-39 53,0-1 0,0 1 0,0 0 0,1-1 0,-1 1-1,1-1 1,-1 0 0,1 0 0,0 0 0,0 0 0,0 0 0,0-1 0,0 1 0,0-1 0,7 2 0,-8-2 13,0-1 0,1 0 0,-1 0 0,0 0 0,1 0 1,-1 0-1,1 0 0,-1 0 0,0-1 0,1 0 0,-1 1 1,0-1-1,0 0 0,0 0 0,1 0 0,-1 0 0,0 0 1,0-1-1,0 1 0,-1-1 0,1 1 0,0-1 0,2-3 1,2-3 24,0 0 0,-1 0 1,0 0-1,-1 0 0,0-1 1,0 0-1,0 0 0,-1 0 1,-1 0-1,0 0 0,0-1 1,-1 1-1,0-1 0,0 1 1,-1-1-1,-1 1 0,-1-12 1,-4-14 84,-1 0 1,-2 1 0,-18-44-1,7 19-56,-5-28-139,-23-62-684,48 148 731,0 1 0,0-1-1,0 1 1,0-1 0,0 1 0,-1 0 0,1-1 0,0 1 0,0-1-1,0 1 1,-1 0 0,1-1 0,0 1 0,0 0 0,-1-1-1,1 1 1,0 0 0,-1 0 0,1-1 0,0 1 0,-1 0 0,1 0-1,0-1 1,-1 1 0,1 0 0,0 0 0,-1 0 0,1 0-1,-1 0 1,1 0 0,-1-1 0,0 2 10,1-1 0,0 1-1,-1 0 1,1-1 0,0 1 0,-1-1 0,1 1 0,0-1-1,0 1 1,-1 0 0,1-1 0,0 1 0,0 0 0,0-1-1,0 1 1,0 0 0,0-1 0,0 1 0,0 0-1,0-1 1,0 1 0,1 0 0,5 37-69,1-1 0,2 0 0,2-1 0,1 0 0,1-1 0,3 0 0,0-1 1,27 39-1,52 54 512,-68-94-380,36 40 158,-55-66-244,0 1 0,0-2-1,1 1 1,0-1 0,0 0 0,17 7-1,-23-12-14,-1 0 0,1 0 0,0 0 0,0 0 0,0-1 1,0 1-1,0-1 0,-1 0 0,1 0 0,0 0 0,0 0 0,0-1 0,0 1 0,0-1 0,0 0 0,-1 1 0,5-3 0,-3 1-284,0 0 0,0-1 0,-1 1-1,1-1 1,-1 0 0,0 0 0,1 0 0,-1 0 0,-1-1 0,5-5-1,6-10-1030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2:21.4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10 3328,'-2'-5'2565,"12"3"-1013,-8 1-1467,0 1 0,-1-1-1,1 1 1,-1 0 0,1 0 0,0 0-1,-1 0 1,1 0 0,0 0 0,2 1-1,1-1 157,2 0 143,-1 1-1,1 0 0,10 3 1,8 1-115,147 11 20,-57-13-3554,-80-3-628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2:24.9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4 810 2400,'0'0'75,"-1"0"0,1 0 0,0-1-1,0 1 1,0 0 0,-1 0 0,1-1 0,0 1 0,0 0 0,0 0 0,0-1 0,0 1-1,-1 0 1,1 0 0,0-1 0,0 1 0,0 0 0,0 0 0,0-1 0,0 1 0,0 0-1,0-1 1,0 1 0,0 0 0,0 0 0,0-1 0,0 1 0,0-1 0,2-14 2163,-1 6-312,4-10-1505,-5 18-397,0-1 0,0 1 0,1-1 0,-1 1 0,1-1 0,-1 1-1,1 0 1,0-1 0,-1 1 0,1 0 0,0-1 0,0 1 0,1-1 0,6-12 276,3-10 60,22-41 0,-28 56-324,3-4 85,13-18-1,-7 11-60,-1-1 0,0 0-1,9-24 1,-21 41-59,11-24-5,-3 0 1,0 0-1,-1-2 0,3-32 0,-4 24 7,10-90 210,-12 84 33,-4 26-354,-1-22 0,0 17 222,0 23-116,0-1-1,0 1 0,0 0 0,0 0 1,0 0-1,0-1 0,0 1 1,0 0-1,0 0 0,0 0 0,0 0 1,-1-1-1,1 1 0,0 0 0,0 0 1,0 0-1,0 0 0,0 0 1,0-1-1,0 1 0,-1 0 0,1 0 1,0 0-1,0 0 0,0 0 1,0 0-1,0 0 0,-1 0 0,1-1 1,0 1-1,0 0 0,0 0 1,0 0-1,-1 0 0,1 0 0,0 0 1,0 0-1,0 0 0,-1 0 0,1 0 1,0 0-1,0 0 0,0 0 1,0 0-1,-1 0 0,1 0 0,0 1 1,0-1-1,0 0 0,0 0 1,-1 0-1,1 0 0,0 0 0,0 0 1,0 0-1,0 1 0,0-1 0,0 0 1,-1 0-1,1 0 0,0 0 1,0 0-1,0 1 0,0-1 0,-10 9 122,5 3-62,1-1 1,0 0 0,0 1 0,1 0 0,1 0 0,0 0-1,-1 15 1,0-1-126,-4 30 147,2-1-1,5 109 0,1-149-9,1 0-1,0 0 1,1-1 0,0 1-1,2-1 1,-1 0 0,10 19-1,-8-22-131,-3-6 65,0 0 0,0 0 0,0 0 1,1-1-1,-1 1 0,6 4 0,-5-5 4,0-1 0,0 0 0,0-1-1,1 1 1,-1-1 0,1 1 0,-1-1 0,1-1-1,0 1 1,-1-1 0,1 1 0,0-1-1,0-1 1,0 1 0,0-1 0,0 0 0,0 0-1,6-1 1,6-2 7,0 0-1,0-2 1,29-11-1,-39 13-38,-2 1 51,-1 0 1,0-1 0,0 1-1,0-1 1,7-6 0,5-4-90,-13 11 118,0 0-1,0-1 0,0 1 1,0-1-1,-1 0 0,1 0 1,-1 0-1,0 0 0,0 0 1,0-1-1,0 1 0,0-1 1,-1 1-1,1-1 0,-1 0 1,0 1-1,0-1 0,0-5 1,-1 9-63,0-1 1,0 1-1,0 0 1,0-1-1,0 1 1,0 0-1,1-1 1,-1 1-1,-1-1 1,1 1-1,0 0 1,0-1-1,0 1 1,0 0 0,0-1-1,0 1 1,0 0-1,0-1 1,-1 1-1,1 0 1,0-1-1,0 1 1,0 0-1,-1-1 1,1 1-1,0 0 1,0 0-1,-1-1 1,1 1-1,0 0 1,-1 0 0,1-1-1,0 1 1,-1 0-1,1 0 1,0 0-1,-1 0 1,1 0-1,0-1 1,-1 1-1,1 0 1,-1 0-1,1 0 1,0 0-1,-1 0 1,1 0 0,0 0-1,-1 0 1,1 1-1,-1-1 1,1 0-1,0 0 1,-1 0-1,1 0 1,0 0-1,-1 1 1,-1 0-49,0 0 0,1 0 0,-1 0 1,1 0-1,-1 0 0,1 1 0,-1-1 1,1 0-1,-2 4 0,0 1 55,1 0 1,0 1-1,0-1 1,1 1-1,-1-1 0,1 1 1,1-1-1,0 1 1,0 8-1,0-13-41,1 0 0,-1 1 1,1-1-1,-1 0 0,1 0 1,0 0-1,0 0 0,0 1 0,0-1 1,1 0-1,2 3 0,18 18 71,-21-21-2,1-1 1,-1 1-1,1-1 1,-1 0-1,1 0 1,0 1-1,0-1 1,0-1-1,-1 1 1,1 0-1,0 0 1,0-1 0,0 1-1,0-1 1,0 1-1,0-1 1,0 0-1,1 0 1,-1 0-1,0 0 1,0 0-1,0-1 1,0 1-1,0-1 1,0 1-1,0-1 1,0 0-1,0 1 1,-1-1 0,1 0-1,0 0 1,0-1-1,-1 1 1,1 0-1,0 0 1,-1-1-1,0 1 1,3-3-1,-3 2-20,0-1 0,0 1 0,0 0 0,0 0 0,0 0 1,-1 0-1,1-1 0,-1 1 0,0 0 0,1 0 0,-1-1 0,0 1 0,0 0 0,-1-1 0,1 1 0,0 0 0,-1 0 0,1-1 0,-2-2 0,-2-4 184,0-1 0,0 1-1,-6-10 1,6 14-253,0 0 0,0 0 0,0 1 0,0-1 0,-1 1 0,-4-4 0,-8-6-194,17 13 253,-1 1 0,1 0 0,0 0 0,0 0 0,-1-1 0,1 1 0,0 0 0,0 0 0,-1 0 0,1 0 0,0-1 0,-1 1 0,1 0 0,0 0 0,-1 0 0,1 0 0,0 0 0,-1 0 0,1 0 0,0 0 0,0 0 0,-1 0 0,1 0 0,0 0 0,-1 0 0,1 0 0,0 0 0,-1 1 0,1-1 0,0 0 0,-1 0 0,1 1 0,0 0 109,6-5-126,-5 3 3,0 0 0,0 1 0,1-1 0,-1 1 1,0-1-1,0 1 0,1 0 0,-1-1 0,1 1 1,1 0-1,10-3-106,-7 1 198,1-1 1,0 2-1,0-1 1,13-1 0,7-1 192,-5 1-80,0 0 1,28 2-1,28-4-237,-52 5 181,-22 0-149,1 0 0,0 0-1,-1-1 1,1 1-1,5-2 1,-8 1-78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2:25.6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65 3712,'-7'-4'1328,"13"5"-694,2-5 181,-1-1-78,8 0 1277,24-4 0,-8 1-1199,12 0-354,-1 1 0,2 2-1,49 1 1,-32 2-325,1 2-101,-38 0-418,41-3 0,-44 1-3414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2:28.9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104 4 992,'14'-3'4085,"-14"3"-4009,1 0-1,-1 1 0,1-1 1,-1 0-1,0 0 0,1 1 1,-1-1-1,1 0 1,-1 1-1,0-1 0,0 0 1,1 1-1,-1-1 0,0 0 1,1 1-1,-1-1 1,0 1-1,0-1 0,0 1 1,0-1-1,1 1 0,-1-1 1,0 1-1,0-1 0,0 0 1,0 1-1,0-1 1,0 1-1,0-1 0,0 1 1,0-1-1,-1 1 0,1-1 1,0 1-1,0-1 1,0 1-1,0-1 0,-1 0 1,1 1-1,0-1 0,0 1 1,-1 0-1,-17 23-92,9-13 350,-2 8-24,1 1 1,2 0-1,-11 33 0,3-8-228,11-29-83,1 0 0,0 0-1,-1 26 1,1-14 251,3-8-51,-2 6 41,1-17-225,1 1-1,0 0 1,0-1-1,1 11 1,0-8-130,1-10 117,-1 1-1,1 0 1,0 0-1,-1-1 1,1 1 0,0 0-1,1-1 1,-1 1-1,0-1 1,1 1 0,-1-1-1,1 0 1,0 0-1,0 0 1,0 0-1,0 0 1,0 0 0,0 0-1,1-1 1,-1 1-1,1-1 1,-1 1 0,1-1-1,-1 0 1,1 0-1,5 1 1,-6-2 26,0 0 1,0 1-1,0-1 1,0-1-1,0 1 1,0 0-1,0-1 1,0 1-1,0-1 1,0 1-1,0-1 1,0 0-1,0 0 1,2-1-1,24-17 377,-21 12-345,1 0 0,-1 0 0,-1 0 1,1-1-1,-1 0 0,-1-1 0,0 1 0,0-1 0,0 0 0,4-12 1,2-15 303,12-57-1,-14 55-421,-8 29 63,0 0 0,0 0 0,-1-12 0,0 15-30,0 5-161,-1 5 152,1-1 1,0 0-1,0 1 0,0-1 1,0 0-1,0 1 0,0-1 1,1 0-1,0 1 0,-1-1 1,4 6-1,25 53-118,-24-54 124,0 0-1,1-1 0,0 0 1,0 0-1,10 9 0,-8-9 9,8 7 136,18 12 1,-28-22-110,0 0 0,1 0 0,0-1-1,0 0 1,0 0 0,11 2 0,7 1-10,0-1 0,0-1 0,34 0 0,-56-4 35,0 0 0,0 0 1,0 0-1,1 0 0,-1-1 0,0 0 1,0 0-1,0 0 0,0 0 0,0 0 1,0 0-1,0-1 0,0 0 0,-1 1 1,1-1-1,0 0 0,-1 0 0,0-1 0,1 1 1,-1 0-1,0-1 0,0 1 0,0-1 1,-1 0-1,1 0 0,0 0 0,1-5 1,0 0-143,-2 5 110,0 0 0,0-1 0,0 1 0,0 0 1,-1-1-1,1 1 0,-1-5 0,0-7 149,-1 0-1,-1 0 0,0 0 1,-1 1-1,0-1 0,-1 1 1,-7-16-1,2 8-160,7 16-2,0 0 1,0-1-1,-1 1 0,0 0 0,-1 0 1,1 1-1,-1-1 0,0 1 1,-8-8-1,-39-29-310,92 42-9387,-27 4 7616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2:48.3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143 394 480,'9'-6'731,"-8"6"-601,0-1 0,1 1 0,-1-1 0,0 0 0,1 0 1,-1 0-1,0 0 0,0 0 0,2-1 0,-3 0 20,1 0-1,0 1 1,-1-1-1,0 0 1,1 0-1,-1 0 1,0 0 0,0 0-1,0 0 1,0-3-1,-1-2 665,-15 4 849,15 3-1596,0 0 0,-1 0 0,1 0 0,-1-1-1,1 1 1,0 0 0,-1-1 0,1 1 0,0-1-1,0 1 1,-3-2 0,0 0-15,3 1 18,-1 1 1,0-1 0,0 1-1,1 0 1,-1 0 0,0 0-1,1 0 1,-1 0 0,-2 0-1,-2 1 77,1 0-163,4-1 61,0 0-1,1 1 1,-1-1 0,0 1-1,1-1 1,-1 1 0,0-1-1,1 1 1,-1 0 0,0-1-1,1 1 1,-1 0-1,1-1 1,0 1 0,-1 0-1,1 0 1,-1-1 0,1 1-1,0 0 1,0 0 0,-1 1-1,0 1-162,-4 15 137,4-16-28,1 0 0,-1 0 0,1 1 0,-1-1 0,0 0 0,0 0 0,-1 3 0,-1 0 23,1 0 1,-1 0 0,2 0-1,-1 0 1,-1 7-1,1-6 143,0 0 0,0 0 0,-4 9-1,-4 2 7,6-13-182,1 1-1,1-1 0,-1 1 1,1 0-1,-1 0 0,1 0 1,1 0-1,-1 0 0,1 1 1,-1 5-1,-6 27 223,8-33-166,0 1-12,0-1 0,0 1 0,0-1 0,-1 1-1,-2 7 1,3-11-28,-1 1-1,1-1 0,0 1 1,-1-1-1,1 1 0,1-1 1,-1 1-1,0-1 0,1 1 1,0 4-1,2 10-30,-3-15 45,1 0 0,-1 0 0,1 0 0,-1 0-1,1 0 1,0 0 0,0 0 0,0 0 0,0 0 0,2 2 0,2 6 66,-4-9-74,-1-1 0,1 1 0,0-1 0,-1 1 0,1-1 0,-1 0 0,1 1 0,0-1 0,-1 1 0,1-1 0,0 0 0,-1 0 0,1 0 0,0 1 0,-1-1 0,2 0 0,6 3-331,23 5 493,-20-5-197,0-2 125,-1 0 0,0 0 0,21-2 0,-3 0-204,-21-1 126,-1 1 0,1-1 0,-1 0 1,0 0-1,0 0 0,0-1 0,9-5 0,4-2-130,-18 9 129,1 1 0,-1-1 1,0 0-1,1 0 1,-1 0-1,0 0 0,0 0 1,0 0-1,0 0 0,0 0 1,0 0-1,0-1 0,0 1 1,0 0-1,0 0 1,-1-1-1,1 1 0,-1-1 1,1 1-1,-1-1 0,1 1 1,-1-1-1,0 1 0,0-1 1,0 1-1,0-1 1,0 1-1,0-1 0,0 1 1,-1-3-1,-1-6-32,-1 2 0,1-1 0,-2 0 0,-4-10 1,-2-3 82,5 8-42,4 9-11,0 1 0,0 0 0,-1-1 0,0 1 0,0 0 0,0 0 0,0 1 0,-1-1 0,1 0 0,-4-3 0,2 3-38,0-1 0,1 1 0,0-1 0,0 0 0,0 1 1,-4-11-1,5 10 4,0 0 0,0 0 0,-1 1 0,0-1 0,0 1 0,0 0 0,0-1 0,-6-4 0,5 5 129,0 0-1,2 2-126,0 1 0,0 0 0,0-1-1,1 1 1,-1-1 0,1 0-1,-1 1 1,1-1 0,-2-2 0,3 3-76,-9 0 432,3 0-613,4-9 719,-1 3-481,4 2-45,5 7 42,29 19 72,-26-15 13,0-1 0,0 1 0,16 5 0,-24-10-28,4 1 44,1 0 1,-1-1-1,0 1 1,1-1-1,-1 0 1,0 0-1,10-1 1,-3 0-260,-3 0 300,0 0 0,0 0-1,0 1 1,10 2 0,-11-1-135,0-1 0,-1-1 0,1 0 0,0 0 0,8-1 0,7 0 165,-13 1-13,-5 1-52,0-1 0,0 0-1,0-1 1,0 1 0,0-1 0,6-2-1,1 0-94,-11 3 37,0 0 1,0 0-1,0-1 1,0 1-1,0 0 1,0 0-1,0-1 1,0 1-1,0 0 1,-1-1-1,1 1 1,0-1-1,0 1 1,0-1 0,0 0-1,0 1 1,-1-1-1,1 0 1,0 1-1,-1-1 1,1 0-1,0 0 1,-1 0-1,1 0 1,-1 1-1,1-1 1,-1 0-1,0 0 1,1 0-1,-1 0 1,0 0-1,0 0 1,0 0-1,0 0 1,0-1-1,0-45 47,0 47-72,3-6-98,0 6 89,0-1-1,0 1 1,0-1-1,1 1 1,-1 0-1,0 1 1,4-1 0,0 1 150,-3-1-191,1 0-1,0 0 1,0 0-1,0 1 0,-1 0 1,9 3-1,-11-4 331,6 5-1,-7 0-263,0 0 0,0-1 0,0 1-1,-1 6 1,1 20-20,0-15 194,-1-1 1,-1 1-1,-2 18 0,2-29-230,1 0 1,0 1-1,0-1 1,2 7-1,-1 8 261,0-16-178,-1-1 0,1 1 0,-1-1 0,1 0 1,0 0-1,0 1 0,1-1 0,-1 0 1,1 0-1,1 3 0,2 0-82,-4-4 60,0-1-1,0 1 1,0-1-1,-1 1 1,1 0 0,0-1-1,-1 1 1,1 0-1,-1 0 1,1 0-1,-1-1 1,0 1-1,0 0 1,0 0-1,0 3 1,0-4 77,1 0 5,4 8 13,5 2-265,-9-10 162,1 0-38,13 6 400,-14-7-309,12-3-48,1-8 14,-12 9 7,1 1 0,-1-1 0,0 0 0,0 0 0,0 0 0,0 0 0,0 0 0,2-4 0,7-15-13,0 0-1,-1-1 1,-2 0 0,7-26 0,17-93 4,-29 122 76,2 0-86,12-33 1,-10 32-171,7-28 0,-9 27 163,-2-1-1,2-41 1,-5-15 74,5 58-261,-5 19 235,-1 12-139,-3 10-43,0 0 1,1 1-1,1 26 0,1-11 187,-1-1 0,-8 47 0,7-57-105,1-1-1,3 47 1,0-23-5,-1-37 79,-1 15 240,2 1 1,6 35-1,-2-28-486,-4-16 212,-2-11 209,1-6 145,0-4 233,-4-22-799,2 0 84,1 18 159,1 0-1,0 0 1,0 0 0,0 0 0,1 0 0,1-5 0,5-21 187,-4 17-144,9-27 0,-8 29-145,1 0 1,0 0-1,2 1 1,-1 0-1,1 0 1,1 0-1,0 1 1,1 0-1,18-18 1,-20 23 75,1-1 0,0 1 0,1 1 0,-1-1 0,1 1 0,0 1 0,0 0 0,1 0 0,-1 1 0,1 0 0,0 0 0,-1 1 0,1 1 0,0-1 0,13 1 0,-21 1-3,0 0 0,-1 0 0,1 0 0,0 0 0,0 1 0,-1-1-1,1 0 1,0 1 0,-1-1 0,1 1 0,-1-1 0,1 1 0,-1 0 0,1 0 0,-1-1 0,1 1 0,-1 0 0,0 1 0,1-1 0,-1 0 0,2 3-1,-1-2 55,-1 1-1,0 0 1,0 0-1,0 0 0,0 0 1,-1 0-1,1 0 0,-1 0 1,0 0-1,0 6 1,0-4-22,-1 0 1,1 0 0,-1 0 0,0 0 0,-1 0 0,1 0 0,-1 0 0,0-1 0,0 1-1,0 0 1,-1-1 0,-3 4 0,-4 6 31,-1-1-1,-15 14 1,23-24 5,1-1-58,0-1 1,-1 1 0,1-1-1,0 1 1,-1-1 0,1 0-1,0 0 1,-1 0 0,0 0-1,1-1 1,-1 1 0,1-1-1,-1 1 1,0-1 0,1 0-1,-1 0 1,-4-1 0,-9 2 63,18-3-397,13 8 402,-1 2 30,-1 0 0,-1 0 0,0 2 0,0 0 0,11 11 0,-9-7-57,0 0-1,-1 1 0,0 0 1,-1 1-1,18 32 0,-4-4 105,-16-30-773,-2 1 1,8 16 0,-16-30 304,0 0 1,1-1-1,-1 1 0,1 0 1,-1 0-1,0 0 0,1 0 1,0 0-1,-1 0 0,1-1 0,0 1 1,2 2-652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3: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190 222 832,'0'-1'514,"0"1"-444,0 0 0,-1 1-1,1-1 1,0 1 0,0-1 0,0 0-1,-1 0 1,1 1 0,0-1 0,-1 0 0,1 1-1,0-1 1,0 0 0,-1 0 0,1 1-1,0-1 1,-1 0 0,1 0 0,0 0-1,-1 0 1,1 1 0,-1-1 0,1 0-1,0 0 1,-1 0 0,1 0 0,-1 0 0,1 0-1,0 0 1,-1 0 0,0 0 0,-1 0 70,0 0 1,0 0 0,0 1 0,0-1 0,0 1 0,0 0 0,0 0 0,0-1 0,0 1 0,0 1 0,-3 1-1,-20 19 713,10-8-575,-20 13 746,14-16-422,19-10-579,0 1-1,0-1 0,0 0 1,0 1-1,0-1 0,0 0 1,-2 1-1,3-2-24,-1 0 0,1 1 0,0-1 0,0 1 1,0 0-1,0-1 0,-1 1 0,1 0 0,0 0 0,0-1 0,0 1 0,1 0 0,-1 0 0,0 0 1,0 0-1,0 0 0,1 1 0,-1-1 0,0 0 0,0 2 0,-2 6 26,2-6 45,0 1 0,0 0 0,0 0 0,0 0-1,0 7 1,-7 35-149,8-36 114,1 0-1,0-1 0,0 1 0,1 0 0,0 0 0,0-1 0,1 1 1,1-1-1,-1 0 0,2 0 0,-1 0 0,1-1 0,8 11 0,-11-16-30,0-1-1,1 1 1,-1-1-1,1 0 1,-1 0-1,1 0 1,0 0-1,0-1 1,0 1-1,0-1 1,0 0-1,0 1 1,0-1-1,6 0 1,5-8 589,-12 5-580,0 1-1,0 0 1,0-1 0,-1 1 0,1-1 0,0 1 0,-1-1 0,1 0 0,-1 1 0,0-1 0,1 0-1,-1 0 1,0 0 0,0 0 0,0 0 0,0-3 0,2-3-68,-1 0 0,0 0 0,2-10 0,25-127 622,-8 46-614,-8 30 10,-5 38-136,-6 24 245,0 1 0,0-1 0,-1 1 0,1-13 1,-2 8-88,-1 0 0,0 1 0,-4-20 0,4 14-92,1 15 93,0 0 0,0-1 1,0 1-1,-1 0 0,1-1 1,0 1-1,0 0 0,-1-1 1,1 1-1,-1 0 0,1-1 1,-2 0-1,-1-7-22,2 7 54,1 0-1,-1 1 1,1-1-1,-1 0 1,0 1-1,1-1 1,-1 1-1,0-1 1,-2-1-1,2 3-48,-2 2 11,2 0 31,0-1 1,1 1 0,-1-1-1,0 1 1,1 0 0,0-1-1,-1 1 1,1 0 0,0-1-1,0 1 1,0 0 0,0-1-1,0 1 1,1 3 0,-1-1-11,-1 10 182,0 1 1,0-1 0,-5 16-1,5-24-233,0 1 0,1 0 0,0-1 1,0 1-1,1-1 0,1 11 0,1 15 221,-2-15 34,5 30 0,1 0 113,-2-10-314,18 64 1,-9-44 240,-12-49-245,1 1 0,0 0 0,1-1 0,0 0 1,1 0-1,-1 0 0,1 0 0,1-1 0,-1 0 0,1 0 1,1 0-1,12 10 0,-16-15 6,0 0 0,0-1 0,0 1 0,1 0 0,-1-1-1,0 0 1,1 0 0,-1 0 0,1 0 0,-1-1 0,1 1 0,-1-1 0,1 0 0,0 0 0,-1 0 0,1-1-1,3 0 1,0-1 28,0 0 0,0 0 0,-1-1 0,1 1 0,-1-2 0,0 1 0,9-7 0,-8 4-92,-1 1 0,0-1 0,-1 0-1,1-1 1,-1 1 0,0-1 0,-1 0 0,0 0 0,0-1 0,0 1 0,-1-1-1,3-11 1,-3 8 54,0 0 0,0 0 0,-2-1-1,1 1 1,-1-1 0,-1 1 0,0-1-1,-2-16 1,2 27 17,0 0-1,0 1 1,0-1 0,0 0-1,-1 0 1,1 0-1,0 0 1,0 1 0,0-1-1,-1 0 1,1 0 0,0 0-1,-1 1 1,1-1-1,-1 0 1,1 1 0,-1-1-1,1 0 1,-1 1 0,1-1-1,-1 1 1,0-1-1,1 1 1,-1-1 0,0 1-1,1-1 1,-1 1 0,0-1-1,0 1 1,0 0 0,1 0-1,-1-1 1,0 1-1,0 0 1,0 0 0,0 0-1,1 0 1,-1 0 0,0 0-1,0 0 1,0 0-1,0 0 1,1 1 0,-1-1-1,0 0 1,0 0 0,0 1-1,1-1 1,-2 1-1,-2 1-32,1 0-1,0 0 0,0 0 0,0 1 0,0-1 0,0 1 0,0 0 0,0 0 1,-3 4-1,2 3 32,-1-1 1,1 1 0,1 0-1,0 0 1,0 0 0,1 0-1,-1 10 1,-5 21 394,7-36-402,0-1 0,0 1 0,1 0-1,-1-1 1,1 1 0,0 0 0,0-1 0,0 1-1,1 0 1,0-1 0,1 8 0,0-9-18,-1 0 0,1 0 0,0 0 1,-1 0-1,1 0 0,1 0 0,-1-1 0,0 1 0,1-1 0,-1 1 1,1-1-1,0 0 0,-1 0 0,1 0 0,0-1 0,5 3 1,-1-1 21,1 0 0,-1-1 0,1 1 0,-1-2 0,1 1 0,0-1 0,13 0 0,-5-1 72,-1-1 0,30-6 0,-41 6-71,1 0 0,-1-1 0,0 0 1,0 1-1,0-2 0,0 1 0,0 0 0,0-1 0,-1 1 1,1-1-1,-1 0 0,0-1 0,0 1 0,0 0 0,3-5 1,-2 2-19,0 0 0,-1 0 0,1-1 0,-2 1 1,1-1-1,-1 0 0,0 1 0,3-14 1,-5 12 61,1 0 1,-1 0-1,0-1 1,-1 1-1,0 0 1,0 0 0,-1 1-1,-4-14 1,4 15-55,0 1 1,-1 0-1,1 0 1,-1 0 0,0 0-1,0 0 1,0 1-1,-1-1 1,0 1 0,0 0-1,0 0 1,0 0-1,-6-3 1,6 5 6,-1 0 1,0 0-1,1 1 0,-1 0 1,0-1-1,0 2 0,0-1 1,1 1-1,-1-1 0,0 1 1,0 1-1,-8 0 1,-11 0-236,23-1 219,20-7-63,79-31 367,-58 26-253,-11 4-379,-28 8 351,1-1-1,0 1 1,0-1-1,-1 1 1,1 0-1,0-1 1,0 1-1,0 0 1,-1 0-1,1 0 1,0 1-1,0-1 1,0 0 0,-1 1-1,1-1 1,0 1-1,-1 0 1,1-1-1,0 1 1,-1 0-1,1 0 1,-1 0-1,1 0 1,-1 0-1,1 0 1,-1 1-1,0-1 1,0 0-1,0 1 1,1-1-1,-1 1 1,-1-1-1,1 1 1,0-1-1,0 1 1,-1 0-1,1 0 1,0-1-1,-1 1 1,0 0-1,1 0 1,-1-1-1,0 3 1,13 79 655,-11-60-631,-1 0 0,0 1 0,-5 34 0,2-24 56,2-31-65,0 1 0,0-1 0,0 0 0,0 0 0,1 1 0,0-1 0,0 0 0,1 4 1,-1-5-39,6-10 193,-3 3-257,2-18-240,8-16 171,-2 5 176,-2 2 101,-9 24-110,1 1 1,1 0 0,0-1-1,3-6 1,3-3-61,-8 14 31,0 0 0,1 0 0,-1 0 0,1 0 0,0 0 1,0 0-1,0 1 0,1-1 0,-1 1 0,6-5 0,-7 7-3,0 0 0,0 0 0,-1 1 0,1-1 0,0 0 0,0 1 0,0-1 0,0 1 0,0-1 0,0 1 0,-1-1 0,1 1 0,0 0 0,0-1 1,-1 1-1,1 0 0,0 0 0,0 1 0,5 6 48,-1 1 0,0 0 0,-1 1 0,0 0 0,0-1 0,-1 1 0,0 0 0,2 14 0,-3-14-46,0 0 0,0 0 0,1-1 0,1 0 0,-1 1 0,1-1 0,1 0 0,9 14 0,-10-18 12,0-1 1,1 1-1,-1-1 0,1 0 1,0 0-1,0-1 1,0 1-1,10 4 1,-11-6-14,1-1-1,-1 0 1,0 1 0,1-2-1,-1 1 1,0 0 0,1-1-1,-1 0 1,1 0 0,-1 0 0,0 0-1,9-3 1,2 0 34,1-1 0,0-1 0,-1-1 0,29-15 0,-36 17-7,-1-1 0,0 0 1,0-1-1,0 0 0,-1 0 0,0 0 0,0-1 1,0 1-1,-1-1 0,9-15 0,-2-2-48,-1 0-1,11-34 1,-18 46-3,-1-1 1,0 1-1,-1-1 1,0 0-1,-1 0 1,-2-25-1,-5 7 25,5 29 22,1 1 1,-1-1-1,1 1 0,-1-1 0,0 1 0,1 0 0,-1-1 1,0 1-1,0 0 0,0 0 0,0 0 0,0-1 1,0 1-1,-1 0 0,1 0 0,0 0 0,-3-1 1,3 3-18,0 0 0,-1 0 0,1-1 0,0 1 0,0 0 1,0 0-1,0 0 0,0 1 0,0-1 0,0 0 0,0 0 0,-1 2 1,-4 5 30,4-4-76,-1 0 0,0-1 0,1 1 0,0 1-1,0-1 1,0 0 0,1 0 0,-1 1 0,0 7 0,-6 47 80,7-41 37,-3 97 377,4-115-446,0 6-31,0-1 0,0 0 1,1 1-1,0-1 0,0 1 1,4 7-1,-4-11 59,0 1 0,0-1 0,1 0 0,-1 0 1,0-1-1,1 1 0,0 0 0,-1 0 0,1-1 0,0 1 1,0-1-1,0 0 0,0 1 0,0-1 0,0 0 0,0 0 0,1 0 1,-1 0-1,0-1 0,0 1 0,1-1 0,-1 1 0,1-1 0,-1 0 1,0 0-1,5 0 0,15 3-123,-17-2 214,1 0 0,-1 0 0,12 0 0,10 1-24,-18-1 79,1 0 1,-1-1-1,1 0 0,-1-1 0,1 1 1,10-4-1,-11-3 26,-3 1-2032,31 0-12416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3:17.2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3 1408,'-7'-2'1858,"8"9"296,1 1-2246,10 89 1725,3 12-946,-4-33 488,1 87 1,-11-156-1122,1 40-66,-1 1-1,-8 67 1,3-66 162,4-34-12,-1 0 1,-3 15-1,4-29-102,-1 0 0,1 0 0,0 1 1,-1-1-1,1 0 0,0 0 0,-1-1 0,0 1 0,1 0 1,-1 0-1,-1 2 0,-1-4 478,1-7-283,2-30-338,3 1 1,7-46 0,-7 66 111,2-1 0,-1 1 0,2 0 0,0 0 1,2 0-1,15-27 0,-21 41-9,0 1 1,0-1-1,1 1 1,-1 0-1,0 0 0,1 0 1,-1 0-1,1 0 1,0 1-1,5-3 1,-7 3-4,0 1 1,0-1 0,0 1 0,0 0 0,-1-1 0,1 1 0,0 0 0,0 0-1,0-1 1,0 1 0,0 0 0,0 0 0,0 0 0,0 0 0,0 1 0,0-1 0,0 0-1,0 0 1,0 0 0,0 1 0,0-1 0,0 1 0,-1-1 0,1 0 0,0 1-1,0 0 1,0-1 0,-1 1 0,1-1 0,0 1 0,0 0 0,-1 0 0,1-1-1,-1 1 1,1 0 0,-1 0 0,1 1 0,3 9 125,0 0 0,-1 1 0,-1-1 1,0 1-1,0-1 0,-1 1 0,-1 0 0,0-1 0,-3 23 0,-4 5 235,-18 60 0,23-93-347,0 0 0,-1 0 0,0 0 0,0 0 1,0-1-1,-1 0 0,0 1 0,0-1 0,0 0 0,-1-1 1,1 1-1,-1-1 0,0 0 0,0 0 0,-1 0 0,1-1 1,-1 0-1,0 0 0,0-1 0,0 1 0,0-1 1,0 0-1,0-1 0,-1 1 0,-9-1 0,-32-1-300,48 0 294,-1 0 1,1 0-1,0 0 1,0 0-1,-1 0 1,1 0-1,0 0 0,0 0 1,0 0-1,-1 0 1,1 0-1,0 0 1,0 0-1,0 0 0,-1-1 1,1 1-1,0 0 1,0 0-1,0 0 1,0 0-1,0 0 0,-1-1 1,1 1-1,0 0 1,0 0-1,0 0 1,0-1-1,0 1 0,0 0 1,0 0-1,0 0 1,0-1-1,-1 1 1,1 0-1,0 0 0,0 0 1,0-1-1,0 1 1,0 0-1,0 0 1,0 0-1,1-1 0,-1 0 12,0 1 0,0-1-1,0 1 1,0-1 0,1 1 0,-1-1-1,0 0 1,0 1 0,1-1-1,-1 1 1,0-1 0,1 1-1,-1 0 1,1-1 0,-1 1 0,1-1-1,4-2 26,0 1 1,-1 0-1,1 0 0,0 1 0,0-1 0,0 1 0,1 0 0,8 0 0,45 0-211,-31 2 195,-22-1-8,0 0-1,0 0 1,0-1-1,0 0 1,0 0-1,0 0 1,0-1-1,0 0 1,0 0-1,-1 0 1,1-1-1,-1 0 1,1 0-1,-1 0 1,0-1-1,8-7 1,-5 3 50,0 0 1,-1-1-1,0 0 0,10-16 1,20-44 185,-14 25-273,17-43-24,-32 67 153,-8 18-73,1 0 1,0 0 0,-1 0 0,1 0 0,-1 0 0,0 0 0,0 0 0,0-3 0,0 4-25,0 0-19,0 2-3,-1 0 0,1 0 1,-1-1-1,1 1 1,0 0-1,-1 0 0,1-1 1,0 1-1,0 0 1,-1 0-1,1 0 1,0-1-1,0 1 0,0 0 1,0 0-1,0 0 1,0 0-1,0 0 0,1 0 1,-2 9-40,-1 8 92,0 0 0,1 0 1,0 1-1,2-1 0,5 35 1,-2-18 74,-3-27-125,1 0 1,-1 1-1,2-1 0,-1 0 1,1 0-1,1 0 1,-1-1-1,1 1 0,0-1 1,1 0-1,0 0 1,0 0-1,1 0 0,6 5 1,-11-11 23,0 0 1,0 0-1,1 0 1,-1 0-1,0 0 1,0-1 0,1 1-1,-1-1 1,0 1-1,1-1 1,-1 1-1,1-1 1,-1 0-1,1 1 1,-1-1-1,1 0 1,-1 0-1,1 0 1,-1 0-1,1-1 1,-1 1-1,1 0 1,-1-1-1,0 1 1,1 0-1,-1-1 1,1 0-1,-1 1 1,0-1-1,0 0 1,1 0-1,-1 0 1,0 0-1,0 0 1,0 0-1,0 0 1,1-1 0,4-5 42,0-1 0,0 1 0,-1-1 0,7-12 0,-3 4-53,-2 5 16,-1-1 0,7-17 0,-7 13-114,2 0-1,0 0 0,16-23 1,-23 38 90,-1 0 0,1 0 0,-1 0 0,1 0 0,-1 1 0,1-1 0,0 0 0,0 0 0,-1 1 0,1-1 0,0 1 0,0-1 0,-1 1 0,1-1 1,0 1-1,0-1 0,0 1 0,0 0 0,0-1 0,0 1 0,0 0 0,0 0 0,0 0 0,0-1 0,0 1 0,0 0 0,0 1 0,0-1 1,1 0-1,-1 1 7,1-1 0,-1 1 1,0 0-1,0-1 0,0 1 1,0 0-1,0 0 0,0 0 1,0 0-1,0 0 0,0 0 1,-1 0-1,1 0 0,0 1 1,-1-1-1,1 0 0,-1 0 1,1 1-1,-1-1 0,1 3 1,4 40 58,-2-12-103,1 3 110,-2 1 1,-4 64-1,1-89-13,0 0 1,-1-1-1,0 1 0,-1 0 1,-1-1-1,1 1 0,-2-1 1,1 0-1,-2 0 0,1 0 1,-1-1-1,0 0 0,-1 0 1,0-1-1,-16 15 0,17-19-67,0 0-1,0 0 1,-1 0-1,1-1 0,-1 0 1,0 0-1,0-1 1,0 0-1,0 0 1,-1-1-1,1 0 1,0 0-1,-1 0 0,1-1 1,-1 0-1,1-1 1,-13-2-1,18 3 3,1-1 0,-1 1-1,0-1 1,1 1 0,-1-1 0,1 0-1,0 1 1,-1-1 0,1 0 0,0 0 0,-1 0-1,1 0 1,0 0 0,0-1 0,0 1-1,0 0 1,0 0 0,0-1 0,0 1-1,1 0 1,-1-1 0,0 1 0,1-1-1,-1 1 1,1-1 0,-1 0 0,1 1-1,0-1 1,0 1 0,0-1 0,0 0-1,0 1 1,0-1 0,0 1 0,0-1-1,0 0 1,1-1 0,1-1 7,-1 0 0,1 0 1,-1 1-1,1-1 0,0 1 0,1-1 0,-1 1 0,0 0 1,1 0-1,0 0 0,0 0 0,0 0 0,0 0 0,3-1 1,2-1 16,0 1 0,0 0 0,0 1 0,0 0 0,0 0 0,1 0 0,0 1 0,-1 1 0,1-1 0,0 2 0,0-1 0,-1 1 0,1 0 0,0 1 0,10 2 0,1 1 1,-13-2 51,0-1 1,1 2-1,-1-1 1,0 1-1,11 5 1,14 6-548,-30-13-152,0-1 0,0 1 1,0 0-1,0-1 0,0 1 1,0-1-1,0 1 0,4-1 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3:21.8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9 721 2240,'-1'0'84,"1"0"-1,-1-1 1,1 1 0,0 0-1,-1 0 1,1 0-1,-1-1 1,1 1 0,0 0-1,-1-1 1,1 1 0,-1 0-1,1-1 1,0 1 0,0 0-1,-1-1 1,1 1 0,0-1-1,0 1 1,-1 0-1,1-1 1,0 1 0,0-1-1,9-7 1847,-3 5-1969,0-2 242,0 0 0,0 0 0,9-11 0,-4 4 132,-7 8-174,0-1-1,-1 0 0,6-8 1,0-2 200,3-2 214,-2-1 1,9-19-1,-6 12-264,-4 5-198,-1 0 1,0-1-1,5-24 1,10-67 39,-16 74-88,22-168 411,-29 202-467,1-42 87,-2 39-105,0 7-248,-2 12-90,3 139 768,-8 0 1,-27 155-1,25-248-297,-23 117 150,23-135-182,-2-1-1,-21 50 0,23-66-148,7-14 83,-1 0 0,0-1-1,0 1 1,-1-1-1,0 0 1,-8 10 0,9-14-53,-5 7 132,8-11-95,1 0 0,0 0 0,-1 1 0,1-1 0,0 0 0,-1 0 0,1 0 0,0 0 0,-1 1 0,1-1 0,-1 0 0,1 0 0,0 0 0,-1 0 0,1 0 0,-1 0 0,1 0 0,0 0 0,-1 0 0,1 0 0,-1 0 0,1 0 0,0 0 0,-1 0 0,1-1 0,-1 1 0,1 0 0,-1 0 0,2-3 75,0 0 0,-1 0 1,1 1-1,0-1 0,1 0 1,1-2-1,-2 3-58,12-23-228,2 0 1,18-23-1,-1 1-157,17-33 394,-21 34 108,1 1 1,37-43-1,-29 49-491,55-44 1,-79 73 285,4-4 490,-17 13-344,-2 2-60,0 0-1,-1 0 1,1 0-1,0 0 1,0 0-1,0 1 1,0-1 0,0 0-1,-1 3 1,-1-2-15,-3 3-65,1-1 0,-1 1 0,1 1-1,0-1 1,0 1 0,1 0 0,0 0 0,-6 9 0,7-8 83,1 0 0,0 1 0,0-1 0,0 1 0,1-1 0,0 1 0,-1 9 0,1 5-20,1 28 0,1-47-7,0 0-1,0 0 1,0 0-1,1-1 1,-1 1 0,1 0-1,0 0 1,0-1 0,0 1-1,0 0 1,0-1-1,1 1 1,-1-1 0,1 1-1,-1-1 1,1 0-1,0 0 1,0 0 0,0 0-1,0 0 1,0 0 0,1-1-1,-1 1 1,0 0-1,1-1 1,0 0 0,-1 0-1,1 0 1,0 0 0,-1 0-1,1 0 1,0-1-1,0 1 1,-1-1 0,1 0-1,0 0 1,0 0-1,0 0 1,0 0 0,-1-1-1,1 1 1,4-2 0,-1-1 37,1 0 1,-1 0 0,0-1 0,0 0 0,0 0 0,0 0-1,-1-1 1,1 0 0,-1 0 0,-1 0 0,1-1-1,-1 1 1,0-1 0,0 0 0,0 0 0,-1-1-1,0 1 1,4-14 0,-4 13-33,-1-1 0,0 1 0,0-1-1,-1 0 1,0 1 0,0-1 0,-1 0 0,0 0 0,0 1 0,-1-1-1,0 0 1,0 0 0,-1 1 0,0-1 0,0 1 0,-1 0-1,-4-9 1,4 12 15,0 0-1,-1 0 1,0 0 0,0 1-1,0-1 1,0 1 0,0 0-1,-1 0 1,1 1-1,-1-1 1,0 1 0,0 0-1,0 0 1,-9-1 0,11 2-41,-1 1 0,1-1 0,-1 1 0,0 0 1,1 0-1,-6 1 0,19 11-391,-2-8 412,0 0 0,0 0 0,0-1 0,1 0 0,-1 0-1,1-1 1,0-1 0,17 3 0,3-3 114,40-3 0,-59 1-75,11-1 33,0-1 0,0-1 1,33-10-1,-45 11 123,-1 0 0,15-8 0,-20 9-162,1 0-1,-1-1 1,0 1-1,0 0 1,0-1 0,0 0-1,0 0 1,4-5 0,-6 1 66,3-2-174,-4 9 76,0 0 0,0 0-1,1 0 1,-1-1 0,0 1-1,0 0 1,0 0 0,0-1 0,1 1-1,-1 0 1,0 0 0,0-1-1,0 1 1,0 0 0,0 0 0,0-1-1,0 1 1,0 0 0,0-1 0,0 1-1,0 0 1,0-1 0,0 1-1,0 0 1,0 0 0,0-1 0,0 1-1,0 0 1,0-1 0,0-1-163,8 1-204,2 1 321,-6-1 54,0 1 1,0 0-1,0 0 0,0 1 0,0-1 1,0 1-1,0 0 0,-1 0 0,1 0 1,7 3-1,2 3-321,-9-6 289,-1 1 1,0 0 0,1 0-1,-1 0 1,3 3 0,-5-4 55,0 0 1,0 0 0,0 0-1,0 0 1,0 0-1,0 1 1,-1-1 0,1 0-1,0 0 1,-1 1 0,1-1-1,-1 1 1,0-1-1,1 0 1,-1 1 0,0-1-1,0 1 1,0 1 0,-1 7 137,0 0 1,-1 0 0,0 0 0,-1 0-1,0 0 1,-8 16 0,5-12-292,1 0 1,-5 19-1,7-11 58,-2 11 111,3-30-53,1 0 0,1 1 0,-1 0 0,0-1 0,1 1 0,0-1 0,-1 1 0,2 0 0,-1-1 0,0 1 0,1 0 0,-1-1 0,3 6 0,-3-8 1,1 0 1,0-1-1,-1 1 1,1-1-1,0 1 1,-1-1-1,1 1 1,0-1-1,0 1 1,0-1-1,-1 0 1,1 1-1,0-1 1,0 0-1,0 0 1,0 1-1,0-1 1,0 0-1,-1 0 1,1 0-1,0 0 1,0 0-1,1-1 1,21-4-59,-22 5 76,12-6-65,0 0 0,0-1 0,0 0 0,-1-1 0,0-1 1,0 0-1,10-10 0,-2 2 207,22-14 0,-11 10-133,-17 11 22,0 0-1,30-14 1,65-29-279,-102 49 326,32-22 34,-38 25-112,7 5-294,-5-2 244,-1 0-1,0 0 1,0 1 0,-1-1-1,1 0 1,0 1 0,-1-1-1,2 4 1,1 0 98,-4-5-69,-4 9 383,1-9-365,1-1 0,0 1 0,0-1 0,0 0 1,-1 0-1,1 0 0,0 0 0,0 0 0,0 0 0,-1-1 0,1 1 0,0-1 0,0 1 0,-2-2 0,-13-2-54,-23-2-270,30 4 273,0 0-1,-1 1 1,1 0-1,-1 1 1,1 0-1,-1 0 1,-18 4-1,28-4 33,0 1 1,0-1-1,0 0 0,0 0 1,0 1-1,0-1 0,0 1 1,1-1-1,-1 1 0,0-1 0,0 1 1,1-1-1,-1 1 0,0 0 1,1 0-1,-1-1 0,0 1 1,1 0-1,-1 0 0,1-1 0,-1 1 1,1 0-1,-1 1 0,1 0-22,0 0 0,0-1-1,0 1 1,0 0 0,0-1-1,0 1 1,0 0 0,0-1-1,1 1 1,-1 0 0,2 3-1,2 3-72,0 0 0,0 0 0,11 12 0,-15-19 108,12 16 114,-3-3-75,1-1-1,1 1 1,0-2-1,1 1 1,15 11-1,-10-11-26,2 0 0,-1-1-1,2-1 1,-1-1 0,29 11-1,-43-20-3,0 0 0,0 0-1,0-1 1,0 1 0,0-1 0,0 0-1,0-1 1,0 1 0,0-1 0,0 0-1,0 0 1,0-1 0,-1 1 0,1-1-1,0 0 1,5-4 0,2 0 22,-1-1 1,0-1-1,0 0 0,18-18 1,-29 26-38,60-64-42,-51 53 32,0 0 0,-1-1 1,0 0-1,6-13 0,-13 23 6,0 0 0,-1 0 1,1 0-1,-1 0 0,1 0 1,-1 0-1,0 0 0,0 0 1,0 0-1,0 0 0,0 0 1,0 0-1,0 0 0,-1 0 1,1 0-1,-1 0 0,0 0 0,1 1 1,-1-1-1,-2-3 0,1 2 28,0-1 0,0 1 0,-1 0-1,0 0 1,0 0 0,0 0 0,0 0-1,0 1 1,-4-3 0,4 4-51,0 0 0,0 0 0,0 0-1,0 1 1,0-1 0,0 1 0,0-1 0,-1 1 0,1 0 0,0 0 0,0 1 0,0-1-1,0 1 1,0-1 0,0 1 0,-1 0 0,2 0 0,-1 1 0,0-1 0,0 0 0,0 1-1,1 0 1,-5 3 0,3-1 51,1-1 0,0 1 0,0 0 0,0 1 0,0-1 0,1 0 0,0 1-1,0 0 1,0-1 0,0 1 0,1 0 0,-1 0 0,1 0 0,1 0 0,-1 0 0,1 0 0,0 0 0,0 0-1,0 0 1,1 0 0,-1 0 0,1 0 0,0 0 0,1 0 0,0 0 0,-1-1 0,1 1 0,4 5 0,-3-6 43,0 0 0,1 0 0,-1-1 0,1 1 0,0-1 0,0 0 0,0 0 0,1 0 1,-1-1-1,1 1 0,-1-1 0,8 2 0,0 0 28,1 0 0,0-1 1,19 2-1,10 0-173,1-3 1,-1-1 0,1-2-1,-1-1 1,51-11 0,-32-6-8014,-48 14 3601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06:51.4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86 238 992,'0'-1'106,"0"0"0,0 0-1,0-1 1,0 1 0,0 0 0,0 0 0,0 0 0,0 0 0,1-1-1,-1 1 1,1 0 0,-1 0 0,2-2 0,8-17 412,-10 18-492,1 0 0,-1 0 0,0 0 0,1 0 0,-1 0 0,0 1-1,0-1 1,0 0 0,0 0 0,-1 0 0,1 0 0,0 0 0,-1 0 0,0 1 0,1-1 0,-1 0 0,0 0 0,0 1 0,0-1 0,0 1 0,-2-4 0,0 3 57,1 1 0,-1-1 0,1 1 0,-1 0 0,0 0 0,0 0 0,-4-2 0,4 3-52,1-1 0,-1 1 1,1-1-1,0 0 1,-1 0-1,1 0 1,0 0-1,0-1 0,0 1 1,0 0-1,0-1 1,0 0-1,-3-2 1,5 3-26,-1 0 0,1 1 1,0-1-1,-1 0 0,1 1 1,0-1-1,0 0 0,0 0 1,-1 1-1,1-1 0,0 0 1,0 0-1,0 1 1,0-1-1,0 0 0,0 0 1,1 1-1,-1-1 0,0 0 1,0 0-1,1 0 0,8-18 207,-7 18-181,-1-1-1,0 1 0,0-1 1,0 0-1,-1 0 0,1 0 1,0 1-1,0-4 0,-1 3 72,0 1-1,0 0 1,0-1-1,0 1 1,0 0 0,0 0-1,-1-1 1,1 1-1,0 0 1,-1 0-1,1-1 1,-2-1-1,1 2-27,1-21 538,0 21-589,0 0-1,0-1 0,0 1 1,0 0-1,0 0 0,0 0 0,-1 0 1,1 0-1,0 0 0,-1-1 1,1 1-1,-1 0 0,1 0 1,-1 0-1,1 0 0,-1 1 0,0-1 1,0 0-1,-1-1 0,0 1-28,0 0 0,0 0 0,0 0 0,0 0 0,0 0 0,0 0 0,-1 1 0,1-1 0,0 1-1,0 0 1,-1 0 0,1 0 0,-3 0 0,4 12-310,1-9 310,1 0 0,-1 0 0,1 0 0,0 0 0,-1-1 0,1 1 0,0 0 0,1-1 0,-1 1 0,3 4-1,22 26-56,-8-11 74,-5-4-8,-8-9 25,1-1-1,0-1 0,12 13 0,-14-17-14,0 1 0,1 0-1,-1 0 1,1 0 0,-1 1 0,-1-1 0,1 1-1,-1 0 1,1 0 0,-2 0 0,4 8-1,-3-7 116,1 11-140,-3-15 1,-1 0-1,0 1 1,1-1 0,-1 0 0,1 0 0,0 0-1,-1 0 1,3 4 0,-1-4 13,-1 0 0,0 0-1,-1 0 1,1 0 0,0 0 0,-1 0-1,1 1 1,-1-1 0,1 2 0,-1-3 6,0 0 0,0-1 0,0 1 0,0-1 0,0 1 0,0 0 0,0-1 0,0 1 0,0-1 0,1 1 0,-1-1 0,0 1 0,0 0 0,1-1 0,-1 1 0,0-1 0,1 1 0,-1-1 0,0 0 0,1 1 0,-1-1 0,1 1 0,-1-1 0,1 0 0,0 1 0,0 0 29,4 5-225,-3-1 139,-1-4-27,1 1-144,1 0-1,-1 0 1,1 0-1,-1 0 1,3 3-1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3:23.7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199 47 2400,'-8'-8'2885,"1"9"-2392,0-1-1,0 1 0,0 1 1,0-1-1,0 1 1,-10 5-1,-39 20 1889,46-22-2166,5-2-219,0 0 0,0 0-1,1 0 1,-1 0 0,1 1 0,0 0 0,0 0 0,0 0 0,1 0 0,-1 1 0,1-1 0,0 1 0,0 0 0,1 0-1,-1 0 1,-1 8 0,3-12 11,1 1 0,0-1 0,0 1 0,0-1 0,0 1 0,0-1 0,1 1 0,-1-1 0,0 1 0,1-1 0,-1 0 0,1 1-1,-1-1 1,1 0 0,-1 1 0,1-1 0,0 0 0,0 1 0,0-1 0,0 0 0,0 0 0,0 0 0,0 0 0,0 0 0,0 0 0,0 0 0,1-1-1,-1 1 1,0 0 0,3 0 0,0 1 80,1 0-1,-1 0 0,1-1 1,0 0-1,0 0 0,-1 0 1,1 0-1,5-1 0,0 0-18,0-1 0,0 0-1,0-1 1,-1 0 0,1 0-1,-1-1 1,1 0 0,15-9-1,-11 4-16,0 0 0,0-1 0,0-1 0,16-16 0,-29 25-33,0 0 0,0 0-1,1 0 1,-1-1 0,0 1-1,0 0 1,0-1 0,-1 1-1,1 0 1,0-1 0,0 1-1,-1-1 1,1 1 0,-1-1-1,1 0 1,-1 1-1,0-1 1,1 1 0,-1-1-1,0 0 1,0 1 0,0-1-1,-1 0 1,1 1 0,0-1-1,0 0 1,-1 1 0,1-1-1,-1 1 1,0-1 0,1 1-1,-1-1 1,0 1 0,0-1-1,0 1 1,-2-2 0,0-1 2,-1 0 1,0 0-1,0 0 1,-1 1-1,1-1 1,-1 1-1,0 1 1,1-1-1,-9-3 1,12 6-40,-4-2 46,0 0 0,0 0 0,0 1 1,1 0-1,-1 0 0,-8-1 0,13 2-33,1-1-21,1 0 0,0 1-1,0-1 1,0 1-1,0-1 1,0 1 0,0-1-1,-1 1 1,1 0 0,0 0-1,0 0 1,0 0 0,3 1-1,9-1 145,123-11-53,-120 9 30,-7 1 95,-1 0 0,16 0 0,-4 2 106,-14-1-295,1 1-1,-1-1 1,0 1-1,0 0 1,12 4 0,-17-4 18,0 0 0,0 0 0,0 0 0,0 0 0,-1 0 0,1 1 0,0-1 0,0 1 0,-1-1 0,1 1 0,-1-1 0,0 1 0,1 0 0,-1 0 0,0 0 0,0 0 0,0 0 0,0 0 0,0 0 0,-1 0 0,1 0 0,-1 0 0,1 3 0,0 3 56,-1-1 0,1 1 0,-1-1 0,-1 1 0,0-1 0,0 1 0,-3 8 0,4 10 534,0-25-496,-1-1-123,1 0 0,0 0-1,-1 0 1,1-1 0,0 1-1,0 0 1,-1 0 0,1-1 0,0 1-1,0 0 1,-1 0 0,1-1-1,0 1 1,0 0 0,0-1-1,0 1 1,0 0 0,-1-1 0,1 1-1,0 0 1,0-1 0,0 1-1,0 0 1,0-1 0,0 1-1,0 0 1,0-1 0,0 1 0,0 0-1,0-1 1,0 1 0,1-1-1,-1 1 1,0 0 0,0 0 0,0-1-1,0 1 1,1 0 0,-1-1-1,0 1 1,0-1 0,10-15-525,-8 13 544,3-4-10,0-1 0,0 1 0,1-1 0,0 2 1,1-1-1,-1 1 0,1 0 0,1 0 1,-1 1-1,1 0 0,13-7 0,-19 11 7,0 0 0,0 0 1,0 1-1,0-1 0,0 1 0,1-1 0,-1 1 0,0 0 0,0-1 1,1 1-1,-1 0 0,0 1 0,0-1 0,0 0 0,1 1 0,-1-1 1,0 1-1,4 1 0,-4 0 74,0-1 0,1 1 1,-1-1-1,0 1 0,0 0 0,-1 0 0,1 0 1,0 0-1,-1 0 0,1 0 0,-1 0 1,1 1-1,-1-1 0,0 0 0,1 4 0,1 2 7,1 0 0,1 0-1,-1-1 1,1 1 0,0-1-1,1 0 1,0-1 0,0 1-1,0-1 1,1 0 0,0-1-1,0 0 1,0 0 0,1 0-1,9 3 1,-13-6-213,0 0 1,0 0-1,1 0 0,-1-1 0,0 0 1,1 0-1,0 0 0,-1 0 0,1-1 1,-1 0-1,1 0 0,0 0 0,-1-1 1,6 0-1,-3-1-722,-1 0 0,0 0 1,0-1-1,-1 0 0,1 0 0,-1 0 0,1-1 1,-1 1-1,8-8 0,0-4-3460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3:28.9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0 866 2496,'3'-3'2052,"10"-5"-1060,17-8 294,-22 12-1035,-1-1-1,-1 0 0,1 0 0,-1 0 1,0-1-1,0 0 0,0 0 0,-1 0 0,0-1 1,0 0-1,6-12 0,-10 17-231,0 1 0,-1-1 0,1 1 0,-1-1 1,1 1-1,-1-1 0,1 0 0,-1 1 0,0-1 0,0 0 0,0-2 342,0 23-228,-10 112 171,-8 138 611,16-250-785,-6 36 516,-23 83-1,21-115-702,2-15 65,7-8 1,1 0 1,0 0-1,0 0 0,-1 0 0,1 0 0,0 0 0,0 0 0,-1 0 1,1 0-1,0 0 0,0 0 0,-1 0 0,1 0 0,0 0 0,0 0 1,-1-1-1,1 1 0,0 0 0,0 0 0,-1 0 0,1 0 0,0 0 1,0-1-1,0 1 0,0 0 0,-1 0 0,1 0 0,0-1 0,0 1 0,0 0 1,0 0-1,0-1 0,0 1 0,-1 0 0,1 0 0,0-1 0,0 1 1,-1-3 38,1 0 1,-1 1-1,1-1 1,-1 0-1,1 0 1,0-3-1,0-6 55,-1-15 53,0 0 0,8-50-1,16-56-285,-14 85-79,-3 23 201,0 1 0,1 0-1,2 0 1,0 1 0,1 0-1,2 1 1,0 0 0,16-21 0,-23 37 7,0 0 1,0 1-1,0-1 1,0 1-1,1 0 1,0 0-1,10-5 1,-13 8-44,1 0-1,0 1 1,0-1-1,0 1 1,0 0-1,0 0 1,0 0-1,0 0 1,0 1 0,0 0-1,0 0 1,0 0-1,1 0 1,-1 1-1,4 0 1,-2 1 83,-1-1 1,0 1-1,0 0 1,0 1-1,0-1 1,0 1 0,-1 0-1,1 0 1,-1 1-1,0-1 1,0 1-1,0 0 1,0 0-1,-1 0 1,1 0-1,-1 1 1,0 0-1,-1-1 1,1 1-1,-1 0 1,2 6-1,-3-8-43,0-1 0,-1 0 0,0 1-1,1-1 1,-1 1 0,0-1 0,0 0 0,-1 1-1,1-1 1,0 1 0,-1-1 0,1 0 0,-1 1-1,0-1 1,0 0 0,0 0 0,0 0 0,0 0 0,-1 1-1,1-1 1,0-1 0,-1 1 0,0 0 0,1 0-1,-1-1 1,0 1 0,0-1 0,-2 2 0,-4 3 21,0-1 1,0 0-1,-1 0 1,0-1 0,-14 5-1,-1-3-3,1 0-1,-1-2 0,0 0 1,0-2-1,-41 0 0,45-2-31,15 0-296,13 0 129,45-1 225,0-2 0,0-2 0,62-14 0,-92 12-120,-1-1 0,1-1 0,-2 0 0,23-15 0,-2-2 246,-24 15-316,27-14 1,-28 17 142,31-9 0,-42 15-21,1 1-1,0 0 0,-1 0 0,1 0 1,0 1-1,0 0 0,-1 0 0,9 1 1,-10 1 44,1-1 0,-1 1 0,0 0 0,0 0 0,6 4 0,-9-5 384,-2 0-470,4 3 12,-29-3 511,4-4-23,0 1-470,0-1 0,-29-8-1,46 10 3,-1 0-1,1 0 0,0 1 0,-1-1 1,-7 1-1,10 0 25,1 0-1,-1 0 1,0 0-1,1 1 1,-1-1 0,0 0-1,1 1 1,-1-1 0,1 1-1,-1 0 1,0 0 0,1-1-1,0 1 1,-1 0 0,1 0-1,-1 0 1,0 2 0,-3 3 39,3-4-36,0 0-1,1 0 1,-1 0 0,1 0 0,-1 0 0,1 0 0,0 0-1,0 1 1,0-1 0,0 0 0,0 1 0,1-1-1,-1 1 1,1-1 0,-1 1 0,1-1 0,0 4 0,0-1 35,1 0 0,0 0 1,0 0-1,0 0 0,0 0 1,1 0-1,0 0 0,0-1 0,0 1 1,6 7-1,-8-11-30,2 1-3,-1 1 0,1 0 0,0-1 0,0 1 0,0-1 0,4 5 0,-5-7 48,0 1 0,0 0 1,0-1-1,1 1 0,-1-1 1,0 1-1,0-1 0,0 0 1,0 1-1,1-1 0,-1 0 1,0 0-1,0 0 0,1 0 1,-1 0-1,0 0 0,0 0 1,1 0-1,-1 0 0,2-1 1,0 0-46,0 0 0,0 0 0,-1-1 0,1 1 0,0-1 0,-1 1 0,1-1 0,-1 0 1,1 0-1,-1 0 0,0 0 0,4-5 0,0-1-65,-1-1 0,7-14 0,4-5 41,-3 4 360,-13 23-495,10 13-256,1 8 480,1-1 1,0 0 0,2-2 0,23 26-1,-36-41-32,1-1 0,0 1 0,-1-1-1,1 0 1,0 1 0,0-1 0,-1 0-1,1 0 1,0 0 0,0 0 0,0 0 0,1-1-1,-1 1 1,0-1 0,0 1 0,0-1-1,0 0 1,3 0 0,-1 0-1,-1-1 0,1 1 1,0-1-1,-1 0 0,1 0 0,-1 0 1,1-1-1,-1 1 0,6-5 0,1-1-52,-1 0 0,0-1-1,0 0 1,-1 0 0,13-16 0,-21 22 10,4-1 36,-1-1 0,0 0 0,0 0 0,-1 0 0,1-1 0,-1 1 0,0-1 0,0 1 1,0-1-1,-1 0 0,1 1 0,0-7 0,-2 11-47,0-1 1,0 0-1,0 0 0,0 1 1,1-1-1,-1 0 0,0 1 1,1-1-1,-1 0 0,0 1 1,1-1-1,-1 1 0,1-1 1,-1 0-1,1 1 0,-1-1 1,1 1-1,0-1 0,-1 1 1,1 0-1,-1-1 0,1 1 1,0 0-1,-1-1 0,1 1 1,0 0-1,0 0 0,-1 0 1,1-1-1,0 1 0,1 0 1,21 0-50,-16-1 46,1 1 0,0 0-1,0 0 1,-1 1-1,1 0 1,9 3 0,-12-3 35,0 1 0,0 0 0,0 0 0,0 1 0,0-1 1,-1 1-1,9 7 0,-11-8-2,0 0-1,0 0 1,0 0 0,-1 0 0,1 1-1,-1-1 1,1 0 0,-1 1 0,0-1-1,0 1 1,0 0 0,0-1 0,0 1-1,-1 0 1,1 0 0,-1-1-1,1 6 1,-1 1 98,2 1 0,-1-1 0,1 1-1,6 16 1,-3-11-61,-5-14-57,0-1 12,0 1 0,0-1 0,0 1 0,1-1 0,-1 1 0,0-1 0,0 1 0,0-1 0,1 0 1,-1 1-1,0-1 0,0 1 0,1-1 0,-1 0 0,0 1 0,1-1 0,-1 0 0,0 0 0,1 1 0,-1-1 0,1 0 0,-1 0 0,0 1 0,1-1 0,-1 0 0,1 0 0,-1 0 0,1 0 0,-1 0 1,1 0-1,1 0-7,-1 0 1,1 0-1,-1 0 1,0 0 0,1 0-1,-1-1 1,1 1 0,-1 0-1,0-1 1,1 1 0,-1-1-1,2-1 1,2 0-1,2-2 14,1 0 0,0 0 0,-1-1 0,13-10 0,27-27 50,-42 36-34,89-91-478,-80 80 373,0-1-1,-2 0 1,0-1 0,10-23 0,-10 14 88,-1 0 1,-1 0 0,-2-1 0,-1 0-1,-1-1 1,-2 0 0,-1 0 0,-1 1 0,-1-2-1,-2 1 1,-7-49 0,5 66-81,0 0 0,-1 1 0,-8-19 0,9 24 42,-1 1-1,1-1 0,-1 1 0,-1 0 0,1 0 0,-1 0 0,-8-8 0,-2 0 210,-15-11-297,27 24 146,1-1-1,-1 1 1,1 0-1,-1-1 1,0 1-1,0 1 1,1-1-1,-1 0 1,0 1-1,0-1 1,-4 1 0,5 0-22,1 0 1,-1 1 0,0-1 0,1 1-1,-1-1 1,1 1 0,-1 0 0,1 0-1,0-1 1,-1 1 0,1 0-1,0 0 1,-1 0 0,1 1 0,0-1-1,0 0 1,0 0 0,0 1 0,0-1-1,0 0 1,1 1 0,-1-1 0,0 1-1,0 2 1,-2 4 8,0 0 1,0 1-1,-1 9 0,1 13 29,1-1-1,1 1 1,1-1 0,7 45-1,-3-36 53,0 6-24,2-1 0,3-1 0,1 1-1,2-2 1,1 0 0,36 74 0,-42-104 22,0 0 0,1 0 0,0-1 1,0 0-1,1-1 0,1 0 0,0 0 1,0-1-1,1 0 0,12 7 1,-20-14-73,0 0 1,1 0 0,-1 0 0,1-1 0,-1 0 0,1 0 0,-1 0 0,1 0 0,0 0 0,-1-1-1,1 1 1,0-1 0,-1 0 0,1 0 0,6-1 0,-5-1-60,0 1 0,1-1 0,-1 0 0,0 0 0,0 0 0,0-1 0,-1 0 0,1 0 0,6-6 0,1-2 0,-1 0 1,0-1-1,-1-1 1,0 0-1,-1 0 0,9-17 1,-18 30 44,3-5 1,0 0-1,-1 0 1,1-1 0,-1 1-1,0 0 1,-1-1 0,1 0-1,0-8 1,-1 12 0,-1 0 1,0 0-1,0 0 1,0 0-1,1 0 1,-1 0-1,1 1 1,0-1-1,0 0 1,-1 0-1,1 1 0,2-4 1,-6 35 381,2-18-331,0 1 1,1-1-1,0 1 0,1-1 1,0 1-1,1-1 0,4 15 1,-6-26-45,1 1 0,-1-1 0,1 0 0,-1 0 0,1 0 0,0 1 1,0-1-1,-1 0 0,1 0 0,0 0 0,0 0 0,0 0 0,0 0 1,0 0-1,0-1 0,0 1 0,0 0 0,1 0 0,-1-1 1,0 1-1,0-1 0,1 1 0,-1-1 0,0 0 0,1 1 0,-1-1 1,3 0-1,-1 0-14,1 0 1,-1 0 0,1 0 0,-1 0-1,1-1 1,-1 1 0,0-1-1,1 0 1,4-2 0,-1-1 15,1-1 0,-1 1 0,0-1 0,-1-1 0,1 1 0,6-9 0,-4 5 22,18-13 1,-13 11-112,-5 4-23,0 1 1,18-9 0,-16 9 78,1 0 0,0 1 0,0 1 1,0 0-1,0 0 0,1 2 0,-1-1 0,22 0 0,-30 3 28,-1 0 0,0 0 1,0 0-1,1 0 0,-1 1 1,0 0-1,0-1 0,0 1 1,1 0-1,2 2 0,-4-2 4,0 0 0,0 0 0,1-1 0,-1 1 0,1-1 0,3 1-1,11 2-179,-16-2 5,-1-1 154,0 0 1,0 0-1,0 0 1,-1 1-1,1-1 1,0 0-1,0 0 1,0 0-1,0 0 1,0 1 0,-1-1-1,1 0 1,0 0-1,0 0 1,0 0-1,0 0 1,-1 1-1,1-1 1,0 0-1,0 0 1,0 0-1,-1 0 1,1 0 0,0 0-1,0 0 1,0 0-1,-1 0 1,1 0-1,0 0 1,0 0-1,-1 0 1,1 0-1,0 0 1,0 0 0,0 0-1,-1 0 1,1 0-1,0 0 1,-1-1-1,-12-2 41,8 1 71,-24-4 47,19 4-137,0 0-1,-1 1 1,-14-1-1,22 2-61,-1 0 1,0 1-1,1-1 1,-1 1-1,1 0 1,-1 0-1,1 0 1,-1 0-1,1 1 0,0-1 1,0 1-1,-1 0 1,-4 4-1,5-3 70,0-1-1,0 1 1,0 0-1,0 0 1,1 0-1,-5 7 1,6-8 5,0 0 0,0 0 0,1 0 0,-1 0 0,0 0 0,1 0 0,0 0 0,-1 0 0,1 1 1,0-1-1,0 0 0,0 0 0,1 0 0,0 4 0,0-4-9,-1 1-1,1-1 1,1 0 0,-1 0 0,0 0 0,0 0-1,1 0 1,-1 0 0,1 0 0,0 0 0,0 0-1,0-1 1,-1 1 0,1-1 0,0 0-1,1 1 1,-1-1 0,0 0 0,0 0 0,1 0-1,2 1 1,4 0 44,0 1 0,1-1-1,-1 0 1,12 0 0,1-1-59,0-1 0,1-1 0,-1-1 0,37-8 0,-43 6-4,-1 0 0,1-1 0,-1-1 0,-1-1 0,1 0 0,-1-1 0,17-13 0,-21 15-56,-1-1 0,-1 0 0,1 0 0,-1-1 0,0 0 0,-1-1 0,12-16 0,-2-7-181,-1-1 1,-1 0 0,11-42 0,19-110-538,-41 163 776,-1 1 1,0-1 0,-2 1-1,-1-1 1,-1 0-1,0 0 1,-2 1-1,0-1 1,-2 1-1,-9-30 1,9 36 43,4 11-19,0 1-1,0-1 1,-1 0 0,1 0-1,-1 1 1,0-1-1,0 1 1,0-1 0,-1 1-1,1 0 1,-1 0-1,-4-5 1,6 8-32,1 0-1,-1 0 1,0 0 0,1 0-1,-1-1 1,0 1-1,1 0 1,-1 0 0,0 0-1,0 1 1,1-1 0,-1 0-1,0 0 1,1 0 0,-1 0-1,0 1 1,1-1 0,-1 0-1,1 1 1,-1-1 0,0 0-1,1 1 1,-1-1 0,1 1-1,-1-1 1,1 1-1,-1-1 1,1 1 0,-12 15 141,7-4-25,0 0-1,1 1 1,1-1-1,0 1 1,1 0 0,0 0-1,0 25 1,0-11-42,1 11 19,1-1 0,5 38 1,15 73 324,-7-64-309,-8-38-68,9 47-67,-12-80 3,2 0-1,0 1 1,0-1-1,10 18 1,-11-26 79,0 0 1,0-1-1,1 1 1,0-1-1,0 0 0,0 0 1,0 0-1,1-1 1,-1 1-1,1-1 1,0 0-1,0 0 1,0-1-1,1 1 0,-1-1 1,1-1-1,-1 1 1,1-1-1,7 2 1,6-1-85,-1-1 1,1 0 0,0-1 0,31-4 0,-17-1-177,57-14 0,-77 16 159,-2-1 0,1-1 0,0 0 0,-1 0 0,0-1 0,0-1 0,0 0 0,9-8 0,-17 12 36,0 0 0,-1 0 0,1 0 0,-1-1-1,0 1 1,0 0 0,0-1 0,0 0 0,-1 1 0,1-1 0,-1 0 0,0 0 0,1-6 0,-1 4-13,-1 0 1,1 0-1,-1 0 1,-1 0-1,1 0 1,-1 0-1,0 0 0,-3-9 1,4 13 28,-1 1 0,1-1 0,-1 1 0,0 0-1,1-1 1,-1 1 0,0 0 0,0 0 0,0-1 0,0 1 0,0 0 0,0 0 0,0 0 0,0 0 0,0 0 0,0 1-1,-1-1 1,1 0 0,0 0 0,-1 1 0,1-1 0,-1 1 0,1-1 0,0 1 0,-1 0 0,1-1 0,-1 1-1,1 0 1,-1 0 0,1 0 0,-1 0 0,1 0 0,-1 1 0,1-1 0,-1 0 0,1 1 0,-1-1 0,1 1 0,-2 0-1,-4 2 82,1 0-1,0 0 1,-1 0-1,1 1 1,1 0-1,-1 0 0,-5 6 1,1-1 154,2-2-188,1 0 0,-1 0 1,1 1-1,-11 16 0,17-22-15,0 0 1,0 0 0,0 0-1,0 0 1,0 0-1,0 0 1,1 0 0,-1 0-1,1 0 1,0 0 0,-1 0-1,1 1 1,0-1-1,0 0 1,0 0 0,1 0-1,-1 0 1,0 0-1,1 1 1,0-1 0,-1 0-1,1 0 1,0 0 0,0 0-1,0-1 1,0 1-1,0 0 1,1 0 0,-1 0-1,2 1 1,5 4 70,0-1 1,0 0-1,0 0 0,1-1 0,0 0 1,0-1-1,0 0 0,13 4 1,-5-2 10,-12-4-168,0-1 0,0 1 0,0-1 0,0 0 0,0-1 0,0 1 0,0-1 0,0 0 0,1-1 0,-1 1 0,0-1 0,6-1 0,-7 1-363,0 0-1,0-1 1,-1 1 0,1-1 0,-1 0-1,1 1 1,-1-1 0,1-1-1,-1 1 1,0-1 0,0 1 0,0-1-1,-1 0 1,1 0 0,-1 0-1,4-5 1,-3 3-553,0-1-1,-1 1 1,1-1-1,-1 1 1,2-8 0,1-20-975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3:29.3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 19 6816,'-18'-8'2528,"13"5"-1376,2 3-1152,-2 0-160,1-3 96,1-2-960,-2 5 576,0 0-1312,2 0 992,-12 8-4256,12 0 4160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3:29.6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28 243 5408,'-27'-8'1984,"32"4"-1536,-1-4-128,4 5 384,10-9-448,7-3 544,10-9-480,4-3 160,13 2-320,17-2-352,4 0 96,5 4-1664,-2 3 960,-10 1-2848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3:42.2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0 329 416,'3'-4'30,"-1"1"1,0 1-1,1-1 1,-1 0-1,1 0 0,5-3 1,-5 4 36,-1 0 0,0 0 0,1 0 0,-1 0 0,0 0-1,0 0 1,0-1 0,-1 1 0,1-1 0,2-4 0,-2 3 92,0 0 0,0 0 0,1 0-1,-1 0 1,4-3 0,7-12 67,10-18-154,-17 28-88,0-1 1,0 1-1,-1-1 0,0 0 1,-1 0-1,5-19 1,0-3 106,-5 17-441,5-24 1,-9 20-590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6:05.6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 24 1056,'0'0'1029,"-16"16"70,1 1-719,12-13-191,0 0-1,-1-1 1,1 1 0,-1-1 0,1 0-1,-6 4 1,8-6-149,1-1 0,-1 0 0,0 1 1,1-1-1,-1 0 0,1 1 0,-1-1 0,1 0 0,-1 0 0,0 0 0,1 1 0,-1-1 0,0 0 1,1 0-1,-1 0 0,0 0 0,1 0 0,-1 0 0,0 0 0,1-1 0,-1 1 0,1 0 0,-1 0 0,0 0 1,1-1-1,-1 1 0,0-1 0,0 1-30,1-1 0,0 1 1,0-1-1,0 1 0,0-1 1,-1 1-1,1-1 0,0 1 0,0-1 1,0 0-1,0 1 0,0-1 1,0 1-1,1-1 0,-1 1 1,0-1-1,0 1 0,0-1 0,0 1 1,1-1-1,-1 1 0,0-1 1,0 1-1,1-1 0,-1 1 1,0 0-1,1-1 0,-1 1 0,0-1 1,1 1-1,-1 0 0,1-1 1,-1 1-1,1 0 0,0-1 0,12-10-7,0 0 0,1 1-1,1 0 1,0 1 0,16-7-1,-28 16-60,0-1 0,0 1 0,0-1 0,0 1 0,0 0 0,6 1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16:06.7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140 56 1152,'-5'-15'2469,"-12"14"-671,13 2-1743,-1-1 0,1 1 0,0 0 1,0 0-1,0 1 0,1-1 0,-1 1 1,0 0-1,1 0 0,-1 0 1,1 0-1,-1 1 0,-2 2 0,1-1 89,0 0 0,0-1 0,-1 0 0,-8 4 0,6-3 150,7-4-225,-1 1 0,0 0 1,1-1-1,-1 1 0,0-1 0,0 1 1,1-1-1,-4 0 0,31-20-10,26-17 757,-42 32-800,0 1 0,0 0 0,0 0 0,0 1 0,20-3 0,-27 5-17,0 0 1,-1 0-1,1 0 1,0 0-1,-1 0 1,5-4-1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3:47.1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0 576,'-6'10'172,"0"0"0,1 0 0,0 1 0,1-1 1,0 1-1,1 0 0,0 0 0,1 1 0,0-1 0,-1 22 0,1-27-418,3 0 92,13-13-699,-6 3 474,-7-3-42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3:49.3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172 159 320,'-3'-4'79,"2"4"-78,1 0 1,0 0-1,0 0 0,0 0 1,-1 0-1,1 0 0,0-1 1,0 1-1,0 0 1,0 0-1,-1 0 0,1 0 1,0 0-1,0-1 0,0 1 1,0 0-1,0 0 0,0 0 1,0-1-1,0 1 0,0 0 1,-1 0-1,1 0 1,0-1-1,0 1 0,0 0 1,0 0-1,0-1 0,0 1 1,0 0-1,0 0 0,0 0 1,0-1-1,1 1 0,-1 0 1,0 0-1,0 0 1,0-1-1,0 1 0,0 0 1,0 0-1,0 0 0,1-1 1,-2 0 24,1 0 1,0 0-1,-1 0 1,1 0 0,-1 0-1,1 0 1,-1 0-1,1 0 1,-1 0-1,0 0 1,1 0 0,-1 0-1,0 0 1,0 1-1,0-1 1,-1-1 0,-7-8 934,-12-8-49,-14-29-5,34 45-844,-1-1 0,1 1 1,-1 0-1,0 0 1,0 0-1,0 0 1,0 1-1,0-1 1,0 0-1,0 1 1,0 0-1,-1-1 1,1 1-1,-1 0 1,1 0-1,-1 0 0,1 1 1,-1-1-1,-4 0 1,5 0 11,0 1 1,0-1 0,-1 0-1,1 0 1,0 0 0,0 0-1,1 0 1,-1 0 0,0 0-1,0-1 1,0 1 0,1-1-1,-1 1 1,-2-4 0,1 2-38,-1 2-162,-1 1-344,5 2 471,1 0 0,-1 1 0,0-1 0,1 0 0,-1 0 0,3 4 0,4 5-55,0 0-1,1 0 0,1-1 0,-1 0 1,2-1-1,-1 0 0,2-1 0,-1 0 0,13 8 1,-1-4-983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3:50.6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125 206 320,'0'0'7,"1"-1"0,-1 1 1,0 0-1,1-1 0,-1 1 0,0 0 1,1-1-1,-1 1 0,0-1 0,0 1 0,1 0 1,-1-1-1,0 1 0,0-1 0,0 1 1,0-1-1,1 1 0,-1-1 0,0 1 0,0-1 1,0 1-1,0 0 0,0-1 0,0 1 1,0-4 376,7-16 1051,-6 16-1301,1 0-1,-1 0 1,0 0-1,0 0 1,0 0 0,0 0-1,-1 0 1,0-8-1,0 9-76,0 1 0,-1-1-1,1 1 1,-1 0 0,0-1-1,1 1 1,-1 0-1,0-1 1,-1 1 0,1 0-1,0 0 1,-1 0 0,1 0-1,-1 0 1,1 0 0,-4-2-1,3 2 29,-1-1-1,1 1 1,0-1-1,0 0 1,0 1-1,-2-7 1,-5-5 59,-1 3-218,9 10 152,-1-1 0,1 1 0,-1-1 0,1 0 0,0 1-1,-1-1 1,-1-4 0,3 5-6,-1-1-1,0 1 0,-1-1 0,1 1 1,0-1-1,0 1 0,0 0 0,-1 0 0,1-1 1,-1 1-1,1 0 0,-3-1 0,3 1-73,0 1 1,0 0-1,1-1 0,-1 1 0,0-1 0,0 1 0,0 0 1,0 0-1,1-1 0,-1 1 0,0 0 0,0 0 1,0 0-1,0 0 0,0 0 0,0 0 0,1 0 0,-1 0 1,0 1-1,0-1 0,0 0 0,0 0 0,1 1 0,-1-1 1,0 1-1,0-1 0,-1 1 0,-1 2-64,0 1 0,1-1-1,-1 1 1,0 0 0,1-1-1,0 1 1,0 0 0,0 0 0,0 0-1,1 1 1,-2 7 0,1 1-672,0 0 0,2 24-1,0-36 661,0 30-1815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07:54.4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1438 896,'0'15'11029,"0"-27"-10186,0-28-110,-1 12-325,1 0 0,7-44 0,5-27 73,5-17-98,-13 90-236,2-42-1,3-14-199,12-69 126,3-16 41,3-18 164,-23 153-236,0-22-111,5-26 116,-5 55-68,-1 0 0,-1-40-1,-7 42-234,5 22 96,1 10-309,0-8 467,1 1-2,-1 10 15,-2 3 61,-1 1-1,0-1 1,-1 0-1,-1 1 1,-1-2-1,0 1 0,0 0 1,-1-1-1,-10 15 1,12-22-126,-9 20 97,10-22 23,-6 4 316,8-8-387,-1-2-1,1-3 17,2 0 40,-1 4-50,0-1 0,0 1 0,0-1 1,0 1-1,0-1 0,0 1 1,0-1-1,0 1 0,0-1 1,0 1-1,0-1 0,0 1 0,0-1 1,0 1-1,-1-1 0,1 1 1,0-1-1,0 1 0,-1 0 0,1-1 1,0 1-1,0-1 0,-1 1 1,1 0-1,0-1 0,-1 0 0,0 1 10,-9-3-368,8 5 356,0 0 1,0 0-1,0 0 1,0 0-1,0 0 1,0 0-1,0 0 1,1 1-1,-3 3 1,-34 56-150,31-52-62,-1 2 94,8-12 124,1 0 0,-1 0 0,0 0 0,0 0 0,0 0 1,0-1-1,0 1 0,0 0 0,1 0 0,-1 0 0,0 0 1,0 0-1,0 0 0,0 0 0,0 0 0,1 0 0,-1 0 1,0 0-1,0 0 0,0 0 0,0 0 0,1 0 1,-1 0-1,0 0 0,0 0 0,0 0 0,0 0 0,0 0 1,1 0-1,-1 0 0,0 0 0,0 0 0,0 0 0,0 0 1,0 0-1,1 0 0,-1 0 0,0 1 0,0-1 0,0 0 1,0 0-1,0 0 0,0 0 0,0 0 0,1 0 1,-1 1-1,0-1 0,0 0 0,0 0 0,0 0 0,0 0 1,0 0-1,0 1 0,0-1 0,0 0 0,0 0 0,0 0 1,0 0-1,0 1 0,0-1 0,0 0 0,0 0 0,0 0 1,0 0-1,0 1 0,0-1 0,0 0 0,0 0 1,-1 0-1,3 0 11,-1-1 0,0 0 0,1 0 0,-1 0 0,0 0 0,0 0 0,0 0 0,0 0 0,1-2 0,45-55 239,-32 36-222,0-1 0,15-38-1,-22 46-90,12-23-1,4-5-34,-15 25 96,1 1 0,1 0 0,25-28 1,-25 31-22,-5 4 64,-1 4-38,-2 14-2,0 8-47,-1-7 27,0 1 0,0 16-1,-2-13 67,0 0 0,1 0 0,0 0 0,1 0 0,1-1 0,0 1 0,0-1 0,1 1 0,1-1 0,0 0 0,1-1 0,0 0 0,14 20 0,-9-19 2,-8-9-16,0 1 0,0-1 0,0 1 0,4 7 0,-7-10 52,1 7-207,0-1-678,40 2-13650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4:00.3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 93 832,'0'0'2315,"-13"-7"-1302,10 5-901,1 0 0,-1 1 0,0-1-1,1 0 1,-1-1 0,1 1 0,0 0 0,0-1 0,0 1 0,0-1 0,0 0 0,0 1 0,1-1-1,-3-6 1,-8-12 146,-10 2 456,21 18-700,1 1-1,-1-1 0,1 1 1,-1 0-1,0-1 0,1 1 0,-1 0 1,0 0-1,1-1 0,-1 1 1,0 0-1,1 0 0,-1 0 0,0 0 1,1 0-1,-1 0 0,0 0 1,1 0-1,-1 0 0,0 0 0,1 0 1,-2 1-1,2-1-2,-1 1 0,1-1 1,-1 1-1,1-1 0,-1 1 0,1-1 0,0 1 1,-1-1-1,1 1 0,0-1 0,-1 1 0,1 0 1,0-1-1,0 1 0,0-1 0,0 1 0,-1 0 0,1 1 1,0 1-11,0 1 0,0 0 0,1 0 1,-1 0-1,1-1 0,0 1 0,1 3 0,4 10-44,2-1-1,-1 0 0,2 0 1,17 23-1,-11-15-1,-12-17-78,1-1-1,0 0 1,1 0 0,8 9-1,1-3-1001,27 20 0,-23-23-1035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4:02.8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143 446 576,'0'0'5,"0"0"1,0 0-1,0 0 1,0 0-1,-1 0 1,1 0-1,0 0 1,0 0-1,0-1 1,0 1-1,0 0 1,0 0-1,0 0 1,0 0-1,0 0 1,0 0-1,0 0 1,0 0-1,0 0 1,-1 0-1,1-1 1,0 1-1,0 0 1,0 0-1,0 0 1,0 0-1,0 0 1,0 0-1,0 0 0,0 0 1,0-1-1,0 1 1,0 0-1,0 0 1,0 0-1,0 0 1,1 0-1,-1 0 1,0 0-1,0 0 1,0-1-1,0 1 1,0 0-1,0 0 1,0 0-1,0 0 1,0 0-1,0 0 1,0 0-1,0 0 1,0 0-1,1 0 1,-1-1 24,1 0 0,-1 1 0,1-1 0,-1 1 0,1-1 0,-1 0 0,0 0 0,1 1 0,-1-1 0,0 0 0,0 0 0,1 1 0,-1-1 0,0 0 0,0 0 0,0 0 0,0 1 0,0-1 0,0-1 0,-1-1 60,1 1 1,-1-1-1,1 0 1,-1 1-1,0-1 1,0 1-1,0-1 1,-4-4-1,3 4-95,1 0 0,-1-1 0,0 1 0,1-1 0,-2-5 0,-6-67 74,-12-20 279,7 35 19,11 50-344,-1-12-9,-6-11 77,10 33-88,0 1 0,0-1 0,0 1 1,0-1-1,0 1 0,0-1 0,0 0 1,-1 1-1,1-1 0,0 1 0,0-1 1,0 1-1,-1-1 0,1 1 0,0 0 1,-1-1-1,1 0 0,-1 1-2,1 0 1,0 0-1,0 0 0,0 0 0,0 0 0,-1 0 1,1 0-1,0 0 0,0 0 0,0 0 1,-1 0-1,1 0 0,0 0 0,0 0 1,0 0-1,0 0 0,-1 0 0,1 1 0,0-1 1,0 0-1,0 0 0,0 0 0,-1 0 1,1 0-1,0 0 0,0 1 0,0-1 0,0 0 1,0 0-1,0 0 0,0 0 0,-1 1 1,1-1-1,0 0 0,0 0 0,0 0 0,0 0 1,0 1-1,0-1 0,0 0 0,0 0 1,0 0-1,0 1 0,0-1 0,0 0 0,0 0 1,0 1-1,-5 29 174,0 0 0,1 31-1,2-37-133,2 0 126,2 25-1,0 4-179,-1-35-1,1 0 0,0 0 1,1 0-1,9 29 0,-15-105 1102,0-21-1113,3 29 66,-1 18-81,-4-39 117,0 24-115,2-69-1,3 112 47,-1 96 533,-20 143 0,9-110-615,12-112 186,0-12-66,0 1-1,1-1 0,-1 1 0,0-1 0,0 0 0,0 1 0,-1-1 1,1 1-1,0-1 0,0 0 0,-1 1 0,1-1 0,-1 0 0,1 1 1,-1-1-1,-1 2 0,2-3-46,0 0 0,0 0-1,0 0 1,0 0 0,-1 0 0,1 0 0,0 0 0,0 0 0,0 0 0,0 0-1,0 0 1,0 0 0,-1 0 0,1 0 0,0-1 0,0 1 0,0 0 0,0 0-1,0 0 1,0 0 0,0 0 0,-1 0 0,1 0 0,0 0 0,0-1 0,0 1-1,0 0 1,0 0 0,0 0 0,0 0 0,0 0 0,0 0 0,0-1 0,0 1-1,0 0 1,0 0 0,0 0 0,0 0 0,0 0 0,0-1 0,0 1 0,0 0-1,0 0 1,-1-7-56,1-69 111,3-118-103,-3 191 46,0 1-35,0-1 1,1 0-1,-1 1 1,1-1-1,-1 1 1,1-1-1,1-3 0,-2 6 36,0 0-1,0 0 1,0 0-1,0 0 0,0 0 1,0 0-1,0 0 1,0 0-1,0-1 1,0 1-1,0 0 0,0 0 1,0 0-1,1 0 1,-1 0-1,0 0 0,0 0 1,0 0-1,0 0 1,0 0-1,0 0 0,0 0 1,0 0-1,0 0 1,0 0-1,0 0 0,0-1 1,0 1-1,0 0 1,0 0-1,1 0 0,-1 0 1,0 0-1,0 0 1,0 0-1,0 0 0,0 0 1,0 0-1,0 0 1,0 0-1,0 0 0,0 0 1,0 0-1,0 0 1,1 0-1,-1 0 0,0 0 1,0 0-1,0 1 1,0-1-1,0 0 0,0 0 1,0 0-1,0 0 1,0 0-1,3 6-20,-1 9 42,-1 145 87,-2-84-20,-2 12-132,0-54-851,2 0 1,6 58-1,10-61-2452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6:52.2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117 3 1408,'-5'-3'1024,"5"3"-997,-11 2 744,-8 7 106,17-7-830,-1 0 0,1-1 0,0 2 0,0-1 0,0 0 0,0 0 0,0 1 0,1-1 0,-1 1 0,1-1 0,-1 1 0,1 0 0,0 0 0,0-1 0,0 1 0,0 5 1,-5 10 533,6-17-544,0 15-80,0-9 214,0 1 0,-1-1-1,1 0 1,-2 1 0,1-1-1,-4 10 1,-12 22 242,11-27-412,1 0 0,-5 16 0,9-8-54,14-39 26,6-7 143,-4 5 23,0 1 0,31-32 0,-37 45-48,0 4-54,-8 3-45,0 0 0,-1 0-1,1 1 1,0-1 0,0 0-1,-1 1 1,1-1 0,0 1-1,-1-1 1,1 0 0,0 1-1,-1 0 1,1-1 0,-1 1-1,1-1 1,-1 1 0,1 0-1,-1-1 1,1 1 0,-1 0-1,0 0 1,1-1 0,-1 1-1,0 0 1,1 0-1,-1 1 1,5 24 185,-4-15-96,0 1 0,-1 0 0,-1 0-1,0 0 1,-5 20 0,-20 59-23,4-19 535,22-67-532,3-6-71,2-6-57,10-24-162,-11 24 396,-1 0 0,8-13 0,15 16 345,-24 3-503,1-1-1,-1 0 0,0 0 0,0 0 0,-1-1 1,1 1-1,0 0 0,-1-1 0,1 1 1,-1-1-1,0 0 0,0 1 0,0-1 0,0 0 1,0 0-1,0-4 0,0 3 12,5-4-10,-5 8-7,-1 0-1,1-1 1,-1 1 0,1 0-1,-1-1 1,1 1-1,-1-1 1,0 1 0,1 0-1,-1-1 1,0 1-1,1-1 1,-1 1-1,0-1 1,0 0 0,1 1-1,-1-1 1,0 1-1,0-1 1,0 1 0,0-1-1,0-1 1,16 21 247,-10-5-302,-4-10 73,0 1 0,0-1 0,1 1 1,0-1-1,2 4 0,-4-7-17,0 0 0,-1 0 0,1-1 0,0 1 1,0 0-1,0-1 0,-1 1 0,1-1 0,0 1 0,0-1 0,0 1 0,0-1 1,0 0-1,0 1 0,0-1 0,0 0 0,0 0 0,0 0 0,0 0 1,0 0-1,0 0 0,0 0 0,0 0 0,0 0 0,0 0 0,0-1 0,0 1 1,0 0-1,0-1 0,1 0 0,28-14-239,-29 14 237,-1 1 0,1 0 0,-1 0 0,0-1 0,1 1 0,-1 0 0,1 0 0,0-1 0,-1 1 0,1 0 0,-1 0 0,1 0 0,-1 0 0,1 0 0,-1 0 0,1 0 0,-1 0 0,1 0 0,0 0 0,-1 0 0,1 0 0,-1 0 0,1 1 0,-1-1 0,1 0 0,-1 0 0,1 0 0,-1 1-1,1-1 1,-1 0 0,1 1 0,-1-1 0,0 0 0,1 1 0,-1-1 0,1 1 0,-1-1 0,0 1 0,0-1 0,1 1 0,-1-1 0,0 1 0,1 0 0,0 3 24,1 0 1,0 0-1,-1 1 1,1 5-1,-1-5-15,3 11 30,-3-11-9,0 0 0,0 0 0,0 0 1,1 0-1,0 0 0,3 5 0,-4-9 43,6-12-123,-1-35 283,-7 51-262,1 0 0,1-1 1,-1 1-1,1 0 0,-1 0 1,1-1-1,1 1 0,2 7 1,0-6 10,-2-5-73,0-6 132,-1-4 77,-6-37 371,3 40-838,2 6 341,0 0-1,0 0 1,0 0-1,0-1 1,0 1-1,0 0 1,-1 0-1,1 0 1,0 0-1,0-1 1,0 1-1,0 0 1,0 0-1,0 0 0,0-1 1,0 1-1,0 0 1,0 0-1,0 0 1,0-1-1,0 1 1,0 0-1,0 0 1,0 0-1,1 0 1,-1-1-1,0 1 0,0 0 1,0 0-1,0 0 1,0 0-1,0-1 1,0 1-1,1 0 1,-1 0-1,0 0 1,0 0-1,0 0 1,1-1-1,5-7 91,-2 15 371,-1-1-386,0 1-76,-1 1 0,1-1 0,-2 0-1,1 1 1,-1-1 0,0 1 0,-1 0 0,1-1 0,-2 10-1,1-6 251,-1-10-167,0-1 0,0 0 1,0 0-1,0 1 1,0-1-1,0 0 0,0 0 1,0 0-1,0 0 1,0 0-1,0-1 0,-1 1 1,-5-1 183,5 1-482,2 0 220,0 0 0,0 0 0,0 0 0,0 0 0,-1 0 0,1 0 0,0 0 0,0 0 0,0 0 1,0 0-1,0-1 0,-1 1 0,1 0 0,0 0 0,0 0 0,0 0 0,0 0 0,0 0 0,0-1 0,0 1 0,0 0 0,0 0 0,0 0 0,0 0 0,-1-1 0,1 1 0,0 0 0,0 0 0,0 0 0,0-1 0,5-52-99,-2 30 501,-3 22-400,0-6-485,1-15 539,-1 0 127,-3-33 0,-2 9-112,4 30-256,1 15 185,0-1 0,0 1 0,0-1 1,0 1-1,0-1 0,-1 1 1,1-1-1,0 1 0,-1 0 0,1-1 1,-2 0-1,1-1 6,0 0 0,0 0-1,1 0 1,-1 0 0,1 0 0,-1-6 0,1 9 38,0 9-383,2 28 12,11 65 1,2 5 606,-14-97-174,0-1 0,4 16-1,-3-19-51,-1-3-5,1 7 154,-5-15 31,-18-52-531,18 46 409,-6-23 0,8 27-60,0-1 0,-1 1 0,0 0 0,0 0-1,-1 0 1,0 0 0,-5-8 0,1 9-185,7 6 122,-1-1-1,1 1 1,-1 0 0,1-1 0,-1 1-1,1 0 1,-1-1 0,1 1 0,0-1-1,-1 1 1,1-1 0,-1 1 0,1-1-1,0 1 1,0-1 0,-1 1 0,1-1-1,0 1 1,0-2 0,14 28-531,-11-23 439,0 0 1,-1 1-1,1 0 0,-1-1 1,0 1-1,-1 0 0,3 5 1,6 30-1189,11 50-5062,-15-58 4766,5 2 458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7:01.6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273 97 992,'0'-1'43,"0"-13"1685,-9 27-646,3-1-932,0 1-1,1 0 1,-6 22-1,-7 16 101,14-38-218,0-1 0,0 1 0,1 0 0,0 0 0,2 0 0,-1 16 0,2-27-32,3-3 106,0 0 0,1 0 0,-1-1 0,0 0 0,0 0 0,0 0 0,5-3 0,18-17-29,0-1 0,-1-1 0,-2-1 0,0-1 0,-2-1 0,24-40 0,-32 46 62,-6 8-91,1 1 0,1 0 0,0 0 0,13-13-1,-18 23-195,-4 7 144,-7 12 145,5-13-130,-15 37 142,-17 46-226,18-41 231,-45 85-1,44-108 16,4-7-127,19-27 294,2-4-390,1 0-1,1 1 1,13-16-1,-20 27 60,0 0-1,0 0 0,0 0 0,1 1 0,-1-1 1,1 1-1,0 0 0,-1 0 0,1 0 0,0 0 0,0 1 1,1-1-1,-1 1 0,0 0 0,0 0 0,0 1 0,1 0 1,-1-1-1,0 1 0,1 0 0,-1 1 0,0-1 1,1 1-1,-1 0 0,0 0 0,0 1 0,0-1 0,0 1 1,6 3-1,25 14 56,-34-19-48,-19-14 458,7 7-461,-1 2-1,0-1 0,0 1 0,0 1 1,-26-5-1,15 3 10,-12-2-78,0 1-1,0 2 0,-1 1 0,1 3 0,-65 3 0,86-1 44,0 1 0,1 0 0,-1 1 0,1 1 0,-1 0 0,-12 6 0,25-10 9,1 0-1,-1 0 0,0 0 1,0 1-1,1-1 0,-1 0 1,0 1-1,1-1 0,-1 1 0,0-1 1,1 1-1,-1-1 0,1 1 1,-1-1-1,1 1 0,-1 0 1,1-1-1,-1 1 0,1 0 0,-1-1 1,1 1-1,0 0 0,-1 0 1,1-1-1,0 1 0,0 0 1,0 0-1,0-1 0,-1 1 1,1 0-1,0 0 0,0 0 0,1-1 1,-1 1-1,0 0 0,0 0 1,0 0-1,0-1 0,1 1 1,-1 0-1,0 0 0,1-1 0,-1 1 1,0 0-1,1-1 0,-1 1 1,1 0-1,-1-1 0,1 1 1,1 0-1,0 1-9,0 0-1,0 0 1,0 0-1,1 0 1,-1-1 0,1 1-1,-1-1 1,1 1-1,-1-1 1,1 0 0,0 0-1,5 1 1,10-1 67,0-1 0,0-1 1,-1 0-1,1-1 0,0-1 1,-1-1-1,0-1 0,19-7 1,63-21 340,-78 27-405,1 1-1,0 0 0,29-2 0,-47 7 1,3-1-3,1 1 0,-1 0 1,1 1-1,-1-1 0,1 2 0,-1-1 1,0 1-1,0 0 0,12 5 1,-4-1 54,-1 2-1,0 0 1,17 12 0,-16-8-3,-11-9-59,-1-1-1,0 1 1,1-1 0,0 1-1,-1-1 1,1 0 0,0-1-1,0 1 1,0-1-1,5 2 1,-8-3 20,0 0-1,0 1 1,-1-1 0,1 0-1,0 1 1,-1-1-1,1 0 1,0 1 0,-1-1-1,1 1 1,-1-1 0,1 1-1,-1-1 1,1 1 0,-1-1-1,1 1 1,-1 0-1,1 0 1,-1 0 11,1 0-1,-1-1 0,1 1 1,0 0-1,-1-1 1,1 1-1,-1 0 1,1-1-1,0 1 1,0-1-1,-1 1 1,1-1-1,1 1 1,1 0 6,-1 0 0,0 0 0,0 0 0,-1 0 0,1 0 0,0 0 0,0 1 0,0-1 0,-1 1 0,1-1 0,-1 1 0,1-1 0,-1 1 0,0 0 0,1 0 0,-1 0 0,0 0 0,0 0 0,-1 0 0,1 0 0,0 0 0,0 3 0,4 43-118,-5-48 110,0 1 0,0 0 0,0-1 0,0 1 0,0 0 0,0-1 0,-1 1 0,1 0 0,0-1 0,0 1 0,-1-1 0,1 1 0,0-1 0,0 1 0,-1 0 0,1-1-1,-1 1 1,1-1 0,-1 1 0,1-1 0,-1 0 0,1 1 0,-1-1 0,1 1 0,-1-1 0,1 0 0,-1 0 0,1 1 0,-1-1 0,0 0 0,1 0 0,-1 0 0,0 1 0,1-1-1,-1 0 1,0 0 0,1 0 0,-1 0 0,0 0 0,1 0 0,-1 0 0,1-1 0,-1 1 0,0 0 0,1 0 0,-1 0 0,0-1 0,0 1 0,-3-4 35,-1 1 0,1-1 1,0 0-1,1 0 0,-1 0 1,1 0-1,0-1 0,0 1 1,0-1-1,0 0 0,1 0 1,0 0-1,-2-6 0,-3-10 69,-6-41 1,12 57-102,-2-12-129,1-1-1,1 1 0,2-33 1,-1 41 142,1 3-67,-1-1 0,1 0 0,0 0 0,0 1 0,1-1 0,0 1 0,3-8 0,-5 12 16,1 0 0,0 0 0,1 0 0,-1 0 0,0 0 0,0 0 0,1 1 0,2-4 0,-3 5 19,-1-1 0,1 1 0,0 0 0,0-1 1,0 1-1,-1 0 0,1 0 0,0-1 1,0 1-1,0 0 0,0 0 0,0 0 0,-1 0 1,1 0-1,0 0 0,0 0 0,0 0 0,0 1 1,0-1-1,-1 0 0,1 0 0,0 1 1,0-1-1,0 1 0,-1-1 0,2 1 0,4 3 16,0-1-1,-1 1 0,0 0 0,1 1 0,-1-1 0,-1 1 0,8 10 0,0 2-84,12 22-1,-7-10-170,-3 1 359,-5-9-62,-3-8 6,-1 1 0,0 1 0,0-1 0,-2 1 0,1-1 0,-2 1 1,0 0-1,-1 22 213,1-37-262,-1 1 0,0-1 0,1 0 0,-1 0 0,1 0 0,-1 0 0,0 0 0,1 0 0,-1 0 0,0 0-1,1-1 1,-1 1 0,0-1 0,1 1 0,-1-1 0,0 1 0,2-2 0,10-2-81,-10 3 39,0 0 1,-1 0-1,1 0 0,-1 0 1,0 0-1,1-1 1,3-2-1,-3 2 236,1-14 168,-3 11-342,-2 1 0,1 0 0,0-1 0,-1 1 0,0 0 0,0 0 0,0-1 0,-3-6 0,-2-3-520,11 20 156,-3-2 355,1 0 0,0 0 0,0 0-1,0-1 1,0 1 0,4 2 0,11 14-55,-17-18 97,-1-2-54,-1 0 0,1 0 0,0 0-1,0 0 1,0 0 0,-1 0 0,1 0 0,0 0 0,0 0-1,0 0 1,0 0 0,-1 0 0,1 0 0,0 0 0,0 0 0,0 0-1,-1 0 1,1 0 0,0 1 0,0-1 0,0 0 0,0 0-1,0 0 1,-1 0 0,1 0 0,0 1 0,0-1 0,0 0-1,0 0 1,0 0 0,0 0 0,0 1 0,0-1 0,0 0-1,0 0 1,-1 0 0,1 1 0,0-1 0,0 0 0,0 0-1,0 0 1,0 1 0,0-1 0,1 0 0,-1 0 0,0 0 0,0 1-1,0-1 1,0 0 0,0 0 0,0 0 0,0 0 0,0 1-1,-4-4 88,0-1-1,-1 1 0,1-1 0,1 1 0,-6-7 0,-8-9-168,3 3-53,11 13 72,1 0-1,0 0 1,-1 0 0,1 1-1,-6-5 1,6 1-113,4 11 192,3 10-76,0 0-1,2 0 1,-1-1 0,13 18-1,-19-31 65,1 0-1,0-1 1,-1 1-1,0 0 1,1 0-1,-1 0 1,1-1-1,-1 1 1,0 0-1,0 0 1,1 0-1,-1 0 1,0 0 0,0 0-1,0 0 1,0-1-1,0 1 1,0 0-1,0 0 1,0 0-1,-1 0 1,1 0-1,0 0 1,-1 0-1,1-1 1,0 1-1,-1 0 1,1 0 0,-1 1-1,0-2 72,1 0-68,0 1 0,-1-1 1,1 0-1,0 1 0,0-1 0,0 0 0,-1 0 1,1 1-1,0-1 0,0 0 0,-1 0 0,1 1 1,0-1-1,-1 0 0,1 0 0,0 0 0,-1 0 0,1 0 1,0 1-1,-1-1 0,1 0 0,0 0 0,-1 0 1,1 0-1,0 0 0,-1 0 0,1 0 0,-1 0-12,0-1 0,0 1 0,0 0-1,0 0 1,0-1 0,0 1 0,0-1 0,0 1-1,0-1 1,0 1 0,1-1 0,-1 0-1,0 1 1,0-1 0,1 0 0,-1 0-1,1 1 1,-1-1 0,0 0 0,1 0-1,-1-1 1,-4-4 53,3 4-51,0 0-1,0-1 0,0 1 1,0-1-1,0 1 0,1-1 1,-1 0-1,1 1 0,0-1 1,0 0-1,0 0 0,-1-5 1,1 0-69,-1-1 0,2 0 0,-1-10 0,2 21 30,-1 0 0,1 0 0,0-1 1,0 1-1,0 0 0,0-1 0,0 1 0,0-1 1,0 1-1,1-1 0,-1 0 0,1 1 0,2 1 1,4 4-57,3 5 115,2 2-78,18 25 484,-30-39-405,-1 0 0,1 0 0,-1-1-1,1 1 1,-1 0 0,1 0 0,-1 0-1,1-1 1,-1 1 0,1 0-1,-1-1 1,1 1 0,-1 0 0,0-1-1,1 1 1,-1 0 0,0-1 0,1 0-1,0-6-22,0 0 0,0 0 0,-1 0 0,0 0 0,-1 0 0,1 0-1,-2 0 1,-1-10 0,-2-10 1,1-62-246,5 92 205,0 0 0,0 0-1,0 0 1,0 0 0,0-1-1,3 4 1,2 8 13,9 35-120,-9-29 152,1 0-1,9 22 0,-14-37 55,0 0 0,-1 0 0,1 1 0,-2-1 0,1 1-1,0-1 1,-1 0 0,0 7 0,0-10-82,0-1-62,-22-1 298,22-1-215,-1 1-1,1 0 1,-1-1 0,1 1 0,-1 0-1,1-1 1,-1 1 0,1 0-1,-1 0 1,1 0 0,-1 0-1,0 0 1,1 0 0,-1-1-1,1 1 1,-2 1 0,1-1-118,0 1 1,-1-1-1,1 1 0,0-1 1,0 1-1,-1 0 0,1 0 1,0 0-1,0 0 0,0 0 1,0 0-1,-1 2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7:08.7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13 134 64,'13'-14'1857,"-13"14"-1799,6-10 551,-5 9-610,-1 0 0,1 0 0,0 0 0,-1 0 0,1-1 0,0 1 0,-1 0 0,0 0 0,1 0 0,-1-1 0,1-2 517,12-1 60,-12 4-544,1 0 0,-1 0 0,0 0 1,0-1-1,0 1 0,0 0 0,0 0 0,0-1 0,0 1 0,0 0 0,-1-1 0,1 1 0,0-1 0,-1 1 0,1-1 0,0-2 0,0-28 657,-1 21-307,3-3-173,-1 9 115,-2 20-563,-1 6 892,1-21-613,0 1 1,0 0-1,-1 0 0,1 0 0,0-1 0,0 1 0,-1 0 0,1-1 0,-1 1 0,1 0 1,-1-1-1,1 1 0,-1 0 0,1-1 0,-1 1 0,0-1 0,-1 2 166,-11-6 18,13 3-218,0 0 0,-1 0 0,1 0 0,-1 0 0,1 0 0,-1 0 0,1 0 0,-1 0 0,0 0 0,1 0 0,-3-1 0,2 1 32,0 0-1,1 0 1,-1 0-1,0 0 1,0 0-1,0-1 1,1 1-1,-1 0 1,1 0-1,-1 0 1,1-1-1,-1-1 1,1 2-29,0 1-1,0 0 1,0-1 0,0 1 0,-1 0 0,1 0 0,0-1 0,0 1 0,0 0-1,0-1 1,0 1 0,-1 0 0,1 0 0,0-1 0,0 1 0,0 0 0,-1 0-1,1-1 1,0 1 0,0 0 0,-1 0 0,0-1 0,-2-3-240,3 11-249,1-4 497,-1 0 0,1 0 1,0-1-1,0 1 0,0 0 0,0 0 0,1-1 1,2 5-1,-3-6 100,0 0-85,4 5-27,-3-5 86,-1 4 16,2-2-66,-2-2-41,0 0 0,-1 0-1,1-1 1,0 1 0,-1 0 0,1 0 0,-1 0-1,1 0 1,-1 0 0,1 0 0,-1-1 0,0 1-1,1 0 1,-1 0 0,0 0 0,0 1 0,0-1-1,0 0 1,0 1 0,3 8 131,-2-10-123,-1 1 0,0-1 0,1 1 0,-1-1 0,0 0 0,0 1 0,1-1 0,-1 1 0,0-1 0,0 0 0,0 1 0,0-1 0,0 1 0,1-1 0,-1 1 0,0-1 0,0 1 0,0-1 0,0 1 0,0-1 0,0 1 0,-1-1 0,1 0 0,0 1 0,0-1 0,0 1 0,0-1 0,-1 1 0,0-1 13,1 1 0,-1-2 0,0 1 0,1 0 1,-1 0-1,0 0 0,1 0 0,-1 0 0,1 0 0,-1-1 0,0 1 1,1 0-1,-1 0 0,1-1 0,-1 1 0,1-1 0,-1 1 1,1 0-1,-1-1 0,1 1 0,-1-1 0,0 0 0,-13-17-68,0 2-307,8 9 163,5 6 60,4 5 101,9 8 307,-5-8-298,-5-3-96,-2 0 98,0 0 1,0 0-1,1 1 0,-1-1 1,1 0-1,-1 0 1,1 0-1,-1 0 1,1 0-1,1 1 0,-2-1 37,1 1-1,0-1 0,0 0 0,-1 0 0,1 0 0,-1 0 0,1 1 0,-1-1 1,1 0-1,-1 3 0,0-3-17,-1-1 11,-1 0 1,1 0-1,-1 0 0,1-1 1,-1 1-1,0 0 1,1-1-1,0 1 0,-1-1 1,1 0-1,-1 1 1,1-1-1,0 0 0,-1 0 1,1 0-1,0 0 1,0 0-1,0 0 0,0 0 1,0 0-1,0-1 1,0 1-1,0 0 0,0 0 1,0-1-1,1 1 1,-1-1-1,0-2 0,0 4-30,1-1 0,0 0 0,-1 1 0,1-1-1,-1 1 1,1-1 0,0 1 0,-1-1 0,1 1-1,-1 0 1,0-1 0,1 1 0,-1-1 0,1 1-1,-2-1 1,2 1 20,0 0 0,0 0-1,-1 0 1,1 0 0,0 0-1,0 0 1,0 0 0,0 0-1,-1 0 1,1 0 0,0-1 0,0 1-1,0 0 1,0 0 0,-1 0-1,1 0 1,0 0 0,0 0 0,0 1-1,-1-1 1,1 0 0,0 0-1,0 0 1,0 0 0,0 0-1,-1 0 1,1 0 0,0 0 0,0 0-1,0 0 1,0 0 0,0 1-1,0-1 1,-1 0 0,1 0 0,0 0-1,0 0 1,0 0 0,0 1-1,0-1 1,0 0 0,0 0-1,0 0 1,0 0 0,-1 1 0,1-1-1,0 0 1,0 0 0,0 1-1,0 1-18,0 0-1,0 0 0,0 0 1,0 0-1,1 0 0,-1 0 1,0 0-1,1 0 0,-1 0 1,1 0-1,0 0 0,0 0 1,2 3-1,-3-5 56,5 8 6,15 37 448,-19-44-433,-1-1-66,0 1-1,1-1 1,-1 0-1,0 0 1,1 0-1,-1 0 1,0 1-1,0-1 0,1 0 1,-1 0-1,0 1 1,0-1-1,0 0 1,1 1-1,-1-1 1,0 0-1,0 1 0,0-1 1,0 0-1,0 1 1,0-1-1,0 0 1,1 1-1,-1-1 0,0 0 1,0 1-1,0-1 1,0 1-1,0 1 42,0 0-1,1 0 0,0 1 1,0-1-1,-1 0 0,1 0 1,3 4-1,-3-5-30,0-1 0,0 1-1,0 0 1,0 0 0,0-1-1,0 1 1,0-1 0,0 1 0,1-1-1,-1 1 1,0-1 0,0 0 0,1 0-1,-1 1 1,0-1 0,0 0-1,1 0 1,-1 0 0,0 0 0,2-1-1,1 1-15,0-1 0,0 0 0,-1 0 0,1 0 0,6-2 0,7-5-36,0 1 1,25-5-1,13-6 487,-39 13-471,0 1 1,1 0-1,19-2 0,16-3 260,-20 4-282,0 0 0,1 2 0,34 2 0,-11 2 29,-40-1-115,21-1 209,-26 0-132,1 1-1,13 0 1,-2 1 416,-17-1-225,-6-1-129,0 1 0,1 0 0,-1 0 0,0 0 0,0 0 0,0 0 0,0 0 0,0 0 0,0 0 0,0 0 0,1 0-1,-1 0 1,0 0 0,0 0 0,0 0 0,0 0 0,0 0 0,0 0 0,0 0 0,1 0 0,-1 0 0,0 1 0,0-1 0,0 0 0,0 0 0,0 0 0,0 0-1,0 0 1,0 0 0,1 0 0,-1 0 0,0 0 0,0 0 0,0 0 0,0 1 0,0-1 0,0 0 0,0 0 0,0 0 0,0 0 0,0 0 0,0 0 0,0 0 0,0 1-1,0-1 1,0 0 0,0 0 0,0 0 0,0 0 0,0 0 0,0 0 0,0 0 0,0 1 0,0-1 0,0 0 0,0 0 0,0 0 0,0 0 0,0 0 0,0 0-1,0 0 1,0 1 0,-1-1 0,1 7-60,-5 73 249,5-28-255,0-51 91,0-1-1,-1 1 1,0 0 0,1 0-1,-1 0 1,1 0-1,-1-1 1,0 1 0,0 0-1,1-1 1,-1 1 0,0 0-1,0-1 1,0 1-1,0-1 1,0 1 0,1-1-1,-1 0 1,0 1-1,0-1 1,0 0 0,0 0-1,0 0 1,0 0 0,0 0-1,0 0 1,0 0-1,0 0 1,0 0 0,0 0-1,0 0 1,0-1 0,0 1-1,0 0 1,0-1-1,-1 0 1,-12-8-475,13 8 479,-1 1 0,1-1 1,-1 0-1,1 0 0,0-1 1,0 1-1,0 0 0,0 0 1,-2-2-1,-10-11 191,-5 2-271,-25-25 1,6 6 250,37 31-220,-1 0 0,1 0-1,-1-1 1,1 1 0,-1 0-1,1-1 1,-1 1 0,1 0 0,0-1-1,-1 1 1,1-1 0,0 1-1,-1 0 1,1-1 0,0 1-1,-1-1 1,1 1 0,0-1-1,0 1 1,0-1 0,0 1-1,-1-1 1,1-1 0,1 2 19,-1 0-1,0-1 1,1 1 0,-1 0-1,1 0 1,-1-1 0,1 1 0,-1 0-1,1 0 1,-1 0 0,1 0-1,-1 0 1,1-1 0,-1 1 0,1 0-1,-1 0 1,1 0 0,-1 0 0,2 1-1,31 3-18,-31-4-130,17 3-79,-7 0 274,0-1 1,0 0-1,0-1 0,0 0 1,0-1-1,0-1 1,-1 0-1,22-4 0,1-3 61,-26 7-107,0-1-1,0 0 0,-1 0 0,1-1 1,12-6-1,-19 9 5,-1 0 1,0-1-1,0 1 0,1 0 1,-1 0-1,0 0 0,1 0 0,-1-1 1,0 1-1,1 0 0,-1 0 1,0 0-1,1 0 0,-1 0 1,0 0-1,1 0 0,-1 0 0,0 0 1,1 0-1,-1 0 0,0 0 1,1 0-1,-1 0 0,0 1 1,1-1-1,-1 0 0,0 0 0,1 0 1,-1 0-1,0 0 0,1 1 1,-1-1-1,0 0 0,0 0 1,1 1-1,-1-1 0,0 0 0,0 0 1,0 1-1,1-1 0,-1 0 1,0 1-1,0-1 0,0 0 1,0 1-1,0-1 0,0 0 0,1 1 1,-1-1-1,0 1 0,0 0-2,0 1 0,0-1 0,1 0 0,-1 1 0,0-1 0,0 1 0,0-1 0,-1 1 0,1 1 0,-4 1 396,14-15-863,-4 8 466,-1 1 39,-1 0 0,1 0 0,-1-1 0,0 1 0,0-1 0,0 0 0,0 0 0,-1-1 0,4-3 0,-3 3-97,-4 3 64,1 1 0,0-1 0,-1 0 0,1 1 0,-1-1 0,1 1 0,-1-1 0,1 0 0,-1 1 0,0-1 0,1 0 0,-1 0 0,0 1 0,0-1 0,1 0 0,-1 0 0,0 1 0,0-1 0,0 0 0,0 0 0,0 0 0,0 1 0,0-1 0,0 0 0,0 0 0,-1 0 0,1 1 0,0-1 0,0 0 0,-1-1 0,0 2-11,0-1 0,0 0 0,0 0 0,0 1 0,0-1 0,0 0 0,0 1 0,0-1 0,0 1 0,0 0 0,0-1 0,0 1 0,-1 0 0,1 0 0,0-1 0,0 1 0,0 0 0,-1 0 0,1 0 0,-2 1-1,-24 3 40,7 1 643,6-2-394,0 1 0,-19 7 0,30-10-279,1 0 0,-1-1 0,1 1 0,-1 0-1,0-1 1,-4 0 0,-13 3-1,16-1 32,-1-1 1,1 0-1,-1 0 1,0 0 0,0-1-1,1 0 1,-1 0-1,0 0 1,0 0-1,-5-2 1,-5-1 157,-27-11 0,29 9-7,-29-7 0,6 3 90,-9-2-573,26 8-74,-14-1 247,27 4-1,1 0 130,-1 0 1,1 0 0,0 0-1,0 1 1,-9 2 0,11-2 27,0-1 1,-1 1-1,1 0 0,0-1 1,0 0-1,-4 0 1,5 0-63,0 0 0,1 0 0,-1 0 0,0 0 0,0 0 0,0 0 0,0 0 0,1 1 0,-1-1 0,0 1 0,0 0 0,1-1 0,-1 1 0,0 0 0,1 0 0,-2 1 0,2-1 53,0 0-11,0-1 0,0 1 0,0 0 0,0 0-1,0 0 1,0 0 0,1 0 0,-1 0 0,0 0-1,0 1 1,1-1 0,-1 2 0,-4 4 124,4-6-76,-2 2-52,2-2-97,0-1 71,0 0 37,0 0 0,-1 0 0,1 0 0,0-1 1,0 1-1,0 0 0,0 0 0,0-1 0,-1 1 0,1-1 0,0 1 1,-1-2-1,-7-5 384,6 6-450,1-1 0,0 1 1,0-1-1,0 0 0,0 1 1,0-1-1,1 0 0,-4-4 0,4 3 15,1 3 34,0 0 0,0-1 0,0 1 1,0-1-1,0 1 0,0 0 0,0-1 0,0 1 1,0-1-1,0 1 0,-1 0 0,1-1 0,0 1 1,0 0-1,0-1 0,-1 1 0,1 0 0,0 0 1,0-1-1,-1 1 0,1 0 0,0-1 1,-1 1-1,1 0 0,0 0 0,-1 0 0,1-1 1,0 1-1,-1 0 0,1 0 0,0 0 0,-1 0 1,1 0-1,-1 0 0,1 0 0,0 0 0,-1 0 1,1 0-1,-1 0 0,-1 0-64,2 1 25,0 1 1,0 0-1,1-1 1,-1 1-1,1 0 1,-1-1-1,1 1 1,0 1-1,4 6-227,24 36-5116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7:13.0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0 736,'12'24'3840,"14"-18"-3637,-21-6-213,9 4-316,11 0 2133,-7-7-1412,-15-8-1478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7:14.3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1 160,'6'9'542,"2"12"-12,-6-15-271,0 0 1,0 0-1,0 0 0,1 0 1,0 0-1,0-1 0,4 6 1,-6-10-308,-1 0 30,0-1 0,1 1 0,0 0 0,-1-1 0,1 1 0,-1-1 0,1 1 0,-1-1 0,1 1 0,0-1 0,0 1 0,-1-1 0,1 0 0,0 1 0,1-1 0,-1 1-68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7:18.1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145 35 992,'0'10'1456,"0"-9"-1383,0 1 0,-1-1 1,1 0-1,0 1 0,-1-1 0,1 1 0,-1-1 1,0 0-1,1 0 0,-1 1 0,0-1 0,0 0 1,0 0-1,0 0 0,-1 1 0,-8 13 815,2 0-530,0 0 0,-13 15 0,10-13-94,0 1 78,-10 14-543,19-29 215,0-1-1,0 0 1,0 0 0,0 0-1,-1 0 1,1 0 0,0 0-1,-1 0 1,-5 2-1,-8-4 793,19-1-819,0-1 1,0 1-1,-1-1 0,1 0 1,-1 0-1,1 0 1,-1 0-1,1 0 1,1-3-1,21-26-48,-9 10 194,34-51 140,-35 50-382,26-32-1,-37 44 76,-6 10 40,-3 6-197,-14 18 165,-10 14-2060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7:19.3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1728,'5'9'1883,"-1"1"-1633,0 0 0,-1 0 0,0 1 0,-1 0 1,2 16-1,2 16 88,0-14-203,-1 1 0,-2 0-1,0 30 1,-3 31-1735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7:28.7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3015 68 640,'5'-15'814,"-5"14"-763,1 1-1,-1-1 1,0 0-1,1 0 1,-1 1-1,9-11 4482,-12 15-4357,-32 68 1355,28-58-1211,-13 21 0,11-20-51,-12 24 0,12-19 18,-13 19 1,-7 13 126,21-37-349,0 0 0,-1-1 0,-1 0 0,-1-1 0,0 0 0,-1 0 0,0-1 0,-27 20 0,18-19 121,0-1 0,-1-1 0,0-1 0,-35 10 0,27-10-75,-37 14-126,48-18-114,-24 4-1,-4 2 317,4-2 60,41-10-243,1 1 0,0-1 1,-1 0-1,1 0 0,-1 1 0,1-1 1,-1 0-1,1 0 0,-3-1 1,-10 2-192,-2 3 200,-1-1 0,0 0 1,-32 0-1,-14 1 339,41-2-449,1-1-1,-25-2 1,-21 1-98,-6 2 210,37-1 87,-1 1-1,-36 7 0,-13 2-4,64-8-202,-44-2 1,45-1 188,-100-3 13,19-2 187,-79-3-518,164 8 218,-1-1 0,1 0 0,-1-2 0,-24-6 0,6 3 327,28 6-260,1-1-1,-15-3 0,18 3-88,-20-7-26,-51-8-1,48 9 164,5 0 145,-48-5-78,-62-15 289,110 21-526,-66-19-46,72 20 245,0-1 1,1-1-1,-21-12 1,7 4-98,22 12 13,1-1 0,-13-7 1,-4-5-168,16 12 98,1 0 0,1 0 1,-1 0-1,1-1 0,0 1 0,0-1 0,-7-9 0,-1-5 185,8 13-148,0 0 0,1-1-1,0 0 1,-4-8 0,1 0 27,-2 0 0,1 1 1,-15-18-1,19 27-4,-5-8-58,-1 2 0,0-1 0,-1 2 0,0-1 0,-24-16 0,0 0 136,9 8 213,21 16-367,0 0-1,0-1 1,1 0-1,-1 1 0,1-2 1,-5-5-1,-14-12 117,21 21-47,1 0-1,-1 0 0,1 0 0,-1 0 1,0 0-1,1 0 0,-1 0 0,0 1 1,0-1-1,0 0 0,1 1 0,-5-1 1,0-1-39,11 3 82,-1 2-87,0 1 0,-1-1 0,1 1-1,-1 0 1,0-1 0,1 2 0,-2-1-1,4 6 1,1 1-169,40 69 543,-40-66-341,-1 0 0,-1 1 0,-1 0 0,5 23 0,-5-25-97,-3-11 93,0 0-1,0 0 1,-1 1-1,1-1 1,-1 1-1,1-1 0,-1 4 1,0-2 163,1 4 49,-1-7-184,-1-3-90,-9-45 360,-2 1-176,5 17 12,-17-41 0,18 55-2,1 1-309,-13-22 0,-4-7-315,18 33 420,4 10 51,0 0-1,0 0 1,0-1 0,0 1 0,0 0 0,0 0-1,1 0 1,-1 0 0,0 0 0,0-1 0,0 1-1,0 0 1,1 0 0,-1 0 0,0 0 0,0 0-1,0 0 1,1 0 0,-1 0 0,0 0 0,0 0-1,0 0 1,1-1 0,-1 1 0,0 0 0,0 0-1,0 1 1,1-1 0,-1 0 0,0 0 0,0 0-1,0 0 1,1 0 0,-1 0 0,0 0 0,0 0-1,0 0 1,0 0 0,1 0 0,-1 0 0,0 1-1,0-1 1,0 0 0,0 0 0,1 0 0,-1 0-1,0 1 1,69 30 500,-26-12-587,-2 1 150,-35-16-38,1 0 0,0 0 0,0-1-1,0 0 1,0-1 0,15 4 0,-12-5 28,1 1 0,-1 0 0,17 6 0,-5-3 218,-21-5-263,0 0-1,-1 0 1,1 1 0,0-1 0,0 0 0,0 0 0,0 0 0,-1 0 0,1 0 0,0 0 0,0 0 0,0-1 0,-1 1 0,1 0 0,0 0 0,0-1 0,0 1 0,-1 0 0,1-1 0,0 1 0,-1-1 0,2 0 0,3 0 499,-6 1-509,1 0 1,0-1-1,0 1 0,-1 0 0,1 0 1,0-1-1,-1 1 0,1 0 0,0 0 1,-1-1-1,1 1 0,0 0 1,-1 0-1,1 0 0,0 0 0,-1 0 1,1 0-1,-1 0 0,1 0 0,0-1 1,-1 1-1,1 0 0,-1 1 0,1-1 1,0 0-1,-1 0 0,1 0 0,-1 0 1,-19 3 38,10-2 5,7 0-26,0-1 0,0 1 0,-1 1 0,1-1 0,0 0 0,0 1 0,0 0 0,-4 3 0,0-1 0,0 2 1,-10 9-1,14-12-171,0 1 0,1-1 0,0 1 0,-1 0 0,1-1 0,0 1 1,1 0-1,-3 8 0,1 0-1805,-2 24 0,0 4-2543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07:57.1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906 1134 2720,'-3'-7'570,"5"5"-50,2-1-181,-3 1-243,0 0 0,-1 0 0,1 0 0,0-1 0,-1 1 0,0 0 0,1 0 0,-1-1 0,0-4 0,0 6 30,0 0 0,0 0 0,-1 0 0,1-1 0,0 1-1,0 0 1,-1 0 0,1 0 0,-1 0 0,1 0 0,-1 0 0,0 0 0,1 0 0,-1 0-1,0 0 1,1 0 0,-1 0 0,0 0 0,0 0 0,0 1 0,0-1 0,0 0 0,0 1-1,0-1 1,0 0 0,-2 1 0,-3-3 238,0 1 1,-1 0-1,-12-1 0,-6-3 295,13 2-304,0 0 0,0-1 1,1 0-1,-1-1 0,1-1 1,1 1-1,-13-11 0,8 3 33,0 0 0,0-1 0,-23-33 0,18 16-117,-21-44 0,25 43 194,-31-45 0,-7-2-463,-17-24-116,-8-17 348,51 75-263,-37-47 0,-4 17-115,52 57 150,9 11-68,0 1 1,-1 0 0,1 0-1,-1 1 1,-10-5 0,19 10 47,0 1 1,0 0-1,0 0 1,0 0-1,0 0 1,-1 0-1,1 0 1,0 0-1,0-1 1,0 1-1,0 0 1,0 0-1,0 0 1,-1 0-1,1 0 1,0 0-1,0 0 1,0 0 0,0 0-1,0 0 1,-1 0-1,1 0 1,0 0-1,0 0 1,0 0-1,0 0 1,-1 0-1,1 0 1,0 0-1,0 0 1,0 0-1,0 0 1,0 0-1,-1 0 1,1 0-1,0 0 1,0 1 0,0-1-1,0 0 1,0 0-1,0 0 1,-1 0-1,4 7-64,9 10 181,-4-9-49,6 10-76,-5 0 49,0 1 1,-2-1 0,0 1-1,-1 1 1,7 35-1,-2 1 217,-5-27-118,-1-1 1,3 51 0,-8-34 17,-1-44-109,0 0 0,1 0 1,-1 0-1,1 0 0,-1 0 0,0 0 0,0-1 0,1 1 1,-1 0-1,0 0 0,0-1 0,0 1 0,0-1 0,0 1 0,0-1 1,0 1-1,0-1 0,0 1 0,0-1 0,0 0 0,-2 1 0,-3-7 29,0 1-1,0-1 0,1 0 0,0-1 0,0 1 0,1-1 0,0 0 0,0 0 0,1 0 0,-5-13 0,-38-148-172,14 42 143,3 11-61,28 97-139,1 16 151,0 0-1,0 0 1,0 0 0,0 1-1,0-1 1,-1 0-1,1 0 1,-1 0-1,1 0 1,-2-3-1,1-7-173,1 11 182,0 1 0,0 0 0,0 0 0,0-1-1,0 1 1,0 0 0,0 0 0,0 0 0,0-1 0,0 1 0,0 0-1,0 0 1,0 0 0,0-1 0,0 1 0,1 0 0,-1 0 0,0 0 0,0-1-1,0 1 1,0 0 0,0 0 0,0 0 0,1-1 0,-1 1 0,0 0 0,0 0-1,0 0 1,0 0 0,1 0 0,-1 0 0,0-1 0,0 1 0,0 0 0,1 0-1,-1 0 1,0 0 0,0 0 0,1 0 0,-1 0 0,0 0 0,0 0 0,0 0-1,1 0 1,-1 0 0,2 1-1,1 0-1,-1 0 0,0-1 1,0 1-1,1-1 0,-1 0 1,0 1-1,3-1 1,15 3 10,9 3-44,42 4-1,4 0 91,-49-5-37,59 14 26,-63-13 12,-7-2-33,-1 0-1,1 1 1,0 0 0,-1 2 0,0-1 0,-1 2 0,18 11 0,-29-16-424,12 7 1129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7:53.0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594 9 1312,'0'-3'971,"-8"2"-550,6 0-355,-1 0 0,1 1 0,0-1 0,-1 0 0,1 1-1,-1-1 1,1 1 0,-1 0 0,1 0 0,-1 0 0,0 0 0,1 1 0,-1-1 0,1 1 0,-1-1 0,1 1 0,0 0-1,-5 2 1,-4 2 262,-1 1 0,-13 9 0,24-15-303,-24 18 413,24-18-407,0 1 1,0-1 0,0 1 0,0-1 0,0 0 0,0 0 0,0 1 0,0-1-1,0 0 1,0 0 0,0 0 0,0 0 0,0 0 0,-1-1 0,1 1 0,-1 0-1,-13 0 473,13 1-447,-1-1 1,1 1 0,0-1-1,-1 1 1,1-1-1,0 0 1,-1 0 0,1 0-1,-5 0 1,-4-1 16,7 2-66,1-1-1,0 1 0,-1 0 0,1 0 0,0 0 0,0 0 0,0 0 0,-5 3 0,-10 4 175,12-5-97,5-2-74,0 0-1,0-1 1,0 1 0,-1-1-1,1 0 1,0 1 0,0-1-1,0 0 1,-1 1 0,1-1-1,0 0 1,0 0 0,0 0-1,-2 0 1,-3-1 40,0 0-1,0 1 1,0 0 0,0 1-1,0-1 1,0 1 0,1 0-1,-1 1 1,-6 1 0,-27 5 130,6-3-48,-1 0 1,1 3-1,-53 18 0,66-16-421,25-6 20,0-3 310,-1 1-1,1-1 1,0 1-1,0-1 0,-1-1 1,1 1-1,0-1 1,5 0-1,47-3 99,-56 3-145,110-3-379,-94 1 510,0 0-1,0 0 0,0-2 1,24-8-1,-33 10-69,44-15-24,-40 13-6,-1 0-1,1 0 1,-1-1-1,16-10 1,-11 8 24,-14 7-32,0 0 0,-1-1 0,1 1 1,-1-1-1,1 0 0,-1 1 1,1-1-1,-1 0 0,0 0 0,3-2 225,-34 7-46,25-3-185,1-1-1,-1 1 1,0 0 0,1 1 0,-1-1-1,1 1 1,-7 3 0,6-3 13,1 0 1,0 0 0,-1 0-1,1-1 1,0 0-1,-1 0 1,-7 1 0,-35 6 22,39-8-379,7 1 324,0-1 1,1 0-1,-1 0 0,0 0 0,1 0 0,-1 0 0,0 0 0,1 0 0,-1 0 1,0-1-1,1 1 0,-1 0 0,1 0 0,-1 0 0,0-1 0,1 1 0,-1 0 1,1-1-1,-1 1 0,0-1 0,-5-2 175,5 3-177,1 0 0,0 0 0,0 0-1,0 0 1,-1-1 0,1 1 0,0 0-1,0 0 1,0 0 0,-1 0-1,1-1 1,0 1 0,0 0 0,0 0-1,0 0 1,0-1 0,0 1-1,-1 0 1,1 0 0,0 0 0,0-1-1,0 1 1,0 0 0,0 0 0,0-1-1,0 1 1,0 0 0,0 0-1,0-1 1,0 1 0,0 0 0,0 0-1,0-1 1,0 1 0,1 0-1,-1 0 1,0 0 0,0-1 0,0 1-1,0-1-54,1-15 507,6 6-811,7 5 453,-13 5-98,0 0 0,0 0 0,-1 0 0,1 0 0,0 0 0,0 0 0,0 0 0,0 1 0,0-1 0,0 0 0,0 0 0,-1 1 0,1-1 0,0 0 0,1 2 0,-2-2 17,0 0 0,0 0-1,0 0 1,1 0 0,-1 0-1,0 0 1,0 0 0,0 0-1,0 0 1,0 0 0,0 0-1,0 0 1,0 0 0,1 0-1,-1 0 1,0 0 0,0 0-1,0 0 1,0 0 0,0 0-1,0 0 1,0 0 0,0 0-1,1 0 1,-1 0-1,0-1 1,0 1 0,0 0-1,0 0 1,0 0 0,0 0-1,0 0 1,0 0 0,0 0-1,0 0 1,0 0 0,1 0-1,-1 0 1,0-1 0,0 1-1,0 0 1,0 0 0,0 0-5,0 0 0,0 0 0,0 0 0,0-1 0,0 1 0,0 0 0,0 0 0,0 0 0,0 0 0,0 0 0,0 0 1,0 0-1,0 0 0,1 0 0,-1 0 0,0-1 0,0 1 0,0 0 0,0 0 0,0 0 0,0 0 0,0 0 0,0 0 0,0 0 0,1 0 1,-1 0-1,0 0 0,0 0 0,0 0 0,0 0 0,0 0 0,0 0 0,0 0 0,1 0 0,-1 0 0,0 0 0,0 0 0,0 0 0,0 0 1,0 0-1,0 0 0,0 0 0,2 2-20,9 0-46,-8-1 48,1 0-25,0 0 1,0 1-1,0-1 1,0 1-1,0 0 1,-1 0-1,1 0 1,-1 0-1,0 1 0,5 4 1,13 9-1521,0-5 642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8:08.3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182 5511 1824,'-5'-2'980,"5"-6"-735,0-2 167,1 8-301,-1-1 0,1 1-1,0 0 1,0 0-1,-1 0 1,1 0 0,2-2-1,6-16 493,-7 9-345,0-1 0,-1 0 0,0 0 0,-2-25 0,-12-46 228,9 62-396,3 13 29,0 0 0,-1 1 0,-3-11-1,2 11-105,2 0 0,-1 0 0,1 0-1,0 0 1,0 0 0,1 0 0,1-8-1,-1 7-66,-5-50 934,5 48-781,0-17-75,-1 0 0,-6-44 0,-10 0 281,-6-29 19,23 99-324,-18-90-533,17 99 46,4 11 350,47 165 329,-45-158 53,-1 1 1,-1 0-1,-1 49 507,-16-91-363,4 3-293,1 0-1,0-1 1,1 0-1,0-1 0,1 0 1,0 0-1,2 0 1,-1-1-1,-3-18 0,-1-16 42,-6-76 0,13 97-213,-4-114-286,5 113 424,1 1 0,7-53 0,-3 33-13,-3 33 15,5-26-1,-4 29-118,0 0-1,0 0 0,-2-18 0,0 1 119,-4-75 305,6 61-511,0 18-25,-3-41-1,9 86-109,-1-8 252,9 35-258,14 74 0,-16-64 218,2 18 58,7 101 0,-13 77 712,-9-253-699,0 0 0,0 0 0,0 0-1,0 0 1,0 0 0,-1 0 0,1 0 0,0 0 0,0 0 0,0 0 0,0 0 0,0 0 0,0 0 0,0 0 0,0 0 0,0 0 0,-1 0 0,1 0 0,0 0 0,0 0 0,0 0 0,0 0-1,0 0 1,0 0 0,0 0 0,0 0 0,0 0 0,-1 0 0,1 0 0,0 0 0,0 0 0,0 0 0,0 0 0,0 0 0,0 0 0,0 0 0,0 0 0,0 1 0,0-1 0,0 0 0,-1 0-1,1 0 1,0 0 0,0 0 0,0 0 0,0 0 0,0 0 0,0 0 0,0 0 0,0 1 0,0-1 0,0 0 0,0 0 0,0 0 0,0 0 0,0 0 0,0 0 0,0 1 0,-4-7 151,1-2-91,1 1 1,0 0 0,0-1-1,1 1 1,0-1 0,0 0 0,1 1-1,0-14 1,-1-20-23,-6-27-47,-21-146-50,23 188-16,2 0 1,-1-38 0,2 36 295,-5-35 0,3 35-468,-1-37 0,0-58 903,5 104-576,-1-1 1,-5-28-1,5 39-154,0 1 0,1-1 0,0-11 0,1 12 201,-1 0 0,0 0 0,-1 0 0,-2-11 0,3 13-178,-1 0 1,1 0-1,0 0 0,0 0 1,1 0-1,1-6 1,0-15-63,6-19 76,-7 39 88,0 0 0,0 0 0,3-11 0,-2 11-122,0 0-1,-1-1 0,2-12 1,-3 2 71,-1-15 7,2-1 0,1 0 0,8-38 0,3 10-172,-9 48 98,2-23-1,-4 27 87,3-51 509,-4 46-556,0-1-1,-1-26 1,-1 12-51,-4-9 138,2 29-291,-7 215-255,10-198 478,1-5 38,-1 0 1,0-1-1,0 1 1,0-1-1,0 1 1,0 0-1,0-1 0,0 1 1,-1 0-1,1-1 1,0 1-1,-1-1 1,0 1-1,1-1 1,-1 1-1,0-1 1,1 1-1,-1-1 1,0 0-1,-2 2 1,3-2 39,0-13 113,-2-13-157,-4-30 0,0 5 86,-5-13 127,1 9-203,1-184-233,10 206 482,3-170-449,-4-174 538,-4 273 70,3 78-417,0 14-82,1 1-1,0 0 1,1-1 0,0 1-1,3-11 1,-5 35-90,0 0 0,2 1 0,1 14 0,2 36 129,-4-20 21,-9 204 174,5-194-306,0 8-63,-9 44 292,11-90 125,0-1 0,1 24 1,1-39-221,0 1 0,0-1 0,0 0 0,0 0 0,-1 0 0,1 1 1,0-1-1,-1 0 0,1 0 0,-2 2 0,0-3-151,2-1 158,0 1 0,0-1 1,-1 0-1,1 0 0,0 0 0,0 0 0,0 1 0,0-1 0,0 0 0,0-2 0,2-22 60,-1-1-1,-1 0 1,-1 0-1,-6-37 1,-2-46-397,5-228 399,3 302-191,2-44-18,7-51 321,-4 82-138,2-5-502,1 14 429,-4 26 90,0-1 1,-1 1-1,0-15 0,6-137-183,-4 63-144,4 13 950,-3 21-1148,-4 57 422,0 0-1,0 0 1,5-15-1,-3 11-61,-2 3 228,-1 10-132,1 0-1,-1 0 1,0 1 0,0-1 0,1 0-1,-1 0 1,1 0 0,0-1 0,0 0 11,0 0 1,0-1-1,0 1 1,-1 0-1,1 0 1,-1-1-1,0 1 1,0 0 0,0 0-1,-1-1 1,0-4-1,-1-14 17,-3-19-377,4 33 402,0 0-1,0 0 1,-3-11-1,-3-12 187,1-18-449,0-59 0,2-10 320,6 104-254,0 12-168,2 9 84,1 15 64,-1 0 0,-1 0 1,0 29-1,-1-16 111,20 499 45,-30-302 99,8-226-100,-2 48-259,2-31 366,-1 1-1,-1-1 1,-7 34 0,5-32-92,2 1-1,1 51 1,1-45 540,8-124-591,-7 85 43,7-86 101,2-127-230,0 0-14,-10 212 93,-8-206 399,0 126-415,-6-46-545,12 115 567,-1-32 1,1-2 98,1-8 122,1 35-200,8-43-249,-8 65 323,1 1 0,-1-1 0,1 0 0,0 1 1,0-1-1,0 1 0,3-5 0,-3 5-99,1-1 0,-1 1 1,0-1-1,0 1 0,0-1 0,0 0 1,0-5-1,3-39 208,-8 10-240,3 17-271,1-2 601,5-41 0,-3 42-397,-1-1 0,-2-32-1,-1 9 329,2 44-206,0 0-1,1-1 1,-1 1 0,0 0-1,1 0 1,-1 0 0,1 0 0,0-1-1,0 1 1,0 0 0,0 0-1,0 0 1,0 1 0,2-3-1,2-5-218,-3 7 263,0-1 32,2 9-132,18 43 12,-2-13-54,-2 1 1,22 62-1,-37-90 175,-2-5-2,0-1 0,0 0 0,0 0 0,0 0 0,0 6 0,-1-9-32,0 1 0,-1-1 0,1 1-1,-1-1 1,1 1 0,0-1 0,-1 1 0,1-1 0,-1 1-1,1-1 1,-1 1 0,1-1 0,-1 0 0,1 1 0,-1-1 0,0 0-1,1 0 1,-1 1 0,1-1 0,-1 0 0,0 0 0,1 0-1,-1 0 1,1 0 0,-2 0 0,-1-2-8,1-1 1,-1 0-1,1 1 0,0-1 1,0 0-1,0-1 0,0 1 1,-1-4-1,-1 0 20,-32-69 160,20 40-418,11 24 222,0 0-1,1-1 1,0 0-1,-3-20 0,6 28-15,1-1-1,-1 1 0,1-1 0,0 0 0,0 1 1,1-1-1,0 1 0,0-1 0,0 1 0,0-1 1,1 1-1,0 0 0,3-6 0,-2-4 177,-2 12-344,-1 10 216,0 200-197,-3-182 315,3-23-96,-4-2-87,4 0 43,0 0-1,-1 0 1,1 0 0,0 0 0,0 0-1,0 0 1,-1 0 0,1 0 0,0 0-1,0 0 1,0 0 0,-1 0 0,1 0-1,0 0 1,0 0 0,0-1 0,-1 1-1,1 0 1,0 0 0,0 0 0,0 0-1,0 0 1,-1-1 0,1 1 0,0 0-1,0 0 1,0 0 0,0 0 0,0-1-1,0 1 1,0 0 0,-1 0 0,1-1-1,0 1 1,0 0 0,-1-3 2,0 0 0,0 1 1,1-1-1,-1 0 0,0 0 0,1 1 0,0-1 1,0 0-1,0 0 0,0 0 0,0 0 1,1-3-1,-1-19 41,-3 11 17,1 4-142,1-1 0,-2-16-1,-5-7-587,12-18 1028,-4 51-431,0 0 49,0 1-1,0 0 1,0 0-1,0 0 1,0-1-1,0 1 1,0 0-1,1 0 1,-1 0 0,0-1-21,0 1 20,0 0 1,1 0-1,-1 0 1,0 0-1,0 0 1,0-1 0,1 1-1,-1 0 1,0 0-1,0 0 1,0 0-1,1 0 1,-1 0-1,0 0 1,0 0 0,1 0-1,-1 0 1,3 6-4,0 1 1,0 0-1,-1-1 1,0 1-1,0 0 0,-1 0 1,1 8-1,2 52 74,-4-44 36,0 0 0,-1 0 1,-2 0-1,0 0 0,-8 28 0,8-42 95,-2 8-205,-13 27 1,17-42 67,0-1 0,0 0 1,0 0-1,0 0 0,0 0 1,0 0-1,-1 0 0,1 0 1,0 0-1,-1-1 0,1 1 1,-1 0-1,1-1 0,-1 1 1,-1-1-1,3 0-50,-1 0 1,1 0-1,-1 0 1,1-1-1,-1 1 1,1 0-1,-1 0 1,1-1-1,0 1 0,-1 0 1,1-1-1,-1 1 1,1 0-1,0-1 1,-1 1-1,1-1 1,0 1-1,-1-1 1,1 1-1,0-1 0,0 1 1,0-1-1,-1 1 1,1-1-1,0 1 1,0-1-1,0 1 1,0-1-1,0 1 1,0-1-1,0 1 0,0-1 1,0 1-1,0-1 1,0 1-1,0-1 1,1 1-1,-1-1 1,0 0-1,0-1-103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8:12.8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366 1886 1472,'-39'50'1365,"27"-36"-986,2 0-1,0 1 1,1 0-1,-12 27 1,-6 10-208,12-23 18,-15 40 1,16-36-115,7-18-4,-6 19 119,9-22-50,0 0 0,-1 0 0,-7 12 1,2-3-180,-10 9 25,9-15 188,-14 12-40,24-26-109,0 1 0,-1-1 1,1 1-1,-1-1 0,0 0 0,1 0 0,-1 0 1,0 0-1,0 0 0,1 0 0,-1 0 1,0 0-1,-3 0 0,-3 2-96,7-3 70,1 0 0,-1 0 0,1 0 0,0 0 0,-1 0-1,1 0 1,0 0 0,-1 0 0,1 0 0,-1 0-1,1-1 1,0 1 0,-1 0 0,1 0 0,0 0 0,-1 0-1,1-1 1,0 1 0,-1 0 0,1 0 0,0 0-1,0-1 1,-1 1 0,1 0 0,0-1 0,0 1 0,0 0-1,-1-1 1,1 1 0,0 0 0,0-1 0,0 1-1,0 0 1,0-1 0,-1 1 0,1-1 0,-2-13-105,19-48 443,-10 34-369,1 0 0,1 1-1,15-31 1,-12 35 16,1 0 0,2 1 0,0 1 0,1 1 0,1 0 0,1 1 0,0 1 0,1 0 0,31-20 0,-23 19 163,-15 9-87,27-14 0,-18 11-89,0 0 1,27-23-1,-8-2-195,-35 29 269,-5 8-21,0 1-1,1-1 0,-1 0 0,0 1 0,1-1 0,-1 0 0,1 1 0,-1-1 0,1 0 0,-1 1 0,1-1 0,-1 1 0,2-1 0,-1 0 41,-14 15-421,11-11 372,0 0 0,-1 0 0,1 0 0,-1 0 0,1 0 0,-1-1 0,0 0 0,0 1 0,0-1 0,0 0 0,0 0 0,-4 1 0,-14 10-151,-24 14-130,7-5 345,22-12 83,-20 9-1,-11 6 7,35-17-92,-66 46-110,47-32 274,36-29 171,16-8-256,-12 9-273,-1 1 1,14-8 0,-7 8 95,-12 5 22,-1-1-1,0 0 1,0 1-1,0-1 1,1 0-1,-1 0 0,0 0 1,3-3-1,9 1 225,-5 3 139,-4-3-439,0 1 1,0-1 0,1 1-1,6-7 1,-10 8 90,-1 0 0,1 0-1,-1-1 1,0 1 0,0 0 0,0 0-1,0-1 1,0 1 0,0-1 0,0 1 0,0-1-1,0 0 1,-1 1 0,1-1 0,-1 0-1,1 1 1,-1-1 0,1-3 0,-2-2 32,1 1 1,-1 0-1,0 0 1,-1-1 0,-3-9-1,-3-13-215,7 26 174,0 0 1,-1 1-1,1-1 1,-1 0-1,1 0 0,-1 1 1,0-1-1,-3-3 0,-8-12 81,11 14-64,-1-1-1,0 1 1,0 0 0,0 0-1,-5-4 1,-7-9-271,6-6 419,5 4-57,1 1 0,0-1 0,1 0 0,1-26 0,4-133 244,2 112-300,-3 56-184,2 8-165,-4 3 281,1-1 0,0 1 0,-1 0 0,1-1 0,0 1 0,-1 0 0,1 0 0,-1 0 0,1 0 0,-1-1 0,0 1 1,1 0-1,-1 0 0,0 0 0,0 0 0,1 2 0,4 29-133,15 93-200,-20-124 343,26 208 235,-23-161-113,-2-27 625,-3-54-572,-2 0-1,-8-40 0,0 2-595,0-3 264,-10-100 522,19 152-428,-1 1 1,0-1-1,-12-29 1,0-3 72,10 36 123,-1 0 1,-1 1-1,-12-23 1,9 20-57,-15-39 0,-12-94-204,3 11 419,32 132-326,1 0 0,0-1 0,0 0-1,1-12 1,0 0-83,0 15 168,1 0-1,0 0 1,0 0 0,1 0-1,0 0 1,0 0 0,3-8-1,4-9-378,6-12 75,-6 3 376,-5 23-69,0 0 0,0 0 1,-1 0-1,-1-1 0,1-12 1,1-12-19,2-48-244,-2 56 304,-1-1 0,-3-41-1,1 22-248,-8 10-151,8 37 346,0-1-51,0-1-1,0 1 1,0 0-1,1-1 1,-1 1-1,1-1 1,-1 1 0,1 0-1,0-1 1,0 1-1,0 0 1,1 0-1,1-4 1,6-11-173,-9 16 179,0 0 1,1-1-1,-1 1 1,1 0-1,0 0 1,-1-1-1,1 1 1,0 0-1,0 0 1,-1 0-1,1 0 1,0 0-1,0 0 1,0 0-1,0 0 1,2 0-1,-2 0 19,-1 1-21,0 0-1,0 0 1,1 0 0,-1 0-1,0 0 1,0 0 0,1 0-1,-1 0 1,0 0 0,1 0-1,-1 0 1,0 0 0,0 0-1,1 0 1,-1 0 0,0 0-1,0 1 1,1-1 0,-1 0-1,0 0 1,0 0 0,0 0-1,1 0 1,-1 1 0,0-1-1,0 0 1,0 0 0,1 0-1,-1 1 1,0-1 0,0 0-1,0 0 1,0 1 0,0-1-1,1 0 1,1 6 45,-1-1 1,1 1-1,-1-1 0,0 1 0,1 7 0,1 11-4,12 58-88,3 88 0,-8-62 167,-2-39-144,15 218 405,-15-154-460,1 4 882,-14-200-14,1 28-796,0-22-381,4-58-300,0 114 560,0 0-1,0 0 1,0-1 0,0 1 0,1 0 0,-1 0 0,0 0 0,0-1 0,1 1 0,-1 0-1,1 0 1,-1 0 0,23-14-2632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8:19.3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98 0 992,'-35'0'5290,"35"12"-4447,5 101 1482,-5-103-2320,0-3 91,0 0 0,0 1 0,-1-1 1,-2 12-1,-1 11-192,4-25 188,0 0 0,-1 0-1,0 0 1,-1 6-1,1-8-47,1-1-1,0 1 0,0 0 1,0 0-1,0 0 0,0 0 0,0-1 1,1 1-1,-1 0 0,3 5 1,1 13-67,1 6-121,-4-17 221,0-1 0,1 0 0,0 0 0,0 0 0,5 12 0,-2-8-151,4 23 0,-3-7 146,-3-17-87,-1 1 0,1 21 0,-3-8-283,1-13 448,-1 1-1,0-1 0,-1 0 0,0 1 0,-1-1 0,-8 26 1,5-15-148,4-20 24,1 0 1,-1 0-1,0 0 0,0 0 0,-3 5 1,1-2-43,0 1 0,1-1 1,-2 10-1,-6 14 367,8-23-346,1-1 0,0 1 0,0 0 1,0 0-1,1 0 0,0 0 0,2 10 0,-1 9 103,-6 22 265,0 35-378,5-46 139,-1 0-89,6 50 0,-3-42-24,-3-36-93,2 0 0,-1 1 0,3 13 0,-2-18 112,0 1-1,-1 0 1,0 9 0,1 17 212,4 5-353,0 4 266,-4-32-178,0 0 1,0 0 0,-1 0-1,0 0 1,-1 0-1,0 0 1,-3 11-1,-1 15 129,2 25 26,2-15-289,-3 83-163,2 77 624,3-109-174,0-78-161,0 0 0,1-1 1,2 1-1,-1 0 1,2-1-1,9 24 1,-10-29 56,-1 0 0,0 1 1,-1-1-1,-1 1 0,0 0 1,-2 22-1,1-16-157,0 86 910,-8-46-1210,3-26 565,4-21-93,-1 1-1,-7 26 1,8-34-150,-1 2 200,0-2-105,0 1 0,1-1 0,-1 13 1,-1 69 109,6 127 156,6-41-463,-6-139 199,2 4 18,12 48 0,-7-41 219,-7-31-52,-1-10-261,-1 0 1,0 0 0,0 0 0,0 6 0,-2 40-9,2 59 396,7-53-70,-4 19-405,1 37 373,-4-87-206,0-16-28,-1 0-1,0 0 1,0 0 0,-1 0 0,-1-1-1,-2 12 1,2-14 58,0 1 0,1-1 0,-1 9 1,1-9 20,0-1 0,0 1 0,-1-1 1,-3 11-1,0-3-86,0 0-1,1 1 1,-4 25 0,-9 22 22,3 46 184,2-13-250,8-57-27,4-29 153,-1 0 0,-2 15 0,-15 56-12,14-62 12,1 0 1,0 0-1,0 24 0,0-16-83,2-22-31,1 0 1,-1 1-1,1-1 1,0 8-1,2 20 138,-4 46 0,0-19 181,3-42-248,4 25 0,-2-25-185,0 24-1,-3-10 143,-1-9 138,1 0 1,5 30-1,-3-35-132,-1-1 0,-2 33 1,0-12-54,4 25 463,-3-60-421,0-1 1,1 1-1,-1 0 1,0-1-1,1 1 1,-1 0-1,1-1 1,1 3-1,3 13 10,-3-11 170,-1-5-128,-1-1 1,1 1 0,0 0 0,-1-1-1,0 1 1,1 0 0,-1 0-1,1 0 1,-1-1 0,0 1 0,0 0-1,1 0 1,-1 0 0,0 0-1,0-1 1,0 1 0,0 0 0,0 0-1,0 0 1,0 0 0,0 1 0,-1-2-54,1 3-10,5 6-118,-5-8 155,2 26-44,-1-22 45,0 1-1,-1 0 0,1-1 0,-1 1 0,-1 0 0,1 0 0,-3 10 0,-3 16 416,4-24-440,0 0 0,0 0 0,1 0 1,1 0-1,0 16 0,0-23 39,0 76 65,-4-67-246,4-10 176,-1 0 0,1 1 0,0-1 0,0 0 0,0 0 0,-1 1 0,1-1 0,0 0 0,0 0 0,0 1-1,0-1 1,0 0 0,-1 1 0,1-1 0,0 0 0,0 1 0,0-1 0,0 0 0,0 1 0,0-1 0,0 0 0,0 0 0,0 1 0,1-1-1,-1 0 1,0 1 0,0 0 0,2 22 316,1-9-471,-1-8 102,-1-1 1,1 1-1,0-1 1,4 7-1,-6-11 70,0 0 1,0-1-1,1 1 0,-1 0 0,1-1 0,-1 1 0,0 0 1,1-1-1,-1 1 0,1 0 0,0-1 0,-1 1 0,1-1 1,-1 1-1,1-1 0,0 0 0,-1 1 0,1-1 1,0 1-1,0-1 0,1 1-16,11 3-331,-12-4 341,0 0 1,-1 0 0,1 0-1,0 0 1,0 0 0,-1 0 0,1-1-1,0 1 1,-1 0 0,1 0 0,0-1-1,-1 1 1,1-1 0,-1 1-1,1 0 1,-1-1 0,1 1 0,-1-1-1,1 1 1,-1-1 0,1 0 0,-1 1-1,1-1 1,-1 1 0,0-1-1,1 0 1,-1-1 0,5-23 66,-5 21-68,1 1 0,-1 0 0,1 0 0,0-1 0,1-3 0,9-16-280,-2 0 1,10-34-1,-6 18 655,-9 19-338,-3 17-136,-1-1 0,1 0 0,0 1 0,0-1 1,3-4-1,-4 5 72,1 1 0,0 0 0,-1-1 0,0 1 1,0 0-1,0-1 0,0 1 0,0-1 1,-1-3-1,1-5-725,-1 10 714,0 0 0,0 0 0,-1 0 1,1 0-1,0 0 0,0 1 0,0-1 0,0 0 1,-1 1-1,1-1 0,0 1 0,-1-1 1,1 1-1,0 0 0,-1-1 0,1 1 0,-3 0 1,3 0-5,9-27-132,-3 7 223,-5 17-53,1 0 1,0 0 0,-1 0-1,2 0 1,-1 0-1,0 0 1,0 0-1,4-4 1,15-23 231,-18 27-293,28-30-216,25-53 149,-50 77 121,1-1 0,-2-1 0,8-20 0,-8 18-23,1 0 0,7-14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8:22.2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275 95 1056,'-2'-5'217,"1"3"-24,0 0 1,0-1-1,0 1 1,1 0 0,-1-1-1,1 1 1,-1-4-1,1 5-139,0 0-1,-1 1 1,1-1-1,0 0 1,-1 1-1,1-1 1,-1 0-1,1 1 1,-1-1-1,1 1 1,-1-1 0,1 0-1,-1 1 1,1-1-1,-1 1 1,0 0-1,1-1 1,-1 1-1,0-1 1,1 1-1,-1 0 1,0 0-1,0-1 1,1 1-1,-1 0 1,0 0-1,0 0 1,1 0-1,-1 0 1,0 0-1,0 0 1,1 0-1,-3 0 1,0 0-30,-1 1 0,1-1 1,-1 0-1,1 1 0,-1 0 0,-4 1 1,1 1 154,1 0 0,-1 0 0,0-1 1,0 0-1,-9 1 0,13-3-97,0 0 0,-1 0 0,1 0 0,0 0 0,-1 0 0,1-1 0,0 0 0,-1 1 0,1-1 0,0 0 0,0-1 0,0 1 0,-6-4 0,1 0 213,0 0-1,-1 1 1,0 0-1,-11-4 0,14 7-294,0 1 0,1-1 0,-1 1 0,-8 1 0,0 0 16,13-1-19,1 0 0,0 0 0,-1 0-1,1 0 1,0 0 0,-1 0-1,1 0 1,0 0 0,-1 0 0,1 0-1,0 0 1,-1 0 0,1 0-1,0 1 1,-1-1 0,1 0 0,0 0-1,0 0 1,-1 1 0,1-1 0,0 0-1,0 0 1,-1 1 0,1-1-1,0 0 1,0 1 0,0-1 0,-1 0-1,1 0 1,0 1 0,0-1-1,0 0 1,0 1 0,0-1 0,0 0-1,0 1 1,0 0 0,2 14 1,-1-8-37,0-5 41,-1-1-1,1 1 1,-1 0 0,1-1 0,0 1-1,0 0 1,0-1 0,0 1-1,0-1 1,0 1 0,0-1-1,0 0 1,1 1 0,-1-1-1,0 0 1,3 1 0,26 18 476,65 23-21,-70-32-461,80 28 120,-88-34 19,-1-1 0,1 0-1,-1-2 1,28 2-1,-44-5-124,1 1 0,-1 0 0,0 0 0,0 0 0,1 0 0,-1 0-1,0 0 1,0 0 0,1-1 0,-1 1 0,0 0 0,0 0 0,0 0-1,1 0 1,-1-1 0,0 1 0,0 0 0,0 0 0,0 0 0,0-1 0,1 1-1,-1 0 1,0 0 0,0-1 0,0 1 0,0 0 0,0 0 0,0-1-1,0 1 1,0 0 0,0 0 0,0-1 0,0 1 0,0 0 0,0-1-1,0 1 1,0 0 0,0 0 0,0-1 0,0 1 0,-1 0 0,1 0 0,0 0-1,0-1 1,0 1 0,0 0 0,0 0 0,-1-1 0,1 1 0,0 0-1,-8-13-138,-6-2 225,-1 1 0,0 1 0,-31-22 0,16 13 8,19 13-163,-1 1 0,0 0 0,0 0-1,0 1 1,-27-10 0,29 13 90,0 0 0,-17-10 0,0 1-97,15 3-436,18 15 533,0 1-1,1-1 1,0-1-1,0 1 1,0-1-1,10 4 1,50 17-460,-29-12-673,-16-6-71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8:31.8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271 154 736,'0'1'22,"0"0"1,0 0 0,0 0-1,0-1 1,0 1-1,-1 0 1,1-1-1,0 1 1,0 0-1,-1 0 1,1-1-1,-1 1 1,1 0-1,0-1 1,-1 1-1,0-1 1,1 1-1,-1-1 1,1 1-1,-1-1 1,1 1-1,-1-1 1,0 1-1,0-1 1,1 0-1,-2 1 1,1 0 7,-1-1 1,1 1-1,0 0 1,0-1 0,0 1-1,0 0 1,0 0-1,0 0 1,0 0-1,-1 1 1,0 2 19,0-1-1,0 0 1,0 0-1,0-1 1,0 1-1,-1 0 1,-4 3-1,5-4 16,-1-1-1,1 0 0,0 0 0,0 0 1,-1-1-1,1 1 0,0-1 1,-1 1-1,1-1 0,0 0 0,-1 1 1,-3-1 143,7-5-187,-1 4-24,0 1 0,1 0 0,-1-1 0,0 1 0,0-1 0,1 1 0,-1-1-1,1 1 1,-1 0 0,0-1 0,1 1 0,-1-1 0,1 1 0,-1 0 0,1 0 0,-1-1-1,1 1 1,-1 0 0,1 0 0,-1 0 0,1-1 0,-1 1 0,1 0 0,0 0 0,1 0-10,4-2 20,0-1 1,0 0 0,0-1-1,0 1 1,-1-1 0,0 0 0,1 0-1,-1-1 1,8-9 0,-5 4 60,0-1-1,-1 0 1,0 0 0,6-14 0,-6 11 219,-5 11-201,0 1 1,-1-1-1,1 0 1,-1 0-1,1 0 1,-1 0-1,0 0 1,-1 0-1,2-6 1,-2 8-83,0 1 0,0-1 0,0 0 0,0 1 0,0-1 0,-1 1 0,1-1 0,0 1 0,0-1 0,0 1 0,-1-1 0,1 1 0,0-1 0,0 1 0,-1 0 1,1-1-1,0 1 0,-1-1 0,1 1 0,-1 0 0,1-1 0,-1 1 0,1 0 0,0-1 0,-1 1 0,1 0 0,-1 0 0,1 0 0,-1-1 0,1 1 0,-1 0 1,0 0-1,1 0 0,-1 0 0,1 0 0,-1 0 0,1 0 0,-1 0 0,1 0 0,-1 0 0,1 0 0,-1 0 0,1 0 0,-1 1 0,1-1 0,-2 1 0,-1-1 24,0 1 0,0 1 0,0-1-1,0 0 1,-6 4 0,-155 109 1193,154-107-1248,1-1 1,-1 1-1,1 1 0,1 0 1,-1 0-1,-9 13 0,18-21 36,0 0 0,0 0-1,0 0 1,0 0 0,1 0-1,-1 0 1,0 0-1,0 0 1,0 0 0,0 0-1,1 0 1,-1 0 0,0 0-1,0 0 1,0 0-1,0 0 1,1 0 0,-1 0-1,0 0 1,0 0-1,0 0 1,0 0 0,0 0-1,1 1 1,-1-1 0,0 0-1,0 0 1,0 0-1,0 0 1,0 0 0,0 0-1,1 0 1,-1 1 0,0-1-1,0 0 1,0 0-1,0 0 1,0 0 0,0 1-1,0-1 1,0 0-1,0 0 1,0 0 0,0 0-1,0 1 1,0-1 0,0 0-1,0 0 1,0 0-1,0 0 1,0 0 0,0 1-1,0-1 1,0 0-1,0 0 1,0 0 0,0 0-1,0 1 1,0-1 0,-1 0-1,1 0 1,0 0-1,21-5 106,-11 2-88,-3 2-77,1 0 0,-1 0 0,0-1 0,1 0 0,-1 0 0,0-1 0,0 0 0,11-7 0,-2 3 262,-14 6-211,0 0-1,0 0 1,0 0 0,0 0-1,0 0 1,-1 0 0,4-3-1,-4 4 5,-1 0 0,0-1 0,0 1 0,1 0 0,-1-1 0,0 1 0,0 0 0,0-1 0,0 1 0,1 0-1,-1-1 1,0 1 0,0-1 0,0 1 0,0 0 0,0-1 0,0 1 0,0 0 0,0-1 0,0 1-1,0-1 1,0 1 0,0 0 0,-1-1 0,1 1 0,0-1 0,0 1 0,0 0 0,0-1 0,-1 1 0,1 0-1,0-1 1,0 1 0,-1 0 0,1 0 0,0-1 0,0 1 0,-1 0 0,1 0 0,0-1 0,-1 1-1,1 0 1,0 0 0,-1 0 0,1 0 0,-1-1 0,1 1 0,0 0 0,-1 0 0,1 0 0,0 0 0,-1 0-1,1 0 1,-1 0 0,0 0 0,-25-5 23,18 2-134,1 0 529,6 3-425,0-1 1,0 1 0,0-1 0,-1 0-1,1 1 1,0 0 0,0-1-1,0 1 1,-1 0 0,1-1-1,0 1 1,0 0 0,-3 0-1,5 0 7,-1 0-1,0 0 1,0 0-1,0 0 0,1 1 1,-1-1-1,0 0 0,0 0 1,0 0-1,0 0 1,0 0-1,1 0 0,-1 0 1,0 0-1,0 1 1,0-1-1,0 0 0,0 0 1,0 0-1,0 0 0,1 0 1,-1 1-1,0-1 1,0 0-1,0 0 0,0 0 1,0 0-1,0 1 0,0-1 1,0 0-1,0 0 1,0 0-1,0 1 0,0-1 1,0 0-1,0 0 0,0 0 1,0 0-1,0 1 1,0-1-1,0 0 0,0 0 1,0 0-1,-1 0 0,1 1 1,0-1-1,0 0 1,0 0-1,0 0 0,0 0 1,0 0-1,0 1 0,-1-1 1,1 0-1,0 0 1,0 0-1,0 0 0,0 0 1,-1 0-1,4 0-4,0-1 0,0 0 0,0 0 0,-1 0 0,1 0 0,0 0 0,-1 0 0,1-1 0,3-2 0,14-7-32,-14 9 35,0 0-1,0-1 0,0 0 0,-1 0 0,1-1 0,-1 1 0,0-1 0,0 0 0,5-6 0,8-8 39,29-24 0,-34 26 104,-5 5 149,-8 11-295,-1 0-1,1 0 1,0 0 0,0-1-1,0 1 1,0 0-1,0 0 1,-1 0-1,1 0 1,0 0-1,0 0 1,0 0-1,-1 0 1,1-1-1,0 1 1,0 0-1,0 0 1,-1 0-1,1 0 1,0 0-1,0 0 1,0 0-1,0 0 1,-1 0-1,1 0 1,0 0-1,0 0 1,0 1 0,-1-1-1,1 0 1,0 0-1,0 0 1,0 0-1,0 0 1,-1 0-1,1 0 1,0 0-1,0 1 1,0-1-1,0 0 1,-1 0-1,1 0 1,-11 14-88,3-4 114,-1 1 0,0-2 0,0 1 0,-1-1 0,0-1-1,0 0 1,-21 13 0,0-3 282,27-14-328,-1-1-1,0 0 1,-1 0 0,1 0-1,-1 0 1,-6 1-1,6-2-47,1-2 69,1 2 0,-1-1 0,0 0 0,0 1 0,1 0 0,-1 0 0,1 1 0,-1-1 0,-3 4 0,-27 25 487,34-30-475,0-1 0,0 1 0,0-1 0,0 1 0,0-1 0,0 0 1,0 1-1,-1-1 0,1 0 0,0 0 0,0 0 0,0 0 0,-1 0 0,1 0 1,-2 0-1,-2 0 56,4 0-104,19-8-6,-10 4 91,0 0 0,0 1 0,0 0 0,11-3 0,-16 5-66,-1 0 1,1 0-1,-1-1 1,1 1-1,-1-1 0,0 1 1,0-1-1,0 0 1,3-3-1,-4 4-3,12-10 74,-12 11-35,-1 0-15,0 0-1,0-1 1,0 1 0,1 0-1,-1 0 1,0 0 0,0 0-1,0 0 1,0 0 0,0-1 0,1 1-1,-1 0 1,0 0 0,0 0-1,0 0 1,0 0 0,0-1-1,0 1 1,0 0 0,0 0-1,0 0 1,0-1 0,1 1-1,-1 0 1,0 0 0,0 0 0,0-1-1,0 1 1,0 0 0,0 0-1,0 0 1,-1 0 0,1-3 263,-1 4-368,1-1 95,0 0 1,0 0-1,0 0 1,0 0-1,0 0 1,-1 0-1,1 0 1,0 0-1,0 0 1,0 0-1,0 0 1,0 0-1,0 0 1,0-1-1,0 1 1,0 0-1,0 0 1,-1 0-1,1 0 1,0 0-1,0 0 1,0 0-1,0 0 1,0 0-1,0 0 1,0 0-1,0 0 1,0 0-1,0 0 1,0-1-1,0 1 1,0 0-1,0 0 0,0 0 1,0 0-1,0 0 1,0 0-1,0 0 1,0 0-1,0 0 1,0-1-1,0 1 1,0 0-1,0 0 1,5-5-49,6-2 91,-9 6-22,-1 0 7,1 0 0,0 0-1,-1 1 1,1-1 0,0 0 0,-1 1 0,4-1 0,3-1-60,13-5-115,-21 7 147,1 0 0,-1 0 1,0 0-1,1 0 0,-1 0 0,0 0 1,1 0-1,-1 0 0,1 0 1,-1 0-1,0 0 0,1 0 0,-1 0 1,0 0-1,1-1 0,-1 1 0,0 0 1,1 0-1,-1 0 0,0-1 1,0 1-1,1 0 0,-1 0 0,0-1 1,0 1-1,1 0 0,-1-1 0,0 1 1,0 0-1,0-1 0,1 1 1,-1 0-1,0-1 0,0 1 0,0 0 1,0-1-1,0 1 0,0 0 0,0-1 1,0 1-1,0 0 0,0-1 1,0 1-1,0-1 0,-2-4 634,2 5-616,-7 0 48,-13 6-103,16-5 34,1 0 1,0 0-1,-1 0 0,1 0 1,0 0-1,-4 3 0,-22 17-219,20-14 266,1-1 1,-1 0-1,-14 7 0,15-10-137,2 0 78,0 0 1,0 0-1,0 1 1,-10 6-1,16-9 46,-1 0 0,0-1-1,0 1 1,0 0 0,0-1-1,0 1 1,0-1-1,-1 1 1,1-1 0,0 1-1,0-1 1,0 0-1,-2 1 1,2-1-40,19-3-325,-5 0 331,0-1 1,-1 0-1,0-1 0,1 0 1,-2-1-1,1-1 1,17-12-1,-15 10 103,-7 5-8,7-5 107,-13 8-186,-1 1 1,0-1-1,1 1 1,-1-1 0,0 0-1,0 1 1,1-1 0,-1 1-1,0-1 1,0 1 0,0-1-1,0 0 1,0 1-1,0-1 1,0 1 0,0-1-1,0 0 1,0 1 0,0-1-1,0 1 1,-1-1 0,1 0-1,0 1 1,0-1 0,0 1-1,-1-1 1,1 1-1,-1-2 1,1 2-19,-1 0 0,1-1 0,-1 1 0,1 0 0,0 0 0,-1-1 0,1 1 0,-1 0 0,1 0-1,-1-1 1,1 1 0,-1 0 0,1 0 0,-1 0 0,1 0 0,-1 0 0,1 0 0,-1 0 0,1 0 0,-1 0 0,1 0 0,-1 0 0,1 0 0,-1 1 0,-17 4-52,9-3 93,-37 10 232,41-12-248,1 1-1,0 1 0,0-1 1,0 1-1,0 0 0,0 0 1,-7 4-1,-14 7-79,23-12 39,1 0 0,-1 0 0,1-1-1,0 1 1,-1 0 0,1 0 0,0 0-1,-2 3 1,-4 2-32,50-23 316,46-28-208,-89 45-48,8-4-44,0-1 1,0 0-1,-1 0 1,0 0 0,0-1-1,9-10 1,-3 8 69,-13 8-26,1 0 1,0 0-1,0-1 1,0 1-1,0 0 1,-1-1 0,1 1-1,0-1 1,-1 1-1,1-1 1,0 0-1,-1 1 1,1-1 0,0 0-1,-1 1 1,1-1-1,-1 0 1,1 1 0,-1-3 138,-14 12 181,-4 4-143,12-8-220,0-1 0,0 0 0,-9 4 0,4-3-142,0-1 177,1 1 1,0 0 0,0 1-1,0 0 1,-14 12 0,22-16 25,0 0 1,0 0 0,0-1-1,0 1 1,0-1 0,0 1-1,-1-1 1,1 0 0,0 0-1,-1 0 1,1 0 0,-1 0-1,-3 0 1,19-8-259,4-1 256,18-11 0,-27 15 59,-5 2-56,0 1 1,0-1 0,1 0-1,-2 0 1,5-3 0,-7 5-23,0 0 0,0-1 0,1 1 0,-1 0 1,0 0-1,0-1 0,0 1 0,0 0 0,1-1 1,-1 1-1,0 0 0,0 0 0,0-1 0,0 1 1,0 0-1,0-1 0,0 1 0,0 0 1,0-1-1,0 1 0,0 0 0,0-1 0,0 1 1,0-1-1,0 1-11,-1-1 0,1 0 0,-1 1 0,1-1 0,-1 1 0,1-1 0,-1 1 0,0-1 0,1 1 0,-1-1 0,0 1 0,1 0 0,-1-1 0,0 1 0,-1-1 0,-1 1 47,1-1 1,-2 1-1,1-1 0,0 1 1,0 0-1,0 0 1,0 0-1,0 1 0,0-1 1,-3 2-1,-13 0 16,-11 6-129,34-9-210,-1 1 329,-1 0 0,1 1 0,-1-1 0,1 0 0,3 2 1,4-1 57,-5-1 135,-4 1-236,0-1-1,-1 0 1,1 0-1,0 0 1,-1 0-1,1 0 0,0 0 1,0 0-1,-1 0 1,1 0-1,0 0 1,-1 0-1,1 0 1,0 0-1,-1-1 0,1 1 1,0 0-1,-1-1 1,1 1-1,0 0 1,-1-1-1,1 1 1,0-1-1,-4 0 55,2 1-57,0 0 0,1 0 0,-1 0 0,0-1 1,1 1-1,-1 0 0,0 0 0,1 0 0,-1-1 0,0 1 1,1 0-1,-1-1 0,1 1 0,-1-1 0,1 1 1,-1 0-1,1-1 0,-1 0 0,0 0 71,10 1-197,49 0-70,-54 0 217,0 1-1,0 0 1,0-1 0,0 1-1,0 1 1,7 2 0,11 3 66,-5-1-181,-15-5 76,0 0 1,0-1 0,1 1-1,-1 0 1,1-1-1,3 1 1,-5-1-53,0 1 0,0-1 0,0 0 0,0 1 0,0-1 0,0 1 0,0-1 0,0 1 0,0-1 0,0 1 0,0 1 0,6 2-306,-4-2 246,-1-1 0,0 1 0,1-1 0,-1 1 0,0 0 0,0-1-1,0 1 1,0 0 0,0 0 0,0 1 0,-1-1 0,1 0-1,-1 1 1,0-1 0,1 1 0,-1-1 0,0 1 0,0-1 0,0 4-1,0-2 87,0 1 0,-1-1 0,0 0 0,1 0 0,-1 0 0,-1 0-1,1 0 1,-1 1 0,1-1 0,-1 0 0,-1 0 0,-1 5 0,1-5 75,-1 0 0,1 0 1,-1 0-1,0 0 0,0-1 1,-1 1-1,1-1 0,-1 0 1,1 0-1,-1 0 0,0 0 1,0 0-1,-1-1 1,-6 3-1,-12 8 288,18-10-299,-1 0 0,1 0 0,-1 0 0,0-1 0,1 0 0,-1 0 0,0 0 0,-10 0 320,34-8-621,2 0 528,-17 5-194,0-1 0,0 1-1,0 1 1,0-1 0,0 0-1,5 0 1,2 1-963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8:43.3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776 282 736,'-1'-1'57,"1"1"0,-1-1 0,1 1 1,-1-1-1,0 1 0,1 0 0,-1-1 0,0 1 0,1 0 1,-1-1-1,0 1 0,1 0 0,-1 0 0,0-1 0,1 1 1,-1 0-1,0 0 0,0 0 0,1 0 0,-1 0 0,0 0 1,1 0-1,-1 0 0,0 0 0,0 1 0,1-1 0,-1 0 0,0 0 1,1 1-1,-1-1 0,0 0 0,1 1 0,-2 0 0,-1 2 64,-1 0-1,1 0 0,-1 1 0,-3 5 1,-4 4 257,6-9-261,-4 4 371,-20 15 0,27-21-410,0 0 0,-1 0 0,1 0 0,0 0 0,0 1 0,0-1 0,-2 4 0,2-2-4,0-1 1,0-1 0,-1 1-1,1 0 1,-4 3 0,2-2-45,-1 1 1,1 0-1,1 0 0,-1 0 1,1 1-1,0-1 1,0 1-1,0 0 0,-3 12 1,5-15 34,-1 0 0,1 0-1,-1 0 1,0 0 0,-1 0 0,-2 3 0,-9 13 238,-1-4-61,14-14-219,0 0-1,0 0 0,0 0 1,0 0-1,0 0 1,0 0-1,0 0 0,0 0 1,0 0-1,0 0 1,1 0-1,-1 0 0,0 1 1,1-1-1,-1 0 1,1 1-1,-1 1 0,1-2 37,12 1-417,-11-2 343,0 0 1,1 0 0,-1 1-1,1-1 1,-1 0-1,1 0 1,-1 0 0,0 0-1,1-1 1,-1 1-1,1 0 1,-1-1 0,3 0-1,2-2 53,0 0 1,0-1-1,0 0 0,0 0 1,-1 0-1,1 0 0,-1-1 1,0 0-1,0 0 0,-1-1 1,0 1-1,0-1 0,0 0 1,-1 0-1,4-8 0,-6 11-24,0 0 0,0 0-1,0-1 1,-1 1-1,0 0 1,1-1 0,-1 1-1,0 0 1,-1-1-1,1 1 1,-1 0 0,1-1-1,-1 1 1,0 0-1,0 0 1,0 0 0,-1 0-1,1 0 1,-4-5-1,4 6 16,0 1 0,0 1 0,0-1 0,0 0 0,0 0 0,0 0 0,0 0-1,-1 1 1,1-1 0,0 1 0,0-1 0,-1 1 0,1-1 0,0 1 0,-1 0 0,-1-1-1,-23 0 202,18 2-193,-43-9-336,-1 1 406,49 7-124,-1 0 1,1-1 0,0 0-1,-1 0 1,1 1-1,0-2 1,-4-1 0,4 2 15,0 0 1,0-1 0,-1 1 0,1 1-1,0-1 1,-1 0 0,-4 0-1,-17 1 343,25 0-374,-1 1-8,1-1 42,0 0 1,-1 0 0,1 0-1,0 1 1,-1-1 0,1 0-1,0 1 1,0-1 0,-1 0-1,1 1 1,0-1 0,0 0-1,0 1 1,-1-1 0,1 0-1,0 1 1,0-1 0,0 1-1,0-1 1,0 0 0,0 1-1,0 0 1,0 3-40,0 1 0,1-1-1,0 0 1,0 1 0,0-1 0,0 0-1,1 0 1,3 6 0,19 30 139,-20-33-29,-2-5-81,0 1 0,0 0 0,1-1 0,-1 1 0,1-1 0,-1 0 0,1 0 0,0 0 0,0 0 0,0 0 0,0-1 0,0 1 0,0-1 0,0 0 0,0 0 0,1 0 0,-1 0 0,0-1 0,6 1 0,-8-1 15,-1 0 0,1 0 0,-1-1 0,1 1 0,-1 0 0,1 0 0,-1 0-1,1-1 1,-1 1 0,1 0 0,-1-1 0,1 1 0,-1-1 0,1 1 0,-1 0 0,1-1 0,-1 1 0,0-1 0,1 1 0,-1-1-1,0 1 1,0-1 0,1 0 0,-1 1 0,0-1 0,0 0 0,3-16 83,-3 12-53,0-1 0,-1 1 0,0-1 0,0 1 0,0 0 0,-1-1-1,0 1 1,0 0 0,0 0 0,0 0 0,-1 0 0,0 0 0,0 1-1,0-1 1,-1 1 0,1 0 0,-7-6 0,2 3-55,-1 0 1,0 1-1,-1 0 0,1 0 1,-1 1-1,0 0 1,-19-5-1,-12-6-119,24 9 238,1 1 0,-1 1 0,-21-4 0,22 7-21,-8-2-152,-40-1 0,55 5 55,0-1 1,0 0-1,0 0 0,0-1 1,0 0-1,0-1 1,1 0-1,-16-7 0,26 15-513,9 8 531,-6-8-122,15 19 98,38 36 1,-49-53 67,0 1 1,1-1-1,0 0 1,0-1 0,1 0-1,0-1 1,17 6 0,-21-9-14,-5-1-39,0 0 0,1 0 1,-1 0-1,1-1 1,-1 1-1,5-1 0,-7 0 11,1 0-1,-1 0 0,1 0 0,-1 0 0,1 0 1,-1-1-1,1 1 0,-1 0 0,1 0 0,-1-1 0,1 1 1,-1 0-1,1 0 0,-1-1 0,0 1 0,1-1 1,-1 1-1,0 0 0,1-1 0,-1 1 0,0-1 0,1 1 1,-1-1-1,0 1 0,0-1 0,0 1 0,1-1 1,-1 1-1,0-1 0,0 1 0,0-1 0,0 1 0,0-1 1,0 1-1,0-1 0,0 0 0,0 0 0,-1-5 76,1 0-1,-1 0 0,-1 0 1,1 0-1,-1 0 0,0 1 1,0-1-1,0 1 0,-6-10 1,0 3-115,0 0 0,-1 0 0,-9-10 0,-13-9-220,31 30 236,-1 0-1,0 0 1,0 0-1,0 0 1,1 0-1,-1 1 1,0-1-1,0 0 1,0 1-1,0-1 1,0 0-1,-1 1 1,1-1 0,0 1-1,0 0 1,0-1-1,0 1 1,-3 0-1,3 11 90,2-5-59,0 0 0,0 0 0,0 0 0,1 0-1,0 0 1,0 0 0,0 0 0,5 8 0,0-2-75,1 0 0,14 18 0,-22-30 62,10 12-33,1 0 0,14 12-1,-22-22 49,0 1-1,0-1 1,0 0-1,1 1 0,0-2 1,-1 1-1,1 0 0,0-1 1,-1 1-1,1-1 1,0 0-1,0 0 0,8 0 1,-3-1-18,1 0 0,0-1 0,0 0 0,-1-1 0,1 0 1,0 0-1,-1-1 0,0 0 0,12-6 0,-20 8 21,1 0 0,-1 0 0,0-1 1,0 1-1,0 0 0,0 0 0,0-1 0,0 1 0,0 0 0,0-1 1,-1 1-1,1-1 0,0 1 0,-1-1 0,1 1 0,-1-1 0,0 0 1,1 1-1,-1-1 0,0 1 0,0-1 0,0 0 0,0 1 0,-1-1 1,1 0-1,0 1 0,-1-1 0,0-1 0,-1-6 73,-1-1-1,0 1 1,-6-11-1,6 12-112,-1 1 0,-1-1 0,1 1-1,-1 0 1,-1 0 0,1 1 0,-1 0-1,0 0 1,-1 0 0,1 0 0,-1 1-1,0 0 1,0 1 0,-14-7 0,5 4-5,9 4 46,0-1-1,0 2 1,-1-1 0,-12-2 0,18 5-23,0 0 1,-1 0-1,1 0 1,0 0 0,-1 0-1,1 0 1,0 1-1,0-1 1,-1 1 0,1-1-1,0 1 1,0 0-1,0 0 1,0 0 0,0 0-1,0 0 1,0 1 0,0-1-1,0 1 1,-1 1-1,3-3 2,-1 1-1,1-1 1,0 0 0,0 0-1,0 0 1,0 0-1,0 1 1,0-1-1,0 0 1,-1 0-1,1 0 1,0 1-1,0-1 1,0 0-1,0 0 1,0 1 0,0-1-1,0 0 1,0 0-1,0 0 1,0 1-1,0-1 1,0 0-1,0 0 1,1 0-1,-1 1 1,0-1-1,0 0 1,0 0 0,0 0-1,0 1 1,0-1-1,0 0 1,1 0-1,-1 0 1,0 0-1,0 1 1,0-1-1,0 0 1,1 0-1,-1 0 1,0 0 0,0 0-1,0 0 1,1 0-1,-1 1 1,0-1-1,0 0 1,0 0-1,1 0 1,-1 0-1,0 0 1,1 0 0,14 3 27,-13-3 69,2-12-299,-4 10 227,-1 0 0,1 0 0,-1 0 0,0 0 0,0 0 0,0 0 0,0 1 0,0-1 0,0 0 0,-1 0 0,1 1 0,-1-1 0,1 1 0,-1-1-1,1 1 1,-1 0 0,0 0 0,0 0 0,1 0 0,-1 0 0,0 0 0,0 0 0,0 0 0,0 1 0,0-1 0,-4 0 0,5 1-31,0 0 1,0-1-1,0 1 0,1-1 0,-1 1 1,0-1-1,0 1 0,0-1 1,0 1-1,1-1 0,-1 0 0,0 0 1,1 1-1,-1-1 0,0-1 0,-5-4 317,-5-9-534,8 8 287,3 7-49,0 0-1,0-1 0,0 1 0,0-1 1,0 1-1,0 0 0,0-1 0,0 1 1,0 0-1,0-1 0,-1 1 0,1 0 1,0 0-1,0-1 0,0 1 0,-1 0 1,1-1-1,0 1 0,0 0 0,-1 0 1,1 0-1,0-1 0,-1 1 0,1 0 1,0 0-1,-1 0 0,1 0 0,0-1 1,-1 1-1,1 0 0,0 0 0,-1 0 1,-28-5-372,15 18 384,-3 6-287,13-15 325,-9 7-6,10-9-50,1-1 1,-1 0 0,0 0 0,0 0 0,1-1-1,-1 1 1,0-1 0,0 1 0,0-1-1,0 0 1,-5-1 0,4 1 89,-31 5-167,34-5 50,1 0 18,0 0 0,0 0 0,-1 0 0,1 0 0,0 0 0,0 0 0,0 0 1,-1 0-1,1 0 0,0 0 0,0 0 0,-1 0 0,1 0 0,0 0 0,0 0 1,0 0-1,-1 0 0,1 0 0,0 0 0,0 0 0,0 1 0,-1-1 0,1 0 1,0 0-1,0 0 0,0 0 0,0 1 0,-1-1 0,1 0 0,0 0 0,0 0 0,0 0 1,0 1-1,0 0 14,0 1 1,0-1-1,0 0 1,1 1 0,-1-1-1,1 0 1,-1 1-1,1-1 1,-1 0-1,1 0 1,0 1 0,1 1-1,-2-2-2,4 3-27,0 1 0,1-1 0,-1 1 0,1-1 0,0 0 0,0-1 0,1 1 0,-1-1 0,8 3 0,13 9-78,16 11-67,48 20 1,-59-30 165,11 2 130,64 20 0,-22-10-123,-62-19-26,1-2-1,-1 0 1,1-2 0,1 0 0,-1-2 0,0 0-1,1-2 1,0 0 0,28-4 0,8-4 99,-1-3 0,111-33 0,28-38-294,-113 36 372,-52 27 80,55-22 1,-3 14-669,3-2 417,-70 22 69,1 1 0,-1 0 0,1 1 0,0 1 0,30-1 0,-1-1-98,-44 4 41,1 1 1,-1-1-1,0-1 1,0 1-1,1 0 1,-1-1-1,0 0 0,0 0 1,5-4-1,-8 5 17,0 0-1,0 0 0,0 1 0,1-1 0,-1 0 0,0 1 0,0-1 0,0 1 0,0 0 1,0-1-1,1 1 0,1 0 0,-2 0-22,0-1-1,1 1 1,-1 0 0,0-1-1,1 1 1,-1-1 0,0 1-1,0-1 1,0 0 0,1 1-1,-1-1 1,1-1 0,-1 1 13,0 0 1,0 0 0,-1 0 0,1 0 0,-1-1-1,1 1 1,-1 0 0,0 0 0,1 0-1,-1 0 1,0-1 0,0 1 0,0 0-1,1 0 1,-2-3 0,1 4 0,0-1 0,0 1 1,0-1-1,0 0 0,0 1 0,0-1 0,0 1 1,-1-1-1,1 0 0,0 1 0,0-1 0,-1 1 1,1-1-1,0 1 0,-1-1 0,1 1 1,-1-1-1,1 1 0,-1-1 0,1 1 0,0 0 1,-1-1-1,0 1 0,1 0 0,-1-1 1,1 1-1,-1 0 0,1 0 0,-1 0 0,0-1 1,1 1-1,-1 0 0,1 0 0,-1 0 1,-1 0-1,-8-4 35,9 4-43,0-1 1,1 1 0,-1 0 0,0-1-1,0 1 1,0 0 0,1-1-1,-1 1 1,0 0 0,0 0 0,0 0-1,0 0 1,1 0 0,-1 0-1,-2 0 1,-15 4-331,15-4 299,0 0 1,0 1-1,0 0 1,-1 0-1,1 0 1,0 0-1,1 0 1,-1 0-1,0 1 1,0 0-1,-2 1 1,-41 35 255,46-34-178,1-4-34,0-1-14,1 1 0,-1-1 0,1 0 0,-1 0 0,1-1 0,-1 1 0,1 0 0,-1 0 0,0-1 0,0 1 0,0-1 0,0 1 0,0-1 0,0 1 0,0-1 0,0 0 0,-1 0 0,1 1 0,0-1 0,-1 0 0,0 0 0,1 1 0,-1-1 0,0 0 0,0 0 0,0 0 0,0 0 0,0 0 0,-1 1 0,1-1 0,0 0 0,-1 0 0,0 1 0,1-1 0,-1 0 0,0 0 0,0 1 0,0-1 0,-1-1 0,-1-1 25,2 2-9,0 0-1,-1 0 1,1 0-1,-1 1 1,0-1 0,1 0-1,-1 1 1,0-1 0,0 1-1,0 0 1,0 0-1,0 0 1,-4-2 0,-14 0-28,16 3-30,1 0 0,0-1 0,-1 1 0,1-1 0,-7-2 0,7 2 45,-1 0-1,0 0 0,0 0 1,0 1-1,0-1 0,0 1 1,0 0-1,-6 1 0,-4 0 24,35-1-141,0 1-1,1 1 1,25 6 0,-33-4 265,33 13-320,-43-16 156,0 1 0,-1 0 0,1 0 1,-1 1-1,1-1 0,-1 1 1,0-1-1,0 1 0,4 5 0,33 38-1850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8:45.2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123 32 1568,'-2'1'75,"-1"0"-1,1 0 1,-1 1 0,1 0-1,0-1 1,0 1-1,0 0 1,0 0 0,0 0-1,0 0 1,-3 4 0,-10 11 133,7-10 142,0-1 0,-1 0-1,1-1 1,-12 5 0,5-1 461,15-9-806,-1 0 1,1 0-1,-1 0 0,0 1 1,1-1-1,-1 0 0,1 0 1,-1 1-1,1-1 0,-1 0 1,1 1-1,-1-1 0,1 1 1,0-1-1,-1 0 0,1 1 1,0-1-1,-1 1 0,1-1 1,0 1-1,-1-1 0,1 1 1,0 0-1,0-1 0,0 1 1,-1-1-1,1 1 0,0-1 1,0 1-1,0 0 0,0-1 1,0 1-1,0-1 0,0 1 1,0 0-1,0-1 0,1 1 1,-1-1-1,0 1 1,0-1-1,0 1 0,1-1 1,-1 1-1,0 0 0,1-1 1,-1 0-1,0 1 0,1-1 1,-1 1-1,1-1 0,-1 1 1,1-1-1,-1 0 0,1 1 1,-1-1-1,1 0 0,-1 0 1,1 1-1,0-1 0,4 3-23,-1 0-1,1-1 0,0 0 0,0 0 1,6 1-1,75 20 109,-38-10 433,-14-2 618,-32-11-1146,0 0 0,0 0-1,0 0 1,0 0 0,0 0-1,0-1 1,0 1 0,0 0-1,0-1 1,4-1 0,-3 0 25,0-1 0,0 1 0,0-1 1,0 0-1,0 0 0,0 0 0,-1-1 0,3-3 1,14-17 138,-16 21-147,0-1 0,0 0 0,0 0 1,-1 0-1,1 0 0,-1 0 0,0-1 0,0 1 0,-1-1 0,2-7 0,-2 11-10,-1 0 0,0 0 1,1 0-1,-1 0 0,1 0 0,-1 0 0,1 0 0,-1 0 0,1 0 0,0 0 0,0 0 0,5-10-187,-4 6 299,-1 5-108,-1-1-1,1 1 0,-1-1 0,1 1 0,-1-1 1,0 0-1,1 1 0,-1-1 0,0 0 1,0 1-1,0-1 0,1 0 0,-1 1 0,0-1 1,0 0-1,0-1 0,26-51-1674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8:46.5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381 0 576,'-69'58'1063,"59"-51"-790,0 0-1,-1-1 1,0 0 0,0 0-1,-14 3 1,0 0 286,8-3-347,-1 0 0,0-1 0,-33 4 1,45-8-138,-1 0 1,0-1-1,1 0 1,-1 0-1,0-1 1,1 0-1,-1 0 1,1 0 0,-1-1-1,1 0 1,-8-3-1,-1 0-180,12 7-117,8 4 208,2-1 103,0 0 0,0 0 0,0 0 0,0-1 0,1 0 0,0-1 0,-1 0 0,14 4 0,8 0 153,33 3 0,-34-6-210,-3 0 62,0-1 1,0-1-1,1-2 0,-1 0 0,0-2 0,0 0 1,0-2-1,37-10 0,29-20-19,-82 30-12,-1 0 0,14-10 0,12-6 41,-19 13-234,0 1-1,1 0 1,0 1-1,0 0 1,0 1-1,0 1 1,0 1-1,1 0 1,-1 1-1,1 1 1,-1 1-1,1 0 1,-1 1-1,22 5 1,-1 4-2846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8:51.6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42 172 832,'1'0'7,"-1"0"0,0 1 0,0-1 0,0 0 0,0 0 0,0 0 0,1 0 0,-1 0 0,0 0 0,0 0 0,0 0 0,0 0 0,0 1-1,0-1 1,1 0 0,-1 0 0,0 0 0,0 0 0,0 0 0,0 0 0,0 1 0,0-1 0,0 0 0,0 0 0,0 0 0,0 0 0,0 1 0,0-1 0,0 0 0,0 0 0,0 0 0,0 0 0,0 1 0,0-1 0,0 0 0,0 0 0,0 0 0,0 0 0,0 0 0,0 1-1,0-1 1,0 0 0,0 0 0,0 0 0,-1 0 0,1 0 0,0 1 0,0-1 0,-11 1 1391,8-20-145,3 10-730,0 7-522,0 0 1,1 0 0,-1 0-1,0 0 1,-1 0-1,1 0 1,0 0 0,-1 0-1,1 0 1,-1 0 0,1 0-1,-2-3 1,1 3 28,1-1 1,-1 0-1,1 1 0,0-1 1,-1 1-1,1-1 0,1 1 1,-1-5-1,1-1-26,-4-4 215,3 11-210,0 0 0,-1 0-1,1 0 1,0 1 0,0-1 0,0 0 0,-1 0 0,1 0-1,0 0 1,0 1 0,0-1 0,0 0 0,0 0-1,1 0 1,-1 0 0,0 0 0,0 1 0,0-1-1,1 0 1,-1 0 0,0 0 0,1 1 0,-1-1 0,1 0-1,0 0 1,2-3-77,0-1 1,0 1-1,-1 0 0,4-9 1,6-11 597,-11 44-631,-1 10 442,-18-31 171,-6-12 160,11 9-475,15 7-157,3 5-72,0 0-1,-1 0 1,0 0 0,0 1-1,-1 0 1,4 13 0,0 4 119,-5-23-60,-1 1 0,0-1 0,0 1 0,0-1-1,0 1 1,-1-1 0,1 1 0,-1 0 0,0-1 0,0 1 0,0 0 0,-1 4 0,0 1-1,2-8-21,-1 0-1,0 0 0,0 0 1,0-1-1,0 1 0,0 0 0,0 0 1,0 0-1,0-1 0,-1 1 1,1 0-1,0 0 0,0 0 0,-1-1 1,1 1-1,0 0 0,-1-1 1,1 1-1,-2 1 0,2-2-7,0 0-1,0 0 1,0 0 0,0 1-1,-1-1 1,1 0 0,0 0-1,0 0 1,0 0 0,0 0-1,0 1 1,0-1-1,0 0 1,0 0 0,-1 0-1,1 0 1,0 1 0,0-1-1,0 0 1,0 0 0,0 0-1,0 0 1,0 1 0,0-1-1,0 0 1,0 0 0,0 0-1,0 0 1,0 1-1,0-1 1,1 0 0,-1 0 6,0 0 0,0 0 0,0 1 0,0-1 0,0 0 0,0 0 0,0 0 0,0 0 0,0 0 1,0 1-1,0-1 0,0 0 0,0 0 0,0 0 0,0 0 0,0 0 0,0 0 0,-1 1 0,1-1 0,0 0 1,0 0-1,0 0 0,0 0 0,0 0 0,0 0 0,0 0 0,0 0 0,0 1 0,0-1 0,-1 0 0,1 0 0,0 0 1,0 0-1,0 0 0,0 0 0,0 0 0,0 0 0,-1 0 0,1 0 0,0 0 0,0 0 0,0 0 0,0 0 0,0 0 1,0 0-1,-1 0 0,1 0 0,0 0 0,0 0 0,0 0 0,0 0 0,0 0 0,0 0 0,-1 0 0,1 0 1,0 0-1,0 0 0,0 0 0,-3 0 130,-4-2-276,5-8 131,-1 1 227,3 8-230,-1 1 1,1-1-1,0 0 1,-1 0-1,1 0 0,0 0 1,-1 0-1,1 0 1,0 0-1,0 0 1,0 0-1,0 0 1,0 0-1,0 0 1,0 0-1,0 0 1,1 0-1,-1 0 1,0 0-1,1-1 1,0 0 13,1-1 1,-1 1-1,0-1 0,0 1 1,-1-1-1,1 0 1,0 1-1,0-5 0,6 10-68,4 3-107,22 47 139,-29-48-165,0 0 0,0 0-1,0 0 1,1 0 0,-1-1 0,1 1 0,0-1 0,1-1 0,7 5 0,6-1-1649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07:58.3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61 143 2720,'0'-14'1235,"-2"-32"1369,2 43-2333,-1-1-1,1 0 1,-1 1-1,-1-1 0,1 1 1,0-1-1,-1 1 1,1 0-1,-5-6 1,-30-32 4603,36 41-4861,0 0-1,-1 0 1,1 0 0,0 0-1,0 0 1,0-1 0,0 1-1,0 0 1,-1 0-1,1 0 1,0 0 0,0 0-1,0 0 1,0 0-1,-1 0 1,1 0 0,0 0-1,0 0 1,0 0 0,-1 0-1,1 0 1,0 0-1,0 0 1,0 0 0,0 0-1,-1 0 1,1 0 0,0 0-1,0 0 1,0 0-1,0 0 1,-1 0 0,1 0-1,0 0 1,0 1-1,0-1 1,0 0 0,0 0-1,-1 0 1,1 0 0,0 0-1,0 0 1,0 1-1,0-1 1,0 0 0,0 0-1,0 0 1,0 0-1,0 1 1,-1-1 0,1 0-1,0 0 1,0 0 0,0 1-1,0-1 1,0 0-1,0 0 1,0 0 0,0 0-1,0 1 1,0-1-1,0 0 1,1 0 0,-1 0-1,0 1 1,-1 15 87,1-14-105,0 300 795,5-115-1228,-4-164-5306,1-15 3238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8:53.5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1 576,'-1'0'12,"0"1"0,0-1 1,0 0-1,0 1 0,0-1 0,0 1 0,0 0 0,1-1 1,-1 1-1,0 0 0,0-1 0,1 1 0,-1 0 1,0 0-1,1 0 0,-1 0 0,1-1 0,-1 1 1,1 0-1,0 0 0,-1 0 0,1 0 0,0 0 0,0 0 1,-1 0-1,1 0 0,0 0 0,0 0 0,0 0 1,0 2-1,0-2-22,0 1 0,0 0-1,0 0 1,0-1 0,-1 1 0,1 0 0,-1-1 0,1 1 0,-1-1 0,-1 4 0,1-3 44,0 0 0,0 0 1,1 0-1,-1 0 0,0 0 1,1 0-1,0 0 0,0 0 1,-1 2-1,-1 11 273,0-3 122,-1 3-159,1-9-163,1 0 0,0 0-1,0 0 1,0 0 0,1 0 0,0 0 0,0 0 0,1 9-1,0 8-256,-5 8 1106,-1 5-1331,5 10 1010,9-58-635,-5-11 240,1 9-1200,5-23 1,0-3 659,-2 15 387,-6 16-50,0 1 0,1 0 0,0 0 0,0 0 0,7-11 0,-1 4-85,-1-1-501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8:56.0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14 227 832,'-1'-1'61,"1"0"1,-1 0-1,0-1 1,0 1-1,0 0 1,1-1-1,-1 1 1,1 0-1,-1-1 1,1 1-1,0-1 1,-1 1-1,1-1 1,0 1-1,0-1 1,0 1-1,0-3 1,0 1-150,-2-6-153,1 8 253,1 0 0,-1 0 0,1 0-1,0 0 1,-1 0 0,1 0 0,0 0-1,0 0 1,0 0 0,0 0 0,0 0-1,0 0 1,0 0 0,0 0 0,0 0-1,0 0 1,0 0 0,1 0 0,-1-2-1,2 0 97,0-1 1,0 1-1,-1-1 0,0 0 0,1 0 0,-2 0 0,1 0 0,0 0 0,-1 0 0,0-7 1,5-4-232,12-1 459,-4 7-597,-12 9 290,0-1 0,0 1 1,0-1-1,0 1 0,0-1 1,0 0-1,0 1 0,0-1 1,0 0-1,0 0 0,-1 0 1,1 0-1,0 1 0,0-1 1,-1 0-1,1 0 0,-1 0 1,1-1-1,-1 1 0,1 0 1,-1 0-1,0 0 0,1-2 1,3-10 385,0-5-702,-4 16 397,-2-14 447,1 15-536,1 1 0,-1-1 0,1 1-1,-1 0 1,1-1 0,-1 1 0,1 0 0,-1-1-1,0 1 1,1 0 0,-1 0 0,0-1 0,1 1-1,-1 0 1,0 0 0,1 0 0,-1 0 0,0 0-1,-3 0 395,-16 0-703,20 0 336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9:00.5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273 162 832,'-2'0'128,"-1"0"0,1 0 1,-1 1-1,0-1 0,1 1 0,-1 0 1,1 0-1,0 0 0,-1 0 0,-2 2 1,2-2 7,0 1 1,0-1 0,0 0 0,-1 1-1,1-1 1,-4 0 0,-17 3 448,15-1-403,1-2 0,-1 0 1,1 0-1,-1 0 0,0-1 0,0 0 0,-9-2 1,-3 1 21,17 1-206,1 0 1,0 0 0,0-1 0,0 1 0,-7-2 0,0 1 50,9 1-24,0 0 0,1 0-1,-1 0 1,1 0 0,-1 0 0,1 0-1,-1 0 1,1 0 0,-1 0 0,1-1-1,-1 1 1,1 0 0,-1 0-1,1 0 1,-1-1 0,1 1 0,-1 0-1,1 0 1,-2-1 0,1-1 38,-1 1 1,0 0-1,0-1 0,0 1 1,0 0-1,0 0 1,0 0-1,-4 0 0,3-1-41,1 1 0,0 0 0,0-1 0,0 0 0,1 1 0,-1-1 0,-3-3 0,4 3 40,1 1-32,-1 0 0,1 0 0,-1-1 0,1 1 0,-1 0 0,1 0 0,0 0 0,0 0 0,-1-1 0,1 1 0,0 0 0,0 0 0,0 0 0,0-1 0,0 1 0,0 0 0,1 0 0,-1 0 0,1-2 0,4-8-178,-5 10 139,0 0 1,0 0-1,1 0 0,-1 1 0,0-1 0,1 0 1,-1 0-1,0 1 0,1-1 0,-1 0 1,1 1-1,0-1 0,-1 0 0,1 1 1,1-2-1,9-9-17,-10 10 20,0-1 1,1 1 0,-1-1-1,1 1 1,-1 0-1,1 0 1,-1-1 0,1 1-1,0 0 1,2-1-1,7-2 25,-1 0 1,0 0-1,-1-1 0,1-1 0,-1 1 0,14-13 0,-12 10-115,-10 8 126,0-1 0,1 1 1,-1-1-1,0 1 0,0-1 1,0 0-1,0 0 0,0 0 0,0 0 1,0 1-1,0-1 0,-1 0 1,1-1-1,0 1 0,0 0 1,-1 0-1,1 0 0,-1 0 1,1 0-1,-1-1 0,1-1 0,-2 3 8,-1 0-1,1 0 0,-1 0 1,1 0-1,-1 0 0,1 1 1,-1-1-1,1 0 0,-1 1 1,-1 0-1,-3 3-130,4-3-106,0 0 0,0 1 0,0-1 0,0 1 0,0-1 0,0 1 0,-2 2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9:06.8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33 119 576,'-5'-3'213,"8"7"-127,2-1 185,-1 0 1,1-1-1,0 1 0,0-1 1,0 0-1,1-1 1,-1 1-1,0-1 1,12 1 223,-4-4-165,-12 2-320,-1 0 0,0 1 1,1-1-1,-1 0 0,1 0 0,-1 0 1,1 0-1,-1 0 0,1 0 0,-1-1 1,1 1-1,-1 0 0,0 0 0,1 0 1,-1 0-1,1 0 0,-1-1 0,1 1 1,-1 0-1,0 0 0,1-1 1,-1 1-1,0 0 0,1-1 0,-1 1 1,0 0-1,1-1 0,-1 1 0,0 0 1,0-1-1,1 1 0,-1-1 0,0 1 1,0-1-1,0 1 0,0 0 0,0-1 1,0 1-1,1-1 0,-1 1 1,0-1-1,0 1 0,0-1 0,-1 1 1,1-1-1,0 1 0,0 0 0,0-1 1,0 0-1,-1-5-43,1 1 0,-1-1 0,-1 0 0,-2-8 0,3 10 65,-4-9 266,4 10-254,0 1 0,0 0 0,0 0 0,0-1 0,1 1-1,-1-1 1,1 1 0,-1-4 0,1 0-51,0 4-45,0 0-1,0 0 1,0 0 0,0 0-1,0 0 1,0 1 0,-1-1-1,1 0 1,-1 0 0,1 0-1,-2-2 1,2 4 55,0 0 0,0-1 0,0 1-1,0 0 1,0-1 0,0 1 0,0 0 0,0-1-1,0 1 1,0 0 0,0-1 0,0 1 0,0 0-1,0 0 1,0-1 0,0 1 0,1 0 0,-1-1-1,0 1 1,0 0 0,0 0 0,1-1 0,-1 1-1,0 0 1,1-1 0,-1 1 5,0 0 0,0 0 1,0 0-1,1-1 0,-1 1 0,0 0 0,0 0 0,0 0 1,0-1-1,0 1 0,1 0 0,-1 0 0,0-1 1,0 1-1,0 0 0,0-1 0,0 1 0,0 0 0,0 0 1,0-1-1,0 1 0,0 0 0,0 0 0,0-1 1,2 4-7,-1-1 1,0 1-1,1 0 1,-1 0-1,0 0 1,0 0 0,0 0-1,-1 1 1,1-1-1,-1 0 1,0 0 0,0 0-1,0 5 1,-1-1 71,-1-1 0,1 1 0,-1-1 0,-1 0 0,-4 10 0,-2 6 99,7-15-81,-1 0 1,0 0 0,-7 11-1,-2 2 214,-11 23-1,20-37-297,3-6-17,0 1 0,0 0-1,-1-1 1,1 1 0,0 0 0,-1-1 0,1 1-1,-1-1 1,1 1 0,-1-1 0,1 1 0,-1-1-1,1 1 1,-1-1 0,1 1 0,-1-1 0,0 0-1,1 1 1,-1-1 0,0 0 0,-1 1-1,-1 3 189,3-4-177,0 0-1,0 0 1,0 0 0,-1 0 0,1 0-1,0 0 1,0 0 0,0 0 0,0 0-1,0 0 1,0 0 0,0 0-1,0 0 1,-1 0 0,1 0 0,0 0-1,0 0 1,0 0 0,0 0 0,0-1-1,0 1 1,0 0 0,0 0 0,0 0-1,0 0 1,0 0 0,0 0-1,-1 0 1,1 0 0,0-1 0,0 1-1,0 0 1,0 0 0,0 0 0,0 0-1,0 0 1,0 0 0,0 0-1,0 0 1,0-1 0,0 1 0,0 0-1,0 0 1,0 0 0,1 0 0,-1 0-1,0 0 1,0 0 0,0-1 0,0 1-1,0 0 1,0 0 0,0 0-1,0-3 15,1 0-1,-1 0 0,1 0 0,-1 0 0,1 0 0,0 0 0,0 0 1,3-5-1,1-1 72,-5 8-117,1-1-1,0 1 1,0 0-1,0 0 1,0 0-1,0 1 1,0-1-1,0 0 1,0 0-1,3-1 1,8-7-152,-12 9 183,1 0 1,-1-1-1,0 1 0,1 0 0,-1-1 0,1 1 1,-1 0-1,0-1 0,1 1 0,-1 0 0,1 0 1,-1-1-1,1 1 0,-1 0 0,1 0 1,-1 0-1,1 0 0,-1 0 0,1-1 0,-1 1 1,1 0-1,-1 0 0,1 0 0,-1 0 0,1 1 1,-1-1-1,1 0 0,3 0 493,8-14-366,-9 9-87,0 1-1,1-1 1,-1 1-1,6-4 1,-8 7 49,11-15-164,-11 16 67,-1 0 0,1-1 0,0 1 1,-1 0-1,1-1 0,-1 1 0,1 0 0,0-1 0,-1 1 1,1 0-1,0 0 0,-1 0 0,1 0 0,0 0 0,0 0 1,-1 0-1,1 0 0,0 0 0,-1 0 0,1 0 1,0 0-1,-1 1 0,1-1 0,0 0 0,-1 0 0,2 1 1,0 0 227,-1 1-157,10 22 96,-10-23-80,-1-1-71,0 1 0,0-1 0,0 0 0,0 0 0,0 1 0,0-1 0,0 0 0,0 0 0,0 1-1,0-1 1,0 0 0,0 0 0,0 1 0,0-1 0,0 0 0,0 0 0,0 1 0,0-1 0,0 0 0,0 0 0,0 1 0,-1-1 0,1 0 0,0 0-1,0 0 1,0 1 0,0-1 0,0 0 0,-1 0 0,1 0 0,0 0 0,0 0 0,-1 1 0,1-1 0,0 0 0,0 0 0,0 0 0,-1 0 0,1 0-1,-42-12 723,30 10-567,3 0-63,-1 0-1,-14 0 1,22 1-117,0 1 0,0 0 0,0 1 0,0-1 0,0 0-1,0 0 1,0 1 0,0-1 0,0 1 0,0 0 0,0 0 0,0-1 0,1 1 0,-1 0-1,0 1 1,0-1 0,-2 2 0,3-2 1,0 0-1,0 0 0,1 0 1,-1 0-1,0 0 1,0 0-1,1 0 1,-1 0-1,0 0 1,1 0-1,-1 0 0,1 0 1,-1 1-1,1-1 1,0 0-1,0 0 1,-1 1-1,1-1 1,0 0-1,0 0 0,0 1 1,0-1-1,1 0 1,-1 0-1,0 1 1,0-1-1,1 0 1,-1 0-1,1 0 0,-1 1 1,1-1-1,-1 0 1,1 0-1,0 0 1,0 1-1,1 0 21,0 0 1,0 0-1,0 0 0,0 0 1,1 0-1,-1 0 0,0 0 1,1-1-1,-1 0 0,1 1 1,-1-1-1,1 0 0,0 0 1,0 0-1,0-1 0,-1 1 1,1-1-1,0 1 0,0-1 1,0 0-1,0 0 0,0 0 1,0-1-1,4 0 0,-2 0-16,-4 1 16,0 0-1,0 0 0,0 0 0,0 0 0,0-1 1,0 1-1,0 0 0,0 0 0,0-1 0,-1 1 1,1-1-1,0 1 0,0-1 0,0 1 0,-1-1 1,1 1-1,0-1 0,0 0 0,-1 1 0,1-1 1,-1 0-1,1 0 0,-1 1 0,1-1 0,-1 0 1,1 0-1,0-1 0,0-3 39,1-1 0,0 1 0,-1 0 0,0 0 0,0-1 0,-1 1 0,1-1 0,-1 1 0,0 0 0,-1-1 0,1 1 0,-1 0 0,0-1 0,-1 1 0,-3-10 0,5 14-48,0 1 1,-1-1-1,1 1 1,0-1-1,-1 1 1,1-1-1,0 1 0,-1-1 1,1 1-1,-1-1 1,1 1-1,-1-1 1,1 1-1,-1 0 0,1-1 1,-1 1-1,1 0 1,-1 0-1,1-1 1,-1 1-1,0 0 0,1 0 1,-1 0-1,1 0 1,-1 0-1,0 0 1,1 0-1,-1 0 0,1 0 1,-1 0-1,0 0 1,1 0-1,-1 0 1,0 0-1,1 0 0,-1 1 1,1-1-1,-1 0 1,1 0-1,-1 1 1,1-1-1,-1 0 0,1 1 1,-1-1-1,1 1 1,-1-1-1,0 1 1,-2 2-5,0-1 1,1 1 0,-1 0 0,0 0-1,1 0 1,-3 3 0,-18 50 45,19-47-29,0 1 0,1-1 0,0 0 0,1 1 0,-2 14 0,3-20-102,1-1 1,0 1-1,0-1 1,0 0-1,0 1 0,1-1 1,-1 1-1,1-1 1,0 0-1,0 1 1,0-1-1,0 0 0,1 0 1,-1 0-1,1 0 1,0 0-1,-1 0 0,2 0 1,2 2-1,-4-3-52,1-1 1,0 0-1,-1 0 0,1-1 0,0 1 1,0 0-1,0 0 0,0-1 0,0 1 1,-1-1-1,1 0 0,0 0 0,0 0 1,0 0-1,4 0 0,-1 0-130,16 0-2065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9:11.2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613 162 832,'-2'0'39,"1"0"1,-1 0-1,1 1 0,-1-1 1,1 0-1,-1 1 0,1 0 1,-1-1-1,1 1 0,0 0 1,-1 0-1,1 0 1,-1 1-1,0-1 85,0 0-1,1 0 1,-1 0 0,0 0-1,1 0 1,-1 0 0,0 0-1,-3 0 1,1 0 154,-62 14 1968,59-13-2144,1 0-1,-1 1 1,1 0 0,-1 0 0,1 1 0,0-1 0,-8 8-1,-19 15 401,25-21-369,0 1-1,0 1 1,0-1-1,1 1 1,0 1-1,-8 10 1,-9 10 141,5-6 124,13-15-1119,15-14 428,112-80 741,-116 84-550,17-12 3,1 2 0,31-14-1,-27 14 222,-23 10-129,1 0-1,0 0 1,0 1 0,-1 0-1,1 0 1,0 0 0,1 1-1,-1 0 1,10-1-1,-13 2 29,4-1-25,0 1 0,0 0 0,1 0 0,-1 1 0,0-1 0,0 2 0,0-1 0,1 1 0,-1-1 0,-1 2 0,1-1 0,9 6-1,-2-1 27,1-1-1,25 10 1,12 4 351,-42-15-597,-6-3 211,1 0 1,0 0-1,0 0 1,0-1 0,1 0-1,-1 0 1,0 0-1,7 1 1,27 7 77,-28-7-22,-1 1 1,1-1-1,-1-1 1,14 1-1,-15-2-62,0-1-1,0-1 1,0 1-1,0-1 0,-1-1 1,1 1-1,0-1 1,7-5-1,24-8 175,266-86-336,-159 69 710,-115 27-546,-20 5 104,1 1 0,-1-1 1,1 2-1,-1 0 0,1 0 1,-1 1-1,20 6 0,22 0-343,-14 8 473,-29-11-92,1-1 0,18 6 0,-14-8-197,0 1 0,0-2-1,0 0 1,0 0 0,0-2-1,25-2 1,27-3 329,2 0-56,-49 4-241,-15 2 35,-1 0 0,0-1-1,1 1 1,-1-1 0,0 0 0,0 0 0,0 0 0,0-1 0,0 1 0,0-1 0,0 0 0,0 0 0,6-5-1,-9 6 19,0 0 0,0 1 0,0-1 0,0 0 0,0 1 0,0-1 0,0 1 0,0-1 0,0 1 0,2-1 0,-2 1 6,0 0 1,0 0-1,-1-1 0,1 1 1,0 0-1,0-1 0,-1 1 1,1-1-1,0 1 0,0 0 1,-1-1-1,1 0 0,0 1 1,-1-1-1,1 1 0,-1-1 1,1 0-1,0-1-17,0 0 0,-1 0 1,1 0-1,-1 0 0,1 0 0,-1 0 0,0 0 0,0 0 0,0 0 1,0 0-1,0 0 0,0 0 0,-1 0 0,1 0 0,-1 0 0,1 0 1,-1 0-1,0 1 0,0-1 0,1 0 0,-1 0 0,-1 1 0,1-1 1,0 0-1,-3-2 0,1 0 30,-1 0 1,1 0-1,-1 1 0,0-1 0,0 1 1,-1 0-1,1 0 0,-1 0 0,-6-2 1,11 4-34,-9-2-44,0-1-1,0 1 1,-1 1 0,1 0 0,-17-2 0,-35-4-9,50 7 34,0 1 0,-1 1 0,1 0 0,0 0 0,0 1 0,0 1 0,0 0 0,1 0-1,-1 1 1,1 0 0,0 1 0,-11 7 0,-65 41 361,83-51-354,0 0 0,0-1 0,0 0 0,0 1 0,-5 0 0,-8 4-245,7-3 279,0 1-1,-1-1 0,1-1 0,-10 2 1,5-1-214,-6 1 615,-313-4-331,279-4-355,19 0 346,8 0-76,-42-10-1,14 1-48,42 10-29,-10-1 262,12 3-312,-7 1-140,-25 4 299,29-3 140,12-1-157,0 0 1,0 0-1,0 0 1,-1 1 0,1-1-1,0 1 1,-3 1-1,-1 0-59,1-1 0,0 0 0,-1 1 0,1-2 0,-1 1 0,-7-1 0,7 1 4,-1-1 1,1 1-1,-1 0 1,1 0 0,-8 3-1,7-2 77,-1 0-1,1-1 0,-9 1 0,-9 2 120,3 0-204,-1-1 1,1-2 0,-40-1-1,23 0 181,-40-4-128,-31 1 28,57 10 143,-8-3 134,57-3-222,1-1 0,-1 1 0,0 0 0,1 0 1,-1 0-1,-3 2 0,-12 4-132,7-5 32,-1 1 0,-21-1 0,-13 3 407,14-1-159,22-2-243,0-1 0,-20 6-1,21-4-51,-24 10-199,32-12 142,0 0 0,0 0 0,0 0 1,0 0-1,0 0 0,1 0 0,-1 1 0,0-1 0,1 1 0,-1 0 0,1-1 0,-3 4 0,4 6-753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9:15.4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621 300 1152,'1'-6'1010,"-11"4"-41,-10 1-699,13 1-35,-1-1 0,0 1 0,0 1 0,1 0 0,-12 2 0,8-1-60,1 0 1,-1-1 0,0 0 0,-22-2 0,10 1-42,12-1 28,0-1-1,0 1 1,0-2 0,-12-3-1,-1-1-84,-35-12 504,33 12-576,14 3 54,-24-5 0,8 5 171,15 1 190,-1 1-1,-18 0 0,-54-5-536,83 7 99,1 1 0,-1-1 0,1 1 0,-1 0 0,0-1 0,1 1 0,0 0 0,-4 2 0,5-2 10,0-1 1,1 0-1,-1 1 0,0-1 0,1 0 0,-1 1 0,1-1 0,-1 1 0,0-1 1,1 1-1,-1-1 0,1 1 0,-1 0 0,1-1 0,-1 1 0,1 0 0,0-1 1,-1 1-1,1 0 0,0-1 0,0 1 0,-1 0 0,1 0 0,0-1 0,0 1 1,0 0-1,0 0 0,0-1 0,0 1 0,0 0 0,0 0 0,0 1 0,1 0-2,1 0 0,-1 0 0,0 0 0,1 0 0,0 0 0,-1 0 0,1-1 0,0 1 0,0 0 0,0-1 0,0 0 0,0 1 0,0-1 0,0 0-1,0 0 1,1 0 0,-1 0 0,0 0 0,4 0 0,5 1-16,1 0 0,22 1 0,-11-2 129,-7 1-84,0-1-1,0-1 1,0 0-1,0-2 1,-1 1-1,1-2 0,-1 0 1,1-1-1,-1-1 1,17-6-1,-20 6 22,1 1-1,-1 0 1,1 1 0,0 0 0,-1 1-1,1 1 1,0 0 0,15 1-1,24-5-55,-52 5 17,95-3 423,-83 2-435,1-1 0,-1-1-1,1 0 1,-1-1 0,16-6 0,-22 7-67,-2 1 166,0 1 1,-1-1-1,1 0 0,-1 0 1,6-4-1,-9 5-77,1 1-1,0-1 1,-1 0 0,1 0 0,0 1-1,-1-1 1,1 0 0,-1 0-1,0 0 1,1 0 0,-1 0-1,0 0 1,1 0 0,-1 0 0,0 0-1,0 0 1,0 0 0,0 0-1,0 0 1,0 0 0,0 0-1,0 0 1,0 0 0,0 0 0,-1 0-1,1 0 1,0 1 0,-1-2-1,-2-3 3,0 0-1,0 1 1,0 0-1,-1 0 1,-5-6-1,-2 1 79,-1 1-1,0 0 1,0 1 0,-14-7-1,-14-4-205,22 10 20,-28-16 1,35 18 86,0 0 0,0 0 0,-1 1 0,1 1 0,-23-6 0,31 10-17,-1-1 0,0 1 1,0 0-1,1 1 0,-1-1 0,0 1 0,1-1 0,-1 1 0,1 0 0,-1 0 0,1 1 0,-1-1 0,1 1 0,-5 2 0,-5 4 132,1 1 0,-12 10 0,-64 62-384,84-77 328,-1 1 0,-1-1 0,1 0 0,-1-1 0,1 1 0,-12 4 0,15-7-67,-1-1 0,1 1 0,-1 0 0,1-1 0,-1 1 0,0-1 0,1 0 0,-1 0 0,1 0 0,-1 0 0,0-1 0,1 1 0,-1-1 0,1 1 0,-1-1 0,1 0 0,-1 0 0,1 0 0,-4-2 0,-3-4 126,8 6-112,0 0 0,0 0 0,-1 0 0,1 0 0,0 0 0,0 0 0,-1 0 1,1 1-1,0-1 0,-1 0 0,1 1 0,0 0 0,-1-1 0,1 1 0,-1-1 0,1 1 0,-1 0 0,1 0 0,-1 0 0,-1 0 0,2 1-13,0-1 1,1 1-1,-1-1 0,1 1 0,-1-1 0,1 1 0,0 0 0,-1-1 0,1 1 0,0 0 0,-1-1 0,1 1 0,0 0 0,0-1 0,0 1 0,-1 0 1,1-1-1,0 1 0,0 0 0,0 0 0,0-1 0,0 1 0,0 0 0,0-1 0,1 1 0,-1 1 0,6 21-264,-4-15 279,2-1 0,-1 1 0,1-1 0,1 0 0,-1 0 0,1 0 0,0-1 0,1 1 0,-1-1 0,1-1 0,0 1 0,1-1 0,0 0 0,-1 0 0,1-1 0,1 0 0,14 6 0,142 54-263,-6-2 110,-142-56 195,0 0 1,1-2 0,-1 0-1,1-1 1,0-1 0,0 0-1,0-1 1,0-1 0,0-1-1,0 0 1,20-5 0,3 0-128,36-7-22,-33 5 95,57-3 1,6 0 151,162-43-87,-208 43 19,112-6 0,-138 14-115,57-14-1,-22 3-55,-10 0 489,-41 9-172,9-4-89,-21 6-143,0 1 0,0 0 0,1 1-1,6-2 1,31-4-263,-36 6 326,-1 0 0,0-1 0,1 1 0,-1-1 0,0-1 0,0 1 0,0-1 0,0 0 0,6-5 1,12-4-242,0 4 31,-21 7 193,0 0 0,0 0 1,0-1-1,0 1 0,7-5 0,0 0 75,-1 1 0,16-6 0,-15 7-175,0-1 0,15-8 0,-9 4-58,-14 8 156,1 0 0,-1-1 0,0 1 1,-1-1-1,1 0 0,5-4 0,-8 6-15,0 0 1,1-1-1,-1 1 0,0 0 0,0 0 0,1-1 0,-1 1 0,0 0 0,0 0 0,0-1 0,0 1 0,0 0 0,1-1 1,-1 1-1,0 0 0,0-1 0,0 1 0,0 0 0,0-1 0,0 1 0,0 0 0,0-1 0,0 1 0,0 0 0,0-1 1,0 1-1,-1 0 0,1-1 0,0 1 0,0 0 0,0 0 0,-1-1 0,-10-8 37,-18-3-180,-103-22 576,126 32-469,1 1-1,0 0 1,0 0 0,-1 0 0,1 1 0,0 0 0,-1 0 0,1 0 0,0 0-1,-1 1 1,1 0 0,0 0 0,0 1 0,0-1 0,0 1 0,0 0 0,0 1 0,0-1-1,1 1 1,-1 0 0,1 0 0,-1 0 0,1 1 0,-6 6 0,-5 10 26,-16 28 0,26-39-329,1 1 0,1 0 0,-3 10 0,6-17 67,0 0-1,0 0 0,0 0 0,0-1 0,1 1 0,-1 0 0,1 0 0,0 0 1,0 0-1,0-1 0,0 1 0,0 0 0,1-1 0,-1 1 0,1-1 0,3 5 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9:26.2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1 188 160,'5'-2'30,"0"-1"0,0 1 1,0 0-1,1 0 0,-1 1 0,10-2 1,-8 2 150,-1 0 1,0-1-1,0 1 1,0-1 0,11-6-1,138-84 2150,-139 82-2032,28-25-1,-42 33-233,1-1-1,-1 1 1,0 0-1,1 1 1,-1-1-1,1 0 1,0 1-1,-1 0 1,1-1-1,10-1 1155,-16 9-1056,1-3-110,1-1 0,-1 1 0,0 0 0,0-1 0,0 0 0,0 1 0,0-1 0,0 0 1,-1 0-1,1 0 0,-1 0 0,1-1 0,-1 1 0,-5 2 0,-5 1 205,0 0 0,-15 3 1,12-4 4,-3 2-87,10-2-75,0-2 1,0 1-1,0-1 1,0 0-1,-12 0 0,19-2-110,-1-1-1,1 1 1,0 0-1,0-1 1,0 0-1,-1 1 1,1-1-1,0 0 1,0 0-1,0 0 1,0 0-1,1-1 1,-1 1-1,0 0 1,0-1-1,1 1 1,-1-1-1,1 0 1,-1 0-1,1 1 1,0-1-1,-2-3 1,-2-9-81,4 10 98,2 11 68,1-1-238,-2-5 150,0 0 1,0 1-1,0-1 1,1 0-1,-1-1 1,0 1-1,1 0 1,-1 0-1,1 0 1,-1 0-1,1 0 1,-1 0-1,1 0 1,-1 0-1,1-1 1,0 1-1,-1 0 1,1-1-1,0 1 1,0 0-1,0-1 1,0 1-1,-1-1 1,1 1-1,0-1 1,0 1-1,0-1 1,1 0-1,4 2 48,0-1 0,1-1 0,-1 1 0,0-1 0,0 0 0,10-2 0,38-9-250,-13 3 54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9:27.3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76 1152,'-13'-3'677,"12"3"-569,-1 0 0,1 0 1,-1 0-1,0 0 0,1 1 0,-1-1 0,1 0 0,-1 1 0,1-1 0,-1 1 0,1 0 0,-1-1 1,1 1-1,0 0 0,-1 0 0,1 0 0,0 0 0,0 0 0,0 0 0,0 0 0,0 0 0,0 0 1,0 1-1,0-1 0,-1 3 0,2-4-103,0 1-1,0 0 1,1-1 0,-1 1 0,0-1-1,1 1 1,-1 0 0,0-1 0,1 1-1,-1-1 1,1 1 0,-1-1 0,1 1 0,-1-1-1,1 1 1,-1-1 0,1 0 0,0 1-1,-1-1 1,1 0 0,-1 0 0,1 1-1,0-1 1,-1 0 0,1 0 0,0 0-1,1 0 1,18 2 715,-15-4-641,0 1-1,0-1 0,0 0 1,0-1-1,0 1 0,7-6 1,11-6 156,-12 9-126,-2 1-5,0-1-1,0 0 1,-1 0 0,1-1-1,8-7 1,-17 12-75,1 1 1,-1-1 0,0 0 0,0 1-1,0-1 1,1 1 0,-1-1-1,0 0 1,0 1 0,0-1-1,0 0 1,0 1 0,0-1-1,0 0 1,-1 1 0,1-1 0,0 0-1,0 1 1,0-1 0,-1 0-1,1 1 1,0-1 0,0 1-1,-1-1 1,1 1 0,-1-1 0,1 1-1,-1-1 1,1 1 0,-1-1-1,0 0-13,0 0-1,1 0 0,-1 0 1,0 0-1,0 1 0,0-1 1,0 0-1,0 1 0,0-1 1,0 1-1,0-1 0,0 1 1,0-1-1,0 1 0,0 0 1,0 0-1,0-1 0,0 1 1,0 0-1,-2 0 0,-56 16-1657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9:33.1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13 179 64,'-2'-10'41,"13"-3"1027,-7-7-209,-2 17-856,-1-1-1,0 0 1,-1 0 0,1 0 0,-1 0-1,1 0 1,-1 0 0,0 0 0,-1-5-1,0-4 344,2 12-342,-1-1 0,0 1 0,1-1 0,-1 1 0,1-1-1,-1 1 1,1 0 0,0-1 0,-1 1 0,1 0 0,0 0 0,0-1 0,0 1-1,0 0 1,2-2 0,7-8 196,-9 8-189,0 0 1,-1 1 0,1-1-1,-1 0 1,1 0 0,-1 1-1,0-1 1,0 0 0,-1-4-1,1-3 203,-1 7-171,-2 6-16,0 4 31,-1 0 1,1 0-1,1 1 1,-1-1-1,1 1 1,1 0 0,-1-1-1,1 11 1,-4 13-58,-13 64 217,15-74-246,1 1 0,1-1-1,3 33 1,-1-8-77,-1-41 157,0-5-37,0 0 0,1 1-1,-1-1 1,0 0 0,0 1-1,0-1 1,0 0 0,0 1-1,0-1 1,0 0-1,0 1 1,0-1 0,0 0-1,0 1 1,0-1 0,0 0-1,0 1 1,0-1 0,0 0-1,0 1 1,-1-1 0,1 0-1,0 1 1,0-1 0,0 0-1,0 0 1,-1 1-1,1-1 1,0 0 0,0 0-1,-1 1 1,1-1 0,0 0-1,-1 0 1,1 0 0,0 1-1,0-1 1,-2 0 149,2-9-233,8-82 53,2 41-59,-9 39 67,1 0 1,0-1-1,1 1 0,0 0 1,1 0-1,7-13 1,-4 15 374,-6 8-375,0 1-1,0-1 1,-1 0-1,1 1 1,0-1 0,-1 0-1,1 1 1,-1-1-1,1 0 1,-1 0-1,1 0 1,-1 1-1,0-1 1,1 0-1,-1 0 1,1-2 0,2-5-112,2-2-267,-6 9 313,1 1 91,0 0-1,0-1 1,0 1-1,0 0 1,0-1 0,0 1-1,0 0 1,0-1 0,0 1-1,0 0 1,1-1 0,-1 1-1,0 0 1,0-1 0,0 1-1,0 0 1,0-1 0,1 1-1,-1 0 1,0-1 0,0 1-1,0 0 1,1 0-1,-1-1 1,1 1 0,5-8 8,-6 6 21,0 7 76,0-5-119,0 1 1,0-1-1,0 0 0,0 0 1,0 0-1,0 1 1,0-1-1,0 0 1,0 0-1,0 1 0,0-1 1,-1 0-1,1 0 1,0 0-1,0 1 0,0-1 1,0 0-1,0 0 1,0 0-1,-1 1 0,1-1 1,0 0-1,0 0 1,0 0-1,0 0 0,-1 0 1,1 1-1,0-1 1,0 0-1,0 0 0,-1 0 1,1 0-1,0 0 1,0 0-1,0 0 1,-1 0-1,1 0 0,0 0 1,0 0-1,-1 0 1,1 0-1,0 0 0,0 0 1,-1 0-1,1 0 1,0 0-1,0 0 0,0 0 1,-1 0-1,1 0 1,0 0-1,0-1 0,-1 1 1,1 0-3,-1-1 0,1 1 1,-1 0-1,1-1 0,0 1 1,-1-1-1,1 1 0,-1-1 1,1 0-1,0 1 0,-1-1 0,1 1 1,0-1-1,0 1 0,0-1 1,-1 0-1,1 1 0,0-1 0,0 0 1,0 1-1,0-1 0,0 1 1,0-1-1,0 0 0,0 1 1,0-1-1,1 0 0,-1 1 0,0-1 1,0 1-1,1-1 0,-1 0 1,0 0-1,14-17 35,-10 13-93,-3 4 48,0 0-1,-1 0 1,1 0-1,0 0 1,0 1-1,0-1 1,0 0 0,0 1-1,0-1 1,0 1-1,0-1 1,0 1-1,0-1 1,0 1-1,2-1 1,22-14-108,-17 9 202,-8 6-83,1-1-1,-1 1 1,1 0 0,-1 0 0,1 0 0,-1 0-1,1 0 1,-1 0 0,1 0 0,-1 0-1,0 0 1,1 0 0,-1 0 0,1 0 0,-1 1-1,1-1 1,-1 0 0,1 0 0,-1 0 0,0 0-1,1 1 1,-1-1 0,0 0 0,1 1-1,-1-1 1,1 0 0,-1 0 0,0 1 0,0-1-1,1 1 1,-1-1 0,0 0 0,0 1 0,1-1-1,-1 1 1,0-1 0,0 0 0,0 1-1,0 0 1,7 17-228,-5-3 206,0 0 0,-1 0 0,0 0 0,-3 20 0,-10 58 224,1-22-126,6-1-185,4-59 103,-2 12 214,3-23-211,0 1 0,-1-1 0,1 1 0,0 0 0,0-1 0,-1 1 0,1-1 0,0 1 0,-1-1 0,1 1 0,0-1 0,-1 1 0,1-1 0,-1 1 0,1-1 0,-1 1 0,1-1 0,-1 0 0,1 1 0,-1-1 0,0 0 0,1 0 0,-1 1 0,1-1 0,-1 0 0,0 0 0,1 0 0,-1 0 0,0 0 0,-12 10 161,13-9-163,0 0-1,0 0 1,-1 0 0,1 0-1,0 0 1,0 0 0,-1 0-1,1 0 1,-1 0 0,1 0-1,-1 0 1,1 0 0,-1 0-1,0 0 1,0 1 0,0 0-27,0 1 0,0-1 0,0 1 1,0-1-1,1 1 0,-1 3 1,1 25-2233,0-20 1105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9:53.1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292 357 832,'-2'0'150,"0"1"-1,0-1 1,-1 0 0,1 0-1,0 0 1,-1 0-1,1 0 1,0 0 0,0 0-1,-1-1 1,1 0 0,-4-1-1,-1 0 445,0 0 0,0-1-1,-13-7 1,-11-9 232,5 3-447,1 0 1,-38-33-1,56 43-435,1-1 1,-1 0-1,1 0 1,0-1-1,1 0 1,0 0-1,0 0 1,1-1-1,0 1 1,0-1-1,1 0 1,-3-15-1,4 13-323,1 1 0,0-1-1,0 0 1,2 1-1,-1-1 1,3-10 0,5-13-1632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07:58.9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41 3904,'0'0'48,"0"0"-1,-1-1 1,1 1 0,0 0 0,0 0 0,-1 0-1,1 0 1,0 0 0,0 0 0,0 0 0,-1 0-1,1 0 1,0-1 0,0 1 0,0 0 0,-1 0-1,1 0 1,0 0 0,0-1 0,0 1 0,0 0-1,-1 0 1,1-1 0,0 1 0,0 0 0,0 0 0,0 0-1,0-1 1,0 1 0,0 0 0,0 0 0,0-1-1,0 1 1,0 0 0,0 0 0,0-1 0,0 1-1,0-5 174,14-11 1726,-14 15-1607,1 0 0,-1 0 1,6-5 2381,-6 6-2382,1-1 0,0 0 0,1 0 1,0 1-248,-1 0 1,0 0 0,0 0-1,0 0 1,1 0 0,-1 0 0,0 1-1,0-1 1,0 0 0,1 1-1,-1-1 1,0 1 0,2 0 0,-1 0 23,1 0 0,0 0 1,-1-1-1,1 1 1,0-1-1,0 0 0,-1 0 1,1 0-1,3 0 1,-2-1-49,-1 1 0,1 0 0,0 0 0,-1 1 1,6 0-1,13 5 4,-5-1-16,34 6 0,37 0-850,1-4 0,113-6 0,-136-5-1202,5 1-2479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29:56.4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1453 3620 2144,'-25'3'295,"18"-3"-209,0 1-1,0 1 1,0-1 0,0 1 0,0 0 0,1 0-1,-8 5 1,-71 25 2618,46-20-2351,-1-2 0,0-1 0,0-2 0,-76 2 0,52-3-354,34-3 67,1-1 1,-1-1-1,1-2 1,-31-4-1,57 5-67,-1-1-1,1 0 1,-1 0-1,1 0 1,0-1 0,0 1-1,-1-1 1,1 1-1,0-1 1,0 0-1,0 0 1,1-1 0,-1 1-1,1-1 1,-5-4-1,4 3-25,0-1-1,1 0 0,-1 0 0,1 0 0,0 0 1,0 0-1,0 0 0,1-1 0,-1-5 0,0-9-25,1 0-1,1 0 0,0 1 1,5-26-1,-5 43 63,11-66-136,4 0 0,28-83-1,-5 22-82,-18 53 101,42-143 69,-21 83 145,-6-1 0,18-149-1,-38 186 70,12-89-284,-12-21 398,-14 166-122,0 14-73,-3-29 0,-4-36 489,6 91-534,0 1-1,-1-1 1,0 1 0,0-1 0,0 1 0,0 0 0,-1-1 0,1 1 0,-1 0-1,0 0 1,0 0 0,0 0 0,0 0 0,0 1 0,0-1 0,-1 1-1,-3-4 1,2 4-28,0-1-1,0 1 1,0 0-1,0 0 1,0 0-1,-1 1 1,1 0-1,-1 0 1,1 0-1,-1 0 0,1 0 1,-8 1-1,7 0 6,0 1-1,1-1 0,-1 1 0,1 0 1,-1 0-1,1 1 0,-1-1 1,1 1-1,0 0 0,-1 0 0,1 1 1,0-1-1,1 1 0,-1 0 0,0 0 1,1 0-1,-1 0 0,1 1 1,0-1-1,0 1 0,-3 6 0,-4 7 47,1 0 0,0 1 0,-10 34 0,14-37-9,-22 57 50,-30 95-96,50-141-45,-4 36 0,11-61 18,0 0 1,0 1-1,0-1 1,0 0 0,0 0-1,0 1 1,0-1-1,0 0 1,0 0 0,1 1-1,-1-1 1,0 0-1,1 0 1,0 2 0,-1-3-2,1 1 0,-1-1 1,1 1-1,-1-1 0,1 0 1,-1 1-1,1-1 0,-1 0 1,1 1-1,-1-1 0,1 0 1,-1 1-1,1-1 0,-1 0 1,1 0-1,0 0 0,-1 0 1,1 0-1,-1 0 0,1 1 0,0-2 1,2 1-14,-1 0 0,1-1 1,0 0-1,-1 1 0,1-1 1,-1 0-1,0 0 0,1-1 0,-1 1 1,0 0-1,4-4 0,6-6 106,0 0-1,-1-2 0,0 1 0,14-23 0,9-11-155,-26 33 728,-16 28-330,-57 216 35,41-139-226,-17 58 11,-48 194-14,30-6-235,52-293 107,1-4-197,-3 65 1,17-114 46,2-11 99,0-1-1,-2 0 1,0 0-1,-1-1 1,6-32-1,-3 12 39,12-31 27,46-103 0,47-66-241,-49 108 236,47-111-77,-17-3-170,-91 231 236,68-197-10,15 6-41,-30 86 106,164-306-34,-168 337-4,49-84-10,-23-6-116,-34 72 348,-17 54-219,-13 27-204,-40 127 457,13-67-199,-2 0-1,-2 0 1,0-1-1,-2-1 1,-35 47-1,-121 132 80,109-144 65,56-59-208,-1 0-1,1-1 1,-1 0 0,0 0-1,0-1 1,-17 7-1,23-11-13,0-1-1,0 1 0,1 0 0,-1-1 1,0 1-1,0-1 0,0 0 0,0 0 1,0 0-1,0-1 0,0 1 0,0-1 0,0 1 1,0-1-1,-5-2 0,0-1 56,-1-1-1,1 0 1,-12-10-1,11 8 28,0 1-1,-16-9 0,22 13-70,0 1-1,-1 0 1,1 0-1,0 0 0,-1 0 1,1 0-1,0 1 1,-1 0-1,1-1 0,-1 1 1,1 0-1,-7 2 1,4-1 11,0 1 1,0 0 0,0 0 0,0 1-1,1 0 1,-1 0 0,1 0 0,-7 6-1,-40 36 215,41-34-127,-323 282 295,306-268-407,15-13-139,-27 19 0,129-113-825,-58 49 1015,-2-1-1,33-50 1,43-84-104,-62 96 85,69-134 280,-68 121-66,-37 63 231,-7 14-209,0 8-257,0 0 0,0 0 0,-1 0 0,1 0 0,0 0 0,-1 0 1,1 0-1,0 0 0,0 0 0,-1 0 0,1 0 0,0 0 0,-1 0 1,1 0-1,0 0 0,0 0 0,-1 0 0,1 1 0,0-1 0,0 0 1,-1 0-1,1 0 0,0 0 0,0 1 0,0-1 0,-1 0 0,1 0 1,0 1-1,0-1 0,0 0 0,-7 7 51,0 1 1,-7 10-1,8-10 9,0 0-1,-11 11 1,5-9-36,0-1-1,0 0 0,-1-1 1,0 0-1,0-1 1,-1 0-1,0-1 0,-1-1 1,1 0-1,-1-1 1,0-1-1,-30 4 0,35-7-31,0 1 0,0-1 0,0-1-1,1 0 1,-1 0 0,0-1 0,0 0-1,1-1 1,-1 0 0,1-1 0,0 0-1,0 0 1,0-1 0,0 0 0,1 0-1,0-1 1,0 0 0,1-1-1,-1 1 1,-11-16 0,9 8 9,0-1 0,1 0 1,-13-31-1,-14-54 43,7 18-26,-23-51-12,49 126 2,0 0-1,0 0 0,-1 0 1,0 1-1,0-1 0,-1 1 1,-9-10-1,14 15-11,-1 1 1,0-1-1,1 1 0,-1-1 0,0 1 1,0-1-1,1 1 0,-1-1 1,0 1-1,0 0 0,0-1 1,0 1-1,0 0 0,0 0 0,0 0 1,0-1-1,1 1 0,-1 0 1,0 0-1,0 1 0,0-1 1,0 0-1,0 0 0,0 0 1,0 0-1,0 1 0,0-1 0,1 1 1,-1-1-1,0 0 0,0 1 1,0-1-1,1 1 0,-1 0 1,0-1-1,1 1 0,-1 0 0,0-1 1,1 1-1,-1 0 0,1 0 1,-1 1-1,-4 4-38,1 1 0,1-1 1,-1 1-1,-2 9 0,-28 88 21,23-65 63,-29 67 0,38-103-24,1 0 1,-1 1 0,0-1 0,0 0 0,-1 0 0,1 0-1,-1 0 1,1-1 0,-1 1 0,0-1 0,0 1 0,0-1-1,0 0 1,0 0 0,-6 2 0,6-3 0,0 0 1,0-1-1,0 1 1,0-1-1,-1 1 1,1-1-1,0 0 0,0 0 1,0-1-1,0 1 1,0-1-1,0 1 1,0-1-1,0 0 0,0 0 1,0 0-1,0-1 1,-5-2-1,-1-3 5,0 1 0,0-1 0,1-1 0,0 0-1,0 0 1,-10-14 0,-37-62-240,43 65 192,-9-16 126,-101-148-633,97 145 63,24 37 352,11 9-64,15 15-56,-1 1 1,-2 1 0,24 34 0,50 89 15,-52-76 221,45 79-5,-61-99 10,-13-24 24,-2 0 1,-2 1-1,0 0 0,8 38 0,17 90-69,27 290 1,-54-345-47,10 168 343,-18-75-25,-30 229 1,16-348-187,-3 0 1,-46 130-1,48-164-24,-3-2 0,-1 0-1,-2 0 1,-2-2 0,-38 52-1,5-19 50,-44 61 14,71-93-194,-29 59 0,51-89 38,1 1 1,1-1 0,0 1 0,0 0 0,1 0 0,0 1-1,1-1 1,-2 14 0,4-23 54,0-1 1,0 1-1,0 0 0,0-1 0,0 1 1,0 0-1,0-1 0,0 1 1,0-1-1,0 1 0,1 0 0,-1-1 1,0 1-1,0 0 0,1-1 1,-1 1-1,0-1 0,1 1 1,-1-1-1,1 1 0,-1-1 0,1 1 1,0 0-6,0-1 0,0 0 0,0 0 0,0 1 0,0-1 0,0 0 0,0 0 0,0 0 0,0 0 0,1 0 0,-1-1 0,0 1 1,0 0-1,1-1 0,15-5 7,0-1 0,-1-1 0,-1 0 0,1-1 0,23-19 0,-9 8 20,13-9 27,-2-2 0,-2-1 1,0-2-1,-3-1 0,41-50 0,13-33 41,81-98-46,-119 155 15,98-108 320,-145 163-323,-3 5-22,-1 0 1,1 0-1,-1-1 1,0 1-1,1-1 1,-1 1-1,0-1 1,0 1-1,0-1 1,0 0-1,-1 1 1,1-1-1,1-3 1,-2 4-23,0 1 0,0 0 0,0 0 0,0 0 0,-1-1 0,1 1 0,0 0 0,0 0 0,0 0 0,0-1 0,0 1 0,0 0 0,-1 0 0,1 0 0,0 0 0,0-1 0,0 1 0,0 0 0,-1 0 0,1 0 0,0 0 0,0 0 0,0 0 0,-1 0 0,1-1 1,0 1-1,0 0 0,0 0 0,-1 0 0,1 0 0,0 0 0,0 0 0,-1 0 0,1 0 0,0 0 0,0 0 0,0 0 0,-1 0 0,1 1 0,0-1 0,0 0 0,0 0 0,-1 0 0,1 0 0,0 0 0,0 0 0,-1 1 0,-12 5-121,13-6 116,-16 9-462,1 0 1,0 1-1,1 1 0,0 0 1,0 1-1,1 1 1,1 0-1,0 0 0,1 1 1,1 1-1,0 0 0,-15 31 1,2 15-3199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0:37.1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303 45 896,'-6'-2'205,"0"1"1,0-1 0,0 2-1,-1-1 1,1 0-1,0 1 1,0 0-1,-1 1 1,1 0-1,-9 2 1,1 0 107,0 1 1,1 0-1,-20 10 1,17-5-104,1 1 1,-1 1 0,2 0 0,-1 1 0,-12 14 0,-21 17 289,48-43-496,0 0 1,0 0-1,0 0 0,0 0 1,0 0-1,0 0 1,0 0-1,0 0 0,0 0 1,0 0 48,1 0-49,-1 0 5,0 0-5,0 0 5,0 0-5,0 0 1,0 1-1,0-1 0,0 0 1,0 0-1,0 0 1,0 0-1,0 0 0,0 0 1,0 0-1,0 0 1,0 0-1,0 0 0,0 0 1,0 0-1,0 0 1,0 0-1,-1 1 49,1-1-49,0 0 1,8-1 109,11-4 276,24-15 4,-5 1-154,-23 13-186,0-1-1,16-10 0,-27 14-4,1 0 1,0-1 0,-1 1-1,0-1 1,0 0 0,0 0-1,0 0 1,-1-1 0,6-7-1,-8 10-38,0 1-1,-1 0 0,1-1 0,0 1 1,-1-1-1,1 1 0,-1-1 0,1 1 1,-1-1-1,0 0 0,1 1 0,-1-1 1,0 1-1,0-1 0,0 0 0,0 1 0,-1-1 1,1 1-1,0-1 0,-1 0 0,1 1 1,-1-1-1,1 1 0,-1-1 0,0 1 1,0 0-1,0-1 0,0 1 0,1 0 1,-2-1-1,1 1 0,0 0 0,0 0 1,0 0-1,-1 0 0,1 0 0,0 0 0,-1 1 1,1-1-1,-1 0 0,1 1 0,-1-1 1,-1 0-1,-1 0-9,-1-1 0,1 1 1,0 0-1,-1 1 0,1-1 0,-1 1 1,1 0-1,0 0 0,-1 0 0,1 0 1,-1 1-1,1 0 0,0 0 0,-8 3 1,7-1-2,0 0 0,0 0 0,1 1 0,-7 6 0,12-8-60,4-2 25,6-2-1,-11 2 33,13-2-26,23-9 0,-26 8 98,1-1 1,-1 2-1,14-3 0,7 1 151,-22 2-228,0 1 0,0 0 1,0 0-1,0 1 0,0 0 0,10 1 0,-18 0 8,1 0-1,-1-1 1,1 1 0,-1 0-1,1 0 1,-1-1-1,0 1 1,1 0-1,-1 0 1,0 1-1,0-1 1,0 0-1,0 0 1,0 1-1,0-1 1,0 0-1,0 1 1,0-1-1,-1 1 1,1-1 0,-1 1-1,1-1 1,-1 1-1,1 0 1,-1-1-1,0 4 1,1-3 12,-1 0 1,0 1 0,0-1-1,0 0 1,0 0 0,0 1-1,-1-1 1,1 0-1,-1 0 1,1 0 0,-1 1-1,0-1 1,0 0 0,0 0-1,0 0 1,0 0-1,0 0 1,-1-1 0,-2 4-1,-3 5-1246,7-9 1131,0 0 0,-1 0 0,1 0 0,0 0 0,0 0 0,0 0 0,0 0 0,0 0 1,0 0-1,0 0 0,0 0 0,1 1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0:44.6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404 178 1888,'3'0'2443,"-4"1"-2376,0-1 0,0 1 1,0-1-1,-1 0 1,1 0-1,0 1 1,-1-1-1,1 0 1,0 0-1,-1 0 0,1 0 1,0 0-1,0-1 1,-1 1-1,1 0 1,0 0-1,-1-1 1,1 1-1,0-1 0,0 1 1,0-1-1,0 0 1,-2-1-1,-16-5 37,13 6-1,1-1 1,0 1-1,0-1 0,-6-4 1,5 4 14,1-1 1,-1 1 0,-10-3 0,-6 1 67,14 1-138,-1 2 0,0-1 1,-11 0-1,-79-6 1360,89 8-1417,5 0 71,0 0-1,-1 0 0,1 0 1,0 1-1,0 0 1,-6 1-1,-2 0 566,7-1-739,7 8-72,1-5 169,1 1 1,-1-1-1,1 0 1,0 0-1,0 0 1,0 0-1,0-1 1,1 1-1,-1-1 1,1 0-1,0 0 1,0 0 0,6 3-1,-9-6 42,8 0 421,-9 1-438,1-1-1,0 0 1,-1 0 0,1 0 0,0 0 0,-1 0 0,1 0-1,0 0 1,-1-1 0,1 1 0,0 0 0,-1 0 0,1-1 0,0 1-1,-1 0 1,1 0 0,-1-1 0,1 1 0,0-1 0,-1 1-1,1-1 1,-1 1 0,1-1 0,-1 1 0,0-1 0,1 1 0,-1-1-1,1 1 1,-1-1 0,0 0 0,0 1 0,1-1 0,-1 0-1,0 1 1,0-1 0,0 0 0,0 1 0,0-1 0,0 0 0,0 1-1,0-1 1,0 0 0,0 1 0,0-1 0,0 0 0,0 1-1,0-1 1,-1 0 0,1 1 0,0-1 0,-1 0 0,-1-4 6,0 0 1,0 1 0,0 0-1,-1 0 1,0-1 0,0 1 0,0 1-1,0-1 1,-1 0 0,1 1-1,-1 0 1,-6-4 0,4 2-14,0 1 1,-1 1-1,1-1 1,-1 1-1,0 0 1,0 0-1,-14-2 1,20 5-8,0 0 0,0-1 0,0 1 0,0 0 0,0 0 0,1-1 0,-1 1 0,0 0 0,0-1 0,0 1 1,0-1-1,0 1 0,1-1 0,-1 1 0,0-1 0,0 0 0,1 1 0,-1-1 0,1 0 0,-1 0 0,0 0 0,1 1 0,0-1 0,-1 0 0,1 0 0,-1 0 0,1 0 0,0 0 0,0 0 0,-1 0 0,1 0 0,0 1 0,0-1 1,0 0-1,0 0 0,0 0 0,0 0 0,0 0 0,1 0 0,-1 0 0,0-1 0,1-1 25,1-1 0,-1 1 0,0 0 0,1-1-1,0 1 1,0 0 0,0 0 0,0 0 0,0 1 0,5-5 0,-5 5-40,0 0 0,1 0 1,-1 1-1,1-1 0,0 1 0,-1 0 0,1 0 0,0 0 0,0 0 1,0 0-1,0 0 0,-1 1 0,1-1 0,0 1 0,0 0 1,0 0-1,0 0 0,0 1 0,0-1 0,3 1 0,6 2-71,0 1 0,0 0 0,17 9-1,-5-3 59,37 20 224,-43-23-159,-5-2 40,0 0 0,1-1 0,27 5 0,-37-8-116,0 0 1,1 0-1,-1 1 0,0-1 0,0 1 1,-1 0-1,8 4 0,11 6 54,-19-10 2,0 0 0,1 0 0,-1 1 0,6 4 0,11 9 136,-2-4-202,-16-10 40,0 0 0,1 0 0,-1-1 0,1 1 0,0-1 0,2 2 0,32 16-179,-25-13 108,-7-4 102,0 0-1,-1-1 1,1 1-1,0-1 1,6 1-1,32 13 154,38-8-333,9 1 420,-71-6-190,0-1 1,33-2 0,-9-1-25,-18 0-79,0 0-1,-1-2 1,0-1-1,37-11 1,-17 3 335,-34 10-277,1-1 0,11-6-1,-12 5-78,0 1-1,14-4 1,53-8-379,-16 5 726,-36 1-102,-22 8-181,1 1-1,0-1 1,0 1-1,1-1 1,6 0-1,61-9-225,-33 3 308,44 5-442,-66 6 352,-14-3 14,10 4 58,-11-3-24,-2-1-19,1 0 1,-1 0 0,0 0-1,1 0 1,-1 0 0,0 0-1,1 0 1,-1-1 0,0 1-1,1 0 1,-1 0 0,0 0 0,1-1-1,-1 1 1,0 0 0,0 0-1,1 0 1,-1-1 0,0 1-1,0 0 1,1-1 0,-1 1-1,-1-1-32,-1 0 0,1 0 0,-1 0 0,0 1-1,1-1 1,-1 1 0,1-1 0,-1 1 0,0 0 0,0-1-1,-1 1 1,-6-1 41,-30-8 0,-68-5-1,82 10-91,-15 0-169,70 13-145,-10-8 418,35-2 0,-18 0 298,-37 1-337,1 0 1,-1 0 0,0 0-1,0 0 1,1 1-1,-1-1 1,0 0 0,0 0-1,1 0 1,-1 0-1,0 0 1,0 0 0,1 0-1,-1-1 1,0 1-1,0 0 1,1 0 0,-1 0-1,0 0 1,0 0 0,1 0-1,-1 0 1,0-1-1,0 1 1,1 0 0,-1 0-1,0 0 1,0 0-1,0-1 1,0 1 0,1 0-1,-1 0 1,0 0 0,0-1-1,0 1 1,0 0-1,0 0 1,0-1 0,0 1-1,1-1 1,-2 1-16,1-1 1,0 1-1,-1-1 1,1 1 0,0 0-1,0-1 1,-1 1-1,1-1 1,-1 1-1,1 0 1,-1-1-1,1 1 1,0 0 0,-1-1-1,1 1 1,-1 0-1,1 0 1,-2-1-1,-3 0-72,0 0 0,1 0 0,-1 0 0,0 0-1,0 1 1,0 0 0,-10 1 0,-35 7-2147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0:48.7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337 91 1152,'-4'-1'175,"-1"0"0,1 0 0,0 1 0,0-1 0,-1 1 0,1 0 0,0 0 0,-1 1 0,1 0 0,0-1 0,0 1 0,-1 1 0,1-1 1,-7 4-1,3-2 57,1-1 1,-1 0 0,-10 2 0,-102 13 1116,81-5-1071,32-11-106,-5 1 25,0 0 0,-13 0-1,23-3-229,-4 4-163,5-2 180,2 0-56,1 0 90,-1 0 0,1-1 0,-1 1 0,1 0 0,-1-1 0,1 1 1,-1-1-1,3 1 0,3 0-7,0 0 1,0-1-1,-1 0 1,1-1-1,0 1 0,0-1 1,-1-1-1,1 1 1,0-1-1,-1 0 0,1 0 1,-1-1-1,11-6 1,17-10 254,-31 17-243,1 0 0,0 0-1,0 0 1,7-2 0,-7 3-35,-1 0 1,0-1-1,1 1 1,-1-1-1,0 0 1,0 0-1,4-3 1,19-17 277,-26 21-261,0 0 0,0 0 0,0 0 0,-1 0 0,1 0 0,0 1 0,-1-1 0,1 0 0,-1 0 0,1 0 0,0 0 0,-1 1 0,0-2 0,-9-1 2,9 3 0,1 0 1,-1 0 0,1 0-1,-1 0 1,1 0 0,-1 0-1,1 0 1,-1 0 0,1 0 0,-1 0-1,1-1 1,-1 1 0,1 0-1,-1 0 1,1-1 0,-1 1-1,1 0 1,0-1 0,-1 1-1,1 0 1,-1-1 0,0-1 13,-1 0 0,1 1-1,0-1 1,-1 1 0,1 0 0,-1-1 0,1 1 0,-1 0 0,0 0 0,1 0-1,-1 0 1,0 0 0,0 0 0,0 1 0,0-1 0,1 1 0,-4-1 0,-3-1 140,0 2 0,-15-1 0,17 1-50,5 0-127,0 0 0,-1 1-1,1-1 1,0 0 0,0 1-1,0-1 1,-1 1-1,1 0 1,0-1 0,0 1-1,0 0 1,0-1 0,0 1-1,0 0 1,-1 1-1,1-1 2,1 0-1,-1 0 1,0-1-1,0 1 0,0 0 1,0-1-1,0 1 1,0 0-1,1-1 0,-1 0 1,-1 1-1,1-1 1,0 1-1,-2-1 0,-2 21-5,5-19 18,0 1 1,0-1-1,0 1 0,0-1 0,1 1 1,-1-1-1,1 1 0,0-1 0,-1 0 1,1 1-1,0-1 0,3 4 1,-2-4-1,0 0 0,0 0 1,0 1-1,1-2 1,-1 1-1,1 0 0,-1 0 1,1-1-1,0 1 1,4 0-1,17 11-34,-17-9 35,2 0 0,11 5 0,4-1 109,-13-4-86,0 0 1,21 3-1,109 21-234,-118-25 212,66 7 287,-80-10-281,0 0 0,0 0 0,0-1 0,0 0 0,0-1 0,0 0 0,14-5 0,2-4-273,-4 1 246,1 2-1,35-10 0,-9 5-67,-36 9 94,1 0 0,-1 1 0,20-2-1,-11 4 36,22-3-94,-32 3 17,1 0-1,-1 1 1,14 1-1,2 0 23,-9-1 54,28 6 1,-10 0 124,-24-5-141,-1 1 1,1-2-1,0 1 1,0-1-1,0-1 1,0-1-1,-1 1 1,19-6-1,-5-1-120,-11 4 130,-1 0 1,1-1 0,19-10-1,58-30 54,-79 39-87,1 1 0,0 0 1,0 2-1,24-5 1,0-1 136,-32 8-122,0 0 0,1 0-1,-1 0 1,1 0 0,-1 1 0,1 0 0,-1 0-1,1 0 1,-1 1 0,1 0 0,8 2 277,-14-2-292,0 1 1,0-1-1,-1 0 1,1 0 0,0 0-1,-1 1 1,1-1-1,0 0 1,-1 0-1,0 0 1,0 1-1,0 0 70,0-1 0,-1 1 0,1-1 0,-1 1 0,1-1 0,-1 0 0,0 0 0,1 0 0,-1 0 0,0 0 0,0 0 0,0 0 0,-2 0 0,4-1-85,0 1-11,0 1-92,0-1-1,0 1 1,0-1 0,1 1-1,-1 0 1,1-1 0,-1 1-1,1-1 1,0 1 0,-1-1-1,1 0 1,0 1 0,0-1-1,0 0 1,0 0 0,0 1-1,0-1 1,0 0 0,1 0-1,-1 0 1,0 0 0,1 0-1,-1-1 1,3 2 0,4 3-829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0:51.8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513 1 736,'-5'0'199,"0"2"0,-1-1-1,1 0 1,0 1 0,0 0 0,0 0-1,0 1 1,0-1 0,1 1 0,-6 4 0,2-2 149,-1 0 0,-14 6 1,10-6-154,0-1 1,0 0 0,0-1-1,0 0 1,-1-2-1,1 1 1,-1-1-1,-22-2 1,-28-19 316,37 12-55,23 6-371,-1 0 0,1 1 1,0-1-1,-1 1 0,0 0 1,-6 0-1,10 1-93,0 1 0,-1 0-1,1-1 1,-1 1 0,1 0-1,0 0 1,0 0 0,0 0 0,-1 0-1,1 0 1,0 0 0,0 0-1,1 0 1,-1 0 0,0 1-1,-1 2 1,-8 7 19,-59 59 404,64-65-379,-12 11-164,16-16 128,0 1 0,1-1 0,-1 1-1,0-1 1,1 1 0,-1-1-1,0 0 1,1 1 0,-1-1-1,0 0 1,0 0 0,1 1-1,-1-1 1,0 0 0,0 0-1,1 0 1,-1 0 0,0 0-1,0 0 1,0 0 0,0 0-1,0 0 75,-1 4-32,2-4-43,9 0-139,1 0 112,-1 0 0,0-1 0,1 0 0,-1-1-1,0 0 1,0 0 0,0-1 0,0 0 0,-1 0 0,17-10-1,13-13 2,-36 25 45,-1 1 0,1-1 0,0 1 0,0 0 0,0 0 0,0 0 0,0 0 0,3 1 0,2-1 82,-4 0-103,0 0-13,-1 0 1,1-1-1,0 1 0,0-1 1,-1 1-1,1-1 1,0 0-1,4-2 1,-6 2-3,2-1 22,1 0 0,0 0 0,-1 0 0,0 0 0,1-1 0,-1 0 0,5-5 0,-6 6-13,33 13-4402,-26-4 3685,0 1-422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0:52.9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 66 736,'4'0'404,"1"1"1,0-1-1,-1 1 1,0 1-1,9 2 1,-8-3-329,0 1 1,0-1 0,-1 0 0,1-1 0,1 1 0,-1-1 0,5-1 0,38-3 418,-38 2-320,10-1-207,27-9 0,-32 8 272,-15 4-216,1 0 0,-1 0 0,0 0 0,1 0 0,-1 0 0,0 0-1,1 0 1,-1 0 0,1 0 0,-1 0 0,0-1 0,1 1 0,-1 0 0,0 0 0,1 0 0,-1 0 0,0-1 0,0 1 0,1 0 0,-1 0 0,0-1 0,1 1 0,-1 0 0,0 0 0,0-1-1,0 1 1,1 0 0,-1-1 0,0 1 0,0 0 0,0-1 0,0 1 0,0 0 0,1-1 0,-1 1 0,0-1 0,0 1 0,0 0 0,0-1 0,0 1 0,0 0 0,0-1 0,0 1 0,-1 0-1,1-1 1,0 1 0,0-1 0,0 1 0,0 0 0,0-1 0,-1 1 0,1 0 0,0 0 0,0-1 0,0 1 0,-1 0 0,1-1 0,0 1 0,-1 0 0,1 0 0,0-1 0,0 1-1,-1 0 1,1 0 0,-1 0 0,-1-2 3,0 0 0,-1 1 0,1-1 1,0 1-1,-1 0 0,1 0 0,-1 0 0,-4-1 0,-15-1-64,9 2 40,0-1 1,-16-5-1,14 3 117,0 1 0,-1 1 0,1 0 0,0 1 0,-18 2 0,31-1-119,-1 0 1,1 0-1,0 0 0,0 1 1,-1-1-1,1 1 0,0 0 1,0 0-1,0 0 0,0 0 1,0 0-1,0 0 0,0 0 1,0 1-1,-3 2 0,14 9 53,20 5-166,15 12 266,-24-20-232,-1-1-948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0:55.0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516 8 896,'-7'1'493,"0"0"1,1 1-1,-1 0 0,1 0 1,-12 5-1,0 0-103,0-1 0,0-1 1,-20 3-1,15-3-43,-31 10 1,37-10-123,0 0 0,-19 2 0,-10 2-15,-15 0-50,54-8-93,-1 0 0,1-1-1,-1 1 1,1-1 0,-9-2-1,-11 1 270,-12-4-229,52-2-171,1 5-18,-1 1 0,23-1 0,17 0 104,43-14 39,79-10 288,-108 18-178,-60 6-107,-3 1 287,-7 0-15,-8-3-399,-10-2 294,0 1 0,-1 1 0,0 0 0,-43 0 0,23 1-367,27 3 54,-23 1 0,5 1-341,35 0 350,-2-2 79,0 1-1,0-1 1,0 0-1,0 1 1,0-1-1,0 0 1,0 0-1,0 1 1,0-1-1,1 0 1,-1 1-1,0-1 1,0 0-1,0 0 1,1 1-1,-1-1 1,0 0-1,0 0 1,1 1-1,-1-1 1,1 0-1,12 4-74,0 0-1,1-1 1,-1-1 0,20 1-1,-8 0 49,81 7 138,-43-6-976,110 23 1,-146-18-582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1:09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91 929 736,'11'-10'3124,"-10"9"-3079,-1 0-1,1 1 1,-1-1 0,1 1 0,-1-1-1,1 0 1,-1 1 0,0-1 0,0 0-1,1 0 1,-1 1 0,0-1 0,0 0-1,0 0 1,0-1 0,0-14 316,0-12-36,0 0-1,2 0 0,9-48 0,-8 64-284,-2 5-60,1 1 1,0 0 0,0 0-1,0 0 1,1 0 0,5-10-1,-2 7 76,-4 7-45,0-1 1,0 1-1,-1-1 1,1 1-1,-1-1 1,0 1-1,0-1 0,0 0 1,0 0-1,1-5 1,6-42 372,-9 26-243,-4-31 0,4 49-160,0 1-1,-1 0 0,-3-9 0,3 9 44,0 0 1,0 0-1,0 0 1,0-8-1,-2-11-16,-1 0 0,-1 0 0,-15-37 0,0 16 29,-8-13-101,28 54 73,0 0 0,1 0 0,-1 0-1,1 0 1,0 0 0,0 1 0,1-6 0,0-5-80,-1 9 55,1 1 0,-1-1 0,1 1 0,0-1 0,0 1 0,1 0 0,-1-1 0,1 1 0,0 0 0,0 0 0,0 0 0,4-4 0,-5 6 23,0 1 0,0 0 0,-1-1 0,1 1 0,0-1 0,-1 1 0,1-1-1,-1 1 1,1-3 0,5-11 90,-6-6 492,1-4-574,-1 20-141,-2 10 58,-23 84 394,19-62-200,0-3-85,-4 29 0,4 5-167,2 1-1,5 79 1,1-104 127,-2-22 57,0 0-1,2-1 1,-1 1 0,1 0-1,5 13 1,-5-18-91,0 0 0,1 0 0,0 0 1,1 0-1,-1-1 0,9 11 0,-11-16 43,1 1-1,0 0 0,0-1 1,0 0-1,0 1 0,1-1 0,-1 0 1,0 0-1,0 0 0,1-1 0,-1 1 1,1 0-1,-1-1 0,0 0 1,1 1-1,3-1 0,3-1 93,0 0 0,-1 0 0,12-3 0,7-1-172,10-3-292,-12 5 474,-23 3-38,-3 8 12,-2-4-86,1 0-1,-1 0 1,0 0 0,-1 0 0,1 0 0,-1-1 0,-7 7 0,2-2-10,-42 33-84,24-20 236,23-20-76,4-1-71,0 0-1,-1 0 1,1 0-1,-1 0 0,1 1 1,-1-1-1,1 0 1,-1 0-1,1 0 1,-1 1-1,1-1 1,0 0-1,-1 1 1,1-1-1,0 0 1,-1 1-1,1-1 1,0 0-1,-1 1 1,1-1-1,0 1 1,0-1-1,-1 1 1,1-1-1,0 0 1,0 1-1,0-1 0,0 1 1,-1-1-1,1 1 1,0-1-1,0 1 1,0-1-1,0 1 1,0-1-1,0 1 1,1-1-1,-1 1 1,0 2 17,-1-1 1,1 0 0,-1 0 0,1-1-1,-1 1 1,0 0 0,1 0 0,-1 0-1,0 0 1,0 0 0,0-1 0,-1 1-1,1 0 1,0-1 0,-1 1-1,1-1 1,-1 0 0,1 1 0,-1-1-1,0 0 1,1 0 0,-1 0 0,-2 1-1,-15 11-173,12-5 159,0-1 1,1 1-1,0 0 0,0 0 1,0 1-1,1 0 1,1 0-1,0 0 0,-4 11 1,1-7 0,6-11-6,-1 1-1,1-1 0,0 0 1,0 1-1,0-1 1,0 1-1,0-1 1,1 1-1,-1-1 0,1 1 1,0 0-1,0-1 1,0 3-1,5-3-691,-4-3 660,-1 1 1,2-1-157,33-51-5319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1:14.9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159 3764 416,'4'21'1467,"-4"-20"-1433,0 0 1,0-1-1,0 1 1,-17 17 2157,46-67-1930,-20 21 186,-9 44-800,1-6 448,-1 14-150,0-24 70,0 1 1,0-1 0,0 1-1,0-1 1,0 1 0,0-1-1,0 1 1,-1-1 0,1 1-1,0-1 1,0 1 0,0-1-1,0 1 1,-1-1 0,1 0-1,0 1 1,0-1 0,-1 1-1,1-1 1,0 0 0,-1 1-1,1-1 1,-1 0 0,1 1-1,0-1 1,-1 0 0,1 0-1,-1 1 1,1-1 0,0 0-1,-1 0 1,0 1 0,0-1-5,1 0 0,0 0 1,-1 0-1,1 0 1,-1 0-1,1-1 1,-1 1-1,1 0 1,0 0-1,-1 0 1,1 0-1,-1 0 1,1 0-1,0-1 1,-1 1-1,1 0 1,0 0-1,-1-1 1,1 1-1,0 0 0,-1 0 1,1-1-1,0 1 1,-1 0-1,1-1 1,0 1-1,0-1 1,0 1-1,-1 0 1,1-1-1,0 1 1,0-1-1,0 1 1,0 0-1,0-1 1,0 1-1,0-1 1,0 1-1,0 0 0,0-1 1,0 1-1,0-1 1,6-23-174,-2 9 271,0-15 77,-3 20-75,1-1 0,4-18-1,-4 23-91,-1 0-1,0 0 1,0-12-1,4-15-139,28-88-142,-31 110 344,-2 10-54,0-1-1,0 0 0,1 1 1,-1-1-1,1 0 1,-1 1-1,1-1 0,0 1 1,-1-1-1,1 1 1,1-2-1,-1 0-54,1-1 1,-1 1-1,-1-1 0,1 1 0,0-1 0,-1 1 1,0-1-1,0 1 0,0-1 0,0 1 1,-1-5-1,1-5 65,-8-10 213,7 23-255,1 0 0,-1-1-1,1 1 1,-1 0 0,1-1-1,0 1 1,-1 0 0,1-1-1,-1 1 1,0 0 0,1 0-1,-1 0 1,1-1 0,-1 1 0,1 0-1,-1 0 1,1 0 0,-1 0-1,0 0 1,1 0 0,-1 0-1,1 0 1,-1 0 0,1 0 0,-1 1-1,0-1 1,0 0 0,-1 0 43,0 1 1,1-1 0,-1 1 0,0-1 0,0 1-1,1-1 1,-1 1 0,0 0 0,-2 1-1,2 1-50,0 0 0,0 0 0,0 0 0,0 0 0,1 0 0,-1 0 0,1 0 0,0 0 0,-1 4 0,1-2 29,-1 0 0,1 0-1,-1-1 1,-5 8 0,-18 19-50,25-30 16,-5-14 773,0-59-303,5 65-499,0-3 85,0 0 1,1 0 0,2-14-1,-1 10-99,2-3 1,0 6-54,4-5-80,-5 16 144,-1 6 97,2 12 64,-4-14-137,1 4-9,0 0-1,-1 0 0,0 0 0,0 1 0,-3 10 0,-10 44-103,6-35 243,5-20-41,0-1 0,0 0 0,-1 0 0,-4 9 0,5-14 63,2-7 400,-3-8-407,1 0 0,1 0 1,0 0-1,1 0 0,2-15 0,-1-8 64,-2 19-202,0 11 13,1 1 1,0 0 0,0 0 0,0 0 0,0-1 0,1 1 0,0 0 0,0 0 0,3-7 0,3-4-118,-1 1 0,5-19 0,-10 27 163,-1 1-1,1-1 0,-1 1 0,-1 0 0,1-1 1,-1 1-1,0-1 0,0 1 0,-1 0 0,-3-7 0,2 1 29,-11-31-169,8 27 127,1 0-1,-5-27 1,-20-114 244,2-8-309,26 142 73,1 0 1,2-26 0,0 5 119,2-211 298,2 215-402,0 3-211,-5 32 128,1-1 0,0 0-1,0 1 1,2-8 0,-1 7 6,-1 1-1,1 0 1,-2 0 0,2-8-1,-2 2 118,1 0 1,1 0-1,5-18 0,-5 22-151,2-19 125,0-1 1,-2 1 0,-1-1 0,-3-33-1,1 4-309,1 39 338,0 4-92,0 0 0,1-1 0,2-13 0,-2 18-45,0 1 0,0 0-1,-2-15 1,0 2 104,0 16-40,0 1-1,0-1 0,-1 0 0,0 1 1,0-1-1,0 1 0,0-1 1,-5-6-1,-3-6-21,-1-1-30,8 14 14,1 1 0,0-1 1,0 1-1,0-1 1,0 0-1,1 0 0,-1 1 1,1-1-1,-1-7 1,-3-39-65,5 30 129,1-1 0,1 0 1,5-20-1,2-17-80,2-9 153,-11 51-190,0 16 54,-1-1 0,1 0 0,0 0 0,0 0-1,0 0 1,0 0 0,0 0 0,0 1-1,0-1 1,0 0 0,0 0 0,1 0-1,-1 0 1,0 0 0,1 1 0,-1-1-1,0 0 1,1 0 0,-1 0 0,1 1 0,-1-1-1,2-1 1,-2 1 2,1 1 1,-1-1-1,1 0 1,-1 1-1,1-1 1,-1 0-1,1 1 0,-1-1 1,0 0-1,0 0 1,1 0-1,-1 1 1,0-2-1,3-6 174,-2 6-148,1 0 0,-1 0 0,0 0 0,0 0 0,0 0 0,0 0 0,-1 0 0,1 0 0,0 0 0,-1-1 0,0 1 0,1 0 0,-1 0 0,0-1 0,0-2 0,3-19-153,2 5 228,-1 0 0,-1 0 0,2-39 0,-2 17-135,-2 15-3,-1 0 0,-4-32 1,0-17-164,3 63 304,0-1 0,-1 1 0,0-1-1,-5-14 1,-2 4-165,0 1 0,-21-35 0,20 43-183,9 13 231,0 0-1,0-1 1,0 1-1,0 0 1,0-1 0,0 0-1,0 1 1,0-1-1,1 1 1,-1-1 0,1 0-1,-1 1 1,1-1 0,0 0-1,-1 0 1,1-3-1,0 2 27,0-5 36,0-1 0,0 1 1,1-1-1,0 1 0,0 0 0,1 0 1,0 0-1,4-11 0,2 1 34,-4 11-87,-1-1 0,0 1-1,0-1 1,-1 1 0,0-1 0,0 0 0,1-16 0,-2 0-5,2 0 1,5-26-1,-2 14-152,-2 18 223,-2 12-13,-1 1 0,0 0 0,0-11-1,-1 9 45,0-1-1,-1 1 1,0 0-1,-1 0 1,1-1-1,-1 1 1,-1 0-1,1 1 1,-1-1-1,-4-7 1,-19-43-71,19 39 50,5 14-52,1 0 0,-1 0 0,0 0 0,0 1 0,0-1 0,-1 0-1,1 1 1,-1 0 0,-6-6 0,9 8-9,-1 1-1,1-1 1,-1 1 0,1 0-1,-1-1 1,1 1 0,0-1 0,-1 1-1,1-1 1,0 0 0,-1 1-1,1-1 1,0 1 0,-1-1-1,1 1 1,0-1 0,0 0-1,0 1 1,0-1 0,0 0-1,0 1 1,0-1 0,0 0 0,0 1-1,0-1 1,0 0 0,0 1-1,0-1 1,0 1 0,0-1-1,1 0 1,-1 1 0,0-1-1,1 1 1,-1-1 0,0 1-1,1-1 1,-1 1 0,1-1 0,-1 1-1,1-2 1,1 1-57,0 0 1,-1-1-1,1 1 0,0 0 0,0 0 1,0 0-1,-1 0 0,1 0 1,0 0-1,0 1 0,1-1 0,2 0 1,18 1-994,10 0-2346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1:23.2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222 10431 1152,'7'-1'3936,"-6"-3"-3838,0 1 0,-1-1 0,0 1 1,1-1-1,-1 0 0,0 1 0,-1-1 0,1 1 0,-1-1 1,-1-5-1,-1-13 192,3 0-135,0 0 0,2 0-1,6-29 1,-5 30 114,2-25-1,-1 11 390,-3 21-497,-1 0 0,0 0 1,-1 1-1,-1-1 0,0 0 1,0 1-1,-9-26 0,8 29-136,0-1-1,1 0 1,0 0-1,1 0 0,0 0 1,1 0-1,0 0 0,0 0 1,2 0-1,-1 0 1,1 0-1,1 1 0,6-18 1,-7 24-13,0 0 0,0 0 1,1 0-1,0 1 0,0-1 1,4-4-1,-4 5-19,0 1 0,-1-1 0,1-1 0,-1 1 0,0 0 0,0 0 0,0-1 0,0 1 0,2-7 0,-3 5 4,2-8 113,0 1-1,0-1 0,-2 0 0,1-15 1,-11-56 252,8 73-257,0 0-1,-1 0 0,-4-16 0,-2-20 397,-3-17-411,8 52-79,-2-6-93,4 13 60,-1-1 0,1 1 0,0 0 0,0-10 0,0 7 64,0 1 0,0-1-1,0 1 1,-1-1 0,-3-6 0,3 7 68,0-1 0,0 1 0,0 0 1,1-1-1,0-7 0,-4-138-574,4 133 701,-5-26 0,4 32-210,-3-15-24,2 19-19,1 0 1,1 0 0,-1-12 0,-5-57 71,1 2-112,3-195 338,1 244-173,2 19-115,-1 1 1,1 0-1,0-1 0,2-11 0,6-67 76,-3 25 196,-3 44-216,2 1 0,7-24 0,11-44-257,-17 66 142,32-117 401,-31 122-352,10-38 176,-15 48-168,-1-1 0,1 1 0,-1-1 1,0 1-1,-1-1 0,-1-7 0,-1-15 265,-1-16-294,3 32 45,0 0 1,-1 0 0,0 0-1,-4-16 1,5 24 12,0-1 1,1 0 0,-1 1 0,1-1 0,0-4 0,1 5-19,-1-1 1,-1 1-1,1 0 0,0-1 1,-1 1-1,-1-5 0,-2-7-30,1-1 0,0 0 0,1 1 0,1-1 0,0 0 0,2-18-1,-1 9 69,0 19-37,-1-1 1,0 1-1,-3-11 1,2 10-35,1 0 0,0 1 0,-1-14 1,6-49-94,4 19 246,-8-30-81,-4 66-58,0 5 11,2 3 49,0 1-1,0 0 1,-1 0 0,-4-8-1,-2-3-240,-11-19 420,13 24-226,1 1 0,1-1 0,0 0 0,-4-12 0,-27-120 56,16 54-74,16 70-23,2 0-1,0-1 1,2-29-1,0 33-123,0 11 169,0 0 0,1-1 0,0 1 0,0 0 1,0 0-1,1 0 0,-1 0 0,1 0 1,0 0-1,1 0 0,-1 1 0,1-1 1,6-6-1,2-2-61,0 1 1,27-21 0,-20 18 49,24-24-49,-34 31 81,-1 0 0,0-1 0,-1 0-1,0 0 1,0-1 0,6-15 0,-10 22-9,0-2 8,0 1-1,-1-1 1,0 0 0,1 0 0,-2 0 0,1 0 0,0-6 0,-2-38 13,0 17 63,1 18-17,0-9-107,0-1-1,-1 0 0,-2 1 0,-6-29 1,-4-5 485,6 32-726,6 19 229,0 1 0,-1-1 0,1 1-1,-4-6 1,-19-55-110,23 64 151,1-1-1,-1 0 1,1 0 0,0 1 0,0-1-1,0 0 1,0 0 0,1 1-1,-1-1 1,1 0 0,1-4 0,2-17 4,0-13 3,-3 31-3,0 0 0,0 0 0,-1 0 0,0-1 0,0 1 0,0 0-1,-1 0 1,0 0 0,0-1 0,-3-8 0,0 4 13,0 0-1,1 0 1,1 0 0,0 0-1,0 0 1,0-13-1,-4-28 2,-2 11 19,2 0 0,-1-69 0,2 49-380,1-19 570,3 75-229,0-1-1,1 1 1,-2 1 0,-1-7-1,2 6-33,-1 0 1,1 0-1,0 0 0,0-6 0,1-11 84,0 0-1,2 0 0,9-41 1,-9 53-51,11-43-71,27-69 1,3 0 192,-33 91-104,15-33-11,-16 39 8,-4 9 32,12-25 0,-12 19-19,-5 19-28,0 0 1,1 0-1,-1 1 0,1-1 1,0 0-1,0 0 1,0 1-1,1-4 1,-1 4-9,1 0 0,-1-1 0,-1 0 0,1 1 0,0-1 0,-1 1 1,1-1-1,-1 0 0,0-4 0,2-13-20,3-20 57,-2 7 51,-3 25-24,1 0 0,-2-1-1,1 1 1,-1 0 0,-1 0 0,-2-11 0,-18-37-50,8 20-62,-1 2 0,-26-42 1,27 52 93,1 1 170,-1 0-1,-34-42 0,25 36-300,18 22 93,-1 0 1,1 0-1,-9-7 1,4 3-14,0 1 0,1-1 0,1-1 0,0 0 0,-11-20 0,8 13-8,-17-24 0,16 26 74,9 12-29,0 1-1,0-1 1,-1 1-1,-5-6 1,9 10-28,0 0 0,-1 0 0,1 0 0,0-1 0,0 1 0,0 0 0,-1 0 0,1 0 0,0-1 1,0 1-1,-1 0 0,1 0 0,0 0 0,-1 0 0,1 0 0,0 0 0,0 0 0,-1 0 0,1 0 0,0 0 0,0 0 0,-1 0 0,1 0 1,0 0-1,-1 0 0,1 0 0,0 0 0,0 0 0,-1 0 0,1 0 0,0 0 0,-1 0 0,1 0 0,0 1 0,0-1 0,-1 0 0,1 0 0,0 0 1,0 1-1,0-1 0,-1 0 0,1 0 0,0 0 0,0 1 0,0-1 0,0 0 0,0 0 0,-1 1 0,1-1 0,0 0 0,0 0 0,0 1 1,0-1-1,0 0 0,0 1 0,0-1 0,0 0 0,0 0 0,0 1 0,0-1 0,-1 22-119,1-20 133,0 33-117,-1-11 73,1-1 1,1 1 0,7 36 0,24 110 153,-8-31-265,-10-48 10,-11-62 161,2 0 0,0-1 0,2 0 0,12 31 0,-15-50-17,1-1-1,0 0 0,1 0 0,-1 0 1,2-1-1,-1 1 0,11 8 1,-5-5 13,1-6 30,-8-4-38,-2 0 17,0 0 0,1 0 0,-1 0 0,0-1 0,0 1 0,1-1 0,-1 0 0,0 0 0,1 0 0,-1 0 0,0-1 0,0 1 0,1-1 0,-1 0 0,0 0 0,0 0 0,0 0 0,0-1 0,0 1 0,0-1 0,0 0 0,0 0 0,-1 0 0,1 0 0,-1 0 0,1 0 0,-1-1 0,0 1 0,0-1 0,0 0 0,2-3 0,10-15-263,-11 17 229,0 0 1,0-1 0,0 1 0,-1-1 0,0 1 0,1-1 0,-1 0 0,1-7 0,5-26 60,-5 27-57,0 0 1,-1-1-1,1-16 1,-4-23 67,-2 0 0,-2 0 0,-21-89 0,20 112-62,3 17-33,0-1 0,0 0 0,-1 0 0,-8-14 1,1 7 29,-25-32 1,25 37 22,1 0 0,0 0 0,-15-31 1,20 31-113,1-1 0,0 0 0,-2-24 0,-1 0 62,3 11 42,0 1 0,1-1 0,3-50 0,20-83-202,-16 131 276,0-1 1,-2 1 0,-1-1 0,-4-37 0,-9-11-103,5 43 65,-1-38 1,3 2-11,-19-89 1,11 92-126,0 18 218,11 40-144,0 1-1,0-1 1,1 0-1,0 1 1,1-23-1,12-53-51,-3 28 81,-5 23 21,0-1-39,1 0 0,1 1 0,18-56 0,9 10-86,16-48 130,-42 106-28,-2 0 0,-1 0 1,-1 0-1,0 0 0,-2-1 1,-1 1-1,-1 0 0,-7-45 1,-7-38-58,10 60 203,-13-54 0,-18-62-497,33 144 351,1-1 1,1 1 0,0 0 0,2-19 0,0-2 55,-1 11-129,0-3-66,5-52 0,3 11-319,-6 45 534,1 0 0,2 1 1,7-29-1,-3 25-243,4-36-1,-9 49 213,10-29 1,-8 32-31,-2 0 0,0-1 0,3-20 0,-3 12-46,0-19-44,1-50 22,-5 81 116,0-3-71,0 1-1,-1 0 1,0 0 0,-1-1 0,-4-12-1,5 17-72,-1 1-1,0-16 1,0-3-169,1 15 208,0 1 1,2-12 0,-1 4-143,0 17 158,1-1 0,-1 1 0,0 0 1,1 0-1,0 0 0,-1 0 1,1 0-1,2-3 0,4-12-27,-5 12 21,0-1 0,1 1 0,0 0 0,0 0 1,0 1-1,0-1 0,1 1 0,0-1 0,0 1 0,0 0 0,8-5 1,-9 6-15,6-12 68,-5 8-80,-3 7 39,-1-1 0,0 1 1,0-1-1,1 1 1,-1-1-1,0 1 1,0 0-1,0-1 1,0 1-1,1-1 1,-1 1-1,0-1 1,0 1-1,0-1 1,0 1-1,0-1 0,0 1 1,0-1-1,-1 0 1,1 1-4,0 0 0,0 0 0,0 0 0,0-1 0,0 1 0,0 0 0,0 0 0,0 0 0,0 0 0,0-1-1,0 1 1,0 0 0,0 0 0,0 0 0,1 0 0,-1-1 0,0 1 0,0 0 0,0 0 0,0 0 0,0 0 0,0 0 0,0 0 0,0-1 0,0 1 0,1 0 0,-1 0 0,0 0 0,0 0 0,0 0 0,0 0 0,0 0 0,1 0 0,-1-1 0,0 1 0,0 0 0,0 0 0,0 0 0,1 0-1,-1 0 1,0 0 0,0 0 0,0 0 0,0 0 0,1 0 0,-1 0 0,0 0 0,0 0 0,0 0 0,0 0 0,1 0 0,-1 1 0,0-1 0,0 0 0,0 0 0,0 0 0,1 0 0,-1 0-3,0 0-1,1 0 1,-1-1-1,1 1 1,-1 0 0,0 0-1,1-1 1,-1 1 0,0 0-1,1 0 1,-1-1 0,0 1-1,1-1 1,-1 1 0,0 0-1,0-1 1,0 1 0,1 0-1,-1-1 1,0 1 0,0-1-1,0 1 1,0-1 0,0 1-1,1-1 1,3-8-86,2-10-112,-5 18 116,-2-1-69,1 2 168,-1 0 0,1 0 0,0-1-1,0 1 1,0 0 0,-1 0 0,1 0-1,0-1 1,-1 1 0,1 0 0,0 0-1,0 0 1,-1 0 0,1-1 0,0 1-1,-1 0 1,1 0 0,0 0 0,-1 0-1,1 0 1,0 0 0,-1 0 0,-18-1 8,-20 6 11,28-1-16,9-3-46,1 0 1,-1-1 0,0 1 0,1 0-1,-1-1 1,0 0 0,0 1-1,0-1 1,-1 0 0,-5 0 102,1 0 1,-1 1-1,-11 2 0,10-4-15,-4-2 23,12 3-86,0 0 0,1-1 0,-1 1 1,0 0-1,0 0 0,0-1 0,1 1 0,-1-1 0,0 1 1,0 0-1,1-1 0,-1 1 0,0-1 0,1 0 0,-1 1 1,1-1-1,-1 0 0,0 0 0,0 0 0,1 0 1,0 1-1,-1-1 0,1 1 1,-1-1-1,1 1 0,-1-1 1,1 1-1,-1-1 0,0 1 1,1 0-1,-1-1 0,1 1 1,-1 0-1,0 0 0,1-1 1,-2 1-1,2 0-3,-1 0-3,0 0-1,0 0 0,1 0 0,-1 0 0,0-1 1,1 1-1,-1 0 0,0 0 0,1-1 0,-1 1 1,0 0-1,1-1 0,-1 1 0,1 0 0,-1-1 1,0 0-1,1 1 6,-1 0 0,1-1 0,0 1 0,0 0 0,0-1 0,0 1 0,0 0 0,0-1 0,-1 1 0,1 0 0,0-1 0,0 1 0,0 0 0,0-1 0,0 1 0,0 0 0,0-1 0,0 1 0,1 0 0,-1-1 0,0 1 0,0 0 0,0-1 0,0 1 0,0 0 0,1 0 0,-1-1 0,0 1 0,0 0 0,1-1 0,6-6-251,3 4 344,10-5 2,14-19 274,-33 26-367,-1 0 0,1-1 0,-1 1 0,1-1 1,-1 1-1,0-1 0,1 1 0,-1-1 0,0 0 0,0-2 0,-2-6-177,4 17 37,-1-5 36,0 0 0,-1 0 0,1 1 0,0-1 0,-1 0 0,0 1 0,1-1 0,-1 0 0,0 5 0,1 11-583,2 0-585,-1 0-1,-1 25 1,-1 0 119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49:45.2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260 6 1248,'-11'12'1111,"-15"21"1,2-2-172,-49 50 89,71-79-968,0 0 0,-1 0 0,1-1 0,0 1 0,-1-1 0,-3 2 0,3-2 81,0 1 1,0-1-1,0 1 1,1 0-1,-1-1 0,-4 5 1,7-5-98,-1 0 1,0-1-1,0 1 1,0 0-1,0-1 1,0 1-1,0-1 1,0 1-1,0-1 1,0 1-1,0-1 1,-3 1-1,-6 2 260,10-3-296,0 1 1,-1-1-1,1 0 1,0 0-1,-1 0 1,1 1-1,-1-1 1,1 0-1,0 0 1,-1 0-1,1 0 1,-1 0-1,1 0 1,0 0-1,-1 0 1,1 0-1,-1 0 1,1 0-1,0 0 1,-1 0 0,1 0-1,-1 0 1,1 0-1,-1 0 1,6-8 69,13-9-162,-15 14 97,1-1 0,-1 1 0,0-1 0,0 0-1,3-6 1,10-13-118,8-1 62,-16 17 83,0 0 0,-1-1 0,0 0 0,-1 0 0,0-1 0,6-10 0,-5 9 92,-2 0 294,-5 9-425,0 1 0,0 0 0,-1-1 0,1 1-1,0 0 1,-1 0 0,1-1 0,0 1 0,-1 0 0,1-1 0,0 1 0,-1 0 0,1 0 0,-1 0 0,1 0-1,0-1 1,-1 1 0,1 0 0,-1 0 0,1 0 0,0 0 0,-1 0 0,1 0 0,-1 0 0,1 0 0,-1 0-1,1 0 1,-1 0 0,1 0 0,-1 1 0,-9-1 93,-1 1 1,0 1-1,-10 2 1,10-1 52,1-1 1,-1 0-1,-12 0 1,23-3-136,-7 4-21,10-13-317,-3 9 333,1 1 0,-1 0 0,0-1-1,0 1 1,1 0 0,-1-1 0,0 1 0,0 0-1,0-1 1,1 1 0,-1 0 0,0-1 0,0 1 0,0 0-1,0-1 1,0 1 0,0-1 0,0 1 0,0 0-1,0-1 1,0 1 0,0-1 0,0 1 0,0 0 0,0-1-1,0 1 1,-1 0 0,1-1 0,0 1 0,0 0 0,0-1-1,-1 1 1,1 0 0,0-1 0,0 1 0,-1 0-1,1-1 1,0 1 0,0 0 0,-1 0 0,1-1 0,0 1-1,-1 0 1,1 0 0,0 0 0,-1 0 0,1-1 0,-1 1-1,1 0 1,0 0 0,-1 0 0,1 0 0,0 0-1,-1 0 1,1 0 0,-1 0 0,1 0 0,0 0 0,-2 0-1,-22 12 121,23-12-129,1 0 0,0 0 0,-1 1-1,1-1 1,-1 0 0,1 0 0,0 0-1,-1 0 1,1 0 0,-1 0 0,1 0 0,-1 0-1,1 0 1,0 0 0,-1 0 0,1 0-1,-1 0 1,1 0 0,-1 0 0,-8-1 57,1-2 72,8 2-126,-1 1 0,1-1-1,-1 1 1,1 0 0,-1-1-1,1 1 1,-1 0 0,0 0-1,1-1 1,-1 1 0,1 0-1,-1 0 1,0 0 0,1 0-1,-2-1 1,2 1-14,0 0 0,0 0 0,-1 1 0,1-1 0,0 0 0,0 0 0,0 0 0,0 0 0,-1 0 0,1 0 0,0 0 0,0 0 1,0 0-1,0 0 0,-1 1 0,1-1 0,0 0 0,0 0 0,0 0 0,0 0 0,0 0 0,-1 1 0,1-1 0,0 0 0,0 0 0,0 0 0,0 1 0,0-1 0,0 0 0,0 0 0,0 0 0,0 0 0,0 1 0,0-1 0,0 0 0,0 0 0,0 0 1,0 1-1,0-1 0,0 0 0,0 0 0,0 0 0,0 1 0,0-1 0,0 0 0,0 0 0,1 0 0,-1 0 0,0 1 0,0-1 0,0 0 0,0 0 0,0 0 0,0 0 0,1 0 0,-1 1 0,0-1 0,0 0 0,0 0 0,1 0 0,-1 1-9,1 0-1,0 0 0,-1 0 0,1-1 0,0 1 0,0 0 0,0 0 1,-1-1-1,1 1 0,0-1 0,2 2 0,2-2-6,-1 0 0,1 0 1,0 0-1,-1 0 0,1-1 0,0 0 1,-1 0-1,1 0 0,-1 0 0,1-1 0,-1 0 1,6-2-1,-5 1-180,1 0 1,0 1-1,-1 0 1,1 1-1,0-1 1,0 1-1,8-1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10:13.3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714 195 416,'6'-5'382,"-6"4"-362,0 1 0,0 0 0,0 0 0,0 0 0,0 0 0,0 0 0,0 0 0,0 0 0,0 0 0,1 0 0,-1 0 1,0 0-1,0 0 0,0-1 0,0 1 0,0 0 0,0 0 0,0 0 0,0 0 0,0 0 0,0 0 0,0 0 0,0 0 1,0 0-1,0-1 0,0 1 0,0 0 0,0 0 0,0 0 0,0 0 0,0 0 0,0 0 0,0 0 0,0-1 0,0 1 1,0 0-1,0 0 0,0 0 0,0 0 0,0 0 0,-1 0 0,1 0 0,0 0 0,0 0 0,0 0 0,0 0 0,0-1 0,0 1 1,0 0-1,0 0 0,0 0 0,0 0 0,-1 0 0,1 0 0,0 0 0,0 0 0,0 0 0,0 0 0,0 0 0,0 0 1,0 0-1,0 0 0,-1 0 0,1 0 0,0 0 0,0 0 0,0 0 0,0 0 0,-3-2 58,-3-3 1647,5 4-1583,1 1-1,-1-1 0,0 0 1,1 1-1,-1-1 0,0 0 1,0 1-1,1 0 0,-1-1 1,0 1-1,0-1 0,0 1 1,0 0-1,-1-1 0,0 0-35,0 1-1,-1-1 0,1 0 0,0-1 0,0 1 0,-1 0 0,1-1 0,0 1 0,1-1 0,-1 1 1,-3-4-1,-17-25 833,18 24-773,0-1 0,-1 1-1,-8-9 1,-52-39 1040,65 54-1203,-4-4 23,0 1-1,0 0 1,0 0-1,0 0 0,-1 0 1,1 1-1,-1 0 1,0 0-1,0 0 0,0 1 1,0-1-1,0 1 1,0 0-1,-9 0 0,3 1-14,4-1-16,-1 1 1,1 0-1,-1 1 0,0 0 0,1 0 0,-1 1 0,1-1 1,-8 4-1,-6 4-18,-25 12-112,42-19 128,1 1 0,-1-1 1,0 1-1,1 0 0,-1 0 0,1 1 1,0-1-1,-5 7 0,1 1 23,0 0-1,0 1 1,2-1-1,-1 1 1,1 0-1,-4 18 1,3-4-11,-10 54 54,15-69-42,0 1-1,0-1 0,1 0 1,1 0-1,2 14 0,-1-17 25,1 0 0,0 0 1,0-1-1,1 1 0,0-1 0,0 0 0,1 0 0,0 0 0,6 7 0,4 5 45,36 35 421,-49-51-447,1 1 1,0-1-1,0 0 0,0 0 0,0 0 0,1 0 0,-1-1 1,1 1-1,0-1 0,6 3 0,0 1-102,-9-6 49,0 1 1,0 0 0,0-1-1,0 1 1,0-1 0,0 1-1,0-1 1,0 0-1,0 1 1,0-1 0,0 0-1,0 0 1,0 0-1,0 0 1,0 0 0,2 0-1,4-1 16,0 0-1,0-1 1,0 0-1,12-4 0,-16 4-6,0 1-1,0-1 0,0 1 0,-1-1 0,1 0 0,0 0 0,-1 0 0,0 0 0,1-1 0,-1 1 0,0-1 0,0 1 0,2-5 0,1-1-58,-4 6 73,0 1 0,0 0 0,-1 0 0,1-1 1,0 1-1,-1 0 0,1-1 0,-1 1 0,1-3 0,-1 3-27,0 1 1,0-1-1,-1 0 1,1 0-1,0 1 0,0-1 1,-1 0-1,1 1 1,0-1-1,-1 0 1,1 1-1,-1-1 0,1 1 1,-1-1-1,1 1 1,-1-1-1,1 1 0,-1-1 1,1 1-1,-1-1 1,0 1-1,1 0 0,-1-1 1,0 1-1,0-1 1,-1 1-19,1-1 0,-1 1 0,1 0 0,-1-1 1,0 1-1,1 0 0,-1 0 0,1 0 0,-1 0 0,1 0 1,-1 0-1,0 1 0,1-1 0,-1 0 0,1 1 1,-1 0-1,-1 0 0,-26 15-2,27-15 17,-126 66-313,89-50 333,1 3-1,-56 37 1,84-49-20,-1 0 1,1 1-1,1 0 0,0 1 1,0 0-1,1 0 0,0 1 0,1 0 1,0 0-1,1 0 0,0 1 1,-7 21-1,10-24-24,0 1 0,1 0 0,0 0 0,1 0 0,0 0 0,1 0 0,0 1 0,0-1 1,4 20-1,-2-24 38,-1 0 0,1 0 0,0 0 1,1-1-1,0 1 0,-1-1 0,2 1 1,-1-1-1,1 0 0,-1 0 0,2 0 1,-1-1-1,0 1 0,1-1 1,0 0-1,0-1 0,7 5 0,8 3 74,1-1 0,0-2 0,0 0 0,1-1 0,0-1 0,0-1 0,0-1-1,1-1 1,36 0 0,13-5 855,118-18-1,-134 14-964,38-7-162,-14 0-1321,-39 7-1964,-28 5 1486,-3 1-2154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1:30.7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65 8 1728,'6'-6'976,"-5"5"-854,0 1 0,0-1 0,10 6 1125,-11-4-1191,0-1 1,0 1-1,0-1 0,1 1 1,-1-1-1,0 1 0,0-1 0,0 1 1,0 0-1,1 3 88,-1 0 0,1 0 0,-1 0 0,0 0 0,0 0 0,0 0 0,-1-1 0,1 1 0,-1 0 0,-2 7 0,1-6 0,1 1 0,0-1 0,-1 10 0,7 85 266,1-15 128,1 3-201,-6-47-82,-2 47 78,0-76-267,-1 0 1,0 0-1,-1 0 1,0 0-1,-5 13 1,1-7 77,0 0 0,1 0 0,-6 39 0,-19 120 137,22-129-34,8-39-226,0 0 0,0 0 1,0 0-1,1 1 0,1-1 1,-1 0-1,2 0 0,-1 0 1,1 0-1,1 0 0,4 13 1,-5-9 550,-3-22-8,18-205-526,-16 203-44,4-26 15,0 1 0,2 1 1,18-51-1,-9 36 50,-10 28-358,11-23 0,-14 39-194,0 0 0,0 0 1,1 0-1,0 0 1,0 0-1,0 1 1,10-10-1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1:46.3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189 44 992,'-10'1'2848,"9"0"-2819,0-1 0,0 0 0,0 0 0,1 0 0,-1 0 0,0 0-1,0 0 1,0 0 0,0 0 0,1 0 0,-1 0 0,0 0 0,0 0 0,0-1-1,0 1 1,1 0 0,-1-1 0,0 1 0,0 0 0,1-1 0,-1 1-1,0-1 1,0 0 0,-11-10 525,7 7-279,1 0 1,-1 0 0,0 0 0,0 1-1,-11-6 1,13 8-262,0 1 1,0 0-1,1 0 0,-1 0 1,0 0-1,0 0 0,0 0 1,1 1-1,-4 0 0,-15 2-56,20-3 48,-1 0 0,1 0 0,-1 0 0,1 1 0,0-1 0,-1 0 0,1 1 0,0-1 0,-1 1 0,1-1 0,0 1 0,-2 1 0,1-1 37,0 0 0,1 0 0,-1 0 1,0 0-1,0 0 0,0-1 1,0 1-1,0-1 0,0 1 1,0-1-1,0 0 0,-4 0 0,0 6 437,9-4-460,0 0 0,0-1 0,1 1 0,-1-1-1,0 0 1,1 0 0,-1 0 0,1-1-1,0 1 1,-1-1 0,1 0 0,3 0-1,17 2-46,-19-1 65,0-1 1,1 0-1,-1 0 1,1-1 0,-1 1-1,9-3 1,17-1-171,-10 1 103,-18 2 2,0 1 0,0-1 0,0 1 0,0-1 0,0 1 0,5 1 0,-6-1-34,10 1-388,0 1-1,0 0 1,0 1-1,-1 0 1,14 6 0,-21-8 136,0 1 0,0 1 1,0-1-1,7 5 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2:10.6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86 93 992,'-7'-4'358,"6"4"-327,1-1-1,0 1 0,-1 0 0,1-1 1,-1 1-1,1 0 0,-1-1 0,1 1 1,-1 0-1,1 0 0,-1-1 0,1 1 1,-1 0-1,1 0 0,-1 0 0,1 0 1,-1 0-1,-1 0 0,0 0 50,0 1 0,-1-1 0,1 0 0,0 0 0,-1 0 0,1 0 0,0 0 0,-1 0 0,1-1 0,0 1 0,0-1 0,-4-1 0,-5-5 262,9 6-291,0-1 0,0 1 0,0 0 1,0-1-1,0 1 0,0 0 0,0 0 0,-1 1 0,-2-2 1,6-6-143,2 6 93,0 1 0,0-1 0,0 1 0,0 0-1,0 0 1,0 0 0,0 0 0,0 1 0,0-1 0,0 1 0,0 0 0,0 0 0,5 0 0,0 0-42,-1-1 0,0 0 0,0-1 0,0 0 0,7-2 1,18-5 160,1-1-2,-27 7-73,0 1 0,1 0 0,-1 0 0,1 1 0,10-1 0,-10 0 157,-15 3 218,-22 11-186,25-10-278,-1 0 1,0 0 0,0-1 0,1 1 0,-1-1 0,0-1 0,0 1 0,-12-1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2:13.5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309 5 480,'-6'-4'149,"8"6"-65,1 3-88,-10 8-124,4-9 316,0 0-1,0 0 1,0-1-1,0 1 1,-1-1-1,0 1 0,0-1 1,0 0-1,0-1 1,0 1-1,0-1 1,-8 4-1,-11 6 454,-12 12-281,17-11 3,-27 13 0,39-22-229,0-2 0,-1 1 0,1-1 0,-1 0 1,0 0-1,1-1 0,-1 0 0,-12 0 0,-17-1 170,21 0-117,13 0-133,4 0-45,7 0-50,1-1-1,-1 0 1,9-4-1,10 0 123,234-40 36,-127 21-655,-115 21-246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2:14.6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420 1 576,'-12'3'207,"-7"5"221,14-5-253,-1 0 0,0-1 1,0 0-1,-1 0 0,-6 1 1,5-1 37,0 0-1,-14 6 1,-108 46 779,124-51-905,-1-1 0,0 0-1,1 0 1,-1 0 0,0-1 0,0 0-1,-1 0 1,1-1 0,0 0 0,0 0-1,0-1 1,0 0 0,0 0-1,0-1 1,0 1 0,0-1 0,1-1-1,-11-5 1,6 3-91,9 3-5,0 1-1,0 0 0,0 0 0,0 0 1,0 1-1,0-1 0,0 0 0,-1 1 1,-2-1-1,5 1 4,0 0 0,0 0 0,0 0-1,0 1 1,-1-1 0,1 0 0,0 0 0,0 0 0,0 1 0,0-1 0,0 0 0,0 0 0,0 0 0,0 1 0,0-1-1,0 0 1,0 0 0,0 1 0,0-1 0,0 0 0,0 0 0,0 0 0,0 1 0,0-1 0,0 0 0,0 0-1,0 0 1,0 1 0,1-1 0,-1 0 0,0 0 0,0 0 0,0 0 0,0 1 0,4 6-64,-3-5 69,1-1 0,-1 1 0,0-1-1,1 1 1,-1-1 0,1 0 0,-1 0 0,1 0-1,-1 0 1,1 0 0,0 0 0,0 0-1,0 0 1,-1-1 0,1 1 0,0-1 0,0 1-1,0-1 1,0 0 0,0 0 0,3 0 0,5-1-2,0 0 1,-1 0-1,13-5 1,5 1 1,-17 3-64,0 0-272,0 0 1,0 1-1,0 1 0,1-1 1,-1 1-1,13 3 1,15 10-1115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2:20.7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57 229 576,'-3'-8'324,"3"8"-283,0 0 0,0-1 0,-1 1 0,1-1 0,0 1 0,0-1 0,0 1-1,0 0 1,-1-1 0,1 1 0,0-1 0,0 1 0,0-1 0,0 1 0,0-1 0,0 1 0,0-1 0,0 1 0,0 0 0,0-1 0,1 1 0,-1-1 0,0 0 0,0 0-5,1 0-1,-1-1 1,0 1 0,0 0 0,0-1 0,0 1 0,0 0 0,0-1 0,-1 1 0,1 0 0,0-1 0,-1 1 0,1 0 0,-1-1 0,1 1-1,-1 0 1,1 0 0,-2-2 0,1 3-5,0-1-1,1 0 1,-1 1 0,0-1-1,1 1 1,-1-1 0,1 0-1,-1 0 1,1 1-1,0-1 1,-1 0 0,1 0-1,-1 0 1,1 0-1,0 1 1,0-1 0,0 0-1,0 0 1,-1 0-1,1 0 1,0 0 0,1-1-1,-6-29 504,6 18-555,0 12 32,-1 0 1,0 1-1,0-1 0,1 0 0,-1 0 0,0 0 1,0 0-1,0 0 0,0 1 0,0-1 0,0 0 0,0 0 1,-1 0-1,1 0 0,0 0 0,0 1 0,-1-1 0,1-1 1,-1-1 56,1 3-70,0 0-1,0 0 1,0 0-1,0 0 0,0-1 1,0 1-1,0 0 1,1 0-1,-1 0 1,0 0-1,0 0 1,0-1-1,0 1 1,-1 0-1,1 0 0,0 0 1,0 0-1,0-1 1,0 1-1,0 0 1,0 0-1,0 0 1,0 0-1,0 0 1,0 0-1,0-1 0,0 1 1,0 0-1,-1 0 1,1 0-1,0 0 1,0 0-1,0 0 1,0 0-1,0 0 1,0-1-1,-1 1 0,1 0 1,0 0-1,0 0 1,0 0-1,0 0 1,-1 0-1,1 0 1,0 0-1,0 0 1,0 0-1,0 0 0,-1 0 1,1 0 1,0 0 0,-1 0 0,1 0 0,0 0-1,0 1 1,-1-1 0,1 0 0,0 0 0,0 0 0,-1 0 0,1 0 0,0 1 0,0-1 0,0 0 0,-1 0 0,1 0-1,0 1 1,0-1 0,0 0 0,-1 0 0,1 1 0,0-1 0,0 0 0,0 0 0,0 1 0,0-1 0,0 0 0,0 0-1,0 1 1,0-1 0,0 0 0,0 1 0,0-1 0,0 0 0,0 0 0,0 1 0,0-1 0,0 0 0,0 1 0,0-1 1,0 0 0,0 0 0,0 0 1,0 0-1,0 0 0,0 0 1,0 0-1,0 0 0,0 1 1,0-1-1,0 0 0,0 0 1,0 0-1,0 0 0,0 0 1,0 0-1,0 0 0,0 0 1,0 0-1,0 0 0,0 0 1,0 1-1,0-1 0,0 0 1,0 0-1,0 0 0,0 0 1,-1 0-1,1 0 0,0 0 1,0 0-1,0 0 0,0 0 1,0 0-1,0 0 0,0 0 0,0 0 1,0 0-1,0 0 0,0 0 1,0 0-1,0 0 0,-1 0 1,1 0-1,0 0 0,0 0 1,0 0-1,0 0 0,0 0 1,-2-1 239,2 3-217,1-1 1,-1 0-1,0 0 0,1 0 0,-1 0 1,0 0-1,0 1 0,0-1 0,0 0 1,0 0-1,0 0 0,-1 3 0,1 10-202,2-6 188,0-1 1,0 1 0,-1 0-1,1 11 1,-2-17-25,0 0 0,0 1 0,0-1 1,1 0-1,-1 0 0,1 0 0,-1 0 0,1 0 1,0 0-1,0 0 0,0-1 0,2 5 0,0-3 48,-3-1-28,1 2-26,-1-3 24,0-1 1,0 0-1,1 0 1,-1 0-1,0 0 1,0 1 0,0-1-1,0 0 1,0 0-1,0 0 1,0 0 0,0 1-1,0-1 1,0 0-1,0 0 1,0 0 0,0 0-1,0 1 1,0-1-1,0 0 1,0 0 0,0 0-1,0 1 1,0-1-1,0 0 1,-1 0 0,1 0-1,0 0 1,0 0-1,0 1 1,0-1-1,0 0 1,0 0 0,0 0-1,-1 0 1,1 0-1,0 0 1,0 1 0,0-1-1,0 0 1,-1 0-1,1 0 1,0 0 0,0 0-1,0 0 1,0 0-1,-1 0 1,1 0 0,0 0-1,0 0 1,0 0-1,0 0 1,-1 0 0,1 0-1,0 0 1,0 0-1,-1 0 1,1 0-68,-2 0 38,1-1 64,0 1-1,0 0 1,0 0 0,0-1 0,0 1 0,0-1-1,0 1 1,0-1 0,-1 0 0,1-1-27,-1 0 0,1 0-1,0 1 1,0-1 0,0 0 0,1 0 0,-2-4 0,1 4-22,1 0 1,-1 0 0,0 0 0,0 0 0,0 0 0,0 0-1,-2-2 1,2 2 4,0-1-1,0 1 1,0 0-1,0-1 1,0 1-1,0 0 1,1-1-1,-1 1 1,1-1 0,0 1-1,-1-1 1,1 1-1,0-1 1,1-3-1,-1-4-72,2 9 5,-1 1 70,0-1-7,1 0 0,0 0 0,1 0 0,-1 0 0,0 0 0,0 1 1,0-1-1,0 1 0,1 0 0,1 0 0,-3 0 23,1 0 9,-1 0-64,18 9 108,-16-8 9,-1 0 17,3 7-102,2 1-58,-7-9 69,0 0 1,0 0-1,1 0 0,-1 0 1,0 0-1,0 0 1,0 0-1,1 0 0,-1 0 1,0 0-1,0 0 1,0 0-1,0 0 0,1 0 1,-1 0-1,0 0 1,0 0-1,0 0 0,0 0 1,1 0-1,-1-1 1,0 1-1,0 0 0,0 0 1,0 0-1,0 0 1,0 0-1,1 0 1,-1-1-1,0 1 0,4-10 126,-11-2-30,7 10-103,0 0 0,0 0 0,0 0 0,-1 0 1,1 0-1,0 0 0,-1 0 0,0 0 0,1 1 0,-1-1 0,0 0 0,0 0 0,0 1 0,0-1 0,-1 1 0,1-1 0,0 1 0,-1-1 0,-2-1 1,3 5-139,2 1 133,-1-1 0,0 1 1,1 0-1,0 0 0,1 4 1,3 10-78,1 3-12,-4-17 105,-1-1 0,0 1 1,0 0-1,-1 0 1,2 5-1,-2-7 140,5 6 106,-4-7-244,-1 0 0,0 0 0,0 0 1,0 0-1,1 0 0,-1 0 1,0 0-1,0 0 0,1 0 1,-1 0-1,0 0 0,0 0 0,0 0 1,1 0-1,-1 0 0,0 0 1,0 0-1,0 0 0,1 0 1,-1 0-1,0 0 0,0 0 1,0 0-1,1-1 0,-1 1 0,0 0 1,0 0-1,0 0 0,0 0 1,1 0-1,-1-1 0,0 1 1,0 0-1,0 0 0,0 0 0,0-1 1,0 1-1,0 0 0,1 0 1,-1 0-1,0-1 0,0 1 1,0 0-1,0 0 0,0 0 0,0-1 1,0 1-1,0 0 0,0 0 1,0 0-1,0-1 0,0 1 1,0 0-1,0 0 0,-1-1 1,1 0 46,1-2-72,-1 0 1,0 0-1,0 0 0,0 0 0,-1 0 0,1-1 0,-1 1 0,0 0 0,0 0 0,0 0 0,0 0 0,-3-5 1,1 4 56,2 3-36,1 1-1,-1-1 1,1 1-1,0-1 1,-1 1-1,1-1 1,-1 1-1,1-1 1,-1 1-1,0-1 1,1 1 0,-1-1-1,1 1 1,-1 0-1,0 0 1,1-1-1,-1 1 1,0 0-1,-1 0 1,2 0-13,-4 8 358,0-8-465,3 0 143,1 0-1,-1 0 1,0 0 0,1 0 0,-1 0-1,0 0 1,0 0 0,1 0 0,-1 0-1,0 0 1,1 0 0,-1 0-1,0 0 1,0 0 0,1-1 0,-1 1-1,0 0 1,1-1 0,-1 1 0,1 0-1,-1-1 1,0 1 0,1-1-1,-1 1 1,1-1 0,-1 1 0,1-1-1,-1 1 1,0-2 0,0 0-32,0 1 0,0 0 0,0-1 0,0 1 0,0 0 0,0 0 0,0-1 0,-3-1 0,3 3 19,0-1 0,0 1-1,0-1 1,0 0 0,0 0 0,1 1 0,-1-1-1,0 0 1,1 0 0,-1 0 0,0 0-1,1 0 1,-1 0 0,1 0 0,-1 0 0,1 0-1,-1-1 1,1 1-17,0 1-16,0 1 1,-1-1 0,1 0-1,0 0 1,0 0-1,0 1 1,-1-1 0,1 0-1,0 0 1,0 0-1,0 1 1,-1-1 0,1 0-1,0 0 1,0 1-1,0-1 1,0 0 0,0 1-1,0-1 1,-1 0-1,1 1 1,0-1 0,6 8 33,-1 0 0,-1 0 1,7 16-1,2 7-18,-10-23 42,-2 0-11,3-1-20,-2-5 35,-1 0-1,0 1 1,1-1 0,-1 0 0,0 0-1,0 1 1,-1-1 0,2 4 0,-1 0 34,0-5-240,-3 13 426,-2-23-328,-3-23 38,7 28 21,0-1-1,0 1 0,-1 0 0,1 0 0,-3-5 0,3 7-6,0 1 0,0 0 0,0 0 0,0 0 0,0 0 0,0 0 0,0 0 0,0-1 0,1 1 0,-1 0 0,1-2 0,1-9-98,-1 10 102,-1-1 0,0 1-1,1 0 1,0-1 0,0 1 0,0 0 0,0 0 0,0-1 0,0 1 0,0 0 0,2-2-1,-2 4-4,-1 5 86,0-4-70,0-1 2,0 0-1,0 0 1,0 0 0,-1 0 0,1 0 0,0 0-1,0 0 1,0 0 0,0 0 0,0 0 0,0 0-1,0 0 1,-1 0 0,1 0 0,0 0 0,0 0-1,0 0 1,0 0 0,0 0 0,0 1 0,0-1-1,0 0 1,0 0 0,0 0 0,-1 0 0,1 0-1,0 0 1,0 0 0,0 0 0,0 1 0,0-1-1,0 0 1,0 0 0,0 0 0,0 0 0,0 0-1,0 0 1,0 1 0,0-1 0,0 0 0,0 0-1,0 0 1,0 0 0,0 0 0,0 0 0,0 0-1,0 1 1,1-1 0,-1 0 0,0 0 0,0 0-1,0 0 1,0 0 0,0 0 0,0 0 0,0 1-1,-5-10 233,4 8-248,0-1 1,0 0 0,1 0-1,-1 0 1,0 0 0,1 0-1,0 0 1,-1 0 0,1 0-1,0 0 1,0-3 0,10-1-239,-4 3 402,-6 3-153,0 0 0,0 1 0,0-1 0,0 0-1,1 0 1,-1 0 0,0 1 0,0-1 0,0 0-1,0 0 1,1 0 0,-1 1 0,0-1 0,0 0-1,0 0 1,0 0 0,0 1 0,0-1 0,0 0-1,0 0 1,0 1 0,0-1 0,0 0 0,0 0-1,0 1 1,0-1 0,0 0 0,0 0 0,0 1 0,2 10-56,-1-10 72,-1 0 0,0-1 0,1 1 0,-1 0-1,0-1 1,0 1 0,0 0 0,1 0 0,-1-1 0,0 1-1,0 0 1,0 0 0,0-1 0,-1 1 0,1 0 0,0 1-1,-10 20 148,9-16-181,-1-1 0,-1 0 0,1 0 0,-1 0 0,-4 6-1,1-1 96,5-10-45,1 1 1,-1 0-1,1-1 0,-1 1 1,0-1-1,1 1 0,-1-1 1,0 1-1,1-1 0,-1 1 1,0-1-1,1 0 0,-1 1 1,0-1-1,0 0 0,1 0 1,-1 0-1,0 1 0,0-1 1,0 0-1,1 0 0,-1 0 1,-1 0-1,-1-20-104,5 7 86,-2 12-28,0 0 0,0 0 1,0 0-1,0-1 0,0 1 0,0 0 0,0 0 0,0 0 1,1 0-1,-1 0 0,0 0 0,1 0 0,-1 0 0,1-1 1,-1 1-1,1 1 0,-1-1 0,3-2 0,-2 2 32,1-1-1,-1 1 1,0-1-1,1 1 1,-1-1-1,0 1 1,0-1-1,0 0 1,0 0-1,0 1 1,0-1-1,-1 0 1,1 0-1,0 0 1,-1 0-1,0 0 1,1-4-1,-2 4-17,1-1 0,0 1 0,0 0 0,0-1 0,0 1 0,0-1-1,0 1 1,1-4 0,0 4 11,-1 1 0,0-1 0,0 0 0,1 0 0,-1 0 0,0 0-1,-1 0 1,1 0 0,0 0 0,-1-3 0,-2-10 37,3 13-48,0 0 0,0 1 0,-1-1 0,1 1 0,0-1 0,-1 0 0,1 1 0,-1-1 0,1 1-1,-1-1 1,0 1 0,-1-3 0,-11-14-210,18 63-112,0 20 346,-6-60-14,1 0-1,1 0 1,-1 0 0,1 0-1,0 0 1,0 0 0,4 10-1,-4-11 22,1 1 0,-1 0 0,0 0 0,0 0 0,0 0 0,-1 0 0,1 9 0,-1-13-76,2 5-140,-2-6 187,0 0 0,0 1 0,0-1 0,0 0 0,1 1 0,-1-1 1,0 0-1,0 1 0,0-1 0,1 0 0,-1 1 0,0-1 0,5 3 596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2:22.7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96 1 416,'-1'0'9,"0"1"-1,1 0 1,-1-1-1,0 1 1,1 0-1,-1 0 1,1-1 0,-1 1-1,1 0 1,-1 0-1,1 0 1,0 0 0,0-1-1,-1 1 1,1 0-1,0 0 1,0 1 0,-5 14 167,-7 15 314,11-28-375,-1 0 1,1 0-1,-1 0 0,0 0 0,0 0 0,0-1 1,-1 1-1,1-1 0,-4 3 0,4-3-110,0 0-1,0 1 1,1-1-1,-1 0 1,1 0-1,-1 1 1,1-1-1,0 1 1,-1 3-1,1-4-3,0 0 0,1 0 0,-1 0 0,-1 0 0,1 0-1,0 0 1,0 0 0,-1 0 0,-2 2 0,1-2 19,-10 12 72,11-11-311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2:24.8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173 1 480,'-11'3'212,"11"-3"-201,0 1-1,0-1 1,0 0-1,0 0 1,0 0 0,0 0-1,-1 1 1,1-1-1,0 0 1,0 0-1,0 0 1,-1 0 0,1 0-1,0 0 1,0 0-1,0 0 1,-1 0-1,1 0 1,0 0 0,0 0-1,0 1 1,-1-1-1,1-1 1,0 1 0,0 0-1,0 0 1,-1 0-1,1 0 1,0 0-1,0 0 1,0 0 0,-1 0-1,1 0 1,0 0-1,0 0 1,0 0-1,0 0 1,-1-1 0,1 1-1,0 0 1,0 0-1,0 0 1,0 0-1,0-1 1,-1 1 0,0-1 53,0 1 0,0 0 0,1-1 0,-1 1 1,0 0-1,0 0 0,0-1 0,0 1 0,0 0 1,0 0-1,0 0 0,0 0 0,0 0 0,0 0 1,0 0-1,0 1 0,0-1 0,0 0 1,0 1-1,0-1 0,0 0 0,0 1 0,-1 0 1,-12 2 788,7-1-725,1-1 0,-1 1 0,1-1 0,0 2 0,-9 3 0,2 0-47,9-4-35,-1 0 1,0 1 0,1-1 0,-7 6 0,10-7-60,-1 0 1,1-1 0,0 1-1,0 0 1,0-1-1,-1 1 1,1-1-1,0 1 1,0-1 0,-1 1-1,1-1 1,0 0-1,-1 0 1,1 0-1,0 0 1,-3 0-1,2 0-15,2 0 1,0 1 27,0-1 0,0 0 0,0 1 0,-1-1 0,1 0 0,0 1 0,0-1 0,0 1 0,0-1 0,0 0 0,0 1 0,0-1 0,0 0 0,0 1 0,1-1 0,-1 0 0,0 1 0,0-1 0,0 0 0,0 1 0,0-1 0,1 1 0,2 0 13,-1 1 0,1-1 0,0 0-1,0 0 1,0 0 0,-1-1 0,1 1-1,0-1 1,0 1 0,0-1 0,0 0 0,0 0-1,6-1 1,1-1 49,1 0 0,16-7 0,-7 2-165,-14 5 113,-1 0 1,1 0 0,-1 0-1,1-1 1,-1 0 0,0 0-1,9-7 262,-15 12-527,1 0 256,-1-1 0,0 1 0,1-1 0,-1 1 0,0-1-1,0 0 1,0 0 0,0 1 0,0-1 0,-3 2 0,-5 6-567,14-26-575,-1 11 560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2:27.6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 8 576,'0'0'10,"0"-1"1,0 1 0,0 0-1,0 0 1,0 0-1,0-1 1,0 1-1,0 0 1,0 0-1,0-1 1,0 1-1,0 0 1,0 0-1,0 0 1,0-1-1,0 1 1,0 0-1,0 0 1,0 0-1,-1-1 1,1 1-1,0 0 1,0 0-1,0 0 1,0 0-1,0-1 1,-1 1-1,1 0 1,0 0-1,0 0 1,0 0-1,0 0 1,-1-1-1,1 1 1,0 0 0,0 0-1,0 0 1,-1 0-1,1 0 1,0 0-1,0 0 1,0 0-1,-1 0 1,1 0-1,0 0 1,0 0-1,-1 0 1,1 0-1,0 0 1,0 0-1,0 0 1,-1 0-1,0 0-34,0 12-370,-8 29 541,-2 8 494,9-44-527,0 0 0,0 0 0,0 0 0,0-1 1,-1 1-1,1-1 0,-5 5 0,3-6 131,4-9-159,4-10-86,10-18-454,-3 12-655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3:00.7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121 221 64,'-10'13'85,"8"-8"53,0 0 0,0-1 0,-1 0 0,1 0-1,-1 1 1,-5 4 0,-3 7 188,7-12-321,1-1 1,-1 1-1,-7 5 0,9-9 70,1 0-1,0 0 1,0 0-1,-1 0 0,1 1 1,0-1-1,0 0 1,0 1-1,-8 3 1029,8-14-950,-4-38 220,13 66-858,-2 1 539,-5-15-54,0-1 0,1 1 0,-2 0 0,1 0-1,0-1 1,0 6 0,4 10 5,-4-18-5,0 0 0,-1 1 0,1-1 0,0 0 0,-1 0 0,0 0 0,1 1 0,-1-1 0,0 0 0,0 0 0,1 1 0,-1-1 0,0 0 0,0 1 0,-1-1 0,1 0 0,0 0 0,-1 3 0,-1-1 22,0 0 0,0-1 0,0 1 0,0-1 0,-1 0 0,-3 4 1,5-6 3,0 1 1,0-1 0,0 1 0,0-1 0,0 1 0,0-1 0,0 0 0,0 0 0,0 1 0,0-1 0,0 0 0,0 0 0,-1 0-1,1 0 1,0 0 0,0 0 0,0-1 0,0 1 0,0 0 0,0-1 0,-1 1 0,1-1-21,0 0 0,-1 0 0,1 0 0,0 0 0,0 0 0,0-1 1,0 1-1,0 0 0,0 0 0,1-1 0,-1 1 0,0 0 0,0-1 0,1 1 0,-1-1 0,1 1 0,0-1 1,-1 1-1,1-1 0,0 1 0,0-3 0,-1 0-16,1 0 0,0 0 0,0 1 0,1-1-1,-1 0 1,1 0 0,1-6 0,-2 8 51,1 0 0,-1 0 0,0 0 1,1 0-1,-1 0 0,0 0 0,-1-4 0,1-1 94,0 7-87,0-7 86,0 18 788,12-27-1119,-11 15 201,0 0 0,0 0-1,-1 0 1,1 0 0,0 0 0,-1-1 0,1 1 0,-1 0-1,0 0 1,1-1 0,-1 1 0,0 0 0,0-1 0,1 1 0,-1 0-1,-1-2 1,1 1-1,0 1 0,0 0 0,1-1-1,-1 1 1,0 0 0,0-1 0,1 1-1,-1 0 1,0-1 0,1 1-1,-1 0 1,1 0 0,0 0 0,0-2-1,3-7-80,1-1 167,-3 10-95,-1-1 0,1 1 0,-1-1-1,0 1 1,0-1 0,0 0 0,0 1 0,0-1 0,0 0-1,0 0 1,0 0 0,0 0 0,-1 0 0,1 0 0,-1 0-1,0 0 1,0 0 0,1-2 0,-1 3 14,0 0 0,0 0 0,0 0 0,1 0 0,-1 0 0,0 0 0,1 0 1,-1 0-1,1 0 0,0 0 0,-1 0 0,1 0 0,1-1 0,-2 2 1,1-1-1,-1 0 1,1 0-1,-1 1 1,1-1-1,-1 0 1,1 0-1,-1 0 1,0 1-1,1-1 1,-1 0-1,0-2 1,6-12-169,2-2 129,-7 16 28,-1-1 1,1 1 0,-1-1-1,1 0 1,-1 1 0,1-1-1,-1 0 1,0 1 0,0-1-1,1 0 1,-1 0 0,-1 1-1,1-4 1,0 2 2,3-6-32,-2 8 28,-1 0 0,1 0 1,-1 1-1,1-1 0,-1 0 1,1 0-1,-1 0 0,0 0 1,0 0-1,0 1 0,1-1 1,-1-2-1,0 3 5,0-1 0,0 1 0,0-1 0,0 1 0,0 0 0,0-1-1,1 1 1,-1 0 0,0-1 0,0 1 0,0 0 0,1-1 0,-1 1 0,0 0 0,0-1 0,1 1 0,-1 0 0,0-1 0,0 1 0,1 0 0,0-1 0,-1 1 0,0 0 1,1 0-1,-1-1 0,0 1 1,1 0-1,-1-1 0,0 1 1,1-1-1,-1 1 0,0 0 1,0-1-1,1 1 0,-1-1 1,0 1-1,0-1 0,0 1 1,0-1-1,0 1 0,0-1 1,5-29 158,-5 25-173,1 5 9,-1-1 0,0 1 0,0-1 0,0 1 0,0 0 0,0-1 0,0 1 0,0-1-1,0 1 1,0-1 0,0 1 0,0-1 0,0 1 0,0-1 0,0 1 0,0-1 0,0 1-1,0-1 1,-1 1 0,1-1 0,0 1 0,0 0 0,-1-1 0,1 1 0,0-1 0,-1 1-1,1 0 1,0-1 0,-1 1 0,1 0 0,-1-1 0,-4 34-476,0-9 640,4-14-94,-2-9-79,-1-9-51,4-34-1760,0 16 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10:14.3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14 2912,'10'4'6933,"17"5"-5824,-21-6-948,1-1 0,-1 0 0,0 0 0,11 1 1,199 3 1021,-157-6-468,-22-3-159,1 0 1,64-17-1,-37 7-545,-56 11-56,-4 1 34,0 0 1,-1 0 0,1 1 0,0 0 0,10 0 0,7 1-1111,-14 30-11454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3:04.3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99 592 160,'-4'-10'656,"2"-20"346,-5-32 1,3 31-667,-1-35 0,5 50-236,1 2 8,-1 0 0,-1 0 0,-1 0 0,-4-22 0,4 27-20,0-1 0,1 1 0,0-15 0,0 14-49,1 1-1,-1 0 1,-4-15 0,-6-20 404,8 28-440,-1 0 1,-12-30-1,-2 0-877,15 34-241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3:06.0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17 160,'0'3'821,"5"5"-309,11 18-234,-1 2-484,-3-9 2364,-13-19-2145,1 0 0,-1 0 1,0-1-1,1 1 1,-1 0-1,0 0 1,1-1-1,-1 1 1,0 0-1,1-1 0,-1 1 1,1-1-1,-1 1 1,1 0-1,-1-1 1,1 0-1,-1 1 1,1-1-1,-1 1 0,1-1 1,0 1-1,-1-1 1,1 0-1,0 1 1,0-1-1,-1 0 1,1 1-1,0-1 0,0 0 1,0 1-1,0-1 1,0 0-1,0 0 1,0 1-1,0-1 1,0 0-1,0 0 1,0-1 15,0 0 0,0 1 0,1-1 0,-1 0 1,0 0-1,1 1 0,-1-1 0,1 0 1,0 1-1,-1-1 0,1 1 0,0-1 0,0 1 1,1-2-1,4-2-252,0 0 1,0 1-1,0 0 0,0 0 1,1 0-1,-1 1 0,12-4 1,2-1-696,11-2-159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3:06.5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4 224,'-8'-4'96,"8"8"-64,-5-4-32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3:06.9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 46 320,'-2'1'8,"1"0"0,0-1-1,-1 1 1,1 0 0,0 0 0,0 0 0,-1 0-1,1 0 1,0 0 0,0 0 0,0 0 0,0 1-1,1-1 1,-1 0 0,0 1 0,0-1 0,1 0-1,-1 1 1,1-1 0,-1 3 0,-8 15 724,1-6-514,1 1-1,1 0 1,0 0-1,-5 19 1,1-2-117,5-11 429,5-17-378,-1 1 0,0-1-1,1 0 1,-1 0 0,-4 7 527,15-21-241,80-98-81,-71 85-621,2-4-311,43-44 1,-51 60-589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3:09.5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318 34 1472,'-4'1'303,"0"1"0,0-1 0,0-1 0,-8 1-1,9 0-182,-1-1 0,1 0 0,-1 1 0,0 0 0,1 0 1,-1 0-1,-4 2 0,-50 16 824,28-9-654,0 0 0,-48 8 1,61-15-363,14-2 92,0 0-1,0 1 0,0-1 0,0 0 0,-4 3 0,6-2 26,-1-1-1,0 0 1,0 0-1,1 0 1,-1-1-1,0 1 1,0 0-1,0-1 1,-3 1-1,57 2 1002,-30-5-1104,0 1 175,1-1 0,41-11 0,-55 11-59,1-1 1,-1 0-1,-1-1 0,1 1 0,0-2 0,-1 1 1,0-1-1,0-1 0,0 0 0,-1 0 1,8-8-1,-6 5 23,-6 7-47,-1 0-1,0 0 0,0 0 1,1 0-1,-1 0 0,-1-1 1,1 1-1,0-1 0,-1 1 0,1-1 1,-1 0-1,0 0 0,0 1 1,1-5-1,-2 7-97,-9 0 165,5 0-78,0 1 0,0 0 0,0 1 0,0-1 0,1 1-1,-1-1 1,-5 5 0,-2-1-14,-49 28 285,41-24-314,12-5 77,0-1 0,-1 0 0,-7 2 0,-14 4 149,25-7-177,-1 0 0,0-1 0,1 1 1,-1-1-1,0 0 0,-7 0 0,5 0-308,12 0 2,14 0 177,6 2 146,-18-2-211,0-1 0,-1 1 1,10-2-1,13-2-582,2 2-1231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3:40.8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1 832,'-8'18'2078,"8"-16"-1964,-1 5 47,1-3-110,0-1-1,0 1 0,0-1 0,1 1 0,-1-1 0,8 13 1866,-7-16-1836,0 0-18,1-1 0,-1 1 0,1-1 0,-1 0 0,15-13 1819,-22 13-1336,5 1-481,0 2 154,0-2-208,1 0-1,0 0 1,-1 0-1,1 0 0,0 0 1,0 0-1,-1 0 0,1 0 1,0 0-1,-1 0 1,1 0-1,0 1 0,0-1 1,-1 0-1,1 0 1,0 0-1,0 0 0,0 1 1,-1-1-1,1 0 1,0 0-1,0 0 0,0 1 1,-1-1-1,1 0 0,0 0 1,0 1-1,0-1 1,0 0-1,0 0 0,0 1 1,-1-1-1,1 0 1,0 0-1,0 1 0,0 0 1,-1 1 27,0 1 1,0 0-1,-1 0 0,1 0 0,1 0 1,-1 0-1,0 5 0,1-3 132,0-4-128,0 0 0,0 0 0,0 1 1,0-1-1,0 0 0,-1 0 0,1 1 0,0-1 1,0 0-1,-1 0 0,1 0 0,-1 1 0,1-1 1,-1 0-1,0 0 0,1 0 0,-1 0 0,0 0 1,0 0-1,1 0 0,-1 0 0,0 0 0,-2 1 155,3-15-601,0 10 196,0 1 0,0-1-1,1 1 1,-1-1 0,1 1 0,-1-1 0,1 1 0,1-3-1,6-8-792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3:42.4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150 7 1248,'-2'-3'259,"-1"0"94,-4 10-11,5-5-197,-2 5 249,-1-1 0,-1 0 0,1 0 0,-1 0 0,0-1 0,0 0 0,-1 0 1,1 0-1,-15 6 0,4-3-33,-17 6-125,21-8-93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4:06.5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1580 31 1248,'-1'-1'77,"0"0"0,-1 0 1,1 0-1,0 0 0,-1 0 0,1 0 1,-1 1-1,1-1 0,-1 0 0,0 1 1,1-1-1,-1 1 0,0 0 0,1 0 1,-1-1-1,0 1 0,1 0 0,-3 1 1,-3 0 236,-1 0 0,1 1 1,-7 2-1,-7 1-106,-62 19 1096,63-17-926,-1-1 0,0-1 1,0 0-1,-1-2 0,-21 1 0,32-4-236,1-1 0,0 0-1,0 0 1,-1-1-1,1-1 1,1 0-1,-1 0 1,0-1 0,1 0-1,-15-9 1,23 13-168,0 0 0,0-1 0,1 1 0,-1-1 0,0 1 0,0-1 0,1 0 0,-1 1 0,0-1 0,1 0 0,-1 1 0,1-1 1,-1 0-1,0-1 0,1 2 19,0 0 0,0-1 1,0 1-1,0 0 1,0-1-1,0 1 1,0 0-1,1 0 0,-1-1 1,0 1-1,0 0 1,0-1-1,0 1 1,0 0-1,0 0 0,1-1 1,-1 1-1,0 0 1,0 0-1,0 0 0,1-1 1,-1 1-1,0 0 1,0 0-1,0 0 1,1 0-1,-1-1 0,1 1 1,3-2-3,0 1 0,1 0 0,-1 0 0,8-1 0,-1-1 26,23-4-19,61-5 0,-61 9 176,69 0 763,-81 3-882,-21 0-40,0-1 0,0 1 0,0 0-1,0 0 1,0 1 0,0-1-1,0 0 1,0 0 0,0 0-1,1 1 1,-1-1 0,0 1 0,1 0-1,-1-1-2,-1 1-1,0-1 0,0 0 1,0 0-1,0 1 0,0-1 1,0 0-1,0 0 0,0 1 1,0-1-1,0 0 0,0 1 1,0-1-1,0 0 0,0 0 1,0 1-1,0-1 0,0 0 1,0 0-1,0 1 1,0-1-1,0 0 0,-1 0 1,1 1-1,0-1 0,0 0 1,0 0-1,0 0 0,-1 1 1,1-1-1,0 0 0,0 0 1,-1 0-1,-3 4 64,0-1-1,0 0 1,0 0 0,-8 3 0,-189 97 773,46-36-540,129-58-363,-1-2 0,1 0-1,-1-2 1,-31 3 0,32-8 91,1-1 0,-44-7 0,30 2 26,12 3 20,1 1-1,-31 1 1,44 2-122,0 1 1,1 0-1,-1 0 1,1 2-1,0-1 1,-19 9-1,-24 16-43,-56 37 0,-10 7 271,9-8-242,107-62-8,1 1-1,0 1 0,0-1 1,1 1-1,-1-1 0,-5 8 1,9-10 54,-1-1-1,1 1 1,-1 0 0,1 0 0,-1-1-1,1 1 1,0 0 0,0 0 0,-1 0 0,1 0-1,0 0 1,0-1 0,0 1 0,0 0 0,0 0-1,0 0 1,0 0 0,0 0 0,0 0-1,0-1 1,1 1 0,-1 0 0,0 0 0,0 0-1,1 0 1,-1-1 0,1 1 0,-1 0 0,1 0-1,-1-1 1,1 1 0,-1 0 0,1-1-1,0 1 1,-1-1 0,1 1 0,0 0 0,-1-1-1,1 0 1,0 1 0,0-1 0,0 1 0,1-1-1,4 3 24,1-1-1,-1 0 0,1 0 0,-1-1 1,1 0-1,0 0 0,10 0 0,1-1 7,29-4-1,-35 2 64,0-1 1,20-8-1,-1 1 31,-14 5-62,0-1 1,-1-1-1,23-12 0,-25 12-61,28-11-1,-30 14 44,0-1 0,0 0 0,12-9 0,-52 32 298,-34 14 1,41-23-296,-1-1 0,1-1 1,-1 0-1,0-2 0,-24 3 1,-116 5 77,121-11-110,37-2-5,-45 1-286,44-1 279,0 0-1,1-1 1,-1 0 0,1 0-1,-1 0 1,1-1-1,-1 1 1,-4-3-1,9 4 7,0 0-1,0 0 1,0-1 0,-1 1-1,1 0 1,0 0-1,0 0 1,0 0 0,0 0-1,-1 0 1,1-1-1,0 1 1,0 0 0,0 0-1,0 0 1,0 0-1,0-1 1,0 1 0,0 0-1,-1 0 1,1 0-1,0-1 1,0 1 0,0 0-1,0 0 1,0 0-1,0-1 1,0 1 0,0 0-1,0 0 1,0 0-1,0-1 1,0 1 0,1 0-1,5-7-97,13-3-222,363-104 683,-354 104-474,48-17 23,-66 25 86,-1 0-1,1 0 1,0 0 0,0 1-1,18 1 1,7 2-53,-1 2-1,47 11 1,6 2 248,-40-10-236,-33-4 43,-3-1 30,1 0 0,15 6 0,-3 0-97,-14-5-673,1 0-1,-1 1 1,14 8-1,-1 0-1323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4:13.5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131 40 320,'1'-2'-4,"0"1"0,1-1 0,-1 1 0,0 0 0,1 0 0,-1-1-1,1 1 1,-1 0 0,1 0 0,0 1 0,-1-1 0,1 0 0,0 0 0,0 1 0,2-1 0,-2 0-8,1 0 1,0 0-1,0 0 1,0 0-1,-1 0 1,1-1-1,-1 1 1,1-1-1,-1 0 1,4-3-1,-6 4 24,1 1 1,-1 0-1,0-1 0,0 1 0,1 0 1,-1 0-1,0-1 0,1 1 1,-1 0-1,1 0 0,-1-1 0,0 1 1,1 0-1,-1 0 0,1 0 1,-1-1-1,0 1 0,1 0 0,-1 0 1,1 0-1,-1 0 0,1 0 1,3 7 629,-4-5-500,0 0 0,0 0-1,-1 1 1,1-1 0,0 0-1,-1 0 1,-1 4 0,0-2-11,0 0 1,-1-1-1,1 1 1,-1 0-1,0-1 1,0 0-1,-1 0 1,1 0-1,0 0 1,-5 2-1,-4 3 249,-25 10 0,6-3-53,-51 35 686,86-48-791,13-1 65,19-3 260,-22-1-399,199-48 1176,-176 32-1329,-35 19-75,-2 0 64,1 0 1,0 0 0,0 0 0,0 0-1,0 0 1,0 0 0,-1 0 0,1 0-1,0 0 1,0-1 0,0 1 0,0 0-1,-1-1 1,1 1 0,0 0 0,1-2-1,-1 2 40,0-1 0,0 1 1,0-1-1,1 1 0,-1-1 0,0 1 0,0-1 0,1 1 0,-1 0 0,2 0 0,-16 8 467,2-5-340,-1 0 0,-20 3-1,9-3-170,-41 8 185,27-4 59,25-5-138,-1 1-1,-15 5 0,-57 16 114,71-20-297,5-1-60,14-2 146,16-3 310,2-5-594,-1 0 1,30-16-1,-15 6-3158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2:32.3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1 353 576,'14'-9'742,"0"-1"-593,-5 6-53,-8 3-75,0-1 1,1 1 0,-1 0 0,0 0 0,1 0 0,-1 0 0,1 0 0,-1 0-1,1 0 1,-1 1 0,1-1 0,0 1 0,-1-1 0,4 0 0,-3 1 18,0-1 0,1 0 0,-1 1 1,0-1-1,0 0 0,0 0 0,0 0 1,0 0-1,2-2 0,3-3 4,1 0-1,0 0 1,0 1-1,1 1 1,8-5-1,-5 4 59,9-11-9,-3 2 86,-9 7-25,-1 0 1,16-15 0,-5 4-134,-6 4 7,0 0 0,-1 0-1,-1-1 1,13-21 0,6-24-97,-23 38 104,-8 17-114,-5 13 32,-10 35 2,12-33 39,0 1 0,0-1 0,-11 19 0,7-16 83,4-7 20,0 0 0,0 0 0,0 0 0,0-1-1,-1 1 1,0-1 0,0 0 0,-7 4 0,10-8-84,0 0-1,0-1 1,0 1 0,-1-1 0,1 0 0,0 1-1,-4-1 1,-4 0-3,7 1 79,-3 0 33,-1 0 0,1 1 0,0 0 0,-9 4 0,-2-2 283,15-3-390,-1 1-1,1-1 1,0 0 0,-1 0 0,1 0-1,0 0 1,-1 0 0,0-1 0,1 1 0,-1-1-1,1 1 1,-4-1 0,-4 2 164,5-2-343,4-9 149,1 7 29,0 0 0,1 0 1,-1 0-1,1 1 0,-1-1 0,1 0 1,-1 1-1,1-1 0,0 0 0,0 1 1,0-1-1,0 1 0,0-1 1,0 1-1,1 0 0,0-2 0,24-17-379,-24 19 275,-1 0 143,0 1-54,-1-1 1,1 0 0,0 1-1,0-1 1,-1 1-1,1-1 1,0 1 0,0-1-1,0 1 1,0-1-1,0 1 1,1-1-1,7-1-66,-5 1 86,0 0 1,0 0-1,1 0 0,-1-1 1,0 1-1,0-1 1,0 0-1,-1 0 1,1-1-1,0 1 0,3-5 1,-6 6-36,-1 3-86,0 89 108,-2-80 42,2-11-62,0 1-1,0 0 0,-1-1 1,1 1-1,0 0 0,0 0 0,0-1 1,0 1-1,0 0 0,0-1 1,0 1-1,0 0 0,0 0 1,1-1-1,-1 1 0,2 4 548,0-4-558,-1 0-1,1 0 0,0-1 0,0 1 1,-1 0-1,1-1 0,0 1 0,0-1 0,0 1 1,0-1-1,3 0 0,-1-1 32,-1-1 0,0 1 0,0-1 0,0 0 0,0 0 0,0 0 0,0 0 0,0 0 0,-1-1 0,1 1 0,-1-1 0,1 0 0,-1 0 0,0 0 0,2-3 0,4-10 244,12-30 0,-8 18-403,-4 2-214,-4 10 339,-3-11 391,-1 26-369,0 1 1,0 0 0,0-1-1,0 1 1,0 0-1,0-1 1,0 1-1,0 0 1,-1 0-1,1-1 1,0 1 0,0 0-1,0-1 1,0 1-1,-1 0 1,1 0-1,0 0 1,0-1 0,-1 1-1,1 0 1,0 0-1,0 0 1,-1 0-1,1-1 1,0 1 0,-1 0-1,1 0 1,0 0-1,0 0 1,-1 0-1,1 0 1,0 0-1,-1 0 1,1 0 0,0 0-1,-1 0 1,1 0-1,0 0 1,-1 0-1,1 0 1,0 0 0,0 0-1,-1 0 1,1 0-1,0 1 1,-1-1-1,1 0 1,0 0 0,0 0-1,-1 0 1,1 1-1,0-1 1,-5 5-4,0-1 1,1 1-1,0 0 1,-5 8-1,6-8-1,-1 0 1,0 0-1,0 0 1,-5 5-1,4-6 37,1 1 0,-1 1 0,1-1 0,-7 11 1,8-10-9,0-1 0,-1 0 0,0 0 0,0 0 1,-6 6-1,-5 2-19,-4 4 101,19-17-99,0 0-1,0 0 0,0-1 1,0 1-1,0 0 1,0 0-1,0 0 0,0 0 1,0 0-1,0 0 1,0 0-1,0 0 0,0-1 1,0 1-1,0 0 1,0 0-1,0 0 0,0 0 1,0 0-1,0 0 1,0 0-1,0 0 0,0-1 1,0 1-1,-1 0 1,1 0-1,0 0 0,0 0 1,0 0-1,0 0 1,0 0-1,0 0 0,0 0 1,0 0-1,0 0 1,0 0-1,0 0 0,-1 0 1,1-1-1,0 1 1,0 0-1,0 0 0,0 0 1,0 0-1,0 0 1,0 0-1,0 0 0,-1 0 1,1 0-1,0 0 1,0 0-1,0 0 0,0 0 1,0 0-1,0 0 1,0 1-1,0-1 1,-1 0-1,1 0 0,0 0 1,0 0-1,0 0 1,0 0-1,0 0 0,0 0 1,0 0-1,0 0 1,4-8-103,2 2 104,-1 1 0,-1-1 0,6-7 0,-8 8-5,1 1-1,0 1 1,0-1-1,0 0 0,0 1 1,0 0-1,1-1 1,-1 1-1,1 1 0,7-5 1,-10 7-27,-1 0-1,1 0 1,-1 1 0,1-1 0,0 0 0,-1 0-1,1 1 1,-1-1 0,1 1 0,-1-1 0,1 0-1,-1 1 1,1-1 0,0 2 0,8 3-936,4 3-107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10:15.1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36 2400,'1'-2'171,"0"1"0,0-1 1,1 1-1,-1-1 0,0 1 0,1 0 0,-1 0 1,1 0-1,-1 0 0,1 0 0,0 0 1,-1 0-1,1 0 0,0 1 0,0-1 0,-1 1 1,1-1-1,4 1 592,8 9 1973,-13-8-2630,0 0-1,1 0 1,-1 0 0,1 0-1,-1 0 1,1 0-1,0 0 1,-1-1 0,1 1-1,0-1 1,-1 1 0,1-1-1,0 1 1,0-1-1,0 0 1,2 0 0,37 0 1037,-22-1-1133,41-1 742,0-3 0,79-15 0,-122 17-739,1 0-1,22 1 1,-39 2-126,0 1 1,0 0-1,0 0 1,0 0 0,0 0-1,-1 0 1,1 0 0,0 0-1,-1 1 1,1-1-1,-1 0 1,1 0 0,-1 2-1,1 2-622,0 0 1,-1 1-1,0-1 0,0 8 0,-1 1-1489,1-5-1360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2:33.8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112 18 1152,'-1'3'80,"1"-1"0,0 0 1,-1 1-1,0-1 0,0 0 0,0 1 1,0-1-1,0 0 0,-2 3 1,-5 12 193,-8 51 526,10-46-773,-2 3-11,-21 43 736,24-60-667,1 0-1,1 1 1,0-1 0,0 1-1,0 0 1,1 0 0,-2 15-1,0 5 429,4-30-500,1 0 1,0 0-1,-1 0 1,1 0-1,-1-1 1,0 1-1,1 0 1,-1 0 0,0 0-1,0-2 1,1-6 21,0 1 0,1 0 0,0-1 1,3-8-1,2-10 60,27-90-298,-21 76 103,-7 26 95,-1 0 1,10-14 0,2-8 6,-12 29-2,2 6 0,-7 3 0,0 0-1,1 1 1,-1-1 0,0 0 0,0 1 0,0-1 0,0 0-1,0 1 1,-1-1 0,1 0 0,0 1 0,-1-1 0,1 0-1,-1 3 1,0 0-13,-4 16-35,0 3-75,-16 44 1,2-22 388,-34 55 1,50-95-474,0 1 1,0 0 0,0-1-1,1 1 1,0 0-1,1 0 1,-1 0 0,1 1-1,-1 9 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2:34.9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157 1 992,'-2'5'75,"0"0"-1,0 0 1,0 0 0,1 1-1,-2 9 1,-2 7 16,-17 75 197,4-28-196,13-43 184,-2 0 0,0-1 0,-2 0 0,-18 37 0,-7-12 545,26-44-355,6-5-507,4-4-43,10-13 24,-1 0 0,17-36 0,-7 14-1216,-1 2 311,-5-8-171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2:36.3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173 1 832,'-1'0'38,"0"1"0,0-1 0,0 1 0,0-1 0,0 1 0,0-1 0,0 1 0,0 0 0,0-1 0,0 1 0,0 0 0,1 0 0,-1 0 0,0-1 0,0 1 0,1 0 0,-1 0 0,1 0 1,-1 0-1,1 0 0,-1 0 0,1 2 0,-2 1 89,1-1 0,-1 1 0,0-1 0,0 1 1,0-1-1,-1 0 0,-3 5 0,-7 10 109,-26 55-145,-5 15 53,35-73 93,-9 22 0,16-30-182,0-1 1,0 1 0,0-1-1,1 1 1,0 0 0,0 12 0,1-13-67,1 19-37,0-24 49,-1 0 0,0 0 1,0 0-1,1 0 0,-1 0 0,1 0 0,-1 0 0,0-1 0,1 1 1,0 0-1,-1 0 0,1 0 0,-1-1 0,1 1 0,0-1 0,-1 1 1,1 0-1,0-1 0,0 1 0,0-1 0,0 1 0,1 0 1,-1-1 35,0 1-28,-1-1-1,0 1 1,1-1 0,-1 1 0,1-1 0,-1 0-1,1 1 1,-1-1 0,1 0 0,-1 1 0,1-1-1,-1 0 1,1 1 0,-1-1 0,1 0-1,0 0 1,-1 0 0,1 1 0,-1-1 0,1 0-1,0 0 1,-1 0 0,2 0 0,-2 0-5,1 0 0,0 0-1,0 0 1,0 0 0,0 0 0,0 0 0,0 0 0,0 0 0,0 0 0,0 0 0,0 0 0,0-1 0,0 1-1,0 0 1,0-1 0,1 0 0,3-7 60,0 0 0,0-1 0,5-12 0,5-16-325,13-48 0,-18 55-262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4:15.1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527 1 992,'-17'5'230,"10"-3"23,0 1 1,0-2-1,0 1 0,0-1 0,-10 1 0,-46-3 1362,-144 4 514,199-2-2091,-132 4 879,139-5-860,-30 0 167,24 0-187,21 0 263,205 3-358,-43 5 351,-132-8 395,-54 0-661,0 1-1,-13 3 1,13-2-18,0 0 0,-13 0 0,-68 6 28,67-7 113,0 1-1,-33 8 1,46-8-76,-1-1 8,10-1-100,0 0 1,0 0 0,0 1 0,0-1 0,1 0 0,-1 1 0,0-1-1,0 1 1,1 0 0,-3 1 0,3-2-79,51 8-203,33-7 503,132-5 211,-203 4-409,22-3 26,-25 2 269,-15 0 379,-3 2-686,1-1 1,0 2-1,-9 1 0,-16 3 114,-267 21-167,216-12-1274,141-26-2224,-9 0 389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4:19.4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380 1 480,'-1'0'22,"-1"-1"0,1 1 0,0 0 0,-1 0 0,1 1 0,-1-1 0,1 0 0,-1 0 0,1 1 0,0-1 0,-1 1 0,1-1 0,0 1 0,-1 0 0,1-1 0,0 1 0,-2 2 0,-15 5 595,-34 12 957,-33-5 122,46-5-1343,29-7-274,0-1 1,-14 2 0,17-2-2,-1-1 1,0 1-1,1 1 1,-12 4 0,12-4-51,1-1 1,0 1-1,-1-1 0,1-1 1,-1 1-1,-12 0 0,10-1-6,12 0 4,15 0 65,8-2 10,-1-2 1,35-7-1,-36 5-176,29-6 137,-31 5-56,0 1 0,1 2 0,29-2 0,47 2-108,-98 3 121,0 0 0,0 0 0,0-1-1,0 1 1,0 0 0,0 0 0,-1 0-1,1-1 1,0 1 0,0-1 0,0 1-1,0-3 307,-10 5-171,-4 0-84,0 0-1,0-1 0,0 0 1,-13-1-1,-19 0 278,-33 0-257,49 1 106,22-1-167,0 0 0,0 1 1,0-1-1,1 1 0,-1 1 0,-9 2 0,-5-1-413,33 2-458,16 2-1051,-9-6-198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4:20.6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0 992,'9'10'602,"4"1"7,-2-4-94,-9-6-471,0 1 1,0-1-1,0 0 0,0 0 0,0 0 1,0 0-1,0 0 0,0 0 1,0-1-1,2 1 0,21 4 384,-15-3-284,1-1-1,16 2 1,5-5 204,47-7 0,-13 0-207,-33 4 158,-22 3-189,0 0 0,15 1 0,9-4-158,-35 5 66,0 0-1,1 0 1,0-2 209,0 2-210,-1 0 1,0 0-1,0 0 1,0-1-1,0 1 1,0 0-1,0 0 1,0 0-1,0 0 1,0-1-1,0 1 0,0 0 1,0 0-1,0 0 1,0 0-1,0-1 1,0 1-1,0 0 1,0 0-1,0 0 1,0 0-1,0-1 1,-1 0 209,1 0-210,-1 1 0,1 0 1,0 0-1,0 0 1,0 0-1,0 0 1,-1 0-1,1 0 1,0 0-1,-13 0 374,6-1-334,0 1 0,0 1-1,0-1 1,-1 1-1,-8 2 1,6 0 70,-1-1 1,1-1 0,-16 1 0,16-1 60,0 0 0,0 0 0,-15 4 1,3-2-316,20-3 149,-1 0 0,0 0-1,0 0 1,1 1 0,-1-1 0,0 1 0,-4 1 0,-23 5 111,26-6-202,26-1-2235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4:25.3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104 212 64,'-41'1'3453,"41"-1"-3425,9-16 309,-2 5-32,-6 8-273,1-1 1,0 0 0,0 1 0,0 0-1,0-1 1,3-2 0,-5 3 2,1 1 0,-1-1 0,1 0 1,-1 1-1,0-1 0,0 0 0,0 1 1,-1-4-1,1 3 75,-1 0-40,1 0 1,0 1-1,-1-1 1,1 0 0,-1 1-1,0-1 1,0 0 0,-1-2-1,0 3-90,1-1 1,0 0-1,0 1 0,0-1 1,1 0-1,-1 0 1,1 0-1,-1-3 0,2 0-153,1 12 262,2 23 271,-2-16-470,-2-11 191,0 1 0,0 0 0,0 0 0,0 0 0,-1 0 0,1-1 0,-1 1 1,0 0-1,0 0 0,0-1 0,0 1 0,0-1 0,-4 5 112,4 2 16,0-9-202,1 1 1,0-1-1,0 0 0,0 1 1,0-1-1,0 1 1,0-1-1,0 0 0,0 1 1,0-1-1,0 1 1,0-1-1,0 0 0,0 1 1,0-1-1,0 1 1,0-1-1,0 0 1,0 1-1,1-1 0,0 2 269,-1-47-185,0 44-86,-9-10 219,8 10-206,1 0-1,-1 0 0,1-1 0,-1 1 0,0 0 1,1 0-1,-1 0 0,0 0 0,0-1 0,0 1 0,0 0 1,0 1-1,0-1 0,0 0 0,0 0 0,0 0 1,0 1-1,-3-2 0,2 0-27,-1 1 1,0 0-1,1-1 0,-1 1 1,0 0-1,0 1 1,0-1-1,-4 0 0,-9 1 133,16 0-128,0 0-6,0 0 1,-1 0 0,1 0-1,0 0 1,0 0 0,0 0-1,0 0 1,0-1 0,-1 1-1,1 0 1,0 0 0,0 0-1,0 1 1,0-1 0,-1 0-1,1 0 1,0 0 0,0 0-1,0 0 1,0 0 0,0 0-1,-1 0 1,1 0 0,0 0-1,0 0 1,0 0-1,0 0 1,0 1 0,0-1-1,-1 0 1,1 0 0,0 0-1,1 7 1,3 1-17,-1-6 27,-1 1-1,1-1 1,0 0 0,0 1-1,0-1 1,0 0 0,0-1-1,0 1 1,0 0 0,5 1-1,6 3 32,-10-5-53,-1 0 0,1-1 0,-1 1 0,1-1 0,-1 1 0,1-1 0,5-1 0,0 1 347,-8 0-295,0 0 0,0-1 0,-1 1 0,1-1 0,0 1 0,0-1 0,0 1 0,0-1 0,-1 0 0,1 1 0,0-1-1,0-1 1,-7-55 45,5 55-97,0 1-1,0-1 0,0 0 1,0 1-1,0-1 1,0 0-1,0 1 1,0 0-1,-1-1 0,1 1 1,-1 0-1,-1-2 1,-2 32 27,4-24 141,2-4-124,-1-1 0,0 1 0,0 0-1,0 0 1,0 0 0,-1 0 0,1 0 0,0-1 0,0 1 0,0 0 0,-1 0 0,1 0 0,0 0 0,-1-1 0,1 1 0,-1 0 0,1 0-1,-1-1 1,1 1 0,-1-1 0,0 1 0,1 0 0,-2 0 0,2-26 117,0 22-261,1 1 135,-1 1-1,0-1 1,0 1-1,0-1 1,0 1-1,-1-1 1,1 1-1,0-1 1,-1 1-1,1 0 1,0-1-1,-1 1 1,-1-2-1,2 1-2,-1 0-1,1 0 1,0 1-1,0-1 1,0 0 0,0 0-1,0 1 1,0-1-1,0-2 1,1 1 22,-2 0-113,1-1-13,6-9-24,3 2 69,-9 11 43,1-1 0,-1 1 0,1 0 0,-1 0 0,0 0 0,1 0 0,-1-1 0,1 1 0,-1 0 1,0 0-1,1 0 0,-1 0 0,1 0 0,-1 0 0,1 0 0,-1 0 0,0 0 0,1 0 0,-1 0 0,1 0 0,-1 1 0,1-1 0,-1 0 0,1 1 0,1-1-106,11 16 214,-10-10-94,-1 0-18,0 0 1,0-1 0,0 1-1,-1 0 1,0 0 0,0 0-1,0 0 1,-1 1 0,0 5-1,0 13 58,0-24-33,0 0 0,0 0-1,0 0 1,0 0 0,0 0-1,0 0 1,0 0 0,0 0-1,-1 0 1,1 0 0,0 0-1,-1 0 1,1 0 0,-1 0-1,1 0 1,-1 0 0,1 0-1,-1-1 1,-1 2 0,-23 25-847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4:27.5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86 632 1056,'-3'-4'487,"2"4"-469,1 0 0,0 0 0,-1 0-1,1 0 1,0 0 0,-1 0 0,1-1 0,0 1 0,0 0-1,-1 0 1,1 0 0,0-1 0,0 1 0,-1 0 0,1 0-1,0-1 1,0 1 0,0 0 0,0-1 0,-1 1 0,1 0-1,0 0 1,0-1 0,0 1 0,0 0 0,0-1 0,0 1-1,0 0 1,0-1 0,0 1 0,0-5 70,-1 1 0,1-1 0,-1 1 0,1-1 0,-2 1 0,1 0 0,0 0 0,-1-1 0,0 1 0,0 0 0,0 0 0,0 0 0,0 1 0,-1-1 0,0 1 0,0-1 0,0 1 0,0 0 0,-7-5 0,7 5-75,1 0 0,0 1 0,0-1 0,0 0 0,0 0 0,0 0 0,0 0-1,1-1 1,-2-4 0,-6-11 455,8 16-443,1 1 0,-1-1 0,0 0 0,1 0 0,-1 0 1,1 1-1,0-1 0,0-3 0,0 4 53,4-7-137,-3 8 97,-1 1 0,0-1-1,1 1 1,-1-1 0,0 0-1,1 1 1,-1-1 0,0 1-1,1-1 1,-1 0 0,0 1-1,0-1 1,0 0 0,0 1-1,0-2 1,5-21 490,-4 22-443,2-2-21,5-5 79,-8 8-138,1-1 0,-1 1 0,0 0-1,0 0 1,0 0 0,1-1 0,-1 1 0,0 0 0,0 0-1,0 0 1,1 0 0,-1-1 0,0 1 0,0 0 0,1 0-1,-1 0 1,0 0 0,1 0 0,-1 0 0,0 0 0,0 0-1,1 0 1,-1 0 0,0 0 0,0 0 0,1 0-1,-1 0 1,1 0 0,5-15 27,-7 1-50,1 5-15,0 1-1,0 0 0,1-1 0,3-12 0,-3 11 53,2-4 58,-2 11-94,1-1 0,-1 0 1,0 1-1,0-1 0,0 0 0,-1 0 0,1-7 0,-1 6 5,0 0 1,1 0 0,0-1 0,2-4-1,1-16 72,-4 22-22,0 0 0,1 0 0,0 0 0,0 1 0,1-5 0,11-38-166,-11 39 200,3-6-797,0 0 0,1 1 1,0 0-1,1 0 0,12-16 0,4 5-400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5:01.4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923 373 1312,'-6'-4'510,"-1"0"0,1 0 0,-1 1-1,1 0 1,-1 0 0,-8-2 0,4 1-415,-1 1 32,-1 0-1,1 0 1,-1 2 0,1 0 0,-1 0-1,0 1 1,-21 2 0,-12 0 224,21 3-345,22-4-30,0 0 0,1 0 0,-1-1 1,0 1-1,0-1 0,1 0 0,-1 0 1,0 0-1,0 0 0,-3 0 0,16 2-46,0-1 0,0 0 0,0 0 0,0-1 0,14-2 0,4 1 255,3 1-225,0-2 0,0-1 0,48-10 0,-38 8 140,-33 5-6,0-1-1,0 0 1,15-4 293,-24 4-379,1-1 0,0 1 0,-1-1 0,1 1 0,-1-1 0,0 1 0,1-1 0,-1 1 0,0 0 0,0-1-1,0 1 1,0 0 0,0 0 0,0 0 0,0 0 0,-1 0 0,1 0 0,0 0 0,-1 0 0,1 0-1,0 1 1,-2-2 0,-1 1-14,0-1-1,1 0 0,-1 1 0,0 0 1,1 0-1,-1 0 0,-7 0 0,0 1 147,0 1 0,-1-2 0,1 0 0,0 0 0,0-1 0,0 0-1,1-1 1,-19-7 0,24 8-128,1 1-1,0 0 1,0 0-1,-1 1 1,1-1-1,-1 1 1,1 0-1,-1 0 1,1 1-1,0-1 1,-1 1-1,1 0 1,0 0-1,-5 2 1,4-1-33,-1 0 0,1 0 0,0 0 0,0 1 0,0 0 0,0 0 0,0 0 0,1 1-1,-1-1 1,-5 7 0,10-9 3,-1 0 0,0 0-1,0 0 1,0 1 0,1-1-1,-1 0 1,0 0 0,1 1-1,-1-1 1,1 0 0,-1 1-1,1-1 1,0 0 0,0 1-1,0 1 1,0-2 9,0 0 0,0 0 0,0 0 0,1 0 0,-1 0 0,1 0-1,-1 0 1,1 0 0,-1 0 0,1 0 0,-1 0 0,1-1 0,0 1 0,-1 0 0,1 0 0,1 0 0,4 3-12,-1-2 0,1 1 0,-1 0 1,1-1-1,10 3 0,-5-2-20,-2 0 25,-1-1 0,17 1 0,7 2-75,-17-2 160,0-1 0,0-1 0,0-1 0,25-1 0,2-1-62,-33 1 47,-7 0 85,-6 0 42,1 1-119,-1-1 0,1 1 0,0-1 0,-1 0-1,1 0 1,0-1 0,-4-1 0,-18-6-83,19 8 18,-1 0 0,1-1 0,0 1-1,0-1 1,0 0 0,0-1-1,0 0 1,0 1 0,1-2 0,-1 1-1,1-1 1,-6-4 0,8 5-16,0 1-1,0 0 1,-1-1 0,1 1 0,-5-1 0,-8-5-154,14 6 179,-1 1 0,0 1 0,1-1 0,-1 0 0,0 1 0,0-1 0,1 1 0,-1 0 0,0 0 1,0 0-1,-5 1 0,3-1-3,0 1 0,0 0 0,0 0 0,0 1-1,-8 3 1,4-1 21,-1 0 0,0 0-1,0-1 1,0 0-1,-1-1 1,-10 1-1,-64 0 488,70-3-456,2-1 98,-1 0 0,1-1 0,-21-6 0,0 1-125,15 2 22,-20-6 1,28 6-72,-1 2 1,0 0 0,0 0-1,0 1 1,-18-1 0,16 3-4,-1 0 0,0 1 0,0 0 0,0 1 0,-17 5 0,17-2-41,5-3 64,-1 1 0,1 1 0,0 0 0,0 0-1,1 1 1,-1 0 0,1 1 0,-14 10 0,9-4-6,11-10-4,-1 1 0,0 0 0,1 0 0,0 0 0,0 1 0,0-1 0,0 1 0,0 0 0,-2 5 0,2-3 0,2 0-181,10-1 122,-5-3 103,0-1-63,-1 1 1,1-1 0,0 0-1,0 0 1,5 0 0,15 3-286,-17-2 343,1-1 0,-1 0-1,0-1 1,1 1 0,-1-1 0,0-1 0,1 1-1,-1-1 1,0-1 0,1 1 0,-1-1 0,0-1-1,0 1 1,0-1 0,-1 0 0,1-1-1,-1 0 1,8-5 0,-1-1 82,-5 5-186,-1-1-1,1 0 0,11-13 0,-1-2 324,38-49-148,-41 48-51,-2-1 0,0-1 0,16-38 0,-28 56-51,0 0-1,0 0 1,0 0-1,0 0 1,-1 0-1,0-1 1,-1 1-1,-1-9 0,2 14 7,0 0-1,0 1 1,-1-1-1,1 0 0,0 1 1,-1-1-1,1 1 0,-1-1 1,1 0-1,-1 1 1,1-1-1,-1 1 0,1 0 1,-1-1-1,1 1 1,-1-1-1,0 1 0,1 0 1,-1-1-1,0 1 1,1 0-1,-1 0 0,0-1 1,1 1-1,-1 0 0,0 0 1,0 0-1,1 0 1,-1 0-1,0 0 0,1 0 1,-1 0-1,0 1 1,0-1-1,0 0 0,-3 1-38,1 0-1,0 0 1,0 0-1,-1 1 1,-5 3-1,4-1 57,0 0 0,-1 1-1,1 0 1,1 0 0,-1 0 0,1 1 0,-7 11-1,2-2-119,-13 31-1,20-42-57,2-6 180,1-7 77,17-74 189,-15 71-287,-1-1 1,0 1-1,-1-20 0,-2 26-111,-1 6 12,-5 10-26,4-6 115,-3 5 84,1 1-1,1-1 1,0 1-1,0 0 1,1 0 0,-4 18-1,2-7 113,-43 138 37,43-143-192,-10 24-9,9-25 78,-7 26-1,3-15 24,4-15-2,6-9-138,0-13 21,1 10 2,-1 0 0,0 0 0,1 0 1,-1 0-1,0 0 0,1 0 0,-1 1 0,1-1 0,0 0 0,-1 0 1,1 0-1,0 1 0,-1-1 0,1 0 0,1 0 0,8-8-169,-10 8 156,1 1-1,-1 0 1,0 0-1,1 0 1,-1 0-1,1 0 1,-1 0 0,0 0-1,1 1 1,-1-1-1,1 0 1,-1 0-1,1 0 1,-1 0-1,0 0 1,1 1 0,-1-1-1,0 0 1,1 0-1,-1 1 1,0-1-1,1 0 1,-1 0 0,0 1-1,1-1 1,-1 1-1,7 7-112,-3 0 57,-1 0 1,0 0 0,-1 0-1,0 0 1,0 0 0,-1 1-1,1 13 1,-2-20 74,7 129 353,-6-130-363,-1 0 0,0 0 0,0 0 0,0 0 0,1 0 0,-1 0 0,0 0 0,1 0 0,-1 0 0,1 0 0,-1 0 0,1-1 0,-1 1 0,1 0 0,0 0 0,-1-1 0,1 1 1,0 0-1,0-1 0,0 1 0,-1-1 0,1 1 0,0-1 0,0 1 0,0-1 0,0 1 0,0-1 0,0 0 0,0 0 0,0 1 0,0-1 0,0 0 0,0 0 0,0 0 0,0 0 0,0 0 0,1-1 0,5 1-53,1 0 0,-1-1 0,13-3-1,184-38-370,-146 31 453,9-5-44,0-2-1,76-33 1,33-1-193,-173 51 207,46-15 148,-33 10-20,23-6 1,-28 7-64,-10 4-87,1 0-1,0 0 0,0 0 0,0 1 1,0-1-1,0 1 0,0-1 0,0 1 1,0 0-1,0-1 0,4 2 0,-4-1-43,-15 0-714,-9 2-1542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5:04.6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663 436 1056,'0'-3'54,"1"1"42,-1 0 0,0-1 0,0 1-1,0 0 1,0 0 0,0-1-1,-1 1 1,1 0 0,-1 0-1,1-1 1,-1 1 0,0 0 0,0 0-1,0 0 1,0 0 0,0 0-1,0 0 1,0 0 0,-1 1-1,1-1 1,-3-2 0,2 2 23,0-1 0,0 1 1,1-1-1,-1 0 0,1 1 0,-1-1 0,1 0 1,0 0-1,0 0 0,1 0 0,-1-1 0,0 1 1,1 0-1,0 0 0,0 0 0,0-4 1,0 7-90,0-1 1,0 0-1,0 0 1,0 1 0,0-1-1,-1 0 1,1 0 0,0 1-1,0-1 1,-1 0 0,1 0-1,0 1 1,-1-1 0,1 1-1,-1-2 1,1 2-17,-1 0 1,1 0-1,0 0 0,0 0 0,-1 0 0,1-1 1,0 1-1,0 0 0,-1 0 0,1 0 1,0 0-1,0 0 0,-1 0 0,1 0 0,0 0 1,0 0-1,0 0 0,-1 0 0,1 0 1,0 0-1,0 1 0,-1-1 0,1 0 0,0 0 1,0 0-1,-1 0 0,1 0 0,0 0 1,0 1-1,0-1 0,0 0 0,-1 0 0,1 0 1,0 0-1,0 1 0,0-1 0,0 0 1,0 0-1,-1 1 0,1-1 0,0 0 0,0 0 1,0 0-1,0 1 0,0-1 0,0 0 1,0 1-1,-43 75 802,37-67-694,0-1-1,0 0 1,-1 0 0,0-1 0,-13 11-1,14-11-240,6-7 127,-1 1 0,1 0 1,0-1-1,-1 1 0,1-1 1,-1 1-1,0-1 0,1 1 1,-1-1-1,1 1 0,-1-1 1,0 0-1,1 1 1,-1-1-1,0 0 0,0 1 1,1-1-1,-1 0 0,0 0 1,0 0-1,-1 0 0,4-1-21,0-1 0,-1 1 0,1-1 0,-1 0 0,0 0 0,1 1 0,-1-1 0,0 0 0,0 0 0,0 0 0,0-4 0,4-4-28,9-10 129,-12 16-48,1 1 0,0-1 0,-1 1 0,0-1 0,0 0 0,0 0 0,-1 0 0,1 0 0,-1 0 0,0 0 0,0-1 0,1-8 0,-2 13-29,0-1 1,0 1-1,-1-1 0,1 1 1,0-1-1,0 1 0,0-1 1,-1 1-1,1-1 0,0 1 1,0-1-1,-1 1 0,1-1 1,0 1-1,-1 0 0,1-1 1,-1 1-1,1-1 0,0 1 0,-1 0 1,1 0-1,-1-1 0,1 1 1,-1 0-1,1 0 0,-1-1 1,1 1-1,-1 0 0,0 0 1,1 0-1,-1 0 0,1 0 1,-1 0-1,1 0 0,-1 0 1,1 0-1,-1 0 0,1 0 1,-1 0-1,-1 1 0,-23 6 154,20-5-139,1 1 0,0-1 0,0 1 0,-6 5 0,-10 7 47,-73 34 64,-12 6 611,33-17-1201,119-68 90,-10 6 545,-12 9-209,-1-2 0,0-1 1,-2 0-1,0-2 0,-1 0 1,30-39-1,-35 39-25,-9 12 196,0 0 0,-1-1-1,0 0 1,9-17 0,-14 22 35,-4 5-68,-7 7-38,-13 17-154,-8 6 84,22-24-25,0 1 0,-13 18-1,19-22 9,1 0-1,-1-1 0,0 1 1,0-1-1,0 0 0,-1 0 1,1 0-1,-1 0 0,0 0 1,0-1-1,-8 5 0,21-12-10,-2 1-1,1-2 1,-1 1-1,1-1 0,-2 0 1,1 0-1,-1 0 1,1-1-1,9-15 0,11-20 80,-1-1-1,24-55 0,-21 47-5,-19 34 120,12-26 0,-21 36 5,-6 15-57,-10 16-21,7-5-98,-18 40-29,-2-2-1,-55 84 0,65-116-7,0-1 0,-2 0 0,0-2 0,-2 0 0,-29 23 0,39-36 45,10-7 28,0 1 1,-1-1 0,0 0 0,1 0 0,-1 0 0,0 0-1,0-1 1,0 1 0,0-1 0,0 0 0,-4 1 0,3-2-98,8 1-369,-2 0 435,1-1 0,-1 1 1,0 0-1,0 0 0,4 2 0,12 3 103,-2-4-146,0-2 1,1 0-1,-1 0 1,0-2-1,0 0 1,23-6-1,-15 1 39,0-1 0,0-1-1,31-17 1,65-31 284,-92 44-276,0 2 0,47-12-1,-54 18-76,-1 1-1,0 1 0,1 1 1,37 1-1,-47 3 54,0 0 0,-1 1 0,0 0 0,0 0 0,1 1 0,11 6 0,2 1 133,-23-10-113,23 9 9,39 10 1,-55-17 13,1-2 0,0 1 0,0-1 0,-1-1 1,1 0-1,0 0 0,0-1 0,13-2 0,86-28-154,-52 13 157,140-48-188,-70 22 581,-119 42-418,-1 0 0,1 1 0,0 0 0,11 0 0,6-1-114,-32 14 543,1-8-409,0-1-1,-1 0 1,1 0-1,-1 0 1,1-1-1,-1 0 1,0 0-1,-8 0 1,-66 1-167,63-3 160,-9-2-30,-34-5 0,-6-1 138,27 5-157,-36-2 24,69 5 12,-1 1 0,1 0 0,-1 0 0,1 1 0,0 0-1,-14 4 1,-147 63-168,148-62 177,-1-1 0,0-1 0,0-1 0,-32 3 0,-91-5 84,87-3 180,-45-3-521,79 1 365,-34-9 0,-8-6 13,19 7-325,32 7 196,-1 1 1,0 1-1,0 1 0,0 0 0,0 1 1,-31 4-1,13-1 115,23-2-149,1 1 0,0 0 0,-17 6 0,-19 4-244,32-9 237,0 0 1,0 1 0,0 1 0,0 0-1,1 0 1,-1 2 0,2-1 0,-1 2-1,-16 12 1,28-19 16,-1 0 0,1 1 1,-1-1-1,1 1 0,0-1 0,0 1 1,0 0-1,0-1 0,0 1 0,0 0 0,-1 3 1,2-4-33,-1 0 0,1-1 1,0 1-1,0 0 0,0 0 0,0 0 1,0 0-1,0 0 0,0 0 1,0 0-1,0 0 0,1 0 0,-1-1 1,0 1-1,0 0 0,1 0 1,-1 0-1,1 0 0,-1-1 0,1 1 1,-1 0-1,1 0 0,-1-1 1,1 1-1,0 0 0,-1-1 0,2 2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10:16.6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1 2976,'4'0'2635,"-4"-1"-2596,4 10 3015,-6 12-1893,1-16-1064,1-1-1,-1 1 0,1-1 0,0 1 0,0 5 0,1-1 85,0 0-1,-1 0 1,-3 18-1,0 10 112,4-11-181,-1-9-76,0 0 0,-1 1-1,-3 19 1,1-19 121,1-1 0,2 31 0,0-32 240,0-15-81,0-1-313,1 0-1,-1-1 1,1 1 0,-1 0 0,1 0 0,-1 0-1,0-1 1,1 1 0,-1 0 0,1-1-1,-1 1 1,0 0 0,1-1 0,-1 1-1,0 0 1,1-1 0,-1 1 0,0-1 0,0 1-1,1-1 1,-1 1 0,0 0 0,0-1-1,0 1 1,0-1 0,0 0 0,4-18 18,-2 10 13,1-1-14,-1 6-39,-1 0 1,1-1-1,-1 1 0,1-8 0,9-56-6,9-5 63,-17 57 148,1 0 1,7-19-1,-8 27-152,0 0-1,1 1 1,-1 0-1,2 0 1,-1 0-1,8-9 1,-11 15-39,0 0 1,0 1-1,0-1 1,0 0-1,0 0 1,0 0-1,0 1 1,1-1-1,-1 0 1,0 1-1,0-1 1,1 1-1,-1 0 1,0-1-1,1 1 1,-1 0-1,1 0 1,-1 0-1,3 0 1,-1 0 7,0 1-1,0 0 1,0 0 0,0 0 0,0 0 0,0 0 0,0 0 0,4 4 0,2 1 34,0 1 1,-1 0 0,0 0 0,8 10 0,3 3 195,1 0 1,44 32 0,-51-42-159,-12-9-54,0 1 0,1-1 0,-1 0 0,1 1 0,-1-1-1,1 0 1,0 0 0,-1 0 0,1 0 0,0-1 0,0 1-1,0 0 1,-1-1 0,1 1 0,0-1 0,0 1-1,0-1 1,0 0 0,0 0 0,0 0 0,0 0 0,0 0-1,0-1 1,0 1 0,-1-1 0,1 1 0,2-2 0,6-2-18,0 0 0,-1-1 0,1 0 0,-1-1 0,11-8 0,37-39-30,-49 45 19,1 1 1,-1-1-1,1 1 1,1 1 0,-1-1-1,12-4 1,-21 11-6,1-1-1,0 1 1,-1-1-1,1 1 1,0 0 0,-1-1-1,1 1 1,0 0 0,0 0-1,0-1 1,-1 1-1,1 0 1,0 0 0,0 0-1,0 0 1,0 0 0,-1 0-1,1 0 1,0 0 0,0 0-1,0 1 1,1-1-1,-1 1 15,-1 1 0,1-1-1,0 0 1,0 1-1,0-1 1,-1 1-1,1-1 1,-1 1-1,1-1 1,-1 1-1,1 2 1,1 5 36,1 1-16,-1-1 1,0 1-1,-1-1 1,1 12 0,3 60 555,3 45-230,-4-78-1103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5:06.5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879 126 1472,'-32'-11'1026,"24"8"-783,0 0 0,-14-3 0,2 2 193,13 2-260,-1 1 0,0-1 1,-13 1-1,-15 1 297,0 1 0,-64 12-1,-209 63 802,231-56-969,52-13-236,12-3-3,0 0 0,0-1 0,0 0 0,-1-1 0,1-1 0,-1 0 0,-19-2 0,8-5-28,26 3-346,6-3 191,15-9 148,-9 6-69,0 1 83,-8 6-36,-1 0 0,0-1-1,0 1 1,0-1 0,0 1 0,4-6-1,51-62 467,-49 62-504,0 0-1,1 1 1,0 0 0,0 0-1,1 1 1,-1 1 0,1 0-1,1 0 1,-1 1 0,1 0-1,14-2 1,11 0 60,0 1 0,0 2-1,1 1 1,38 4 0,-4 0 247,44 2 319,-17 2-477,1-1-298,102-16 924,-167 7-1558,1 1 0,35 3-1,-45 3-1464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5:07.6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182 36 992,'-1'-4'437,"2"3"-389,2 0-5,-3 0 8,0 0-1,1 0 1,-1 1-1,0-1 1,1 0 0,-1 0-1,0 0 1,0 1 0,0-1-1,0 0 1,0 0 0,0 0-1,0 0 1,0 1-1,-1-5 327,1 5-329,0-1 0,0 0 0,0 1 0,0-1 0,-1 1 0,1-1 0,0 0 0,0 1 0,-1-1 0,1 1 0,0-1-1,-1 1 1,1-1 0,0 1 0,-1-1 0,1 1 0,-1 0 0,1-1 0,-1 1 0,1-1 0,-1 1 0,1 0 0,-1 0 0,0-1 0,1 1 0,-1 0 0,1 0 0,-1 0 0,0-1 0,1 1 0,-1 0 0,1 0 0,-1 0 0,0 0 0,1 0 0,-1 0 0,0 1-1,1-1 1,-2 0 0,-30 7 830,26-5-677,-4 0-143,1 1 1,0 0-1,0 0 0,0 1 0,1 0 0,-1 0 0,1 1 1,0 1-1,0-1 0,-12 12 0,9-9 80,11-7-153,-1-1 0,0 0 0,1 1 1,-1-1-1,0 1 0,1-1 0,-1 1 0,1-1 1,-1 1-1,0-1 0,1 1 0,-1-1 0,1 1 1,0 0-1,-1-1 0,1 1 0,-1 0 0,1 0 1,0-1-1,0 1 0,-1 0 0,1 0 0,0 0 28,1-1 0,-1 0 0,0 1 0,0-1 0,1 0 0,-1 0 0,0 1-1,1-1 1,-1 0 0,0 0 0,1 1 0,-1-1 0,0 0 0,1 0-1,-1 0 1,0 0 0,1 0 0,-1 0 0,1 0 0,-1 1 0,0-1 0,1 0-1,-1 0 1,1-1 0,12 2 38,-12-1-29,9 0 78,0 0 0,0-1 0,0 0-1,0 0 1,0-1 0,11-4 0,-13 3-85,33-12 94,1 2-1,82-14 1,-116 24-87,-7 3-8,-1 0 0,1 0 0,-1-1 0,1 1 0,-1 0 0,1 0 0,0 0 0,-1-1 0,1 1 1,-1 0-1,1 0 0,-1 0 0,1 0 0,-1 0 0,1 0 0,0 0 0,-1 0 0,1 1 0,-1-1 0,1 0 0,0 0 0,-9 12 290,2-6-269,0 0 0,0 0 0,-14 8 0,2 0 38,5-5 3,-25 15-1,16-11-173,16-10-17,-1 1-1,1-1 1,0-1-1,-1 1 1,0-1-1,-7 2 0,-11-2-2722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5:11.1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169 1 576,'-2'0'797,"-1"11"-383,2-3-220,0-1 1,-1 1 0,0-1-1,0 0 1,-1 0 0,1 0-1,-2 0 1,1 0 0,-7 9-1,-1-1 158,0-1 0,-1 0 0,0-1 0,-1 0 0,-1-1 0,-19 14 0,5 1-256,50-27 389,-16 0-470,0-1-1,0 0 0,0 0 0,0 0 1,-1-1-1,1 0 0,-1 0 0,1 0 0,-1 0 1,7-5-1,5-5 96,25-20 0,-32 24-23,4-6-150,-12 12 28,0-1 1,0 1 0,0 0-1,1 0 1,-1 0-1,1 0 1,0 1 0,3-3-1,4-1-201,1-1-1,-1 0 1,-1 0-1,1-1 1,-1 0 0,-1-1-1,1 0 1,9-12-1,-4-7 531,-10 24 52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5:14.5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154 175 832,'-1'0'7,"1"0"0,0 0 0,0 0 0,-1 0 0,1 0 0,0 0 0,0 1 0,-1-1 0,1 0 0,0 0 0,0 0 0,-1 0-1,1 0 1,0 0 0,0 0 0,0 0 0,-1 1 0,1-1 0,0 0 0,0 0 0,0 0 0,0 0 0,-1 1 0,1-1 0,0 0 0,0 0 0,0 1 0,0-1 0,0 0 0,0 0 0,-1 0 0,1 1 0,0-1 0,0 0 0,0 0 0,0 1 0,0-1-1,0 0 1,0 0 0,0 1 0,0-1 0,0 0 0,0 0 0,0 1 0,0-1 0,1 1 0,0 14 717,-2-9-481,0 1 0,0 0 0,0-1 0,-5 12 0,-1 10 264,4-13-266,-1-1-1,0 0 1,0 0-1,-1-1 1,-1 1-1,-1-1 1,0-1-1,0 1 1,-15 17-1,22-29-208,-1-1-1,1 1 0,-1 0 1,1-1-1,-1 1 0,1-1 1,-1 1-1,0-1 0,1 0 1,-1 1-1,0-1 0,1 0 1,-1 1-1,0-1 0,0 0 1,1 0-1,-1 1 0,0-1 1,0 0-1,1 0 0,-1 0 1,0 0-1,0 0 0,-1-1 1,1 1 3,0-1 1,0 1 0,0-1 0,0 0 0,0 1-1,0-1 1,0 0 0,0 0 0,0 0 0,0 0-1,0 0 1,0 0 0,0-1 0,-3-4 32,1 0 1,0 0-1,0 0 1,-2-11-1,1 0-55,0 1 1,2-1-1,0 0 0,1 1 0,1-1 0,0 0 1,4-18-1,2-3 27,21-74 1,-22 99-145,0 0 0,0-1 0,11-16 0,-16 29 99,0 1 0,1 0 0,-1-1 1,0 1-1,1 0 0,-1 0 0,0-1 0,1 1 0,-1 0 1,0 0-1,1 0 0,-1-1 0,1 1 0,-1 0 1,0 0-1,1 0 0,-1 0 0,1 0 0,-1 0 0,0 0 1,1 0-1,-1 0 0,1 0 0,-1 0 0,1 0 1,-1 0-1,0 0 0,1 0 0,-1 1 0,1-1 0,-1 0 1,0 0-1,1 0 0,-1 1 0,0-1 0,1 0 1,-1 0-1,0 1 0,1-1 0,-1 0 0,0 1 1,0-1-1,1 1 0,12 17-167,-9-6 225,-1 0 0,0 1 0,0-1 0,-2 1 1,1 17-1,0-9-15,-1-6-23,0 0 0,-1 0 0,0 0 1,-1 0-1,-4 21 0,3-31 53,1-1 0,0 1 1,1 0-1,-1 10 384,3-16-409,1-1 1,-1 1-1,0-1 1,1 0-1,-1 1 0,0-1 1,0 0-1,2-4 0,0 3-118,-4 2 61,1 1 0,-1 0 1,1-1-1,0 1 0,-1 0 1,1 0-1,0 0 0,-1 0 1,1 0-1,0-1 0,-1 1 1,1 1-1,0-1 0,-1 0 1,1 0-1,0 0 0,-1 0 1,1 0-1,0 0 0,-1 1 0,1-1 1,0 0-1,-1 1 0,1-1 1,-1 0-1,1 1 0,-1-1 1,1 1-1,-1-1 0,1 1 1,-1-1-1,1 1 0,-1-1 1,1 1-1,-1-1 0,1 2 1,0-1 29,0 1 0,1 0 1,-1 0-1,0-1 0,0 1 1,0 0-1,0 0 1,0 0-1,-1 0 0,1 1 1,0-1-1,-1 2 0,5 14 98,-4-17-96,0 1 0,-1 0 1,1 0-1,0 0 0,-1 0 0,0 0 0,1 0 1,-1 4-1,7-12 152,0-4-129,-1-1 0,-1 1-1,0-1 1,0-1 0,3-13-1,0 3 116,34-78 42,-39 91-313,-5 13 63,-3 15-101,1-6 16,0 4-574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6:01.8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561 172 1312,'-2'-7'459,"2"7"-455,0-1 0,0 1 0,0 0 1,-1 0-1,1 0 0,0 0 0,0 0 0,0 0 1,0 0-1,0 0 0,0 0 0,0 0 0,0-1 1,0 1-1,0 0 0,0 0 0,0 0 0,0 0 0,0 0 1,0 0-1,0 0 0,0 0 0,0 0 0,0-1 1,0 1-1,0 0 0,0 0 0,0 0 0,0 0 1,0 0-1,0 0 0,1 0 0,-1 0 0,0 0 1,0 0-1,0-1 0,0 1 0,0 0 0,0 0 1,0 0-1,0 0 0,0 0 0,0 0 0,0 0 1,1 0-1,-1 0 0,0-1 6,0 1-1,1 0 1,-1-1 0,0 1 0,0-1-1,1 1 1,-1-1 0,0 1 0,0-1-1,0 1 1,0-1 0,0 1 0,0-1-1,0 0 1,0 1 0,0-1-1,0 1 1,0-1 0,0 1 0,0-1-1,0 1 1,-1-1 0,1 0 0,-5-10 471,0 10 74,5 1-541,0 0 0,-1 0-1,1 0 1,0 0 0,0 0 0,-1 0-1,1 0 1,0 0 0,0 0 0,-1 0-1,1 0 1,0-1 0,0 1 0,-1 0-1,1 0 1,0 0 0,0 0 0,-1-1-1,1 1 1,0 0 0,0 0 0,0 0-1,0-1 1,-1 1 0,1 0 0,-5-23 219,-5-62-14,4 67-61,-1 15 8,7 3-159,-6-2 96,4 2-82,1 0 1,0-1-1,0 1 0,0 0 0,0 0 1,0 0-1,0 0 0,-1 0 0,1 0 1,0 0-1,0 0 0,-2 0 0,2 1-4,0 0-1,0-1 1,0 1-1,0 0 1,0 0-1,0 0 1,0 0-1,0-1 1,0 1-1,1 1 1,-1-1-1,0 0 1,0 0-1,1 0 1,-1 0-1,1 0 1,-1 1-1,1 0 1,-25 80 282,24-81-284,0 1 1,0 0 0,0-1 0,0 1 0,0-1 0,0 1 0,0-1 0,-1 1 0,1-1 0,0 0-1,-1 1 1,1-1 0,-1 0 0,1 0 0,-1 0 0,0 0 0,1-1 0,-1 1 0,0 0 0,0-1 0,1 1-1,-1-1 1,0 1 0,0-1 0,0 0 0,0 0 0,0 0 0,0 0 0,-2-1 0,-6 2 72,-31 4 164,1 1-1,-1 2 1,2 2 0,-48 18-1,83-26-240,0 0-1,0 0 0,1 0 0,-1 0 0,1 1 1,-1-1-1,1 1 0,-4 5 0,6-7-13,0-1 0,1 1 0,-1 0 0,1 0 0,0-1 0,-1 1 0,1 0 0,0 0 0,-1-1 0,1 1 0,0 0 0,0 0 0,0 0 0,-1 0 0,1 0 0,0-1 0,0 1 0,1 2 0,-1-2 6,0 0-1,1 0 0,0 0 1,-1-1-1,1 1 0,-1 0 1,1 0-1,0 0 1,0 0-1,-1-1 0,1 1 1,0 0-1,0 0 1,0-1-1,0 1 0,0-1 1,0 1-1,2 0 0,5 2 13,0-1 0,0 1-1,0-1 1,0-1-1,17 2 1,46-2-71,-40-2 104,-1 1-26,-11-1 39,0 1 0,0 0 1,0 2-1,-1 0 0,29 8 1,-45-10-30,1 1 1,0 0-1,0 1 1,-1-1-1,1 0 1,-1 1-1,1 0 1,-1-1-1,0 1 0,1 0 1,-1 0-1,0 0 1,0 1-1,0-1 1,-1 0-1,1 1 1,-1-1-1,1 1 1,-1 0-1,0-1 1,0 1-1,0 0 1,0 0-1,0-1 1,-1 1-1,1 0 0,-1 0 1,0 0-1,0 0 1,0 0-1,0 0 1,0 0-1,-1 3 1,-3 5 57,0-1 0,-1 0 1,0 0-1,-1 0 0,0-1 1,0 0-1,-1 0 0,0 0 1,0-1-1,-1 0 0,-16 12 1,2-4-74,0-1 0,-1-1 0,-45 20 0,24-15-71,-58 16 1,70-29 19,24-4-3,0-1 0,0 1 0,-14 6 1,5-2-33,13-5 59,0 0 0,1 0 0,-1 1 0,1-1 1,-1 1-1,1 0 0,0 0 0,-1 0 0,1 1 1,0-1-1,-3 4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6:16.1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533 351 896,'-1'-1'52,"-1"1"-1,0 0 1,0 0 0,0 0 0,0 0-1,1 0 1,-1 0 0,0 0-1,0 0 1,0 1 0,1-1 0,-1 1-1,-2 1 1,0-1 136,1 0 0,0 0-1,-1-1 1,1 1 0,-5 0 0,-95-8 2200,-2 1-1353,-96 0 112,129 1-1014,90 2-431,213-2 362,-193 5 113,1-2 0,-1-2 1,57-12-1,-53 2-8,-38 13-127,0-1 0,0 0 0,-1 0 1,1 0-1,0 0 0,-1 0 0,5-5 1,-7 6-41,-1 1 0,1-1 0,0 1 1,-1-1-1,1 1 0,-1-1 0,0 1 0,1-1 0,-1 1 1,1-1-1,-1 1 0,0-1 0,1 0 0,-1 1 1,0-1-1,0 0 0,0 1 0,1-1 0,-1 0 1,0 0-1,0 1 0,0-1 0,0 0 0,0 1 1,0-1-1,0 0 0,-1 1 0,1-1 0,0 0 1,0 1-1,0-1 0,-1 0 0,1 1 0,0-1 1,-1 0-1,1 1 0,0-1 0,-1 1 0,1-1 1,-1 1-1,1-1 0,-1 1 0,1-1 0,-1 1 0,0-1 1,1 1-1,-1 0 0,1-1 0,-1 1 0,0 0 1,1 0-1,-2-1 0,-4-1-32,0 0 1,0 1-1,0-1 0,-11 0 1,-8 1 103,-47 4 0,27 0 39,-52 8 144,10-1-301,72-9 27,1 1-1,-22 6 0,47-9-22,0 0 1,21 2-1,13 0 100,-33-2-65,0-1 0,14-3 1,1-1 13,-24 5 28,0 1-1,1-1 1,-1 0-1,0-1 1,0 1 0,0 0-1,-1-1 1,1 0-1,0 1 1,-1-1 0,4-3-1,-5 4-21,-1 0-1,1 1 1,0-1 0,0 0-1,-1 0 1,1 0-1,-1 0 1,1 0-1,-1-1 1,1 1 0,-1 0-1,1 0 1,-1 0-1,0 0 1,0 0-1,0-1 1,1 1 0,-1 0-1,0 0 1,-1 0-1,1-1 1,0 1-1,0 0 1,0 0 0,-1 0-1,1 0 1,-1 0-1,1-1 1,-1 1-1,1 0 1,-1 0 0,1 0-1,-1 0 1,-1-1-1,-5-5-65,0-1-1,-1 2 1,0-1 0,0 1-1,0 0 1,-1 1-1,1 0 1,-1 0-1,-1 1 1,1 0-1,-1 0 1,1 1 0,-1 1-1,0 0 1,0 0-1,-18-1 1,24 4 43,0-1 1,0 1 0,0-1-1,0 1 1,0 1 0,0-1 0,1 0-1,-1 1 1,0 0 0,-6 4-1,9-6-6,0 1 1,0 0-1,0 0 0,0-1 0,0 1 0,0 0 0,0 0 0,0 0 0,0 0 0,1 0 1,-1 0-1,0 0 0,1 0 0,-1 0 0,1 1 0,-1-1 0,1 0 0,-1 0 1,1 1-1,0-1 0,0 0 0,-1 0 0,1 1 0,0-1 0,0 0 0,0 1 0,1-1 1,-1 0-1,0 0 0,0 1 0,1-1 0,-1 0 0,1 0 0,-1 0 0,1 1 1,-1-1-1,2 2 0,0-1 27,1 1 1,-1 0-1,1-1 1,-1 0-1,1 1 1,0-1-1,0 0 1,0 0-1,0-1 0,1 1 1,-1-1-1,0 1 1,1-1-1,-1 0 1,1 0-1,5 0 1,-1 0 27,1 0 0,0-1 0,0 0 0,0 0-1,14-3 1,-19 3-14,-1-1 0,1 0 0,-1 0 0,1 0 0,-1 0 0,1-1 0,-1 1 0,0-1 0,0 0 0,4-3 0,-5 4-8,-1 0-1,0-1 0,0 1 1,0 0-1,0-1 1,0 1-1,-1-1 1,1 1-1,0-1 0,-1 0 1,1 1-1,-1-1 1,1 0-1,-1 1 1,0-1-1,0 0 0,1 1 1,-1-1-1,-1 0 1,1 1-1,0-1 0,0 0 1,-1 0-1,0-1 1,-4-12-29,0 0 0,-2 0 0,0 1 0,0-1 0,-2 2 0,-15-21 0,23 31 18,-1 1 0,0-1 0,0 1 0,0 0 0,0 0 0,-1 0 0,1 0 0,-1 0 0,1 0-1,-1 1 1,0-1 0,1 1 0,-6-2 0,7 3-21,-1 0-1,0 0 0,1-1 1,-1 1-1,1 0 1,-1 1-1,0-1 0,1 0 1,-1 0-1,0 1 1,1-1-1,-1 1 1,1-1-1,-1 1 0,1 0 1,-1-1-1,1 1 1,0 0-1,-1 0 0,1 0 1,0 0-1,0 0 1,0 1-1,-1-1 1,1 0-1,-1 2 0,-6 7-20,4-5 48,0 0 0,1 0 0,-1 1 0,1-1 0,0 1 0,-3 8 0,5-12 9,0 0-1,1-1 0,-1 1 1,0 0-1,0-1 0,0 1 0,0-1 1,0 1-1,-1-1 0,1 0 1,0 1-1,-1-1 0,1 0 1,-1 0-1,1 0 0,-1 0 1,1 0-1,-1 0 0,0 0 0,0-1 1,-2 1-1,4-1-39,-1 0 0,1 0-1,-1 0 1,1 0 0,-1 0 0,1 1-1,-1-1 1,1 0 0,-1 0 0,1 0 0,-1 0-1,1 1 1,-1-1 0,1 0 0,-1 0-1,1 1 1,0-1 0,-1 0 0,1 1-1,-1-1 1,1 0 0,0 1 0,-1-1 0,1 1-1,0-1 1,0 0 0,-1 1 0,1 0-1,-1 0-8,1 1 0,0-1 0,0 0 0,0 1-1,0-1 1,0 0 0,0 1 0,0-1 0,0 1 0,1 1-1,0 3 2,1-1 1,0 0-1,0 0 0,3 6 0,3 3 88,0-2 1,1 1-1,13 14 1,-17-21-46,1-1 0,0 0 0,0 0 0,0-1 0,0 0 0,1 0 0,-1 0 0,13 4 0,7 0-49,0-1 1,48 6-1,19 5-149,-72-13 237,0-2 1,0 0-1,0-1 0,0-1 1,27-2-1,104-18-10,-143 18-49,31-5 17,23-4 8,79-13-23,-55 8 0,-84 14-114,1 1 0,-1-1 0,0 1 1,1 0-1,-1 0 0,0 0 0,1 0 1,-1 1-1,0 0 0,1-1 0,4 3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6:17.7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95 12 992,'-6'-9'317,"17"7"363,-11 3-777,1 0 118,-1 0-1,1 0 0,-1 0 0,1 1 1,-1-1-1,1 0 0,0 0 1,-1 0-1,1 0 0,0 0 1,0-1-1,0 1 0,0 0 0,0 0 1,1 1-1,18 10 600,-7-8-35,23 7 1,5 0 478,-40-10-1023,-1-1 1,1 1-1,0-1 1,-1 1-1,1 0 0,-1-1 1,1 1-1,-1 0 1,1-1-1,-1 1 0,1 0 1,-1-1-1,0 1 1,1 0-1,-1 0 0,0 0 1,0-1-1,1 1 1,-1 0-1,0 0 1,0 1-1,0 17 322,-2-10-295,-1 0-1,1 1 0,-1-2 0,-1 1 0,0 0 0,0-1 0,-1 1 0,1-1 0,-2-1 0,1 1 0,-1-1 0,-11 11 1,0-2 69,0-2 0,0 0 0,-2-1 0,-22 13 0,36-23-146,0-1 0,0 1 0,0-1 0,-1 0 0,1 0 0,-1 0 1,1-1-1,-9 1 0,26-11 123,-6 4-63,6-3-107,0 0-1,0 0 0,1 1 1,19-7-1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6:25.2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97 212 576,'-1'0'24,"0"-1"0,1 1 0,-1 0-1,0 0 1,0-1 0,1 1 0,-1 0 0,0 0 0,0 0 0,1 0 0,-1 0-1,0 0 1,0 0 0,1 0 0,-1 1 0,0-1 0,0 0 0,1 0-1,-1 0 1,0 1 0,0 0 0,-15 11 1054,0 1-329,10-9-565,-7 3 641,13-7-795,-1 1 0,1-1-1,0 0 1,-1 0 0,1 0 0,0 0 0,-1 0 0,1 0 0,0 0 0,-1 0-1,1 0 1,-1 0 0,1 0 0,0 0 0,-1 0 0,1 0 0,0 0-1,-1-1 1,1 1 0,0 0 0,-1 0 0,1 0 0,0 0 0,-1-1 0,1 1-1,0 0 1,-1 0 0,1-1 0,0 1 0,0 0 0,-1 0 0,1-1 0,-1 0 25,1 0 0,-1 0 1,0 1-1,1-1 1,-1 1-1,0-1 1,0 0-1,0 1 1,1-1-1,-1 1 1,0 0-1,0-1 1,0 1-1,-1-1 0,2 1-39,0 0 0,-1 0-1,1 0 1,0 0-1,0 0 1,-1-1 0,1 1-1,0 0 1,0 0-1,-1 0 1,1-1 0,0 1-1,0 0 1,0 0-1,0-1 1,-1 1-1,1 0 1,0 0 0,0-1-1,0 1 1,0 0-1,0 0 1,0-1 0,0 1-1,0 0 1,0-1-1,0 1 1,0 0 0,0-1-1,0 1 1,0 0-1,0-11 177,0 11-173,1-4 27,0 0 0,0 0 0,0 1 0,1-1 1,-1 1-1,1-1 0,0 1 0,3-4 0,2-6 93,-6 10-136,1 0 0,-1 0-1,1 0 1,0 0-1,0 0 1,0 1-1,0-1 1,0 1-1,1 0 1,-1-1 0,1 1-1,0 0 1,-1 0-1,1 1 1,0-1-1,0 1 1,0-1-1,0 1 1,0 0-1,1 0 1,-1 0 0,6 0-1,-2 2-12,0 0-1,-1 0 0,1 1 1,-1-1-1,1 2 1,-1-1-1,0 1 0,0 0 1,9 6-1,25 11 309,-10-1-463,-26-17 150,-1-1 0,1 1-1,-1 0 1,0 0 0,4 4 0,8 2 47,19 11-16,-31-18-17,0 0 0,-1 0 0,1 0 0,0 0 0,0-1 1,0 1-1,-1-1 0,1 0 0,0 0 0,5 0 0,-5-1 33,1 1 0,-1 0 0,1 1 0,-1-1 0,1 1 0,3 0-1,-3 1 1,0-1-1,0 0 0,0 0 1,1 0-1,-1-1 0,0 1 1,0-1-1,1 0 0,-1 0 1,0 0-1,1-1 0,-1 0 1,0 0-1,0 0 0,7-2 1,3-4-17,1 2 1,0 0-1,0 0 0,0 1 1,1 1-1,-1 1 1,1 0-1,22 1 0,32 2 135,-68-1-155,0 1 0,1-1 0,-1 1 1,1 0-1,-1-1 0,0 1 0,4 2 1,-4-2 38,0 0 0,0 0 0,0 0 0,0-1 0,0 1 0,0-1 0,3 1 0,-3-1-30,-1 1-1,1-1 0,-1 0 0,0 1 1,1-1-1,-1 1 0,0 0 0,1-1 1,-1 1-1,2 1 0,8 3-17,1-3 16,1-1 0,0 0 0,-1-1 0,19-2-1,-17 1 74,1 0 0,25 3 0,-7 7-299,-30-8 250,0 1 0,0-1 0,1 0-1,-1 0 1,1 0 0,-1 0-1,0-1 1,1 0 0,-1 1 0,1-1-1,-1 0 1,1-1 0,-1 1 0,1-1-1,-1 1 1,5-2 0,9-2-80,-15 4 53,-1 0-1,1 0 1,0 0 0,0-1 0,-1 1 0,1-1 0,0 1 0,1-2 0,27-4-95,-21-7 474,-8 12-376,0-1 0,0 1 0,0 0 0,-1 0 0,1 0 0,0 0 0,0-1 0,-1 1 0,1 0 0,-1-1 0,1 1 0,-1 0 0,0-1 0,1 1-1,-1-1 1,0 1 0,0-1 0,0 1 0,0 0 0,0-1 0,-1-1 0,2 2-4,-1-1 0,0 1 0,1 0 0,-1 0 0,1-1 0,0 1 0,-1 0 0,1 0 0,0 0 0,0 0 0,0 0 0,-1 0 0,1 0 0,0 0 0,2-1 0,-8-1-121,1 3 131,0 0-1,0 0 1,0 1-1,0 0 1,0 0-1,0 0 1,1 0-1,-1 0 1,0 1-1,0 0 1,1 0-1,-1 0 0,1 0 1,-4 3-1,1-2-11,0 0-1,0-1 1,0 0-1,0 0 1,0-1-1,-12 2 1,15-3 9,-105 19 123,67-15 55,0-1 1,-47-5-1,22 1-248,56 1 146,1-2 1,0 1-1,0-1 0,-1 0 0,1-1 1,1 0-1,-1-1 0,-8-4 0,3 2-86,-24-8-1,33 13 1,-1 0 1,1 0-1,-1 1 0,-10 0 1,12 1 14,0-1 0,-1 0 0,1 0 1,0 0-1,0-1 0,0 0 1,0 1-1,-7-4 0,7 2-7,0 1 0,-1-1 0,1 1 0,-1-1-1,0 1 1,1 0 0,-1 1 0,0-1 0,1 1 0,-1 0-1,0 0 1,0 1 0,1-1 0,-1 1 0,0 0 0,-7 3-1,9-3 2,-1 0-1,0 1 0,1 0 1,-1-1-1,1 1 0,-1 0 1,-5 5-1,5-3-82,3-3 53,0-1 0,0 1 0,0 0 0,0 0 0,0-1 0,0 1 0,0 0 0,1 0 0,-1 0 0,0 0 0,1 0 0,-1 0 0,1 0 0,-1 0 0,1 0 0,-1 0 0,1 0 0,0 0 0,0 0 0,-1 1 0,1 1 0,9 2 208,-7-3-166,1-1 0,0 0 0,-1 0 0,1 0 0,0 0 0,0 0 0,0-1 0,0 1 0,0-1 0,0 0 0,0 0 0,0 0 0,0 0 0,0 0 0,5-2 0,6 0-75,-1-1 0,16-6 1,18-5-37,0 2 1,66-9 0,-79 18 121,38 0-1,23-3 86,-20-6-56,83-25 0,-135 30-85,-15 4 18,1 1 1,-1 0 0,1 0 0,0 0 0,12 1 0,-19 1 13,-1 0 1,1 0 0,-1 1 0,1-1-1,0 1 1,-1-1 0,0 1 0,1-1-1,-1 1 1,1 0 0,-1 0 0,0 0 0,0 0-1,1 0 1,-1 0 0,0 0 0,0 0-1,0 0 1,0 1 0,0-1 0,0 0-1,-1 1 1,2 1 0,2 5-46,-1 0 1,0 1-1,2 8 1,-2-8 95,-1 0 41,0-5-101,-1-1 0,0 1 0,0 0 1,-1 0-1,1 0 0,-1 6 0,-1 3 6,-1-1-1,0 0 1,-1 1 0,-1-1 0,0 0 0,0-1 0,-10 18 0,-8 25 70,17-41-113,-12 21-1,11-23 91,1 0 0,-6 15-1,-10 29-62,20-50 186,7-10 238,-3 1-410,1-2 49,0 0-1,0-1 0,-1 1 0,0-1 0,0 0 1,0 0-1,2-12 0,1 0-101,-2 4 45,4-26 0,-2 13 30,-5-1-36,-1 24-41,0 1-1,0-1 0,0 1 0,1-1 0,1-4 0,0 6-294,-1 7 218,-1 10-4,-20 70 66,-45 117 0,57-176 126,-1 0-44,-1-1 1,-1-1-1,-1 1 1,-1-2-1,-2 0 1,1-1-1,-25 26 1,23-30 53,0-2 0,-1 0 0,0-1 0,-1-1 1,-1 0-1,0-1 0,-1-2 0,-39 16 0,46-20-18,-1-1 0,0-1 0,0 0 0,-1-1 0,1-1 0,-1 0 0,-19-1 0,33-1-48,-1 0 1,0 0-1,0 0 0,1-1 1,-1 1-1,0 0 0,1-1 0,-1 0 1,0 1-1,1-1 0,-1 0 1,1 0-1,-1 0 0,1 0 1,-1 0-1,1 0 0,0 0 1,0 0-1,-3-3 0,3 2 1,0-1 0,0 1 0,1 0-1,-1 0 1,0 0 0,1-1 0,-1 1 0,1 0 0,0-1-1,0 1 1,0 0 0,0-1 0,0-2 0,3-7 0,0-1 0,0 1 1,1 0-1,8-17 0,-10 24 2,6-13-23,2-1 0,0 1 1,1 1-1,0 0 0,2 0 1,0 1-1,1 1 0,0 0 0,1 1 1,1 0-1,0 2 0,1 0 1,0 0-1,36-16 0,-30 18-71,-3 0 122,2 1 1,29-8-1,-37 12 20,-13 5-51,-1-1 0,1 1 0,-1 0 0,0-1 1,1 1-1,-1-1 0,0 1 0,1 0 0,-1-1 0,0 1 0,0-1 0,0 1 0,1-1 0,-1 1 1,0-1-1,0 1 0,0-1 0,0 1 0,0-1 0,0 1 0,0-1 0,0 0 0,1-1 11,-1-1-1,1 1 1,0-1-1,0 1 0,0 0 1,0-1-1,0 1 1,1 0-1,-1 0 1,1 0-1,-1 0 0,5-4 1,-4 4 25,0-1 0,1 0-1,-1 0 1,0 0 0,0 0 0,1-4 0,23-51-311,-18 41 281,1 1 0,1 0 0,0 0 1,13-14-1,-18 23 4,-1 0 0,7-13 0,-1 0-144,-2-4 164,-3 6 83,-3 11-94,0-1 1,0 0 0,-1 0 0,0 0 0,-1-14-1,0 19-22,0 0-1,0 1 1,-1-1-1,1 0 1,-1 0-1,0 0 1,1 1-1,-1-1 1,-2-2-1,3 4-3,-1 0 0,1 0-1,-1 0 1,0 0 0,1 0 0,-1 0-1,0 0 1,0 1 0,0-1 0,0 0-1,1 0 1,-1 1 0,0-1 0,0 1-1,0-1 1,0 1 0,0-1 0,0 1-1,-1-1 1,1 1 0,0 0 0,0 0-1,-2 0 1,-4 0 13,1 0 1,-1 1-1,0 1 0,0-1 1,1 1-1,-1 0 0,-9 4 1,-43 27-183,23-12-31,27-17 229,1 1 0,0 0 0,-14 11 0,22-16 39,0 0-60,0 0 1,1-1 0,-1 1 0,1 0 0,-1-1-1,0 1 1,1 0 0,-1 0 0,1-1 0,-1 1-1,1 0 1,-1 0 0,1 0 0,-1 0-1,1 0 1,-1-1 0,1 1 0,-1 0 0,1 0-1,0 1 1,2-2 15,4-1-31,0 0-1,0-1 1,0 0 0,0-1-1,0 1 1,-1-1-1,0 0 1,1-1-1,-2 0 1,1 0-1,7-7 1,-9 7 83,0 0 1,1 1-1,7-6 0,-10 8-71,0 1 1,0-1-1,1 0 0,-1 1 0,0-1 0,0 0 0,-1 0 0,1-1 0,0 1 0,-1 0 0,1 0 0,-1-1 0,0 1 0,0-1 0,0 1 0,0-1 0,0 0 1,0 1-1,-1-1 0,1-3 0,-1 4 19,1 0 0,-1 0 0,0 1 0,1-1 0,0 0 0,-1 0 0,1 1 0,0-1 0,0 1 0,0-1 0,0 0 0,2-1 0,6-14 14,-8 15-54,-1 1 1,1 0 0,-1-1-1,1 1 1,0 0 0,0 0-1,-1 0 1,1-1 0,0 1-1,0 0 1,2-1 0,-2 1 32,0 0 1,0 0 0,0 0 0,0 0-1,0 0 1,0 0 0,-1 0 0,1 0-1,0 0 1,-1 0 0,1 0-1,-1 0 1,1 0 0,-1-1 0,0 1-1,1 0 1,-1 0 0,0-1 0,0 0-1,0 1-9,0 1-1,0-1 1,0 0 0,0 1-1,0-1 1,0 0-1,-1 1 1,1-1-1,0 0 1,0 1 0,-1-1-1,1 1 1,0-1-1,-1 1 1,1-1-1,-1 1 1,1-1-1,0 1 1,-1-1 0,1 1-1,-1-1 1,1 1-1,-1 0 1,0-1-1,1 1 1,-1 0-1,1 0 1,-1-1 0,0 1-1,1 0 1,-1 0-1,1 0 1,-1 0-1,0 0 1,1 0-1,-1 0 1,0 0 0,1 0-1,-2 0 1,-1 0-21,0 0-1,-1 1 1,1 0 0,0-1 0,0 1 0,0 0 0,-5 3 0,0 1 12,0 1 0,1 0 1,0 0-1,0 0 1,1 1-1,0 0 0,-7 10 1,2-3-26,-31 36-125,-61 101 0,100-147 170,1 0 0,0 1 0,1 0 0,-1-1 1,1 1-1,0 0 0,0 0 0,0 0 0,1 0 1,0 8-1,0-11-12,0 0 0,1-1 0,-1 1 1,0-1-1,1 1 0,-1-1 0,1 1 1,0-1-1,0 1 0,1 1 0,-2-2 15,1 0 0,0 0 0,0 1 0,-1-1 0,1 0 0,-1 0 0,0 1 0,1-1 0,-1 0-1,1 2 1,-1-2 0,0 0 0,0 0 0,1 0-1,-1 0 1,0 0 0,1 0 0,-1 0-1,1 0 1,-1 0 0,1 0 0,1 1 0,1 2 36,-2-2-53,0 0 0,0 0 0,0 0 0,0 0 0,1 0 0,-1 0 0,1-1 0,-1 1 0,1 0 0,3 2 0,3 3-107,-2-1 112,1 0 0,0-1 0,0 0 0,10 6 0,-14-9 21,13 8 76,-7-5-227,1 1-1,-1 1 0,12 10 0,-18-14 137,0 1-1,0-1 0,0 1 0,-1 0 0,1-1 0,-1 1 1,0 1-1,0-1 0,0 0 0,-1 0 0,2 9 0,1 8 12,-1 0-1,-1 0 0,-1 34 1,-2-33 21,-8 90 2,5-87-97,-1 10 73,-1 0 0,-17 51-1,19-74 61,1-3-131,-1 1 1,1-1-1,-1 0 0,-1 0 1,0 0-1,-6 8 1,-14 16 281,16-21-144,-1 1-1,0-1 1,0-1 0,-1 1 0,-13 9-1,23-21-72,0 1 0,0-1 0,0 1 0,1-1 0,-1 1 0,0-1 0,0 0 0,0 1 0,0-1 0,0 0 0,0 0 0,0 0 0,0 0 0,0 0 0,0 0 0,0 0 0,0 0 0,-1 0 1,1 0-7,1-1 1,0 1-1,-1 0 1,1 0-1,0 0 1,-1-1-1,1 1 1,0 0-1,0-1 1,-1 1-1,1 0 1,0 0-1,0-1 1,0 1 0,-1 0-1,1-1 1,0 1-1,0-1 1,0 1-1,0 0 1,0-1-1,0 1 1,0 0-1,0-1 1,0 1-1,0-1 1,0 1 0,0 0-1,0-1 1,0 1-1,0 0 1,0-1-1,0 1 1,0-1-1,0 1 1,1 0-1,-1-1 1,0 1-1,0 0 1,0-1-1,1 1 1,-1 0 0,0 0-1,0-1 1,1 1-1,-1-1 1,10-12 2,1 0 0,0 1 1,16-14-1,-12 12-147,18-22-1,75-86-41,-102 116 141,0 0 0,1 1 1,7-5-1,-12 9 27,-1 0 0,1 0 0,0 0 0,0 0 0,-1 0 0,1 1 0,0-1 0,4 0 0,-6 1 6,1 0 0,0 0-1,-1 0 1,1 0 0,0 0 0,-1 1 0,1-1 0,0 0 0,-1 0-1,1 0 1,-1 1 0,1-1 0,0 0 0,-1 1 0,1-1-1,-1 0 1,1 1 0,-1-1 0,1 1 0,-1-1 0,1 1-1,-1-1 1,0 1 0,1-1 0,-1 1 0,1 0 0,1 3-32,-1 1 1,1-1-1,-1 0 1,0 1-1,0-1 1,-1 1 0,1-1-1,-1 1 1,0 0-1,0-1 1,0 1-1,-1-1 1,0 1-1,0 0 1,0-1 0,0 0-1,-3 7 1,-4 7 18,0-1 0,-19 29 0,-8 9 171,-2-2 0,-79 87 0,-9-20 15,-52 58-4343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6:30.2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 37 2496,'-5'-2'233,"-12"-6"339,17 8-541,-1-1-1,1 1 1,-1-1-1,0 1 0,1 0 1,-1-1-1,1 0 1,-1 1-1,1-1 1,-1 1-1,1-1 1,0 1-1,-1-1 1,1 0-1,0 1 1,-1-1-1,1 0 1,0 1-1,0-1 1,-1-1-1,-7-11 959,7 19-442,10 238 1208,-6 90-38,1-346-970,5-83-278,-5 69-254,-2 6-187,1 0-1,0 0 1,7-19-1,-9 38-38,-1 0-1,0 0 0,1 0 1,-1 0-1,1 0 0,-1 0 0,1 1 1,-1-1-1,1 0 0,-1 0 1,1 1-1,0-1 0,-1 0 1,3-1-1,-3 2 1,0 0 0,1 0 0,-1 0-1,1 0 1,-1 0 0,0 0 0,1 0 0,-1 0 0,1 0 0,-1 0 0,1 0 0,-1 0 0,0 0 0,1 0-1,-1 0 1,1 0 0,-1 0 0,1 0 0,-1 0 0,0 1 0,1-1 0,-1 0 0,1 1 0,1 0-26,-1 1 1,0-1 0,1 1-1,-1-1 1,0 1 0,0 0-1,0-1 1,0 1 0,0 0-1,0 0 1,-1 0 0,1 0-1,-1 0 1,1 2 0,4 29 302,-3 1 1,-1 40 0,-3-62 354,2-12-614,-3-6 229,2-9-17,-1-27 0,3 31-588,11 22 182,-12-11 212,0 1-1,1-1 0,-1 1 0,0-1 1,0 1-1,1-1 0,-1 1 0,0-1 1,1 1-1,-1-1 0,0 0 0,1 1 1,-1-1-1,1 0 0,-1 1 1,0-1-1,1 0 0,-1 0 0,2 1 1,-2-1-4,1 0 1,-1 0 0,0 0 0,1 0-1,-1 0 1,0 0 0,1-1 0,-1 1-1,0 0 1,0 0 0,1 0-1,-1 0 1,0-1 0,1 1 0,-1 0-1,0 0 1,0 0 0,0-1 0,1 1-1,-1 0 1,0 0 0,1-1 0,0-1 6,-1 0 0,1 0 1,0 0-1,0 0 1,-1 0-1,1 1 0,-1-1 1,1 0-1,-1-4 1,3 14-598,-1 0 428,2 0-1,7 13 1,-7-14 167,0 0 1,-1 0 0,0 0 0,3 12 0,-2-8 303,-3-9-310,-1-1 0,1 1 1,-1 0-1,1 0 0,-1-1 0,0 1 1,1 0-1,-1 3 0,0 56 391,0-62-493,1 1 100,-1 0 0,1-1 0,-1 1 0,0-1 0,0 1 1,1 0-1,-1-1 0,0 1 0,0-1 0,1 1 0,-1-1 0,0 1 0,0-1 0,0 1 0,0-1 0,0 1 0,0-1 0,0 1 0,0-1 0,0 0 0,1-14 41,-1 14-42,0-7-21,1 1 1,1-1 0,-1 0-1,1 1 1,1-1-1,5-12 1,4-16-298,-11 34 301,9-31 26,-9 31-54,0 0 1,0-1 0,0 1 0,1 0 0,-1 0 0,1 0 0,-1-1 0,1 2 0,0-1 0,3-4 0,-4 6-37,4 7-395,2 6 496,10 51-511,-14-52 536,-2-1 1,1 0 0,-1 23 0,0 1 32,1 5 114,1 7-199,-3-46 19,1 0 0,-1 0 0,0 0 0,0-1 0,0 1 0,0 0 0,0 0 0,0 0 0,0 0-1,0 0 1,0 0 0,-1-1 0,1 1 0,0 0 0,-1 0 0,1 0 0,0 0 0,-1-1 0,1 1 0,-2 1 0,2-2 0,-1-1 0,0 0 0,1 1 0,-1-1 0,0 0 0,1 1-1,-1-1 1,1 0 0,0 0 0,-1 1 0,1-1 0,0 0 0,-1 0 0,1 0 0,0 0 0,0 0 0,0 1 0,-1-1 0,1-2 0,-5-24 405,-1 2-462,4 21 19,1-1-1,0 0 1,0 0 0,0-9 0,-4-12-497,1 17 157,4 9 346,0 0 1,0 0-1,0 0 1,0 0 0,0 0-1,0 0 1,0 0-1,0 1 1,0-1 0,0 0-1,0 0 1,0 0-1,0 0 1,0 0 0,0 0-1,0 0 1,0 0-1,-1 0 1,1 0-1,0 0 1,0 0 0,0 0-1,0 1 1,0-1-1,0 0 1,0 0 0,0 0-1,0 0 1,0 0-1,0 0 1,0 0 0,0 0-1,0 0 1,0 0-1,0 0 1,0 0 0,-1 0-1,1 0 1,0 0-1,0 0 1,0 0 0,0 0-1,0 0 1,0 0-1,0 0 1,0 0-1,0 0 1,0 0 0,0 0-1,0 0 1,-1 0-1,1 0 1,0 0 0,0 0-1,0 0 1,0 0-1,0 0 1,0 0 0,0 0-1,0 0 1,0 0-1,0 0 1,0 0 0,0 0-1,0-1 1,0 1-1,0 0 1,-10 66-30,9-57-297,0-1 0,1 1 0,-1 0 0,2 0 1,1 15-1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6:37.9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932 522 1056,'-1'1'44,"0"-1"0,-1 0 0,1 0 0,0 1 0,0-1 0,0 1 0,-1-1 1,1 1-1,0 0 0,0 0 0,0-1 0,0 1 0,0 0 0,0 0 0,0 0 0,0 0 0,0 0 0,-1 2 0,-17-2 1453,17-1-1298,-1 0-87,1-1 0,-1 0 0,1 0 0,-1 0-1,1 0 1,-1 0 0,-3-2 0,-5-4 204,5 4-160,1 0 0,0 0 1,0-1-1,0 0 0,0 0 0,-4-5 1,4 4 76,0 0 1,-1 0-1,0 1 1,-6-4-1,7 4-206,-1 1-1,0-1 1,1 0 0,-7-7-1,7 6 109,-3-6-211,6 9 124,1 0 0,-1 0 0,0 0 0,1 0 0,-1 1 0,0-1 0,0 1 1,0-1-1,0 1 0,-3-2 0,-10-8 287,8 4-204,-1 1-1,1-1 1,-13-7 0,-2-5 274,14 14-240,0-1 1,-10-8-1,-5-4 315,-20-12-437,40 28-107,2 1 92,0 0-1,0 0 1,-1 0 0,1 0 0,0 0 0,0 0-1,0 0 1,0 0 0,0 0 0,1-1 0,-1 1-1,0 0 1,0-2 0,1 2-22,0 1 1,0 0-1,-1-1 1,1 1-1,0-1 1,0 1-1,0 0 1,0-1-1,0 1 0,-1 0 1,1-1-1,0 1 1,0 0-1,0-1 1,-1 1-1,1 0 0,0 0 1,0-1-1,-1 1 1,1 0-1,0 0 1,-1 0-1,1-1 0,0 1 1,-1 0-1,1 0 1,0 0-1,-1 0 1,0-1-1,-3-1-34,3-1 143,1 3-112,0 0 0,0-1-1,0 1 1,0 0 0,0-1 0,0 1-1,0 0 1,0-1 0,0 1 0,0 0-1,0 0 1,0-1 0,0 1 0,0 0-1,0-1 1,0 1 0,0 0 0,0-1-1,-1 1 1,1 0 0,0 0-1,0-1 1,0 1 0,0 0 0,-1 0-1,1-1 1,0 1 0,0 0 0,-1 0-1,1 0 1,0-1 0,0 1 0,-1 0-1,0-1 46,1-2-10,0 3-38,9 20-283,-4-6 383,13 25 1,-2-5-110,-9-20-41,1 1 1,10 14-1,1 1-57,-9-15 201,17 21 0,-22-29 33,-1 1 97,-4-8-222,0 1 0,0 0 1,0-1-1,1 1 0,-1 0 0,0-1 1,0 1-1,0-1 0,1 1 1,-1 0-1,0-1 0,1 1 0,-1-1 1,1 1-1,-1-1 0,0 1 1,1-1-1,-1 1 0,1-1 1,0 1-1,-1-1-7,1 0 0,-1 0 0,0 0 0,0 0 0,0 1 0,0-1 0,1 0 0,-1 0 0,0 0 0,0 0 0,0 1 0,0-1 0,1 0 0,-1 0 0,0 0 0,0 1 0,0-1 0,0 0 0,0 0 0,0 1 0,0-1 0,0 0 0,0 0 1,0 0-1,0 1 0,0-1 0,0 0 0,0 1 0,0 0 10,-9-18 651,-1 6-676,-20-22 1,-7-6 175,34 35-163,-1 0-17,0-1 1,1 0 0,-1-1 0,1 1-1,0 0 1,-3-10 0,-10-20 39,13 30-29,1 0 1,-1-1-1,1 1 1,0-1 0,0 1-1,0-1 1,1 0-1,-1-7 1,-3-53-394,5 61 443,-1 1 0,1-1-1,-1 1 1,0-1-1,0 1 1,-1-1 0,0 1-1,1 0 1,-6-8-1,6 9-42,-1 0 0,0 1 0,0-1 1,0 0-1,-1 1 0,1-1 0,-1 1 0,1 0 0,-1 0 0,0 0 0,0 0 0,0 0 0,-6-2 0,5 3-36,4 1 41,0 0-1,0 0 0,-1 0 0,1 0 1,0 0-1,0 0 0,0 0 1,0 0-1,0 0 0,0 0 0,-1 0 1,1 0-1,0 0 0,0 0 1,0 0-1,0 0 0,0 0 0,0 0 1,0-1-1,-1 1 0,1 0 0,0 0 1,0 0-1,0 0 0,0 0 1,0 0-1,0 0 0,0 0 0,0 0 1,0-1-1,0 1 0,0 0 0,-1-3 325,-9-3-648,10 5 324,0 1 0,-1-1 0,1 1 1,0-1-1,-1 1 0,1-1 1,-1 1-1,1-1 0,-1 1 0,1 0 1,-1-1-1,1 1 0,-1 0 0,1-1 1,-1 1-1,0 0 0,1 0 0,-1-1 1,1 1-1,-1 0 0,0 0 0,1 0 1,-1 0-1,1 0 0,-1 0 1,0 0-1,1 0 0,-2 0 0,1 0-89,1 19 24,1 0 6,1-1 0,5 24 0,2 5 7,-4-22 79,11 37 1,-14-54-14,0 1 0,0-1 0,-1 0 0,0 12-1,-1-18 36,1-1 27,2 4-32,-2-3 47,11 15-383,-11-15 448,17 21-662,-17-22 494,0 0-1,0 0 1,-1-1-1,1 1 1,0 1-1,0-1 1,-1 0-1,1 0 1,0 0-1,-1 0 1,0 0 0,1 0-1,-1 1 1,0-1-1,1 0 1,-1 0-1,0 1 1,0-1-1,0 0 1,0 0-1,0 1 1,0-1-1,0 0 1,-1 1 0,0 1-1,-1 2-49,0-1 0,0 0 0,-1 0 0,0 0 0,-4 6 0,0-1-52,5-7 83,0 0-1,1 0 0,-1-1 1,0 1-1,0 0 0,0-1 1,0 1-1,-1-1 0,1 0 1,0 0-1,-1 0 0,-2 1 1,-31 5 80,16-4 56,16-3-99,-1-1 0,1 1 0,0-1 0,0 0 0,0 0 0,0 0-1,1-1 1,-1 1 0,-5-4 0,6 4 5,-26-9 40,23 8-69,-1 0-1,1 0 0,0-1 1,-9-4-1,6 2 24,0 0 1,0 1-1,0 0 0,-11-2 0,19 6 0,-5-2-35,0 0 1,0 1-1,0 0 1,-8 0-1,13 1 30,0-1 0,1 1 1,-1 0-1,0-1 0,0 1 0,0 0 0,1-1 1,-1 1-1,0-1 0,1 1 0,-1-1 0,0 0 1,1 1-1,-1-1 0,0 0 0,1 1 0,-1-1 1,1 0-1,0 0 0,-1 0 0,1 1 0,0-1 1,-1-2-1,-6-20 52,0-4-57,5 21 6,0-1 0,0 1 1,1-1-1,-1-13 0,-6-41 58,-2-3-362,5-21 491,6 76-361,-1 2 222,0 0-1,-1 0 1,1 1-1,-2-8 1,-1 2-7,-4-7-157,5 3 263,0 3-385,2 13 239,0-1 0,0 1 0,0 0 0,-1-1 0,1 1 0,0 0 0,0 0 0,0-1-1,-1 1 1,1 0 0,0-1 0,0 1 0,-1 0 0,1 0 0,0 0 0,0-1 0,-1 1 0,1 0-1,0 0 1,-1 0 0,1 0 0,0-1 0,-1 1 0,1 0 0,0 0 0,-1 0 0,1 0 0,0 0 0,-1 0-1,0-5 108,1 5-102,0 0 0,0-1 0,0 1 0,1 0 0,-1 0 0,0-1 0,0 1 0,0 0 0,0-1 0,0 1 0,0 0 0,0 0 0,0-1 0,0 1 0,0 0 0,0-1 0,0 1 0,-1 0 0,1 0 0,0-1 0,0 1 0,0 0 0,0 0 0,0-1 0,-1 1 0,1 0 0,0 0 0,0-1 0,0 1 0,0 0 0,-1 0 0,1 0 0,0-1 0,0 1 0,-1 0 0,1 0 0,-1 0 0,-13-1-153,10 1 249,-1 0 1,0 0 0,0 0-1,0 0 1,0 1-1,-8 1 1,-6-1 307,13-1-404,5 0-49,7 9-90,-2 2 103,1 0-1,-2 0 1,1 0-1,2 21 1,-4-21-26,9 87 35,-10-86 37,5 108 224,-11 3 48,4-123-293,1-1 0,-1 1 0,1 0 1,-1-1-1,1 1 0,-1 0 0,1-1 0,-1 1 1,1-1-1,-1 1 0,1-1 0,0 1 0,-1-1 1,1 1-1,0-1 0,0 0 0,-1 1 0,1-1 1,0 1-1,0-1 0,0 0 0,-1 1 0,1-1 1,0 1-1,0-1 0,0 0 0,0 1 1,0-1-1,0 0 0,1 1 0,-1-2 0,0 1-17,0 1-42,3-16-688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10:17.7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494 63 1056,'0'0'31,"-1"0"0,1 0 0,-1 0-1,1-1 1,0 1 0,-1 0 0,1 0 0,-1 0 0,1 0 0,-1 0-1,1 0 1,-1 0 0,1 0 0,-1 0 0,1 0 0,-1 0 0,1 0-1,-1 0 1,1 0 0,-1 1 0,1-1 0,-1 0 0,1 0 0,-1 0-1,1 1 1,0-1 0,-1 0 0,1 1 0,-1-1 0,1 0 0,0 1-1,-1-1 1,1 0 0,0 1 0,0-1 0,-1 1 0,1-1 0,0 1-1,0-1 1,0 0 0,-1 2 0,1-2 59,-1 0 1,1 0-1,-1 0 1,1 0-1,-1 1 1,1-1-1,0 0 1,-1 0-1,1 0 1,-1 0-1,1 0 1,-1 0-1,1 0 0,-1 0 1,1-1-1,-1 1 1,1 0-1,-1 0 1,1 0-1,-1 0 1,1-1-1,0 1 1,-1 0-1,1 0 1,-1-1-1,-5-1 1014,4 1-813,-1 1 0,1 0 0,0-1 0,-1 0 0,1 1 0,0-1 0,0 0 0,-1 0 0,1 0 0,0-1 0,0 1 0,0 0 1,-2-3-1,-15-8 695,-1 1-229,16 8-635,0 0-1,0 1 1,0 0 0,0 0 0,-8-2 0,0 0-93,-1 2 1,1-1-1,0 2 0,-1 0 1,0 0-1,1 1 0,-1 0 1,1 1-1,-1 1 0,1 0 1,-1 1-1,1 0 0,0 1 1,0 0-1,-17 9 0,4 0-28,7-3 31,-27 17 1,41-24-4,-1 1 0,1-1 0,0 1-1,0 0 1,0 0 0,1 0 0,-1 1 0,1-1 0,0 1 0,-3 7 0,4-7-4,1-1 1,-1 1-1,1 0 0,1-1 0,-1 1 1,1 0-1,0 0 0,0-1 0,0 1 0,1 0 1,-1 0-1,1-1 0,0 1 0,1-1 1,-1 1-1,1-1 0,0 1 0,0-1 0,0 0 1,0 0-1,1 0 0,5 6 0,-2-2 46,2 1 0,-1-1-1,1-1 1,1 0 0,-1 0-1,1 0 1,0-1 0,18 8-1,2-3 91,1-1-1,0-2 1,36 6-1,-65-14-156,25 5 370,44 3 0,-58-8-332,1 0-1,-1-1 1,0 0-1,1-1 0,21-7 1,-28 8-51,-3 0-354,0 0 1,-1 1-1,1-1 1,0 0 0,0-1-1,0 1 1,-1-1 0,1 1-1,-1-1 1,1 0 0,-1 0-1,3-2 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6:41.6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400 108 736,'0'-1'11,"0"1"-1,0 0 1,0 0 0,0-1-1,0 1 1,-1 0 0,1 0-1,0 0 1,0-1-1,0 1 1,0 0 0,0 0-1,-1 0 1,1-1 0,0 1-1,0 0 1,0 0 0,-1 0-1,1 0 1,0 0 0,0 0-1,0-1 1,-1 1 0,1 0-1,0 0 1,0 0-1,-1 0 1,1 0 0,0 0-1,-14-1 549,-22 5 767,23-2-794,-7 1-4,-29 7 0,34-6-368,0-1 0,0 0 0,-26 1 0,27-4 27,0 0-1,0-1 1,0 0-1,0-1 1,1-1 0,-1 0-1,-19-7 1,19 5-159,11 4-53,-1 0 1,1-1 0,-1 1 0,1-1 0,-1 1 0,1-1 0,-5-4 0,13 5-5,-1 1 0,1-1 0,0 1 1,5 0-1,4 0-6,-1 2 1,20 4 0,-20-4 8,0 1 0,21 0-1,-3-4 145,-14 0-58,-1 1-1,1 0 0,0 2 1,-1 0-1,0 0 0,23 7 1,-10 0 47,-19-6-97,0 0 1,14 6-1,-20-6-105,13 4 713,-17-7-607,1 0-1,-1 0 1,0 0 0,1 0-1,-1 0 1,0 0 0,1 0-1,-1 0 1,0 0 0,1 0-1,-1 0 1,0 0 0,1 0-1,-1 0 1,0-1 0,1 1-1,-1 0 1,0 0 0,1 0-1,-1-1 1,0 1 0,0 0-1,1 0 1,-1 0 0,0-1-1,0 1 1,0 0 0,1-1-1,-1 1 1,0 0 0,0-1-1,0 1 1,0 0 0,0 0-1,1-1 1,-1 1 0,0-1-1,0 1 1,0 0 0,0-1-1,0 1 1,0 0 0,0-1-1,0 1 1,0 0 0,-1-1-1,1-2 28,0 1-1,-1-1 1,1 1-1,-1-1 1,1 1-1,-1-1 1,0 1-1,0 0 1,0-1-1,-1 1 1,1 0-1,0 0 1,-1 0-1,0 0 1,1 0-1,-1 0 1,0 0-1,0 0 1,0 1-1,-2-2 1,-6-4 58,-1 1 1,0 0-1,-12-4 0,6 2-58,1 1-53,-1 1 0,-29-6 0,27 7 23,1 0 0,-21-9 0,38 13-22,-2 0 16,0 0-1,1 0 0,0-1 0,-1 1 0,1-1 0,-3-1 0,8 3-218,-2 1 180,0-1 0,1 1 0,-1-1 0,0 1 0,0 0 0,0 0 0,2 1 0,4 3-42,12 2 84,-1-1 0,1 0 0,27 4 0,-5-1-643,-12-2-114,1 1-1536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6:44.4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166 85 1312,'-2'-1'76,"-1"1"0,0-1 0,1 1 0,-1 0 1,0 0-1,0 0 0,1 0 0,-1 1 0,0-1 0,-3 1 0,2 0 170,-1 0-1,1 0 0,0-1 1,0 0-1,-7 0 0,-14-4 529,-31-10-1,37 10-317,19 4-458,0 0-1,0 0 1,0 0 0,0 0-1,0 0 1,0 0-1,0 0 1,0 0 0,0 0-1,0 0 1,0 0 0,0 0-1,0 0 1,0 0-1,0 0 1,0 0 0,0 0-1,0 0 1,0 0-1,0 0 1,0 0 0,0 0-1,0 0 1,0 0 0,-1 0-3,1 0 0,12 4-206,-7-3 224,-1 1 0,1 0 1,0 0-1,-1 0 0,1 1 1,-1-1-1,0 1 0,6 5 1,0 1-22,-2 1 0,10 10 0,11 10-66,-2-5 132,-26-24-60,0 0-1,0 0 1,0 0 0,0 0 0,0 0 0,0 0-1,1-1 1,-1 1 0,0 0 0,1 0-1,-1-1 1,2 1 0,14 6 79,-15-6-52,0 0 0,0 0 1,0-1-1,0 1 0,1-1 1,-1 0-1,0 0 0,0 0 1,4 0-1,1 0 111,-6 0-56,1-2 115,-2 2-189,1 0-1,-1 0 1,0 0-1,0 0 1,0 0-1,0 0 1,0 0-1,0 0 1,0 0-1,0 0 1,1-1-1,-1 1 1,0 0-1,0 0 1,0 0-1,0 0 1,0 0-1,0 0 1,0 0-1,0-1 1,0 1-1,0 0 1,0 0 0,0 0-1,0 0 1,0 0-1,0 0 1,0-1-1,0 1 1,0 0-1,0 0 1,0 0-1,0 0 1,0 0-1,0 0 1,0-1-1,0 1 1,0 0-1,0 0 1,0 0-1,0 0 1,0 0-1,0 0 1,0 0-1,0 0 1,-1-1-1,1 1 1,0 0 0,0 0-1,0 0 1,0 0-1,0 0 1,0 0-1,0 0 1,0 0-1,-1 0 1,1 0-1,0 0 1,0 0-1,0 0 1,0 0-1,0 0 1,0 0-1,-1 0 1,1 0-1,0 0 1,0 0-1,0 0 1,0 0-1,-3-1 20,1 0-1,0 1 0,-1-1 0,1 1 0,0 0 1,-5 0-1,-3-1-87,-2-2 311,-22-8-1,7 2-70,-28-14-182,50 21 14,1 0 19,0 1-1,0-1 1,0 1-1,0 0 1,0 0-1,-1 0 1,-8 0-1,18-1-315,46-8 233,-1-3 1,0-1-1,69-31 0,-83 29-1227,41-13-1,-30 17-450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6:45.6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 0 1152,'-8'2'259,"7"-2"-240,0 0 0,1 0-1,-1 0 1,1 0 0,-1 0 0,0 0 0,1 1 0,-1-1 0,1 0-1,-1 0 1,0 0 0,1 1 0,-1-1 0,1 0 0,-1 1 0,1-1-1,-1 0 1,1 1 0,-1-1 0,1 1 0,0-1 0,-1 0 0,1 1-1,0-1 1,-1 1 0,1 0 0,-5 13 328,5-13-327,0 1 1,0-1-1,0 1 1,0 0 0,0-1-1,1 1 1,-1-1-1,1 1 1,-1-1 0,1 1-1,-1-1 1,1 1-1,0-1 1,0 0 0,0 1-1,0-1 1,0 0-1,0 0 1,0 1-1,0-1 1,2 1 0,0-1 37,-1 1 1,1-1-1,0 0 1,-1 0-1,1 0 1,0 0-1,0-1 1,0 1-1,0-1 1,5 1-1,5-2 208,-1 0 0,1 0 0,-1-2 0,17-4 0,-22 5-224,0 1-1,0-1 1,0 1 0,15-1 843,-29 7-620,4-3-213,0 0 0,0 0-1,0 0 1,0-1-1,-1 1 1,1-1-1,-1 0 1,1 0-1,-1 0 1,1 0-1,-1 0 1,-5-1 0,-20 6 259,18-3-206,-1 0 1,-13 0-1,16-2-106,0 0-1,1 1 1,-1 0-1,-16 6 1,-4 2 156,28-9-209,13 3-154,-7-2 177,0-1 0,1 0-1,-1 0 1,1 0 0,-1-1-1,0 0 1,7-1-1,39-6-487,-37 5-177,12-2-403,3-3-1322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6:57.6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407 31 992,'-4'2'95,"0"-1"1,0 0-1,0 1 1,1 0-1,-1 0 1,0 0-1,1 0 1,0 1-1,-6 4 0,6-4-5,0 0-1,0-1 0,0 0 1,0 1-1,-1-1 1,1-1-1,0 1 0,-1 0 1,0-1-1,1 0 0,-9 2 1,4-2 136,0-1-1,-1 0 1,1 0 0,0-1 0,-1 0 0,1 0 0,0-1 0,0 0 0,0-1 0,-13-6 0,-44-14 766,58 21-862,-1 1-1,1 0 1,-1 0 0,-10 1 0,11 0 80,1 0 0,-1-1 0,1 1 0,-1-1 0,-10-4 0,1 1 261,14 4-435,0-1 0,0 1 1,1 0-1,-1-1 1,0 1-1,0-1 1,1 0-1,-1 0 0,0 0 1,1 1-1,-1-1 1,1-1-1,-1 1 1,1 0-1,0 0 0,0 0 1,-1-1-1,-1-2 1,1 0 447,18 12-184,7-3-817,0-1 1,0 0 0,0-2-1,44-2 1,-65 0 298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6:59.3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3 896,'-1'5'1104,"8"-7"-285,10-4-198,-13 7-584,0-1-1,0 1 1,1 0 0,-1 0 0,0 0-1,0 0 1,0 1 0,0 0-1,0 0 1,4 3 0,21 8 972,-22-1-44,-16-1-457,-7 5 392,18-17-910,0 1 0,0 0-1,0-1 1,0 1-1,0 0 1,0 1-1,4-1 1,0 1 115,49-9 556,-28 8-634,-27 0-22,0 0 0,1-1 1,-1 1-1,0 0 1,0 0-1,0 0 0,0 0 1,0 0-1,1 0 0,-1 0 1,0 0-1,0 0 0,0 0 1,0 0-1,0 0 1,1 0-1,-1 0 0,0 0 1,0 0-1,0 0 0,0 0 1,0 0-1,0 1 0,1-1 1,-1 0-1,0 0 1,0 0-1,0 0 0,0 0 1,0 0-1,0 0 0,0 0 1,1 0-1,-1 1 0,0-1 1,0 0-1,0 0 0,0 0 1,0 0-1,0 0 1,0 0-1,0 1 0,-5 5 272,0-2-336,2-2 90,0 0 0,0 0 0,0-1 0,0 0 0,-1 1 0,1-1 0,0 0 0,0 0 0,-1-1 0,1 1 0,-1-1 0,1 0 0,-1 1 0,-3-2 0,-13 3 128,16-2-96,-4 2 27,0-1 1,1 0-1,-1-1 0,0 0 0,0 0 0,0 0 0,0-1 0,-10-2 0,7 0-146,6 2-313,12 1 234,117-10 206,1 0-1272,-103 10-463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7:02.4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1 992,'-5'22'3877,"5"-21"-3806,0 0-1,-1 0 0,1 0 1,-1-1-1,1 1 0,-1 0 1,1 0-1,-1 0 0,1-1 1,-1 1-1,1 0 1,-1-1-1,0 1 0,0-1 1,1 1-1,-1 0 0,0-1 1,0 0-1,0 1 0,1-1 1,-1 1-1,0-1 1,0 0-1,0 0 0,0 1 1,-1-1-1,2 0-86,-1 0-1,1 1 1,-1-1-1,0 0 1,1 0-1,-1 0 1,1 0 0,-1 0-1,1 0 1,-1 0-1,0 0 1,1 0-1,-1 0 1,1 0 0,-1 0-1,1 0 1,-1 0-1,1 0 1,-1 0-1,0-1 1,1 1 0,-1 0-1,1 0 1,-1-1-1,1 1 1,0 0-1,-1-1 1,1 1 0,-1 0-1,1-1 1,-1 1-1,1-1 1,0 1-1,-1-1 1,1 1 0,0-1-1,0 1 1,-1-1-1,1 0 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7:03.8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0 111 416,'4'3'-14,"-3"-3"72,0 1 0,0 0 1,0 0-1,0 0 0,0-1 0,0 1 0,0 0 1,0-1-1,1 1 0,-1-1 0,0 0 0,0 1 1,1-1-1,-1 0 0,0 0 0,0 0 1,1 0-1,-1 0 0,0 0 0,1 0 0,-1 0 1,0 0-1,0 0 0,1-1 0,-1 1 1,0-1-1,2 0 0,23-10 351,-8 3 349,28-15 0,-45 21-681,0 1-1,0 0 1,0 0-1,0-1 1,0 1-1,0 0 1,0-1 0,0 1-1,-1-1 1,1 1-1,0-1 1,0-3-1,4-8 438,-4 11-473,-1 0 0,1-1 0,-1 1 0,0 0-1,0 0 1,0 0 0,0 0 0,0 0 0,0 0-1,0 0 1,-1 0 0,1 0 0,-1 0-1,1 0 1,-1 0 0,-2-3 0,-1 1-461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7:06.5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 45 1152,'-7'8'268,"0"0"-1,1 1 1,0 0 0,0 0 0,1 0-1,0 1 1,-4 10 0,-1 9-128,-9 36-1,19-64-103,-1 0 1,1 0-1,0-1 0,-1 1 0,1 0 0,0 0 0,0 0 0,0 0 0,0 0 1,0 0-1,0 0 0,0 0 0,0 0 0,0 0 0,0 0 0,0 0 1,1 0-1,-1-1 0,0 1 0,1 0 0,0 1 0,-1-2-7,1 1 0,0-1 0,-1 0 0,1 0 0,-1 0 1,1 0-1,0 0 0,-1 0 0,1 0 0,0 0 0,-1 0 0,1 0 0,0 0 0,-1 0 0,1 0 0,-1-1 0,1 1 0,0 0 0,-1 0 0,1-1 0,-1 1 0,2-1 0,5-4 104,0 1 0,-1-2 0,8-6 0,27-27 125,-19 16-165,1 1 0,0 2-1,37-24 1,-28 21-50,-20 15-11,21-13 0,-28 19-28,-1 0-1,1 0 1,-1 1-1,1-1 1,0 1-1,0 0 1,0 0-1,9 0 1,-13 1 5,0 0-1,-1 0 1,1 0 0,0 0 0,-1 1 0,1-1 0,0 0-1,-1 0 1,1 1 0,0-1 0,-1 0 0,1 1 0,-1-1-1,1 0 1,-1 1 0,1-1 0,-1 1 0,1-1 0,-1 1-1,1-1 1,-1 1 0,1-1 0,-1 1 0,0 0 0,1-1-1,-1 2 1,2 0 14,-2-1 62,-4 18 486,3-18-558,1 1 0,-1-1 0,1 1 0,-1-1 0,0 0 0,0 1-1,1-1 1,-1 0 0,0 0 0,0 0 0,0 1 0,0-1 0,0 0 0,-3 1 0,-3 6 81,-18 11 18,11-6-107,0 0 1,-1-1-1,-1-1 0,0-1 1,-1 0-1,-29 13 0,35-19-454,0 0 0,-1 0-1,-22 2 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7:08.7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1 224,'0'3'96,"4"-6"-64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7:09.2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8 315 320,'1'-2'110,"0"1"0,0-1 1,0 1-1,-1-1 0,1 1 0,-1-1 0,1 0 0,-1 1 1,0-1-1,1 0 0,-1 1 0,0-1 0,0 0 1,0 1-1,0-1 0,0 0 0,-1 1 0,1-3 1,-1-16 227,8-46 1417,-4 38-1565,0-1 0,-3-33 0,0 32 173,-1 27-258,1 1 1,-1-1 0,0 0-1,0 1 1,0-1-1,-1 1 1,1-1 0,0 1-1,-1-1 1,0 1-1,1 0 1,-1 0 0,0 0-1,-2-2 1,1-5 296,6 14-319,3 3-34,-1 0 0,0 1 0,-1 0-1,0-1 1,0 1 0,-1 0 0,0 1 0,-1-1-1,0 1 1,0-1 0,-1 1 0,0 12 0,-1-19-58,0 14 523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10:19.0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60 42 2976,'-1'-1'148,"0"1"0,0 0 0,1-1-1,-1 1 1,0 0 0,0 0 0,1-1 0,-1 1 0,0 0 0,-15-1 6730,49-4-5486,14-8-1184,-18 4-27,-19 6-177,-3 1 27,0 1 0,0-1 0,13 0 0,-17 2-23,0 0 0,0 0-1,0 0 1,-1 1-1,1 0 1,0-1 0,-1 1-1,1 0 1,0 0-1,-1 0 1,1 1 0,-1-1-1,4 3 1,-6-4-9,3 2-9,1 1-1,0 0 0,-1 0 0,0 0 1,1 0-1,4 7 0,-7-8 18,0-1 1,-1 1-1,1 0 0,-1 0 1,1 0-1,-1 0 1,0 0-1,1 0 0,-1 0 1,0 0-1,0 0 0,0 0 1,-1 0-1,1 0 0,0-1 1,-1 1-1,0 0 1,0 2-1,-4 9-20,0-1 0,0 0 0,-1 0 0,-1-1 0,-14 19 0,-47 48 211,64-73-185,-129 130 942,133-135-936,0 0 0,0 1 0,0-1 0,0 0 0,-1 0 0,1 1 0,0-1 0,0 0 0,0 0 1,0 0-1,-1 1 0,1-1 0,0 0 0,0 0 0,-1 0 0,1 1 0,0-1 0,0 0 0,-1 0 0,1 0 0,0 0 0,0 0 0,-1 0 0,1 0 0,0 0 1,-1 0-1,1 0 0,0 0 0,0 0 0,-1 0 0,1 0 0,0 0 0,-1 0 0,1 0 0,0 0 0,0 0 0,-1 0 0,1 0 0,0 0 0,0 0 0,-1-1 1,1 1-1,0 0 0,0 0 0,-1 0 0,1 0 0,0-1 0,0 1 0,-1-1 10,1 0 0,0 1 0,0-1 0,0 0 0,0 1 0,0-1 0,0 0 0,0 1 0,0-1 0,0 0 0,0 0 0,0 1 0,1-1 0,-1 0 0,0 1 0,0-1 0,1 1 0,-1-1 0,1 0 1,3-6 9,-2 3-26,0 1 1,1 0-1,-1-1 1,1 1 0,-1 0-1,1 0 1,0 0 0,0 0-1,0 1 1,1 0 0,6-5-1,1 3 60,0-1 0,1 1 0,0 1 0,0 0 0,0 1 0,0 0 0,18 0 1,7 3-675,42 5 0,-5 0-3518,-41-5 2301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7:12.5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616 184 1472,'-18'-3'3824,"-1"2"-3000,15 1-707,0-1-1,0 1 1,0 0-1,0 0 1,0 1-1,0-1 1,0 1-1,0 0 1,-5 2-1,-1 1 124,0-1 0,0 0 0,0 0 0,0-1 0,0-1 0,-12 2 0,-48 1 544,-14 4-245,80-8-504,0 0 0,0 0 1,1-1-1,-1 0 0,0 0 1,1 0-1,-1 0 0,1 0 1,-1-1-1,1 1 0,0-1 1,-7-4-1,3-1 41,-1 1 0,1-1 0,-10-12-1,7 9 31,0 0 0,-1 1 0,0 0 0,0 1 0,-1 1 0,0 0 0,-16-7 0,-8-5-20,26 14-126,6 3 5,-1-1-1,1 1 1,-1-1-1,1 0 1,0 1 0,0-2-1,1 1 1,-1 0 0,1-1-1,-1 0 1,-2-5 0,5 9 31,1-1 1,0 1 0,-1-1 0,1 1-1,0-1 1,-1 1 0,1-1 0,0 0 0,0 1-1,-1-1 1,1 0 0,0 1 0,0-1-1,0 0 1,0 1 0,0-1 0,0 0-1,0 1 1,0-1 0,0 0 0,0 1-1,1-1 1,-1 0 0,0 1 0,0-1-1,0 1 1,1-2 0,1 1-38,0 1 0,0 0 0,-1 0 0,1 0 0,0 0 0,0 0 0,0 0 0,-1 0 0,1 0 0,0 1 0,0-1 0,-1 1 0,1-1 0,0 1 0,-1 0 0,1-1 0,-1 1 0,3 1 0,30 19-139,-34-21 174,20 15 20,-1 1 1,24 24 0,-23-20 32,29 22 0,-40-35 6,-7-5-29,0 0 0,1 0 0,-1 0 0,1 0 0,0-1 1,-1 1-1,1-1 0,0 0 0,0 1 0,0-1 0,0-1 0,0 1 0,4 0 0,-6-1 120,-1-3-85,-1 1 0,1-1 1,-1 0-1,1 1 0,-1-1 0,0 0 1,0 1-1,0-1 0,0 1 0,-1-1 1,1 1-1,-3-4 0,-25-25-252,16 18 288,-55-63-58,63 69-139,2 4-19,0 1 1,1-2-1,-1 1 0,1 0 0,-3-5 0,8 8-85,0 0 170,0 1-1,0-1 1,0 1 0,-1 0 0,1 0 0,0 0 0,-1 1 0,1-1 0,2 2 0,27 20-123,-23-15 75,27 21 262,62 63 1,-95-89-133,1 1 0,0-1 1,-1 0-1,2-1 0,-1 1 0,0-1 1,0 1-1,6 1 0,-9-4-78,12-7-576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7:16.2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199 33 1248,'-31'-2'2336,"25"1"-2251,0 0 0,0 1 1,0 0-1,0 0 0,-11 2 1,-9 0 170,-21 3 928,16-2 1029,31-3-2228,0-1 1,1 1-1,-1 0 1,0-1-1,0 1 0,0 0 1,1-1-1,-1 1 0,0 0 1,0-1-1,1 1 1,-1 0-1,0-1 0,1 1 1,-1 0-1,0 0 0,1 0 1,-1-1-1,0 1 0,1 0 1,-1 0-1,0 0 1,1 0-1,15-2 1127,-17 2-1073,1 0-16,-1 0-1,0 0 1,0 0-1,0 0 1,0 0-1,0 1 1,0-1-1,0 0 1,0 0-1,0 1 1,1-1-1,-1 0 1,0 1-1,0-1 1,0 1-1,1-1 0,-1 1 1,0 0-1,0-1 1,1 1-1,-2 1 1,-1 1-139,1-2 20,-8 4 856,9-10-374,0 0-296,1 4-87,-1 1 1,1 0 0,0-1-1,0 0 1,-1 1 0,1-1 0,0 1-1,0-1 1,0 1 0,-1-1 0,1 1-1,0-1 1,0 0 0,0 1 0,0-1-1,0 1 1,0-1 0,0 0 0,1 1-1,-1-1 1,0 1 0,0-1 0,0 1-1,1-1 1,-1 0 0,0 1 0,0-1-1,1 1 1,-1-1 0,0 1 0,1 0-1,-1-1 1,1 1 0,-1-1 0,1 1-1,3-3-85,0 1-1,0-1 0,0 0 1,-1 1-1,6-7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7:20.5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109 19 224,'0'-1'11,"0"0"0,0 0 0,1 0 0,-1 0 0,0 0 0,1 0 0,-1 0-1,1 0 1,-1 0 0,1 0 0,0 0 0,-1 0 0,1 0 0,0 0 0,-1 1 0,1-1 0,0 0 0,0 1 0,1-2 0,-6 18 762,2-13-673,-11 22 229,1 0 0,1 1-1,1 1 1,-6 29 0,-17 143 96,18-95 35,14-96-439,-1 0 0,1 0 0,1 0 0,-1 0-1,1 0 1,1 0 0,-1 0 0,2-1 0,-1 1 0,4 13 0,-4-21-20,-1 0 1,0 0-1,0 0 1,1 0-1,-1 0 1,0 0 0,1 0-1,-1 0 1,0 0-1,0 0 1,1 0 0,-1 0-1,0 0 1,1 0-1,-1 0 1,0 0 0,1 0-1,-1 0 1,0 0-1,0 0 1,1 0-1,-1 0 1,0-1 0,0 1-1,1 0 1,-1 0-1,0 0 1,0 0 0,1-1-1,-1 1 1,0 0-1,0 0 1,0-1-1,1 1 1,7-8-9,-2-2 53,-1 0 0,0 0 1,-1-1-1,0 1 1,3-15-1,1-1 28,-2 8 29,57-201 940,-62 214-985,0 0 1,0-1-1,0 1 0,-1 0 0,0-1 0,0 1 1,0 0-1,0-1 0,-1 1 0,0 0 1,-1-6-1,1 11-56,1-1 0,0 1 1,0 0-1,-1-1 1,1 1-1,0 0 0,-1 0 1,1-1-1,0 1 0,0 0 1,-1 0-1,1-1 0,-1 1 1,1 0-1,0 0 0,-1 0 1,1 0-1,0 0 0,-1-1 1,1 1-1,-1 0 0,1 0 1,-1 0-1,1 0 0,0 0 1,-1 0-1,1 0 0,-1 0 1,1 1-1,0-1 0,-1 0 1,1 0-1,0 0 0,-1 0 1,1 0-1,-1 1 0,1-1 1,0 0-1,-1 0 0,1 1 1,0-1-1,0 0 0,-1 1 1,1-1-1,0 0 0,0 0 1,-1 1-1,1-1 0,0 1 1,0-1-1,0 0 0,-1 1 1,1-1-1,0 0 0,0 1 1,0 0-1,-3 9-1207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7:31.3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247 0 320,'0'0'29,"0"0"-1,-1 1 1,1-1-1,0 0 1,-1 0-1,1 0 1,0 0 0,0 1-1,-1-1 1,1 0-1,0 0 1,0 1 0,-1-1-1,1 0 1,0 0-1,0 1 1,0-1-1,0 0 1,-1 0 0,1 1-1,0-1 1,0 0-1,0 1 1,0-1-1,0 0 1,0 1 0,0-1-1,0 0 1,0 1-1,0-1 1,0 1 0,0 1-96,-1 1 135,0 1 0,-1-1 1,1 0-1,-1 0 0,1 0 0,-1-1 0,0 1 0,0 0 1,0-1-1,0 1 0,-1-1 0,1 1 0,-5 2 1,-28 38 176,18-27-46,1 0 1,0 2-1,1 0 1,-23 36-1,22-20-136,13-26-88,-1 0 0,0 0 0,-8 11 0,8-12 62,0-1 1,0 1-1,1 0 1,0 0-1,0 0 1,0 0-1,1 0 1,-2 15-1,1 0 128,0 39 0,4-54-168,0-1 0,0 1 0,0-1 1,4 11-1,-3-10 57,0-1 0,0 1 0,-1 0 0,1 11 0,3 67-166,3 15 69,-3 41 224,7-56-506,-12-81 205,1 0-1,0 1 1,0-1-1,3 7 1,-3-10 7,0 1 0,-1-1 0,1 1 0,0-1 0,0 1-1,0-1 1,0 0 0,0 1 0,0-1 0,0 0 0,0 0 0,1 0 0,-1 0-1,2 2 1,-2-3 89,-1 0 0,1 0 0,-1 0 0,1 0 0,-1 0 0,1 1 0,-1-1 0,1 0 0,-1 0 0,1 0 0,-1 0-1,1 0 1,-1-1 0,1 1 0,-1 0 0,0 0 0,1 0 0,-1 0 0,1-1 0,-1 1 0,1 0 0,-1 0 0,1-1 0,-1 1 0,0 0 0,1 0-1,-1-1 1,0 1 0,1-1 0,-1 1 0,0 0 0,0-1 0,1 1 0,-1-1 0,0 1 0,0-1 0,1 1 0,-1 0 0,0-2 0,3-16 410,-4 7 25,0 0-1,-1 0 0,-1 0 0,0 0 1,-5-11-1,1 0-237,0-2-88,6 18 4,0 0-1,-1 1 1,0-1 0,0 0 0,0 1-1,-1-1 1,0 1 0,0 0 0,0 0-1,-6-7 1,8 11-147,-1 17-16,0 0 1,1-1 0,0 1-1,2 16 1,0-2 136,1-19-180,-1-10 122,-1-1 1,0 1-1,0 0 0,1-1 0,-1 1 1,0 0-1,0 0 0,0-1 1,0 1-1,0 0 0,0 0 1,0-1-1,0 1 0,0 0 1,0-1-1,0 1 0,0 0 0,0 0 1,-1-1-1,1 1 0,0 0 1,-1-1-1,1 1 0,0 0 1,-1 0-1,0-1-5,0 5-84,2 6 355,-1-10-223,1 17-177,-1-15 102,0 0 0,0 0-1,0 0 1,0 0 0,1 0 0,-1 0 0,1 0 0,0 0 0,0-1 0,1 4 0,-1-4 70,-1 4-6,0-5 102,10-13-107,-3 0-57,-1 0 0,-1 0 0,0-1 0,0 0 0,-1 1 0,3-19 0,-3 4 114,-2 0-1,0-33 0,-2 57-100,-1 1 1,0-1-1,1 0 0,-1 0 1,0 1-1,0-1 0,-3-4 1,-4-13 3,6 12-70,-1-7 67,0 0-1,-2-30 1,5 42 26,-1 1-1,1-1 1,-1 0 0,1 1 0,-1-1-1,-1-2 1,-3-13 74,2-16-132,3 33 50,0 0 0,0 1 0,0-1 0,0 0 0,0 0 0,0 1 0,0-1 0,0 0 0,0 1 0,0-1-1,0 0 1,-1 0 0,1 1 0,0-1 0,-1 0 0,1 1 0,0-1 0,-1 1 0,1-1 0,-1 0 0,1 1 0,-1-1 0,1 1 0,-1-1 0,1 1-1,-1 0 1,1-1 0,-1 1 0,-1-1 0,2-4 127,0 4-160,0 0 1,0 1-1,0-1 0,0 0 1,0 1-1,0-1 0,0 0 1,0 1-1,0-1 1,0 0-1,0 1 0,0-1 1,1 0-1,-1-1 1,10-4-274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7:44.8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229 52 992,'0'0'62,"-1"0"-1,0 0 1,0 1-1,1-1 1,-1 0 0,0 1-1,1-1 1,-1 1-1,0-1 1,1 1 0,-1-1-1,0 1 1,1-1 0,-1 1-1,1 0 1,-1-1-1,1 1 1,0 0 0,-1 1-1,-11 21 539,5-8 96,4-9-483,0-1 1,-1 0-1,0 0 0,0 0 1,0 0-1,-8 6 0,0 1 51,8-8-175,1-1 0,0 0 0,-1 0 0,-5 3 0,-9 7 442,15-11-445,1 1 0,0-2 0,-1 1 0,0 0 0,1 0 0,-1-1 0,0 1-1,0-1 1,0 0 0,0 0 0,0 0 0,0 0 0,-3 0 0,2-1 28,0-1 239,12-6-314,13-10-14,-5 5 314,24-24 1,-36 32-222,0 0 1,-1 0-1,1-1 0,-1 0 1,0 0-1,0 0 0,-1 0 1,1 0-1,-1 0 0,2-9 1,-4 11-36,1-1 1,-1 1 0,0-1 0,0 1-1,0 0 1,0-1 0,-1 1 0,0-1-1,1 1 1,-4-6 0,0-9 403,4 18-486,-1-1 1,1 0-1,0 1 1,0-1 0,0 1-1,0-1 1,-1 1-1,1-1 1,0 1 0,0-1-1,-1 0 1,1 1-1,0 0 1,-1-1 0,1 1-1,-1-1 1,1 1-1,-1-1 1,1 1-1,-1 0 1,1-1 0,-1 1-1,1 0 1,-1 0-1,1-1 1,-1 1 0,1 0-1,-1 0 1,0 0-1,1 0 1,-1-1 0,1 1-1,-1 0 1,0 0-1,1 0 1,-1 0 0,1 1-1,-1-1 1,0 0-1,1 0 1,-1 0-1,1 0 1,-2 1 0,1 0-36,-1-1 0,0 1 1,0 0-1,1 0 0,-1 0 1,1 1-1,-1-1 0,1 0 0,-1 1 1,1-1-1,0 0 0,-3 4 1,-1 5 106,1 0 0,0 0 1,-4 14-1,6-20-7,0 1 0,-1-1 0,1 0 1,-1 0-1,0-1 0,0 1 0,0 0 0,0-1 0,-1 0 1,1 0-1,-1 0 0,0 0 0,-6 3 0,4-2-82,0 1-1,0-1 0,1 1 0,-9 8 1,11-9-19,1-1 0,-1 1 0,1 0 1,0-1-1,-1 1 0,2 0 0,-3 7 1,3-9-33,1 0 1,0-1-1,0 1 1,-1 0-1,2 0 0,-1 0 1,0-1-1,0 1 1,0 0-1,1 0 1,-1 0-1,1-1 1,-1 1-1,1 0 1,0-1-1,0 1 1,0-1-1,0 1 1,0-1-1,0 1 1,0-1-1,2 2 1,5 5-827,1 0 1,1 0-1,10 6 1,-16-10 595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7:45.6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412 91 2720,'-14'-13'784,"0"1"0,-1 0 0,-1 1 0,1 1 0,-2 1 0,-17-8 0,30 15-717,0 1 1,0 0-1,0 0 1,-1 1-1,1-1 0,0 1 1,-1 0-1,1 0 1,-1 0-1,1 1 1,0-1-1,0 1 1,-1 0-1,1 0 0,0 1 1,0-1-1,0 1 1,0 0-1,0 0 1,1 0-1,-1 1 1,0-1-1,1 1 0,-4 3 1,-5 6-35,1 0-1,1 0 1,0 1 0,0 1 0,-8 14-1,-4 14-33,1 0 0,2 0-1,-18 65 1,34-98-77,1-1 0,0 1 0,0-1 0,0 17 0,2-23 29,0 0 0,0-1 0,0 1-1,0 0 1,0 0 0,0-1 0,1 1 0,-1 0-1,0 0 1,1-1 0,0 1 0,-1 0 0,1-1 0,0 1-1,0-1 1,0 1 0,0-1 0,0 0 0,0 1-1,0-1 1,0 0 0,1 0 0,-1 1 0,1-1 0,-1 0-1,1 0 1,-1-1 0,1 1 0,-1 0 0,4 1-1,5-1-210,0 1 0,0-2-1,0 1 1,0-1 0,0-1-1,-1 0 1,1 0 0,14-4-1,77-28-770,-87 27 923,14-4-223,-1-1 1,0-2-1,33-21 0,-21 7-1178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7:46.0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321 6 5824,'-45'-5'2144,"24"10"-1664,-4 6-128,12 0-288,-4 5-96,-6 6-320,3 13 192,-8 3-32,0 1 128,-2-6 64,7 2 0,-2 0-864,3-8 480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7:51.3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 1291 2976,'-43'0'1893,"48"11"-1306,-3-6-514,0-1 0,0 0 1,0 0-1,0-1 0,1 1 1,0 0-1,6 5 0,26 22 78,-14-14-104,-13-10 19,1 0 0,-1-1 0,1 0-1,1-1 1,-1 1 0,1-2 0,16 7 0,-20-9 20,1-1 1,0 1-1,0-1 0,-1 0 0,1 0 0,0-1 1,0 0-1,0-1 0,0 1 0,0-1 0,0 0 1,11-4-1,-10 2 59,0 0-1,0 0 1,-1-1 0,1 0 0,-1-1-1,0 0 1,0 0 0,-1 0 0,1 0-1,-1-1 1,0-1 0,-1 1 0,9-12-1,-14 17-109,1 0 0,0 0-1,-1 0 1,1 0 0,-1 0-1,1 0 1,-1 0-1,1 0 1,-1 0 0,0-1-1,0 1 1,1 0 0,-1 0-1,0 0 1,0 0 0,0 0-1,0-1 1,0 1-1,-1 0 1,1 0 0,0 0-1,0 0 1,-1 0 0,1 0-1,-1 0 1,1 0 0,-2-2-1,1 2 4,0 0 0,-1 0-1,1 0 1,-1 0-1,1 0 1,-1 0 0,1 1-1,-1-1 1,1 1 0,-1-1-1,1 1 1,-1 0 0,0 0-1,1-1 1,-1 1 0,0 0-1,1 0 1,-4 1 0,-4 0-24,0 1 0,-1 0-1,1 1 1,0 0 0,0 0 0,-16 9 0,-49 33 273,30-16-92,13-9-127,-39 31-1,68-49-94,0 0 0,0 0 0,0 0 0,0 0 0,0 0 0,1 0 1,-1 1-1,0-1 0,1 1 0,0-1 0,0 1 0,0-1 0,0 1 0,-1 4 0,2-5 8,0 0 0,0 0 0,0 0 0,0 1 1,0-1-1,1 0 0,-1 0 0,1 0 0,0 0 0,-1 0 0,1 0 1,0 0-1,0 0 0,0 0 0,0 0 0,1 0 0,-1-1 0,3 4 1,5 3-29,0 1 1,0-2 0,1 1 0,13 7-1,45 21-185,149 54 48,-141-60 192,-42-18 21,0-2 0,1-1 1,1-1-1,70 4 0,145-13-117,-212-3 156,0-1-1,0-3 1,0-1 0,-1-1-1,69-30 1,-50 17 70,-23 11-186,-2-2 0,47-27 0,-23 3 216,95-89 0,-144 121-208,-1 0 0,1 0 0,0 1 0,1 0 0,-1 1 0,16-7 0,-19 10 25,-1-1 1,1 1-1,0 1 1,0-1-1,0 1 1,0-1-1,0 1 0,0 0 1,0 1-1,0-1 1,0 1-1,0-1 1,0 1-1,0 1 0,0-1 1,6 3-1,-2 1 66,0 0-1,0 0 0,0 1 0,8 7 0,5 5 3,-13-12-48,50 37 166,74 43 0,-125-83-136,1 0 0,-1-1 0,1 0 0,-1 0 0,1-1 0,0 1 0,-1-2-1,1 1 1,0-1 0,0 0 0,0-1 0,0 0 0,-1 0 0,1-1 0,0 0 0,-1 0 0,1 0 0,-1-1 0,7-4 0,-12 6-26,-1 0 1,0 0 0,0 1-1,0-1 1,0 0 0,0 0-1,0 0 1,0 0 0,0 0-1,-1 0 1,1-1 0,0 1-1,0 0 1,-1 0 0,1 0-1,-1-1 1,1 1 0,-1 0-1,0-1 1,0 1 0,1 0-1,-1-1 1,0 1 0,0 0-1,0-1 1,0 1 0,-1-1-1,1 1 1,0 0 0,0-1-1,-1 1 1,1 0 0,-1 0-1,1-1 1,-1 1 0,0 0-1,0-1 1,-4-7 80,0 1 0,-1 1 0,1-1 0,-9-7 0,12 13-27,-112-112-93,49 51-36,-1-2 66,64 63-19,-1-1 1,0 1-1,0 0 1,0-1-1,0 1 1,-6-2-1,9 3 14,-1 1-1,0 0 1,1-1-1,-1 1 0,0 0 1,1-1-1,-1 1 1,0 0-1,0 0 1,1 0-1,-1 0 0,0 0 1,1 0-1,-1 0 1,0 0-1,0 0 1,1 0-1,-1 0 0,0 0 1,1 0-1,-1 1 1,0-1-1,0 0 1,1 1-1,-1-1 0,1 0 1,-1 1-1,0-1 1,1 1-1,-1-1 1,1 1-1,-1-1 0,1 1 1,-1-1-1,1 1 1,-1-1-1,1 1 1,-1 1-1,-2 8-44,0 0 0,1 0 0,0 0-1,1 0 1,0 0 0,0 20 0,1-15 101,0 0 0,-4 17 1,0 6-31,3-28 89,0-1 0,-3 17 1,4-26-107,0 0 1,0 0-1,0 0 1,0 0-1,0 0 1,0 0-1,-1 0 1,1 1-1,0-1 1,0 0-1,0 0 1,0 0-1,0 0 1,0 0-1,0 0 1,0 0-1,0 0 1,0 0 0,0 0-1,0 0 1,0 0-1,-1 0 1,1 0-1,0 0 1,0 0-1,0 0 1,0 0-1,0 0 1,0 0-1,0 0 1,0 0-1,0 0 1,0 0-1,-1 0 1,1 0-1,0 0 1,0 0-1,0 0 1,0 0-1,0 0 1,0 0 0,0 0-1,0 0 1,0 0-1,0 0 1,0 0-1,0 0 1,-1 0-1,1 0 1,0 0-1,0 0 1,0-1-1,0 1 1,0 0-1,0 0 1,0 0-1,0 0 1,0 0-1,0 0 1,0 0-1,0 0 1,-4-6 99,-2-12 3,1 0 0,0-1 1,-4-35-1,-4-16-232,-74-354 119,75 359 22,-4 0 0,-2 2 0,-3 0 0,-29-61 0,1 34-27,34 66-62,1-1 0,1 0-1,-12-33 1,17 31-17,1 0-1,1 0 0,1-1 1,1 1-1,2-1 0,1-45 1,2 66 97,0 0 0,0 0 0,0 0 0,4-9 0,-4 15-29,-1-1 0,1 0 1,0 0-1,0 1 0,0-1 0,-1 1 1,2-1-1,-1 1 0,0-1 1,0 1-1,0-1 0,1 1 0,-1 0 1,0 0-1,1 0 0,-1 0 1,1 0-1,0 0 0,-1 0 0,1 0 1,2 0-1,-3 1 20,1 0 1,-1 0-1,1 0 0,-1 0 1,0 0-1,1 0 1,-1 1-1,0-1 0,0 1 1,1-1-1,-1 1 0,0-1 1,0 1-1,1 0 0,-1-1 1,0 1-1,0 0 1,0 0-1,0 0 0,0 0 1,0 0-1,-1 0 0,1 0 1,1 2-1,1 2 40,0 1 0,0-1 0,0 1 0,3 8 0,9 38-48,-2 2-1,6 59 1,-7-38-55,-3-10 355,-3 1 0,-2 72 0,-6-129-191,-2-11-181,2 0 64,1 0 0,0 0 1,0 0-1,0 0 0,1-1 1,-2-3-1,0-14 16,1 1 1,1 0-1,4-28 0,-1-15 4,2-72-589,-5 133 595,0 0-1,0 0 1,0 0 0,0 0 0,0 0-1,0 0 1,0 0 0,0 0-1,1 0 1,-1 0 0,0 0 0,1 0-1,0-1 1,1 4 64,0 8-44,0 21-40,-2 1 0,-1-1 1,-2 0-1,-11 56 0,12-76 95,2-9-63,0-1 1,0 1 0,0-1-1,-1 1 1,1 0 0,0-1-1,-1 1 1,0-1 0,1 1 0,-1-1-1,-1 3 1,2-4-18,0 0-1,-1 0 1,1 0-1,0 0 1,0-1-1,-1 1 1,1 0 0,0 0-1,0 0 1,0 0-1,-1 0 1,1 0-1,0-1 1,0 1 0,0 0-1,-1 0 1,1 0-1,0 0 1,0-1-1,0 1 1,0 0 0,0 0-1,-1 0 1,1-1-1,0 1 1,0 0 0,0 0-1,0-1 1,0 1-1,0 0 1,0 0-1,0-1 1,0 1 0,0 0-1,-3-10 9,0-18-4,-8-49 29,3 31-111,8 46 71,0 0 0,0 0 0,0 0 0,0 0 0,0 0 0,0 0 0,0 0 0,0 0 0,0 1 0,0-1 0,0 0 0,0 0 0,-1 0 0,1 0 0,0 0 0,0 0 0,0 0 0,0 0 0,0 0 0,0 0 0,0 0 0,0 0 0,0 0 0,0 0 0,0 0 0,0 0 0,0 0 0,0 0 0,-1 0 0,1 0 0,0 0 0,0 0 0,0 0 0,0 0 0,0 0 0,0 0 0,0 0 0,0 0 0,0 0 0,0 0 0,0 0 0,0 0 0,0 0 0,-1 0 0,1 0 0,0 0 0,0 0 0,0 0 0,0 0 0,0 0 0,0 0 0,0 0-1,0 0 1,0 0 0,0-1 0,0 1 0,0 0 0,0 0 0,0 0 0,0 0 0,0 0 0,0 0 0,0 0 0,0 0 0,0 0 0,0 0 0,-5 10-73,-1 13 77,1 6 0,-7 31-86,7-39-98,0 0 0,1 0 0,-1 35 0,5-45-312,0-1-1,1 1 1,0-1-1,0 0 1,1 1-1,1-1 1,0 0-1,0 0 1,7 14-1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8:10.0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 96 640,'-16'5'363,"15"-5"-289,-20 3 668,8-1-262,6-2-155,5-13 166,2 5-142,0 0 1,1-1 0,0 1 0,2-9 0,-2 14-219,0-1-1,0 1 1,-1-1 0,1 1-1,-1-1 1,0 0-1,0 1 1,0-1 0,-6-6 653,6 10-770,0 0-9,0 1-1,0-1 0,0 0 0,0 0 0,0 0 0,0 1 0,-1-1 0,1 0 1,0 0-1,1 1 0,-1-1 0,0 0 0,0 0 0,0 1 0,0-1 0,0 0 1,0 0-1,0 0 0,0 1 0,0-1 0,0 0 0,0 0 0,1 0 0,-1 1 1,0-1-1,0 0 0,0 0 0,0 0 0,1 0 0,-1 1 0,0-1 0,5 4 62,-1 0 0,1 0 0,0-1 0,0 1 0,0-1 0,0-1 0,1 1 0,-1-1 0,1 1-1,0-2 1,0 1 0,-1-1 0,8 1 0,-2-1-82,0 1 0,0 0 0,0 1 0,0 0 0,0 0 0,-1 1 0,1 0 0,14 9 0,-12-7-119,3 3-573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8:13.8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356 1 1056,'-4'2'156,"0"1"-1,0 0 1,1 1 0,-1-1 0,1 1-1,-4 5 1,-16 15 546,6-7-322,-8 5 253,-18 10 333,17-16-512,-32 27 0,22-15 29,28-22-355,0 1 0,0 1-1,1-1 1,1 1-1,-1 0 1,-9 16-1,9-10-70,-1 0 0,2 0 0,-9 25-1,15-38-51,-1 0 0,1 0-1,0 0 1,0 0-1,-1 0 1,1 0 0,0-1-1,0 1 1,0 0 0,0 0-1,0 0 1,0 0-1,0 0 1,0 0 0,1 0-1,-1-1 1,0 1-1,1 2 1,4-4 47,2-9-10,3-6 9,1 1 0,14-16-1,-5 5-32,-14 20-15,0 0-1,0 0 1,1 0-1,-1 1 0,12-7 1,6-5 62,-16 12-78,0 1 0,0 0 0,0 1 0,0 0 0,0 0 0,1 0 0,-1 1 0,18-2-1,-14 2 196,-8 2-198,-3 0 12,-1 1-1,1-1 1,0 0 0,-1 0 0,1 0-1,0 0 1,-1 0 0,1 0 0,0 0-1,-1 0 1,1 0 0,0-1 0,-1 1 0,1 0-1,-1 0 1,1-1 0,0 1 0,-1 0-1,1-1 1,-1 1 0,1 0 0,-1-1-1,1 1 1,4-3 479,-8 5-560,-6 4 55,0 1 0,1 0 0,0 1 0,-7 8 0,-1 1 180,-1 2-68,0 1-1,-15 26 1,17-24-23,12-18-117,0 1-1,0 0 0,0 0 1,1 0-1,-1 1 0,-1 9 1,17-22 179,-8 3-168,4-2 32,-1-1-1,1-1 1,7-8-1,9-9-23,-19 21 26,74-59-97,-62 50 90,-10 7 114,1 0 0,0 1-1,0 0 1,15-7-1,-23 12 35,4 20 219,-7 20-288,-1-1-1,-10 42 1,-4-15-156,12-50-427,0 1 1,2-1 0,0 0 0,0 1 0,2 0-1,0 17 1,5-2-986,0 9-539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13:11.7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1208 4 832,'3'-3'3077,"-3"3"-3033,0 1-1,0-1 0,0 1 1,0-1-1,0 1 1,0-1-1,0 0 0,0 1 1,0-1-1,0 1 1,0-1-1,1 1 1,-1-1-1,0 0 0,0 1 1,0-1-1,1 0 1,-1 1-1,0-1 0,1 0 1,-1 1-1,0-1 1,1 0-1,-1 1 0,0-1 1,1 0-1,-1 0 1,1 0-1,-1 1 0,0-1 1,1 0-1,-1 0 1,1 0-1,-1 0 1,1 0-1,-1 0 0,0 0 1,1 0-1,-1 0 1,1 0-1,-1 0 0,1 0 1,0 3 118,0 0 1,0 0 0,0 0-1,-1 0 1,1 1 0,-1-1-1,0 6 1,-1-6-111,0 1-1,0-1 1,-1 1-1,1-1 1,-1 1-1,0-1 1,0 0-1,-3 4 1,-23 26 253,8-11-130,-30 48 468,-57 107 0,-3 3-185,-157 200 1014,120-208-773,-13-13-395,97-95-344,-91 118 0,81-94-2099,42-56-682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8:16.4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159 27 736,'0'0'6,"-1"0"13,0 0 1,0 0 0,0 0-1,0 0 1,0 0 0,0 0-1,0 0 1,0 1 0,0-1-1,0 0 1,0 1-1,1-1 1,-1 0 0,0 1-1,-1 0 1,1 0 71,-12-12 618,-4-9 438,16 19-1105,1 25 140,0 63 1258,1-86-1430,-1-1 0,0 1 1,0-1-1,0 0 1,0 1-1,0-1 1,0 1-1,0-1 1,0 1-1,0-1 1,-1 1-1,1-1 1,0 1-1,0-1 1,0 0-1,0 1 1,-1-1-1,1 1 1,0-1-1,0 0 1,-1 1-1,1-1 0,0 1 1,-1-1-1,1 0 1,-1 1-1,0-1 10,1 0-1,-1 0 0,1 0 0,-1 0 1,0 0-1,1 0 0,-1-1 0,1 1 0,-1 0 1,1 0-1,-1 0 0,1-1 0,-1 1 0,1 0 1,-1-1-1,1 1 0,-2-1 0,-1-2-14,1 0-1,-1 0 1,0 0-1,1 0 1,-3-4 0,3 3 24,0 0 0,1 0 1,0 0-1,0 0 1,0 0-1,0 0 1,1 0-1,-1-1 0,1 1 1,0-7-1,0 7 133,1 13-55,-1-3-69,0-1 1,0 1 0,0-1-1,-1 1 1,1-1 0,-1 0-1,-1 1 1,1-1 0,-1 0-1,0 0 1,-2 6-1,3-10-21,-9 11 281,9-12-299,0 0 0,0 0 0,0 0 0,0 0 0,0 0 0,0 0 0,0 0 0,0 0 0,0-1 0,0 1 0,0 0 0,-1-1 0,1 0-18,0 0 7,0 0 0,-1 0-1,1 0 1,0 0 0,0 0-1,0-1 1,0 1 0,0 0-1,0-1 1,0 1 0,0-1 0,0 1-1,0-3 1,-6-20 40,7 18 12,0-12 221,0 18-272,1-1 0,-1 1 0,0-1 0,0 1 0,0-1 0,0 1 0,-1-1 0,1 1 0,0-1 0,0 1 0,0-1 0,0 1 0,0-1 0,-1 1 0,1-1 0,0 1 0,0-1 0,-1 1 0,1 0 0,0-1 0,-1 0 0,1 21-187,0-18 238,0-2-27,1 1 0,-1-1-1,0 1 1,0 0 0,0-1-1,0 1 1,0 0-1,0-1 1,0 1 0,0-1-1,0 1 1,0 0-1,-1-1 1,1 1 0,0 0-1,0-1 1,0 1 0,-1-1-1,1 1 1,0-1-1,-1 1 1,1-1 0,0 1-1,-1-1 1,0 2-1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8:19.0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0 337 480,'12'-12'3195,"-10"5"-2824,-2 5-337,1 1 0,-1 0 0,0 0 0,1 0 1,-1 0-1,1 0 0,-1 0 0,1 0 1,-1 0-1,1 0 0,0 0 0,1-1 1,1-2 5,0 1 0,0-1 0,-1 0 0,1 0 1,-1 0-1,0 0 0,0 0 0,2-8 0,9-39 538,-3 7 40,0 8-516,-1 5-566,19-47-1,-20 59-884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8:20.5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46 480,'-4'3'155,"9"-14"922,-1 8-971,-1-1 1,1 1-1,1 0 1,-1 0-1,0 0 1,1 1-1,-1-1 0,1 1 1,0 0-1,0 0 1,6-1-1,0 1 36,1 1 0,-1 0 0,16 1 0,-15 0-136,-11 0 122,5 0-144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8:22.5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1 187 576,'0'-1'44,"0"0"0,0-1 1,0 1-1,0 0 0,0 0 0,1-1 0,-1 1 0,0 0 1,1 0-1,-1-1 0,1 1 0,-1 0 0,1 0 1,-1 0-1,1 0 0,0 0 0,0 0 0,0 0 1,-1 0-1,1 0 0,0 0 0,0 0 0,0 1 0,0-1 1,2 0-1,5-5 679,-7 5-673,0 0 0,0 1 0,1-1 0,-1 1 0,0 0 0,1 0 0,-1-1 0,0 1 0,37 30 4668,-39-30-4682,1 0-1,-1-1 1,1 1 0,-1 0 0,0-1 0,1 1 0,-1-1 0,1 1 0,-1-1-1,1 1 1,-1-1 0,1 1 0,-1-1 0,1 0 0,0 1 0,-1-1-1,1 1 1,0-1 0,-1 0 0,1 0 0,-8-21-27,4 9 135,-1 2-237,2 0-1,-1 0 0,1-1 0,1 0 0,0 1 0,1-1 0,0 0 0,0 0 1,3-17-1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8:30.1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26 241 736,'-2'1'72,"1"-1"0,0 1 0,-1-1 0,1 1 0,0 0-1,-1-1 1,1 1 0,0 0 0,0 0 0,0 0 0,-1 0 0,1 0 0,0 0 0,1 0 0,-1 1-1,0-1 1,0 0 0,0 1 0,1-1 0,-1 0 0,0 1 0,1-1 0,0 0 0,-2 10 1237,15-15-1091,-4-1-77,1 0 0,-1-1-1,0 0 1,0-1 0,-1 0 0,0 0-1,0 0 1,10-15 0,-11 14-10,-1 1 9,0-1 0,-1 0 0,0 0 0,0 0 0,-1-1 1,0 1-1,3-12 0,3-7-30,-5 20-25,-3 14-34,-4 15-54,2-21-7,-2 21 130,-2-1 0,0 0 0,-9 25 0,11-33-5,2-12-100,0 1-1,0-1 1,0 0-1,-1 0 0,1 0 1,0 0-1,-1 0 1,1 1-1,0-1 1,-1 0-1,1 0 0,-1 0 1,0 0-1,1 0 1,-1 0-1,0 0 1,1-1-1,-3 3 0,2-3 24,1 1-12,0-1-24,0 0 0,1 1-1,-1-1 1,0 0-1,0 0 1,0 0-1,0 1 1,0-1-1,0 0 1,0 0 0,0 0-1,0 1 1,0-1-1,0 0 1,-1 0-1,1 1 1,0-1 0,0 0-1,0 0 1,0 0-1,0 0 1,0 1-1,0-1 1,0 0-1,-1 0 1,1 0 0,0 0-1,0 1 1,0-1-1,0 0 1,-1 0-1,1 0 1,0 0 0,0 0-1,0 0 1,0 0-1,-1 0 1,1 1-1,0-1 1,-1 0-1,1 0 21,-8 0 660,7-1-685,1 1-1,-1 0 0,1-1 1,0 1-1,-1 0 0,1-1 1,-1 1-1,1-1 0,0 1 1,0 0-1,-1-1 0,1 1 1,0-1-1,0 1 0,-1-1 1,1 1-1,0-1 0,0 1 1,0-1-1,0 1 0,0-1 1,0 0-1,0 1 0,0-1 1,0 1-1,0-1 0,0 1 1,0-1-1,0 1 0,0-1 1,1 0-1,-1-2 20,1 1 0,-1-1 0,1 0 1,0 0-1,0 0 0,0 1 0,3-5 0,4-13 132,5-44-350,-8 18 42,-3 39 374,-3 10-252,0-2 30,1 0 0,-1 0 0,1 1 1,0-1-1,0 0 0,-1 1 0,1-1 0,0 0 1,0 0-1,0 1 0,1-1 0,-1 2 0,0 14 14,-10 16-95,5-18 240,-4 21 0,8-18 9,1-17-123,0 0-149,0 5 27,0-5 117,1-10 400,1-2-453,-1 0 1,0-1-1,0 1 1,-2-23-1,0 3-111,1-61-241,6 118 319,2 18 172,-2-18-60,1 4-176,-7-28 121,0 0-1,0 0 0,0 0 0,0-1 0,0 1 0,0 0 0,0 0 0,-1 0 1,1-1-1,-1 1 0,1 0 0,-3 4 416,3-6-406,1-1-1,0 1 1,-1 0 0,1 0 0,-1 0-1,1-1 1,-1 1 0,1 0-1,-1-1 1,1 1 0,-1 0 0,1-1-1,-1 1 1,1 0 0,-1-1-1,0 1 1,1-1 0,-1 1-1,0-1 1,1 1 0,-1-1 0,0 1-1,0-1 1,1 1 0,-1-2-1,5-17 31,-3 10-36,14-64 79,-3 8-474,-26 133 480,9-44-137,0-1-1,-9 26 1,-1-13-2,13-34 77,-1 1-1,1-1 1,0 0 0,0 0-1,-1 0 1,1 0-1,-1 0 1,0 0-1,0 0 1,1 0-1,-1-1 1,0 1 0,-3 1-1,3-3-30,0 1 1,-1-1-1,1 1 0,0-1 0,-1 0 1,1 0-1,0 0 0,-3 0 0,3-1 13,0 1-1,0 0 0,0 0 0,0 0 0,0 0 0,0 0 0,0 1 1,0-1-1,0 1 0,-2 0 0,-7 2-160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8:32.4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 15 576,'0'0'13,"0"0"0,1 0 1,-1 0-1,0-1 0,0 1 0,0 0 1,0 0-1,0 0 0,0-1 0,0 1 0,0 0 1,0 0-1,-1 0 0,1-1 0,0 1 0,0 0 1,0 0-1,0 0 0,0 0 0,0-1 1,0 1-1,0 0 0,0 0 0,-1 0 0,1 0 1,0-1-1,0 1 0,0 0 0,0 0 1,-1 0-1,1 0 0,0 0 0,0 0 0,0 0 1,-1-1-1,1 1 0,0 0 0,0 0 1,-10 4 879,-7 1-606,16-4-268,0-1 0,-1 0 0,1 1 0,0 0 1,0-1-1,-1 1 0,1 0 0,0 0 0,0-1 0,0 1 0,0 0 0,0 0 1,0 0-1,0 0 0,0 1 0,0-1 0,1 0 0,-1 0 0,0 0 0,1 1 1,-1-1-1,0 3 0,0-3 10,1 1 1,-1 0 0,1 0-1,0 0 1,0 0 0,0-1-1,-1 1 1,2 0 0,-1 0-1,0 0 1,0 0 0,1 0-1,-1-1 1,1 1 0,-1 0-1,2 3 1,2 2 53,-2-4-28,0 0 1,-1 0-1,1 0 0,0 0 1,0 0-1,5 3 1,-7-5-39,1-1 0,0 1 0,-1-1 1,1 0-1,0 1 0,-1-1 0,1 0 1,0 0-1,0 1 0,0-1 0,-1 0 1,1 0-1,0 0 0,0 0 1,-1 0-1,1 0 0,0 0 0,0 0 1,0 0-1,-1-1 0,1 1 0,0 0 1,0 0-1,-1-1 0,1 1 0,0 0 1,-1-1-1,1 1 0,0-1 0,-1 1 1,1-1-1,-1 1 0,1-1 0,-1 1 1,1-1-1,0 0 0,-1 1-15,1-1 46,1-1 0,-1 1-1,1 0 1,-1-1 0,0 1 0,0-1 0,0 1 0,0-1 0,0 1 0,0-1 0,0 0 0,0 1 0,-1-1 0,1 0 0,-1 0 0,1 0 0,-1 1-1,0-1 1,1 0 0,-1 0 0,0-2 0,0-46 304,-5 35-197,6 16-246,20 13 1936,-10-11-2001,-10-3 158,-1 1-1,1-1 1,-1 0 0,1 0 0,-1 0 0,1 1-1,-1-1 1,1 0 0,-1 1 0,1-1-1,-1 0 1,0 1 0,1-1 0,-1 1 0,1-1-1,-1 0 1,0 1 0,0-1 0,1 1 0,-1-1-1,0 1 1,0-1 0,1 1 0,-1 0-1,0-1 20,0 1 0,0-1 0,0 1 0,0-1 0,0 1 0,0-1 0,0 0 0,1 1 0,-1-1 0,0 1 0,0-1 0,0 0 0,1 1 0,-1-1 0,0 0 0,0 1 0,1-1 0,-1 0 0,0 1 0,1-1 0,-1 0 0,0 0 0,1 1 0,-1-1 0,0 0 0,1 0 0,-1 0 0,0 0 0,1 1 0,0-1 0,0 23-117,0-21 123,-1 1 0,1-1 0,0 0 0,-1 0 0,1 0 0,-1 0 0,1 1 0,-1-1 0,0 0 0,0 0 0,0 1 0,-1 2-1,1 15 360,0-19-439,-1 6 522,0-8-434,0 0 1,0-1-1,1 1 0,-1-1 1,1 1-1,-1-1 0,1 1 0,-1-1 1,1 0-1,0 1 0,0-1 1,0 1-1,0-3 0,0 2-15,0-1 0,-1 1 0,1 0 0,0 0 0,-1-1 0,1 1 0,-1 0 0,0 0-1,-1-3 1,-1-1-1,-1 0 0,0 1-1,0 0 1,0 0 0,0 0-1,-1 1 1,0-1 0,0 1-1,-9-5 1,9 4-99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8:51.2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136 245 576,'-1'-2'53,"0"2"-17,0-1 0,1 1-1,-1-1 1,1 1 0,-1 0 0,0-1 0,1 1-1,-1 0 1,0-1 0,1 1 0,-1 0-1,0 0 1,1 0 0,-1-1 0,0 1 0,-1 0-1,2 0-8,0 0 1,-1 0-1,1 0 0,0-1 0,-1 1 0,1 0 0,0 0 1,0 0-1,-1-1 0,1 1 0,0 0 0,-1 0 0,1-1 1,0 1-1,0 0 0,0-1 0,-1 1 0,1 0 0,0-1 1,0 1-1,0 0 0,0-1 0,0 1 0,-1-1 0,1 1 1,0 0-1,0-1 0,0 1 0,-2-18 230,1 6 0,0 7-220,-1 1-1,0 0 1,0 0 0,-1 0 0,1 0 0,-1 0 0,-5-5 0,-11-18 302,-11-27-56,30 52-266,-1 0-1,1 0 1,-1 0 0,1 0-1,0 0 1,0 0 0,0 0-1,0 0 1,0-2 0,1 2-7,-1 0 0,0 0-1,0 0 1,0 0 0,0 0 0,-1 0 0,1 0 0,-1-2 0,-2-5 138,3 8-124,0 1 0,0-1 0,0 1 0,0-1-1,0 0 1,-1 1 0,1-1 0,0 0 0,0 1-1,-1-1 1,1 1 0,0-1 0,-1 1 0,1-1-1,0 1 1,-1-1 0,1 1 0,-1-1 0,1 1 0,-1-1-1,1 1 1,-1 0 0,1-1 0,-1 1 0,1 0-1,-1-1 1,0 1 0,1 0 0,-1 0 0,1 0-1,-1-1 1,0 1 0,1 0 0,-1 0 0,0 0-1,0 0 1,0 0-13,1 0 0,-1 0 0,1 0 0,-1 0 0,1 0 0,-1 0 0,1-1 0,-1 1 0,1 0 0,-1 0 0,1-1 0,-1 1 0,1 0 0,-1-1 0,1 1 0,0 0 0,-1-1 0,1 1-1,0-1 1,-1 1 0,1-1 0,0 1 0,-1-1 0,1 1 0,0-1 0,0 1 0,0-1 0,-1 1 0,1-1 0,0 1 0,0-1 0,0 1 0,0-1 0,0 1 0,0-2 0,0 2 53,-4 12-165,3-10 103,1 0 1,-1 0-1,1 1 1,0-1-1,0 0 1,0 1 0,0-1-1,0 0 1,0 0-1,1 1 1,-1-1-1,1 0 1,-1 0 0,1 1-1,0-1 1,0 0-1,0 0 1,0 0-1,0 0 1,0 0-1,1 0 1,-1-1 0,3 4-1,5 4-38,0-1 0,1 1 0,13 7-1,-6-3-146,2 1 227,1 0 1,0-2-1,1 0 1,0-2-1,24 9 1,-43-19-30,-1 1 0,0-1 0,0 0 1,1 1-1,-1-1 0,0 1 1,0-1-1,0 1 0,0 0 1,1-1-1,-1 1 0,0 0 1,0 0-1,-1 0 0,1 0 0,0 0 1,0 0-1,0 0 0,-1 0 1,1 0-1,0 0 0,-1 0 1,1 1-1,-1-1 0,1 0 1,-1 0-1,0 1 0,1-1 1,-1 0-1,0 2 0,-1-1-36,0-1 1,0 0-1,0 1 0,0-1 0,0 0 0,0 1 1,0-1-1,-1 0 0,1 0 0,0 0 0,-3 1 1,-2 3 45,4-4-1,1 0-1,-1 0 1,0 0 0,1 0-1,-1 0 1,0-1-1,0 1 1,0 0-1,0-1 1,0 1 0,-3-1-1,-3 3-187,20 4 163,-9-5-2,1 0 0,-1 0 0,1 1 0,-1-1 0,0 1 0,0 0 0,0 0 0,0 0 0,4 7 0,7 7-143,-7-12 195,1 3 29,-4 0-251,1 0 0,0-1 0,9 9-1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8:53.7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152 123 576,'-9'-2'218,"9"2"-207,0 0-1,-1 0 0,1 0 0,-1 0 1,1 0-1,0 0 0,-1 0 1,1 0-1,0 0 0,-1 0 0,1 0 1,0-1-1,-1 1 0,1 0 1,0 0-1,-1 0 0,1 0 0,0-1 1,-1 1-1,1 0 0,0 0 1,0-1-1,-1 1 0,1 0 0,0-1 1,-1 1-1,1-2 97,-1 0 0,0 1 0,0-1 0,1 1 0,-1-1 0,0 1 1,-1 0-1,1-1 0,0 1 0,0 0 0,-1 0 0,1-1 0,0 1 0,-1 0 0,-1-1 0,-12-11 367,-1-2-197,13 13-241,1 0 0,-1 0-1,1 0 1,0-1 0,-1 1 0,-1-4 0,3 6-30,1-1 1,-1 0 0,0 1 0,0 0 0,0-1 0,0 1-1,0-1 1,1 1 0,-1 0 0,0 0 0,0-1 0,0 1-1,0 0 1,0 0 0,-1 0 0,-13-4 700,14 4-696,0-1 1,1 1 0,-1-1 0,0 0 0,0 1-1,1-1 1,-1 0 0,1 0 0,-1 1 0,0-1-1,1 0 1,0 0 0,-1-1 0,-3-5 212,-4 0-75,8 7-135,-1-1-1,1 1 1,-1-1-1,0 1 1,1 0 0,-1-1-1,1 1 1,-1-1 0,1 1-1,-1-1 1,1 0-1,0 1 1,-1-1 0,1 1-1,0-1 1,-1 0-1,1 1 1,0-1 0,-1-1 111,-3 2-56,4 0 27,2 1-140,0 0 10,1 0 0,-1 0 0,0 1 0,0-1 0,0 1-1,0-1 1,0 1 0,0 0 0,-1 0 0,3 2 0,-1 0 43,36 42 193,-32-38-209,0 1-1,-1-1 0,0 1 1,0 1-1,-1-1 0,0 1 0,5 16 1,-5-13 170,-2-7-84,-2-3-72,0 0 1,0-1-1,0 1 0,1 0 0,-1-1 0,1 0 0,0 1 1,0-1-1,0 0 0,0 0 0,4 4 0,-4-6-123,-1 1 0,0 0 0,1-1-1,-1 1 1,1-1 0,-1 1 0,0-1 0,1 0-1,-1 0 1,1 1 0,-1-1 0,1 0 0,-1 0 0,2-1-1,21-3-1996,-20 0 1596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8:54.1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5 320,'0'-4'128,"0"8"-96,-13 8 0,8-8 32,5 0-32,-5-4 128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23:38:59.9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50 207 320,'-2'-9'70,"2"7"-19,-1 1 1,1-1 0,0 1-1,-1-1 1,1 1 0,-1-1-1,0 1 1,0-1 0,1 1-1,-1-1 1,0 1 0,-2-2-1,1 1 15,0 0 0,0 1 0,0-1 0,0 0 0,0 0-1,0 0 1,1-1 0,-1 1 0,1 0 0,0-1 0,-1 1 0,1-1-1,0 1 1,1-1 0,-1 1 0,0-1 0,1 0 0,-1 1 0,1-1-1,0 0 1,0 1 0,0-4 0,0-56 782,-12 52 357,14 13-1188,-1 1 1,1 0-1,-1-1 0,0 1 0,-1 0 0,2 5 0,-2-4 0,1 0-1,0 0 1,0-1-1,4 10 1,2 2-43,-1 2 1,0-1-1,4 29 1,4 9 122,-12-47-48,-1 0 0,0 0 0,0 0 1,-1 11-1,0-17-34,-1 0 12,0-1-16,0 0 0,0-1 1,0 1-1,0-1 1,1 1-1,-1-1 1,0 1-1,0-1 1,-1 0-1,1 1 0,0-1 1,0 0-1,0 0 1,0 0-1,0 0 1,0 1-1,0-2 1,0 1-1,-2 0 1,3 0-13,-1-1 1,0 1 0,0-1 0,1 1 0,-1-1 0,0 1 0,1-1 0,-1 0 0,1 1 0,-1-1 0,1 0 0,-1 1 0,1-1 0,0 0-1,-1 0 1,1 1 0,0-1 0,-1 0 0,1-1 0,-1-5-30,0 1 1,0-1-1,1 0 0,0-12 0,1 11 69,0-16-22,2 2 1,0-1-1,2 0 0,0 1 1,15-37-1,-15 44 114,-5 12-157,1 1 1,-1-1 0,1 0 0,-1 1 0,0-1 0,0 0 0,0 1-1,0-1 1,-1 0 0,1 1 0,-1-1 0,0 1 0,-1-5 0,-3 3 69,-3-1 120,7 5-202,1-4-398,1 4 435,-1-1 0,0 1 0,0-1 1,0 1-1,0-1 0,0 1 0,0-1 0,1 1 0,-1-1 0,0 1 0,-1-1 0,1 1 0,0-1 1,0 1-1,0-1 0,0 1 0,0-1 0,0 1 0,-1-1 0,1 1 0,0-1 0,0 1 0,-1-1 1,1 1-1,0 0 0,-1-1 0,1 1 0,0-1 0,-1 1 0,0-1 0,-4 3 310,4-1-303,0 0 0,0 0 1,0-1-1,0 1 0,0-1 0,0 1 1,0-1-1,-1 0 0,1 1 0,0-1 1,0 0-1,0 0 0,-1 0 0,1 1 1,0-1-1,0-1 0,-2 1 1,-9-2-243,17 12-72,0 1 315,-1 1 1,5 17 0,-6-16-1,10 21 0,-9-22-7,1 0 0,3 19 0,-6-19-11,2 0 1,7 19-1,-5-15 19,-1 0 0,0 0 1,3 17-1,-2-7 146,-6-9 178,0-13-699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13:14.4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0 721 1472,'0'0'40,"0"0"1,0 0-1,0 0 0,0-1 1,0 1-1,0 0 1,0 0-1,0 0 0,0-1 1,0 1-1,0 0 0,0 0 1,0 0-1,0 0 1,0-1-1,0 1 0,1 0 1,-1 0-1,0 0 0,0 0 1,0-1-1,0 1 1,0 0-1,0 0 0,0 0 1,1 0-1,-1 0 0,0 0 1,0-1-1,0 1 1,0 0-1,0 0 0,1 0 1,-1 0-1,0 0 0,0 0 1,0 0-1,0 0 1,1 0-1,-1 0 0,0 0 1,0 0-1,0 0 0,1 0 1,-1 0-1,0 0 1,0 0-1,0 0 0,1 0 1,9-2 740,-7 1-323,0 0 1,1 1-1,-1-1 1,1 1 0,-1 0-1,1 0 1,-1 0-1,0 0 1,5 2-1,-5-2-411,0 1 0,0-1-1,0 0 1,1 0-1,-1 0 1,0 0 0,0 0-1,1-1 1,-1 0 0,6-1-1,-2-1 19,-5 3-32,0-1-1,0 0 1,0 0-1,0 1 1,0-1 0,0-1-1,3-1 1,-5 3-32,0 0 0,0-1 0,0 1 0,1 0 0,-1 0 0,0 0 0,0 0 1,1-1-1,-1 1 0,0 0 0,0 0 0,1 0 0,-1 0 0,0 0 0,1 0 1,-1 0-1,0 0 0,1 0 0,-1 0 0,0 0 0,1 0 0,-1 0 0,0 0 0,0 0 1,1 0-1,-1 0 0,0 0 0,1 0 0,-1 0 0,0 0 0,0 0 0,1 1 0,-1-1 1,0 0-1,0 0 0,1 0 0,-1 0 0,0 1 0,1-1 0,3 8 45,-3-4-41,0 1 0,0 0 0,-1 0 0,0 0 0,0 0 0,0 0 0,-1 0 0,1 0 0,-4 9 0,0 12 175,3 1-104,1-17-78,-1 0-1,-2 17 1,-2 5 42,1 1 0,2 0 0,3 50 0,1-24-131,4 84 248,0-2 252,-10-76 172,4-72-535,1 0 0,1 1 0,-1-1 0,1 0 0,0 1 0,1 0 0,4-10 1,5-12-107,19-62 169,68-171-47,-94 250-53,31-69-107,37-116 0,31-189 653,-91 335-681,-6 20-6,12-32 1,-14 46 26,5-23 0,1-3 85,-9 35-29,0-1 1,0 1-1,-1-1 0,0 1 0,0-9 0,3-3-143,-2 16 417,-2 2-245,1 0 0,-1 1 0,1-1 0,-1 1 0,0-1 1,0 1-1,1-1 0,-1 0 0,0 1 0,0-1 0,0 0 0,0 1 0,0-1 0,0 1 0,0-1 0,0 0 1,0 0-1,1 0 18,-1 0 0,1 1 0,-1-1 1,1 0-1,-1 1 0,1-1 0,0 1 1,-1-1-1,1 1 0,0-1 0,-1 1 1,1 0-1,0-1 0,-1 1 0,1 0 1,1-1-1,-1 1 0,2-1-9,1 0 0,0 0 0,0 1 0,0-1 1,0 1-1,0 0 0,-1 0 0,1 0 0,0 1 0,0-1 1,0 1-1,0 0 0,-1 0 0,1 0 0,5 3 0,16 3-13,44 4-91,133 4 0,-92-10 153,170 9-22,535 10 462,-813-23-476,406 6 1001,216-23-150,-594 14-1096,83-4-3087,-91 6 749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13:15.4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46 2976,'-1'-1'68,"1"0"0,0 0 1,-1 0-1,1 0 0,0-1 1,-1 1-1,1 0 0,0 0 1,0 0-1,0-1 0,0 1 0,0 0 1,0 0-1,0 0 0,1 0 1,-1-1-1,0 1 0,1 0 0,-1 0 1,1 0-1,0-1 0,1-1-15,-1 1 0,1 0 0,0 0 0,0 0 0,0 0-1,1 0 1,4-3 944,-6 5-927,-1 0 0,1 0 0,-1 1-1,1-1 1,-1 0 0,1 0 0,-1 0-1,1 1 1,-1-1 0,0 0 0,1 1 0,-1-1-1,1 0 1,-1 1 0,0-1 0,1 0-1,-1 1 1,0-1 0,0 1 0,1-1 0,-1 1-1,0-1 1,0 0 0,0 1 0,1-1 0,-1 1-1,4 18 696,-2-9-417,4 9-117,0 1-1,-2-1 0,-1 1 1,2 32-1,-7 79 192,-11 56 858,9 27-1839,4-203 275,0-8-95,0-1 1,1 0-1,-1 0 0,1 1 1,-1-1-1,1 0 0,2 4 1,-2-2-1078,9-5-2800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13:16.1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44 2080,'-12'-4'2918,"11"-4"-1207,3 7-1547,0 1 1,0-1-1,0 1 0,0 0 1,0 0-1,0 0 0,0 0 0,0 0 1,2 0-1,-4 0-79,279-14 2693,2-1-2137,-260 15-1086,-1-1-2698,33 5 0,-42-4 1389,9 0-177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49:48.9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99 177 1152,'-1'-6'196,"1"6"-163,0-1-1,0 1 0,0-1 1,-1 1-1,1-1 0,0 1 1,0-1-1,0 1 0,0-1 1,0 1-1,0-1 0,0 1 1,2-4 433,-23 4 1006,-27 8 1141,49-9-2611,0 1-1,-1-1 1,1 1 0,-1-1 0,1 1-1,0-1 1,-1 1 0,1-1 0,-1 0 0,0 1-1,1-1 1,-1 0 0,1 0 0,-1 1-1,0-1 1,0 0 0,1 0 0,-1 0 0,0 1-1,0-2 1,5-9 153,-3 8-97,1 0 0,0 0 1,-1 1-1,0-1 0,0-1 1,0 1-1,0 0 0,0 0 1,-1-1-1,2-5 0,1-1 127,-3-6 237,-2 16-465,-3 0 182,1-9 517,6-10-112,-3 18-540,0 1 0,0-1 1,0 0-1,0 1 0,0-1 1,0 0-1,0 1 0,0-1 0,1 0 1,-1 1-1,0-1 0,0 0 1,1 1-1,-1-1 0,0 0 1,0 1-1,1-1 0,-1 1 0,1-1 1,-1 1-1,1-1 0,-1 1 1,1-1-1,0 0-5,-1 1-1,0 0 1,0 0-1,1 0 1,-1-1 0,0 1-1,0 0 1,1 0-1,-1-1 1,0 1-1,0 0 1,0-1 0,0 1-1,0 0 1,1 0-1,-1-1 1,0 1 0,0 0-1,0-1 1,0 1-1,0 0 1,0-1-1,0 0 1,1-5-37,-1 6 40,0 0 0,1-1 0,-1 1 1,0-1-1,0 1 0,0-1 0,0 1 1,0-1-1,0 1 0,0 0 0,0-1 0,0 1 1,0-1-1,0 1 0,0-1 0,0 1 0,0-1 1,0 1-1,0-1 0,0 1 0,0 0 0,-1-1 1,1 1-1,0-1 0,0 1 0,-1-1 0,2 0-29,1 6-260,2 4 193,-2 1-1,0-1 1,0 1 0,0 0 0,-1 0 0,-1 0 0,0 0 0,-2 18-1,1 11 223,0-29-137,0 0 0,-1-1 0,1 1-1,-6 13 1,-4 22-9,8-35-15,1-3-23,4-15-901,-2 7 952,18-15-2168,-17 15 2093,1-1 0,-1 0 0,2-4-1,6-24 463,-9 25-280,4-8 646,-3 9-509,1-1-1,-2 1 1,1 0-1,0-7 1,-1 9-201,1 1 0,-1-1 0,0 0 0,0 0 0,-1 0 1,1 0-1,0 0 0,-1 0 0,1 0 0,-1 0 0,0 1 0,1-1 1,-1 0-1,0 0 0,0 1 0,0-1 0,0 1 0,0-1 0,-1 1 1,1-1-1,0 1 0,-1 0 0,1-1 0,-1 1 0,0 0 0,1 0 1,-1 0-1,0 0 0,1 1 0,-1-1 0,0 0 0,-2 0 0,-5-3-88,8 3 34,0 1 0,1-1 0,-1 1 0,0-1 1,0 1-1,0 0 0,0-1 0,1 1 0,-1 0 1,0 0-1,0 0 0,0 0 0,-1 0 0,-37 3 646,27-12-662,29-9 186,-17 17-128,1 0 0,0 0-1,-1 0 1,1 0 0,-1 0-1,1 0 1,-1 0 0,1-1-1,-1 1 1,0 0 0,1 0-1,-1 0 1,0 0 0,0-1-1,0 1 1,0 0 0,0 0-1,0 0 1,0-1 0,-1 1-1,1-1 1,-1-3 188,-3-13-139,4 17-91,4 10-888,-4-7 835,1 1 1,0-1-1,-1 1 1,1-1 0,0 12 1671,-4-27-1102,3 12-470,0 0 1,-1 0 0,1 0-1,0 0 1,0 0-1,-1 0 1,1 0 0,0 0-1,-1 0 1,1 0 0,-1 0-1,0-2 1,-1 1-63,1 0 0,0 0-1,0 0 1,0-1 0,0 1 0,0 0 0,1-1 0,-1 1-1,1-1 1,-1 1 0,1-1 0,0-2 0,0-3-1020,0 5 1051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13:17.4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85 1568,'-6'2'5836,"23"7"-5480,-12-6-314,-1 1 0,1-1 0,-1 1 0,0 0 0,0 0 0,0 1 0,-1-1 0,1 1 0,-1-1 0,4 9 0,0 3-50,0 0-1,4 18 1,5 13 67,5 4 49,61 137 616,-82-186-692,1-1 0,-1 1 0,1-1 0,0 0 0,0 1 0,0-1 0,0 0 0,0 0 0,0 0 0,0 0 0,0 0 0,0 0 0,0 0 0,3 2 0,-3-3 165,15 0-112,-11-2-94,-1 0 0,0 0 0,0 0 0,0 0 0,0-1 0,0 0 0,-1 0 0,1 0 0,4-6 0,-2 1 109,0 0 0,-1-1 0,0 0 1,-1 0-1,4-11 0,-4 10-56,6-18 230,-1-1-1,8-46 1,-1 1-23,-5 27-71,8-24-2547,-16 62 1695,0 1-1,1 0 0,0 0 0,0 0 1,1 1-1,7-10 0,5-2-1337,-8 10 655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13:18.5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1984,'6'5'2304,"102"-2"1520,-89-3-3430,-8-1-255,-1 1-1,0 0 1,1 1 0,-1 0 0,1 1-1,-1 0 1,14 4 0,-17-3-110,2 1-44,0 0 0,0 0 1,12 8-1,-19-10 3,0-1-1,0 0 1,0 1 0,-1-1 0,1 1-1,0 0 1,-1 0 0,1-1-1,-1 1 1,0 0 0,0 0-1,0 0 1,0 0 0,0 1 0,0-1-1,0 0 1,-1 0 0,1 1-1,-1-1 1,1 4 0,-2 4-24,0 1 0,0-1 0,-1 0 0,0 1 0,-1-1 0,0 0 0,-6 13 0,2-8 61,-1 0 1,-1 0-1,-18 24 0,21-30 7,5-8 2,0 0 1,1 0-1,-1 0 1,0 1-1,0-1 0,0 0 1,1 0-1,-1 0 0,-1 0 1,1-1-1,0 1 0,0 0 1,0 0-1,0 0 0,0-1 1,-1 1-1,1-1 0,0 1 1,-1-1-1,1 0 0,0 1 1,-1-1-1,1 0 0,-2 0 1,3 0-15,0 0 1,0-1 0,0 1 0,0 0-1,0 0 1,0-1 0,0 1 0,1 0-1,-1 0 1,0-1 0,0 1 0,0 0-1,1 0 1,-1 0 0,0-1 0,0 1-1,0 0 1,1 0 0,-1 0 0,0 0-1,0-1 1,1 1 0,-1 0-1,0 0 1,1 0 0,-1 0 0,14-5 560,-11 4-434,0 0 0,0 0 0,0 0 0,0 1 0,0-1 0,4 0 0,3 1 76,7 0 41,0 1-1,20 2 1,-24 0-1246,-1 1 1,0 0 0,15 8-1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13:19.2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774 0 3808,'0'0'34,"0"1"0,0-1 0,0 0 0,0 0 0,0 1 0,0-1 0,0 0 1,0 0-1,0 0 0,0 1 0,0-1 0,0 0 0,0 0 0,-1 0 0,1 0 0,0 1 0,0-1 0,0 0 0,0 0 0,0 0 1,0 1-1,0-1 0,-1 0 0,1 0 0,0 0 0,0 0 0,0 0 0,0 0 0,-1 1 0,1-1 0,0 0 0,0 0 0,0 0 1,0 0-1,-1 0 0,1 0 0,0 0 0,0 0 0,-1 0 0,1 0 0,0 0 0,0 0 0,0 0 0,-1 0 0,1 0 0,0 0 1,0 0-1,0 0 0,-1 0 0,1 0 0,0 0 0,0 0 0,0-1 0,0 1 0,-1 0 0,1 0 0,0 0 0,0 0 1,0 0-1,0 0 0,-1-1 0,1 1 0,0 0 0,0 0 0,0 0 0,0 0 0,0-1 0,-5 12 59,-33 65 867,24-45-701,-29 45 0,14-36 114,-1-1 0,-3-2 1,-63 57-1,32-35 44,2 4 1,3 2-1,-75 106 0,23-13 5,65-90-1352,78-81-7724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13:20.1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256 9 2400,'0'-2'748,"0"3"-487,0-1-255,0 0-1,0 0 1,0 0 0,0 1 0,0-1 0,0 0 0,0 0 0,0 0 0,0 0 0,0 0 0,0 0 0,0 0-1,0 0 1,0 0 0,1 1 0,-1-1 0,0 0 0,0 0 0,0 0 0,0 0 0,0 0 0,0 0 0,0 0 0,0 0-1,0 0 1,0 0 0,1 0 0,-1 0 0,0 0 0,0 0 0,0 0 0,0 0 0,3-1 1174,-13 0 2174,10 1-3332,0-1 0,0 1 0,0 0 0,0 0-1,0-1 1,0 1 0,0 0 0,0-1-1,0 1 1,0 0 0,-1-1 0,1 1-1,0 0 1,0 0 0,0-1 0,0 1 0,-1 0-1,1 0 1,0-1 0,0 1 0,-1 0-1,1 0 1,0 0 0,0-1 0,-1 1 0,1 0-1,0 0 1,-1 0 0,1 0 0,0 0-1,-1-1 1,1 1 0,-16 1 238,-12 9-188,7 1 60,0 0-1,-21 17 1,35-23-86,-1 2 0,1-1 0,0 1 0,0 0 0,1 1 0,0-1 0,-9 16 0,5-6 12,1 0-27,-15 34-1,22-44 38,0 0 0,0 0 0,1 0 0,-1 0 0,2 0 0,-1 0 0,1 0-1,1 13 1,-1-17 19,1 1 0,-1 0-1,1 0 1,0 0-1,0-1 1,0 1-1,0 0 1,1-1 0,-1 1-1,1-1 1,0 1-1,0-1 1,0 0 0,1 0-1,-1 0 1,6 5-1,2 0 99,-7-5-127,1 0 0,-1 0-1,1 0 1,-1-1-1,1 1 1,0-1-1,0 0 1,0 0-1,0-1 1,0 1 0,1-1-1,6 2 1,20-2 45,33-3 0,-7 0 123,-51 2-425,-1-1 1,0 0 0,0 0 0,0 0 0,0 0-1,9-4 1,-10 3-572,0 0-1,0 0 1,0 0-1,0-1 0,0 0 1,0 1-1,5-7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13:20.9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44 2656,'-1'0'84,"0"0"0,1 0 0,-1 0 0,0 0 0,0 0 0,0-1 0,1 1 0,-1 0 0,0-1 0,0 1 0,1 0 0,-1-1 0,0 1 0,1-1 0,-1 1 0,1-1 0,-1 1 0,0-1 0,1 0 0,-1 1 0,1-1 0,0 0 0,-1 1 0,1-1 0,-1 0 0,1 0 0,-1-2 855,0 3-902,1 0 0,0 0 0,0 0 0,-1 0 0,1 0 0,0 0 0,0 0 0,0 0 0,0-1 0,-1 1 0,1 0 0,0 0 0,0 0 0,0 0 0,0-1 0,0 1 0,-1 0 0,1 0 0,0 0 0,0-1 0,0 1 0,0 0-1,0 0 1,0 0 0,0-1 0,0 1 0,0 0 0,0 0 0,0-1 0,0 1 0,0 0 0,0 0 0,0 0 0,0-1 0,0 1 0,0 0 0,0 0 0,0-1 0,0 1 0,0 0 0,0 0 0,1 0 0,-1 0 0,0-1 0,0 1 0,0 0 0,0 0 0,0 0 0,1 0 0,-1-1 0,0 1 0,0 0 0,0 0 0,1 0 0,-1 0 0,0 0 0,0 0 0,0 0 0,1 0 0,-1-1 0,0 1 0,0 0-1,1 0 1,-1 0 0,37-7 641,0 2-1,0 1 0,0 2 1,72 4-1,-101-1-621,0 0 0,0 0 0,0 1 0,0 0 0,-1 0 0,1 1 0,0 0 0,-1 1 0,14 7 0,-20-10-71,1 1-1,-1-1 1,0 1 0,1-1 0,-1 1-1,0-1 1,0 1 0,0 0-1,0 0 1,0-1 0,0 1-1,0 0 1,-1 0 0,1 0 0,-1 0-1,1 0 1,-1 0 0,0 0-1,0 0 1,0 0 0,0 0 0,0 0-1,0 0 1,-1 3 0,0-1-32,0 0 0,0 0 0,0 0 1,-1-1-1,0 1 0,1 0 0,-1-1 0,0 1 0,-1-1 1,1 1-1,-5 3 0,-2 2 72,-1-1 1,0 1-1,-1-2 1,1 0-1,-2 0 1,1-1-1,-1 0 0,0-1 1,0 0-1,0-1 1,-1 0-1,-21 3 1,11-2 224,23-5-241,0 0 0,0 0 0,0 0 1,0 0-1,0 0 0,0 0 0,0 0 0,0 0 1,0 0-1,1 0 0,-1 0 0,0 0 0,0 0 1,0 0-1,0 0 0,0 0 0,0 0 0,0 0 1,0 0-1,0 0 0,0 0 0,0 0 0,0 0 1,0 0-1,0 0 0,0 0 0,0 0 0,0 1 1,0-1-1,0 0 0,0 0 0,0 0 0,0 0 1,0 0-1,0 0 0,0 0 0,0 0 0,0 0 1,0 0-1,0 0 0,0 0 0,0 0 0,0 0 1,0 0-1,0 0 0,0 0 0,0 1 0,0-1 1,0 0-1,0 0 0,0 0 0,0 0 0,0 0 1,0 0-1,0 0 0,0 0 0,0 0 0,0 0 1,0 0-1,15 1 330,3-1-145,6 0 37,44 5 0,12 5-2988,-76-9 2061,0-1 0,0 0 0,0 0 0,0 0 0,5-1 0,4-3-2792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13:22.1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36 1568,'-16'-8'1114,"7"-8"4146,9 16-5178,0 0 1,11-3 1362,60 8 9,6 1-924,335-21 14,-207 10-223,-128 6-392,215 7 146,-181-1 1,-89-5-125,-9-1 85,75 3 98,-88-3-121,1-1 1,0 0-1,-1 0 0,1 0 0,-1 0 0,1 1 1,-1-1-1,1 0 0,-1 0 0,1 1 0,-1-1 1,1 1-1,-1-1 0,1 0 0,-1 1 0,1-1 1,-1 1-1,0-1 0,1 1 0,-1-1 0,0 1 1,1-1-1,-1 1 0,0 0 0,0-1 0,1 1 1,-1-1-1,0 1 0,0 0 0,0-1 0,0 1 1,0-1-1,0 1 0,0 0 0,0 0 0,-3 31 227,2-15-709,1-15 203,-1 1 0,1-1 0,0 1 0,-1-1 0,0 0 0,1 1 0,-3 2 0,0 4-1473,4 0-2067,9 0 2375,-9-8 1047,13 6-1664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0:46.4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181 47 832,'6'-1'3331,"14"-9"-2459,-19 10-574,27-4 657,-26 3-949,0 1 1,0-1-1,0 1 0,0 0 1,0 0-1,0-1 1,0 1-1,0 1 1,0-1-1,2 0 0,3 1-50,33-3 625,66-11-1,-83 9-477,54-2 51,-13 2-297,-46 2 135,28 2-1,-19 1 79,-20 0-86,-1 0 0,1 0 0,-1 1 0,10 3 0,-11-3 152,8 5-154,-9-3 39,-3-3 283,-6 4-299,4-4 9,-1-1 0,0 0 0,0 0 0,1 1 0,-1-1 0,0-1-1,0 1 1,1 0 0,-1 0 0,0-1 0,0 1 0,1-1 0,-4-1 0,3 2-23,1-1 0,-1 0 1,1 1-1,-1 0 0,1-1 1,-1 1-1,1 0 1,-1 0-1,1-1 0,-1 1 1,-3 1-1,2-1-24,-1 1 1,1-1-1,-1 0 1,0 0-1,1 0 0,-1 0 1,-6-2-1,6 1-2,-1 0 0,1 0 0,-1 1 0,1 0 0,-1 0 0,-5 1-1,-28 6 365,16-2-335,0 0-1,-45 1 1,42-7 111,1 2 0,0 1 1,-37 7-1,37-4-41,-1-1 0,1-1 0,-41-1 0,61-2-13,1 0-1,0 0 1,0 0-1,0 0 1,0-1-1,0 0 0,0 0 1,0 1-1,0-1 1,1-1-1,-1 1 1,0 0-1,1-1 1,-5-2-1,6 3-60,1 1 0,-1-1 0,1 1-1,-1-1 1,0 1 0,0 0 0,1-1 0,-1 1-1,0 0 1,1-1 0,-1 1 0,0 0-1,0 0 1,0 0 0,1 0 0,-1 0-1,0 0 1,-1 0 0,0 0-46,1 0-142,-12 13 1345,12-11-1127,-1-1 0,1 1 0,0 0 0,0-1 0,0 1 0,0 0 0,0 0 0,1 0 0,-1 0 0,0 0 0,1 0 0,-1 0 0,1 0 0,0 0 0,0 3 0,0-2-28,1 0 0,-1-1 0,1 1 0,0 0-1,-1-1 1,1 1 0,1-1 0,-1 1 0,3 3 0,16 22-150,-16-24 152,1 3 6,0-1 0,1 0 0,0 0 0,0 0 0,1-1 0,0 0 0,0 0 0,0-1 0,15 7 0,112 41 66,-75-31-42,14 5 227,-67-23-214,-1-1 1,1 0-1,0 0 0,12 1 1,-16-3 127,-1 1-122,6 1 15,-6-2 390,-15 12-432,-13-4 100,21-7-142,0 0-1,0 1 1,1 0 0,-1 0-1,-10 6 1,-17 12-143,8-5 184,-30 23 0,40-27 1,-9 8 44,1 0 0,1 1 0,-27 33 0,26-24-81,-1-1-1,-36 33 1,37-34-15,3-3-24,14-18 109,0 0 1,1 1-1,-8 11 0,0-4-155,13-12 10,1 0-42,-1-1 126,1 0 0,-1 0 1,1 1-1,-1-1 0,1 0 1,-1 0-1,1 0 0,0 0 0,-1-1 1,3 3-1,-2-4 17,0 1 0,0 0 0,0 0 0,0 0 0,0 0 0,0-1-1,0 1 1,0 1 0,0-1 0,0 0 0,0 0 0,0 0 0,0 0 0,0 1 0,1 0 0,17 2 321,56 5-208,-58-8-93,2 0 160,35-4-1,106-11-93,-28 7 336,-124 7-373,1 0 1,-2 0 0,1-1 0,0 0 0,0-1 0,13-6 0,-19 9-71,-1-1 29,1 0 1,-1 1-1,1-1 1,-1 0-1,0 0 1,0 0 0,1 0-1,-1 0 1,0 0-1,1-2 1,-2 3-20,1 0 1,-1-1-1,0 1 1,0 0-1,0 0 1,0-1-1,0 1 1,0 0-1,1-1 1,-1 1-1,0 0 0,0 0 1,0-1-1,1 1 1,-1 0-1,0 0 1,0 0-1,1-1 1,-1 1-1,0 0 1,1 0-1,-1 0 1,0 0-1,0 0 0,1-1 1,-1 1-1,0 0 1,1 0-1,-1 0 1,0 0-1,1 0 1,-1 0-1,0 0 1,1 0-1,-1 0 1,0 0-1,1 0 0,-1 1 1,0-1-1,1 0 1,-1 0-1,0 0 1,0 0-1,1 0 1,-1 1-1,0-1 1,1 0-1,-1 0 0,0 0 1,0 1-1,0-1 1,1 0-1,-1 0 1,0 1-1,0-1 1,1 1-1,11 21-395,-8-16 451,-3-3-51,0-1-1,0 1 0,0 0 0,0-1 0,0 1 1,0 3-1,-1-4 3,0 0 0,1 0 0,-1-1 0,1 1 0,-1 0 0,1 0 0,0 0 0,0 0 0,0-1 0,0 1 0,2 2 0,-2-3 5,-1 0-1,1 0 0,-1 0 1,1-1-1,-1 1 0,1 0 0,-1 0 1,0 0-1,1 0 0,-1 0 1,0 0-1,0 0 0,0 0 1,1 0-1,-1 0 0,0 1 1,-1-1-1,1 1 86,1-1-67,0 0 1,0 0-1,-1 0 0,1 0 1,-1 0-1,1 0 1,-1 0-1,1 0 0,-1 0 1,0 0-1,1 0 1,-1 0-1,0 2 0,1 0 368,-1-3-10,0-2-413,0-1 0,0 1 0,-1 0 0,1 0 0,-1 0 0,0 0 0,0 1 1,-1-4-1,1 3 30,0 0-1,0 0 1,1 0 0,-1 0 0,0 0 0,1 0 0,-1 0 0,1-4 0,-8-28-1562,7 34 1399,1-1 0,-1 0 0,1 1 0,0-1 0,-1 1 1,0-1-1,1 1 0,-1 0 0,1-1 0,-1 1 0,0-1 0,1 1 0,-1 0 0,-1-1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0:48.9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332 109 1152,'-1'0'153,"0"0"0,0 0 0,0 0 0,1-1 0,-1 1 0,0 0 0,0-1 0,0 1 0,1-1 0,-1 1 0,0-1 0,1 0-1,-1 1 1,0-1 0,1 1 0,-1-1 0,1 0 0,-1 0 0,1 1 0,-1-1 0,1 0 0,0 0 0,-1-1 0,0 1-357,-1-6 674,-1 2 195,-5-10 306,-1 8-502,5 3-237,1 1 0,-1 0-1,-1 0 1,1 0-1,0 0 1,-6-2 0,-34-17 258,40 19-448,0 1 0,-1 1-1,0-1 1,1 1 0,-1-1 0,0 1-1,1 1 1,-1-1 0,0 1-1,0 0 1,0 0 0,0 0-1,0 0 1,1 1 0,-1 0 0,0 0-1,0 0 1,1 1 0,-1 0-1,1 0 1,-8 4 0,4-1-49,1 0 0,0 1 0,0 0 1,0 0-1,1 1 0,0-1 0,0 1 1,1 1-1,0-1 0,0 1 0,1 0 1,0 0-1,0 0 0,-3 13 0,3-11 14,1 1-1,0 0 1,1 0-1,0 0 1,0 1-1,2-1 1,-1 0 0,2 14-1,0-22 5,-1-1 0,1 1 0,0-1-1,0 1 1,0-1 0,0 1 0,0-1 0,1 0 0,-1 1-1,1-1 1,0 0 0,-1 0 0,1 0 0,0 0 0,0 0-1,0-1 1,0 1 0,1-1 0,-1 1 0,0-1 0,1 0-1,-1 1 1,1-1 0,-1-1 0,1 1 0,-1 0 0,1-1-1,0 1 1,-1-1 0,1 0 0,3 0 0,17 1-42,-17 0 8,0-1 0,0 0 1,0 0-1,0 0 0,0-1 0,0 0 0,12-3 0,62-30 397,-77 33-351,-1 0 0,0-1 0,0 1 0,0-1 0,0 1 0,0-1 0,0 0 1,-1 1-1,1-1 0,0 0 0,-1 0 0,1 0 0,-1 0 0,0-1 0,0 1 0,0 0 1,0 0-1,1-5 0,-1 3-8,-1 1 0,1-1 0,-1 1 0,0-1 0,0 1 0,-1-1 0,1 1 0,-1-1 0,0 1 0,1 0 0,-1-1 0,-2-3 0,-10-13 311,13 19-340,0 1 0,-1-1 0,1 1 0,0-1 0,0 0 0,0 1 0,0-1 0,0 0 0,1 1 0,-1-1 0,0 0 0,0 1 0,0-1 0,1 1 0,-1-1 0,0 0 0,0 1 0,1-1 0,-1 1 0,1-1 0,-1 1 0,1-1 0,13-15 121,-8 8-164,-6 8-13,0-1 33,0-1 16,0 1 143,3 5-447,-1-1 373,0 0 0,0 1 0,3 5 0,-1 5 4,2 22-1,-6-28-34,1 0-1,0 0 0,1 0 0,0-1 1,0 1-1,0-1 0,1 1 1,0-1-1,1 0 0,5 8 1,-4-8-8,0 1 58,1-1 0,-1 0-1,2 0 1,-1-1 0,1 1 0,-1-2 0,2 1-1,-1-1 1,12 7 0,-15-11-6,-1 0-1,1-1 1,-1 1 0,1-1-1,-1 0 1,0 0 0,1-1-1,4 0 1,12 0-4591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0:52.0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5 1664,'-8'-4'3957,"24"8"-3460,-14-3-423,-1-1 0,1 0-1,0 1 1,-1-1 0,1 1 0,-1-1-1,1 1 1,-1 0 0,1-1 0,-1 1 0,1 0-1,1 2 1,0 0-22,0 0 0,0 0-1,0 0 1,-1 1 0,0-1 0,0 0-1,0 1 1,0 0 0,0 0 0,-1-1 0,1 1-1,1 8 1,-1 3-4,0 0 0,-1 19 0,2 15-1,14 107 134,-16-111-116,-1-27 100,2 23 0,-1 0-176,-1-41 75,0 1-46,0-1 0,0 0 0,0 0 0,-1 1 0,1-1 0,0 0 0,0 0 0,0 0 0,0 1 1,0-1-1,0 0 0,0 0 0,0 1 0,0-1 0,0 0 0,1 0 0,-1 1 0,0-1 0,0 0 0,0 0 0,0 1 0,1-1 358,-3-2-317,1-1-26,-1 0-1,1-1 0,-1 1 0,1-1 0,0 0 0,1 1 1,-1-1-1,1 0 0,-1 1 0,1-8 0,5-42 296,-3 39-220,7-79 281,-5 66-411,2 0-1,1 0 1,1 0-1,19-42 1,-23 58-108,-4 10 106,1 0 0,-1-1-1,1 1 1,-1 0 0,1 0-1,-1-1 1,1 1 0,0 0 0,0 0-1,0 0 1,1-1 0,-2 1 23,1 0 1,0 0-1,-1 1 1,1-1-1,0 0 1,-1 1-1,1-1 1,0 1-1,0-1 1,0 1-1,0-1 1,0 1-1,0-1 1,0 1-1,-1 0 1,1 0-1,0-1 1,0 1-1,0 0 1,0 0-1,0 0 1,0 0 0,0 0-1,0 0 1,0 0-1,0 1 1,0-1-1,0 0 1,0 1-1,0-1 1,0 0-1,0 1 1,0-1-1,0 1 1,-1-1-1,1 1 1,0 0-1,0-1 1,-1 1-1,1 0 1,0-1-1,-1 1 1,1 0-1,0 0 1,-1 0-1,1 1 1,4 5-6,-1 1 0,-1 0 0,1 0 1,2 11-1,-3-12 4,0 4 76,0 0 0,-1 0 0,0 0 0,0 0 0,-2 0 0,0 20-1,0-28-67,0 100 271,5-69 737,-4-57-1000,1 1-1,1 0 1,0-1 0,11-31 0,-7 27 16,-4 11-108,2 1 1,9-23-1,-11 29 54,1 0 0,1 1 0,0 0 0,0 0 0,0 0 0,1 0 0,7-6 0,-12 13-141,10 2 42,-9-1 122,-1 1 0,1 0 0,0 1-1,-1-1 1,1 0 0,-1 0 0,1 1 0,-1-1-1,0 0 1,1 1 0,-1 0 0,0-1 0,0 1-1,0 0 1,0-1 0,0 1 0,-1 0 0,1 0-1,0 0 1,-1 0 0,1 2 0,0 6 40,0 0 1,0-1-1,-1 13 1,0-9-44,3 116 244,6-52 96,-1-31-90,-8-46-310,0 1 30,0 0 0,0 0 1,0 0-1,0-1 0,0 1 0,0 0 1,1 0-1,-1 0 0,0-1 0,0 1 1,1 0-1,-1 0 0,0-1 0,1 1 1,-1 0-1,1 0 0,-1-1 0,1 1 1,-1-1-1,1 1 0,-1 0 0,1-1 1,-1 1-1,1-1 0,1 1 0,6 7-3318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0:53.6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220 0 1312,'-2'1'403,"0"0"1,1-1-1,-1 1 0,0-1 1,0 0-1,0 1 1,0-1-1,-1 0 0,1 0 1,-3-1 2031,-8 7-1262,10-7-1057,0 0 0,0 0-1,-1 0 1,1 0 0,0 1-1,0 0 1,-1-1-1,1 1 1,0 1 0,0-1-1,-5 1 1,-1 1 70,0 1-1,-13 5 1,10-3-312,-18 10 467,-13 5 59,42-20-420,0 1 1,0 0-1,0 0 0,0 0 0,0 0 0,0 0 0,0 0 0,1 0 0,-1 0 1,0 1-1,1-1 0,-1 0 0,1 0 0,-1 1 0,1-1 0,-1 0 0,1 1 1,0-1-1,0 0 0,0 1 0,0 1 0,-1-2 17,1 0-1,0 0 1,0 0-1,0 0 1,0 0-1,1 0 1,-1-1-1,0 1 1,0 0 0,0 0-1,1 0 1,-1 0-1,1 0 1,-1 0-1,1 0 1,-1 0-1,1 0 1,0 1-1,2 1 1,-1 0-13,1 0 1,-1 0-1,1-1 1,0 1-1,0-1 1,0 1 0,0-1-1,7 4 1,3 2-38,-4-2 116,0 0 0,0-1 0,1 0 0,-1-1 0,12 4 0,-17-7-84,-1-1-1,1 0 0,0 0 1,-1 0-1,1 0 0,-1 0 1,1-1-1,3 0 0,13-2-145,-20 3 185,1 0 0,0 0 0,0 0 0,0 0 0,0 0 0,0 0 1,-1 0-1,1 0 0,0 0 0,0 0 0,0-1 0,0 1 0,-1 0 0,1-1 1,0 1-1,0-1 0,0 1 0,-1-1 0,1 1 0,0-1 0,-1 1 0,1-1 1,-1 0-1,1 1 0,0-1 0,-1 0 0,0 1 0,1-2 0,9-9 449,-10 10-447,1 0 1,-1 0-1,1 0 1,-1 0 0,1 0-1,-1 0 1,0 0-1,1 0 1,-1 0 0,0 0-1,0 0 1,0 0 0,1 0-1,-1 0 1,0 0-1,-1 0 1,1 0 0,0 0-1,0 0 1,0 0-1,-1 0 1,1 0 0,0 0-1,-1-1 1,-1-10 24,2 11-49,-1-1 1,1 1 0,0-1 0,0 1-1,0-1 1,-1 1 0,1-1 0,-1 1-1,1 0 1,-1-1 0,0 1 0,1 0-1,-2-2 1,0-1-7,0 1 0,0-1 0,0 0 0,-2-7 0,-2 2-252,5 9 259,1 0-1,0 0 1,0 0 0,0 0-1,0-1 1,0 1-1,0 0 1,0 0-1,-1 0 1,1 0 0,0 0-1,0 0 1,0 0-1,0 0 1,0 0 0,-1 0-1,1 0 1,0 0-1,0 0 1,0 0-1,0 0 1,0 0 0,0 0-1,-1 0 1,1 0-1,0 0 1,0 0-1,0 0 1,0 0 0,0 0-1,-1 0 1,1 0-1,0 0 1,0 1 0,0-1-1,0 0 1,0 0-1,0 0 1,0 0-1,0 0 1,-1 0 0,1 0-1,0 0 1,0 1-1,0-1 1,0 0-1,0 0 1,0 0 0,0 0-1,0 0 1,0 0-1,0 1 1,0-1-1,0 0 1,0 0 0,0 0-1,0 0 1,0 0-1,0 1 1,0-1 0,0 0-1,0 0 1,0 0-1,0 0 1,0 0-1,0 1 1,8 18 142,-7-12-88,1 0 1,0-1 0,0 0-1,0 1 1,1-1 0,0 0-1,0 0 1,8 10 0,-2-4 239,2 0 0,19 17 0,-25-25-304,0-1-1,0 0 1,1 0-1,-1-1 1,11 4-1,2-1-4027,-18-4 3817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2:49:52.0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43 576,'-5'11'1264,"8"30"2175,-1-50-3411,-2 5 94,0 1 0,0-1 0,0 1 0,1-1 0,0 1 0,0-1 0,0 1 0,2-4 0,-3 6-122,0 1 1,1-1-1,-1 1 0,0 0 0,0-1 1,1 1-1,-1-1 0,0 1 0,0-1 0,0 1 1,0-1-1,0 0 0,0 1 0,0-1 1,0 1-1,0-1 0,0 1 0,0-1 1,0 1-1,0-1 0,0 1 0,0-1 0,0 1 1,-1-1-1,1 1 0,0-1 0,0 1 1,-1-1-1,1 1 0,0 0 0,-1-1 1,1 1-1,0-1 0,-1 1 0,1 0 0,0-1 1,-1 1-1,1 0 0,-1-1 0,1 1 1,-1 0-1,1 0 0,-1 0 0,1-1 1,-2 1-1,2 0 15,0 1 0,-1-1 0,1 0 1,0 0-1,-1 0 0,1 0 0,-1 1 0,1-1 1,0 0-1,-1 0 0,1 0 0,0 0 0,-1 0 1,1 0-1,-1 0 0,1 0 0,0 0 0,-1 0 1,1 0-1,-1 0 0,1 0 0,0 0 0,-1 0 1,1-1-1,0 1 0,-1 0 0,1 0 0,-1 0 1,1-1-1,0 1 0,0 0 0,-1 0 0,1-1 1,0 1-1,-1 0 0,1-1 0,0 1 0,0 0 1,-1-1-1,-3 0 143,4 1-160,0 0-1,0 0 0,0 0 0,0 0 0,0 0 0,1-1 0,-1 1 1,0 0-1,0 0 0,0 0 0,0 0 0,0 0 0,0 0 0,0 0 1,0 0-1,0-1 0,0 1 0,0 0 0,0 0 0,0 0 1,0 0-1,0 0 0,-1 0 0,1 0 0,0 0 0,0 0 0,0-1 1,0 1-1,0 0 0,0 0 0,0 0 0,0 0 0,0 0 0,0 0 1,0 0-1,0 0 0,0 0 0,0 0 0,-1 0 0,1 0 1,0 0-1,0 0 0,0 0 0,0 0 0,0-1 0,0 1 0,0 0 1,0 0-1,0 0 0,-1 0 0,1 0 0,0 0 0,0 0 0,0 0 1,0 1-1,0-1 0,0 0 0,0 0 0,0 0 0,-1 0 1,1 0-1,0 0 0,0 0 0,0 0 0,5-6-170,-4 4 158,0 0 0,0 0-1,1 0 1,-1 1 0,1-1-1,-1 0 1,1 1 0,3-3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0:56.5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391 94 1152,'5'-2'716,"10"1"4504,-15-15-2778,-3 12-2244,0-1-1,0 1 0,-1-1 1,1 1-1,-1 0 0,-6-5 1,6 6-105,1-1 1,-1 1-1,0 0 1,-1 0-1,1 1 1,-1-1-1,1 1 1,-1 0-1,0 0 1,1 1-1,-1-1 1,0 1-1,0 0 1,-6 0-1,-4-2 16,13 2-95,1 1-1,-1-1 0,1 1 1,0 0-1,-1-1 1,1 1-1,-1 0 0,1 0 1,-1 0-1,-2 0 0,-18 2-106,19-2 98,-1 1 0,0-1 0,0 1 0,0-1 0,1 1 0,-1 0 0,-5 2 0,-8 4-83,11-4 112,1-1 0,-1 1-1,1-1 1,-1 1 0,1 1 0,0-1-1,-8 8 1,-16 15-74,21-20 40,0 1 1,0 0 0,0 1-1,-8 12 1,13-16 19,1 1 0,0 0 0,0-1 0,0 1 0,-1 9 0,-6 13 84,2-7-50,0 1-1,1-1 1,-6 37 0,2-6-93,8-45 84,1 0 0,-1 1 0,2-1 0,-1 1 0,1-1 1,0 1-1,0 0 0,0-1 0,1 1 0,0-1 0,1 0 0,-1 1 1,1-1-1,6 12 0,-6-15-31,0 0-1,1-1 1,-1 1 0,1-1-1,-1 0 1,1 0 0,0 0-1,0 0 1,0-1 0,0 1-1,0-1 1,1 1 0,-1-1-1,0 0 1,6 1 0,4 0 40,-1 0 1,1-1 0,14 0-1,93 2-363,-96-1 389,-17-2-45,0 1 0,-1-1 0,1 0 1,7-2-1,-5 1 52,-1-1 0,0 0 0,0 0 0,0-1 0,11-6 1,-7 4 141,-9 4-160,0-1 0,0 1-1,0 0 1,0-1 0,0 0 0,-1 0 0,1 0 0,-1 0 0,1 0 0,-1 0 0,3-4 0,0 1-216,-5 5 46,1 0-1,-1 0 1,0 0 0,1 0 0,-1-1 0,0 1-1,0 0 1,1 0 0,-1-1 0,0 1 0,0 0-1,1-1 1,-1 1 0,0 0 0,0-1-1,0 1 1,0 0 0,0-1 0,1 1 0,-1 0-1,0-1 1,0 0 0,-27 9-9232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0:58.1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6 292 2656,'5'0'2213,"-10"-5"-240,3 2-642,2 2-1299,-1 1 0,1 0 0,0 0 0,0 0-1,0 0 1,0 0 0,-1-1 0,1 1 0,0 0-1,0 0 1,0 0 0,0 0 0,0-1 0,-1 1-1,1 0 1,0 0 0,0 0 0,0-1 0,0 1-1,0 0 1,0 0 0,0-1 0,0 1 0,0 0-1,0 0 1,0 0 0,0-1 0,0 1-1,0 0 1,0 0 0,0-1 0,0 1 0,0 0-1,0 0 1,0 0 0,1-1 0,-1 1 0,0 0-1,0 0 1,0-1 0,12-33 1643,3 2-1364,-9 19-264,0 0-1,0 1 1,2-1-1,12-16 1,-6 12-12,1 1 1,0 0-1,1 1 1,1 1-1,22-15 1,-33 26-42,0 0 0,1 0 0,-1 0 0,1 1 0,-1 0 0,1 0 0,0 1 1,13-2-1,-20 3-3,1 0 0,-1 0 1,1 0-1,0 0 0,-1 0 1,1 0-1,-1 1 0,1-1 1,-1 0-1,1 0 0,-1 0 1,1 1-1,-1-1 0,1 0 1,-1 1-1,1-1 0,-1 0 1,1 1-1,-1-1 0,0 0 1,1 1-1,-1-1 0,0 1 1,1-1-1,-1 1 1,1 0-1,-1 0 13,1 1 1,-1-1-1,0 1 1,0 0-1,1-1 0,-1 1 1,0-1-1,0 1 1,-1 2-1,0 2 22,0 1 0,0-1 0,-5 10 0,-53 126 45,42-109-50,-1-1 0,-26 36 0,27-48-5,13-15 1,-1 0 0,1 0 0,0 1-1,0 0 1,-4 9 0,6-12-17,1 0 0,-1 0-1,0-1 1,0 1 0,-4 5 0,-5 5 486,8-5-16,4-7-292,1-3-47,1-1-46,1 1-1,0-1 1,0 1 0,0 0 0,0 0 0,0 1-1,6-2 1,-8 2-54,16-5 51,0 1-1,0 1 1,0 1-1,1 1 1,-1 0-1,19 1 1,5 0 5,-23 0-240,36 2 0,1 0-3207,-48-2 1136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2:02.0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96 45 2720,'-1'-1'45,"0"1"0,1-1 0,-1 1 0,1-1 0,-1 0 0,1 0 0,-1 1 0,1-1 0,-1 0 0,1 0-1,0 1 1,-1-1 0,1 0 0,0 0 0,0 0 0,-1 0 0,1 0 0,0 1 0,0-1 0,0 0 0,0 0 0,0 0 0,0 0 0,1 0 0,-1 0 0,0 1 0,0-1 0,1 0 0,-1 0 0,0 0 0,1 1 0,0-3 0,2-3 194,-2 0-156,0 2 109,2 10 71,-2-2-153,-1 0 1,1 0-1,-1 0 0,0 0 0,0 0 1,0-1-1,-1 1 0,1 0 0,-1 0 1,0 0-1,-2 5 0,-2 4 395,-13 23-1,2-7-287,13-22-118,0 0-1,-1 0 0,0-1 0,-1 1 0,1-1 0,-1 0 0,0 0 0,-1-1 1,-6 6-1,11-11-80,1-1 0,-1 0-1,1 1 1,-1-1 0,1 0 0,-1 1 0,1-1 0,0 0 0,-1 0 0,1 0-1,0 1 1,0-1 0,0 0 0,-1 0 0,1 0 0,0-1 0,1-3 12,0 1 0,0-1 0,1 1 1,-1-1-1,1 1 0,0-1 0,0 1 0,1 0 1,-1 0-1,1 0 0,0 0 0,6-6 0,3-4-22,9-4 49,0 1 173,-20 16-216,0 0-1,-1 0 0,1 0 1,0 0-1,0 0 1,-1 0-1,1 0 0,0 0 1,-1 0-1,1 0 0,-1 0 1,1 0-1,-1 0 0,0 0 1,1-3 244,0-5 270,2 5-538,0 1-1,0-1 0,0 1 0,1 0 0,-1 0 0,1 0 1,0 0-1,0 1 0,0-1 0,0 1 0,0 0 1,0 0-1,1 0 0,-1 1 0,9-2 0,-6 2 5,0 0-1,0 1 1,0 0-1,0 0 0,0 1 1,0-1-1,-1 1 1,1 1-1,0 0 1,9 3-1,-12-4 135,-3 0-330,1 0 0,0-1 1,11 9-1413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2:03.8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115 38 1984,'-7'-1'333,"6"1"-267,0 0-1,0 0 0,0 0 0,0 0 1,0 0-1,0 0 0,0 0 0,0 0 1,0 0-1,0 0 0,1 0 0,-1 1 0,0-1 1,-1 1-1,1-1-35,-1 1 1,1 0-1,0 0 1,-1-1-1,1 1 0,-1-1 1,1 1-1,-1-1 1,-2 0-1,-13 6 354,12-2-277,1-1 0,0 2 0,0-1 0,0 0 0,0 1 0,1 0 0,-1 0 0,1 0-1,-4 10 1,2-5-3,-1 14 120,5-22-192,0 0 0,1 0 0,-1 0 0,0 1 0,1-1 0,-1 0 0,1 1 0,0-1 0,0 0 0,0 1 0,0-1 0,0 0 0,0 1 0,1-1 0,-1 0 0,1 0 0,-1 1 0,1-1 0,2 3 0,1 6 130,-3-6 52,1-1-1,0 1 1,0 0-1,5 7 1,-6-11-162,0 0 1,-1 0 0,1 0-1,0 0 1,0 0-1,0-1 1,0 1 0,0 0-1,0-1 1,0 1-1,0 0 1,0-1 0,0 1-1,1-1 1,-1 0-1,0 1 1,0-1 0,0 0-1,0 0 1,1 0-1,-1 0 1,0 0 0,0 0-1,1 0 1,0 0-1,4-1 145,-1-1 0,0 0 0,1 0 0,-1 0 0,0 0 0,0-1 0,5-3-1,31-27 721,-30 25-859,-11 7-37,0 1 1,0-1 0,0 1 0,0-1 0,1 1 0,-1-1-1,0 1 1,0-1 0,0 1 0,0-1 0,0 1-1,0-1 1,-1 1 0,1-1 0,0 1 0,0-1 0,0 1-1,0 0 1,0-1 0,-1 1 0,1-1 0,0 1 0,-1-1-1,1 0 1,-9-12 331,8 12-313,-7-7 128,7 7-160,0 0 0,0 1 1,1-1-1,-1 0 0,0 0 0,0 0 1,1 1-1,-1-1 0,1 0 0,-1 0 1,0-2-1,-5-12 7,0 4-49,2-1-1,-1 0 1,-3-21-1,7 26 2,-4-36-211,5 59-257,0 63-2310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2:06.5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225 1 1248,'-1'0'76,"0"1"1,-5 3 611,6-3-612,0-1 1,-1 1-1,1 0 0,-1-1 1,1 1-1,-1 1 1,-6 15-226,-16 81 280,6-22 483,-42 116 1,58-189-597,-43 100 260,35-84-52,-2 0 0,0-1 0,-15 20 0,20-34 236,9-14-169,9-17-169,26-49-5,-24 46 136,24-37 1,-31 57-274,1 0 0,9-8 0,-16 18 10,-1 0 0,0 0 0,1 1 0,-1-1 0,0 0 0,0 0 0,1 0 0,-1 1 0,0-1-1,1 0 1,-1 1 0,0-1 0,0 0 0,0 1 0,1-1 0,-1 0 0,0 1 0,0-1-1,0 0 1,0 1 0,0-1 0,0 0 0,0 1 0,1 0 0,-1 6 22,0 0-1,1 0 1,-2 0 0,1 0-1,-1 0 1,0 0 0,-4 10 0,-1 13 100,5-20-68,-1-1 1,-1 1-1,0-1 1,-6 13-1,-3 11 63,5-11-40,4-14-15,0 1 1,0 0-1,1-1 0,1 1 1,-2 18-1,12-31-353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2:12.1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207 139 992,'-6'-2'757,"6"2"-729,0 0 0,0 0 0,0-1 0,0 1 0,1 0 0,-1 0 0,0-1 0,0 1 1,0 0-1,0-1 0,0 1 0,0 0 0,0 0 0,0-1 0,0 1 0,0 0 1,0-1-1,0 1 0,0 0 0,0 0 0,0-1 0,0 1 0,0 0 0,0-1 0,-2-1 282,1 2-282,1 0 0,0-1 0,0 1 0,-1 0 0,0-1 106,-1 1 1,1-1-1,0 0 0,-1 0 0,1 1 0,0-1 0,0 0 1,0 0-1,0-1 0,0 1 0,0 0 0,0 0 0,0 0 0,0-1 1,1 1-1,-2-2 0,-8-27 796,4 11-632,4 13-196,-1 0-1,0-1 0,-1 1 1,1 1-1,-1-1 0,0 1 1,-1-1-1,-5-5 0,10 11-98,-1 0-1,1 0 0,0 0 0,0 0 1,0 0-1,0 0 0,-1 0 0,1-1 1,0 1-1,0 0 0,0 0 1,0 0-1,-1 0 0,1 0 0,0 0 1,0 0-1,0 0 0,-1 0 0,1 0 1,0 0-1,0 0 0,0 0 0,-1 0 1,1 0-1,0 0 0,0 0 0,0 0 1,-1 1-1,1-1 0,0 0 0,0 0 1,0 0-1,0 0 0,-1 0 0,1 0 1,0 0-1,0 1 0,0-1 0,0 0 1,-5 11 15,-1 14-41,-15 147-57,-7 163 483,21-206-268,-17 143 319,23-250 1367,1-25-1664,13-173 415,-4 96-562,12-95 6,-13 131-45,27-84-1,-34 124-35,2-3-203,-2 18 239,-1-10 44,-12 183 307,2-66-345,-11 118 290,21-232-254,0 19 577,-1-23-585,1 0 0,0 0 0,0 0 0,0 1 0,0-1 1,0 0-1,0 0 0,0 0 0,0 0 0,0 0 0,0 0 0,0 0 0,0 0 0,0 0 0,0 0 0,0 0 0,0 0 0,0 1 0,0-1 1,0 0-1,0 0 0,0 0 0,0 0 0,0 0 0,1 0 0,-1 0 0,0 0 0,0 0 0,0 0 0,0 0 0,0 0 0,0 0 0,0 0 0,0 0 1,0 0-1,0 1 0,0-1 0,0 0 0,0 0 0,0 0 0,0 0 0,0 0 0,1 0 0,-1 0 0,0 0 0,0 0 0,0 0 0,0 0 1,0 0-1,0 0 0,0 0 0,0 0 0,0 0 0,0 0 0,0 0 0,0 0 0,0 0 0,1 0 0,-1 0 0,0 0 0,0-1 0,0 1 1,0 0-1,0 0 0,6-12 118,6-27-73,-1-1 0,6-48 1,-2 6-138,62-194 13,-71 254 100,-4 17-24,15-46-51,-15 45-23,0 0 0,1 0-1,0 1 1,0-1 0,8-9 0,-11 15 69,1 0 1,-1 0 0,0-1-1,1 1 1,-1 0-1,0 0 1,1-1 0,-1 1-1,0 0 1,1 0-1,-1 0 1,1 0 0,-1 0-1,0-1 1,1 1 0,-1 0-1,1 0 1,-1 0-1,0 0 1,1 0 0,-1 0-1,1 1 1,-1-1 0,0 0-1,1 0 1,-1 0-1,1 0 1,-1 0 0,0 0-1,1 1 1,-1-1 0,0 0-1,1 0 1,-1 1-1,0-1 1,1 0 0,-1 0-1,0 1 1,0-1-1,1 0 1,-1 1 0,0-1-1,0 1 1,1-1 0,-1 0-1,0 1 1,0-1-1,0 1 1,9 21 7,-6-9-90,-1 0 1,0 16 0,1-1 49,9 124 55,5 51 493,-16-200-508,-1 0-7,0 0 0,0-1-1,0 1 1,1-1 0,0 1-1,-1-1 1,1 1 0,0-1 0,0 1-1,0-1 1,0 1 0,1-1 0,1 2-1,-3-3 11,0-1 0,1 0 0,-1 0 0,0 0 0,0 0 0,1 1 0,-1-1 0,0 0 0,0 0 0,1 0 0,-1 0 0,0 0 0,0 0-1,1 0 1,-1 0 0,0 0 0,1 0 0,-1 0 0,0 0 0,0 0 0,1 0 0,-1 0 0,0 0 0,1 0 0,-1 0 0,0 0 0,0 0 0,1 0 0,-1 0-1,0-1 1,0 1 0,1 0 0,-1 0 0,0 0 0,0 0 0,0-1 0,1 1 0,-1 0 0,0 0 0,0-1 0,7-14 93,1-18-332,7-55 0,-8 40-75,8-55 99,26-143 1113,-38 236-815,0 11 37,0 15 63,-3 64-146,0-72-58,-12 436 51,12-428-1,0 78-32,2-85-360,-1-23-112,1-5 297,21-207-818,-5 37 2104,-17 187-1076,-1-4-6,0 1 0,1-1-1,0 1 1,0-1 0,0 1 0,1 0 0,0-1 0,0 1 0,3-5 0,-3 8 61,-1 5 23,2 5-74,-1 0-1,0 0 1,0 0 0,-1 0-1,0 1 1,-1 8-1,1-8-22,13 478-1045,-11-932 1392,-6 358 426,3 87-798,0-1 0,0 1 0,0-1 0,0 1 0,0-1 0,0 1 0,0-1 0,0 1 0,0-1 0,0 1 0,-1-1 0,1 1 0,0-1 0,0 1 0,0 0 0,-1-1 0,1 1 0,0-1 1,0 1-1,-1-1 0,1 1 0,0 0 0,-1-1 0,1 1 0,-1 0 0,1-1 0,0 1 0,-1 0 0,1 0 0,-1-1 0,0 1-2,1 0 0,-1 1 1,1-1-1,-1 0 1,1 0-1,0 1 0,-1-1 1,1 0-1,-1 1 1,1-1-1,0 0 0,-1 1 1,1-1-1,0 0 0,0 1 1,-1-1-1,1 1 1,0-1-1,0 0 0,-1 1 1,1-1-1,0 1 1,0-1-1,0 1 0,0-1 1,0 1-1,0-1 1,0 1-1,0-1 0,0 1 1,0-1-1,0 1 1,0-1-1,0 1 0,-2 16-212,0 4 231,2-21-14,0 0 0,0-1 0,0 1 0,0 0 0,0 0 0,0 0 0,0 0 0,0 0 0,0 0 0,1 0 0,-1 0 0,0 0 0,0 0 0,0 0 0,0 0 0,0 0 0,0 0 0,0 0 0,0 0 0,0 0 0,0 0 0,0 0 0,0 0 0,0 1 0,0-1 0,0 0 0,0 0 0,0 0 0,0 0 1,4-13-128,13-63 114,12-114 1,-28 166 168,-1 18-114,0 0 1,0 0-1,1 1 1,2-12 0,1 10-362,-2 13 38,1 2 276,0 1-67,0 1 1,-1-1-1,0 1 1,0 0 0,-1 0-1,0 0 1,-1 0-1,0-1 1,-1 1 0,0 0-1,-3 14 1,-5 12 118,-23 59 0,22-67 107,-19 48 231,28-74-363,0 0 0,0 0 1,-1 0-1,1 0 1,0 0-1,-1-1 0,1 1 1,-1 0-1,1-1 1,-3 2-1,4-3-13,-1 0 1,1 1-1,0-1 0,-1 0 1,1 0-1,-1 0 0,1 0 1,-1 1-1,1-1 0,-1 0 1,0 0-1,1 0 0,-1 0 1,1 0-1,-1 0 0,1 0 1,-1-1-1,1 1 0,-1 0 1,1 0-1,-1 0 0,1 0 1,-1-1-1,1 1 0,0 0 1,-1 0-1,1-1 0,-1 1 1,1 0-1,-1-1 0,1 1 1,0 0-1,-1-1 0,1 1 1,0-1-1,0 1 0,-1-1 1,1 1-1,0-1 0,0 1 1,-1-1-1,1 1 0,0-1 1,0 1-1,0-1 0,-3-6-17,1 0-1,1 0 1,-1 0-1,1-1 1,-1-6 0,0-9-15,-12-28 40,13 50-22,1 0-1,0 1 1,0-1-1,0 1 1,-1-1-1,1 1 1,0-1-1,-1 1 0,1-1 1,-1 1-1,1 0 1,0-1-1,-1 1 1,1-1-1,-1 1 1,1 0-1,-1-1 1,1 1-1,-1 0 1,1 0-1,-1-1 0,1 1 1,-1 0-1,0 0 1,1 0-1,-1 0 1,1 0-1,-1 0 1,0 0-1,1 0 1,-1 0-1,1 0 1,-1 0-1,1 0 0,-1 0 1,0 0-1,1 0 1,-1 1-1,1-1 1,-1 0-1,-2 1 5,-1 1-1,1-1 1,0 0 0,0 1-1,-4 2 1,-6 6 56,1 1 0,1 0 0,-1 1 1,-15 21-1,-31 57 123,15-21-204,28-47 11,-18 26-4,30-44 46,0-1-1,0 0 1,0 1-1,0-1 1,0-1 0,-1 1-1,0 0 1,1-1-1,-1 0 1,-4 2-1,7-4-22,1 0-1,-1 0 0,1 1 1,-1-1-1,0 0 1,1 0-1,-1 0 0,1 0 1,-1 0-1,1-1 0,-1 1 1,1 0-1,-1 0 0,1 0 1,-1 0-1,1-1 1,-1 1-1,1 0 0,-1 0 1,1-1-1,-1 1 0,1 0 1,-1-1-1,1 1 1,0-1-1,-1 1 0,1 0 1,0-1-1,-1 1 0,1-1 1,0 1-1,-1-1 0,1 1 1,0-1-1,0 1 1,0-1-1,0 1 0,-1-1 1,1 0-1,0 1 0,0-1 1,0 1-1,0-1 1,-1-30-11,1 26 13,2-41-72,12-76 0,-11 104 64,-1 0-1,-1 0 1,0-1-1,-2 1 1,-4-35-1,5 51-20,-1 0 0,0 0 0,1 0 0,-1-1 0,0 1 0,0 0 1,0 0-1,0 0 0,-2-2 0,2 4 14,1 0 0,-1-1 0,1 1 0,-1 0 0,1-1 0,-1 1 0,1 0 0,-1 0 0,1 0 0,-1-1 0,0 1 0,1 0 0,-1 0 0,1 0 0,-1 0 0,0 0 0,1 0 0,-1 0 0,1 0 0,-1 0 0,1 1 0,-1-1 0,0 0 0,1 0 0,-1 0 0,1 1 0,-1-1 0,1 0 0,-1 0 0,1 1 0,-1-1 0,1 1 0,-1-1 0,1 0 0,0 1 0,-1-1 0,1 1 0,-1 0 0,-7 7-21,1 0 1,0 1 0,0 0 0,1 0-1,0 1 1,1 0 0,0 0-1,0 0 1,-4 16 0,-1 8-3,-9 59 1,15-59 232,0 60 0,12-109 130,5-17-270,13-51-1,-17 51-97,1 1 0,18-38 1,-28 69 37,11-17-35,-11 17 33,0 0-1,0-1 0,1 1 1,-1 0-1,0 0 1,1-1-1,-1 1 0,0 0 1,1 0-1,-1 0 0,0 0 1,1 0-1,-1 0 1,0-1-1,1 1 0,-1 0 1,0 0-1,1 0 1,-1 0-1,1 0 0,-1 0 1,0 0-1,1 0 0,-1 1 1,0-1-1,1 0 1,-1 0-1,0 0 0,1 0 1,-1 0-1,0 1 0,1-1 1,-1 0-1,0 0 1,1 0-1,-1 1 0,0-1 1,0 0-1,1 1 0,-1-1 1,0 0-1,0 0 1,0 1-1,0-1 0,1 0 1,-1 1-1,0-1 1,0 0-1,0 1 0,5 8 18,-1 0 0,-1 0 0,0 0 0,0 0 0,3 15-1,4 52-144,-4-22 54,-5-51 72,22 123-53,-17-100 134,2 1 0,18 41 1,-24-63-60,0 0 0,0-1 0,0 1 0,1-1 0,0 0 0,0 0 1,0 0-1,0 0 0,1 0 0,-1 0 0,1-1 0,0 0 0,0 0 0,1 0 1,-1 0-1,0-1 0,1 0 0,0 0 0,7 3 0,-1-3-113,-4-1 187,1 1 1,13 5 0,-20-7-254,1 1 0,-1 0 0,0-1 0,1 1 0,-1 0 1,0 0-1,13 17-1930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2:22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0 728 1888,'0'0'11,"0"0"0,0 0-1,0 0 1,0 1 0,0-1 0,0 0-1,0 0 1,0 0 0,0 0 0,0 0 0,0 0-1,0 0 1,0 0 0,0 0 0,0 0-1,0 0 1,0 0 0,0 1 0,0-1 0,0 0-1,0 0 1,0 0 0,0 0 0,0 0-1,0 0 1,0 0 0,0 0 0,0 0 0,0 0-1,0 0 1,1 0 0,-1 0 0,0 0-1,0 0 1,0 1 0,0-1 0,0 0 0,0 0-1,0 0 1,0 0 0,0 0 0,0 0-1,0 0 1,0 0 0,0 0 0,1 0 0,-1 0-1,0 0 1,0 0 0,0 0 0,0 0 0,0 0-1,0 0 1,0 0 0,0 0 0,0 0-1,0 0 1,0 0 0,1 0 0,-4 5 1635,16-5-270,-9-1-1240,-1-1-1,0 1 1,0 0-1,0-1 0,0 0 1,0 0-1,3-2 1,12-8 76,-16 11-153,0 0-1,0 0 1,0-1-1,0 1 1,0-1-1,-1 0 1,1 1-1,-1-1 1,1 0-1,-1 0 1,0 0-1,1 0 1,-1 0-1,0 0 1,1-3-1,1-6 73,0 0-1,2-11 0,-1 5-12,16-90 493,-16 75-516,2 0 0,19-61 0,-12 57 42,-4 10 50,0 1 0,2 1 0,1 0 0,21-33 0,-3 12-187,-18 21 662,-9 14-329,-3 9-342,0 1 0,0-1-1,0 0 1,0 1 0,0-1-1,1 1 1,-1-1-1,0 0 1,0 1 0,0-1-1,1 1 1,-1-1 0,0 1-1,0-1 1,1 1 0,-1-1-1,1 1 1,-1-1 0,0 1-1,1-1 1,0 0 0,3-2-17,-1-1 1,0 1-1,-1-1 1,4-5-1,2-3 154,5-6-176,-10 15 32,-2 2-54,13 18 65,-11-11-1,1 1 0,0-1 0,1 0 1,7 9-1,7 8 78,-1 4-113,-8-12 92,0-1 1,1 0-1,17 17 1,6-2 273,-25-21-252,16 16-1,-7-6-3,15 5 229,-32-22-212,0-1-34,-1 0 0,1 0 1,-1 0-1,1 0 1,-1 0-1,1 1 0,-1-1 1,1 0-1,-1 0 1,1 0-1,-1-1 0,1 1 1,-1 0-1,1 0 0,-1 0 1,2-1-1,2-23 82,-3 17-126,0 1 1,0-1 0,0 0-1,0 0 1,1 0 0,0 1 0,5-10-1,25-43-106,-21 40-12,24-40 163,-9 31-175,-24 25 124,0 0 0,0 1 0,0-1 0,0 0 0,0 1 0,0-1 1,1 1-1,0 0 0,3-2 0,-6 3-8,1 1 0,-1 0 0,0 0 0,1-1 1,-1 1-1,0 0 0,1-1 0,-1 1 0,0 0 0,0-1 0,1 1 0,-1 0 1,0-1-1,0 1 0,0 0 0,1-1 0,-1 1 0,0-1 0,0 1 1,0 0-1,0-1 0,0 1 0,0-1 0,0 0 12,0 1 0,0 0 0,0-1 0,0 1 0,0 0 0,0 0 0,0-1 0,0 1 0,0 0 0,1 0 0,-1-1 0,0 1 0,0 0 0,0 0 0,0-1 0,0 1 0,1 0 0,-1 0 0,0-1 0,0 1 0,0 0 0,0 0 1,1 0-1,-1 0 0,0-1 0,0 1 0,1 0 0,-1 0 0,0 0 0,0 0 0,1 0 0,-1 0 0,0 0 0,0 0 0,1-1 0,-1 1 0,0 0 0,1 0 0,-1 0 0,0 0 0,1 1 0,0-1 122,-1 9-32,3-2-125,-1-4 10,-1 1 0,1-1 0,-1 1 0,0-1 0,0 1 0,-1 0 0,1 7 0,6 70 350,-5-65-278,4 12 115,-4-21-135,-1-1-1,0 0 1,1 13-1,4 85-48,1 2 358,-7-89-348,-1-10 30,1 1 1,0 0-1,1 0 1,-1 0-1,2 0 0,1 8 1,-2-13-3,2 3 24,-2-1 1,1 1-1,1 10 1,4 5 68,-2-5-1,-4-14-106,-1-1 0,1 1 0,-1-1 0,1 1-1,-1-1 1,1 1 0,0-1 0,0 1 0,0-1 0,0 0-1,1 2 1,-1-2 6,0 0-1,-1 0 1,1 0-1,0 0 1,0 1-1,-1-1 1,1 0-1,-1 1 1,1-1-1,-1 0 1,1 2-1,0 0-10,0 0 0,0 0 0,0 0 0,0 0 0,1-1 0,-1 1 0,3 3 0,5 10-48,-7-13 66,0 0 1,0 1-1,0-1 1,1-1-1,3 5 1,-4-5-43,0 0 0,0 0 0,-1 1 0,1-1 0,0 0 0,-1 1 1,1-1-1,-1 0 0,2 6 0,-3-7-36,0 0 0,0-1 1,0 1-1,1 0 0,-1 0 0,0 0 0,1-1 1,-1 1-1,1 0 0,-1 0 0,0-1 0,1 1 1,0 0-1,-1-1 0,2 2 0,5-27-7845,4-5 4628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2:55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1 864 1888,'0'0'37,"0"-1"0,0 1 1,0 0-1,0-1 0,0 1 0,0 0 0,0-1 1,0 1-1,0 0 0,0-1 0,0 1 0,1 0 0,-1-1 1,0 1-1,0 0 0,0 0 0,1-1 0,-1 1 1,0 0-1,0 0 0,1-1 0,-1 1 0,1 0-6,-1-1 0,1 1 0,-1-1-1,1 1 1,-1-1 0,1 0 0,-1 1-1,0-1 1,1 0 0,-1 1 0,0-1-1,1 0 1,-1 1 0,0-1 0,0 0-1,0 1 1,0-1 0,0 0 0,0 1-1,0-1 1,0 0 0,0-1 0,3-16 2704,15 5-713,12-6-737,11-17-993,-3-3-1,39-48 1,-64 71-177,0-1-1,-2-1 1,12-22 0,23-61-61,-19 38 62,-1 0 55,4-8 31,-13 31-83,-13 28-143,1 1 1,12-22-1,-16 31 44,0 0-1,0-1 1,0 1-1,0-1 1,0 1-1,0-4 1,0 4-23,-1 0 0,1 0 1,-1 0-1,1 0 0,0 0 1,0 0-1,-1 1 0,1-1 0,0 0 1,2-1-1,-1 0 19,-1 1-1,1 0 1,-1 0 0,0-1-1,0 1 1,0 0-1,1-5 1,5-9 126,-3 10 22,-2 4-129,-1 0-1,1 0 1,-1 0 0,0 0 0,0 0 0,0 0-1,0 0 1,0 0 0,1-4 0,-2 5-22,0 1 1,0-1 0,0 0 0,0 1 0,0-1 0,0 1 0,0-1 0,1 0-1,-1 1 1,0-1 0,0 0 0,1 1 0,-1-1 0,1 1 0,0-1-1,-1 0-16,1 0-1,-1 0 0,1 0 0,-1 0 0,1 0 0,-1 0 0,1 0 1,-1 0-1,0 0 0,1 0 0,-1 0 0,0 0 0,0 0 0,0 0 0,0-2 1,26 47 253,-22-37-241,0 1-1,0-1 0,4 11 1,6 14 48,12 14-51,-10-17 36,37 53 1,-50-77-23,1 0 1,-1 0 0,0 1 0,-1-1-1,3 7 1,0 1-14,13 22 0,-10-22 153,-7-12 144,1-2-311,-1 0-1,1 0 1,0 0-1,-1-1 1,0 1-1,1 0 1,-1-1-1,0 1 1,0-1-1,0 0 1,1 1-1,-2-1 1,1 0-1,0 0 1,0-2-1,9-32 96,-5 13-82,50-149 159,-52 162-205,2 1 0,-1 1-1,1-1 1,9-10 0,2-6-74,-12 21 121,-1-1 0,1 2 0,0-1 0,0 0 0,1 1-1,5-4 1,-9 7 15,2-4-101,-3 4 76,1 0-1,-1-1 1,0 1 0,0 0-1,0 0 1,0-1 0,1 1-1,-1 0 1,0 0 0,0 0-1,0-1 1,1 1 0,-1 0-1,0 0 1,0 0 0,1-1-1,-1 1 1,0 0 0,0 0-1,1 0 1,-1 0 0,0 0-1,1 0 1,-1 0 0,1 0-1,18 0 186,-18 0-172,1-1-114,-1 1 91,1-1 0,-1 1-1,1 0 1,-1-1 0,1 1-1,-1 0 1,1 0 0,0 0-1,-1 0 1,1 1 0,-1-1-1,1 0 1,-1 1 0,3 0-1,0 1 34,0 0 0,0 1 0,-1-1-1,1 1 1,-1 0 0,1 0 0,-1 0 0,0 0-1,3 4 1,2 4 4,13 21 0,-8-6-71,-2 1 0,0 0 0,7 29 0,-15-44-16,26 110 27,-6-22-35,-21-92 96,39 133 174,-24-83-231,-15-53 52,-1 0 1,0 1-1,0-1 0,0 9 0,0-10 17,-1 1 0,0 0-1,1-1 1,0 1-1,0-1 1,3 6 0,-3-7-23,0-1 0,0 1 0,-1 0 0,1-1 0,-1 1 0,1 0 0,-1 0 0,0-1 0,0 6-1,0-2-94,0-5 7,-1-1 74,1 1 1,0-1-1,-1 0 1,1 0-1,0 0 0,-1 1 1,1-1-1,0 0 1,0 0-1,0 1 1,-1-1-1,1 0 1,0 1-1,0-1 1,0 0-1,0 0 1,-1 1-1,1-1 1,0 0-1,0 1 1,0-1-1,0 0 1,0 1-1,0-1 1,0 1-1,0-1 1,0 1-1,0 11 18,0-11-17,2 20-331,-1-19 238,-1 1-1,1 0 1,-1 0-1,0 0 1,0 0 0,0-1-1,0 1 1,0 0-1,-1 0 1,1 0 0,-1-1-1,-1 6 1,-1-1-562,0-1-680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2:57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32 1568,'0'0'9,"0"0"-1,0 1 1,0-1 0,0 0 0,0 0-1,-1 0 1,1 0 0,0 0 0,0 0-1,0 0 1,0 0 0,0 0 0,0 0-1,0 0 1,0 0 0,0 0 0,0 0 0,0 0-1,0 0 1,-1 0 0,1 0 0,0 0-1,0 0 1,0 0 0,0 0 0,0 0-1,0 0 1,0 0 0,0 0 0,0 0-1,0 0 1,0 0 0,0-1 0,0 1-1,0 0 1,-1 0 0,1 0 0,0 0-1,0 0 1,0 0 0,0 0 0,0 0-1,0 0 1,0 0 0,0 0 0,0 0-1,0 0 1,0 0 0,0-1 0,0 1-1,0 0 1,0 0 0,0 0 0,0 0-1,0 0 1,0 0 0,0 0 0,0 0-1,0 0 1,0 0 0,0 0 0,0 0-1,0 0 1,0-1 0,0 1 0,0 0-1,0 0 1,0 0 0,1 0 0,-1 0 1,0 0 1,0 0-1,0 0 1,0 0-1,0 0 1,0 0-1,0 0 1,0-1-1,0 1 1,0 0-1,0 0 1,0 0-1,0 0 1,0 0 0,0 0-1,0 0 1,0 0-1,0 0 1,0 0-1,0 0 1,0 0-1,0-1 1,0 1-1,0 0 1,0 0-1,0 0 1,0 0-1,0 0 1,0 0-1,0 0 1,0 0-1,0 0 1,0 0-1,0 0 1,0 0-1,-1 0 1,1 0 0,0-1-1,0 1 1,0 0-1,0 0 1,0 0-1,0 0 1,0 0-1,0 0 1,0 0-1,0 0 1,0 0-1,0 0 1,0 0-1,-1 0 1,1 0-1,0 0 1,-1 1 493,17-13 3453,18 13-3158,76-4-312,-78 1-54,57 4 1,-19 0-48,-12 0-80,-26-1-30,54-4 1,60-8 160,-129 9-426,-1 0-2875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23:22:58.0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17 2496,'-3'2'4680,"20"-2"-3062,3-6-1369,-17 5-236,1-1 0,0 1-1,0 0 1,0 0 0,0 0-1,0 1 1,0-1 0,0 1-1,0 0 1,0 0 0,0 1 0,0-1-1,6 2 1,4 2 91,-1-1 0,0-1 0,1 0-1,-1-1 1,22 0 0,69-11 613,9 0-30,64 13-1183,-177-3 401,0 0 0,1 0 0,-1 0 1,1 0-1,-1 0 0,1 0 0,-1 0 1,1 0-1,-1 0 0,1 0 1,-1 1-1,1-1 0,-1 0 0,0 0 1,1 0-1,-1 1 0,1-1 0,-1 0 1,0 1-1,1-1 0,-1 0 0,0 1 1,1-1-1,-1 0 0,0 1 0,1-1 1,-1 0-1,0 1 0,0-1 0,0 1 1,1-1-1,-1 1 0,0-1 1,0 1-1,0-1 0,0 1 0,0-1 1,0 0-1,0 1 0,0-1 0,0 1 1,0-1-1,0 2 0,1 8-2141,3 1-127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1C50-5477-4543-B8E7-E5AF15AC3486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B8DD-79A3-4D25-A856-BD833133C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4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1C50-5477-4543-B8E7-E5AF15AC3486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B8DD-79A3-4D25-A856-BD833133C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4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1C50-5477-4543-B8E7-E5AF15AC3486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B8DD-79A3-4D25-A856-BD833133C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3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1C50-5477-4543-B8E7-E5AF15AC3486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B8DD-79A3-4D25-A856-BD833133C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9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1C50-5477-4543-B8E7-E5AF15AC3486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B8DD-79A3-4D25-A856-BD833133C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3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1C50-5477-4543-B8E7-E5AF15AC3486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B8DD-79A3-4D25-A856-BD833133C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9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1C50-5477-4543-B8E7-E5AF15AC3486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B8DD-79A3-4D25-A856-BD833133C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7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1C50-5477-4543-B8E7-E5AF15AC3486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B8DD-79A3-4D25-A856-BD833133C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0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1C50-5477-4543-B8E7-E5AF15AC3486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B8DD-79A3-4D25-A856-BD833133C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5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1C50-5477-4543-B8E7-E5AF15AC3486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B8DD-79A3-4D25-A856-BD833133C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2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1C50-5477-4543-B8E7-E5AF15AC3486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B8DD-79A3-4D25-A856-BD833133C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7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01C50-5477-4543-B8E7-E5AF15AC3486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4B8DD-79A3-4D25-A856-BD833133C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0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customXml" Target="../ink/ink91.xml"/><Relationship Id="rId18" Type="http://schemas.openxmlformats.org/officeDocument/2006/relationships/image" Target="../media/image106.png"/><Relationship Id="rId26" Type="http://schemas.openxmlformats.org/officeDocument/2006/relationships/image" Target="../media/image110.png"/><Relationship Id="rId39" Type="http://schemas.openxmlformats.org/officeDocument/2006/relationships/customXml" Target="../ink/ink104.xml"/><Relationship Id="rId3" Type="http://schemas.openxmlformats.org/officeDocument/2006/relationships/customXml" Target="../ink/ink86.xml"/><Relationship Id="rId21" Type="http://schemas.openxmlformats.org/officeDocument/2006/relationships/customXml" Target="../ink/ink95.xml"/><Relationship Id="rId34" Type="http://schemas.openxmlformats.org/officeDocument/2006/relationships/image" Target="../media/image114.png"/><Relationship Id="rId7" Type="http://schemas.openxmlformats.org/officeDocument/2006/relationships/customXml" Target="../ink/ink88.xml"/><Relationship Id="rId12" Type="http://schemas.openxmlformats.org/officeDocument/2006/relationships/image" Target="../media/image103.png"/><Relationship Id="rId17" Type="http://schemas.openxmlformats.org/officeDocument/2006/relationships/customXml" Target="../ink/ink93.xml"/><Relationship Id="rId25" Type="http://schemas.openxmlformats.org/officeDocument/2006/relationships/customXml" Target="../ink/ink97.xml"/><Relationship Id="rId33" Type="http://schemas.openxmlformats.org/officeDocument/2006/relationships/customXml" Target="../ink/ink101.xml"/><Relationship Id="rId38" Type="http://schemas.openxmlformats.org/officeDocument/2006/relationships/image" Target="../media/image116.png"/><Relationship Id="rId2" Type="http://schemas.openxmlformats.org/officeDocument/2006/relationships/image" Target="../media/image73.png"/><Relationship Id="rId16" Type="http://schemas.openxmlformats.org/officeDocument/2006/relationships/image" Target="../media/image105.png"/><Relationship Id="rId20" Type="http://schemas.openxmlformats.org/officeDocument/2006/relationships/image" Target="../media/image107.png"/><Relationship Id="rId29" Type="http://schemas.openxmlformats.org/officeDocument/2006/relationships/customXml" Target="../ink/ink99.xml"/><Relationship Id="rId41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customXml" Target="../ink/ink90.xml"/><Relationship Id="rId24" Type="http://schemas.openxmlformats.org/officeDocument/2006/relationships/image" Target="../media/image109.png"/><Relationship Id="rId32" Type="http://schemas.openxmlformats.org/officeDocument/2006/relationships/image" Target="../media/image113.png"/><Relationship Id="rId37" Type="http://schemas.openxmlformats.org/officeDocument/2006/relationships/customXml" Target="../ink/ink103.xml"/><Relationship Id="rId40" Type="http://schemas.openxmlformats.org/officeDocument/2006/relationships/image" Target="../media/image117.png"/><Relationship Id="rId5" Type="http://schemas.openxmlformats.org/officeDocument/2006/relationships/customXml" Target="../ink/ink87.xml"/><Relationship Id="rId15" Type="http://schemas.openxmlformats.org/officeDocument/2006/relationships/customXml" Target="../ink/ink92.xml"/><Relationship Id="rId23" Type="http://schemas.openxmlformats.org/officeDocument/2006/relationships/customXml" Target="../ink/ink96.xml"/><Relationship Id="rId28" Type="http://schemas.openxmlformats.org/officeDocument/2006/relationships/image" Target="../media/image111.png"/><Relationship Id="rId36" Type="http://schemas.openxmlformats.org/officeDocument/2006/relationships/image" Target="../media/image115.png"/><Relationship Id="rId10" Type="http://schemas.openxmlformats.org/officeDocument/2006/relationships/image" Target="../media/image102.png"/><Relationship Id="rId19" Type="http://schemas.openxmlformats.org/officeDocument/2006/relationships/customXml" Target="../ink/ink94.xml"/><Relationship Id="rId31" Type="http://schemas.openxmlformats.org/officeDocument/2006/relationships/customXml" Target="../ink/ink100.xml"/><Relationship Id="rId4" Type="http://schemas.openxmlformats.org/officeDocument/2006/relationships/image" Target="../media/image99.png"/><Relationship Id="rId9" Type="http://schemas.openxmlformats.org/officeDocument/2006/relationships/customXml" Target="../ink/ink89.xml"/><Relationship Id="rId14" Type="http://schemas.openxmlformats.org/officeDocument/2006/relationships/image" Target="../media/image104.png"/><Relationship Id="rId22" Type="http://schemas.openxmlformats.org/officeDocument/2006/relationships/image" Target="../media/image108.png"/><Relationship Id="rId27" Type="http://schemas.openxmlformats.org/officeDocument/2006/relationships/customXml" Target="../ink/ink98.xml"/><Relationship Id="rId30" Type="http://schemas.openxmlformats.org/officeDocument/2006/relationships/image" Target="../media/image112.png"/><Relationship Id="rId35" Type="http://schemas.openxmlformats.org/officeDocument/2006/relationships/customXml" Target="../ink/ink10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customXml" Target="../ink/ink110.xml"/><Relationship Id="rId18" Type="http://schemas.openxmlformats.org/officeDocument/2006/relationships/image" Target="../media/image127.png"/><Relationship Id="rId26" Type="http://schemas.openxmlformats.org/officeDocument/2006/relationships/image" Target="../media/image131.png"/><Relationship Id="rId3" Type="http://schemas.openxmlformats.org/officeDocument/2006/relationships/customXml" Target="../ink/ink105.xml"/><Relationship Id="rId21" Type="http://schemas.openxmlformats.org/officeDocument/2006/relationships/customXml" Target="../ink/ink114.xml"/><Relationship Id="rId7" Type="http://schemas.openxmlformats.org/officeDocument/2006/relationships/customXml" Target="../ink/ink107.xml"/><Relationship Id="rId12" Type="http://schemas.openxmlformats.org/officeDocument/2006/relationships/image" Target="../media/image124.png"/><Relationship Id="rId17" Type="http://schemas.openxmlformats.org/officeDocument/2006/relationships/customXml" Target="../ink/ink112.xml"/><Relationship Id="rId25" Type="http://schemas.openxmlformats.org/officeDocument/2006/relationships/customXml" Target="../ink/ink116.xml"/><Relationship Id="rId2" Type="http://schemas.openxmlformats.org/officeDocument/2006/relationships/image" Target="../media/image118.png"/><Relationship Id="rId16" Type="http://schemas.openxmlformats.org/officeDocument/2006/relationships/image" Target="../media/image126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customXml" Target="../ink/ink109.xml"/><Relationship Id="rId24" Type="http://schemas.openxmlformats.org/officeDocument/2006/relationships/image" Target="../media/image130.png"/><Relationship Id="rId5" Type="http://schemas.openxmlformats.org/officeDocument/2006/relationships/customXml" Target="../ink/ink106.xml"/><Relationship Id="rId15" Type="http://schemas.openxmlformats.org/officeDocument/2006/relationships/customXml" Target="../ink/ink111.xml"/><Relationship Id="rId23" Type="http://schemas.openxmlformats.org/officeDocument/2006/relationships/customXml" Target="../ink/ink115.xml"/><Relationship Id="rId10" Type="http://schemas.openxmlformats.org/officeDocument/2006/relationships/image" Target="../media/image123.png"/><Relationship Id="rId19" Type="http://schemas.openxmlformats.org/officeDocument/2006/relationships/customXml" Target="../ink/ink113.xml"/><Relationship Id="rId4" Type="http://schemas.openxmlformats.org/officeDocument/2006/relationships/image" Target="../media/image120.png"/><Relationship Id="rId9" Type="http://schemas.openxmlformats.org/officeDocument/2006/relationships/customXml" Target="../ink/ink108.xml"/><Relationship Id="rId14" Type="http://schemas.openxmlformats.org/officeDocument/2006/relationships/image" Target="../media/image125.png"/><Relationship Id="rId22" Type="http://schemas.openxmlformats.org/officeDocument/2006/relationships/image" Target="../media/image129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9.xml"/><Relationship Id="rId117" Type="http://schemas.openxmlformats.org/officeDocument/2006/relationships/image" Target="../media/image188.png"/><Relationship Id="rId21" Type="http://schemas.openxmlformats.org/officeDocument/2006/relationships/image" Target="../media/image140.png"/><Relationship Id="rId42" Type="http://schemas.openxmlformats.org/officeDocument/2006/relationships/customXml" Target="../ink/ink137.xml"/><Relationship Id="rId47" Type="http://schemas.openxmlformats.org/officeDocument/2006/relationships/image" Target="../media/image153.png"/><Relationship Id="rId63" Type="http://schemas.openxmlformats.org/officeDocument/2006/relationships/image" Target="../media/image161.png"/><Relationship Id="rId68" Type="http://schemas.openxmlformats.org/officeDocument/2006/relationships/customXml" Target="../ink/ink150.xml"/><Relationship Id="rId84" Type="http://schemas.openxmlformats.org/officeDocument/2006/relationships/customXml" Target="../ink/ink158.xml"/><Relationship Id="rId89" Type="http://schemas.openxmlformats.org/officeDocument/2006/relationships/image" Target="../media/image174.png"/><Relationship Id="rId112" Type="http://schemas.openxmlformats.org/officeDocument/2006/relationships/customXml" Target="../ink/ink172.xml"/><Relationship Id="rId133" Type="http://schemas.openxmlformats.org/officeDocument/2006/relationships/image" Target="../media/image196.png"/><Relationship Id="rId138" Type="http://schemas.openxmlformats.org/officeDocument/2006/relationships/customXml" Target="../ink/ink185.xml"/><Relationship Id="rId16" Type="http://schemas.openxmlformats.org/officeDocument/2006/relationships/customXml" Target="../ink/ink124.xml"/><Relationship Id="rId107" Type="http://schemas.openxmlformats.org/officeDocument/2006/relationships/image" Target="../media/image183.png"/><Relationship Id="rId11" Type="http://schemas.openxmlformats.org/officeDocument/2006/relationships/image" Target="../media/image135.png"/><Relationship Id="rId32" Type="http://schemas.openxmlformats.org/officeDocument/2006/relationships/customXml" Target="../ink/ink132.xml"/><Relationship Id="rId37" Type="http://schemas.openxmlformats.org/officeDocument/2006/relationships/image" Target="../media/image148.png"/><Relationship Id="rId53" Type="http://schemas.openxmlformats.org/officeDocument/2006/relationships/image" Target="../media/image156.png"/><Relationship Id="rId58" Type="http://schemas.openxmlformats.org/officeDocument/2006/relationships/customXml" Target="../ink/ink145.xml"/><Relationship Id="rId74" Type="http://schemas.openxmlformats.org/officeDocument/2006/relationships/customXml" Target="../ink/ink153.xml"/><Relationship Id="rId79" Type="http://schemas.openxmlformats.org/officeDocument/2006/relationships/image" Target="../media/image169.png"/><Relationship Id="rId102" Type="http://schemas.openxmlformats.org/officeDocument/2006/relationships/customXml" Target="../ink/ink167.xml"/><Relationship Id="rId123" Type="http://schemas.openxmlformats.org/officeDocument/2006/relationships/image" Target="../media/image191.png"/><Relationship Id="rId128" Type="http://schemas.openxmlformats.org/officeDocument/2006/relationships/customXml" Target="../ink/ink180.xml"/><Relationship Id="rId144" Type="http://schemas.openxmlformats.org/officeDocument/2006/relationships/customXml" Target="../ink/ink188.xml"/><Relationship Id="rId149" Type="http://schemas.openxmlformats.org/officeDocument/2006/relationships/image" Target="../media/image204.png"/><Relationship Id="rId5" Type="http://schemas.openxmlformats.org/officeDocument/2006/relationships/image" Target="../media/image132.png"/><Relationship Id="rId90" Type="http://schemas.openxmlformats.org/officeDocument/2006/relationships/customXml" Target="../ink/ink161.xml"/><Relationship Id="rId95" Type="http://schemas.openxmlformats.org/officeDocument/2006/relationships/image" Target="../media/image177.png"/><Relationship Id="rId22" Type="http://schemas.openxmlformats.org/officeDocument/2006/relationships/customXml" Target="../ink/ink127.xml"/><Relationship Id="rId27" Type="http://schemas.openxmlformats.org/officeDocument/2006/relationships/image" Target="../media/image143.png"/><Relationship Id="rId43" Type="http://schemas.openxmlformats.org/officeDocument/2006/relationships/image" Target="../media/image151.png"/><Relationship Id="rId48" Type="http://schemas.openxmlformats.org/officeDocument/2006/relationships/customXml" Target="../ink/ink140.xml"/><Relationship Id="rId64" Type="http://schemas.openxmlformats.org/officeDocument/2006/relationships/customXml" Target="../ink/ink148.xml"/><Relationship Id="rId69" Type="http://schemas.openxmlformats.org/officeDocument/2006/relationships/image" Target="../media/image164.png"/><Relationship Id="rId113" Type="http://schemas.openxmlformats.org/officeDocument/2006/relationships/image" Target="../media/image186.png"/><Relationship Id="rId118" Type="http://schemas.openxmlformats.org/officeDocument/2006/relationships/customXml" Target="../ink/ink175.xml"/><Relationship Id="rId134" Type="http://schemas.openxmlformats.org/officeDocument/2006/relationships/customXml" Target="../ink/ink183.xml"/><Relationship Id="rId139" Type="http://schemas.openxmlformats.org/officeDocument/2006/relationships/image" Target="../media/image199.png"/><Relationship Id="rId80" Type="http://schemas.openxmlformats.org/officeDocument/2006/relationships/customXml" Target="../ink/ink156.xml"/><Relationship Id="rId85" Type="http://schemas.openxmlformats.org/officeDocument/2006/relationships/image" Target="../media/image172.png"/><Relationship Id="rId150" Type="http://schemas.openxmlformats.org/officeDocument/2006/relationships/customXml" Target="../ink/ink191.xml"/><Relationship Id="rId12" Type="http://schemas.openxmlformats.org/officeDocument/2006/relationships/customXml" Target="../ink/ink122.xml"/><Relationship Id="rId17" Type="http://schemas.openxmlformats.org/officeDocument/2006/relationships/image" Target="../media/image138.png"/><Relationship Id="rId25" Type="http://schemas.openxmlformats.org/officeDocument/2006/relationships/image" Target="../media/image142.png"/><Relationship Id="rId33" Type="http://schemas.openxmlformats.org/officeDocument/2006/relationships/image" Target="../media/image146.png"/><Relationship Id="rId38" Type="http://schemas.openxmlformats.org/officeDocument/2006/relationships/customXml" Target="../ink/ink135.xml"/><Relationship Id="rId46" Type="http://schemas.openxmlformats.org/officeDocument/2006/relationships/customXml" Target="../ink/ink139.xml"/><Relationship Id="rId59" Type="http://schemas.openxmlformats.org/officeDocument/2006/relationships/image" Target="../media/image159.png"/><Relationship Id="rId67" Type="http://schemas.openxmlformats.org/officeDocument/2006/relationships/image" Target="../media/image163.png"/><Relationship Id="rId103" Type="http://schemas.openxmlformats.org/officeDocument/2006/relationships/image" Target="../media/image181.png"/><Relationship Id="rId108" Type="http://schemas.openxmlformats.org/officeDocument/2006/relationships/customXml" Target="../ink/ink170.xml"/><Relationship Id="rId116" Type="http://schemas.openxmlformats.org/officeDocument/2006/relationships/customXml" Target="../ink/ink174.xml"/><Relationship Id="rId124" Type="http://schemas.openxmlformats.org/officeDocument/2006/relationships/customXml" Target="../ink/ink178.xml"/><Relationship Id="rId129" Type="http://schemas.openxmlformats.org/officeDocument/2006/relationships/image" Target="../media/image194.png"/><Relationship Id="rId137" Type="http://schemas.openxmlformats.org/officeDocument/2006/relationships/image" Target="../media/image198.png"/><Relationship Id="rId20" Type="http://schemas.openxmlformats.org/officeDocument/2006/relationships/customXml" Target="../ink/ink126.xml"/><Relationship Id="rId41" Type="http://schemas.openxmlformats.org/officeDocument/2006/relationships/image" Target="../media/image150.png"/><Relationship Id="rId54" Type="http://schemas.openxmlformats.org/officeDocument/2006/relationships/customXml" Target="../ink/ink143.xml"/><Relationship Id="rId62" Type="http://schemas.openxmlformats.org/officeDocument/2006/relationships/customXml" Target="../ink/ink147.xml"/><Relationship Id="rId70" Type="http://schemas.openxmlformats.org/officeDocument/2006/relationships/customXml" Target="../ink/ink151.xml"/><Relationship Id="rId75" Type="http://schemas.openxmlformats.org/officeDocument/2006/relationships/image" Target="../media/image167.png"/><Relationship Id="rId83" Type="http://schemas.openxmlformats.org/officeDocument/2006/relationships/image" Target="../media/image171.png"/><Relationship Id="rId88" Type="http://schemas.openxmlformats.org/officeDocument/2006/relationships/customXml" Target="../ink/ink160.xml"/><Relationship Id="rId91" Type="http://schemas.openxmlformats.org/officeDocument/2006/relationships/image" Target="../media/image175.png"/><Relationship Id="rId96" Type="http://schemas.openxmlformats.org/officeDocument/2006/relationships/customXml" Target="../ink/ink164.xml"/><Relationship Id="rId111" Type="http://schemas.openxmlformats.org/officeDocument/2006/relationships/image" Target="../media/image185.png"/><Relationship Id="rId132" Type="http://schemas.openxmlformats.org/officeDocument/2006/relationships/customXml" Target="../ink/ink182.xml"/><Relationship Id="rId140" Type="http://schemas.openxmlformats.org/officeDocument/2006/relationships/customXml" Target="../ink/ink186.xml"/><Relationship Id="rId145" Type="http://schemas.openxmlformats.org/officeDocument/2006/relationships/image" Target="../media/image202.png"/><Relationship Id="rId153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9.xml"/><Relationship Id="rId15" Type="http://schemas.openxmlformats.org/officeDocument/2006/relationships/image" Target="../media/image137.png"/><Relationship Id="rId23" Type="http://schemas.openxmlformats.org/officeDocument/2006/relationships/image" Target="../media/image141.png"/><Relationship Id="rId28" Type="http://schemas.openxmlformats.org/officeDocument/2006/relationships/customXml" Target="../ink/ink130.xml"/><Relationship Id="rId36" Type="http://schemas.openxmlformats.org/officeDocument/2006/relationships/customXml" Target="../ink/ink134.xml"/><Relationship Id="rId49" Type="http://schemas.openxmlformats.org/officeDocument/2006/relationships/image" Target="../media/image154.png"/><Relationship Id="rId57" Type="http://schemas.openxmlformats.org/officeDocument/2006/relationships/image" Target="../media/image158.png"/><Relationship Id="rId106" Type="http://schemas.openxmlformats.org/officeDocument/2006/relationships/customXml" Target="../ink/ink169.xml"/><Relationship Id="rId114" Type="http://schemas.openxmlformats.org/officeDocument/2006/relationships/customXml" Target="../ink/ink173.xml"/><Relationship Id="rId119" Type="http://schemas.openxmlformats.org/officeDocument/2006/relationships/image" Target="../media/image189.png"/><Relationship Id="rId127" Type="http://schemas.openxmlformats.org/officeDocument/2006/relationships/image" Target="../media/image193.png"/><Relationship Id="rId10" Type="http://schemas.openxmlformats.org/officeDocument/2006/relationships/customXml" Target="../ink/ink121.xml"/><Relationship Id="rId31" Type="http://schemas.openxmlformats.org/officeDocument/2006/relationships/image" Target="../media/image145.png"/><Relationship Id="rId44" Type="http://schemas.openxmlformats.org/officeDocument/2006/relationships/customXml" Target="../ink/ink138.xml"/><Relationship Id="rId52" Type="http://schemas.openxmlformats.org/officeDocument/2006/relationships/customXml" Target="../ink/ink142.xml"/><Relationship Id="rId60" Type="http://schemas.openxmlformats.org/officeDocument/2006/relationships/customXml" Target="../ink/ink146.xml"/><Relationship Id="rId65" Type="http://schemas.openxmlformats.org/officeDocument/2006/relationships/image" Target="../media/image162.png"/><Relationship Id="rId73" Type="http://schemas.openxmlformats.org/officeDocument/2006/relationships/image" Target="../media/image166.png"/><Relationship Id="rId78" Type="http://schemas.openxmlformats.org/officeDocument/2006/relationships/customXml" Target="../ink/ink155.xml"/><Relationship Id="rId81" Type="http://schemas.openxmlformats.org/officeDocument/2006/relationships/image" Target="../media/image170.png"/><Relationship Id="rId86" Type="http://schemas.openxmlformats.org/officeDocument/2006/relationships/customXml" Target="../ink/ink159.xml"/><Relationship Id="rId94" Type="http://schemas.openxmlformats.org/officeDocument/2006/relationships/customXml" Target="../ink/ink163.xml"/><Relationship Id="rId99" Type="http://schemas.openxmlformats.org/officeDocument/2006/relationships/image" Target="../media/image179.png"/><Relationship Id="rId101" Type="http://schemas.openxmlformats.org/officeDocument/2006/relationships/image" Target="../media/image180.png"/><Relationship Id="rId122" Type="http://schemas.openxmlformats.org/officeDocument/2006/relationships/customXml" Target="../ink/ink177.xml"/><Relationship Id="rId130" Type="http://schemas.openxmlformats.org/officeDocument/2006/relationships/customXml" Target="../ink/ink181.xml"/><Relationship Id="rId135" Type="http://schemas.openxmlformats.org/officeDocument/2006/relationships/image" Target="../media/image197.png"/><Relationship Id="rId143" Type="http://schemas.openxmlformats.org/officeDocument/2006/relationships/image" Target="../media/image201.png"/><Relationship Id="rId148" Type="http://schemas.openxmlformats.org/officeDocument/2006/relationships/customXml" Target="../ink/ink190.xml"/><Relationship Id="rId151" Type="http://schemas.openxmlformats.org/officeDocument/2006/relationships/image" Target="../media/image205.png"/><Relationship Id="rId4" Type="http://schemas.openxmlformats.org/officeDocument/2006/relationships/customXml" Target="../ink/ink118.xml"/><Relationship Id="rId9" Type="http://schemas.openxmlformats.org/officeDocument/2006/relationships/image" Target="../media/image134.png"/><Relationship Id="rId13" Type="http://schemas.openxmlformats.org/officeDocument/2006/relationships/image" Target="../media/image136.png"/><Relationship Id="rId18" Type="http://schemas.openxmlformats.org/officeDocument/2006/relationships/customXml" Target="../ink/ink125.xml"/><Relationship Id="rId39" Type="http://schemas.openxmlformats.org/officeDocument/2006/relationships/image" Target="../media/image149.png"/><Relationship Id="rId109" Type="http://schemas.openxmlformats.org/officeDocument/2006/relationships/image" Target="../media/image184.png"/><Relationship Id="rId34" Type="http://schemas.openxmlformats.org/officeDocument/2006/relationships/customXml" Target="../ink/ink133.xml"/><Relationship Id="rId50" Type="http://schemas.openxmlformats.org/officeDocument/2006/relationships/customXml" Target="../ink/ink141.xml"/><Relationship Id="rId55" Type="http://schemas.openxmlformats.org/officeDocument/2006/relationships/image" Target="../media/image157.png"/><Relationship Id="rId76" Type="http://schemas.openxmlformats.org/officeDocument/2006/relationships/customXml" Target="../ink/ink154.xml"/><Relationship Id="rId97" Type="http://schemas.openxmlformats.org/officeDocument/2006/relationships/image" Target="../media/image178.png"/><Relationship Id="rId104" Type="http://schemas.openxmlformats.org/officeDocument/2006/relationships/customXml" Target="../ink/ink168.xml"/><Relationship Id="rId120" Type="http://schemas.openxmlformats.org/officeDocument/2006/relationships/customXml" Target="../ink/ink176.xml"/><Relationship Id="rId125" Type="http://schemas.openxmlformats.org/officeDocument/2006/relationships/image" Target="../media/image192.png"/><Relationship Id="rId141" Type="http://schemas.openxmlformats.org/officeDocument/2006/relationships/image" Target="../media/image200.png"/><Relationship Id="rId146" Type="http://schemas.openxmlformats.org/officeDocument/2006/relationships/customXml" Target="../ink/ink189.xml"/><Relationship Id="rId7" Type="http://schemas.openxmlformats.org/officeDocument/2006/relationships/image" Target="../media/image133.png"/><Relationship Id="rId71" Type="http://schemas.openxmlformats.org/officeDocument/2006/relationships/image" Target="../media/image165.png"/><Relationship Id="rId92" Type="http://schemas.openxmlformats.org/officeDocument/2006/relationships/customXml" Target="../ink/ink162.xml"/><Relationship Id="rId2" Type="http://schemas.openxmlformats.org/officeDocument/2006/relationships/customXml" Target="../ink/ink117.xml"/><Relationship Id="rId29" Type="http://schemas.openxmlformats.org/officeDocument/2006/relationships/image" Target="../media/image144.png"/><Relationship Id="rId24" Type="http://schemas.openxmlformats.org/officeDocument/2006/relationships/customXml" Target="../ink/ink128.xml"/><Relationship Id="rId40" Type="http://schemas.openxmlformats.org/officeDocument/2006/relationships/customXml" Target="../ink/ink136.xml"/><Relationship Id="rId45" Type="http://schemas.openxmlformats.org/officeDocument/2006/relationships/image" Target="../media/image152.png"/><Relationship Id="rId66" Type="http://schemas.openxmlformats.org/officeDocument/2006/relationships/customXml" Target="../ink/ink149.xml"/><Relationship Id="rId87" Type="http://schemas.openxmlformats.org/officeDocument/2006/relationships/image" Target="../media/image173.png"/><Relationship Id="rId110" Type="http://schemas.openxmlformats.org/officeDocument/2006/relationships/customXml" Target="../ink/ink171.xml"/><Relationship Id="rId115" Type="http://schemas.openxmlformats.org/officeDocument/2006/relationships/image" Target="../media/image187.png"/><Relationship Id="rId131" Type="http://schemas.openxmlformats.org/officeDocument/2006/relationships/image" Target="../media/image195.png"/><Relationship Id="rId136" Type="http://schemas.openxmlformats.org/officeDocument/2006/relationships/customXml" Target="../ink/ink184.xml"/><Relationship Id="rId61" Type="http://schemas.openxmlformats.org/officeDocument/2006/relationships/image" Target="../media/image160.png"/><Relationship Id="rId82" Type="http://schemas.openxmlformats.org/officeDocument/2006/relationships/customXml" Target="../ink/ink157.xml"/><Relationship Id="rId152" Type="http://schemas.openxmlformats.org/officeDocument/2006/relationships/customXml" Target="../ink/ink192.xml"/><Relationship Id="rId19" Type="http://schemas.openxmlformats.org/officeDocument/2006/relationships/image" Target="../media/image139.png"/><Relationship Id="rId14" Type="http://schemas.openxmlformats.org/officeDocument/2006/relationships/customXml" Target="../ink/ink123.xml"/><Relationship Id="rId30" Type="http://schemas.openxmlformats.org/officeDocument/2006/relationships/customXml" Target="../ink/ink131.xml"/><Relationship Id="rId35" Type="http://schemas.openxmlformats.org/officeDocument/2006/relationships/image" Target="../media/image147.png"/><Relationship Id="rId56" Type="http://schemas.openxmlformats.org/officeDocument/2006/relationships/customXml" Target="../ink/ink144.xml"/><Relationship Id="rId77" Type="http://schemas.openxmlformats.org/officeDocument/2006/relationships/image" Target="../media/image168.png"/><Relationship Id="rId100" Type="http://schemas.openxmlformats.org/officeDocument/2006/relationships/customXml" Target="../ink/ink166.xml"/><Relationship Id="rId105" Type="http://schemas.openxmlformats.org/officeDocument/2006/relationships/image" Target="../media/image182.png"/><Relationship Id="rId126" Type="http://schemas.openxmlformats.org/officeDocument/2006/relationships/customXml" Target="../ink/ink179.xml"/><Relationship Id="rId147" Type="http://schemas.openxmlformats.org/officeDocument/2006/relationships/image" Target="../media/image203.png"/><Relationship Id="rId8" Type="http://schemas.openxmlformats.org/officeDocument/2006/relationships/customXml" Target="../ink/ink120.xml"/><Relationship Id="rId51" Type="http://schemas.openxmlformats.org/officeDocument/2006/relationships/image" Target="../media/image155.png"/><Relationship Id="rId72" Type="http://schemas.openxmlformats.org/officeDocument/2006/relationships/customXml" Target="../ink/ink152.xml"/><Relationship Id="rId93" Type="http://schemas.openxmlformats.org/officeDocument/2006/relationships/image" Target="../media/image176.png"/><Relationship Id="rId98" Type="http://schemas.openxmlformats.org/officeDocument/2006/relationships/customXml" Target="../ink/ink165.xml"/><Relationship Id="rId121" Type="http://schemas.openxmlformats.org/officeDocument/2006/relationships/image" Target="../media/image190.png"/><Relationship Id="rId142" Type="http://schemas.openxmlformats.org/officeDocument/2006/relationships/customXml" Target="../ink/ink187.xml"/><Relationship Id="rId3" Type="http://schemas.openxmlformats.org/officeDocument/2006/relationships/image" Target="../media/image11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8.xml"/><Relationship Id="rId18" Type="http://schemas.openxmlformats.org/officeDocument/2006/relationships/image" Target="../media/image215.png"/><Relationship Id="rId26" Type="http://schemas.openxmlformats.org/officeDocument/2006/relationships/image" Target="../media/image219.png"/><Relationship Id="rId39" Type="http://schemas.openxmlformats.org/officeDocument/2006/relationships/customXml" Target="../ink/ink211.xml"/><Relationship Id="rId21" Type="http://schemas.openxmlformats.org/officeDocument/2006/relationships/customXml" Target="../ink/ink202.xml"/><Relationship Id="rId34" Type="http://schemas.openxmlformats.org/officeDocument/2006/relationships/image" Target="../media/image223.png"/><Relationship Id="rId42" Type="http://schemas.openxmlformats.org/officeDocument/2006/relationships/image" Target="../media/image227.png"/><Relationship Id="rId47" Type="http://schemas.openxmlformats.org/officeDocument/2006/relationships/customXml" Target="../ink/ink215.xml"/><Relationship Id="rId50" Type="http://schemas.openxmlformats.org/officeDocument/2006/relationships/image" Target="../media/image231.png"/><Relationship Id="rId55" Type="http://schemas.openxmlformats.org/officeDocument/2006/relationships/customXml" Target="../ink/ink219.xml"/><Relationship Id="rId63" Type="http://schemas.openxmlformats.org/officeDocument/2006/relationships/customXml" Target="../ink/ink223.xml"/><Relationship Id="rId7" Type="http://schemas.openxmlformats.org/officeDocument/2006/relationships/customXml" Target="../ink/ink195.xml"/><Relationship Id="rId2" Type="http://schemas.openxmlformats.org/officeDocument/2006/relationships/image" Target="../media/image207.png"/><Relationship Id="rId16" Type="http://schemas.openxmlformats.org/officeDocument/2006/relationships/image" Target="../media/image214.png"/><Relationship Id="rId20" Type="http://schemas.openxmlformats.org/officeDocument/2006/relationships/image" Target="../media/image216.png"/><Relationship Id="rId29" Type="http://schemas.openxmlformats.org/officeDocument/2006/relationships/customXml" Target="../ink/ink206.xml"/><Relationship Id="rId41" Type="http://schemas.openxmlformats.org/officeDocument/2006/relationships/customXml" Target="../ink/ink212.xml"/><Relationship Id="rId54" Type="http://schemas.openxmlformats.org/officeDocument/2006/relationships/image" Target="../media/image233.png"/><Relationship Id="rId62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png"/><Relationship Id="rId11" Type="http://schemas.openxmlformats.org/officeDocument/2006/relationships/customXml" Target="../ink/ink197.xml"/><Relationship Id="rId24" Type="http://schemas.openxmlformats.org/officeDocument/2006/relationships/image" Target="../media/image218.png"/><Relationship Id="rId32" Type="http://schemas.openxmlformats.org/officeDocument/2006/relationships/image" Target="../media/image222.png"/><Relationship Id="rId37" Type="http://schemas.openxmlformats.org/officeDocument/2006/relationships/customXml" Target="../ink/ink210.xml"/><Relationship Id="rId40" Type="http://schemas.openxmlformats.org/officeDocument/2006/relationships/image" Target="../media/image226.png"/><Relationship Id="rId45" Type="http://schemas.openxmlformats.org/officeDocument/2006/relationships/customXml" Target="../ink/ink214.xml"/><Relationship Id="rId53" Type="http://schemas.openxmlformats.org/officeDocument/2006/relationships/customXml" Target="../ink/ink218.xml"/><Relationship Id="rId58" Type="http://schemas.openxmlformats.org/officeDocument/2006/relationships/image" Target="../media/image235.png"/><Relationship Id="rId5" Type="http://schemas.openxmlformats.org/officeDocument/2006/relationships/customXml" Target="../ink/ink194.xml"/><Relationship Id="rId15" Type="http://schemas.openxmlformats.org/officeDocument/2006/relationships/customXml" Target="../ink/ink199.xml"/><Relationship Id="rId23" Type="http://schemas.openxmlformats.org/officeDocument/2006/relationships/customXml" Target="../ink/ink203.xml"/><Relationship Id="rId28" Type="http://schemas.openxmlformats.org/officeDocument/2006/relationships/image" Target="../media/image220.png"/><Relationship Id="rId36" Type="http://schemas.openxmlformats.org/officeDocument/2006/relationships/image" Target="../media/image224.png"/><Relationship Id="rId49" Type="http://schemas.openxmlformats.org/officeDocument/2006/relationships/customXml" Target="../ink/ink216.xml"/><Relationship Id="rId57" Type="http://schemas.openxmlformats.org/officeDocument/2006/relationships/customXml" Target="../ink/ink220.xml"/><Relationship Id="rId61" Type="http://schemas.openxmlformats.org/officeDocument/2006/relationships/customXml" Target="../ink/ink222.xml"/><Relationship Id="rId10" Type="http://schemas.openxmlformats.org/officeDocument/2006/relationships/image" Target="../media/image211.png"/><Relationship Id="rId19" Type="http://schemas.openxmlformats.org/officeDocument/2006/relationships/customXml" Target="../ink/ink201.xml"/><Relationship Id="rId31" Type="http://schemas.openxmlformats.org/officeDocument/2006/relationships/customXml" Target="../ink/ink207.xml"/><Relationship Id="rId44" Type="http://schemas.openxmlformats.org/officeDocument/2006/relationships/image" Target="../media/image228.png"/><Relationship Id="rId52" Type="http://schemas.openxmlformats.org/officeDocument/2006/relationships/image" Target="../media/image232.png"/><Relationship Id="rId60" Type="http://schemas.openxmlformats.org/officeDocument/2006/relationships/image" Target="../media/image236.png"/><Relationship Id="rId4" Type="http://schemas.openxmlformats.org/officeDocument/2006/relationships/image" Target="../media/image208.png"/><Relationship Id="rId9" Type="http://schemas.openxmlformats.org/officeDocument/2006/relationships/customXml" Target="../ink/ink196.xml"/><Relationship Id="rId14" Type="http://schemas.openxmlformats.org/officeDocument/2006/relationships/image" Target="../media/image213.png"/><Relationship Id="rId22" Type="http://schemas.openxmlformats.org/officeDocument/2006/relationships/image" Target="../media/image217.png"/><Relationship Id="rId27" Type="http://schemas.openxmlformats.org/officeDocument/2006/relationships/customXml" Target="../ink/ink205.xml"/><Relationship Id="rId30" Type="http://schemas.openxmlformats.org/officeDocument/2006/relationships/image" Target="../media/image221.png"/><Relationship Id="rId35" Type="http://schemas.openxmlformats.org/officeDocument/2006/relationships/customXml" Target="../ink/ink209.xml"/><Relationship Id="rId43" Type="http://schemas.openxmlformats.org/officeDocument/2006/relationships/customXml" Target="../ink/ink213.xml"/><Relationship Id="rId48" Type="http://schemas.openxmlformats.org/officeDocument/2006/relationships/image" Target="../media/image230.png"/><Relationship Id="rId56" Type="http://schemas.openxmlformats.org/officeDocument/2006/relationships/image" Target="../media/image234.png"/><Relationship Id="rId64" Type="http://schemas.openxmlformats.org/officeDocument/2006/relationships/image" Target="../media/image238.png"/><Relationship Id="rId8" Type="http://schemas.openxmlformats.org/officeDocument/2006/relationships/image" Target="../media/image210.png"/><Relationship Id="rId51" Type="http://schemas.openxmlformats.org/officeDocument/2006/relationships/customXml" Target="../ink/ink217.xml"/><Relationship Id="rId3" Type="http://schemas.openxmlformats.org/officeDocument/2006/relationships/customXml" Target="../ink/ink193.xml"/><Relationship Id="rId12" Type="http://schemas.openxmlformats.org/officeDocument/2006/relationships/image" Target="../media/image212.png"/><Relationship Id="rId17" Type="http://schemas.openxmlformats.org/officeDocument/2006/relationships/customXml" Target="../ink/ink200.xml"/><Relationship Id="rId25" Type="http://schemas.openxmlformats.org/officeDocument/2006/relationships/customXml" Target="../ink/ink204.xml"/><Relationship Id="rId33" Type="http://schemas.openxmlformats.org/officeDocument/2006/relationships/customXml" Target="../ink/ink208.xml"/><Relationship Id="rId38" Type="http://schemas.openxmlformats.org/officeDocument/2006/relationships/image" Target="../media/image225.png"/><Relationship Id="rId46" Type="http://schemas.openxmlformats.org/officeDocument/2006/relationships/image" Target="../media/image229.png"/><Relationship Id="rId59" Type="http://schemas.openxmlformats.org/officeDocument/2006/relationships/customXml" Target="../ink/ink2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6.xml"/><Relationship Id="rId13" Type="http://schemas.openxmlformats.org/officeDocument/2006/relationships/image" Target="../media/image245.png"/><Relationship Id="rId18" Type="http://schemas.openxmlformats.org/officeDocument/2006/relationships/customXml" Target="../ink/ink231.xml"/><Relationship Id="rId26" Type="http://schemas.openxmlformats.org/officeDocument/2006/relationships/customXml" Target="../ink/ink235.xml"/><Relationship Id="rId3" Type="http://schemas.openxmlformats.org/officeDocument/2006/relationships/image" Target="../media/image240.png"/><Relationship Id="rId21" Type="http://schemas.openxmlformats.org/officeDocument/2006/relationships/image" Target="../media/image249.png"/><Relationship Id="rId7" Type="http://schemas.openxmlformats.org/officeDocument/2006/relationships/image" Target="../media/image242.png"/><Relationship Id="rId12" Type="http://schemas.openxmlformats.org/officeDocument/2006/relationships/customXml" Target="../ink/ink228.xml"/><Relationship Id="rId17" Type="http://schemas.openxmlformats.org/officeDocument/2006/relationships/image" Target="../media/image247.png"/><Relationship Id="rId25" Type="http://schemas.openxmlformats.org/officeDocument/2006/relationships/image" Target="../media/image251.png"/><Relationship Id="rId2" Type="http://schemas.openxmlformats.org/officeDocument/2006/relationships/image" Target="../media/image239.png"/><Relationship Id="rId16" Type="http://schemas.openxmlformats.org/officeDocument/2006/relationships/customXml" Target="../ink/ink230.xml"/><Relationship Id="rId20" Type="http://schemas.openxmlformats.org/officeDocument/2006/relationships/customXml" Target="../ink/ink232.xml"/><Relationship Id="rId29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5.xml"/><Relationship Id="rId11" Type="http://schemas.openxmlformats.org/officeDocument/2006/relationships/image" Target="../media/image244.png"/><Relationship Id="rId24" Type="http://schemas.openxmlformats.org/officeDocument/2006/relationships/customXml" Target="../ink/ink234.xml"/><Relationship Id="rId5" Type="http://schemas.openxmlformats.org/officeDocument/2006/relationships/image" Target="../media/image241.png"/><Relationship Id="rId15" Type="http://schemas.openxmlformats.org/officeDocument/2006/relationships/image" Target="../media/image246.png"/><Relationship Id="rId23" Type="http://schemas.openxmlformats.org/officeDocument/2006/relationships/image" Target="../media/image250.png"/><Relationship Id="rId28" Type="http://schemas.openxmlformats.org/officeDocument/2006/relationships/customXml" Target="../ink/ink236.xml"/><Relationship Id="rId10" Type="http://schemas.openxmlformats.org/officeDocument/2006/relationships/customXml" Target="../ink/ink227.xml"/><Relationship Id="rId19" Type="http://schemas.openxmlformats.org/officeDocument/2006/relationships/image" Target="../media/image248.png"/><Relationship Id="rId31" Type="http://schemas.openxmlformats.org/officeDocument/2006/relationships/image" Target="../media/image254.png"/><Relationship Id="rId4" Type="http://schemas.openxmlformats.org/officeDocument/2006/relationships/customXml" Target="../ink/ink224.xml"/><Relationship Id="rId9" Type="http://schemas.openxmlformats.org/officeDocument/2006/relationships/image" Target="../media/image243.png"/><Relationship Id="rId14" Type="http://schemas.openxmlformats.org/officeDocument/2006/relationships/customXml" Target="../ink/ink229.xml"/><Relationship Id="rId22" Type="http://schemas.openxmlformats.org/officeDocument/2006/relationships/customXml" Target="../ink/ink233.xml"/><Relationship Id="rId27" Type="http://schemas.openxmlformats.org/officeDocument/2006/relationships/image" Target="../media/image252.png"/><Relationship Id="rId30" Type="http://schemas.openxmlformats.org/officeDocument/2006/relationships/customXml" Target="../ink/ink23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2.png"/><Relationship Id="rId18" Type="http://schemas.openxmlformats.org/officeDocument/2006/relationships/customXml" Target="../ink/ink244.xml"/><Relationship Id="rId26" Type="http://schemas.openxmlformats.org/officeDocument/2006/relationships/customXml" Target="../ink/ink248.xml"/><Relationship Id="rId39" Type="http://schemas.openxmlformats.org/officeDocument/2006/relationships/image" Target="../media/image275.png"/><Relationship Id="rId21" Type="http://schemas.openxmlformats.org/officeDocument/2006/relationships/image" Target="../media/image266.png"/><Relationship Id="rId34" Type="http://schemas.openxmlformats.org/officeDocument/2006/relationships/customXml" Target="../ink/ink252.xml"/><Relationship Id="rId42" Type="http://schemas.openxmlformats.org/officeDocument/2006/relationships/customXml" Target="../ink/ink256.xml"/><Relationship Id="rId47" Type="http://schemas.openxmlformats.org/officeDocument/2006/relationships/image" Target="../media/image279.png"/><Relationship Id="rId50" Type="http://schemas.openxmlformats.org/officeDocument/2006/relationships/customXml" Target="../ink/ink260.xml"/><Relationship Id="rId55" Type="http://schemas.openxmlformats.org/officeDocument/2006/relationships/image" Target="../media/image283.png"/><Relationship Id="rId7" Type="http://schemas.openxmlformats.org/officeDocument/2006/relationships/image" Target="../media/image259.png"/><Relationship Id="rId12" Type="http://schemas.openxmlformats.org/officeDocument/2006/relationships/customXml" Target="../ink/ink241.xml"/><Relationship Id="rId17" Type="http://schemas.openxmlformats.org/officeDocument/2006/relationships/image" Target="../media/image264.png"/><Relationship Id="rId25" Type="http://schemas.openxmlformats.org/officeDocument/2006/relationships/image" Target="../media/image268.png"/><Relationship Id="rId33" Type="http://schemas.openxmlformats.org/officeDocument/2006/relationships/image" Target="../media/image272.png"/><Relationship Id="rId38" Type="http://schemas.openxmlformats.org/officeDocument/2006/relationships/customXml" Target="../ink/ink254.xml"/><Relationship Id="rId46" Type="http://schemas.openxmlformats.org/officeDocument/2006/relationships/customXml" Target="../ink/ink258.xml"/><Relationship Id="rId2" Type="http://schemas.openxmlformats.org/officeDocument/2006/relationships/image" Target="../media/image255.emf"/><Relationship Id="rId16" Type="http://schemas.openxmlformats.org/officeDocument/2006/relationships/customXml" Target="../ink/ink243.xml"/><Relationship Id="rId20" Type="http://schemas.openxmlformats.org/officeDocument/2006/relationships/customXml" Target="../ink/ink245.xml"/><Relationship Id="rId29" Type="http://schemas.openxmlformats.org/officeDocument/2006/relationships/image" Target="../media/image270.png"/><Relationship Id="rId41" Type="http://schemas.openxmlformats.org/officeDocument/2006/relationships/image" Target="../media/image276.png"/><Relationship Id="rId54" Type="http://schemas.openxmlformats.org/officeDocument/2006/relationships/customXml" Target="../ink/ink26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8.xml"/><Relationship Id="rId11" Type="http://schemas.openxmlformats.org/officeDocument/2006/relationships/image" Target="../media/image261.png"/><Relationship Id="rId24" Type="http://schemas.openxmlformats.org/officeDocument/2006/relationships/customXml" Target="../ink/ink247.xml"/><Relationship Id="rId32" Type="http://schemas.openxmlformats.org/officeDocument/2006/relationships/customXml" Target="../ink/ink251.xml"/><Relationship Id="rId37" Type="http://schemas.openxmlformats.org/officeDocument/2006/relationships/image" Target="../media/image274.png"/><Relationship Id="rId40" Type="http://schemas.openxmlformats.org/officeDocument/2006/relationships/customXml" Target="../ink/ink255.xml"/><Relationship Id="rId45" Type="http://schemas.openxmlformats.org/officeDocument/2006/relationships/image" Target="../media/image278.png"/><Relationship Id="rId53" Type="http://schemas.openxmlformats.org/officeDocument/2006/relationships/image" Target="../media/image282.png"/><Relationship Id="rId5" Type="http://schemas.openxmlformats.org/officeDocument/2006/relationships/image" Target="../media/image258.emf"/><Relationship Id="rId15" Type="http://schemas.openxmlformats.org/officeDocument/2006/relationships/image" Target="../media/image263.png"/><Relationship Id="rId23" Type="http://schemas.openxmlformats.org/officeDocument/2006/relationships/image" Target="../media/image267.png"/><Relationship Id="rId28" Type="http://schemas.openxmlformats.org/officeDocument/2006/relationships/customXml" Target="../ink/ink249.xml"/><Relationship Id="rId36" Type="http://schemas.openxmlformats.org/officeDocument/2006/relationships/customXml" Target="../ink/ink253.xml"/><Relationship Id="rId49" Type="http://schemas.openxmlformats.org/officeDocument/2006/relationships/image" Target="../media/image280.png"/><Relationship Id="rId10" Type="http://schemas.openxmlformats.org/officeDocument/2006/relationships/customXml" Target="../ink/ink240.xml"/><Relationship Id="rId19" Type="http://schemas.openxmlformats.org/officeDocument/2006/relationships/image" Target="../media/image265.png"/><Relationship Id="rId31" Type="http://schemas.openxmlformats.org/officeDocument/2006/relationships/image" Target="../media/image271.png"/><Relationship Id="rId44" Type="http://schemas.openxmlformats.org/officeDocument/2006/relationships/customXml" Target="../ink/ink257.xml"/><Relationship Id="rId52" Type="http://schemas.openxmlformats.org/officeDocument/2006/relationships/customXml" Target="../ink/ink261.xml"/><Relationship Id="rId4" Type="http://schemas.openxmlformats.org/officeDocument/2006/relationships/image" Target="../media/image257.emf"/><Relationship Id="rId9" Type="http://schemas.openxmlformats.org/officeDocument/2006/relationships/image" Target="../media/image260.png"/><Relationship Id="rId14" Type="http://schemas.openxmlformats.org/officeDocument/2006/relationships/customXml" Target="../ink/ink242.xml"/><Relationship Id="rId22" Type="http://schemas.openxmlformats.org/officeDocument/2006/relationships/customXml" Target="../ink/ink246.xml"/><Relationship Id="rId27" Type="http://schemas.openxmlformats.org/officeDocument/2006/relationships/image" Target="../media/image269.png"/><Relationship Id="rId30" Type="http://schemas.openxmlformats.org/officeDocument/2006/relationships/customXml" Target="../ink/ink250.xml"/><Relationship Id="rId35" Type="http://schemas.openxmlformats.org/officeDocument/2006/relationships/image" Target="../media/image273.png"/><Relationship Id="rId43" Type="http://schemas.openxmlformats.org/officeDocument/2006/relationships/image" Target="../media/image277.png"/><Relationship Id="rId48" Type="http://schemas.openxmlformats.org/officeDocument/2006/relationships/customXml" Target="../ink/ink259.xml"/><Relationship Id="rId8" Type="http://schemas.openxmlformats.org/officeDocument/2006/relationships/customXml" Target="../ink/ink239.xml"/><Relationship Id="rId51" Type="http://schemas.openxmlformats.org/officeDocument/2006/relationships/image" Target="../media/image281.png"/><Relationship Id="rId3" Type="http://schemas.openxmlformats.org/officeDocument/2006/relationships/image" Target="../media/image256.emf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68.xml"/><Relationship Id="rId18" Type="http://schemas.openxmlformats.org/officeDocument/2006/relationships/image" Target="../media/image292.png"/><Relationship Id="rId26" Type="http://schemas.openxmlformats.org/officeDocument/2006/relationships/image" Target="../media/image296.png"/><Relationship Id="rId39" Type="http://schemas.openxmlformats.org/officeDocument/2006/relationships/customXml" Target="../ink/ink281.xml"/><Relationship Id="rId21" Type="http://schemas.openxmlformats.org/officeDocument/2006/relationships/customXml" Target="../ink/ink272.xml"/><Relationship Id="rId34" Type="http://schemas.openxmlformats.org/officeDocument/2006/relationships/image" Target="../media/image300.png"/><Relationship Id="rId42" Type="http://schemas.openxmlformats.org/officeDocument/2006/relationships/image" Target="../media/image304.png"/><Relationship Id="rId47" Type="http://schemas.openxmlformats.org/officeDocument/2006/relationships/customXml" Target="../ink/ink285.xml"/><Relationship Id="rId50" Type="http://schemas.openxmlformats.org/officeDocument/2006/relationships/image" Target="../media/image308.png"/><Relationship Id="rId55" Type="http://schemas.openxmlformats.org/officeDocument/2006/relationships/customXml" Target="../ink/ink289.xml"/><Relationship Id="rId63" Type="http://schemas.openxmlformats.org/officeDocument/2006/relationships/customXml" Target="../ink/ink293.xml"/><Relationship Id="rId68" Type="http://schemas.openxmlformats.org/officeDocument/2006/relationships/image" Target="../media/image317.png"/><Relationship Id="rId76" Type="http://schemas.openxmlformats.org/officeDocument/2006/relationships/image" Target="../media/image321.png"/><Relationship Id="rId7" Type="http://schemas.openxmlformats.org/officeDocument/2006/relationships/customXml" Target="../ink/ink265.xml"/><Relationship Id="rId71" Type="http://schemas.openxmlformats.org/officeDocument/2006/relationships/customXml" Target="../ink/ink297.xml"/><Relationship Id="rId2" Type="http://schemas.openxmlformats.org/officeDocument/2006/relationships/image" Target="../media/image284.png"/><Relationship Id="rId16" Type="http://schemas.openxmlformats.org/officeDocument/2006/relationships/image" Target="../media/image291.png"/><Relationship Id="rId29" Type="http://schemas.openxmlformats.org/officeDocument/2006/relationships/customXml" Target="../ink/ink276.xml"/><Relationship Id="rId11" Type="http://schemas.openxmlformats.org/officeDocument/2006/relationships/customXml" Target="../ink/ink267.xml"/><Relationship Id="rId24" Type="http://schemas.openxmlformats.org/officeDocument/2006/relationships/image" Target="../media/image295.png"/><Relationship Id="rId32" Type="http://schemas.openxmlformats.org/officeDocument/2006/relationships/image" Target="../media/image299.png"/><Relationship Id="rId37" Type="http://schemas.openxmlformats.org/officeDocument/2006/relationships/customXml" Target="../ink/ink280.xml"/><Relationship Id="rId40" Type="http://schemas.openxmlformats.org/officeDocument/2006/relationships/image" Target="../media/image303.png"/><Relationship Id="rId45" Type="http://schemas.openxmlformats.org/officeDocument/2006/relationships/customXml" Target="../ink/ink284.xml"/><Relationship Id="rId53" Type="http://schemas.openxmlformats.org/officeDocument/2006/relationships/customXml" Target="../ink/ink288.xml"/><Relationship Id="rId58" Type="http://schemas.openxmlformats.org/officeDocument/2006/relationships/image" Target="../media/image312.png"/><Relationship Id="rId66" Type="http://schemas.openxmlformats.org/officeDocument/2006/relationships/image" Target="../media/image316.png"/><Relationship Id="rId74" Type="http://schemas.openxmlformats.org/officeDocument/2006/relationships/image" Target="../media/image320.png"/><Relationship Id="rId79" Type="http://schemas.openxmlformats.org/officeDocument/2006/relationships/customXml" Target="../ink/ink301.xml"/><Relationship Id="rId5" Type="http://schemas.openxmlformats.org/officeDocument/2006/relationships/customXml" Target="../ink/ink264.xml"/><Relationship Id="rId61" Type="http://schemas.openxmlformats.org/officeDocument/2006/relationships/customXml" Target="../ink/ink292.xml"/><Relationship Id="rId82" Type="http://schemas.openxmlformats.org/officeDocument/2006/relationships/image" Target="../media/image324.png"/><Relationship Id="rId10" Type="http://schemas.openxmlformats.org/officeDocument/2006/relationships/image" Target="../media/image288.png"/><Relationship Id="rId19" Type="http://schemas.openxmlformats.org/officeDocument/2006/relationships/customXml" Target="../ink/ink271.xml"/><Relationship Id="rId31" Type="http://schemas.openxmlformats.org/officeDocument/2006/relationships/customXml" Target="../ink/ink277.xml"/><Relationship Id="rId44" Type="http://schemas.openxmlformats.org/officeDocument/2006/relationships/image" Target="../media/image305.png"/><Relationship Id="rId52" Type="http://schemas.openxmlformats.org/officeDocument/2006/relationships/image" Target="../media/image309.png"/><Relationship Id="rId60" Type="http://schemas.openxmlformats.org/officeDocument/2006/relationships/image" Target="../media/image313.png"/><Relationship Id="rId65" Type="http://schemas.openxmlformats.org/officeDocument/2006/relationships/customXml" Target="../ink/ink294.xml"/><Relationship Id="rId73" Type="http://schemas.openxmlformats.org/officeDocument/2006/relationships/customXml" Target="../ink/ink298.xml"/><Relationship Id="rId78" Type="http://schemas.openxmlformats.org/officeDocument/2006/relationships/image" Target="../media/image322.png"/><Relationship Id="rId81" Type="http://schemas.openxmlformats.org/officeDocument/2006/relationships/customXml" Target="../ink/ink302.xml"/><Relationship Id="rId4" Type="http://schemas.openxmlformats.org/officeDocument/2006/relationships/image" Target="../media/image285.png"/><Relationship Id="rId9" Type="http://schemas.openxmlformats.org/officeDocument/2006/relationships/customXml" Target="../ink/ink266.xml"/><Relationship Id="rId14" Type="http://schemas.openxmlformats.org/officeDocument/2006/relationships/image" Target="../media/image290.png"/><Relationship Id="rId22" Type="http://schemas.openxmlformats.org/officeDocument/2006/relationships/image" Target="../media/image294.png"/><Relationship Id="rId27" Type="http://schemas.openxmlformats.org/officeDocument/2006/relationships/customXml" Target="../ink/ink275.xml"/><Relationship Id="rId30" Type="http://schemas.openxmlformats.org/officeDocument/2006/relationships/image" Target="../media/image298.png"/><Relationship Id="rId35" Type="http://schemas.openxmlformats.org/officeDocument/2006/relationships/customXml" Target="../ink/ink279.xml"/><Relationship Id="rId43" Type="http://schemas.openxmlformats.org/officeDocument/2006/relationships/customXml" Target="../ink/ink283.xml"/><Relationship Id="rId48" Type="http://schemas.openxmlformats.org/officeDocument/2006/relationships/image" Target="../media/image307.png"/><Relationship Id="rId56" Type="http://schemas.openxmlformats.org/officeDocument/2006/relationships/image" Target="../media/image311.png"/><Relationship Id="rId64" Type="http://schemas.openxmlformats.org/officeDocument/2006/relationships/image" Target="../media/image315.png"/><Relationship Id="rId69" Type="http://schemas.openxmlformats.org/officeDocument/2006/relationships/customXml" Target="../ink/ink296.xml"/><Relationship Id="rId77" Type="http://schemas.openxmlformats.org/officeDocument/2006/relationships/customXml" Target="../ink/ink300.xml"/><Relationship Id="rId8" Type="http://schemas.openxmlformats.org/officeDocument/2006/relationships/image" Target="../media/image287.png"/><Relationship Id="rId51" Type="http://schemas.openxmlformats.org/officeDocument/2006/relationships/customXml" Target="../ink/ink287.xml"/><Relationship Id="rId72" Type="http://schemas.openxmlformats.org/officeDocument/2006/relationships/image" Target="../media/image319.png"/><Relationship Id="rId80" Type="http://schemas.openxmlformats.org/officeDocument/2006/relationships/image" Target="../media/image323.png"/><Relationship Id="rId3" Type="http://schemas.openxmlformats.org/officeDocument/2006/relationships/customXml" Target="../ink/ink263.xml"/><Relationship Id="rId12" Type="http://schemas.openxmlformats.org/officeDocument/2006/relationships/image" Target="../media/image289.png"/><Relationship Id="rId17" Type="http://schemas.openxmlformats.org/officeDocument/2006/relationships/customXml" Target="../ink/ink270.xml"/><Relationship Id="rId25" Type="http://schemas.openxmlformats.org/officeDocument/2006/relationships/customXml" Target="../ink/ink274.xml"/><Relationship Id="rId33" Type="http://schemas.openxmlformats.org/officeDocument/2006/relationships/customXml" Target="../ink/ink278.xml"/><Relationship Id="rId38" Type="http://schemas.openxmlformats.org/officeDocument/2006/relationships/image" Target="../media/image302.png"/><Relationship Id="rId46" Type="http://schemas.openxmlformats.org/officeDocument/2006/relationships/image" Target="../media/image306.png"/><Relationship Id="rId59" Type="http://schemas.openxmlformats.org/officeDocument/2006/relationships/customXml" Target="../ink/ink291.xml"/><Relationship Id="rId67" Type="http://schemas.openxmlformats.org/officeDocument/2006/relationships/customXml" Target="../ink/ink295.xml"/><Relationship Id="rId20" Type="http://schemas.openxmlformats.org/officeDocument/2006/relationships/image" Target="../media/image293.png"/><Relationship Id="rId41" Type="http://schemas.openxmlformats.org/officeDocument/2006/relationships/customXml" Target="../ink/ink282.xml"/><Relationship Id="rId54" Type="http://schemas.openxmlformats.org/officeDocument/2006/relationships/image" Target="../media/image310.png"/><Relationship Id="rId62" Type="http://schemas.openxmlformats.org/officeDocument/2006/relationships/image" Target="../media/image314.png"/><Relationship Id="rId70" Type="http://schemas.openxmlformats.org/officeDocument/2006/relationships/image" Target="../media/image318.png"/><Relationship Id="rId75" Type="http://schemas.openxmlformats.org/officeDocument/2006/relationships/customXml" Target="../ink/ink2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6.png"/><Relationship Id="rId15" Type="http://schemas.openxmlformats.org/officeDocument/2006/relationships/customXml" Target="../ink/ink269.xml"/><Relationship Id="rId23" Type="http://schemas.openxmlformats.org/officeDocument/2006/relationships/customXml" Target="../ink/ink273.xml"/><Relationship Id="rId28" Type="http://schemas.openxmlformats.org/officeDocument/2006/relationships/image" Target="../media/image297.png"/><Relationship Id="rId36" Type="http://schemas.openxmlformats.org/officeDocument/2006/relationships/image" Target="../media/image301.png"/><Relationship Id="rId49" Type="http://schemas.openxmlformats.org/officeDocument/2006/relationships/customXml" Target="../ink/ink286.xml"/><Relationship Id="rId57" Type="http://schemas.openxmlformats.org/officeDocument/2006/relationships/customXml" Target="../ink/ink290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2.png"/><Relationship Id="rId21" Type="http://schemas.openxmlformats.org/officeDocument/2006/relationships/image" Target="../media/image334.png"/><Relationship Id="rId42" Type="http://schemas.openxmlformats.org/officeDocument/2006/relationships/customXml" Target="../ink/ink323.xml"/><Relationship Id="rId63" Type="http://schemas.openxmlformats.org/officeDocument/2006/relationships/image" Target="../media/image355.png"/><Relationship Id="rId84" Type="http://schemas.openxmlformats.org/officeDocument/2006/relationships/customXml" Target="../ink/ink344.xml"/><Relationship Id="rId138" Type="http://schemas.openxmlformats.org/officeDocument/2006/relationships/customXml" Target="../ink/ink371.xml"/><Relationship Id="rId159" Type="http://schemas.openxmlformats.org/officeDocument/2006/relationships/image" Target="../media/image403.png"/><Relationship Id="rId170" Type="http://schemas.openxmlformats.org/officeDocument/2006/relationships/customXml" Target="../ink/ink387.xml"/><Relationship Id="rId191" Type="http://schemas.openxmlformats.org/officeDocument/2006/relationships/image" Target="../media/image419.png"/><Relationship Id="rId205" Type="http://schemas.openxmlformats.org/officeDocument/2006/relationships/image" Target="../media/image426.png"/><Relationship Id="rId226" Type="http://schemas.openxmlformats.org/officeDocument/2006/relationships/customXml" Target="../ink/ink415.xml"/><Relationship Id="rId107" Type="http://schemas.openxmlformats.org/officeDocument/2006/relationships/image" Target="../media/image377.png"/><Relationship Id="rId11" Type="http://schemas.openxmlformats.org/officeDocument/2006/relationships/image" Target="../media/image329.png"/><Relationship Id="rId32" Type="http://schemas.openxmlformats.org/officeDocument/2006/relationships/customXml" Target="../ink/ink318.xml"/><Relationship Id="rId53" Type="http://schemas.openxmlformats.org/officeDocument/2006/relationships/image" Target="../media/image350.png"/><Relationship Id="rId74" Type="http://schemas.openxmlformats.org/officeDocument/2006/relationships/customXml" Target="../ink/ink339.xml"/><Relationship Id="rId128" Type="http://schemas.openxmlformats.org/officeDocument/2006/relationships/customXml" Target="../ink/ink366.xml"/><Relationship Id="rId149" Type="http://schemas.openxmlformats.org/officeDocument/2006/relationships/image" Target="../media/image398.png"/><Relationship Id="rId5" Type="http://schemas.openxmlformats.org/officeDocument/2006/relationships/image" Target="../media/image326.png"/><Relationship Id="rId95" Type="http://schemas.openxmlformats.org/officeDocument/2006/relationships/image" Target="../media/image371.png"/><Relationship Id="rId160" Type="http://schemas.openxmlformats.org/officeDocument/2006/relationships/customXml" Target="../ink/ink382.xml"/><Relationship Id="rId181" Type="http://schemas.openxmlformats.org/officeDocument/2006/relationships/image" Target="../media/image414.png"/><Relationship Id="rId216" Type="http://schemas.openxmlformats.org/officeDocument/2006/relationships/customXml" Target="../ink/ink410.xml"/><Relationship Id="rId22" Type="http://schemas.openxmlformats.org/officeDocument/2006/relationships/customXml" Target="../ink/ink313.xml"/><Relationship Id="rId27" Type="http://schemas.openxmlformats.org/officeDocument/2006/relationships/image" Target="../media/image337.png"/><Relationship Id="rId43" Type="http://schemas.openxmlformats.org/officeDocument/2006/relationships/image" Target="../media/image345.png"/><Relationship Id="rId48" Type="http://schemas.openxmlformats.org/officeDocument/2006/relationships/customXml" Target="../ink/ink326.xml"/><Relationship Id="rId64" Type="http://schemas.openxmlformats.org/officeDocument/2006/relationships/customXml" Target="../ink/ink334.xml"/><Relationship Id="rId69" Type="http://schemas.openxmlformats.org/officeDocument/2006/relationships/image" Target="../media/image358.png"/><Relationship Id="rId113" Type="http://schemas.openxmlformats.org/officeDocument/2006/relationships/image" Target="../media/image380.png"/><Relationship Id="rId118" Type="http://schemas.openxmlformats.org/officeDocument/2006/relationships/customXml" Target="../ink/ink361.xml"/><Relationship Id="rId134" Type="http://schemas.openxmlformats.org/officeDocument/2006/relationships/customXml" Target="../ink/ink369.xml"/><Relationship Id="rId139" Type="http://schemas.openxmlformats.org/officeDocument/2006/relationships/image" Target="../media/image393.png"/><Relationship Id="rId80" Type="http://schemas.openxmlformats.org/officeDocument/2006/relationships/customXml" Target="../ink/ink342.xml"/><Relationship Id="rId85" Type="http://schemas.openxmlformats.org/officeDocument/2006/relationships/image" Target="../media/image366.png"/><Relationship Id="rId150" Type="http://schemas.openxmlformats.org/officeDocument/2006/relationships/customXml" Target="../ink/ink377.xml"/><Relationship Id="rId155" Type="http://schemas.openxmlformats.org/officeDocument/2006/relationships/image" Target="../media/image401.png"/><Relationship Id="rId171" Type="http://schemas.openxmlformats.org/officeDocument/2006/relationships/image" Target="../media/image409.png"/><Relationship Id="rId176" Type="http://schemas.openxmlformats.org/officeDocument/2006/relationships/customXml" Target="../ink/ink390.xml"/><Relationship Id="rId192" Type="http://schemas.openxmlformats.org/officeDocument/2006/relationships/customXml" Target="../ink/ink398.xml"/><Relationship Id="rId197" Type="http://schemas.openxmlformats.org/officeDocument/2006/relationships/image" Target="../media/image422.png"/><Relationship Id="rId206" Type="http://schemas.openxmlformats.org/officeDocument/2006/relationships/customXml" Target="../ink/ink405.xml"/><Relationship Id="rId227" Type="http://schemas.openxmlformats.org/officeDocument/2006/relationships/image" Target="../media/image437.png"/><Relationship Id="rId201" Type="http://schemas.openxmlformats.org/officeDocument/2006/relationships/image" Target="../media/image424.png"/><Relationship Id="rId222" Type="http://schemas.openxmlformats.org/officeDocument/2006/relationships/customXml" Target="../ink/ink413.xml"/><Relationship Id="rId12" Type="http://schemas.openxmlformats.org/officeDocument/2006/relationships/customXml" Target="../ink/ink308.xml"/><Relationship Id="rId17" Type="http://schemas.openxmlformats.org/officeDocument/2006/relationships/image" Target="../media/image332.png"/><Relationship Id="rId33" Type="http://schemas.openxmlformats.org/officeDocument/2006/relationships/image" Target="../media/image340.png"/><Relationship Id="rId38" Type="http://schemas.openxmlformats.org/officeDocument/2006/relationships/customXml" Target="../ink/ink321.xml"/><Relationship Id="rId59" Type="http://schemas.openxmlformats.org/officeDocument/2006/relationships/image" Target="../media/image353.png"/><Relationship Id="rId103" Type="http://schemas.openxmlformats.org/officeDocument/2006/relationships/image" Target="../media/image375.png"/><Relationship Id="rId108" Type="http://schemas.openxmlformats.org/officeDocument/2006/relationships/customXml" Target="../ink/ink356.xml"/><Relationship Id="rId124" Type="http://schemas.openxmlformats.org/officeDocument/2006/relationships/customXml" Target="../ink/ink364.xml"/><Relationship Id="rId129" Type="http://schemas.openxmlformats.org/officeDocument/2006/relationships/image" Target="../media/image388.png"/><Relationship Id="rId54" Type="http://schemas.openxmlformats.org/officeDocument/2006/relationships/customXml" Target="../ink/ink329.xml"/><Relationship Id="rId70" Type="http://schemas.openxmlformats.org/officeDocument/2006/relationships/customXml" Target="../ink/ink337.xml"/><Relationship Id="rId75" Type="http://schemas.openxmlformats.org/officeDocument/2006/relationships/image" Target="../media/image361.png"/><Relationship Id="rId91" Type="http://schemas.openxmlformats.org/officeDocument/2006/relationships/image" Target="../media/image369.png"/><Relationship Id="rId96" Type="http://schemas.openxmlformats.org/officeDocument/2006/relationships/customXml" Target="../ink/ink350.xml"/><Relationship Id="rId140" Type="http://schemas.openxmlformats.org/officeDocument/2006/relationships/customXml" Target="../ink/ink372.xml"/><Relationship Id="rId145" Type="http://schemas.openxmlformats.org/officeDocument/2006/relationships/image" Target="../media/image396.png"/><Relationship Id="rId161" Type="http://schemas.openxmlformats.org/officeDocument/2006/relationships/image" Target="../media/image404.png"/><Relationship Id="rId166" Type="http://schemas.openxmlformats.org/officeDocument/2006/relationships/customXml" Target="../ink/ink385.xml"/><Relationship Id="rId182" Type="http://schemas.openxmlformats.org/officeDocument/2006/relationships/customXml" Target="../ink/ink393.xml"/><Relationship Id="rId187" Type="http://schemas.openxmlformats.org/officeDocument/2006/relationships/image" Target="../media/image417.png"/><Relationship Id="rId217" Type="http://schemas.openxmlformats.org/officeDocument/2006/relationships/image" Target="../media/image43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5.xml"/><Relationship Id="rId212" Type="http://schemas.openxmlformats.org/officeDocument/2006/relationships/customXml" Target="../ink/ink408.xml"/><Relationship Id="rId23" Type="http://schemas.openxmlformats.org/officeDocument/2006/relationships/image" Target="../media/image335.png"/><Relationship Id="rId28" Type="http://schemas.openxmlformats.org/officeDocument/2006/relationships/customXml" Target="../ink/ink316.xml"/><Relationship Id="rId49" Type="http://schemas.openxmlformats.org/officeDocument/2006/relationships/image" Target="../media/image348.png"/><Relationship Id="rId114" Type="http://schemas.openxmlformats.org/officeDocument/2006/relationships/customXml" Target="../ink/ink359.xml"/><Relationship Id="rId119" Type="http://schemas.openxmlformats.org/officeDocument/2006/relationships/image" Target="../media/image383.png"/><Relationship Id="rId44" Type="http://schemas.openxmlformats.org/officeDocument/2006/relationships/customXml" Target="../ink/ink324.xml"/><Relationship Id="rId60" Type="http://schemas.openxmlformats.org/officeDocument/2006/relationships/customXml" Target="../ink/ink332.xml"/><Relationship Id="rId65" Type="http://schemas.openxmlformats.org/officeDocument/2006/relationships/image" Target="../media/image356.png"/><Relationship Id="rId81" Type="http://schemas.openxmlformats.org/officeDocument/2006/relationships/image" Target="../media/image364.png"/><Relationship Id="rId86" Type="http://schemas.openxmlformats.org/officeDocument/2006/relationships/customXml" Target="../ink/ink345.xml"/><Relationship Id="rId130" Type="http://schemas.openxmlformats.org/officeDocument/2006/relationships/customXml" Target="../ink/ink367.xml"/><Relationship Id="rId135" Type="http://schemas.openxmlformats.org/officeDocument/2006/relationships/image" Target="../media/image391.png"/><Relationship Id="rId151" Type="http://schemas.openxmlformats.org/officeDocument/2006/relationships/image" Target="../media/image399.png"/><Relationship Id="rId156" Type="http://schemas.openxmlformats.org/officeDocument/2006/relationships/customXml" Target="../ink/ink380.xml"/><Relationship Id="rId177" Type="http://schemas.openxmlformats.org/officeDocument/2006/relationships/image" Target="../media/image412.png"/><Relationship Id="rId198" Type="http://schemas.openxmlformats.org/officeDocument/2006/relationships/customXml" Target="../ink/ink401.xml"/><Relationship Id="rId172" Type="http://schemas.openxmlformats.org/officeDocument/2006/relationships/customXml" Target="../ink/ink388.xml"/><Relationship Id="rId193" Type="http://schemas.openxmlformats.org/officeDocument/2006/relationships/image" Target="../media/image420.png"/><Relationship Id="rId202" Type="http://schemas.openxmlformats.org/officeDocument/2006/relationships/customXml" Target="../ink/ink403.xml"/><Relationship Id="rId207" Type="http://schemas.openxmlformats.org/officeDocument/2006/relationships/image" Target="../media/image427.png"/><Relationship Id="rId223" Type="http://schemas.openxmlformats.org/officeDocument/2006/relationships/image" Target="../media/image435.png"/><Relationship Id="rId228" Type="http://schemas.openxmlformats.org/officeDocument/2006/relationships/customXml" Target="../ink/ink416.xml"/><Relationship Id="rId13" Type="http://schemas.openxmlformats.org/officeDocument/2006/relationships/image" Target="../media/image330.png"/><Relationship Id="rId18" Type="http://schemas.openxmlformats.org/officeDocument/2006/relationships/customXml" Target="../ink/ink311.xml"/><Relationship Id="rId39" Type="http://schemas.openxmlformats.org/officeDocument/2006/relationships/image" Target="../media/image343.png"/><Relationship Id="rId109" Type="http://schemas.openxmlformats.org/officeDocument/2006/relationships/image" Target="../media/image378.png"/><Relationship Id="rId34" Type="http://schemas.openxmlformats.org/officeDocument/2006/relationships/customXml" Target="../ink/ink319.xml"/><Relationship Id="rId50" Type="http://schemas.openxmlformats.org/officeDocument/2006/relationships/customXml" Target="../ink/ink327.xml"/><Relationship Id="rId55" Type="http://schemas.openxmlformats.org/officeDocument/2006/relationships/image" Target="../media/image351.png"/><Relationship Id="rId76" Type="http://schemas.openxmlformats.org/officeDocument/2006/relationships/customXml" Target="../ink/ink340.xml"/><Relationship Id="rId97" Type="http://schemas.openxmlformats.org/officeDocument/2006/relationships/image" Target="../media/image372.png"/><Relationship Id="rId104" Type="http://schemas.openxmlformats.org/officeDocument/2006/relationships/customXml" Target="../ink/ink354.xml"/><Relationship Id="rId120" Type="http://schemas.openxmlformats.org/officeDocument/2006/relationships/customXml" Target="../ink/ink362.xml"/><Relationship Id="rId125" Type="http://schemas.openxmlformats.org/officeDocument/2006/relationships/image" Target="../media/image386.png"/><Relationship Id="rId141" Type="http://schemas.openxmlformats.org/officeDocument/2006/relationships/image" Target="../media/image394.png"/><Relationship Id="rId146" Type="http://schemas.openxmlformats.org/officeDocument/2006/relationships/customXml" Target="../ink/ink375.xml"/><Relationship Id="rId167" Type="http://schemas.openxmlformats.org/officeDocument/2006/relationships/image" Target="../media/image407.png"/><Relationship Id="rId188" Type="http://schemas.openxmlformats.org/officeDocument/2006/relationships/customXml" Target="../ink/ink396.xml"/><Relationship Id="rId7" Type="http://schemas.openxmlformats.org/officeDocument/2006/relationships/image" Target="../media/image327.png"/><Relationship Id="rId71" Type="http://schemas.openxmlformats.org/officeDocument/2006/relationships/image" Target="../media/image359.png"/><Relationship Id="rId92" Type="http://schemas.openxmlformats.org/officeDocument/2006/relationships/customXml" Target="../ink/ink348.xml"/><Relationship Id="rId162" Type="http://schemas.openxmlformats.org/officeDocument/2006/relationships/customXml" Target="../ink/ink383.xml"/><Relationship Id="rId183" Type="http://schemas.openxmlformats.org/officeDocument/2006/relationships/image" Target="../media/image415.png"/><Relationship Id="rId213" Type="http://schemas.openxmlformats.org/officeDocument/2006/relationships/image" Target="../media/image430.png"/><Relationship Id="rId218" Type="http://schemas.openxmlformats.org/officeDocument/2006/relationships/customXml" Target="../ink/ink411.xml"/><Relationship Id="rId2" Type="http://schemas.openxmlformats.org/officeDocument/2006/relationships/customXml" Target="../ink/ink303.xml"/><Relationship Id="rId29" Type="http://schemas.openxmlformats.org/officeDocument/2006/relationships/image" Target="../media/image338.png"/><Relationship Id="rId24" Type="http://schemas.openxmlformats.org/officeDocument/2006/relationships/customXml" Target="../ink/ink314.xml"/><Relationship Id="rId40" Type="http://schemas.openxmlformats.org/officeDocument/2006/relationships/customXml" Target="../ink/ink322.xml"/><Relationship Id="rId45" Type="http://schemas.openxmlformats.org/officeDocument/2006/relationships/image" Target="../media/image346.png"/><Relationship Id="rId66" Type="http://schemas.openxmlformats.org/officeDocument/2006/relationships/customXml" Target="../ink/ink335.xml"/><Relationship Id="rId87" Type="http://schemas.openxmlformats.org/officeDocument/2006/relationships/image" Target="../media/image367.png"/><Relationship Id="rId110" Type="http://schemas.openxmlformats.org/officeDocument/2006/relationships/customXml" Target="../ink/ink357.xml"/><Relationship Id="rId115" Type="http://schemas.openxmlformats.org/officeDocument/2006/relationships/image" Target="../media/image381.png"/><Relationship Id="rId131" Type="http://schemas.openxmlformats.org/officeDocument/2006/relationships/image" Target="../media/image389.png"/><Relationship Id="rId136" Type="http://schemas.openxmlformats.org/officeDocument/2006/relationships/customXml" Target="../ink/ink370.xml"/><Relationship Id="rId157" Type="http://schemas.openxmlformats.org/officeDocument/2006/relationships/image" Target="../media/image402.png"/><Relationship Id="rId178" Type="http://schemas.openxmlformats.org/officeDocument/2006/relationships/customXml" Target="../ink/ink391.xml"/><Relationship Id="rId61" Type="http://schemas.openxmlformats.org/officeDocument/2006/relationships/image" Target="../media/image354.png"/><Relationship Id="rId82" Type="http://schemas.openxmlformats.org/officeDocument/2006/relationships/customXml" Target="../ink/ink343.xml"/><Relationship Id="rId152" Type="http://schemas.openxmlformats.org/officeDocument/2006/relationships/customXml" Target="../ink/ink378.xml"/><Relationship Id="rId173" Type="http://schemas.openxmlformats.org/officeDocument/2006/relationships/image" Target="../media/image410.png"/><Relationship Id="rId194" Type="http://schemas.openxmlformats.org/officeDocument/2006/relationships/customXml" Target="../ink/ink399.xml"/><Relationship Id="rId199" Type="http://schemas.openxmlformats.org/officeDocument/2006/relationships/image" Target="../media/image423.png"/><Relationship Id="rId203" Type="http://schemas.openxmlformats.org/officeDocument/2006/relationships/image" Target="../media/image425.png"/><Relationship Id="rId208" Type="http://schemas.openxmlformats.org/officeDocument/2006/relationships/customXml" Target="../ink/ink406.xml"/><Relationship Id="rId229" Type="http://schemas.openxmlformats.org/officeDocument/2006/relationships/image" Target="../media/image438.png"/><Relationship Id="rId19" Type="http://schemas.openxmlformats.org/officeDocument/2006/relationships/image" Target="../media/image333.png"/><Relationship Id="rId224" Type="http://schemas.openxmlformats.org/officeDocument/2006/relationships/customXml" Target="../ink/ink414.xml"/><Relationship Id="rId14" Type="http://schemas.openxmlformats.org/officeDocument/2006/relationships/customXml" Target="../ink/ink309.xml"/><Relationship Id="rId30" Type="http://schemas.openxmlformats.org/officeDocument/2006/relationships/customXml" Target="../ink/ink317.xml"/><Relationship Id="rId35" Type="http://schemas.openxmlformats.org/officeDocument/2006/relationships/image" Target="../media/image341.png"/><Relationship Id="rId56" Type="http://schemas.openxmlformats.org/officeDocument/2006/relationships/customXml" Target="../ink/ink330.xml"/><Relationship Id="rId77" Type="http://schemas.openxmlformats.org/officeDocument/2006/relationships/image" Target="../media/image362.png"/><Relationship Id="rId100" Type="http://schemas.openxmlformats.org/officeDocument/2006/relationships/customXml" Target="../ink/ink352.xml"/><Relationship Id="rId105" Type="http://schemas.openxmlformats.org/officeDocument/2006/relationships/image" Target="../media/image376.png"/><Relationship Id="rId126" Type="http://schemas.openxmlformats.org/officeDocument/2006/relationships/customXml" Target="../ink/ink365.xml"/><Relationship Id="rId147" Type="http://schemas.openxmlformats.org/officeDocument/2006/relationships/image" Target="../media/image397.png"/><Relationship Id="rId168" Type="http://schemas.openxmlformats.org/officeDocument/2006/relationships/customXml" Target="../ink/ink386.xml"/><Relationship Id="rId8" Type="http://schemas.openxmlformats.org/officeDocument/2006/relationships/customXml" Target="../ink/ink306.xml"/><Relationship Id="rId51" Type="http://schemas.openxmlformats.org/officeDocument/2006/relationships/image" Target="../media/image349.png"/><Relationship Id="rId72" Type="http://schemas.openxmlformats.org/officeDocument/2006/relationships/customXml" Target="../ink/ink338.xml"/><Relationship Id="rId93" Type="http://schemas.openxmlformats.org/officeDocument/2006/relationships/image" Target="../media/image370.png"/><Relationship Id="rId98" Type="http://schemas.openxmlformats.org/officeDocument/2006/relationships/customXml" Target="../ink/ink351.xml"/><Relationship Id="rId121" Type="http://schemas.openxmlformats.org/officeDocument/2006/relationships/image" Target="../media/image384.png"/><Relationship Id="rId142" Type="http://schemas.openxmlformats.org/officeDocument/2006/relationships/customXml" Target="../ink/ink373.xml"/><Relationship Id="rId163" Type="http://schemas.openxmlformats.org/officeDocument/2006/relationships/image" Target="../media/image405.png"/><Relationship Id="rId184" Type="http://schemas.openxmlformats.org/officeDocument/2006/relationships/customXml" Target="../ink/ink394.xml"/><Relationship Id="rId189" Type="http://schemas.openxmlformats.org/officeDocument/2006/relationships/image" Target="../media/image418.png"/><Relationship Id="rId219" Type="http://schemas.openxmlformats.org/officeDocument/2006/relationships/image" Target="../media/image433.png"/><Relationship Id="rId3" Type="http://schemas.openxmlformats.org/officeDocument/2006/relationships/image" Target="../media/image325.png"/><Relationship Id="rId214" Type="http://schemas.openxmlformats.org/officeDocument/2006/relationships/customXml" Target="../ink/ink409.xml"/><Relationship Id="rId25" Type="http://schemas.openxmlformats.org/officeDocument/2006/relationships/image" Target="../media/image336.png"/><Relationship Id="rId46" Type="http://schemas.openxmlformats.org/officeDocument/2006/relationships/customXml" Target="../ink/ink325.xml"/><Relationship Id="rId67" Type="http://schemas.openxmlformats.org/officeDocument/2006/relationships/image" Target="../media/image357.png"/><Relationship Id="rId116" Type="http://schemas.openxmlformats.org/officeDocument/2006/relationships/customXml" Target="../ink/ink360.xml"/><Relationship Id="rId137" Type="http://schemas.openxmlformats.org/officeDocument/2006/relationships/image" Target="../media/image392.png"/><Relationship Id="rId158" Type="http://schemas.openxmlformats.org/officeDocument/2006/relationships/customXml" Target="../ink/ink381.xml"/><Relationship Id="rId20" Type="http://schemas.openxmlformats.org/officeDocument/2006/relationships/customXml" Target="../ink/ink312.xml"/><Relationship Id="rId41" Type="http://schemas.openxmlformats.org/officeDocument/2006/relationships/image" Target="../media/image344.png"/><Relationship Id="rId62" Type="http://schemas.openxmlformats.org/officeDocument/2006/relationships/customXml" Target="../ink/ink333.xml"/><Relationship Id="rId83" Type="http://schemas.openxmlformats.org/officeDocument/2006/relationships/image" Target="../media/image365.png"/><Relationship Id="rId88" Type="http://schemas.openxmlformats.org/officeDocument/2006/relationships/customXml" Target="../ink/ink346.xml"/><Relationship Id="rId111" Type="http://schemas.openxmlformats.org/officeDocument/2006/relationships/image" Target="../media/image379.png"/><Relationship Id="rId132" Type="http://schemas.openxmlformats.org/officeDocument/2006/relationships/customXml" Target="../ink/ink368.xml"/><Relationship Id="rId153" Type="http://schemas.openxmlformats.org/officeDocument/2006/relationships/image" Target="../media/image400.png"/><Relationship Id="rId174" Type="http://schemas.openxmlformats.org/officeDocument/2006/relationships/customXml" Target="../ink/ink389.xml"/><Relationship Id="rId179" Type="http://schemas.openxmlformats.org/officeDocument/2006/relationships/image" Target="../media/image413.png"/><Relationship Id="rId195" Type="http://schemas.openxmlformats.org/officeDocument/2006/relationships/image" Target="../media/image421.png"/><Relationship Id="rId209" Type="http://schemas.openxmlformats.org/officeDocument/2006/relationships/image" Target="../media/image428.png"/><Relationship Id="rId190" Type="http://schemas.openxmlformats.org/officeDocument/2006/relationships/customXml" Target="../ink/ink397.xml"/><Relationship Id="rId204" Type="http://schemas.openxmlformats.org/officeDocument/2006/relationships/customXml" Target="../ink/ink404.xml"/><Relationship Id="rId220" Type="http://schemas.openxmlformats.org/officeDocument/2006/relationships/customXml" Target="../ink/ink412.xml"/><Relationship Id="rId225" Type="http://schemas.openxmlformats.org/officeDocument/2006/relationships/image" Target="../media/image436.png"/><Relationship Id="rId15" Type="http://schemas.openxmlformats.org/officeDocument/2006/relationships/image" Target="../media/image331.png"/><Relationship Id="rId36" Type="http://schemas.openxmlformats.org/officeDocument/2006/relationships/customXml" Target="../ink/ink320.xml"/><Relationship Id="rId57" Type="http://schemas.openxmlformats.org/officeDocument/2006/relationships/image" Target="../media/image352.png"/><Relationship Id="rId106" Type="http://schemas.openxmlformats.org/officeDocument/2006/relationships/customXml" Target="../ink/ink355.xml"/><Relationship Id="rId127" Type="http://schemas.openxmlformats.org/officeDocument/2006/relationships/image" Target="../media/image387.png"/><Relationship Id="rId10" Type="http://schemas.openxmlformats.org/officeDocument/2006/relationships/customXml" Target="../ink/ink307.xml"/><Relationship Id="rId31" Type="http://schemas.openxmlformats.org/officeDocument/2006/relationships/image" Target="../media/image339.png"/><Relationship Id="rId52" Type="http://schemas.openxmlformats.org/officeDocument/2006/relationships/customXml" Target="../ink/ink328.xml"/><Relationship Id="rId73" Type="http://schemas.openxmlformats.org/officeDocument/2006/relationships/image" Target="../media/image360.png"/><Relationship Id="rId78" Type="http://schemas.openxmlformats.org/officeDocument/2006/relationships/customXml" Target="../ink/ink341.xml"/><Relationship Id="rId94" Type="http://schemas.openxmlformats.org/officeDocument/2006/relationships/customXml" Target="../ink/ink349.xml"/><Relationship Id="rId99" Type="http://schemas.openxmlformats.org/officeDocument/2006/relationships/image" Target="../media/image373.png"/><Relationship Id="rId101" Type="http://schemas.openxmlformats.org/officeDocument/2006/relationships/image" Target="../media/image374.png"/><Relationship Id="rId122" Type="http://schemas.openxmlformats.org/officeDocument/2006/relationships/customXml" Target="../ink/ink363.xml"/><Relationship Id="rId143" Type="http://schemas.openxmlformats.org/officeDocument/2006/relationships/image" Target="../media/image395.png"/><Relationship Id="rId148" Type="http://schemas.openxmlformats.org/officeDocument/2006/relationships/customXml" Target="../ink/ink376.xml"/><Relationship Id="rId164" Type="http://schemas.openxmlformats.org/officeDocument/2006/relationships/customXml" Target="../ink/ink384.xml"/><Relationship Id="rId169" Type="http://schemas.openxmlformats.org/officeDocument/2006/relationships/image" Target="../media/image408.png"/><Relationship Id="rId185" Type="http://schemas.openxmlformats.org/officeDocument/2006/relationships/image" Target="../media/image416.png"/><Relationship Id="rId4" Type="http://schemas.openxmlformats.org/officeDocument/2006/relationships/customXml" Target="../ink/ink304.xml"/><Relationship Id="rId9" Type="http://schemas.openxmlformats.org/officeDocument/2006/relationships/image" Target="../media/image328.png"/><Relationship Id="rId180" Type="http://schemas.openxmlformats.org/officeDocument/2006/relationships/customXml" Target="../ink/ink392.xml"/><Relationship Id="rId210" Type="http://schemas.openxmlformats.org/officeDocument/2006/relationships/customXml" Target="../ink/ink407.xml"/><Relationship Id="rId215" Type="http://schemas.openxmlformats.org/officeDocument/2006/relationships/image" Target="../media/image431.png"/><Relationship Id="rId26" Type="http://schemas.openxmlformats.org/officeDocument/2006/relationships/customXml" Target="../ink/ink315.xml"/><Relationship Id="rId47" Type="http://schemas.openxmlformats.org/officeDocument/2006/relationships/image" Target="../media/image347.png"/><Relationship Id="rId68" Type="http://schemas.openxmlformats.org/officeDocument/2006/relationships/customXml" Target="../ink/ink336.xml"/><Relationship Id="rId89" Type="http://schemas.openxmlformats.org/officeDocument/2006/relationships/image" Target="../media/image368.png"/><Relationship Id="rId112" Type="http://schemas.openxmlformats.org/officeDocument/2006/relationships/customXml" Target="../ink/ink358.xml"/><Relationship Id="rId133" Type="http://schemas.openxmlformats.org/officeDocument/2006/relationships/image" Target="../media/image390.png"/><Relationship Id="rId154" Type="http://schemas.openxmlformats.org/officeDocument/2006/relationships/customXml" Target="../ink/ink379.xml"/><Relationship Id="rId175" Type="http://schemas.openxmlformats.org/officeDocument/2006/relationships/image" Target="../media/image411.png"/><Relationship Id="rId196" Type="http://schemas.openxmlformats.org/officeDocument/2006/relationships/customXml" Target="../ink/ink400.xml"/><Relationship Id="rId200" Type="http://schemas.openxmlformats.org/officeDocument/2006/relationships/customXml" Target="../ink/ink402.xml"/><Relationship Id="rId16" Type="http://schemas.openxmlformats.org/officeDocument/2006/relationships/customXml" Target="../ink/ink310.xml"/><Relationship Id="rId221" Type="http://schemas.openxmlformats.org/officeDocument/2006/relationships/image" Target="../media/image434.png"/><Relationship Id="rId37" Type="http://schemas.openxmlformats.org/officeDocument/2006/relationships/image" Target="../media/image342.png"/><Relationship Id="rId58" Type="http://schemas.openxmlformats.org/officeDocument/2006/relationships/customXml" Target="../ink/ink331.xml"/><Relationship Id="rId79" Type="http://schemas.openxmlformats.org/officeDocument/2006/relationships/image" Target="../media/image363.png"/><Relationship Id="rId102" Type="http://schemas.openxmlformats.org/officeDocument/2006/relationships/customXml" Target="../ink/ink353.xml"/><Relationship Id="rId123" Type="http://schemas.openxmlformats.org/officeDocument/2006/relationships/image" Target="../media/image385.png"/><Relationship Id="rId144" Type="http://schemas.openxmlformats.org/officeDocument/2006/relationships/customXml" Target="../ink/ink374.xml"/><Relationship Id="rId90" Type="http://schemas.openxmlformats.org/officeDocument/2006/relationships/customXml" Target="../ink/ink347.xml"/><Relationship Id="rId165" Type="http://schemas.openxmlformats.org/officeDocument/2006/relationships/image" Target="../media/image406.png"/><Relationship Id="rId186" Type="http://schemas.openxmlformats.org/officeDocument/2006/relationships/customXml" Target="../ink/ink395.xml"/><Relationship Id="rId211" Type="http://schemas.openxmlformats.org/officeDocument/2006/relationships/image" Target="../media/image429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96.png"/><Relationship Id="rId21" Type="http://schemas.openxmlformats.org/officeDocument/2006/relationships/image" Target="../media/image448.png"/><Relationship Id="rId42" Type="http://schemas.openxmlformats.org/officeDocument/2006/relationships/customXml" Target="../ink/ink437.xml"/><Relationship Id="rId63" Type="http://schemas.openxmlformats.org/officeDocument/2006/relationships/image" Target="../media/image469.png"/><Relationship Id="rId84" Type="http://schemas.openxmlformats.org/officeDocument/2006/relationships/customXml" Target="../ink/ink458.xml"/><Relationship Id="rId138" Type="http://schemas.openxmlformats.org/officeDocument/2006/relationships/customXml" Target="../ink/ink485.xml"/><Relationship Id="rId159" Type="http://schemas.openxmlformats.org/officeDocument/2006/relationships/image" Target="../media/image517.png"/><Relationship Id="rId170" Type="http://schemas.openxmlformats.org/officeDocument/2006/relationships/customXml" Target="../ink/ink501.xml"/><Relationship Id="rId191" Type="http://schemas.openxmlformats.org/officeDocument/2006/relationships/image" Target="../media/image532.png"/><Relationship Id="rId205" Type="http://schemas.openxmlformats.org/officeDocument/2006/relationships/image" Target="../media/image539.png"/><Relationship Id="rId107" Type="http://schemas.openxmlformats.org/officeDocument/2006/relationships/image" Target="../media/image491.png"/><Relationship Id="rId11" Type="http://schemas.openxmlformats.org/officeDocument/2006/relationships/image" Target="../media/image443.png"/><Relationship Id="rId32" Type="http://schemas.openxmlformats.org/officeDocument/2006/relationships/customXml" Target="../ink/ink432.xml"/><Relationship Id="rId37" Type="http://schemas.openxmlformats.org/officeDocument/2006/relationships/image" Target="../media/image456.png"/><Relationship Id="rId53" Type="http://schemas.openxmlformats.org/officeDocument/2006/relationships/image" Target="../media/image464.png"/><Relationship Id="rId58" Type="http://schemas.openxmlformats.org/officeDocument/2006/relationships/customXml" Target="../ink/ink445.xml"/><Relationship Id="rId74" Type="http://schemas.openxmlformats.org/officeDocument/2006/relationships/customXml" Target="../ink/ink453.xml"/><Relationship Id="rId79" Type="http://schemas.openxmlformats.org/officeDocument/2006/relationships/image" Target="../media/image477.png"/><Relationship Id="rId102" Type="http://schemas.openxmlformats.org/officeDocument/2006/relationships/customXml" Target="../ink/ink467.xml"/><Relationship Id="rId123" Type="http://schemas.openxmlformats.org/officeDocument/2006/relationships/image" Target="../media/image499.png"/><Relationship Id="rId128" Type="http://schemas.openxmlformats.org/officeDocument/2006/relationships/customXml" Target="../ink/ink480.xml"/><Relationship Id="rId144" Type="http://schemas.openxmlformats.org/officeDocument/2006/relationships/customXml" Target="../ink/ink488.xml"/><Relationship Id="rId149" Type="http://schemas.openxmlformats.org/officeDocument/2006/relationships/image" Target="../media/image512.png"/><Relationship Id="rId5" Type="http://schemas.openxmlformats.org/officeDocument/2006/relationships/image" Target="../media/image440.png"/><Relationship Id="rId90" Type="http://schemas.openxmlformats.org/officeDocument/2006/relationships/customXml" Target="../ink/ink461.xml"/><Relationship Id="rId95" Type="http://schemas.openxmlformats.org/officeDocument/2006/relationships/image" Target="../media/image485.png"/><Relationship Id="rId160" Type="http://schemas.openxmlformats.org/officeDocument/2006/relationships/customXml" Target="../ink/ink496.xml"/><Relationship Id="rId165" Type="http://schemas.openxmlformats.org/officeDocument/2006/relationships/image" Target="../media/image520.png"/><Relationship Id="rId181" Type="http://schemas.openxmlformats.org/officeDocument/2006/relationships/image" Target="../media/image528.png"/><Relationship Id="rId186" Type="http://schemas.openxmlformats.org/officeDocument/2006/relationships/customXml" Target="../ink/ink509.xml"/><Relationship Id="rId211" Type="http://schemas.openxmlformats.org/officeDocument/2006/relationships/image" Target="../media/image542.png"/><Relationship Id="rId22" Type="http://schemas.openxmlformats.org/officeDocument/2006/relationships/customXml" Target="../ink/ink427.xml"/><Relationship Id="rId27" Type="http://schemas.openxmlformats.org/officeDocument/2006/relationships/image" Target="../media/image451.png"/><Relationship Id="rId43" Type="http://schemas.openxmlformats.org/officeDocument/2006/relationships/image" Target="../media/image459.png"/><Relationship Id="rId48" Type="http://schemas.openxmlformats.org/officeDocument/2006/relationships/customXml" Target="../ink/ink440.xml"/><Relationship Id="rId64" Type="http://schemas.openxmlformats.org/officeDocument/2006/relationships/customXml" Target="../ink/ink448.xml"/><Relationship Id="rId69" Type="http://schemas.openxmlformats.org/officeDocument/2006/relationships/image" Target="../media/image472.png"/><Relationship Id="rId113" Type="http://schemas.openxmlformats.org/officeDocument/2006/relationships/image" Target="../media/image494.png"/><Relationship Id="rId118" Type="http://schemas.openxmlformats.org/officeDocument/2006/relationships/customXml" Target="../ink/ink475.xml"/><Relationship Id="rId134" Type="http://schemas.openxmlformats.org/officeDocument/2006/relationships/customXml" Target="../ink/ink483.xml"/><Relationship Id="rId139" Type="http://schemas.openxmlformats.org/officeDocument/2006/relationships/image" Target="../media/image507.png"/><Relationship Id="rId80" Type="http://schemas.openxmlformats.org/officeDocument/2006/relationships/customXml" Target="../ink/ink456.xml"/><Relationship Id="rId85" Type="http://schemas.openxmlformats.org/officeDocument/2006/relationships/image" Target="../media/image480.png"/><Relationship Id="rId150" Type="http://schemas.openxmlformats.org/officeDocument/2006/relationships/customXml" Target="../ink/ink491.xml"/><Relationship Id="rId155" Type="http://schemas.openxmlformats.org/officeDocument/2006/relationships/image" Target="../media/image515.png"/><Relationship Id="rId171" Type="http://schemas.openxmlformats.org/officeDocument/2006/relationships/image" Target="../media/image523.png"/><Relationship Id="rId176" Type="http://schemas.openxmlformats.org/officeDocument/2006/relationships/customXml" Target="../ink/ink504.xml"/><Relationship Id="rId192" Type="http://schemas.openxmlformats.org/officeDocument/2006/relationships/customXml" Target="../ink/ink512.xml"/><Relationship Id="rId197" Type="http://schemas.openxmlformats.org/officeDocument/2006/relationships/image" Target="../media/image535.png"/><Relationship Id="rId206" Type="http://schemas.openxmlformats.org/officeDocument/2006/relationships/customXml" Target="../ink/ink519.xml"/><Relationship Id="rId201" Type="http://schemas.openxmlformats.org/officeDocument/2006/relationships/image" Target="../media/image537.png"/><Relationship Id="rId12" Type="http://schemas.openxmlformats.org/officeDocument/2006/relationships/customXml" Target="../ink/ink422.xml"/><Relationship Id="rId17" Type="http://schemas.openxmlformats.org/officeDocument/2006/relationships/image" Target="../media/image446.png"/><Relationship Id="rId33" Type="http://schemas.openxmlformats.org/officeDocument/2006/relationships/image" Target="../media/image454.png"/><Relationship Id="rId38" Type="http://schemas.openxmlformats.org/officeDocument/2006/relationships/customXml" Target="../ink/ink435.xml"/><Relationship Id="rId59" Type="http://schemas.openxmlformats.org/officeDocument/2006/relationships/image" Target="../media/image467.png"/><Relationship Id="rId103" Type="http://schemas.openxmlformats.org/officeDocument/2006/relationships/image" Target="../media/image489.png"/><Relationship Id="rId108" Type="http://schemas.openxmlformats.org/officeDocument/2006/relationships/customXml" Target="../ink/ink470.xml"/><Relationship Id="rId124" Type="http://schemas.openxmlformats.org/officeDocument/2006/relationships/customXml" Target="../ink/ink478.xml"/><Relationship Id="rId129" Type="http://schemas.openxmlformats.org/officeDocument/2006/relationships/image" Target="../media/image502.png"/><Relationship Id="rId54" Type="http://schemas.openxmlformats.org/officeDocument/2006/relationships/customXml" Target="../ink/ink443.xml"/><Relationship Id="rId70" Type="http://schemas.openxmlformats.org/officeDocument/2006/relationships/customXml" Target="../ink/ink451.xml"/><Relationship Id="rId75" Type="http://schemas.openxmlformats.org/officeDocument/2006/relationships/image" Target="../media/image475.png"/><Relationship Id="rId91" Type="http://schemas.openxmlformats.org/officeDocument/2006/relationships/image" Target="../media/image483.png"/><Relationship Id="rId96" Type="http://schemas.openxmlformats.org/officeDocument/2006/relationships/customXml" Target="../ink/ink464.xml"/><Relationship Id="rId140" Type="http://schemas.openxmlformats.org/officeDocument/2006/relationships/customXml" Target="../ink/ink486.xml"/><Relationship Id="rId145" Type="http://schemas.openxmlformats.org/officeDocument/2006/relationships/image" Target="../media/image510.png"/><Relationship Id="rId161" Type="http://schemas.openxmlformats.org/officeDocument/2006/relationships/image" Target="../media/image518.png"/><Relationship Id="rId166" Type="http://schemas.openxmlformats.org/officeDocument/2006/relationships/customXml" Target="../ink/ink499.xml"/><Relationship Id="rId182" Type="http://schemas.openxmlformats.org/officeDocument/2006/relationships/customXml" Target="../ink/ink507.xml"/><Relationship Id="rId187" Type="http://schemas.openxmlformats.org/officeDocument/2006/relationships/image" Target="../media/image53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19.xml"/><Relationship Id="rId212" Type="http://schemas.openxmlformats.org/officeDocument/2006/relationships/customXml" Target="../ink/ink522.xml"/><Relationship Id="rId23" Type="http://schemas.openxmlformats.org/officeDocument/2006/relationships/image" Target="../media/image449.png"/><Relationship Id="rId28" Type="http://schemas.openxmlformats.org/officeDocument/2006/relationships/customXml" Target="../ink/ink430.xml"/><Relationship Id="rId49" Type="http://schemas.openxmlformats.org/officeDocument/2006/relationships/image" Target="../media/image462.png"/><Relationship Id="rId114" Type="http://schemas.openxmlformats.org/officeDocument/2006/relationships/customXml" Target="../ink/ink473.xml"/><Relationship Id="rId119" Type="http://schemas.openxmlformats.org/officeDocument/2006/relationships/image" Target="../media/image497.png"/><Relationship Id="rId44" Type="http://schemas.openxmlformats.org/officeDocument/2006/relationships/customXml" Target="../ink/ink438.xml"/><Relationship Id="rId60" Type="http://schemas.openxmlformats.org/officeDocument/2006/relationships/customXml" Target="../ink/ink446.xml"/><Relationship Id="rId65" Type="http://schemas.openxmlformats.org/officeDocument/2006/relationships/image" Target="../media/image470.png"/><Relationship Id="rId81" Type="http://schemas.openxmlformats.org/officeDocument/2006/relationships/image" Target="../media/image478.png"/><Relationship Id="rId86" Type="http://schemas.openxmlformats.org/officeDocument/2006/relationships/customXml" Target="../ink/ink459.xml"/><Relationship Id="rId130" Type="http://schemas.openxmlformats.org/officeDocument/2006/relationships/customXml" Target="../ink/ink481.xml"/><Relationship Id="rId135" Type="http://schemas.openxmlformats.org/officeDocument/2006/relationships/image" Target="../media/image505.png"/><Relationship Id="rId151" Type="http://schemas.openxmlformats.org/officeDocument/2006/relationships/image" Target="../media/image513.png"/><Relationship Id="rId156" Type="http://schemas.openxmlformats.org/officeDocument/2006/relationships/customXml" Target="../ink/ink494.xml"/><Relationship Id="rId177" Type="http://schemas.openxmlformats.org/officeDocument/2006/relationships/image" Target="../media/image526.png"/><Relationship Id="rId198" Type="http://schemas.openxmlformats.org/officeDocument/2006/relationships/customXml" Target="../ink/ink515.xml"/><Relationship Id="rId172" Type="http://schemas.openxmlformats.org/officeDocument/2006/relationships/customXml" Target="../ink/ink502.xml"/><Relationship Id="rId193" Type="http://schemas.openxmlformats.org/officeDocument/2006/relationships/image" Target="../media/image533.png"/><Relationship Id="rId202" Type="http://schemas.openxmlformats.org/officeDocument/2006/relationships/customXml" Target="../ink/ink517.xml"/><Relationship Id="rId207" Type="http://schemas.openxmlformats.org/officeDocument/2006/relationships/image" Target="../media/image540.png"/><Relationship Id="rId13" Type="http://schemas.openxmlformats.org/officeDocument/2006/relationships/image" Target="../media/image444.png"/><Relationship Id="rId18" Type="http://schemas.openxmlformats.org/officeDocument/2006/relationships/customXml" Target="../ink/ink425.xml"/><Relationship Id="rId39" Type="http://schemas.openxmlformats.org/officeDocument/2006/relationships/image" Target="../media/image457.png"/><Relationship Id="rId109" Type="http://schemas.openxmlformats.org/officeDocument/2006/relationships/image" Target="../media/image492.png"/><Relationship Id="rId34" Type="http://schemas.openxmlformats.org/officeDocument/2006/relationships/customXml" Target="../ink/ink433.xml"/><Relationship Id="rId50" Type="http://schemas.openxmlformats.org/officeDocument/2006/relationships/customXml" Target="../ink/ink441.xml"/><Relationship Id="rId55" Type="http://schemas.openxmlformats.org/officeDocument/2006/relationships/image" Target="../media/image465.png"/><Relationship Id="rId76" Type="http://schemas.openxmlformats.org/officeDocument/2006/relationships/customXml" Target="../ink/ink454.xml"/><Relationship Id="rId97" Type="http://schemas.openxmlformats.org/officeDocument/2006/relationships/image" Target="../media/image486.png"/><Relationship Id="rId104" Type="http://schemas.openxmlformats.org/officeDocument/2006/relationships/customXml" Target="../ink/ink468.xml"/><Relationship Id="rId120" Type="http://schemas.openxmlformats.org/officeDocument/2006/relationships/customXml" Target="../ink/ink476.xml"/><Relationship Id="rId125" Type="http://schemas.openxmlformats.org/officeDocument/2006/relationships/image" Target="../media/image500.png"/><Relationship Id="rId141" Type="http://schemas.openxmlformats.org/officeDocument/2006/relationships/image" Target="../media/image508.png"/><Relationship Id="rId146" Type="http://schemas.openxmlformats.org/officeDocument/2006/relationships/customXml" Target="../ink/ink489.xml"/><Relationship Id="rId167" Type="http://schemas.openxmlformats.org/officeDocument/2006/relationships/image" Target="../media/image521.png"/><Relationship Id="rId188" Type="http://schemas.openxmlformats.org/officeDocument/2006/relationships/customXml" Target="../ink/ink510.xml"/><Relationship Id="rId7" Type="http://schemas.openxmlformats.org/officeDocument/2006/relationships/image" Target="../media/image441.png"/><Relationship Id="rId71" Type="http://schemas.openxmlformats.org/officeDocument/2006/relationships/image" Target="../media/image473.png"/><Relationship Id="rId92" Type="http://schemas.openxmlformats.org/officeDocument/2006/relationships/customXml" Target="../ink/ink462.xml"/><Relationship Id="rId162" Type="http://schemas.openxmlformats.org/officeDocument/2006/relationships/customXml" Target="../ink/ink497.xml"/><Relationship Id="rId183" Type="http://schemas.openxmlformats.org/officeDocument/2006/relationships/image" Target="../media/image529.png"/><Relationship Id="rId213" Type="http://schemas.openxmlformats.org/officeDocument/2006/relationships/image" Target="../media/image543.png"/><Relationship Id="rId2" Type="http://schemas.openxmlformats.org/officeDocument/2006/relationships/customXml" Target="../ink/ink417.xml"/><Relationship Id="rId29" Type="http://schemas.openxmlformats.org/officeDocument/2006/relationships/image" Target="../media/image452.png"/><Relationship Id="rId24" Type="http://schemas.openxmlformats.org/officeDocument/2006/relationships/customXml" Target="../ink/ink428.xml"/><Relationship Id="rId40" Type="http://schemas.openxmlformats.org/officeDocument/2006/relationships/customXml" Target="../ink/ink436.xml"/><Relationship Id="rId45" Type="http://schemas.openxmlformats.org/officeDocument/2006/relationships/image" Target="../media/image460.png"/><Relationship Id="rId66" Type="http://schemas.openxmlformats.org/officeDocument/2006/relationships/customXml" Target="../ink/ink449.xml"/><Relationship Id="rId87" Type="http://schemas.openxmlformats.org/officeDocument/2006/relationships/image" Target="../media/image481.png"/><Relationship Id="rId110" Type="http://schemas.openxmlformats.org/officeDocument/2006/relationships/customXml" Target="../ink/ink471.xml"/><Relationship Id="rId115" Type="http://schemas.openxmlformats.org/officeDocument/2006/relationships/image" Target="../media/image495.png"/><Relationship Id="rId131" Type="http://schemas.openxmlformats.org/officeDocument/2006/relationships/image" Target="../media/image503.png"/><Relationship Id="rId136" Type="http://schemas.openxmlformats.org/officeDocument/2006/relationships/customXml" Target="../ink/ink484.xml"/><Relationship Id="rId157" Type="http://schemas.openxmlformats.org/officeDocument/2006/relationships/image" Target="../media/image516.png"/><Relationship Id="rId178" Type="http://schemas.openxmlformats.org/officeDocument/2006/relationships/customXml" Target="../ink/ink505.xml"/><Relationship Id="rId61" Type="http://schemas.openxmlformats.org/officeDocument/2006/relationships/image" Target="../media/image468.png"/><Relationship Id="rId82" Type="http://schemas.openxmlformats.org/officeDocument/2006/relationships/customXml" Target="../ink/ink457.xml"/><Relationship Id="rId152" Type="http://schemas.openxmlformats.org/officeDocument/2006/relationships/customXml" Target="../ink/ink492.xml"/><Relationship Id="rId173" Type="http://schemas.openxmlformats.org/officeDocument/2006/relationships/image" Target="../media/image524.png"/><Relationship Id="rId194" Type="http://schemas.openxmlformats.org/officeDocument/2006/relationships/customXml" Target="../ink/ink513.xml"/><Relationship Id="rId199" Type="http://schemas.openxmlformats.org/officeDocument/2006/relationships/image" Target="../media/image536.png"/><Relationship Id="rId203" Type="http://schemas.openxmlformats.org/officeDocument/2006/relationships/image" Target="../media/image538.png"/><Relationship Id="rId208" Type="http://schemas.openxmlformats.org/officeDocument/2006/relationships/customXml" Target="../ink/ink520.xml"/><Relationship Id="rId19" Type="http://schemas.openxmlformats.org/officeDocument/2006/relationships/image" Target="../media/image447.png"/><Relationship Id="rId14" Type="http://schemas.openxmlformats.org/officeDocument/2006/relationships/customXml" Target="../ink/ink423.xml"/><Relationship Id="rId30" Type="http://schemas.openxmlformats.org/officeDocument/2006/relationships/customXml" Target="../ink/ink431.xml"/><Relationship Id="rId35" Type="http://schemas.openxmlformats.org/officeDocument/2006/relationships/image" Target="../media/image455.png"/><Relationship Id="rId56" Type="http://schemas.openxmlformats.org/officeDocument/2006/relationships/customXml" Target="../ink/ink444.xml"/><Relationship Id="rId77" Type="http://schemas.openxmlformats.org/officeDocument/2006/relationships/image" Target="../media/image476.png"/><Relationship Id="rId100" Type="http://schemas.openxmlformats.org/officeDocument/2006/relationships/customXml" Target="../ink/ink466.xml"/><Relationship Id="rId105" Type="http://schemas.openxmlformats.org/officeDocument/2006/relationships/image" Target="../media/image490.png"/><Relationship Id="rId126" Type="http://schemas.openxmlformats.org/officeDocument/2006/relationships/customXml" Target="../ink/ink479.xml"/><Relationship Id="rId147" Type="http://schemas.openxmlformats.org/officeDocument/2006/relationships/image" Target="../media/image511.png"/><Relationship Id="rId168" Type="http://schemas.openxmlformats.org/officeDocument/2006/relationships/customXml" Target="../ink/ink500.xml"/><Relationship Id="rId8" Type="http://schemas.openxmlformats.org/officeDocument/2006/relationships/customXml" Target="../ink/ink420.xml"/><Relationship Id="rId51" Type="http://schemas.openxmlformats.org/officeDocument/2006/relationships/image" Target="../media/image463.png"/><Relationship Id="rId72" Type="http://schemas.openxmlformats.org/officeDocument/2006/relationships/customXml" Target="../ink/ink452.xml"/><Relationship Id="rId93" Type="http://schemas.openxmlformats.org/officeDocument/2006/relationships/image" Target="../media/image484.png"/><Relationship Id="rId98" Type="http://schemas.openxmlformats.org/officeDocument/2006/relationships/customXml" Target="../ink/ink465.xml"/><Relationship Id="rId121" Type="http://schemas.openxmlformats.org/officeDocument/2006/relationships/image" Target="../media/image498.png"/><Relationship Id="rId142" Type="http://schemas.openxmlformats.org/officeDocument/2006/relationships/customXml" Target="../ink/ink487.xml"/><Relationship Id="rId163" Type="http://schemas.openxmlformats.org/officeDocument/2006/relationships/image" Target="../media/image519.png"/><Relationship Id="rId184" Type="http://schemas.openxmlformats.org/officeDocument/2006/relationships/customXml" Target="../ink/ink508.xml"/><Relationship Id="rId189" Type="http://schemas.openxmlformats.org/officeDocument/2006/relationships/image" Target="../media/image348.png"/><Relationship Id="rId3" Type="http://schemas.openxmlformats.org/officeDocument/2006/relationships/image" Target="../media/image439.png"/><Relationship Id="rId25" Type="http://schemas.openxmlformats.org/officeDocument/2006/relationships/image" Target="../media/image450.png"/><Relationship Id="rId46" Type="http://schemas.openxmlformats.org/officeDocument/2006/relationships/customXml" Target="../ink/ink439.xml"/><Relationship Id="rId67" Type="http://schemas.openxmlformats.org/officeDocument/2006/relationships/image" Target="../media/image471.png"/><Relationship Id="rId116" Type="http://schemas.openxmlformats.org/officeDocument/2006/relationships/customXml" Target="../ink/ink474.xml"/><Relationship Id="rId137" Type="http://schemas.openxmlformats.org/officeDocument/2006/relationships/image" Target="../media/image506.png"/><Relationship Id="rId158" Type="http://schemas.openxmlformats.org/officeDocument/2006/relationships/customXml" Target="../ink/ink495.xml"/><Relationship Id="rId20" Type="http://schemas.openxmlformats.org/officeDocument/2006/relationships/customXml" Target="../ink/ink426.xml"/><Relationship Id="rId41" Type="http://schemas.openxmlformats.org/officeDocument/2006/relationships/image" Target="../media/image458.png"/><Relationship Id="rId62" Type="http://schemas.openxmlformats.org/officeDocument/2006/relationships/customXml" Target="../ink/ink447.xml"/><Relationship Id="rId83" Type="http://schemas.openxmlformats.org/officeDocument/2006/relationships/image" Target="../media/image479.png"/><Relationship Id="rId88" Type="http://schemas.openxmlformats.org/officeDocument/2006/relationships/customXml" Target="../ink/ink460.xml"/><Relationship Id="rId111" Type="http://schemas.openxmlformats.org/officeDocument/2006/relationships/image" Target="../media/image493.png"/><Relationship Id="rId132" Type="http://schemas.openxmlformats.org/officeDocument/2006/relationships/customXml" Target="../ink/ink482.xml"/><Relationship Id="rId153" Type="http://schemas.openxmlformats.org/officeDocument/2006/relationships/image" Target="../media/image514.png"/><Relationship Id="rId174" Type="http://schemas.openxmlformats.org/officeDocument/2006/relationships/customXml" Target="../ink/ink503.xml"/><Relationship Id="rId179" Type="http://schemas.openxmlformats.org/officeDocument/2006/relationships/image" Target="../media/image527.png"/><Relationship Id="rId195" Type="http://schemas.openxmlformats.org/officeDocument/2006/relationships/image" Target="../media/image534.png"/><Relationship Id="rId209" Type="http://schemas.openxmlformats.org/officeDocument/2006/relationships/image" Target="../media/image541.png"/><Relationship Id="rId190" Type="http://schemas.openxmlformats.org/officeDocument/2006/relationships/customXml" Target="../ink/ink511.xml"/><Relationship Id="rId204" Type="http://schemas.openxmlformats.org/officeDocument/2006/relationships/customXml" Target="../ink/ink518.xml"/><Relationship Id="rId15" Type="http://schemas.openxmlformats.org/officeDocument/2006/relationships/image" Target="../media/image445.png"/><Relationship Id="rId36" Type="http://schemas.openxmlformats.org/officeDocument/2006/relationships/customXml" Target="../ink/ink434.xml"/><Relationship Id="rId57" Type="http://schemas.openxmlformats.org/officeDocument/2006/relationships/image" Target="../media/image466.png"/><Relationship Id="rId106" Type="http://schemas.openxmlformats.org/officeDocument/2006/relationships/customXml" Target="../ink/ink469.xml"/><Relationship Id="rId127" Type="http://schemas.openxmlformats.org/officeDocument/2006/relationships/image" Target="../media/image501.png"/><Relationship Id="rId10" Type="http://schemas.openxmlformats.org/officeDocument/2006/relationships/customXml" Target="../ink/ink421.xml"/><Relationship Id="rId31" Type="http://schemas.openxmlformats.org/officeDocument/2006/relationships/image" Target="../media/image453.png"/><Relationship Id="rId52" Type="http://schemas.openxmlformats.org/officeDocument/2006/relationships/customXml" Target="../ink/ink442.xml"/><Relationship Id="rId73" Type="http://schemas.openxmlformats.org/officeDocument/2006/relationships/image" Target="../media/image474.png"/><Relationship Id="rId78" Type="http://schemas.openxmlformats.org/officeDocument/2006/relationships/customXml" Target="../ink/ink455.xml"/><Relationship Id="rId94" Type="http://schemas.openxmlformats.org/officeDocument/2006/relationships/customXml" Target="../ink/ink463.xml"/><Relationship Id="rId99" Type="http://schemas.openxmlformats.org/officeDocument/2006/relationships/image" Target="../media/image487.png"/><Relationship Id="rId101" Type="http://schemas.openxmlformats.org/officeDocument/2006/relationships/image" Target="../media/image488.png"/><Relationship Id="rId122" Type="http://schemas.openxmlformats.org/officeDocument/2006/relationships/customXml" Target="../ink/ink477.xml"/><Relationship Id="rId143" Type="http://schemas.openxmlformats.org/officeDocument/2006/relationships/image" Target="../media/image509.png"/><Relationship Id="rId148" Type="http://schemas.openxmlformats.org/officeDocument/2006/relationships/customXml" Target="../ink/ink490.xml"/><Relationship Id="rId164" Type="http://schemas.openxmlformats.org/officeDocument/2006/relationships/customXml" Target="../ink/ink498.xml"/><Relationship Id="rId169" Type="http://schemas.openxmlformats.org/officeDocument/2006/relationships/image" Target="../media/image522.png"/><Relationship Id="rId185" Type="http://schemas.openxmlformats.org/officeDocument/2006/relationships/image" Target="../media/image530.png"/><Relationship Id="rId4" Type="http://schemas.openxmlformats.org/officeDocument/2006/relationships/customXml" Target="../ink/ink418.xml"/><Relationship Id="rId9" Type="http://schemas.openxmlformats.org/officeDocument/2006/relationships/image" Target="../media/image442.png"/><Relationship Id="rId180" Type="http://schemas.openxmlformats.org/officeDocument/2006/relationships/customXml" Target="../ink/ink506.xml"/><Relationship Id="rId210" Type="http://schemas.openxmlformats.org/officeDocument/2006/relationships/customXml" Target="../ink/ink521.xml"/><Relationship Id="rId26" Type="http://schemas.openxmlformats.org/officeDocument/2006/relationships/customXml" Target="../ink/ink429.xml"/><Relationship Id="rId47" Type="http://schemas.openxmlformats.org/officeDocument/2006/relationships/image" Target="../media/image461.png"/><Relationship Id="rId68" Type="http://schemas.openxmlformats.org/officeDocument/2006/relationships/customXml" Target="../ink/ink450.xml"/><Relationship Id="rId89" Type="http://schemas.openxmlformats.org/officeDocument/2006/relationships/image" Target="../media/image482.png"/><Relationship Id="rId112" Type="http://schemas.openxmlformats.org/officeDocument/2006/relationships/customXml" Target="../ink/ink472.xml"/><Relationship Id="rId133" Type="http://schemas.openxmlformats.org/officeDocument/2006/relationships/image" Target="../media/image504.png"/><Relationship Id="rId154" Type="http://schemas.openxmlformats.org/officeDocument/2006/relationships/customXml" Target="../ink/ink493.xml"/><Relationship Id="rId175" Type="http://schemas.openxmlformats.org/officeDocument/2006/relationships/image" Target="../media/image525.png"/><Relationship Id="rId196" Type="http://schemas.openxmlformats.org/officeDocument/2006/relationships/customXml" Target="../ink/ink514.xml"/><Relationship Id="rId200" Type="http://schemas.openxmlformats.org/officeDocument/2006/relationships/customXml" Target="../ink/ink516.xml"/><Relationship Id="rId16" Type="http://schemas.openxmlformats.org/officeDocument/2006/relationships/customXml" Target="../ink/ink42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7.png"/><Relationship Id="rId13" Type="http://schemas.openxmlformats.org/officeDocument/2006/relationships/customXml" Target="../ink/ink528.xml"/><Relationship Id="rId18" Type="http://schemas.openxmlformats.org/officeDocument/2006/relationships/image" Target="../media/image552.png"/><Relationship Id="rId3" Type="http://schemas.openxmlformats.org/officeDocument/2006/relationships/customXml" Target="../ink/ink523.xml"/><Relationship Id="rId7" Type="http://schemas.openxmlformats.org/officeDocument/2006/relationships/customXml" Target="../ink/ink525.xml"/><Relationship Id="rId12" Type="http://schemas.openxmlformats.org/officeDocument/2006/relationships/image" Target="../media/image549.png"/><Relationship Id="rId17" Type="http://schemas.openxmlformats.org/officeDocument/2006/relationships/customXml" Target="../ink/ink530.xml"/><Relationship Id="rId2" Type="http://schemas.openxmlformats.org/officeDocument/2006/relationships/image" Target="../media/image544.png"/><Relationship Id="rId16" Type="http://schemas.openxmlformats.org/officeDocument/2006/relationships/image" Target="../media/image5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6.png"/><Relationship Id="rId11" Type="http://schemas.openxmlformats.org/officeDocument/2006/relationships/customXml" Target="../ink/ink527.xml"/><Relationship Id="rId5" Type="http://schemas.openxmlformats.org/officeDocument/2006/relationships/customXml" Target="../ink/ink524.xml"/><Relationship Id="rId15" Type="http://schemas.openxmlformats.org/officeDocument/2006/relationships/customXml" Target="../ink/ink529.xml"/><Relationship Id="rId10" Type="http://schemas.openxmlformats.org/officeDocument/2006/relationships/image" Target="../media/image548.png"/><Relationship Id="rId4" Type="http://schemas.openxmlformats.org/officeDocument/2006/relationships/image" Target="../media/image545.png"/><Relationship Id="rId9" Type="http://schemas.openxmlformats.org/officeDocument/2006/relationships/customXml" Target="../ink/ink526.xml"/><Relationship Id="rId14" Type="http://schemas.openxmlformats.org/officeDocument/2006/relationships/image" Target="../media/image5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43.xml"/><Relationship Id="rId117" Type="http://schemas.openxmlformats.org/officeDocument/2006/relationships/image" Target="../media/image609.png"/><Relationship Id="rId21" Type="http://schemas.openxmlformats.org/officeDocument/2006/relationships/image" Target="../media/image562.png"/><Relationship Id="rId42" Type="http://schemas.openxmlformats.org/officeDocument/2006/relationships/customXml" Target="../ink/ink551.xml"/><Relationship Id="rId47" Type="http://schemas.openxmlformats.org/officeDocument/2006/relationships/image" Target="../media/image575.png"/><Relationship Id="rId63" Type="http://schemas.openxmlformats.org/officeDocument/2006/relationships/image" Target="../media/image583.png"/><Relationship Id="rId68" Type="http://schemas.openxmlformats.org/officeDocument/2006/relationships/customXml" Target="../ink/ink564.xml"/><Relationship Id="rId84" Type="http://schemas.openxmlformats.org/officeDocument/2006/relationships/customXml" Target="../ink/ink572.xml"/><Relationship Id="rId89" Type="http://schemas.openxmlformats.org/officeDocument/2006/relationships/image" Target="../media/image596.png"/><Relationship Id="rId112" Type="http://schemas.openxmlformats.org/officeDocument/2006/relationships/customXml" Target="../ink/ink586.xml"/><Relationship Id="rId133" Type="http://schemas.openxmlformats.org/officeDocument/2006/relationships/image" Target="../media/image617.png"/><Relationship Id="rId138" Type="http://schemas.openxmlformats.org/officeDocument/2006/relationships/customXml" Target="../ink/ink599.xml"/><Relationship Id="rId154" Type="http://schemas.openxmlformats.org/officeDocument/2006/relationships/customXml" Target="../ink/ink607.xml"/><Relationship Id="rId159" Type="http://schemas.openxmlformats.org/officeDocument/2006/relationships/image" Target="../media/image630.png"/><Relationship Id="rId175" Type="http://schemas.openxmlformats.org/officeDocument/2006/relationships/image" Target="../media/image638.png"/><Relationship Id="rId170" Type="http://schemas.openxmlformats.org/officeDocument/2006/relationships/customXml" Target="../ink/ink615.xml"/><Relationship Id="rId16" Type="http://schemas.openxmlformats.org/officeDocument/2006/relationships/customXml" Target="../ink/ink538.xml"/><Relationship Id="rId107" Type="http://schemas.openxmlformats.org/officeDocument/2006/relationships/image" Target="../media/image605.png"/><Relationship Id="rId11" Type="http://schemas.openxmlformats.org/officeDocument/2006/relationships/image" Target="../media/image557.png"/><Relationship Id="rId32" Type="http://schemas.openxmlformats.org/officeDocument/2006/relationships/customXml" Target="../ink/ink546.xml"/><Relationship Id="rId37" Type="http://schemas.openxmlformats.org/officeDocument/2006/relationships/image" Target="../media/image570.png"/><Relationship Id="rId53" Type="http://schemas.openxmlformats.org/officeDocument/2006/relationships/image" Target="../media/image578.png"/><Relationship Id="rId58" Type="http://schemas.openxmlformats.org/officeDocument/2006/relationships/customXml" Target="../ink/ink559.xml"/><Relationship Id="rId74" Type="http://schemas.openxmlformats.org/officeDocument/2006/relationships/customXml" Target="../ink/ink567.xml"/><Relationship Id="rId79" Type="http://schemas.openxmlformats.org/officeDocument/2006/relationships/image" Target="../media/image591.png"/><Relationship Id="rId102" Type="http://schemas.openxmlformats.org/officeDocument/2006/relationships/customXml" Target="../ink/ink581.xml"/><Relationship Id="rId123" Type="http://schemas.openxmlformats.org/officeDocument/2006/relationships/image" Target="../media/image612.png"/><Relationship Id="rId128" Type="http://schemas.openxmlformats.org/officeDocument/2006/relationships/customXml" Target="../ink/ink594.xml"/><Relationship Id="rId144" Type="http://schemas.openxmlformats.org/officeDocument/2006/relationships/customXml" Target="../ink/ink602.xml"/><Relationship Id="rId149" Type="http://schemas.openxmlformats.org/officeDocument/2006/relationships/image" Target="../media/image625.png"/><Relationship Id="rId5" Type="http://schemas.openxmlformats.org/officeDocument/2006/relationships/image" Target="../media/image554.png"/><Relationship Id="rId90" Type="http://schemas.openxmlformats.org/officeDocument/2006/relationships/customXml" Target="../ink/ink575.xml"/><Relationship Id="rId95" Type="http://schemas.openxmlformats.org/officeDocument/2006/relationships/image" Target="../media/image599.png"/><Relationship Id="rId160" Type="http://schemas.openxmlformats.org/officeDocument/2006/relationships/customXml" Target="../ink/ink610.xml"/><Relationship Id="rId165" Type="http://schemas.openxmlformats.org/officeDocument/2006/relationships/image" Target="../media/image633.png"/><Relationship Id="rId181" Type="http://schemas.openxmlformats.org/officeDocument/2006/relationships/image" Target="../media/image641.png"/><Relationship Id="rId22" Type="http://schemas.openxmlformats.org/officeDocument/2006/relationships/customXml" Target="../ink/ink541.xml"/><Relationship Id="rId27" Type="http://schemas.openxmlformats.org/officeDocument/2006/relationships/image" Target="../media/image565.png"/><Relationship Id="rId43" Type="http://schemas.openxmlformats.org/officeDocument/2006/relationships/image" Target="../media/image573.png"/><Relationship Id="rId48" Type="http://schemas.openxmlformats.org/officeDocument/2006/relationships/customXml" Target="../ink/ink554.xml"/><Relationship Id="rId64" Type="http://schemas.openxmlformats.org/officeDocument/2006/relationships/customXml" Target="../ink/ink562.xml"/><Relationship Id="rId69" Type="http://schemas.openxmlformats.org/officeDocument/2006/relationships/image" Target="../media/image586.png"/><Relationship Id="rId113" Type="http://schemas.openxmlformats.org/officeDocument/2006/relationships/image" Target="../media/image607.png"/><Relationship Id="rId118" Type="http://schemas.openxmlformats.org/officeDocument/2006/relationships/customXml" Target="../ink/ink589.xml"/><Relationship Id="rId134" Type="http://schemas.openxmlformats.org/officeDocument/2006/relationships/customXml" Target="../ink/ink597.xml"/><Relationship Id="rId139" Type="http://schemas.openxmlformats.org/officeDocument/2006/relationships/image" Target="../media/image620.png"/><Relationship Id="rId80" Type="http://schemas.openxmlformats.org/officeDocument/2006/relationships/customXml" Target="../ink/ink570.xml"/><Relationship Id="rId85" Type="http://schemas.openxmlformats.org/officeDocument/2006/relationships/image" Target="../media/image594.png"/><Relationship Id="rId150" Type="http://schemas.openxmlformats.org/officeDocument/2006/relationships/customXml" Target="../ink/ink605.xml"/><Relationship Id="rId155" Type="http://schemas.openxmlformats.org/officeDocument/2006/relationships/image" Target="../media/image628.png"/><Relationship Id="rId171" Type="http://schemas.openxmlformats.org/officeDocument/2006/relationships/image" Target="../media/image636.png"/><Relationship Id="rId176" Type="http://schemas.openxmlformats.org/officeDocument/2006/relationships/customXml" Target="../ink/ink618.xml"/><Relationship Id="rId12" Type="http://schemas.openxmlformats.org/officeDocument/2006/relationships/customXml" Target="../ink/ink536.xml"/><Relationship Id="rId17" Type="http://schemas.openxmlformats.org/officeDocument/2006/relationships/image" Target="../media/image560.png"/><Relationship Id="rId33" Type="http://schemas.openxmlformats.org/officeDocument/2006/relationships/image" Target="../media/image568.png"/><Relationship Id="rId38" Type="http://schemas.openxmlformats.org/officeDocument/2006/relationships/customXml" Target="../ink/ink549.xml"/><Relationship Id="rId59" Type="http://schemas.openxmlformats.org/officeDocument/2006/relationships/image" Target="../media/image581.png"/><Relationship Id="rId103" Type="http://schemas.openxmlformats.org/officeDocument/2006/relationships/image" Target="../media/image603.png"/><Relationship Id="rId108" Type="http://schemas.openxmlformats.org/officeDocument/2006/relationships/customXml" Target="../ink/ink584.xml"/><Relationship Id="rId124" Type="http://schemas.openxmlformats.org/officeDocument/2006/relationships/customXml" Target="../ink/ink592.xml"/><Relationship Id="rId129" Type="http://schemas.openxmlformats.org/officeDocument/2006/relationships/image" Target="../media/image615.png"/><Relationship Id="rId54" Type="http://schemas.openxmlformats.org/officeDocument/2006/relationships/customXml" Target="../ink/ink557.xml"/><Relationship Id="rId70" Type="http://schemas.openxmlformats.org/officeDocument/2006/relationships/customXml" Target="../ink/ink565.xml"/><Relationship Id="rId75" Type="http://schemas.openxmlformats.org/officeDocument/2006/relationships/image" Target="../media/image589.png"/><Relationship Id="rId91" Type="http://schemas.openxmlformats.org/officeDocument/2006/relationships/image" Target="../media/image597.png"/><Relationship Id="rId96" Type="http://schemas.openxmlformats.org/officeDocument/2006/relationships/customXml" Target="../ink/ink578.xml"/><Relationship Id="rId140" Type="http://schemas.openxmlformats.org/officeDocument/2006/relationships/customXml" Target="../ink/ink600.xml"/><Relationship Id="rId145" Type="http://schemas.openxmlformats.org/officeDocument/2006/relationships/image" Target="../media/image623.png"/><Relationship Id="rId161" Type="http://schemas.openxmlformats.org/officeDocument/2006/relationships/image" Target="../media/image631.png"/><Relationship Id="rId166" Type="http://schemas.openxmlformats.org/officeDocument/2006/relationships/customXml" Target="../ink/ink613.xml"/><Relationship Id="rId182" Type="http://schemas.openxmlformats.org/officeDocument/2006/relationships/customXml" Target="../ink/ink6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3.xml"/><Relationship Id="rId23" Type="http://schemas.openxmlformats.org/officeDocument/2006/relationships/image" Target="../media/image563.png"/><Relationship Id="rId28" Type="http://schemas.openxmlformats.org/officeDocument/2006/relationships/customXml" Target="../ink/ink544.xml"/><Relationship Id="rId49" Type="http://schemas.openxmlformats.org/officeDocument/2006/relationships/image" Target="../media/image576.png"/><Relationship Id="rId114" Type="http://schemas.openxmlformats.org/officeDocument/2006/relationships/customXml" Target="../ink/ink587.xml"/><Relationship Id="rId119" Type="http://schemas.openxmlformats.org/officeDocument/2006/relationships/image" Target="../media/image610.png"/><Relationship Id="rId44" Type="http://schemas.openxmlformats.org/officeDocument/2006/relationships/customXml" Target="../ink/ink552.xml"/><Relationship Id="rId60" Type="http://schemas.openxmlformats.org/officeDocument/2006/relationships/customXml" Target="../ink/ink560.xml"/><Relationship Id="rId65" Type="http://schemas.openxmlformats.org/officeDocument/2006/relationships/image" Target="../media/image584.png"/><Relationship Id="rId81" Type="http://schemas.openxmlformats.org/officeDocument/2006/relationships/image" Target="../media/image592.png"/><Relationship Id="rId86" Type="http://schemas.openxmlformats.org/officeDocument/2006/relationships/customXml" Target="../ink/ink573.xml"/><Relationship Id="rId130" Type="http://schemas.openxmlformats.org/officeDocument/2006/relationships/customXml" Target="../ink/ink595.xml"/><Relationship Id="rId135" Type="http://schemas.openxmlformats.org/officeDocument/2006/relationships/image" Target="../media/image618.png"/><Relationship Id="rId151" Type="http://schemas.openxmlformats.org/officeDocument/2006/relationships/image" Target="../media/image626.png"/><Relationship Id="rId156" Type="http://schemas.openxmlformats.org/officeDocument/2006/relationships/customXml" Target="../ink/ink608.xml"/><Relationship Id="rId177" Type="http://schemas.openxmlformats.org/officeDocument/2006/relationships/image" Target="../media/image639.png"/><Relationship Id="rId4" Type="http://schemas.openxmlformats.org/officeDocument/2006/relationships/customXml" Target="../ink/ink532.xml"/><Relationship Id="rId9" Type="http://schemas.openxmlformats.org/officeDocument/2006/relationships/image" Target="../media/image556.png"/><Relationship Id="rId172" Type="http://schemas.openxmlformats.org/officeDocument/2006/relationships/customXml" Target="../ink/ink616.xml"/><Relationship Id="rId180" Type="http://schemas.openxmlformats.org/officeDocument/2006/relationships/customXml" Target="../ink/ink620.xml"/><Relationship Id="rId13" Type="http://schemas.openxmlformats.org/officeDocument/2006/relationships/image" Target="../media/image558.png"/><Relationship Id="rId18" Type="http://schemas.openxmlformats.org/officeDocument/2006/relationships/customXml" Target="../ink/ink539.xml"/><Relationship Id="rId39" Type="http://schemas.openxmlformats.org/officeDocument/2006/relationships/image" Target="../media/image571.png"/><Relationship Id="rId109" Type="http://schemas.openxmlformats.org/officeDocument/2006/relationships/image" Target="../media/image348.png"/><Relationship Id="rId34" Type="http://schemas.openxmlformats.org/officeDocument/2006/relationships/customXml" Target="../ink/ink547.xml"/><Relationship Id="rId50" Type="http://schemas.openxmlformats.org/officeDocument/2006/relationships/customXml" Target="../ink/ink555.xml"/><Relationship Id="rId55" Type="http://schemas.openxmlformats.org/officeDocument/2006/relationships/image" Target="../media/image579.png"/><Relationship Id="rId76" Type="http://schemas.openxmlformats.org/officeDocument/2006/relationships/customXml" Target="../ink/ink568.xml"/><Relationship Id="rId97" Type="http://schemas.openxmlformats.org/officeDocument/2006/relationships/image" Target="../media/image600.png"/><Relationship Id="rId104" Type="http://schemas.openxmlformats.org/officeDocument/2006/relationships/customXml" Target="../ink/ink582.xml"/><Relationship Id="rId120" Type="http://schemas.openxmlformats.org/officeDocument/2006/relationships/customXml" Target="../ink/ink590.xml"/><Relationship Id="rId125" Type="http://schemas.openxmlformats.org/officeDocument/2006/relationships/image" Target="../media/image613.png"/><Relationship Id="rId141" Type="http://schemas.openxmlformats.org/officeDocument/2006/relationships/image" Target="../media/image621.png"/><Relationship Id="rId146" Type="http://schemas.openxmlformats.org/officeDocument/2006/relationships/customXml" Target="../ink/ink603.xml"/><Relationship Id="rId167" Type="http://schemas.openxmlformats.org/officeDocument/2006/relationships/image" Target="../media/image634.png"/><Relationship Id="rId7" Type="http://schemas.openxmlformats.org/officeDocument/2006/relationships/image" Target="../media/image555.png"/><Relationship Id="rId71" Type="http://schemas.openxmlformats.org/officeDocument/2006/relationships/image" Target="../media/image587.png"/><Relationship Id="rId92" Type="http://schemas.openxmlformats.org/officeDocument/2006/relationships/customXml" Target="../ink/ink576.xml"/><Relationship Id="rId162" Type="http://schemas.openxmlformats.org/officeDocument/2006/relationships/customXml" Target="../ink/ink611.xml"/><Relationship Id="rId183" Type="http://schemas.openxmlformats.org/officeDocument/2006/relationships/image" Target="../media/image642.png"/><Relationship Id="rId2" Type="http://schemas.openxmlformats.org/officeDocument/2006/relationships/customXml" Target="../ink/ink531.xml"/><Relationship Id="rId29" Type="http://schemas.openxmlformats.org/officeDocument/2006/relationships/image" Target="../media/image566.png"/><Relationship Id="rId24" Type="http://schemas.openxmlformats.org/officeDocument/2006/relationships/customXml" Target="../ink/ink542.xml"/><Relationship Id="rId40" Type="http://schemas.openxmlformats.org/officeDocument/2006/relationships/customXml" Target="../ink/ink550.xml"/><Relationship Id="rId45" Type="http://schemas.openxmlformats.org/officeDocument/2006/relationships/image" Target="../media/image574.png"/><Relationship Id="rId66" Type="http://schemas.openxmlformats.org/officeDocument/2006/relationships/customXml" Target="../ink/ink563.xml"/><Relationship Id="rId87" Type="http://schemas.openxmlformats.org/officeDocument/2006/relationships/image" Target="../media/image595.png"/><Relationship Id="rId110" Type="http://schemas.openxmlformats.org/officeDocument/2006/relationships/customXml" Target="../ink/ink585.xml"/><Relationship Id="rId115" Type="http://schemas.openxmlformats.org/officeDocument/2006/relationships/image" Target="../media/image608.png"/><Relationship Id="rId131" Type="http://schemas.openxmlformats.org/officeDocument/2006/relationships/image" Target="../media/image616.png"/><Relationship Id="rId136" Type="http://schemas.openxmlformats.org/officeDocument/2006/relationships/customXml" Target="../ink/ink598.xml"/><Relationship Id="rId157" Type="http://schemas.openxmlformats.org/officeDocument/2006/relationships/image" Target="../media/image629.png"/><Relationship Id="rId178" Type="http://schemas.openxmlformats.org/officeDocument/2006/relationships/customXml" Target="../ink/ink619.xml"/><Relationship Id="rId61" Type="http://schemas.openxmlformats.org/officeDocument/2006/relationships/image" Target="../media/image582.png"/><Relationship Id="rId82" Type="http://schemas.openxmlformats.org/officeDocument/2006/relationships/customXml" Target="../ink/ink571.xml"/><Relationship Id="rId152" Type="http://schemas.openxmlformats.org/officeDocument/2006/relationships/customXml" Target="../ink/ink606.xml"/><Relationship Id="rId173" Type="http://schemas.openxmlformats.org/officeDocument/2006/relationships/image" Target="../media/image637.png"/><Relationship Id="rId19" Type="http://schemas.openxmlformats.org/officeDocument/2006/relationships/image" Target="../media/image561.png"/><Relationship Id="rId14" Type="http://schemas.openxmlformats.org/officeDocument/2006/relationships/customXml" Target="../ink/ink537.xml"/><Relationship Id="rId30" Type="http://schemas.openxmlformats.org/officeDocument/2006/relationships/customXml" Target="../ink/ink545.xml"/><Relationship Id="rId35" Type="http://schemas.openxmlformats.org/officeDocument/2006/relationships/image" Target="../media/image569.png"/><Relationship Id="rId56" Type="http://schemas.openxmlformats.org/officeDocument/2006/relationships/customXml" Target="../ink/ink558.xml"/><Relationship Id="rId77" Type="http://schemas.openxmlformats.org/officeDocument/2006/relationships/image" Target="../media/image590.png"/><Relationship Id="rId100" Type="http://schemas.openxmlformats.org/officeDocument/2006/relationships/customXml" Target="../ink/ink580.xml"/><Relationship Id="rId105" Type="http://schemas.openxmlformats.org/officeDocument/2006/relationships/image" Target="../media/image604.png"/><Relationship Id="rId126" Type="http://schemas.openxmlformats.org/officeDocument/2006/relationships/customXml" Target="../ink/ink593.xml"/><Relationship Id="rId147" Type="http://schemas.openxmlformats.org/officeDocument/2006/relationships/image" Target="../media/image624.png"/><Relationship Id="rId168" Type="http://schemas.openxmlformats.org/officeDocument/2006/relationships/customXml" Target="../ink/ink614.xml"/><Relationship Id="rId8" Type="http://schemas.openxmlformats.org/officeDocument/2006/relationships/customXml" Target="../ink/ink534.xml"/><Relationship Id="rId51" Type="http://schemas.openxmlformats.org/officeDocument/2006/relationships/image" Target="../media/image577.png"/><Relationship Id="rId72" Type="http://schemas.openxmlformats.org/officeDocument/2006/relationships/customXml" Target="../ink/ink566.xml"/><Relationship Id="rId93" Type="http://schemas.openxmlformats.org/officeDocument/2006/relationships/image" Target="../media/image598.png"/><Relationship Id="rId98" Type="http://schemas.openxmlformats.org/officeDocument/2006/relationships/customXml" Target="../ink/ink579.xml"/><Relationship Id="rId121" Type="http://schemas.openxmlformats.org/officeDocument/2006/relationships/image" Target="../media/image611.png"/><Relationship Id="rId142" Type="http://schemas.openxmlformats.org/officeDocument/2006/relationships/customXml" Target="../ink/ink601.xml"/><Relationship Id="rId163" Type="http://schemas.openxmlformats.org/officeDocument/2006/relationships/image" Target="../media/image632.png"/><Relationship Id="rId3" Type="http://schemas.openxmlformats.org/officeDocument/2006/relationships/image" Target="../media/image553.png"/><Relationship Id="rId25" Type="http://schemas.openxmlformats.org/officeDocument/2006/relationships/image" Target="../media/image564.png"/><Relationship Id="rId46" Type="http://schemas.openxmlformats.org/officeDocument/2006/relationships/customXml" Target="../ink/ink553.xml"/><Relationship Id="rId67" Type="http://schemas.openxmlformats.org/officeDocument/2006/relationships/image" Target="../media/image585.png"/><Relationship Id="rId116" Type="http://schemas.openxmlformats.org/officeDocument/2006/relationships/customXml" Target="../ink/ink588.xml"/><Relationship Id="rId137" Type="http://schemas.openxmlformats.org/officeDocument/2006/relationships/image" Target="../media/image619.png"/><Relationship Id="rId158" Type="http://schemas.openxmlformats.org/officeDocument/2006/relationships/customXml" Target="../ink/ink609.xml"/><Relationship Id="rId20" Type="http://schemas.openxmlformats.org/officeDocument/2006/relationships/customXml" Target="../ink/ink540.xml"/><Relationship Id="rId41" Type="http://schemas.openxmlformats.org/officeDocument/2006/relationships/image" Target="../media/image572.png"/><Relationship Id="rId62" Type="http://schemas.openxmlformats.org/officeDocument/2006/relationships/customXml" Target="../ink/ink561.xml"/><Relationship Id="rId83" Type="http://schemas.openxmlformats.org/officeDocument/2006/relationships/image" Target="../media/image593.png"/><Relationship Id="rId88" Type="http://schemas.openxmlformats.org/officeDocument/2006/relationships/customXml" Target="../ink/ink574.xml"/><Relationship Id="rId111" Type="http://schemas.openxmlformats.org/officeDocument/2006/relationships/image" Target="../media/image606.png"/><Relationship Id="rId132" Type="http://schemas.openxmlformats.org/officeDocument/2006/relationships/customXml" Target="../ink/ink596.xml"/><Relationship Id="rId153" Type="http://schemas.openxmlformats.org/officeDocument/2006/relationships/image" Target="../media/image627.png"/><Relationship Id="rId174" Type="http://schemas.openxmlformats.org/officeDocument/2006/relationships/customXml" Target="../ink/ink617.xml"/><Relationship Id="rId179" Type="http://schemas.openxmlformats.org/officeDocument/2006/relationships/image" Target="../media/image640.png"/><Relationship Id="rId15" Type="http://schemas.openxmlformats.org/officeDocument/2006/relationships/image" Target="../media/image559.png"/><Relationship Id="rId36" Type="http://schemas.openxmlformats.org/officeDocument/2006/relationships/customXml" Target="../ink/ink548.xml"/><Relationship Id="rId57" Type="http://schemas.openxmlformats.org/officeDocument/2006/relationships/image" Target="../media/image580.png"/><Relationship Id="rId106" Type="http://schemas.openxmlformats.org/officeDocument/2006/relationships/customXml" Target="../ink/ink583.xml"/><Relationship Id="rId127" Type="http://schemas.openxmlformats.org/officeDocument/2006/relationships/image" Target="../media/image614.png"/><Relationship Id="rId10" Type="http://schemas.openxmlformats.org/officeDocument/2006/relationships/customXml" Target="../ink/ink535.xml"/><Relationship Id="rId31" Type="http://schemas.openxmlformats.org/officeDocument/2006/relationships/image" Target="../media/image567.png"/><Relationship Id="rId52" Type="http://schemas.openxmlformats.org/officeDocument/2006/relationships/customXml" Target="../ink/ink556.xml"/><Relationship Id="rId73" Type="http://schemas.openxmlformats.org/officeDocument/2006/relationships/image" Target="../media/image588.png"/><Relationship Id="rId78" Type="http://schemas.openxmlformats.org/officeDocument/2006/relationships/customXml" Target="../ink/ink569.xml"/><Relationship Id="rId94" Type="http://schemas.openxmlformats.org/officeDocument/2006/relationships/customXml" Target="../ink/ink577.xml"/><Relationship Id="rId99" Type="http://schemas.openxmlformats.org/officeDocument/2006/relationships/image" Target="../media/image601.png"/><Relationship Id="rId101" Type="http://schemas.openxmlformats.org/officeDocument/2006/relationships/image" Target="../media/image602.png"/><Relationship Id="rId122" Type="http://schemas.openxmlformats.org/officeDocument/2006/relationships/customXml" Target="../ink/ink591.xml"/><Relationship Id="rId143" Type="http://schemas.openxmlformats.org/officeDocument/2006/relationships/image" Target="../media/image622.png"/><Relationship Id="rId148" Type="http://schemas.openxmlformats.org/officeDocument/2006/relationships/customXml" Target="../ink/ink604.xml"/><Relationship Id="rId164" Type="http://schemas.openxmlformats.org/officeDocument/2006/relationships/customXml" Target="../ink/ink612.xml"/><Relationship Id="rId169" Type="http://schemas.openxmlformats.org/officeDocument/2006/relationships/image" Target="../media/image635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27.xml"/><Relationship Id="rId18" Type="http://schemas.openxmlformats.org/officeDocument/2006/relationships/image" Target="../media/image651.png"/><Relationship Id="rId26" Type="http://schemas.openxmlformats.org/officeDocument/2006/relationships/image" Target="../media/image655.png"/><Relationship Id="rId39" Type="http://schemas.openxmlformats.org/officeDocument/2006/relationships/customXml" Target="../ink/ink640.xml"/><Relationship Id="rId21" Type="http://schemas.openxmlformats.org/officeDocument/2006/relationships/customXml" Target="../ink/ink631.xml"/><Relationship Id="rId34" Type="http://schemas.openxmlformats.org/officeDocument/2006/relationships/image" Target="../media/image659.png"/><Relationship Id="rId42" Type="http://schemas.openxmlformats.org/officeDocument/2006/relationships/image" Target="../media/image663.png"/><Relationship Id="rId47" Type="http://schemas.openxmlformats.org/officeDocument/2006/relationships/customXml" Target="../ink/ink644.xml"/><Relationship Id="rId50" Type="http://schemas.openxmlformats.org/officeDocument/2006/relationships/image" Target="../media/image667.png"/><Relationship Id="rId55" Type="http://schemas.openxmlformats.org/officeDocument/2006/relationships/customXml" Target="../ink/ink648.xml"/><Relationship Id="rId63" Type="http://schemas.openxmlformats.org/officeDocument/2006/relationships/customXml" Target="../ink/ink652.xml"/><Relationship Id="rId68" Type="http://schemas.openxmlformats.org/officeDocument/2006/relationships/image" Target="../media/image676.png"/><Relationship Id="rId76" Type="http://schemas.openxmlformats.org/officeDocument/2006/relationships/image" Target="../media/image680.png"/><Relationship Id="rId7" Type="http://schemas.openxmlformats.org/officeDocument/2006/relationships/customXml" Target="../ink/ink624.xml"/><Relationship Id="rId71" Type="http://schemas.openxmlformats.org/officeDocument/2006/relationships/customXml" Target="../ink/ink656.xml"/><Relationship Id="rId2" Type="http://schemas.openxmlformats.org/officeDocument/2006/relationships/image" Target="../media/image643.png"/><Relationship Id="rId16" Type="http://schemas.openxmlformats.org/officeDocument/2006/relationships/image" Target="../media/image650.png"/><Relationship Id="rId29" Type="http://schemas.openxmlformats.org/officeDocument/2006/relationships/customXml" Target="../ink/ink635.xml"/><Relationship Id="rId11" Type="http://schemas.openxmlformats.org/officeDocument/2006/relationships/customXml" Target="../ink/ink626.xml"/><Relationship Id="rId24" Type="http://schemas.openxmlformats.org/officeDocument/2006/relationships/image" Target="../media/image654.png"/><Relationship Id="rId32" Type="http://schemas.openxmlformats.org/officeDocument/2006/relationships/image" Target="../media/image658.png"/><Relationship Id="rId37" Type="http://schemas.openxmlformats.org/officeDocument/2006/relationships/customXml" Target="../ink/ink639.xml"/><Relationship Id="rId40" Type="http://schemas.openxmlformats.org/officeDocument/2006/relationships/image" Target="../media/image662.png"/><Relationship Id="rId45" Type="http://schemas.openxmlformats.org/officeDocument/2006/relationships/customXml" Target="../ink/ink643.xml"/><Relationship Id="rId53" Type="http://schemas.openxmlformats.org/officeDocument/2006/relationships/customXml" Target="../ink/ink647.xml"/><Relationship Id="rId58" Type="http://schemas.openxmlformats.org/officeDocument/2006/relationships/image" Target="../media/image671.png"/><Relationship Id="rId66" Type="http://schemas.openxmlformats.org/officeDocument/2006/relationships/image" Target="../media/image675.png"/><Relationship Id="rId74" Type="http://schemas.openxmlformats.org/officeDocument/2006/relationships/image" Target="../media/image679.png"/><Relationship Id="rId79" Type="http://schemas.openxmlformats.org/officeDocument/2006/relationships/customXml" Target="../ink/ink660.xml"/><Relationship Id="rId5" Type="http://schemas.openxmlformats.org/officeDocument/2006/relationships/customXml" Target="../ink/ink623.xml"/><Relationship Id="rId61" Type="http://schemas.openxmlformats.org/officeDocument/2006/relationships/customXml" Target="../ink/ink651.xml"/><Relationship Id="rId82" Type="http://schemas.openxmlformats.org/officeDocument/2006/relationships/image" Target="../media/image683.png"/><Relationship Id="rId10" Type="http://schemas.openxmlformats.org/officeDocument/2006/relationships/image" Target="../media/image647.png"/><Relationship Id="rId19" Type="http://schemas.openxmlformats.org/officeDocument/2006/relationships/customXml" Target="../ink/ink630.xml"/><Relationship Id="rId31" Type="http://schemas.openxmlformats.org/officeDocument/2006/relationships/customXml" Target="../ink/ink636.xml"/><Relationship Id="rId44" Type="http://schemas.openxmlformats.org/officeDocument/2006/relationships/image" Target="../media/image664.png"/><Relationship Id="rId52" Type="http://schemas.openxmlformats.org/officeDocument/2006/relationships/image" Target="../media/image668.png"/><Relationship Id="rId60" Type="http://schemas.openxmlformats.org/officeDocument/2006/relationships/image" Target="../media/image672.png"/><Relationship Id="rId65" Type="http://schemas.openxmlformats.org/officeDocument/2006/relationships/customXml" Target="../ink/ink653.xml"/><Relationship Id="rId73" Type="http://schemas.openxmlformats.org/officeDocument/2006/relationships/customXml" Target="../ink/ink657.xml"/><Relationship Id="rId78" Type="http://schemas.openxmlformats.org/officeDocument/2006/relationships/image" Target="../media/image681.png"/><Relationship Id="rId81" Type="http://schemas.openxmlformats.org/officeDocument/2006/relationships/customXml" Target="../ink/ink661.xml"/><Relationship Id="rId4" Type="http://schemas.openxmlformats.org/officeDocument/2006/relationships/image" Target="../media/image644.png"/><Relationship Id="rId9" Type="http://schemas.openxmlformats.org/officeDocument/2006/relationships/customXml" Target="../ink/ink625.xml"/><Relationship Id="rId14" Type="http://schemas.openxmlformats.org/officeDocument/2006/relationships/image" Target="../media/image649.png"/><Relationship Id="rId22" Type="http://schemas.openxmlformats.org/officeDocument/2006/relationships/image" Target="../media/image653.png"/><Relationship Id="rId27" Type="http://schemas.openxmlformats.org/officeDocument/2006/relationships/customXml" Target="../ink/ink634.xml"/><Relationship Id="rId30" Type="http://schemas.openxmlformats.org/officeDocument/2006/relationships/image" Target="../media/image657.png"/><Relationship Id="rId35" Type="http://schemas.openxmlformats.org/officeDocument/2006/relationships/customXml" Target="../ink/ink638.xml"/><Relationship Id="rId43" Type="http://schemas.openxmlformats.org/officeDocument/2006/relationships/customXml" Target="../ink/ink642.xml"/><Relationship Id="rId48" Type="http://schemas.openxmlformats.org/officeDocument/2006/relationships/image" Target="../media/image666.png"/><Relationship Id="rId56" Type="http://schemas.openxmlformats.org/officeDocument/2006/relationships/image" Target="../media/image670.png"/><Relationship Id="rId64" Type="http://schemas.openxmlformats.org/officeDocument/2006/relationships/image" Target="../media/image674.png"/><Relationship Id="rId69" Type="http://schemas.openxmlformats.org/officeDocument/2006/relationships/customXml" Target="../ink/ink655.xml"/><Relationship Id="rId77" Type="http://schemas.openxmlformats.org/officeDocument/2006/relationships/customXml" Target="../ink/ink659.xml"/><Relationship Id="rId8" Type="http://schemas.openxmlformats.org/officeDocument/2006/relationships/image" Target="../media/image646.png"/><Relationship Id="rId51" Type="http://schemas.openxmlformats.org/officeDocument/2006/relationships/customXml" Target="../ink/ink646.xml"/><Relationship Id="rId72" Type="http://schemas.openxmlformats.org/officeDocument/2006/relationships/image" Target="../media/image678.png"/><Relationship Id="rId80" Type="http://schemas.openxmlformats.org/officeDocument/2006/relationships/image" Target="../media/image682.png"/><Relationship Id="rId3" Type="http://schemas.openxmlformats.org/officeDocument/2006/relationships/customXml" Target="../ink/ink622.xml"/><Relationship Id="rId12" Type="http://schemas.openxmlformats.org/officeDocument/2006/relationships/image" Target="../media/image648.png"/><Relationship Id="rId17" Type="http://schemas.openxmlformats.org/officeDocument/2006/relationships/customXml" Target="../ink/ink629.xml"/><Relationship Id="rId25" Type="http://schemas.openxmlformats.org/officeDocument/2006/relationships/customXml" Target="../ink/ink633.xml"/><Relationship Id="rId33" Type="http://schemas.openxmlformats.org/officeDocument/2006/relationships/customXml" Target="../ink/ink637.xml"/><Relationship Id="rId38" Type="http://schemas.openxmlformats.org/officeDocument/2006/relationships/image" Target="../media/image661.png"/><Relationship Id="rId46" Type="http://schemas.openxmlformats.org/officeDocument/2006/relationships/image" Target="../media/image665.png"/><Relationship Id="rId59" Type="http://schemas.openxmlformats.org/officeDocument/2006/relationships/customXml" Target="../ink/ink650.xml"/><Relationship Id="rId67" Type="http://schemas.openxmlformats.org/officeDocument/2006/relationships/customXml" Target="../ink/ink654.xml"/><Relationship Id="rId20" Type="http://schemas.openxmlformats.org/officeDocument/2006/relationships/image" Target="../media/image652.png"/><Relationship Id="rId41" Type="http://schemas.openxmlformats.org/officeDocument/2006/relationships/customXml" Target="../ink/ink641.xml"/><Relationship Id="rId54" Type="http://schemas.openxmlformats.org/officeDocument/2006/relationships/image" Target="../media/image669.png"/><Relationship Id="rId62" Type="http://schemas.openxmlformats.org/officeDocument/2006/relationships/image" Target="../media/image673.png"/><Relationship Id="rId70" Type="http://schemas.openxmlformats.org/officeDocument/2006/relationships/image" Target="../media/image677.png"/><Relationship Id="rId75" Type="http://schemas.openxmlformats.org/officeDocument/2006/relationships/customXml" Target="../ink/ink6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5.png"/><Relationship Id="rId15" Type="http://schemas.openxmlformats.org/officeDocument/2006/relationships/customXml" Target="../ink/ink628.xml"/><Relationship Id="rId23" Type="http://schemas.openxmlformats.org/officeDocument/2006/relationships/customXml" Target="../ink/ink632.xml"/><Relationship Id="rId28" Type="http://schemas.openxmlformats.org/officeDocument/2006/relationships/image" Target="../media/image656.png"/><Relationship Id="rId36" Type="http://schemas.openxmlformats.org/officeDocument/2006/relationships/image" Target="../media/image660.png"/><Relationship Id="rId49" Type="http://schemas.openxmlformats.org/officeDocument/2006/relationships/customXml" Target="../ink/ink645.xml"/><Relationship Id="rId57" Type="http://schemas.openxmlformats.org/officeDocument/2006/relationships/customXml" Target="../ink/ink6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67.xml"/><Relationship Id="rId18" Type="http://schemas.openxmlformats.org/officeDocument/2006/relationships/image" Target="../media/image693.png"/><Relationship Id="rId26" Type="http://schemas.openxmlformats.org/officeDocument/2006/relationships/image" Target="../media/image697.png"/><Relationship Id="rId39" Type="http://schemas.openxmlformats.org/officeDocument/2006/relationships/customXml" Target="../ink/ink680.xml"/><Relationship Id="rId21" Type="http://schemas.openxmlformats.org/officeDocument/2006/relationships/customXml" Target="../ink/ink671.xml"/><Relationship Id="rId34" Type="http://schemas.openxmlformats.org/officeDocument/2006/relationships/image" Target="../media/image701.png"/><Relationship Id="rId42" Type="http://schemas.openxmlformats.org/officeDocument/2006/relationships/image" Target="../media/image705.png"/><Relationship Id="rId47" Type="http://schemas.openxmlformats.org/officeDocument/2006/relationships/customXml" Target="../ink/ink684.xml"/><Relationship Id="rId50" Type="http://schemas.openxmlformats.org/officeDocument/2006/relationships/image" Target="../media/image709.png"/><Relationship Id="rId55" Type="http://schemas.openxmlformats.org/officeDocument/2006/relationships/customXml" Target="../ink/ink688.xml"/><Relationship Id="rId7" Type="http://schemas.openxmlformats.org/officeDocument/2006/relationships/customXml" Target="../ink/ink664.xml"/><Relationship Id="rId12" Type="http://schemas.openxmlformats.org/officeDocument/2006/relationships/image" Target="../media/image690.png"/><Relationship Id="rId17" Type="http://schemas.openxmlformats.org/officeDocument/2006/relationships/customXml" Target="../ink/ink669.xml"/><Relationship Id="rId25" Type="http://schemas.openxmlformats.org/officeDocument/2006/relationships/customXml" Target="../ink/ink673.xml"/><Relationship Id="rId33" Type="http://schemas.openxmlformats.org/officeDocument/2006/relationships/customXml" Target="../ink/ink677.xml"/><Relationship Id="rId38" Type="http://schemas.openxmlformats.org/officeDocument/2006/relationships/image" Target="../media/image703.png"/><Relationship Id="rId46" Type="http://schemas.openxmlformats.org/officeDocument/2006/relationships/image" Target="../media/image707.png"/><Relationship Id="rId59" Type="http://schemas.openxmlformats.org/officeDocument/2006/relationships/customXml" Target="../ink/ink690.xml"/><Relationship Id="rId2" Type="http://schemas.openxmlformats.org/officeDocument/2006/relationships/image" Target="../media/image685.png"/><Relationship Id="rId16" Type="http://schemas.openxmlformats.org/officeDocument/2006/relationships/image" Target="../media/image692.png"/><Relationship Id="rId20" Type="http://schemas.openxmlformats.org/officeDocument/2006/relationships/image" Target="../media/image694.png"/><Relationship Id="rId29" Type="http://schemas.openxmlformats.org/officeDocument/2006/relationships/customXml" Target="../ink/ink675.xml"/><Relationship Id="rId41" Type="http://schemas.openxmlformats.org/officeDocument/2006/relationships/customXml" Target="../ink/ink681.xml"/><Relationship Id="rId54" Type="http://schemas.openxmlformats.org/officeDocument/2006/relationships/image" Target="../media/image7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7.png"/><Relationship Id="rId11" Type="http://schemas.openxmlformats.org/officeDocument/2006/relationships/customXml" Target="../ink/ink666.xml"/><Relationship Id="rId24" Type="http://schemas.openxmlformats.org/officeDocument/2006/relationships/image" Target="../media/image696.png"/><Relationship Id="rId32" Type="http://schemas.openxmlformats.org/officeDocument/2006/relationships/image" Target="../media/image700.png"/><Relationship Id="rId37" Type="http://schemas.openxmlformats.org/officeDocument/2006/relationships/customXml" Target="../ink/ink679.xml"/><Relationship Id="rId40" Type="http://schemas.openxmlformats.org/officeDocument/2006/relationships/image" Target="../media/image704.png"/><Relationship Id="rId45" Type="http://schemas.openxmlformats.org/officeDocument/2006/relationships/customXml" Target="../ink/ink683.xml"/><Relationship Id="rId53" Type="http://schemas.openxmlformats.org/officeDocument/2006/relationships/customXml" Target="../ink/ink687.xml"/><Relationship Id="rId58" Type="http://schemas.openxmlformats.org/officeDocument/2006/relationships/image" Target="../media/image713.png"/><Relationship Id="rId5" Type="http://schemas.openxmlformats.org/officeDocument/2006/relationships/customXml" Target="../ink/ink663.xml"/><Relationship Id="rId15" Type="http://schemas.openxmlformats.org/officeDocument/2006/relationships/customXml" Target="../ink/ink668.xml"/><Relationship Id="rId23" Type="http://schemas.openxmlformats.org/officeDocument/2006/relationships/customXml" Target="../ink/ink672.xml"/><Relationship Id="rId28" Type="http://schemas.openxmlformats.org/officeDocument/2006/relationships/image" Target="../media/image698.png"/><Relationship Id="rId36" Type="http://schemas.openxmlformats.org/officeDocument/2006/relationships/image" Target="../media/image702.png"/><Relationship Id="rId49" Type="http://schemas.openxmlformats.org/officeDocument/2006/relationships/customXml" Target="../ink/ink685.xml"/><Relationship Id="rId57" Type="http://schemas.openxmlformats.org/officeDocument/2006/relationships/customXml" Target="../ink/ink689.xml"/><Relationship Id="rId10" Type="http://schemas.openxmlformats.org/officeDocument/2006/relationships/image" Target="../media/image689.png"/><Relationship Id="rId19" Type="http://schemas.openxmlformats.org/officeDocument/2006/relationships/customXml" Target="../ink/ink670.xml"/><Relationship Id="rId31" Type="http://schemas.openxmlformats.org/officeDocument/2006/relationships/customXml" Target="../ink/ink676.xml"/><Relationship Id="rId44" Type="http://schemas.openxmlformats.org/officeDocument/2006/relationships/image" Target="../media/image706.png"/><Relationship Id="rId52" Type="http://schemas.openxmlformats.org/officeDocument/2006/relationships/image" Target="../media/image710.png"/><Relationship Id="rId60" Type="http://schemas.openxmlformats.org/officeDocument/2006/relationships/image" Target="../media/image714.png"/><Relationship Id="rId4" Type="http://schemas.openxmlformats.org/officeDocument/2006/relationships/image" Target="../media/image686.png"/><Relationship Id="rId9" Type="http://schemas.openxmlformats.org/officeDocument/2006/relationships/customXml" Target="../ink/ink665.xml"/><Relationship Id="rId14" Type="http://schemas.openxmlformats.org/officeDocument/2006/relationships/image" Target="../media/image691.png"/><Relationship Id="rId22" Type="http://schemas.openxmlformats.org/officeDocument/2006/relationships/image" Target="../media/image695.png"/><Relationship Id="rId27" Type="http://schemas.openxmlformats.org/officeDocument/2006/relationships/customXml" Target="../ink/ink674.xml"/><Relationship Id="rId30" Type="http://schemas.openxmlformats.org/officeDocument/2006/relationships/image" Target="../media/image699.png"/><Relationship Id="rId35" Type="http://schemas.openxmlformats.org/officeDocument/2006/relationships/customXml" Target="../ink/ink678.xml"/><Relationship Id="rId43" Type="http://schemas.openxmlformats.org/officeDocument/2006/relationships/customXml" Target="../ink/ink682.xml"/><Relationship Id="rId48" Type="http://schemas.openxmlformats.org/officeDocument/2006/relationships/image" Target="../media/image708.png"/><Relationship Id="rId56" Type="http://schemas.openxmlformats.org/officeDocument/2006/relationships/image" Target="../media/image712.png"/><Relationship Id="rId8" Type="http://schemas.openxmlformats.org/officeDocument/2006/relationships/image" Target="../media/image688.png"/><Relationship Id="rId51" Type="http://schemas.openxmlformats.org/officeDocument/2006/relationships/customXml" Target="../ink/ink686.xml"/><Relationship Id="rId3" Type="http://schemas.openxmlformats.org/officeDocument/2006/relationships/customXml" Target="../ink/ink66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96.xml"/><Relationship Id="rId18" Type="http://schemas.openxmlformats.org/officeDocument/2006/relationships/image" Target="../media/image723.png"/><Relationship Id="rId26" Type="http://schemas.openxmlformats.org/officeDocument/2006/relationships/image" Target="../media/image727.png"/><Relationship Id="rId39" Type="http://schemas.openxmlformats.org/officeDocument/2006/relationships/customXml" Target="../ink/ink709.xml"/><Relationship Id="rId21" Type="http://schemas.openxmlformats.org/officeDocument/2006/relationships/customXml" Target="../ink/ink700.xml"/><Relationship Id="rId34" Type="http://schemas.openxmlformats.org/officeDocument/2006/relationships/image" Target="../media/image731.png"/><Relationship Id="rId42" Type="http://schemas.openxmlformats.org/officeDocument/2006/relationships/image" Target="../media/image735.png"/><Relationship Id="rId47" Type="http://schemas.openxmlformats.org/officeDocument/2006/relationships/customXml" Target="../ink/ink713.xml"/><Relationship Id="rId50" Type="http://schemas.openxmlformats.org/officeDocument/2006/relationships/image" Target="../media/image739.png"/><Relationship Id="rId55" Type="http://schemas.openxmlformats.org/officeDocument/2006/relationships/customXml" Target="../ink/ink717.xml"/><Relationship Id="rId63" Type="http://schemas.openxmlformats.org/officeDocument/2006/relationships/customXml" Target="../ink/ink721.xml"/><Relationship Id="rId68" Type="http://schemas.openxmlformats.org/officeDocument/2006/relationships/image" Target="../media/image748.png"/><Relationship Id="rId76" Type="http://schemas.openxmlformats.org/officeDocument/2006/relationships/image" Target="../media/image752.png"/><Relationship Id="rId84" Type="http://schemas.openxmlformats.org/officeDocument/2006/relationships/image" Target="../media/image756.png"/><Relationship Id="rId7" Type="http://schemas.openxmlformats.org/officeDocument/2006/relationships/customXml" Target="../ink/ink693.xml"/><Relationship Id="rId71" Type="http://schemas.openxmlformats.org/officeDocument/2006/relationships/customXml" Target="../ink/ink725.xml"/><Relationship Id="rId2" Type="http://schemas.openxmlformats.org/officeDocument/2006/relationships/image" Target="../media/image715.png"/><Relationship Id="rId16" Type="http://schemas.openxmlformats.org/officeDocument/2006/relationships/image" Target="../media/image722.png"/><Relationship Id="rId29" Type="http://schemas.openxmlformats.org/officeDocument/2006/relationships/customXml" Target="../ink/ink704.xml"/><Relationship Id="rId11" Type="http://schemas.openxmlformats.org/officeDocument/2006/relationships/customXml" Target="../ink/ink695.xml"/><Relationship Id="rId24" Type="http://schemas.openxmlformats.org/officeDocument/2006/relationships/image" Target="../media/image726.png"/><Relationship Id="rId32" Type="http://schemas.openxmlformats.org/officeDocument/2006/relationships/image" Target="../media/image730.png"/><Relationship Id="rId37" Type="http://schemas.openxmlformats.org/officeDocument/2006/relationships/customXml" Target="../ink/ink708.xml"/><Relationship Id="rId40" Type="http://schemas.openxmlformats.org/officeDocument/2006/relationships/image" Target="../media/image734.png"/><Relationship Id="rId45" Type="http://schemas.openxmlformats.org/officeDocument/2006/relationships/customXml" Target="../ink/ink712.xml"/><Relationship Id="rId53" Type="http://schemas.openxmlformats.org/officeDocument/2006/relationships/customXml" Target="../ink/ink716.xml"/><Relationship Id="rId58" Type="http://schemas.openxmlformats.org/officeDocument/2006/relationships/image" Target="../media/image743.png"/><Relationship Id="rId66" Type="http://schemas.openxmlformats.org/officeDocument/2006/relationships/image" Target="../media/image747.png"/><Relationship Id="rId74" Type="http://schemas.openxmlformats.org/officeDocument/2006/relationships/image" Target="../media/image751.png"/><Relationship Id="rId79" Type="http://schemas.openxmlformats.org/officeDocument/2006/relationships/customXml" Target="../ink/ink729.xml"/><Relationship Id="rId87" Type="http://schemas.openxmlformats.org/officeDocument/2006/relationships/customXml" Target="../ink/ink733.xml"/><Relationship Id="rId5" Type="http://schemas.openxmlformats.org/officeDocument/2006/relationships/customXml" Target="../ink/ink692.xml"/><Relationship Id="rId61" Type="http://schemas.openxmlformats.org/officeDocument/2006/relationships/customXml" Target="../ink/ink720.xml"/><Relationship Id="rId82" Type="http://schemas.openxmlformats.org/officeDocument/2006/relationships/image" Target="../media/image755.png"/><Relationship Id="rId19" Type="http://schemas.openxmlformats.org/officeDocument/2006/relationships/customXml" Target="../ink/ink699.xml"/><Relationship Id="rId4" Type="http://schemas.openxmlformats.org/officeDocument/2006/relationships/image" Target="../media/image716.png"/><Relationship Id="rId9" Type="http://schemas.openxmlformats.org/officeDocument/2006/relationships/customXml" Target="../ink/ink694.xml"/><Relationship Id="rId14" Type="http://schemas.openxmlformats.org/officeDocument/2006/relationships/image" Target="../media/image721.png"/><Relationship Id="rId22" Type="http://schemas.openxmlformats.org/officeDocument/2006/relationships/image" Target="../media/image725.png"/><Relationship Id="rId27" Type="http://schemas.openxmlformats.org/officeDocument/2006/relationships/customXml" Target="../ink/ink703.xml"/><Relationship Id="rId30" Type="http://schemas.openxmlformats.org/officeDocument/2006/relationships/image" Target="../media/image729.png"/><Relationship Id="rId35" Type="http://schemas.openxmlformats.org/officeDocument/2006/relationships/customXml" Target="../ink/ink707.xml"/><Relationship Id="rId43" Type="http://schemas.openxmlformats.org/officeDocument/2006/relationships/customXml" Target="../ink/ink711.xml"/><Relationship Id="rId48" Type="http://schemas.openxmlformats.org/officeDocument/2006/relationships/image" Target="../media/image738.png"/><Relationship Id="rId56" Type="http://schemas.openxmlformats.org/officeDocument/2006/relationships/image" Target="../media/image742.png"/><Relationship Id="rId64" Type="http://schemas.openxmlformats.org/officeDocument/2006/relationships/image" Target="../media/image746.png"/><Relationship Id="rId69" Type="http://schemas.openxmlformats.org/officeDocument/2006/relationships/customXml" Target="../ink/ink724.xml"/><Relationship Id="rId77" Type="http://schemas.openxmlformats.org/officeDocument/2006/relationships/customXml" Target="../ink/ink728.xml"/><Relationship Id="rId8" Type="http://schemas.openxmlformats.org/officeDocument/2006/relationships/image" Target="../media/image718.png"/><Relationship Id="rId51" Type="http://schemas.openxmlformats.org/officeDocument/2006/relationships/customXml" Target="../ink/ink715.xml"/><Relationship Id="rId72" Type="http://schemas.openxmlformats.org/officeDocument/2006/relationships/image" Target="../media/image750.png"/><Relationship Id="rId80" Type="http://schemas.openxmlformats.org/officeDocument/2006/relationships/image" Target="../media/image754.png"/><Relationship Id="rId85" Type="http://schemas.openxmlformats.org/officeDocument/2006/relationships/customXml" Target="../ink/ink732.xml"/><Relationship Id="rId3" Type="http://schemas.openxmlformats.org/officeDocument/2006/relationships/customXml" Target="../ink/ink691.xml"/><Relationship Id="rId12" Type="http://schemas.openxmlformats.org/officeDocument/2006/relationships/image" Target="../media/image720.png"/><Relationship Id="rId17" Type="http://schemas.openxmlformats.org/officeDocument/2006/relationships/customXml" Target="../ink/ink698.xml"/><Relationship Id="rId25" Type="http://schemas.openxmlformats.org/officeDocument/2006/relationships/customXml" Target="../ink/ink702.xml"/><Relationship Id="rId33" Type="http://schemas.openxmlformats.org/officeDocument/2006/relationships/customXml" Target="../ink/ink706.xml"/><Relationship Id="rId38" Type="http://schemas.openxmlformats.org/officeDocument/2006/relationships/image" Target="../media/image733.png"/><Relationship Id="rId46" Type="http://schemas.openxmlformats.org/officeDocument/2006/relationships/image" Target="../media/image737.png"/><Relationship Id="rId59" Type="http://schemas.openxmlformats.org/officeDocument/2006/relationships/customXml" Target="../ink/ink719.xml"/><Relationship Id="rId67" Type="http://schemas.openxmlformats.org/officeDocument/2006/relationships/customXml" Target="../ink/ink723.xml"/><Relationship Id="rId20" Type="http://schemas.openxmlformats.org/officeDocument/2006/relationships/image" Target="../media/image724.png"/><Relationship Id="rId41" Type="http://schemas.openxmlformats.org/officeDocument/2006/relationships/customXml" Target="../ink/ink710.xml"/><Relationship Id="rId54" Type="http://schemas.openxmlformats.org/officeDocument/2006/relationships/image" Target="../media/image741.png"/><Relationship Id="rId62" Type="http://schemas.openxmlformats.org/officeDocument/2006/relationships/image" Target="../media/image745.png"/><Relationship Id="rId70" Type="http://schemas.openxmlformats.org/officeDocument/2006/relationships/image" Target="../media/image749.png"/><Relationship Id="rId75" Type="http://schemas.openxmlformats.org/officeDocument/2006/relationships/customXml" Target="../ink/ink727.xml"/><Relationship Id="rId83" Type="http://schemas.openxmlformats.org/officeDocument/2006/relationships/customXml" Target="../ink/ink731.xml"/><Relationship Id="rId88" Type="http://schemas.openxmlformats.org/officeDocument/2006/relationships/image" Target="../media/image7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7.png"/><Relationship Id="rId15" Type="http://schemas.openxmlformats.org/officeDocument/2006/relationships/customXml" Target="../ink/ink697.xml"/><Relationship Id="rId23" Type="http://schemas.openxmlformats.org/officeDocument/2006/relationships/customXml" Target="../ink/ink701.xml"/><Relationship Id="rId28" Type="http://schemas.openxmlformats.org/officeDocument/2006/relationships/image" Target="../media/image728.png"/><Relationship Id="rId36" Type="http://schemas.openxmlformats.org/officeDocument/2006/relationships/image" Target="../media/image732.png"/><Relationship Id="rId49" Type="http://schemas.openxmlformats.org/officeDocument/2006/relationships/customXml" Target="../ink/ink714.xml"/><Relationship Id="rId57" Type="http://schemas.openxmlformats.org/officeDocument/2006/relationships/customXml" Target="../ink/ink718.xml"/><Relationship Id="rId10" Type="http://schemas.openxmlformats.org/officeDocument/2006/relationships/image" Target="../media/image719.png"/><Relationship Id="rId31" Type="http://schemas.openxmlformats.org/officeDocument/2006/relationships/customXml" Target="../ink/ink705.xml"/><Relationship Id="rId44" Type="http://schemas.openxmlformats.org/officeDocument/2006/relationships/image" Target="../media/image736.png"/><Relationship Id="rId52" Type="http://schemas.openxmlformats.org/officeDocument/2006/relationships/image" Target="../media/image740.png"/><Relationship Id="rId60" Type="http://schemas.openxmlformats.org/officeDocument/2006/relationships/image" Target="../media/image744.png"/><Relationship Id="rId65" Type="http://schemas.openxmlformats.org/officeDocument/2006/relationships/customXml" Target="../ink/ink722.xml"/><Relationship Id="rId73" Type="http://schemas.openxmlformats.org/officeDocument/2006/relationships/customXml" Target="../ink/ink726.xml"/><Relationship Id="rId78" Type="http://schemas.openxmlformats.org/officeDocument/2006/relationships/image" Target="../media/image753.png"/><Relationship Id="rId81" Type="http://schemas.openxmlformats.org/officeDocument/2006/relationships/customXml" Target="../ink/ink730.xml"/><Relationship Id="rId86" Type="http://schemas.openxmlformats.org/officeDocument/2006/relationships/image" Target="../media/image757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39.xml"/><Relationship Id="rId18" Type="http://schemas.openxmlformats.org/officeDocument/2006/relationships/image" Target="../media/image767.png"/><Relationship Id="rId26" Type="http://schemas.openxmlformats.org/officeDocument/2006/relationships/image" Target="../media/image771.png"/><Relationship Id="rId39" Type="http://schemas.openxmlformats.org/officeDocument/2006/relationships/customXml" Target="../ink/ink752.xml"/><Relationship Id="rId21" Type="http://schemas.openxmlformats.org/officeDocument/2006/relationships/customXml" Target="../ink/ink743.xml"/><Relationship Id="rId34" Type="http://schemas.openxmlformats.org/officeDocument/2006/relationships/image" Target="../media/image775.png"/><Relationship Id="rId42" Type="http://schemas.openxmlformats.org/officeDocument/2006/relationships/image" Target="../media/image779.png"/><Relationship Id="rId47" Type="http://schemas.openxmlformats.org/officeDocument/2006/relationships/customXml" Target="../ink/ink756.xml"/><Relationship Id="rId50" Type="http://schemas.openxmlformats.org/officeDocument/2006/relationships/image" Target="../media/image783.png"/><Relationship Id="rId55" Type="http://schemas.openxmlformats.org/officeDocument/2006/relationships/customXml" Target="../ink/ink760.xml"/><Relationship Id="rId63" Type="http://schemas.openxmlformats.org/officeDocument/2006/relationships/customXml" Target="../ink/ink764.xml"/><Relationship Id="rId68" Type="http://schemas.openxmlformats.org/officeDocument/2006/relationships/image" Target="../media/image792.png"/><Relationship Id="rId7" Type="http://schemas.openxmlformats.org/officeDocument/2006/relationships/customXml" Target="../ink/ink736.xml"/><Relationship Id="rId71" Type="http://schemas.openxmlformats.org/officeDocument/2006/relationships/customXml" Target="../ink/ink768.xml"/><Relationship Id="rId2" Type="http://schemas.openxmlformats.org/officeDocument/2006/relationships/image" Target="../media/image759.png"/><Relationship Id="rId16" Type="http://schemas.openxmlformats.org/officeDocument/2006/relationships/image" Target="../media/image766.png"/><Relationship Id="rId29" Type="http://schemas.openxmlformats.org/officeDocument/2006/relationships/customXml" Target="../ink/ink747.xml"/><Relationship Id="rId11" Type="http://schemas.openxmlformats.org/officeDocument/2006/relationships/customXml" Target="../ink/ink738.xml"/><Relationship Id="rId24" Type="http://schemas.openxmlformats.org/officeDocument/2006/relationships/image" Target="../media/image770.png"/><Relationship Id="rId32" Type="http://schemas.openxmlformats.org/officeDocument/2006/relationships/image" Target="../media/image774.png"/><Relationship Id="rId37" Type="http://schemas.openxmlformats.org/officeDocument/2006/relationships/customXml" Target="../ink/ink751.xml"/><Relationship Id="rId40" Type="http://schemas.openxmlformats.org/officeDocument/2006/relationships/image" Target="../media/image778.png"/><Relationship Id="rId45" Type="http://schemas.openxmlformats.org/officeDocument/2006/relationships/customXml" Target="../ink/ink755.xml"/><Relationship Id="rId53" Type="http://schemas.openxmlformats.org/officeDocument/2006/relationships/customXml" Target="../ink/ink759.xml"/><Relationship Id="rId58" Type="http://schemas.openxmlformats.org/officeDocument/2006/relationships/image" Target="../media/image787.png"/><Relationship Id="rId66" Type="http://schemas.openxmlformats.org/officeDocument/2006/relationships/image" Target="../media/image791.png"/><Relationship Id="rId74" Type="http://schemas.openxmlformats.org/officeDocument/2006/relationships/image" Target="../media/image795.png"/><Relationship Id="rId5" Type="http://schemas.openxmlformats.org/officeDocument/2006/relationships/customXml" Target="../ink/ink735.xml"/><Relationship Id="rId15" Type="http://schemas.openxmlformats.org/officeDocument/2006/relationships/customXml" Target="../ink/ink740.xml"/><Relationship Id="rId23" Type="http://schemas.openxmlformats.org/officeDocument/2006/relationships/customXml" Target="../ink/ink744.xml"/><Relationship Id="rId28" Type="http://schemas.openxmlformats.org/officeDocument/2006/relationships/image" Target="../media/image772.png"/><Relationship Id="rId36" Type="http://schemas.openxmlformats.org/officeDocument/2006/relationships/image" Target="../media/image776.png"/><Relationship Id="rId49" Type="http://schemas.openxmlformats.org/officeDocument/2006/relationships/customXml" Target="../ink/ink757.xml"/><Relationship Id="rId57" Type="http://schemas.openxmlformats.org/officeDocument/2006/relationships/customXml" Target="../ink/ink761.xml"/><Relationship Id="rId61" Type="http://schemas.openxmlformats.org/officeDocument/2006/relationships/customXml" Target="../ink/ink763.xml"/><Relationship Id="rId10" Type="http://schemas.openxmlformats.org/officeDocument/2006/relationships/image" Target="../media/image763.png"/><Relationship Id="rId19" Type="http://schemas.openxmlformats.org/officeDocument/2006/relationships/customXml" Target="../ink/ink742.xml"/><Relationship Id="rId31" Type="http://schemas.openxmlformats.org/officeDocument/2006/relationships/customXml" Target="../ink/ink748.xml"/><Relationship Id="rId44" Type="http://schemas.openxmlformats.org/officeDocument/2006/relationships/image" Target="../media/image780.png"/><Relationship Id="rId52" Type="http://schemas.openxmlformats.org/officeDocument/2006/relationships/image" Target="../media/image784.png"/><Relationship Id="rId60" Type="http://schemas.openxmlformats.org/officeDocument/2006/relationships/image" Target="../media/image788.png"/><Relationship Id="rId65" Type="http://schemas.openxmlformats.org/officeDocument/2006/relationships/customXml" Target="../ink/ink765.xml"/><Relationship Id="rId73" Type="http://schemas.openxmlformats.org/officeDocument/2006/relationships/customXml" Target="../ink/ink769.xml"/><Relationship Id="rId4" Type="http://schemas.openxmlformats.org/officeDocument/2006/relationships/image" Target="../media/image760.png"/><Relationship Id="rId9" Type="http://schemas.openxmlformats.org/officeDocument/2006/relationships/customXml" Target="../ink/ink737.xml"/><Relationship Id="rId14" Type="http://schemas.openxmlformats.org/officeDocument/2006/relationships/image" Target="../media/image765.png"/><Relationship Id="rId22" Type="http://schemas.openxmlformats.org/officeDocument/2006/relationships/image" Target="../media/image769.png"/><Relationship Id="rId27" Type="http://schemas.openxmlformats.org/officeDocument/2006/relationships/customXml" Target="../ink/ink746.xml"/><Relationship Id="rId30" Type="http://schemas.openxmlformats.org/officeDocument/2006/relationships/image" Target="../media/image773.png"/><Relationship Id="rId35" Type="http://schemas.openxmlformats.org/officeDocument/2006/relationships/customXml" Target="../ink/ink750.xml"/><Relationship Id="rId43" Type="http://schemas.openxmlformats.org/officeDocument/2006/relationships/customXml" Target="../ink/ink754.xml"/><Relationship Id="rId48" Type="http://schemas.openxmlformats.org/officeDocument/2006/relationships/image" Target="../media/image782.png"/><Relationship Id="rId56" Type="http://schemas.openxmlformats.org/officeDocument/2006/relationships/image" Target="../media/image786.png"/><Relationship Id="rId64" Type="http://schemas.openxmlformats.org/officeDocument/2006/relationships/image" Target="../media/image790.png"/><Relationship Id="rId69" Type="http://schemas.openxmlformats.org/officeDocument/2006/relationships/customXml" Target="../ink/ink767.xml"/><Relationship Id="rId8" Type="http://schemas.openxmlformats.org/officeDocument/2006/relationships/image" Target="../media/image762.png"/><Relationship Id="rId51" Type="http://schemas.openxmlformats.org/officeDocument/2006/relationships/customXml" Target="../ink/ink758.xml"/><Relationship Id="rId72" Type="http://schemas.openxmlformats.org/officeDocument/2006/relationships/image" Target="../media/image794.png"/><Relationship Id="rId3" Type="http://schemas.openxmlformats.org/officeDocument/2006/relationships/customXml" Target="../ink/ink734.xml"/><Relationship Id="rId12" Type="http://schemas.openxmlformats.org/officeDocument/2006/relationships/image" Target="../media/image764.png"/><Relationship Id="rId17" Type="http://schemas.openxmlformats.org/officeDocument/2006/relationships/customXml" Target="../ink/ink741.xml"/><Relationship Id="rId25" Type="http://schemas.openxmlformats.org/officeDocument/2006/relationships/customXml" Target="../ink/ink745.xml"/><Relationship Id="rId33" Type="http://schemas.openxmlformats.org/officeDocument/2006/relationships/customXml" Target="../ink/ink749.xml"/><Relationship Id="rId38" Type="http://schemas.openxmlformats.org/officeDocument/2006/relationships/image" Target="../media/image777.png"/><Relationship Id="rId46" Type="http://schemas.openxmlformats.org/officeDocument/2006/relationships/image" Target="../media/image781.png"/><Relationship Id="rId59" Type="http://schemas.openxmlformats.org/officeDocument/2006/relationships/customXml" Target="../ink/ink762.xml"/><Relationship Id="rId67" Type="http://schemas.openxmlformats.org/officeDocument/2006/relationships/customXml" Target="../ink/ink766.xml"/><Relationship Id="rId20" Type="http://schemas.openxmlformats.org/officeDocument/2006/relationships/image" Target="../media/image768.png"/><Relationship Id="rId41" Type="http://schemas.openxmlformats.org/officeDocument/2006/relationships/customXml" Target="../ink/ink753.xml"/><Relationship Id="rId54" Type="http://schemas.openxmlformats.org/officeDocument/2006/relationships/image" Target="../media/image785.png"/><Relationship Id="rId62" Type="http://schemas.openxmlformats.org/officeDocument/2006/relationships/image" Target="../media/image789.png"/><Relationship Id="rId70" Type="http://schemas.openxmlformats.org/officeDocument/2006/relationships/image" Target="../media/image7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2.png"/><Relationship Id="rId21" Type="http://schemas.openxmlformats.org/officeDocument/2006/relationships/image" Target="../media/image13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26.png"/><Relationship Id="rId50" Type="http://schemas.openxmlformats.org/officeDocument/2006/relationships/customXml" Target="../ink/ink24.xml"/><Relationship Id="rId55" Type="http://schemas.openxmlformats.org/officeDocument/2006/relationships/image" Target="../media/image30.png"/><Relationship Id="rId63" Type="http://schemas.openxmlformats.org/officeDocument/2006/relationships/image" Target="../media/image34.png"/><Relationship Id="rId68" Type="http://schemas.openxmlformats.org/officeDocument/2006/relationships/customXml" Target="../ink/ink33.xml"/><Relationship Id="rId76" Type="http://schemas.openxmlformats.org/officeDocument/2006/relationships/customXml" Target="../ink/ink37.xml"/><Relationship Id="rId7" Type="http://schemas.openxmlformats.org/officeDocument/2006/relationships/image" Target="../media/image6.png"/><Relationship Id="rId71" Type="http://schemas.openxmlformats.org/officeDocument/2006/relationships/image" Target="../media/image38.png"/><Relationship Id="rId2" Type="http://schemas.openxmlformats.org/officeDocument/2006/relationships/image" Target="../media/image3.png"/><Relationship Id="rId16" Type="http://schemas.openxmlformats.org/officeDocument/2006/relationships/customXml" Target="../ink/ink7.xml"/><Relationship Id="rId29" Type="http://schemas.openxmlformats.org/officeDocument/2006/relationships/image" Target="../media/image17.png"/><Relationship Id="rId11" Type="http://schemas.openxmlformats.org/officeDocument/2006/relationships/image" Target="../media/image8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21.png"/><Relationship Id="rId40" Type="http://schemas.openxmlformats.org/officeDocument/2006/relationships/customXml" Target="../ink/ink19.xml"/><Relationship Id="rId45" Type="http://schemas.openxmlformats.org/officeDocument/2006/relationships/image" Target="../media/image25.png"/><Relationship Id="rId53" Type="http://schemas.openxmlformats.org/officeDocument/2006/relationships/image" Target="../media/image29.png"/><Relationship Id="rId58" Type="http://schemas.openxmlformats.org/officeDocument/2006/relationships/customXml" Target="../ink/ink28.xml"/><Relationship Id="rId66" Type="http://schemas.openxmlformats.org/officeDocument/2006/relationships/customXml" Target="../ink/ink32.xml"/><Relationship Id="rId74" Type="http://schemas.openxmlformats.org/officeDocument/2006/relationships/customXml" Target="../ink/ink36.xml"/><Relationship Id="rId79" Type="http://schemas.openxmlformats.org/officeDocument/2006/relationships/image" Target="../media/image42.png"/><Relationship Id="rId5" Type="http://schemas.openxmlformats.org/officeDocument/2006/relationships/image" Target="../media/image5.png"/><Relationship Id="rId61" Type="http://schemas.openxmlformats.org/officeDocument/2006/relationships/image" Target="../media/image33.png"/><Relationship Id="rId10" Type="http://schemas.openxmlformats.org/officeDocument/2006/relationships/customXml" Target="../ink/ink4.xml"/><Relationship Id="rId19" Type="http://schemas.openxmlformats.org/officeDocument/2006/relationships/image" Target="../media/image12.png"/><Relationship Id="rId31" Type="http://schemas.openxmlformats.org/officeDocument/2006/relationships/image" Target="../media/image18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35.png"/><Relationship Id="rId73" Type="http://schemas.openxmlformats.org/officeDocument/2006/relationships/image" Target="../media/image39.png"/><Relationship Id="rId78" Type="http://schemas.openxmlformats.org/officeDocument/2006/relationships/customXml" Target="../ink/ink38.xml"/><Relationship Id="rId4" Type="http://schemas.openxmlformats.org/officeDocument/2006/relationships/customXml" Target="../ink/ink1.xml"/><Relationship Id="rId9" Type="http://schemas.openxmlformats.org/officeDocument/2006/relationships/image" Target="../media/image7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6.png"/><Relationship Id="rId30" Type="http://schemas.openxmlformats.org/officeDocument/2006/relationships/customXml" Target="../ink/ink14.xml"/><Relationship Id="rId35" Type="http://schemas.openxmlformats.org/officeDocument/2006/relationships/image" Target="../media/image20.png"/><Relationship Id="rId43" Type="http://schemas.openxmlformats.org/officeDocument/2006/relationships/image" Target="../media/image24.png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64" Type="http://schemas.openxmlformats.org/officeDocument/2006/relationships/customXml" Target="../ink/ink31.xml"/><Relationship Id="rId69" Type="http://schemas.openxmlformats.org/officeDocument/2006/relationships/image" Target="../media/image37.png"/><Relationship Id="rId77" Type="http://schemas.openxmlformats.org/officeDocument/2006/relationships/image" Target="../media/image41.png"/><Relationship Id="rId8" Type="http://schemas.openxmlformats.org/officeDocument/2006/relationships/customXml" Target="../ink/ink3.xml"/><Relationship Id="rId51" Type="http://schemas.openxmlformats.org/officeDocument/2006/relationships/image" Target="../media/image28.png"/><Relationship Id="rId72" Type="http://schemas.openxmlformats.org/officeDocument/2006/relationships/customXml" Target="../ink/ink35.xml"/><Relationship Id="rId3" Type="http://schemas.openxmlformats.org/officeDocument/2006/relationships/image" Target="../media/image4.png"/><Relationship Id="rId12" Type="http://schemas.openxmlformats.org/officeDocument/2006/relationships/customXml" Target="../ink/ink5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32.png"/><Relationship Id="rId67" Type="http://schemas.openxmlformats.org/officeDocument/2006/relationships/image" Target="../media/image36.png"/><Relationship Id="rId20" Type="http://schemas.openxmlformats.org/officeDocument/2006/relationships/customXml" Target="../ink/ink9.xml"/><Relationship Id="rId41" Type="http://schemas.openxmlformats.org/officeDocument/2006/relationships/image" Target="../media/image23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70" Type="http://schemas.openxmlformats.org/officeDocument/2006/relationships/customXml" Target="../ink/ink34.xml"/><Relationship Id="rId7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7.png"/><Relationship Id="rId57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0" Type="http://schemas.openxmlformats.org/officeDocument/2006/relationships/customXml" Target="../ink/ink42.xml"/><Relationship Id="rId4" Type="http://schemas.openxmlformats.org/officeDocument/2006/relationships/customXml" Target="../ink/ink39.xml"/><Relationship Id="rId9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3.xml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customXml" Target="../ink/ink49.xml"/><Relationship Id="rId18" Type="http://schemas.openxmlformats.org/officeDocument/2006/relationships/image" Target="../media/image59.png"/><Relationship Id="rId26" Type="http://schemas.openxmlformats.org/officeDocument/2006/relationships/image" Target="../media/image63.png"/><Relationship Id="rId3" Type="http://schemas.openxmlformats.org/officeDocument/2006/relationships/customXml" Target="../ink/ink44.xml"/><Relationship Id="rId21" Type="http://schemas.openxmlformats.org/officeDocument/2006/relationships/customXml" Target="../ink/ink53.xml"/><Relationship Id="rId7" Type="http://schemas.openxmlformats.org/officeDocument/2006/relationships/customXml" Target="../ink/ink46.xml"/><Relationship Id="rId12" Type="http://schemas.openxmlformats.org/officeDocument/2006/relationships/image" Target="../media/image56.png"/><Relationship Id="rId17" Type="http://schemas.openxmlformats.org/officeDocument/2006/relationships/customXml" Target="../ink/ink51.xml"/><Relationship Id="rId25" Type="http://schemas.openxmlformats.org/officeDocument/2006/relationships/customXml" Target="../ink/ink55.xml"/><Relationship Id="rId2" Type="http://schemas.openxmlformats.org/officeDocument/2006/relationships/image" Target="../media/image49.png"/><Relationship Id="rId16" Type="http://schemas.openxmlformats.org/officeDocument/2006/relationships/image" Target="../media/image58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customXml" Target="../ink/ink48.xml"/><Relationship Id="rId24" Type="http://schemas.openxmlformats.org/officeDocument/2006/relationships/image" Target="../media/image62.png"/><Relationship Id="rId5" Type="http://schemas.openxmlformats.org/officeDocument/2006/relationships/customXml" Target="../ink/ink45.xml"/><Relationship Id="rId15" Type="http://schemas.openxmlformats.org/officeDocument/2006/relationships/customXml" Target="../ink/ink50.xml"/><Relationship Id="rId23" Type="http://schemas.openxmlformats.org/officeDocument/2006/relationships/customXml" Target="../ink/ink54.xml"/><Relationship Id="rId10" Type="http://schemas.openxmlformats.org/officeDocument/2006/relationships/image" Target="../media/image55.png"/><Relationship Id="rId19" Type="http://schemas.openxmlformats.org/officeDocument/2006/relationships/customXml" Target="../ink/ink52.xml"/><Relationship Id="rId4" Type="http://schemas.openxmlformats.org/officeDocument/2006/relationships/image" Target="../media/image52.png"/><Relationship Id="rId9" Type="http://schemas.openxmlformats.org/officeDocument/2006/relationships/customXml" Target="../ink/ink47.xml"/><Relationship Id="rId14" Type="http://schemas.openxmlformats.org/officeDocument/2006/relationships/image" Target="../media/image57.png"/><Relationship Id="rId22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customXml" Target="../ink/ink61.xml"/><Relationship Id="rId3" Type="http://schemas.openxmlformats.org/officeDocument/2006/relationships/customXml" Target="../ink/ink56.xml"/><Relationship Id="rId7" Type="http://schemas.openxmlformats.org/officeDocument/2006/relationships/customXml" Target="../ink/ink58.xml"/><Relationship Id="rId12" Type="http://schemas.openxmlformats.org/officeDocument/2006/relationships/image" Target="../media/image6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customXml" Target="../ink/ink60.xml"/><Relationship Id="rId5" Type="http://schemas.openxmlformats.org/officeDocument/2006/relationships/customXml" Target="../ink/ink57.xml"/><Relationship Id="rId10" Type="http://schemas.openxmlformats.org/officeDocument/2006/relationships/image" Target="../media/image68.png"/><Relationship Id="rId4" Type="http://schemas.openxmlformats.org/officeDocument/2006/relationships/image" Target="../media/image65.png"/><Relationship Id="rId9" Type="http://schemas.openxmlformats.org/officeDocument/2006/relationships/customXml" Target="../ink/ink59.xml"/><Relationship Id="rId1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customXml" Target="../ink/ink66.xml"/><Relationship Id="rId18" Type="http://schemas.openxmlformats.org/officeDocument/2006/relationships/image" Target="../media/image80.png"/><Relationship Id="rId3" Type="http://schemas.openxmlformats.org/officeDocument/2006/relationships/image" Target="../media/image71.png"/><Relationship Id="rId7" Type="http://schemas.openxmlformats.org/officeDocument/2006/relationships/customXml" Target="../ink/ink63.xml"/><Relationship Id="rId12" Type="http://schemas.openxmlformats.org/officeDocument/2006/relationships/image" Target="../media/image77.png"/><Relationship Id="rId17" Type="http://schemas.openxmlformats.org/officeDocument/2006/relationships/customXml" Target="../ink/ink68.xml"/><Relationship Id="rId2" Type="http://schemas.openxmlformats.org/officeDocument/2006/relationships/image" Target="../media/image64.png"/><Relationship Id="rId16" Type="http://schemas.openxmlformats.org/officeDocument/2006/relationships/image" Target="../media/image79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customXml" Target="../ink/ink65.xml"/><Relationship Id="rId5" Type="http://schemas.openxmlformats.org/officeDocument/2006/relationships/customXml" Target="../ink/ink62.xml"/><Relationship Id="rId15" Type="http://schemas.openxmlformats.org/officeDocument/2006/relationships/customXml" Target="../ink/ink67.xml"/><Relationship Id="rId10" Type="http://schemas.openxmlformats.org/officeDocument/2006/relationships/image" Target="../media/image76.png"/><Relationship Id="rId19" Type="http://schemas.openxmlformats.org/officeDocument/2006/relationships/customXml" Target="../ink/ink69.xml"/><Relationship Id="rId4" Type="http://schemas.openxmlformats.org/officeDocument/2006/relationships/image" Target="../media/image72.png"/><Relationship Id="rId9" Type="http://schemas.openxmlformats.org/officeDocument/2006/relationships/customXml" Target="../ink/ink64.xml"/><Relationship Id="rId14" Type="http://schemas.openxmlformats.org/officeDocument/2006/relationships/image" Target="../media/image7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3.xml"/><Relationship Id="rId13" Type="http://schemas.openxmlformats.org/officeDocument/2006/relationships/image" Target="../media/image87.png"/><Relationship Id="rId18" Type="http://schemas.openxmlformats.org/officeDocument/2006/relationships/customXml" Target="../ink/ink78.xml"/><Relationship Id="rId26" Type="http://schemas.openxmlformats.org/officeDocument/2006/relationships/customXml" Target="../ink/ink82.xml"/><Relationship Id="rId3" Type="http://schemas.openxmlformats.org/officeDocument/2006/relationships/image" Target="../media/image82.png"/><Relationship Id="rId21" Type="http://schemas.openxmlformats.org/officeDocument/2006/relationships/image" Target="../media/image91.png"/><Relationship Id="rId7" Type="http://schemas.openxmlformats.org/officeDocument/2006/relationships/image" Target="../media/image84.png"/><Relationship Id="rId12" Type="http://schemas.openxmlformats.org/officeDocument/2006/relationships/customXml" Target="../ink/ink75.xml"/><Relationship Id="rId17" Type="http://schemas.openxmlformats.org/officeDocument/2006/relationships/image" Target="../media/image89.png"/><Relationship Id="rId25" Type="http://schemas.openxmlformats.org/officeDocument/2006/relationships/image" Target="../media/image93.png"/><Relationship Id="rId33" Type="http://schemas.openxmlformats.org/officeDocument/2006/relationships/image" Target="../media/image97.png"/><Relationship Id="rId2" Type="http://schemas.openxmlformats.org/officeDocument/2006/relationships/customXml" Target="../ink/ink70.xml"/><Relationship Id="rId16" Type="http://schemas.openxmlformats.org/officeDocument/2006/relationships/customXml" Target="../ink/ink77.xml"/><Relationship Id="rId20" Type="http://schemas.openxmlformats.org/officeDocument/2006/relationships/customXml" Target="../ink/ink79.xml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2.xml"/><Relationship Id="rId11" Type="http://schemas.openxmlformats.org/officeDocument/2006/relationships/image" Target="../media/image86.png"/><Relationship Id="rId24" Type="http://schemas.openxmlformats.org/officeDocument/2006/relationships/customXml" Target="../ink/ink81.xml"/><Relationship Id="rId32" Type="http://schemas.openxmlformats.org/officeDocument/2006/relationships/customXml" Target="../ink/ink85.xml"/><Relationship Id="rId5" Type="http://schemas.openxmlformats.org/officeDocument/2006/relationships/image" Target="../media/image83.png"/><Relationship Id="rId15" Type="http://schemas.openxmlformats.org/officeDocument/2006/relationships/image" Target="../media/image88.png"/><Relationship Id="rId23" Type="http://schemas.openxmlformats.org/officeDocument/2006/relationships/image" Target="../media/image92.png"/><Relationship Id="rId28" Type="http://schemas.openxmlformats.org/officeDocument/2006/relationships/customXml" Target="../ink/ink83.xml"/><Relationship Id="rId10" Type="http://schemas.openxmlformats.org/officeDocument/2006/relationships/customXml" Target="../ink/ink74.xml"/><Relationship Id="rId19" Type="http://schemas.openxmlformats.org/officeDocument/2006/relationships/image" Target="../media/image90.png"/><Relationship Id="rId31" Type="http://schemas.openxmlformats.org/officeDocument/2006/relationships/image" Target="../media/image96.png"/><Relationship Id="rId4" Type="http://schemas.openxmlformats.org/officeDocument/2006/relationships/customXml" Target="../ink/ink71.xml"/><Relationship Id="rId9" Type="http://schemas.openxmlformats.org/officeDocument/2006/relationships/image" Target="../media/image85.png"/><Relationship Id="rId14" Type="http://schemas.openxmlformats.org/officeDocument/2006/relationships/customXml" Target="../ink/ink76.xml"/><Relationship Id="rId22" Type="http://schemas.openxmlformats.org/officeDocument/2006/relationships/customXml" Target="../ink/ink80.xml"/><Relationship Id="rId27" Type="http://schemas.openxmlformats.org/officeDocument/2006/relationships/image" Target="../media/image94.png"/><Relationship Id="rId30" Type="http://schemas.openxmlformats.org/officeDocument/2006/relationships/customXml" Target="../ink/ink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Energy and Momentum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LL2 Section 9</a:t>
            </a:r>
          </a:p>
        </p:txBody>
      </p:sp>
    </p:spTree>
    <p:extLst>
      <p:ext uri="{BB962C8B-B14F-4D97-AF65-F5344CB8AC3E}">
        <p14:creationId xmlns:p14="http://schemas.microsoft.com/office/powerpoint/2010/main" val="1019741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499" y="172631"/>
            <a:ext cx="67921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7"/>
            </a:pPr>
            <a:r>
              <a:rPr lang="en-US" sz="2000" dirty="0"/>
              <a:t>The energy of a composite body at rest = M c</a:t>
            </a:r>
            <a:r>
              <a:rPr lang="en-US" sz="2000" baseline="30000" dirty="0"/>
              <a:t>2</a:t>
            </a:r>
            <a:r>
              <a:rPr lang="en-US" sz="2000" dirty="0"/>
              <a:t>, which contains </a:t>
            </a:r>
          </a:p>
          <a:p>
            <a:pPr lvl="3"/>
            <a:r>
              <a:rPr lang="en-US" sz="2000" dirty="0"/>
              <a:t>the rest energies of constituents </a:t>
            </a:r>
          </a:p>
          <a:p>
            <a:pPr lvl="3"/>
            <a:r>
              <a:rPr lang="en-US" sz="2000" dirty="0"/>
              <a:t>+ </a:t>
            </a:r>
          </a:p>
          <a:p>
            <a:pPr lvl="3"/>
            <a:r>
              <a:rPr lang="en-US" sz="2000" dirty="0"/>
              <a:t>their kinetic energy </a:t>
            </a:r>
          </a:p>
          <a:p>
            <a:pPr lvl="3"/>
            <a:r>
              <a:rPr lang="en-US" sz="2000" dirty="0"/>
              <a:t>+ </a:t>
            </a:r>
          </a:p>
          <a:p>
            <a:pPr lvl="3"/>
            <a:r>
              <a:rPr lang="en-US" sz="2000" dirty="0"/>
              <a:t>their interaction energies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10"/>
          <a:stretch/>
        </p:blipFill>
        <p:spPr bwMode="auto">
          <a:xfrm>
            <a:off x="1676400" y="2779068"/>
            <a:ext cx="2619375" cy="64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72400" y="1343871"/>
            <a:ext cx="1135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 atom.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4601496"/>
            <a:ext cx="7518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 conservation of mass in relativistic mechanics.</a:t>
            </a:r>
          </a:p>
          <a:p>
            <a:r>
              <a:rPr lang="en-US" sz="2000" dirty="0"/>
              <a:t>Only conservation of energy (including rest energies) is valid.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37D8434-4F81-4112-B348-3C2958A7988C}"/>
              </a:ext>
            </a:extLst>
          </p:cNvPr>
          <p:cNvGrpSpPr/>
          <p:nvPr/>
        </p:nvGrpSpPr>
        <p:grpSpPr>
          <a:xfrm>
            <a:off x="5268557" y="736063"/>
            <a:ext cx="1119600" cy="618480"/>
            <a:chOff x="5268557" y="736063"/>
            <a:chExt cx="1119600" cy="61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E6C6DDE-6D2C-43FC-8391-C09E0C9840CB}"/>
                    </a:ext>
                  </a:extLst>
                </p14:cNvPr>
                <p14:cNvContentPartPr/>
                <p14:nvPr/>
              </p14:nvContentPartPr>
              <p14:xfrm>
                <a:off x="5268557" y="839023"/>
                <a:ext cx="263880" cy="312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E6C6DDE-6D2C-43FC-8391-C09E0C9840C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50917" y="821023"/>
                  <a:ext cx="2995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23D577D-4303-4F18-9D74-6F9B54D0E7ED}"/>
                    </a:ext>
                  </a:extLst>
                </p14:cNvPr>
                <p14:cNvContentPartPr/>
                <p14:nvPr/>
              </p14:nvContentPartPr>
              <p14:xfrm>
                <a:off x="5316797" y="1227463"/>
                <a:ext cx="164520" cy="127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23D577D-4303-4F18-9D74-6F9B54D0E7E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98797" y="1209823"/>
                  <a:ext cx="200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C49D9B7-DDF1-48DE-ADEE-A4FBC6CE853A}"/>
                    </a:ext>
                  </a:extLst>
                </p14:cNvPr>
                <p14:cNvContentPartPr/>
                <p14:nvPr/>
              </p14:nvContentPartPr>
              <p14:xfrm>
                <a:off x="5656637" y="924703"/>
                <a:ext cx="153360" cy="176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C49D9B7-DDF1-48DE-ADEE-A4FBC6CE85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38997" y="907063"/>
                  <a:ext cx="189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1644566-6965-43C3-B393-495533006777}"/>
                    </a:ext>
                  </a:extLst>
                </p14:cNvPr>
                <p14:cNvContentPartPr/>
                <p14:nvPr/>
              </p14:nvContentPartPr>
              <p14:xfrm>
                <a:off x="5873357" y="1097143"/>
                <a:ext cx="117000" cy="81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1644566-6965-43C3-B393-49553300677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55357" y="1079143"/>
                  <a:ext cx="152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4D84025-FB52-4EA2-B1F8-8BCBDD2FA9DB}"/>
                    </a:ext>
                  </a:extLst>
                </p14:cNvPr>
                <p14:cNvContentPartPr/>
                <p14:nvPr/>
              </p14:nvContentPartPr>
              <p14:xfrm>
                <a:off x="6041837" y="914263"/>
                <a:ext cx="156240" cy="182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4D84025-FB52-4EA2-B1F8-8BCBDD2FA9D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24197" y="896623"/>
                  <a:ext cx="1918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7333A04-6360-418D-9D97-74A78BC14FD0}"/>
                    </a:ext>
                  </a:extLst>
                </p14:cNvPr>
                <p14:cNvContentPartPr/>
                <p14:nvPr/>
              </p14:nvContentPartPr>
              <p14:xfrm>
                <a:off x="6235877" y="736063"/>
                <a:ext cx="152280" cy="159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7333A04-6360-418D-9D97-74A78BC14FD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18237" y="718063"/>
                  <a:ext cx="18792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088D235-D097-4D18-AEEF-66CB04B299EB}"/>
                  </a:ext>
                </a:extLst>
              </p14:cNvPr>
              <p14:cNvContentPartPr/>
              <p14:nvPr/>
            </p14:nvContentPartPr>
            <p14:xfrm>
              <a:off x="2198837" y="3384583"/>
              <a:ext cx="98640" cy="7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088D235-D097-4D18-AEEF-66CB04B299E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35837" y="3321943"/>
                <a:ext cx="2242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D1E134F-1692-4FAF-A49A-4A665D439708}"/>
                  </a:ext>
                </a:extLst>
              </p14:cNvPr>
              <p14:cNvContentPartPr/>
              <p14:nvPr/>
            </p14:nvContentPartPr>
            <p14:xfrm>
              <a:off x="4084157" y="3380263"/>
              <a:ext cx="55440" cy="87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D1E134F-1692-4FAF-A49A-4A665D43970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1517" y="3317263"/>
                <a:ext cx="18108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97CE07D-636C-40F5-B42E-0E363B4C8866}"/>
                  </a:ext>
                </a:extLst>
              </p14:cNvPr>
              <p14:cNvContentPartPr/>
              <p14:nvPr/>
            </p14:nvContentPartPr>
            <p14:xfrm>
              <a:off x="2847197" y="3042223"/>
              <a:ext cx="81000" cy="230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97CE07D-636C-40F5-B42E-0E363B4C886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84197" y="2979583"/>
                <a:ext cx="20664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B54FB6-3F49-437E-90FA-C49D10A6D725}"/>
                  </a:ext>
                </a:extLst>
              </p14:cNvPr>
              <p14:cNvContentPartPr/>
              <p14:nvPr/>
            </p14:nvContentPartPr>
            <p14:xfrm>
              <a:off x="1817597" y="2888863"/>
              <a:ext cx="212760" cy="355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B54FB6-3F49-437E-90FA-C49D10A6D72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54957" y="2825863"/>
                <a:ext cx="33840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9D8168C-B7F8-465A-8455-AEFEB7DCEC1E}"/>
                  </a:ext>
                </a:extLst>
              </p14:cNvPr>
              <p14:cNvContentPartPr/>
              <p14:nvPr/>
            </p14:nvContentPartPr>
            <p14:xfrm>
              <a:off x="1673237" y="2931703"/>
              <a:ext cx="338760" cy="265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9D8168C-B7F8-465A-8455-AEFEB7DCEC1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55237" y="2913703"/>
                <a:ext cx="374400" cy="30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95761BC2-1484-415A-A857-17255F844E12}"/>
              </a:ext>
            </a:extLst>
          </p:cNvPr>
          <p:cNvGrpSpPr/>
          <p:nvPr/>
        </p:nvGrpSpPr>
        <p:grpSpPr>
          <a:xfrm>
            <a:off x="2014157" y="3657463"/>
            <a:ext cx="1851120" cy="458640"/>
            <a:chOff x="2014157" y="3657463"/>
            <a:chExt cx="1851120" cy="4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0286999-6410-40BF-9C06-2244C0A07A52}"/>
                    </a:ext>
                  </a:extLst>
                </p14:cNvPr>
                <p14:cNvContentPartPr/>
                <p14:nvPr/>
              </p14:nvContentPartPr>
              <p14:xfrm>
                <a:off x="2014157" y="3674383"/>
                <a:ext cx="432000" cy="311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0286999-6410-40BF-9C06-2244C0A07A5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996517" y="3656383"/>
                  <a:ext cx="4676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0ECFD34-CD7D-4F52-B313-945C74862E99}"/>
                    </a:ext>
                  </a:extLst>
                </p14:cNvPr>
                <p14:cNvContentPartPr/>
                <p14:nvPr/>
              </p14:nvContentPartPr>
              <p14:xfrm>
                <a:off x="2620757" y="3734143"/>
                <a:ext cx="254520" cy="11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0ECFD34-CD7D-4F52-B313-945C74862E9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02757" y="3716503"/>
                  <a:ext cx="290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619342C-058D-41E9-97F4-86F8B2DB79F8}"/>
                    </a:ext>
                  </a:extLst>
                </p14:cNvPr>
                <p14:cNvContentPartPr/>
                <p14:nvPr/>
              </p14:nvContentPartPr>
              <p14:xfrm>
                <a:off x="2652437" y="3834943"/>
                <a:ext cx="220320" cy="14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619342C-058D-41E9-97F4-86F8B2DB79F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34437" y="3817303"/>
                  <a:ext cx="255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096" name="Ink 4095">
                  <a:extLst>
                    <a:ext uri="{FF2B5EF4-FFF2-40B4-BE49-F238E27FC236}">
                      <a16:creationId xmlns:a16="http://schemas.microsoft.com/office/drawing/2014/main" id="{FB6D8276-793A-4016-9E1D-FD615EA242DF}"/>
                    </a:ext>
                  </a:extLst>
                </p14:cNvPr>
                <p14:cNvContentPartPr/>
                <p14:nvPr/>
              </p14:nvContentPartPr>
              <p14:xfrm>
                <a:off x="2694197" y="3660703"/>
                <a:ext cx="104040" cy="230040"/>
              </p14:xfrm>
            </p:contentPart>
          </mc:Choice>
          <mc:Fallback xmlns="">
            <p:pic>
              <p:nvPicPr>
                <p:cNvPr id="4096" name="Ink 4095">
                  <a:extLst>
                    <a:ext uri="{FF2B5EF4-FFF2-40B4-BE49-F238E27FC236}">
                      <a16:creationId xmlns:a16="http://schemas.microsoft.com/office/drawing/2014/main" id="{FB6D8276-793A-4016-9E1D-FD615EA242D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76557" y="3642703"/>
                  <a:ext cx="1396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101" name="Ink 4100">
                  <a:extLst>
                    <a:ext uri="{FF2B5EF4-FFF2-40B4-BE49-F238E27FC236}">
                      <a16:creationId xmlns:a16="http://schemas.microsoft.com/office/drawing/2014/main" id="{E65E58EB-4352-44CF-BF70-68613751D124}"/>
                    </a:ext>
                  </a:extLst>
                </p14:cNvPr>
                <p14:cNvContentPartPr/>
                <p14:nvPr/>
              </p14:nvContentPartPr>
              <p14:xfrm>
                <a:off x="3066077" y="3657463"/>
                <a:ext cx="261720" cy="288000"/>
              </p14:xfrm>
            </p:contentPart>
          </mc:Choice>
          <mc:Fallback xmlns="">
            <p:pic>
              <p:nvPicPr>
                <p:cNvPr id="4101" name="Ink 4100">
                  <a:extLst>
                    <a:ext uri="{FF2B5EF4-FFF2-40B4-BE49-F238E27FC236}">
                      <a16:creationId xmlns:a16="http://schemas.microsoft.com/office/drawing/2014/main" id="{E65E58EB-4352-44CF-BF70-68613751D12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48077" y="3639463"/>
                  <a:ext cx="2973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102" name="Ink 4101">
                  <a:extLst>
                    <a:ext uri="{FF2B5EF4-FFF2-40B4-BE49-F238E27FC236}">
                      <a16:creationId xmlns:a16="http://schemas.microsoft.com/office/drawing/2014/main" id="{DBE15DE3-0033-407D-BC6F-66210F2DDE29}"/>
                    </a:ext>
                  </a:extLst>
                </p14:cNvPr>
                <p14:cNvContentPartPr/>
                <p14:nvPr/>
              </p14:nvContentPartPr>
              <p14:xfrm>
                <a:off x="3146717" y="4002703"/>
                <a:ext cx="135000" cy="113400"/>
              </p14:xfrm>
            </p:contentPart>
          </mc:Choice>
          <mc:Fallback xmlns="">
            <p:pic>
              <p:nvPicPr>
                <p:cNvPr id="4102" name="Ink 4101">
                  <a:extLst>
                    <a:ext uri="{FF2B5EF4-FFF2-40B4-BE49-F238E27FC236}">
                      <a16:creationId xmlns:a16="http://schemas.microsoft.com/office/drawing/2014/main" id="{DBE15DE3-0033-407D-BC6F-66210F2DDE2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29077" y="3984703"/>
                  <a:ext cx="170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103" name="Ink 4102">
                  <a:extLst>
                    <a:ext uri="{FF2B5EF4-FFF2-40B4-BE49-F238E27FC236}">
                      <a16:creationId xmlns:a16="http://schemas.microsoft.com/office/drawing/2014/main" id="{FA3F02A1-D1D1-483B-AF0A-E4DA6B260814}"/>
                    </a:ext>
                  </a:extLst>
                </p14:cNvPr>
                <p14:cNvContentPartPr/>
                <p14:nvPr/>
              </p14:nvContentPartPr>
              <p14:xfrm>
                <a:off x="3478637" y="3717223"/>
                <a:ext cx="194040" cy="173520"/>
              </p14:xfrm>
            </p:contentPart>
          </mc:Choice>
          <mc:Fallback xmlns="">
            <p:pic>
              <p:nvPicPr>
                <p:cNvPr id="4103" name="Ink 4102">
                  <a:extLst>
                    <a:ext uri="{FF2B5EF4-FFF2-40B4-BE49-F238E27FC236}">
                      <a16:creationId xmlns:a16="http://schemas.microsoft.com/office/drawing/2014/main" id="{FA3F02A1-D1D1-483B-AF0A-E4DA6B26081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460997" y="3699223"/>
                  <a:ext cx="229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104" name="Ink 4103">
                  <a:extLst>
                    <a:ext uri="{FF2B5EF4-FFF2-40B4-BE49-F238E27FC236}">
                      <a16:creationId xmlns:a16="http://schemas.microsoft.com/office/drawing/2014/main" id="{81819304-5FF1-4877-A99B-A465D0BB2549}"/>
                    </a:ext>
                  </a:extLst>
                </p14:cNvPr>
                <p14:cNvContentPartPr/>
                <p14:nvPr/>
              </p14:nvContentPartPr>
              <p14:xfrm>
                <a:off x="3737837" y="3911263"/>
                <a:ext cx="127440" cy="120600"/>
              </p14:xfrm>
            </p:contentPart>
          </mc:Choice>
          <mc:Fallback xmlns="">
            <p:pic>
              <p:nvPicPr>
                <p:cNvPr id="4104" name="Ink 4103">
                  <a:extLst>
                    <a:ext uri="{FF2B5EF4-FFF2-40B4-BE49-F238E27FC236}">
                      <a16:creationId xmlns:a16="http://schemas.microsoft.com/office/drawing/2014/main" id="{81819304-5FF1-4877-A99B-A465D0BB254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720197" y="3893263"/>
                  <a:ext cx="163080" cy="156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26" name="Picture 2" descr="atom - Wiktionary">
            <a:extLst>
              <a:ext uri="{FF2B5EF4-FFF2-40B4-BE49-F238E27FC236}">
                <a16:creationId xmlns:a16="http://schemas.microsoft.com/office/drawing/2014/main" id="{28BECBF0-CE6A-4C13-B01E-C61C38EBD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1804056"/>
            <a:ext cx="1330005" cy="150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504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14517" r="12118" b="1613"/>
          <a:stretch/>
        </p:blipFill>
        <p:spPr bwMode="auto">
          <a:xfrm>
            <a:off x="990600" y="1752600"/>
            <a:ext cx="6284614" cy="340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43400" y="4813867"/>
            <a:ext cx="4419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67200" y="914400"/>
            <a:ext cx="473011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49619"/>
            <a:ext cx="8763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8.  The relation between relativistic momentum </a:t>
            </a:r>
            <a:r>
              <a:rPr lang="en-US" sz="2000" b="1" dirty="0"/>
              <a:t>p</a:t>
            </a:r>
            <a:r>
              <a:rPr lang="en-US" sz="2000" dirty="0"/>
              <a:t> and relativistic energy </a:t>
            </a:r>
            <a:r>
              <a:rPr lang="en-US" sz="2000" b="1" dirty="0"/>
              <a:t>E </a:t>
            </a:r>
            <a:r>
              <a:rPr lang="en-US" sz="2000" dirty="0"/>
              <a:t>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0" y="3352800"/>
            <a:ext cx="101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= e</a:t>
            </a:r>
            <a:r>
              <a:rPr lang="en-US" sz="2400" baseline="30000" dirty="0"/>
              <a:t>2</a:t>
            </a:r>
            <a:r>
              <a:rPr lang="en-US" sz="2400" dirty="0"/>
              <a:t>/c</a:t>
            </a:r>
            <a:r>
              <a:rPr lang="en-US" sz="2400" baseline="30000" dirty="0"/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E9A897F-7315-4908-BA6A-1CCFF3D310DF}"/>
                  </a:ext>
                </a:extLst>
              </p14:cNvPr>
              <p14:cNvContentPartPr/>
              <p14:nvPr/>
            </p14:nvContentPartPr>
            <p14:xfrm>
              <a:off x="5096837" y="1671703"/>
              <a:ext cx="264960" cy="170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E9A897F-7315-4908-BA6A-1CCFF3D310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34197" y="1609063"/>
                <a:ext cx="39060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FB5234E-218F-4D49-A334-20171A031496}"/>
                  </a:ext>
                </a:extLst>
              </p14:cNvPr>
              <p14:cNvContentPartPr/>
              <p14:nvPr/>
            </p14:nvContentPartPr>
            <p14:xfrm>
              <a:off x="4469357" y="2464783"/>
              <a:ext cx="532080" cy="88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FB5234E-218F-4D49-A334-20171A0314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06357" y="2401783"/>
                <a:ext cx="65772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DD615D8-F02F-4A69-8BD1-59A73C76391F}"/>
                  </a:ext>
                </a:extLst>
              </p14:cNvPr>
              <p14:cNvContentPartPr/>
              <p14:nvPr/>
            </p14:nvContentPartPr>
            <p14:xfrm>
              <a:off x="3391517" y="3471343"/>
              <a:ext cx="164880" cy="38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DD615D8-F02F-4A69-8BD1-59A73C76391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28877" y="3408343"/>
                <a:ext cx="290520" cy="16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21FFDED1-F3F7-4754-94E6-2A164F5BBE14}"/>
              </a:ext>
            </a:extLst>
          </p:cNvPr>
          <p:cNvGrpSpPr/>
          <p:nvPr/>
        </p:nvGrpSpPr>
        <p:grpSpPr>
          <a:xfrm>
            <a:off x="3918197" y="4485463"/>
            <a:ext cx="70920" cy="50400"/>
            <a:chOff x="3918197" y="4485463"/>
            <a:chExt cx="70920" cy="5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668711C-A05D-4837-B17E-861BA94ED8A3}"/>
                    </a:ext>
                  </a:extLst>
                </p14:cNvPr>
                <p14:cNvContentPartPr/>
                <p14:nvPr/>
              </p14:nvContentPartPr>
              <p14:xfrm>
                <a:off x="3918197" y="4485463"/>
                <a:ext cx="64080" cy="50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668711C-A05D-4837-B17E-861BA94ED8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55197" y="4422823"/>
                  <a:ext cx="189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1FF61C6-37BD-41F3-B39A-860E5F804D09}"/>
                    </a:ext>
                  </a:extLst>
                </p14:cNvPr>
                <p14:cNvContentPartPr/>
                <p14:nvPr/>
              </p14:nvContentPartPr>
              <p14:xfrm>
                <a:off x="3958157" y="4506343"/>
                <a:ext cx="30960" cy="20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1FF61C6-37BD-41F3-B39A-860E5F804D0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95157" y="4443343"/>
                  <a:ext cx="156600" cy="14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AD06140-9A47-413E-A063-D6338BD7F1DA}"/>
                  </a:ext>
                </a:extLst>
              </p14:cNvPr>
              <p14:cNvContentPartPr/>
              <p14:nvPr/>
            </p14:nvContentPartPr>
            <p14:xfrm>
              <a:off x="1960157" y="5042743"/>
              <a:ext cx="28080" cy="89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AD06140-9A47-413E-A063-D6338BD7F1D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97517" y="4980103"/>
                <a:ext cx="1537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E0F22BA-6B7D-4449-9F1C-88CFA9962D08}"/>
                  </a:ext>
                </a:extLst>
              </p14:cNvPr>
              <p14:cNvContentPartPr/>
              <p14:nvPr/>
            </p14:nvContentPartPr>
            <p14:xfrm>
              <a:off x="1591517" y="5103943"/>
              <a:ext cx="2437560" cy="126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E0F22BA-6B7D-4449-9F1C-88CFA9962D0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73517" y="5086303"/>
                <a:ext cx="24732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918D941-BFB0-4FD0-B34C-DEEFC79246D7}"/>
                  </a:ext>
                </a:extLst>
              </p14:cNvPr>
              <p14:cNvContentPartPr/>
              <p14:nvPr/>
            </p14:nvContentPartPr>
            <p14:xfrm>
              <a:off x="4052477" y="2342023"/>
              <a:ext cx="34920" cy="21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918D941-BFB0-4FD0-B34C-DEEFC79246D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89477" y="2279023"/>
                <a:ext cx="16056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2F39E13-03F6-4D77-A430-428496C8F6A4}"/>
              </a:ext>
            </a:extLst>
          </p:cNvPr>
          <p:cNvGrpSpPr/>
          <p:nvPr/>
        </p:nvGrpSpPr>
        <p:grpSpPr>
          <a:xfrm>
            <a:off x="4151477" y="2129983"/>
            <a:ext cx="129240" cy="92520"/>
            <a:chOff x="4151477" y="2129983"/>
            <a:chExt cx="129240" cy="9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6CEECDD-85AF-42B4-BAD1-EF6551F68060}"/>
                    </a:ext>
                  </a:extLst>
                </p14:cNvPr>
                <p14:cNvContentPartPr/>
                <p14:nvPr/>
              </p14:nvContentPartPr>
              <p14:xfrm>
                <a:off x="4187837" y="2143663"/>
                <a:ext cx="6120" cy="9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6CEECDD-85AF-42B4-BAD1-EF6551F6806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24837" y="2080663"/>
                  <a:ext cx="131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0B10CE8-9CC7-408D-8A07-6C106AB37C4F}"/>
                    </a:ext>
                  </a:extLst>
                </p14:cNvPr>
                <p14:cNvContentPartPr/>
                <p14:nvPr/>
              </p14:nvContentPartPr>
              <p14:xfrm>
                <a:off x="4151477" y="2129983"/>
                <a:ext cx="129240" cy="92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0B10CE8-9CC7-408D-8A07-6C106AB37C4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88837" y="2066983"/>
                  <a:ext cx="254880" cy="21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C3F7435-B264-4267-9016-90FB63A0BBA6}"/>
                  </a:ext>
                </a:extLst>
              </p14:cNvPr>
              <p14:cNvContentPartPr/>
              <p14:nvPr/>
            </p14:nvContentPartPr>
            <p14:xfrm>
              <a:off x="4115477" y="2754223"/>
              <a:ext cx="109800" cy="47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C3F7435-B264-4267-9016-90FB63A0BBA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52477" y="2691223"/>
                <a:ext cx="23544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E2C7BA1-817A-4387-9910-77B4905051F8}"/>
                  </a:ext>
                </a:extLst>
              </p14:cNvPr>
              <p14:cNvContentPartPr/>
              <p14:nvPr/>
            </p14:nvContentPartPr>
            <p14:xfrm>
              <a:off x="3822797" y="1735423"/>
              <a:ext cx="12960" cy="53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E2C7BA1-817A-4387-9910-77B4905051F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59797" y="1672783"/>
                <a:ext cx="138600" cy="17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181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065" y="2405848"/>
            <a:ext cx="1946535" cy="413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36806" y="2362200"/>
            <a:ext cx="1178194" cy="147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1600" y="4191000"/>
            <a:ext cx="914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00800" y="4520165"/>
            <a:ext cx="250611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Usual classical expression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B2908D-D891-40F6-920B-25D71E08D3DE}"/>
              </a:ext>
            </a:extLst>
          </p:cNvPr>
          <p:cNvSpPr txBox="1"/>
          <p:nvPr/>
        </p:nvSpPr>
        <p:spPr>
          <a:xfrm>
            <a:off x="533400" y="457200"/>
            <a:ext cx="6847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Energy expressed in terms of the momentum is the Hamiltonian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6B517F8-8A40-4371-8B33-EA6EA6AAE1F8}"/>
                  </a:ext>
                </a:extLst>
              </p14:cNvPr>
              <p14:cNvContentPartPr/>
              <p14:nvPr/>
            </p14:nvContentPartPr>
            <p14:xfrm>
              <a:off x="1964837" y="1069423"/>
              <a:ext cx="216360" cy="464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6B517F8-8A40-4371-8B33-EA6EA6AAE1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7197" y="1051423"/>
                <a:ext cx="25200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E2DD104-76AC-4EF4-A3C4-F1D754E0FEDA}"/>
                  </a:ext>
                </a:extLst>
              </p14:cNvPr>
              <p14:cNvContentPartPr/>
              <p14:nvPr/>
            </p14:nvContentPartPr>
            <p14:xfrm>
              <a:off x="2065637" y="1087423"/>
              <a:ext cx="426960" cy="424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E2DD104-76AC-4EF4-A3C4-F1D754E0FE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7997" y="1069423"/>
                <a:ext cx="46260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7C71877-3369-4E6A-8DC7-0A8C69A21163}"/>
                  </a:ext>
                </a:extLst>
              </p14:cNvPr>
              <p14:cNvContentPartPr/>
              <p14:nvPr/>
            </p14:nvContentPartPr>
            <p14:xfrm>
              <a:off x="2878517" y="1197223"/>
              <a:ext cx="186120" cy="26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7C71877-3369-4E6A-8DC7-0A8C69A2116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60877" y="1179583"/>
                <a:ext cx="2217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BCAEA9-6CE9-47C9-A17E-3958EBB3B801}"/>
                  </a:ext>
                </a:extLst>
              </p14:cNvPr>
              <p14:cNvContentPartPr/>
              <p14:nvPr/>
            </p14:nvContentPartPr>
            <p14:xfrm>
              <a:off x="2908397" y="1318183"/>
              <a:ext cx="164520" cy="151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BCAEA9-6CE9-47C9-A17E-3958EBB3B8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90397" y="1300183"/>
                <a:ext cx="2001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AF74CB0-6F4E-4FE5-BCA1-461824EC5ACE}"/>
                  </a:ext>
                </a:extLst>
              </p14:cNvPr>
              <p14:cNvContentPartPr/>
              <p14:nvPr/>
            </p14:nvContentPartPr>
            <p14:xfrm>
              <a:off x="3205757" y="1150783"/>
              <a:ext cx="267480" cy="3506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AF74CB0-6F4E-4FE5-BCA1-461824EC5AC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87757" y="1133143"/>
                <a:ext cx="30312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3943B67-9191-4352-A407-F2FC175974A3}"/>
                  </a:ext>
                </a:extLst>
              </p14:cNvPr>
              <p14:cNvContentPartPr/>
              <p14:nvPr/>
            </p14:nvContentPartPr>
            <p14:xfrm>
              <a:off x="3575477" y="1160503"/>
              <a:ext cx="105120" cy="3862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3943B67-9191-4352-A407-F2FC175974A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57837" y="1142863"/>
                <a:ext cx="14076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2FE759D-AA3B-4701-96B5-3AD4BA756116}"/>
                  </a:ext>
                </a:extLst>
              </p14:cNvPr>
              <p14:cNvContentPartPr/>
              <p14:nvPr/>
            </p14:nvContentPartPr>
            <p14:xfrm>
              <a:off x="3789317" y="1325743"/>
              <a:ext cx="85320" cy="2336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2FE759D-AA3B-4701-96B5-3AD4BA75611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71677" y="1308103"/>
                <a:ext cx="12096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4EAE2C7-E762-4201-8E74-1786697FA9ED}"/>
                  </a:ext>
                </a:extLst>
              </p14:cNvPr>
              <p14:cNvContentPartPr/>
              <p14:nvPr/>
            </p14:nvContentPartPr>
            <p14:xfrm>
              <a:off x="3976157" y="1151503"/>
              <a:ext cx="113760" cy="4122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4EAE2C7-E762-4201-8E74-1786697FA9E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58517" y="1133503"/>
                <a:ext cx="14940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E238843-6D45-4B3B-8B70-CBB30F0DA43C}"/>
                  </a:ext>
                </a:extLst>
              </p14:cNvPr>
              <p14:cNvContentPartPr/>
              <p14:nvPr/>
            </p14:nvContentPartPr>
            <p14:xfrm>
              <a:off x="2953037" y="2048623"/>
              <a:ext cx="1440" cy="25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E238843-6D45-4B3B-8B70-CBB30F0DA43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35397" y="2030623"/>
                <a:ext cx="370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44D1C10-1659-4E0C-B12B-07CE627221CF}"/>
                  </a:ext>
                </a:extLst>
              </p14:cNvPr>
              <p14:cNvContentPartPr/>
              <p14:nvPr/>
            </p14:nvContentPartPr>
            <p14:xfrm>
              <a:off x="2968517" y="2039263"/>
              <a:ext cx="212040" cy="126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44D1C10-1659-4E0C-B12B-07CE627221C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50877" y="2021623"/>
                <a:ext cx="247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FFD925F-3C9C-48A5-BCD2-CBE16A105DB5}"/>
                  </a:ext>
                </a:extLst>
              </p14:cNvPr>
              <p14:cNvContentPartPr/>
              <p14:nvPr/>
            </p14:nvContentPartPr>
            <p14:xfrm>
              <a:off x="3013157" y="2107303"/>
              <a:ext cx="203760" cy="349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FFD925F-3C9C-48A5-BCD2-CBE16A105DB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95517" y="2089663"/>
                <a:ext cx="2394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D191A76-AF0E-4F68-82D8-4B5D9BA99536}"/>
                  </a:ext>
                </a:extLst>
              </p14:cNvPr>
              <p14:cNvContentPartPr/>
              <p14:nvPr/>
            </p14:nvContentPartPr>
            <p14:xfrm>
              <a:off x="3356597" y="1994623"/>
              <a:ext cx="225000" cy="1227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D191A76-AF0E-4F68-82D8-4B5D9BA9953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38957" y="1976983"/>
                <a:ext cx="2606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BA47EE7-EDE7-4B18-B719-5339CD834099}"/>
                  </a:ext>
                </a:extLst>
              </p14:cNvPr>
              <p14:cNvContentPartPr/>
              <p14:nvPr/>
            </p14:nvContentPartPr>
            <p14:xfrm>
              <a:off x="3606077" y="1682863"/>
              <a:ext cx="1543320" cy="52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BA47EE7-EDE7-4B18-B719-5339CD83409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88077" y="1664863"/>
                <a:ext cx="157896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5EF256C-F47E-42DF-98FF-E8DE8F7E8F93}"/>
                  </a:ext>
                </a:extLst>
              </p14:cNvPr>
              <p14:cNvContentPartPr/>
              <p14:nvPr/>
            </p14:nvContentPartPr>
            <p14:xfrm>
              <a:off x="3954917" y="1907503"/>
              <a:ext cx="147960" cy="327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5EF256C-F47E-42DF-98FF-E8DE8F7E8F9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37277" y="1889503"/>
                <a:ext cx="1836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8851E87-4EC4-45B1-8855-2F23164C87C8}"/>
                  </a:ext>
                </a:extLst>
              </p14:cNvPr>
              <p14:cNvContentPartPr/>
              <p14:nvPr/>
            </p14:nvContentPartPr>
            <p14:xfrm>
              <a:off x="4156157" y="1830823"/>
              <a:ext cx="139680" cy="619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8851E87-4EC4-45B1-8855-2F23164C87C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38517" y="1812823"/>
                <a:ext cx="1753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746B226-687E-4163-BEB5-B5DF457F8886}"/>
                  </a:ext>
                </a:extLst>
              </p14:cNvPr>
              <p14:cNvContentPartPr/>
              <p14:nvPr/>
            </p14:nvContentPartPr>
            <p14:xfrm>
              <a:off x="4438757" y="1867183"/>
              <a:ext cx="18360" cy="202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746B226-687E-4163-BEB5-B5DF457F888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20757" y="1849183"/>
                <a:ext cx="540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13489A2-29C5-422F-84D5-6F7BDD33D756}"/>
                  </a:ext>
                </a:extLst>
              </p14:cNvPr>
              <p14:cNvContentPartPr/>
              <p14:nvPr/>
            </p14:nvContentPartPr>
            <p14:xfrm>
              <a:off x="4382237" y="1994623"/>
              <a:ext cx="160560" cy="18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13489A2-29C5-422F-84D5-6F7BDD33D75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64237" y="1976623"/>
                <a:ext cx="1962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1264" name="Ink 11263">
                <a:extLst>
                  <a:ext uri="{FF2B5EF4-FFF2-40B4-BE49-F238E27FC236}">
                    <a16:creationId xmlns:a16="http://schemas.microsoft.com/office/drawing/2014/main" id="{20A893A5-0C78-460A-9D3E-FCE7A199E878}"/>
                  </a:ext>
                </a:extLst>
              </p14:cNvPr>
              <p14:cNvContentPartPr/>
              <p14:nvPr/>
            </p14:nvContentPartPr>
            <p14:xfrm>
              <a:off x="4630637" y="1930903"/>
              <a:ext cx="179640" cy="128160"/>
            </p14:xfrm>
          </p:contentPart>
        </mc:Choice>
        <mc:Fallback>
          <p:pic>
            <p:nvPicPr>
              <p:cNvPr id="11264" name="Ink 11263">
                <a:extLst>
                  <a:ext uri="{FF2B5EF4-FFF2-40B4-BE49-F238E27FC236}">
                    <a16:creationId xmlns:a16="http://schemas.microsoft.com/office/drawing/2014/main" id="{20A893A5-0C78-460A-9D3E-FCE7A199E87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12637" y="1913263"/>
                <a:ext cx="2152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1265" name="Ink 11264">
                <a:extLst>
                  <a:ext uri="{FF2B5EF4-FFF2-40B4-BE49-F238E27FC236}">
                    <a16:creationId xmlns:a16="http://schemas.microsoft.com/office/drawing/2014/main" id="{1A2A56AB-1B8F-436F-BB4A-360AC325F850}"/>
                  </a:ext>
                </a:extLst>
              </p14:cNvPr>
              <p14:cNvContentPartPr/>
              <p14:nvPr/>
            </p14:nvContentPartPr>
            <p14:xfrm>
              <a:off x="4824677" y="1823263"/>
              <a:ext cx="154080" cy="66960"/>
            </p14:xfrm>
          </p:contentPart>
        </mc:Choice>
        <mc:Fallback>
          <p:pic>
            <p:nvPicPr>
              <p:cNvPr id="11265" name="Ink 11264">
                <a:extLst>
                  <a:ext uri="{FF2B5EF4-FFF2-40B4-BE49-F238E27FC236}">
                    <a16:creationId xmlns:a16="http://schemas.microsoft.com/office/drawing/2014/main" id="{1A2A56AB-1B8F-436F-BB4A-360AC325F85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07037" y="1805263"/>
                <a:ext cx="1897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1267" name="Ink 11266">
                <a:extLst>
                  <a:ext uri="{FF2B5EF4-FFF2-40B4-BE49-F238E27FC236}">
                    <a16:creationId xmlns:a16="http://schemas.microsoft.com/office/drawing/2014/main" id="{F2EC1333-EE65-4FFB-8699-4BE76D19A668}"/>
                  </a:ext>
                </a:extLst>
              </p14:cNvPr>
              <p14:cNvContentPartPr/>
              <p14:nvPr/>
            </p14:nvContentPartPr>
            <p14:xfrm>
              <a:off x="4978397" y="1911103"/>
              <a:ext cx="126360" cy="148320"/>
            </p14:xfrm>
          </p:contentPart>
        </mc:Choice>
        <mc:Fallback>
          <p:pic>
            <p:nvPicPr>
              <p:cNvPr id="11267" name="Ink 11266">
                <a:extLst>
                  <a:ext uri="{FF2B5EF4-FFF2-40B4-BE49-F238E27FC236}">
                    <a16:creationId xmlns:a16="http://schemas.microsoft.com/office/drawing/2014/main" id="{F2EC1333-EE65-4FFB-8699-4BE76D19A66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960397" y="1893103"/>
                <a:ext cx="1620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1268" name="Ink 11267">
                <a:extLst>
                  <a:ext uri="{FF2B5EF4-FFF2-40B4-BE49-F238E27FC236}">
                    <a16:creationId xmlns:a16="http://schemas.microsoft.com/office/drawing/2014/main" id="{8A271E86-035C-416F-A764-A1C380ECE1B1}"/>
                  </a:ext>
                </a:extLst>
              </p14:cNvPr>
              <p14:cNvContentPartPr/>
              <p14:nvPr/>
            </p14:nvContentPartPr>
            <p14:xfrm>
              <a:off x="5097917" y="1788343"/>
              <a:ext cx="141840" cy="65520"/>
            </p14:xfrm>
          </p:contentPart>
        </mc:Choice>
        <mc:Fallback>
          <p:pic>
            <p:nvPicPr>
              <p:cNvPr id="11268" name="Ink 11267">
                <a:extLst>
                  <a:ext uri="{FF2B5EF4-FFF2-40B4-BE49-F238E27FC236}">
                    <a16:creationId xmlns:a16="http://schemas.microsoft.com/office/drawing/2014/main" id="{8A271E86-035C-416F-A764-A1C380ECE1B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79917" y="1770343"/>
                <a:ext cx="1774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1270" name="Ink 11269">
                <a:extLst>
                  <a:ext uri="{FF2B5EF4-FFF2-40B4-BE49-F238E27FC236}">
                    <a16:creationId xmlns:a16="http://schemas.microsoft.com/office/drawing/2014/main" id="{A30E9BD2-5F9C-4CAC-AA9E-3AA3067569E6}"/>
                  </a:ext>
                </a:extLst>
              </p14:cNvPr>
              <p14:cNvContentPartPr/>
              <p14:nvPr/>
            </p14:nvContentPartPr>
            <p14:xfrm>
              <a:off x="3052037" y="2573503"/>
              <a:ext cx="161280" cy="12600"/>
            </p14:xfrm>
          </p:contentPart>
        </mc:Choice>
        <mc:Fallback>
          <p:pic>
            <p:nvPicPr>
              <p:cNvPr id="11270" name="Ink 11269">
                <a:extLst>
                  <a:ext uri="{FF2B5EF4-FFF2-40B4-BE49-F238E27FC236}">
                    <a16:creationId xmlns:a16="http://schemas.microsoft.com/office/drawing/2014/main" id="{A30E9BD2-5F9C-4CAC-AA9E-3AA3067569E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34397" y="2555503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1271" name="Ink 11270">
                <a:extLst>
                  <a:ext uri="{FF2B5EF4-FFF2-40B4-BE49-F238E27FC236}">
                    <a16:creationId xmlns:a16="http://schemas.microsoft.com/office/drawing/2014/main" id="{2EA13348-8F19-47F4-AE0E-04D703209DF3}"/>
                  </a:ext>
                </a:extLst>
              </p14:cNvPr>
              <p14:cNvContentPartPr/>
              <p14:nvPr/>
            </p14:nvContentPartPr>
            <p14:xfrm>
              <a:off x="3045917" y="2700223"/>
              <a:ext cx="176760" cy="16560"/>
            </p14:xfrm>
          </p:contentPart>
        </mc:Choice>
        <mc:Fallback>
          <p:pic>
            <p:nvPicPr>
              <p:cNvPr id="11271" name="Ink 11270">
                <a:extLst>
                  <a:ext uri="{FF2B5EF4-FFF2-40B4-BE49-F238E27FC236}">
                    <a16:creationId xmlns:a16="http://schemas.microsoft.com/office/drawing/2014/main" id="{2EA13348-8F19-47F4-AE0E-04D703209DF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27917" y="2682223"/>
                <a:ext cx="2124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1272" name="Ink 11271">
                <a:extLst>
                  <a:ext uri="{FF2B5EF4-FFF2-40B4-BE49-F238E27FC236}">
                    <a16:creationId xmlns:a16="http://schemas.microsoft.com/office/drawing/2014/main" id="{F8BF8E6C-56D6-4697-BFE3-619E33045DD9}"/>
                  </a:ext>
                </a:extLst>
              </p14:cNvPr>
              <p14:cNvContentPartPr/>
              <p14:nvPr/>
            </p14:nvContentPartPr>
            <p14:xfrm>
              <a:off x="3352997" y="2588983"/>
              <a:ext cx="149400" cy="172440"/>
            </p14:xfrm>
          </p:contentPart>
        </mc:Choice>
        <mc:Fallback>
          <p:pic>
            <p:nvPicPr>
              <p:cNvPr id="11272" name="Ink 11271">
                <a:extLst>
                  <a:ext uri="{FF2B5EF4-FFF2-40B4-BE49-F238E27FC236}">
                    <a16:creationId xmlns:a16="http://schemas.microsoft.com/office/drawing/2014/main" id="{F8BF8E6C-56D6-4697-BFE3-619E33045DD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34997" y="2570983"/>
                <a:ext cx="1850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1274" name="Ink 11273">
                <a:extLst>
                  <a:ext uri="{FF2B5EF4-FFF2-40B4-BE49-F238E27FC236}">
                    <a16:creationId xmlns:a16="http://schemas.microsoft.com/office/drawing/2014/main" id="{A244364D-5C30-4B18-BAA3-59A491B1E6AC}"/>
                  </a:ext>
                </a:extLst>
              </p14:cNvPr>
              <p14:cNvContentPartPr/>
              <p14:nvPr/>
            </p14:nvContentPartPr>
            <p14:xfrm>
              <a:off x="3619037" y="2610943"/>
              <a:ext cx="81720" cy="165960"/>
            </p14:xfrm>
          </p:contentPart>
        </mc:Choice>
        <mc:Fallback>
          <p:pic>
            <p:nvPicPr>
              <p:cNvPr id="11274" name="Ink 11273">
                <a:extLst>
                  <a:ext uri="{FF2B5EF4-FFF2-40B4-BE49-F238E27FC236}">
                    <a16:creationId xmlns:a16="http://schemas.microsoft.com/office/drawing/2014/main" id="{A244364D-5C30-4B18-BAA3-59A491B1E6A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01037" y="2592943"/>
                <a:ext cx="1173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1275" name="Ink 11274">
                <a:extLst>
                  <a:ext uri="{FF2B5EF4-FFF2-40B4-BE49-F238E27FC236}">
                    <a16:creationId xmlns:a16="http://schemas.microsoft.com/office/drawing/2014/main" id="{B7DCC19E-B1CC-4E0B-AD96-E0C749989B06}"/>
                  </a:ext>
                </a:extLst>
              </p14:cNvPr>
              <p14:cNvContentPartPr/>
              <p14:nvPr/>
            </p14:nvContentPartPr>
            <p14:xfrm>
              <a:off x="3712637" y="2514103"/>
              <a:ext cx="162000" cy="90360"/>
            </p14:xfrm>
          </p:contentPart>
        </mc:Choice>
        <mc:Fallback>
          <p:pic>
            <p:nvPicPr>
              <p:cNvPr id="11275" name="Ink 11274">
                <a:extLst>
                  <a:ext uri="{FF2B5EF4-FFF2-40B4-BE49-F238E27FC236}">
                    <a16:creationId xmlns:a16="http://schemas.microsoft.com/office/drawing/2014/main" id="{B7DCC19E-B1CC-4E0B-AD96-E0C749989B0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694997" y="2496103"/>
                <a:ext cx="19764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91" name="Group 11290">
            <a:extLst>
              <a:ext uri="{FF2B5EF4-FFF2-40B4-BE49-F238E27FC236}">
                <a16:creationId xmlns:a16="http://schemas.microsoft.com/office/drawing/2014/main" id="{AC795A34-DD7B-44F7-ABC0-AAB37490B1EA}"/>
              </a:ext>
            </a:extLst>
          </p:cNvPr>
          <p:cNvGrpSpPr/>
          <p:nvPr/>
        </p:nvGrpSpPr>
        <p:grpSpPr>
          <a:xfrm>
            <a:off x="3993437" y="2325103"/>
            <a:ext cx="1478520" cy="644400"/>
            <a:chOff x="3993437" y="2325103"/>
            <a:chExt cx="1478520" cy="64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1277" name="Ink 11276">
                  <a:extLst>
                    <a:ext uri="{FF2B5EF4-FFF2-40B4-BE49-F238E27FC236}">
                      <a16:creationId xmlns:a16="http://schemas.microsoft.com/office/drawing/2014/main" id="{3CF7AC8F-AE90-410E-99D1-9672585D0F29}"/>
                    </a:ext>
                  </a:extLst>
                </p14:cNvPr>
                <p14:cNvContentPartPr/>
                <p14:nvPr/>
              </p14:nvContentPartPr>
              <p14:xfrm>
                <a:off x="3993437" y="2325103"/>
                <a:ext cx="1378440" cy="626760"/>
              </p14:xfrm>
            </p:contentPart>
          </mc:Choice>
          <mc:Fallback>
            <p:pic>
              <p:nvPicPr>
                <p:cNvPr id="11277" name="Ink 11276">
                  <a:extLst>
                    <a:ext uri="{FF2B5EF4-FFF2-40B4-BE49-F238E27FC236}">
                      <a16:creationId xmlns:a16="http://schemas.microsoft.com/office/drawing/2014/main" id="{3CF7AC8F-AE90-410E-99D1-9672585D0F2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75437" y="2307463"/>
                  <a:ext cx="1414080" cy="6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1279" name="Ink 11278">
                  <a:extLst>
                    <a:ext uri="{FF2B5EF4-FFF2-40B4-BE49-F238E27FC236}">
                      <a16:creationId xmlns:a16="http://schemas.microsoft.com/office/drawing/2014/main" id="{69CD9273-106D-4C2C-8122-AE30030F80D4}"/>
                    </a:ext>
                  </a:extLst>
                </p14:cNvPr>
                <p14:cNvContentPartPr/>
                <p14:nvPr/>
              </p14:nvContentPartPr>
              <p14:xfrm>
                <a:off x="4419677" y="2565223"/>
                <a:ext cx="74880" cy="267120"/>
              </p14:xfrm>
            </p:contentPart>
          </mc:Choice>
          <mc:Fallback>
            <p:pic>
              <p:nvPicPr>
                <p:cNvPr id="11279" name="Ink 11278">
                  <a:extLst>
                    <a:ext uri="{FF2B5EF4-FFF2-40B4-BE49-F238E27FC236}">
                      <a16:creationId xmlns:a16="http://schemas.microsoft.com/office/drawing/2014/main" id="{69CD9273-106D-4C2C-8122-AE30030F80D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402037" y="2547583"/>
                  <a:ext cx="1105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1280" name="Ink 11279">
                  <a:extLst>
                    <a:ext uri="{FF2B5EF4-FFF2-40B4-BE49-F238E27FC236}">
                      <a16:creationId xmlns:a16="http://schemas.microsoft.com/office/drawing/2014/main" id="{3B377824-7BEA-43B6-A06A-B106D5FEBE5B}"/>
                    </a:ext>
                  </a:extLst>
                </p14:cNvPr>
                <p14:cNvContentPartPr/>
                <p14:nvPr/>
              </p14:nvContentPartPr>
              <p14:xfrm>
                <a:off x="4630637" y="2581423"/>
                <a:ext cx="24120" cy="202680"/>
              </p14:xfrm>
            </p:contentPart>
          </mc:Choice>
          <mc:Fallback>
            <p:pic>
              <p:nvPicPr>
                <p:cNvPr id="11280" name="Ink 11279">
                  <a:extLst>
                    <a:ext uri="{FF2B5EF4-FFF2-40B4-BE49-F238E27FC236}">
                      <a16:creationId xmlns:a16="http://schemas.microsoft.com/office/drawing/2014/main" id="{3B377824-7BEA-43B6-A06A-B106D5FEBE5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12997" y="2563783"/>
                  <a:ext cx="597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1281" name="Ink 11280">
                  <a:extLst>
                    <a:ext uri="{FF2B5EF4-FFF2-40B4-BE49-F238E27FC236}">
                      <a16:creationId xmlns:a16="http://schemas.microsoft.com/office/drawing/2014/main" id="{C69B72DD-2A8E-4C93-BE4A-A22F0635DB4D}"/>
                    </a:ext>
                  </a:extLst>
                </p14:cNvPr>
                <p14:cNvContentPartPr/>
                <p14:nvPr/>
              </p14:nvContentPartPr>
              <p14:xfrm>
                <a:off x="4585637" y="2711383"/>
                <a:ext cx="168120" cy="16560"/>
              </p14:xfrm>
            </p:contentPart>
          </mc:Choice>
          <mc:Fallback>
            <p:pic>
              <p:nvPicPr>
                <p:cNvPr id="11281" name="Ink 11280">
                  <a:extLst>
                    <a:ext uri="{FF2B5EF4-FFF2-40B4-BE49-F238E27FC236}">
                      <a16:creationId xmlns:a16="http://schemas.microsoft.com/office/drawing/2014/main" id="{C69B72DD-2A8E-4C93-BE4A-A22F0635DB4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67637" y="2693743"/>
                  <a:ext cx="203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1282" name="Ink 11281">
                  <a:extLst>
                    <a:ext uri="{FF2B5EF4-FFF2-40B4-BE49-F238E27FC236}">
                      <a16:creationId xmlns:a16="http://schemas.microsoft.com/office/drawing/2014/main" id="{F17C20B2-B018-46D2-82F1-9C7DD8D22E0F}"/>
                    </a:ext>
                  </a:extLst>
                </p14:cNvPr>
                <p14:cNvContentPartPr/>
                <p14:nvPr/>
              </p14:nvContentPartPr>
              <p14:xfrm>
                <a:off x="4885157" y="2505823"/>
                <a:ext cx="128880" cy="243360"/>
              </p14:xfrm>
            </p:contentPart>
          </mc:Choice>
          <mc:Fallback>
            <p:pic>
              <p:nvPicPr>
                <p:cNvPr id="11282" name="Ink 11281">
                  <a:extLst>
                    <a:ext uri="{FF2B5EF4-FFF2-40B4-BE49-F238E27FC236}">
                      <a16:creationId xmlns:a16="http://schemas.microsoft.com/office/drawing/2014/main" id="{F17C20B2-B018-46D2-82F1-9C7DD8D22E0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67517" y="2488183"/>
                  <a:ext cx="164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1283" name="Ink 11282">
                  <a:extLst>
                    <a:ext uri="{FF2B5EF4-FFF2-40B4-BE49-F238E27FC236}">
                      <a16:creationId xmlns:a16="http://schemas.microsoft.com/office/drawing/2014/main" id="{FCF0D6F0-8573-433E-A0A3-B9919B2F28AE}"/>
                    </a:ext>
                  </a:extLst>
                </p14:cNvPr>
                <p14:cNvContentPartPr/>
                <p14:nvPr/>
              </p14:nvContentPartPr>
              <p14:xfrm>
                <a:off x="5060477" y="2436703"/>
                <a:ext cx="118800" cy="86040"/>
              </p14:xfrm>
            </p:contentPart>
          </mc:Choice>
          <mc:Fallback>
            <p:pic>
              <p:nvPicPr>
                <p:cNvPr id="11283" name="Ink 11282">
                  <a:extLst>
                    <a:ext uri="{FF2B5EF4-FFF2-40B4-BE49-F238E27FC236}">
                      <a16:creationId xmlns:a16="http://schemas.microsoft.com/office/drawing/2014/main" id="{FCF0D6F0-8573-433E-A0A3-B9919B2F28A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42477" y="2419063"/>
                  <a:ext cx="1544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1285" name="Ink 11284">
                  <a:extLst>
                    <a:ext uri="{FF2B5EF4-FFF2-40B4-BE49-F238E27FC236}">
                      <a16:creationId xmlns:a16="http://schemas.microsoft.com/office/drawing/2014/main" id="{BA704C08-8634-46B9-A3B5-0BBE611724F8}"/>
                    </a:ext>
                  </a:extLst>
                </p14:cNvPr>
                <p14:cNvContentPartPr/>
                <p14:nvPr/>
              </p14:nvContentPartPr>
              <p14:xfrm>
                <a:off x="4860677" y="2693383"/>
                <a:ext cx="448560" cy="76320"/>
              </p14:xfrm>
            </p:contentPart>
          </mc:Choice>
          <mc:Fallback>
            <p:pic>
              <p:nvPicPr>
                <p:cNvPr id="11285" name="Ink 11284">
                  <a:extLst>
                    <a:ext uri="{FF2B5EF4-FFF2-40B4-BE49-F238E27FC236}">
                      <a16:creationId xmlns:a16="http://schemas.microsoft.com/office/drawing/2014/main" id="{BA704C08-8634-46B9-A3B5-0BBE611724F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42677" y="2675743"/>
                  <a:ext cx="484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1286" name="Ink 11285">
                  <a:extLst>
                    <a:ext uri="{FF2B5EF4-FFF2-40B4-BE49-F238E27FC236}">
                      <a16:creationId xmlns:a16="http://schemas.microsoft.com/office/drawing/2014/main" id="{9F3C3257-90E1-4CA0-9FDE-A29289A354BC}"/>
                    </a:ext>
                  </a:extLst>
                </p14:cNvPr>
                <p14:cNvContentPartPr/>
                <p14:nvPr/>
              </p14:nvContentPartPr>
              <p14:xfrm>
                <a:off x="4913237" y="2822263"/>
                <a:ext cx="156960" cy="119520"/>
              </p14:xfrm>
            </p:contentPart>
          </mc:Choice>
          <mc:Fallback>
            <p:pic>
              <p:nvPicPr>
                <p:cNvPr id="11286" name="Ink 11285">
                  <a:extLst>
                    <a:ext uri="{FF2B5EF4-FFF2-40B4-BE49-F238E27FC236}">
                      <a16:creationId xmlns:a16="http://schemas.microsoft.com/office/drawing/2014/main" id="{9F3C3257-90E1-4CA0-9FDE-A29289A354B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95597" y="2804263"/>
                  <a:ext cx="192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1287" name="Ink 11286">
                  <a:extLst>
                    <a:ext uri="{FF2B5EF4-FFF2-40B4-BE49-F238E27FC236}">
                      <a16:creationId xmlns:a16="http://schemas.microsoft.com/office/drawing/2014/main" id="{38ED06E9-320E-4397-8C75-7E0D5CC4054B}"/>
                    </a:ext>
                  </a:extLst>
                </p14:cNvPr>
                <p14:cNvContentPartPr/>
                <p14:nvPr/>
              </p14:nvContentPartPr>
              <p14:xfrm>
                <a:off x="5068757" y="2781223"/>
                <a:ext cx="135000" cy="60480"/>
              </p14:xfrm>
            </p:contentPart>
          </mc:Choice>
          <mc:Fallback>
            <p:pic>
              <p:nvPicPr>
                <p:cNvPr id="11287" name="Ink 11286">
                  <a:extLst>
                    <a:ext uri="{FF2B5EF4-FFF2-40B4-BE49-F238E27FC236}">
                      <a16:creationId xmlns:a16="http://schemas.microsoft.com/office/drawing/2014/main" id="{38ED06E9-320E-4397-8C75-7E0D5CC4054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50757" y="2763223"/>
                  <a:ext cx="170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1289" name="Ink 11288">
                  <a:extLst>
                    <a:ext uri="{FF2B5EF4-FFF2-40B4-BE49-F238E27FC236}">
                      <a16:creationId xmlns:a16="http://schemas.microsoft.com/office/drawing/2014/main" id="{85B832D4-7AD9-4BF6-B802-2F13C3EF9001}"/>
                    </a:ext>
                  </a:extLst>
                </p14:cNvPr>
                <p14:cNvContentPartPr/>
                <p14:nvPr/>
              </p14:nvContentPartPr>
              <p14:xfrm>
                <a:off x="5198357" y="2822983"/>
                <a:ext cx="110880" cy="146520"/>
              </p14:xfrm>
            </p:contentPart>
          </mc:Choice>
          <mc:Fallback>
            <p:pic>
              <p:nvPicPr>
                <p:cNvPr id="11289" name="Ink 11288">
                  <a:extLst>
                    <a:ext uri="{FF2B5EF4-FFF2-40B4-BE49-F238E27FC236}">
                      <a16:creationId xmlns:a16="http://schemas.microsoft.com/office/drawing/2014/main" id="{85B832D4-7AD9-4BF6-B802-2F13C3EF900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80717" y="2804983"/>
                  <a:ext cx="146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1290" name="Ink 11289">
                  <a:extLst>
                    <a:ext uri="{FF2B5EF4-FFF2-40B4-BE49-F238E27FC236}">
                      <a16:creationId xmlns:a16="http://schemas.microsoft.com/office/drawing/2014/main" id="{503AEDE8-05DB-4E1E-BD3B-82C2FC8A4F82}"/>
                    </a:ext>
                  </a:extLst>
                </p14:cNvPr>
                <p14:cNvContentPartPr/>
                <p14:nvPr/>
              </p14:nvContentPartPr>
              <p14:xfrm>
                <a:off x="5344877" y="2742703"/>
                <a:ext cx="127080" cy="97200"/>
              </p14:xfrm>
            </p:contentPart>
          </mc:Choice>
          <mc:Fallback>
            <p:pic>
              <p:nvPicPr>
                <p:cNvPr id="11290" name="Ink 11289">
                  <a:extLst>
                    <a:ext uri="{FF2B5EF4-FFF2-40B4-BE49-F238E27FC236}">
                      <a16:creationId xmlns:a16="http://schemas.microsoft.com/office/drawing/2014/main" id="{503AEDE8-05DB-4E1E-BD3B-82C2FC8A4F8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326877" y="2724703"/>
                  <a:ext cx="16272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16" name="Group 11315">
            <a:extLst>
              <a:ext uri="{FF2B5EF4-FFF2-40B4-BE49-F238E27FC236}">
                <a16:creationId xmlns:a16="http://schemas.microsoft.com/office/drawing/2014/main" id="{3A269F12-2DA6-4E98-9A8F-0A54C4479E40}"/>
              </a:ext>
            </a:extLst>
          </p:cNvPr>
          <p:cNvGrpSpPr/>
          <p:nvPr/>
        </p:nvGrpSpPr>
        <p:grpSpPr>
          <a:xfrm>
            <a:off x="3156077" y="3171823"/>
            <a:ext cx="2628720" cy="595080"/>
            <a:chOff x="3156077" y="3171823"/>
            <a:chExt cx="2628720" cy="59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1292" name="Ink 11291">
                  <a:extLst>
                    <a:ext uri="{FF2B5EF4-FFF2-40B4-BE49-F238E27FC236}">
                      <a16:creationId xmlns:a16="http://schemas.microsoft.com/office/drawing/2014/main" id="{8F808D9B-8DB3-4F16-8A57-A8F6EEAEC92C}"/>
                    </a:ext>
                  </a:extLst>
                </p14:cNvPr>
                <p14:cNvContentPartPr/>
                <p14:nvPr/>
              </p14:nvContentPartPr>
              <p14:xfrm>
                <a:off x="3156077" y="3298543"/>
                <a:ext cx="261000" cy="133200"/>
              </p14:xfrm>
            </p:contentPart>
          </mc:Choice>
          <mc:Fallback>
            <p:pic>
              <p:nvPicPr>
                <p:cNvPr id="11292" name="Ink 11291">
                  <a:extLst>
                    <a:ext uri="{FF2B5EF4-FFF2-40B4-BE49-F238E27FC236}">
                      <a16:creationId xmlns:a16="http://schemas.microsoft.com/office/drawing/2014/main" id="{8F808D9B-8DB3-4F16-8A57-A8F6EEAEC92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38077" y="3280903"/>
                  <a:ext cx="296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1293" name="Ink 11292">
                  <a:extLst>
                    <a:ext uri="{FF2B5EF4-FFF2-40B4-BE49-F238E27FC236}">
                      <a16:creationId xmlns:a16="http://schemas.microsoft.com/office/drawing/2014/main" id="{9FE8C2D3-2EFD-4EC3-B89F-28A6FDC33E6B}"/>
                    </a:ext>
                  </a:extLst>
                </p14:cNvPr>
                <p14:cNvContentPartPr/>
                <p14:nvPr/>
              </p14:nvContentPartPr>
              <p14:xfrm>
                <a:off x="3158957" y="3470263"/>
                <a:ext cx="217440" cy="61920"/>
              </p14:xfrm>
            </p:contentPart>
          </mc:Choice>
          <mc:Fallback>
            <p:pic>
              <p:nvPicPr>
                <p:cNvPr id="11293" name="Ink 11292">
                  <a:extLst>
                    <a:ext uri="{FF2B5EF4-FFF2-40B4-BE49-F238E27FC236}">
                      <a16:creationId xmlns:a16="http://schemas.microsoft.com/office/drawing/2014/main" id="{9FE8C2D3-2EFD-4EC3-B89F-28A6FDC33E6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40957" y="3452263"/>
                  <a:ext cx="2530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1295" name="Ink 11294">
                  <a:extLst>
                    <a:ext uri="{FF2B5EF4-FFF2-40B4-BE49-F238E27FC236}">
                      <a16:creationId xmlns:a16="http://schemas.microsoft.com/office/drawing/2014/main" id="{91503DAB-2792-44B4-80F0-725552B87A71}"/>
                    </a:ext>
                  </a:extLst>
                </p14:cNvPr>
                <p14:cNvContentPartPr/>
                <p14:nvPr/>
              </p14:nvContentPartPr>
              <p14:xfrm>
                <a:off x="3526877" y="3413023"/>
                <a:ext cx="222120" cy="101160"/>
              </p14:xfrm>
            </p:contentPart>
          </mc:Choice>
          <mc:Fallback>
            <p:pic>
              <p:nvPicPr>
                <p:cNvPr id="11295" name="Ink 11294">
                  <a:extLst>
                    <a:ext uri="{FF2B5EF4-FFF2-40B4-BE49-F238E27FC236}">
                      <a16:creationId xmlns:a16="http://schemas.microsoft.com/office/drawing/2014/main" id="{91503DAB-2792-44B4-80F0-725552B87A7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08877" y="3395383"/>
                  <a:ext cx="257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1296" name="Ink 11295">
                  <a:extLst>
                    <a:ext uri="{FF2B5EF4-FFF2-40B4-BE49-F238E27FC236}">
                      <a16:creationId xmlns:a16="http://schemas.microsoft.com/office/drawing/2014/main" id="{4B3B1E30-B705-4EB0-A45E-ACF1B67B2C7C}"/>
                    </a:ext>
                  </a:extLst>
                </p14:cNvPr>
                <p14:cNvContentPartPr/>
                <p14:nvPr/>
              </p14:nvContentPartPr>
              <p14:xfrm>
                <a:off x="3802637" y="3454423"/>
                <a:ext cx="121680" cy="124560"/>
              </p14:xfrm>
            </p:contentPart>
          </mc:Choice>
          <mc:Fallback>
            <p:pic>
              <p:nvPicPr>
                <p:cNvPr id="11296" name="Ink 11295">
                  <a:extLst>
                    <a:ext uri="{FF2B5EF4-FFF2-40B4-BE49-F238E27FC236}">
                      <a16:creationId xmlns:a16="http://schemas.microsoft.com/office/drawing/2014/main" id="{4B3B1E30-B705-4EB0-A45E-ACF1B67B2C7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84997" y="3436783"/>
                  <a:ext cx="157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1297" name="Ink 11296">
                  <a:extLst>
                    <a:ext uri="{FF2B5EF4-FFF2-40B4-BE49-F238E27FC236}">
                      <a16:creationId xmlns:a16="http://schemas.microsoft.com/office/drawing/2014/main" id="{AB2B49AE-DC7B-4BFF-B9B1-94E1E3E1C159}"/>
                    </a:ext>
                  </a:extLst>
                </p14:cNvPr>
                <p14:cNvContentPartPr/>
                <p14:nvPr/>
              </p14:nvContentPartPr>
              <p14:xfrm>
                <a:off x="3919277" y="3294583"/>
                <a:ext cx="167760" cy="129960"/>
              </p14:xfrm>
            </p:contentPart>
          </mc:Choice>
          <mc:Fallback>
            <p:pic>
              <p:nvPicPr>
                <p:cNvPr id="11297" name="Ink 11296">
                  <a:extLst>
                    <a:ext uri="{FF2B5EF4-FFF2-40B4-BE49-F238E27FC236}">
                      <a16:creationId xmlns:a16="http://schemas.microsoft.com/office/drawing/2014/main" id="{AB2B49AE-DC7B-4BFF-B9B1-94E1E3E1C15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01637" y="3276583"/>
                  <a:ext cx="203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1299" name="Ink 11298">
                  <a:extLst>
                    <a:ext uri="{FF2B5EF4-FFF2-40B4-BE49-F238E27FC236}">
                      <a16:creationId xmlns:a16="http://schemas.microsoft.com/office/drawing/2014/main" id="{B7FF0435-050E-4AEC-BEF0-48FC9596A1C5}"/>
                    </a:ext>
                  </a:extLst>
                </p14:cNvPr>
                <p14:cNvContentPartPr/>
                <p14:nvPr/>
              </p14:nvContentPartPr>
              <p14:xfrm>
                <a:off x="4148957" y="3174703"/>
                <a:ext cx="153720" cy="504720"/>
              </p14:xfrm>
            </p:contentPart>
          </mc:Choice>
          <mc:Fallback>
            <p:pic>
              <p:nvPicPr>
                <p:cNvPr id="11299" name="Ink 11298">
                  <a:extLst>
                    <a:ext uri="{FF2B5EF4-FFF2-40B4-BE49-F238E27FC236}">
                      <a16:creationId xmlns:a16="http://schemas.microsoft.com/office/drawing/2014/main" id="{B7FF0435-050E-4AEC-BEF0-48FC9596A1C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30957" y="3157063"/>
                  <a:ext cx="18936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1300" name="Ink 11299">
                  <a:extLst>
                    <a:ext uri="{FF2B5EF4-FFF2-40B4-BE49-F238E27FC236}">
                      <a16:creationId xmlns:a16="http://schemas.microsoft.com/office/drawing/2014/main" id="{718E88FD-3654-4EC7-A3BB-8276D15F4AC0}"/>
                    </a:ext>
                  </a:extLst>
                </p14:cNvPr>
                <p14:cNvContentPartPr/>
                <p14:nvPr/>
              </p14:nvContentPartPr>
              <p14:xfrm>
                <a:off x="4345157" y="3283423"/>
                <a:ext cx="37800" cy="271800"/>
              </p14:xfrm>
            </p:contentPart>
          </mc:Choice>
          <mc:Fallback>
            <p:pic>
              <p:nvPicPr>
                <p:cNvPr id="11300" name="Ink 11299">
                  <a:extLst>
                    <a:ext uri="{FF2B5EF4-FFF2-40B4-BE49-F238E27FC236}">
                      <a16:creationId xmlns:a16="http://schemas.microsoft.com/office/drawing/2014/main" id="{718E88FD-3654-4EC7-A3BB-8276D15F4AC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27517" y="3265783"/>
                  <a:ext cx="734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1301" name="Ink 11300">
                  <a:extLst>
                    <a:ext uri="{FF2B5EF4-FFF2-40B4-BE49-F238E27FC236}">
                      <a16:creationId xmlns:a16="http://schemas.microsoft.com/office/drawing/2014/main" id="{A453AC23-8887-4BCF-885A-7A5AF5A8E4BF}"/>
                    </a:ext>
                  </a:extLst>
                </p14:cNvPr>
                <p14:cNvContentPartPr/>
                <p14:nvPr/>
              </p14:nvContentPartPr>
              <p14:xfrm>
                <a:off x="4575197" y="3299263"/>
                <a:ext cx="48600" cy="200880"/>
              </p14:xfrm>
            </p:contentPart>
          </mc:Choice>
          <mc:Fallback>
            <p:pic>
              <p:nvPicPr>
                <p:cNvPr id="11301" name="Ink 11300">
                  <a:extLst>
                    <a:ext uri="{FF2B5EF4-FFF2-40B4-BE49-F238E27FC236}">
                      <a16:creationId xmlns:a16="http://schemas.microsoft.com/office/drawing/2014/main" id="{A453AC23-8887-4BCF-885A-7A5AF5A8E4B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557197" y="3281263"/>
                  <a:ext cx="842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1302" name="Ink 11301">
                  <a:extLst>
                    <a:ext uri="{FF2B5EF4-FFF2-40B4-BE49-F238E27FC236}">
                      <a16:creationId xmlns:a16="http://schemas.microsoft.com/office/drawing/2014/main" id="{617FAA22-66BD-46C9-8B12-814453090305}"/>
                    </a:ext>
                  </a:extLst>
                </p14:cNvPr>
                <p14:cNvContentPartPr/>
                <p14:nvPr/>
              </p14:nvContentPartPr>
              <p14:xfrm>
                <a:off x="4525877" y="3432823"/>
                <a:ext cx="122400" cy="9720"/>
              </p14:xfrm>
            </p:contentPart>
          </mc:Choice>
          <mc:Fallback>
            <p:pic>
              <p:nvPicPr>
                <p:cNvPr id="11302" name="Ink 11301">
                  <a:extLst>
                    <a:ext uri="{FF2B5EF4-FFF2-40B4-BE49-F238E27FC236}">
                      <a16:creationId xmlns:a16="http://schemas.microsoft.com/office/drawing/2014/main" id="{617FAA22-66BD-46C9-8B12-81445309030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07877" y="3414823"/>
                  <a:ext cx="158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1303" name="Ink 11302">
                  <a:extLst>
                    <a:ext uri="{FF2B5EF4-FFF2-40B4-BE49-F238E27FC236}">
                      <a16:creationId xmlns:a16="http://schemas.microsoft.com/office/drawing/2014/main" id="{A22D37F6-87EF-49E8-94FE-79048BB25688}"/>
                    </a:ext>
                  </a:extLst>
                </p14:cNvPr>
                <p14:cNvContentPartPr/>
                <p14:nvPr/>
              </p14:nvContentPartPr>
              <p14:xfrm>
                <a:off x="4827917" y="3251383"/>
                <a:ext cx="9360" cy="168840"/>
              </p14:xfrm>
            </p:contentPart>
          </mc:Choice>
          <mc:Fallback>
            <p:pic>
              <p:nvPicPr>
                <p:cNvPr id="11303" name="Ink 11302">
                  <a:extLst>
                    <a:ext uri="{FF2B5EF4-FFF2-40B4-BE49-F238E27FC236}">
                      <a16:creationId xmlns:a16="http://schemas.microsoft.com/office/drawing/2014/main" id="{A22D37F6-87EF-49E8-94FE-79048BB2568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809917" y="3233743"/>
                  <a:ext cx="45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1304" name="Ink 11303">
                  <a:extLst>
                    <a:ext uri="{FF2B5EF4-FFF2-40B4-BE49-F238E27FC236}">
                      <a16:creationId xmlns:a16="http://schemas.microsoft.com/office/drawing/2014/main" id="{89A14AAB-75B6-4725-8C95-4F729714A318}"/>
                    </a:ext>
                  </a:extLst>
                </p14:cNvPr>
                <p14:cNvContentPartPr/>
                <p14:nvPr/>
              </p14:nvContentPartPr>
              <p14:xfrm>
                <a:off x="4774997" y="3433543"/>
                <a:ext cx="132480" cy="20160"/>
              </p14:xfrm>
            </p:contentPart>
          </mc:Choice>
          <mc:Fallback>
            <p:pic>
              <p:nvPicPr>
                <p:cNvPr id="11304" name="Ink 11303">
                  <a:extLst>
                    <a:ext uri="{FF2B5EF4-FFF2-40B4-BE49-F238E27FC236}">
                      <a16:creationId xmlns:a16="http://schemas.microsoft.com/office/drawing/2014/main" id="{89A14AAB-75B6-4725-8C95-4F729714A31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57357" y="3415543"/>
                  <a:ext cx="168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1305" name="Ink 11304">
                  <a:extLst>
                    <a:ext uri="{FF2B5EF4-FFF2-40B4-BE49-F238E27FC236}">
                      <a16:creationId xmlns:a16="http://schemas.microsoft.com/office/drawing/2014/main" id="{8C129F69-6FED-4156-87D2-0B54031F3203}"/>
                    </a:ext>
                  </a:extLst>
                </p14:cNvPr>
                <p14:cNvContentPartPr/>
                <p14:nvPr/>
              </p14:nvContentPartPr>
              <p14:xfrm>
                <a:off x="4780397" y="3500503"/>
                <a:ext cx="181440" cy="137880"/>
              </p14:xfrm>
            </p:contentPart>
          </mc:Choice>
          <mc:Fallback>
            <p:pic>
              <p:nvPicPr>
                <p:cNvPr id="11305" name="Ink 11304">
                  <a:extLst>
                    <a:ext uri="{FF2B5EF4-FFF2-40B4-BE49-F238E27FC236}">
                      <a16:creationId xmlns:a16="http://schemas.microsoft.com/office/drawing/2014/main" id="{8C129F69-6FED-4156-87D2-0B54031F320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62397" y="3482503"/>
                  <a:ext cx="217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1306" name="Ink 11305">
                  <a:extLst>
                    <a:ext uri="{FF2B5EF4-FFF2-40B4-BE49-F238E27FC236}">
                      <a16:creationId xmlns:a16="http://schemas.microsoft.com/office/drawing/2014/main" id="{0CBCE9AE-E6F1-41DC-9045-085DE69C1FDD}"/>
                    </a:ext>
                  </a:extLst>
                </p14:cNvPr>
                <p14:cNvContentPartPr/>
                <p14:nvPr/>
              </p14:nvContentPartPr>
              <p14:xfrm>
                <a:off x="5102237" y="3242023"/>
                <a:ext cx="126360" cy="229320"/>
              </p14:xfrm>
            </p:contentPart>
          </mc:Choice>
          <mc:Fallback>
            <p:pic>
              <p:nvPicPr>
                <p:cNvPr id="11306" name="Ink 11305">
                  <a:extLst>
                    <a:ext uri="{FF2B5EF4-FFF2-40B4-BE49-F238E27FC236}">
                      <a16:creationId xmlns:a16="http://schemas.microsoft.com/office/drawing/2014/main" id="{0CBCE9AE-E6F1-41DC-9045-085DE69C1FD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84597" y="3224023"/>
                  <a:ext cx="1620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1307" name="Ink 11306">
                  <a:extLst>
                    <a:ext uri="{FF2B5EF4-FFF2-40B4-BE49-F238E27FC236}">
                      <a16:creationId xmlns:a16="http://schemas.microsoft.com/office/drawing/2014/main" id="{046767C9-D5DB-4ADE-B008-75D20BE4CF66}"/>
                    </a:ext>
                  </a:extLst>
                </p14:cNvPr>
                <p14:cNvContentPartPr/>
                <p14:nvPr/>
              </p14:nvContentPartPr>
              <p14:xfrm>
                <a:off x="5240477" y="3186943"/>
                <a:ext cx="74880" cy="68040"/>
              </p14:xfrm>
            </p:contentPart>
          </mc:Choice>
          <mc:Fallback>
            <p:pic>
              <p:nvPicPr>
                <p:cNvPr id="11307" name="Ink 11306">
                  <a:extLst>
                    <a:ext uri="{FF2B5EF4-FFF2-40B4-BE49-F238E27FC236}">
                      <a16:creationId xmlns:a16="http://schemas.microsoft.com/office/drawing/2014/main" id="{046767C9-D5DB-4ADE-B008-75D20BE4CF6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22837" y="3168943"/>
                  <a:ext cx="110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1308" name="Ink 11307">
                  <a:extLst>
                    <a:ext uri="{FF2B5EF4-FFF2-40B4-BE49-F238E27FC236}">
                      <a16:creationId xmlns:a16="http://schemas.microsoft.com/office/drawing/2014/main" id="{5BA7A704-B868-4B16-A13F-EAD8B2760AB6}"/>
                    </a:ext>
                  </a:extLst>
                </p14:cNvPr>
                <p14:cNvContentPartPr/>
                <p14:nvPr/>
              </p14:nvContentPartPr>
              <p14:xfrm>
                <a:off x="5035997" y="3455143"/>
                <a:ext cx="459360" cy="45000"/>
              </p14:xfrm>
            </p:contentPart>
          </mc:Choice>
          <mc:Fallback>
            <p:pic>
              <p:nvPicPr>
                <p:cNvPr id="11308" name="Ink 11307">
                  <a:extLst>
                    <a:ext uri="{FF2B5EF4-FFF2-40B4-BE49-F238E27FC236}">
                      <a16:creationId xmlns:a16="http://schemas.microsoft.com/office/drawing/2014/main" id="{5BA7A704-B868-4B16-A13F-EAD8B2760AB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17997" y="3437143"/>
                  <a:ext cx="4950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1310" name="Ink 11309">
                  <a:extLst>
                    <a:ext uri="{FF2B5EF4-FFF2-40B4-BE49-F238E27FC236}">
                      <a16:creationId xmlns:a16="http://schemas.microsoft.com/office/drawing/2014/main" id="{2D303E36-FB2F-4A8A-825F-D41F7E71D448}"/>
                    </a:ext>
                  </a:extLst>
                </p14:cNvPr>
                <p14:cNvContentPartPr/>
                <p14:nvPr/>
              </p14:nvContentPartPr>
              <p14:xfrm>
                <a:off x="5064797" y="3592303"/>
                <a:ext cx="173160" cy="107280"/>
              </p14:xfrm>
            </p:contentPart>
          </mc:Choice>
          <mc:Fallback>
            <p:pic>
              <p:nvPicPr>
                <p:cNvPr id="11310" name="Ink 11309">
                  <a:extLst>
                    <a:ext uri="{FF2B5EF4-FFF2-40B4-BE49-F238E27FC236}">
                      <a16:creationId xmlns:a16="http://schemas.microsoft.com/office/drawing/2014/main" id="{2D303E36-FB2F-4A8A-825F-D41F7E71D44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047157" y="3574303"/>
                  <a:ext cx="208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1311" name="Ink 11310">
                  <a:extLst>
                    <a:ext uri="{FF2B5EF4-FFF2-40B4-BE49-F238E27FC236}">
                      <a16:creationId xmlns:a16="http://schemas.microsoft.com/office/drawing/2014/main" id="{49AE79DB-3BF7-44E3-8819-9016F4971AB8}"/>
                    </a:ext>
                  </a:extLst>
                </p14:cNvPr>
                <p14:cNvContentPartPr/>
                <p14:nvPr/>
              </p14:nvContentPartPr>
              <p14:xfrm>
                <a:off x="5244797" y="3518143"/>
                <a:ext cx="98640" cy="97920"/>
              </p14:xfrm>
            </p:contentPart>
          </mc:Choice>
          <mc:Fallback>
            <p:pic>
              <p:nvPicPr>
                <p:cNvPr id="11311" name="Ink 11310">
                  <a:extLst>
                    <a:ext uri="{FF2B5EF4-FFF2-40B4-BE49-F238E27FC236}">
                      <a16:creationId xmlns:a16="http://schemas.microsoft.com/office/drawing/2014/main" id="{49AE79DB-3BF7-44E3-8819-9016F4971AB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27157" y="3500143"/>
                  <a:ext cx="134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1312" name="Ink 11311">
                  <a:extLst>
                    <a:ext uri="{FF2B5EF4-FFF2-40B4-BE49-F238E27FC236}">
                      <a16:creationId xmlns:a16="http://schemas.microsoft.com/office/drawing/2014/main" id="{A5CD1DA3-3375-4F0B-9D51-FD1F5AC593C3}"/>
                    </a:ext>
                  </a:extLst>
                </p14:cNvPr>
                <p14:cNvContentPartPr/>
                <p14:nvPr/>
              </p14:nvContentPartPr>
              <p14:xfrm>
                <a:off x="5361797" y="3569263"/>
                <a:ext cx="140040" cy="140040"/>
              </p14:xfrm>
            </p:contentPart>
          </mc:Choice>
          <mc:Fallback>
            <p:pic>
              <p:nvPicPr>
                <p:cNvPr id="11312" name="Ink 11311">
                  <a:extLst>
                    <a:ext uri="{FF2B5EF4-FFF2-40B4-BE49-F238E27FC236}">
                      <a16:creationId xmlns:a16="http://schemas.microsoft.com/office/drawing/2014/main" id="{A5CD1DA3-3375-4F0B-9D51-FD1F5AC593C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343797" y="3551263"/>
                  <a:ext cx="175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1313" name="Ink 11312">
                  <a:extLst>
                    <a:ext uri="{FF2B5EF4-FFF2-40B4-BE49-F238E27FC236}">
                      <a16:creationId xmlns:a16="http://schemas.microsoft.com/office/drawing/2014/main" id="{66EC30B5-D5C2-40CC-ABA0-D7466355B349}"/>
                    </a:ext>
                  </a:extLst>
                </p14:cNvPr>
                <p14:cNvContentPartPr/>
                <p14:nvPr/>
              </p14:nvContentPartPr>
              <p14:xfrm>
                <a:off x="5514077" y="3508783"/>
                <a:ext cx="114840" cy="114480"/>
              </p14:xfrm>
            </p:contentPart>
          </mc:Choice>
          <mc:Fallback>
            <p:pic>
              <p:nvPicPr>
                <p:cNvPr id="11313" name="Ink 11312">
                  <a:extLst>
                    <a:ext uri="{FF2B5EF4-FFF2-40B4-BE49-F238E27FC236}">
                      <a16:creationId xmlns:a16="http://schemas.microsoft.com/office/drawing/2014/main" id="{66EC30B5-D5C2-40CC-ABA0-D7466355B34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496077" y="3490783"/>
                  <a:ext cx="150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1315" name="Ink 11314">
                  <a:extLst>
                    <a:ext uri="{FF2B5EF4-FFF2-40B4-BE49-F238E27FC236}">
                      <a16:creationId xmlns:a16="http://schemas.microsoft.com/office/drawing/2014/main" id="{DF6CDF2E-4ECF-409C-B451-40D31E1EF407}"/>
                    </a:ext>
                  </a:extLst>
                </p14:cNvPr>
                <p14:cNvContentPartPr/>
                <p14:nvPr/>
              </p14:nvContentPartPr>
              <p14:xfrm>
                <a:off x="5663117" y="3171823"/>
                <a:ext cx="121680" cy="595080"/>
              </p14:xfrm>
            </p:contentPart>
          </mc:Choice>
          <mc:Fallback>
            <p:pic>
              <p:nvPicPr>
                <p:cNvPr id="11315" name="Ink 11314">
                  <a:extLst>
                    <a:ext uri="{FF2B5EF4-FFF2-40B4-BE49-F238E27FC236}">
                      <a16:creationId xmlns:a16="http://schemas.microsoft.com/office/drawing/2014/main" id="{DF6CDF2E-4ECF-409C-B451-40D31E1EF40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645117" y="3153823"/>
                  <a:ext cx="157320" cy="63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1317" name="Ink 11316">
                <a:extLst>
                  <a:ext uri="{FF2B5EF4-FFF2-40B4-BE49-F238E27FC236}">
                    <a16:creationId xmlns:a16="http://schemas.microsoft.com/office/drawing/2014/main" id="{AAEED3A2-AE40-42A3-B879-B53FC1691812}"/>
                  </a:ext>
                </a:extLst>
              </p14:cNvPr>
              <p14:cNvContentPartPr/>
              <p14:nvPr/>
            </p14:nvContentPartPr>
            <p14:xfrm>
              <a:off x="6337037" y="3250560"/>
              <a:ext cx="600480" cy="406800"/>
            </p14:xfrm>
          </p:contentPart>
        </mc:Choice>
        <mc:Fallback>
          <p:pic>
            <p:nvPicPr>
              <p:cNvPr id="11317" name="Ink 11316">
                <a:extLst>
                  <a:ext uri="{FF2B5EF4-FFF2-40B4-BE49-F238E27FC236}">
                    <a16:creationId xmlns:a16="http://schemas.microsoft.com/office/drawing/2014/main" id="{AAEED3A2-AE40-42A3-B879-B53FC169181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319397" y="3232560"/>
                <a:ext cx="636120" cy="44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23" name="Group 11322">
            <a:extLst>
              <a:ext uri="{FF2B5EF4-FFF2-40B4-BE49-F238E27FC236}">
                <a16:creationId xmlns:a16="http://schemas.microsoft.com/office/drawing/2014/main" id="{D7DCAF07-6023-464A-92AC-7F0166EC1477}"/>
              </a:ext>
            </a:extLst>
          </p:cNvPr>
          <p:cNvGrpSpPr/>
          <p:nvPr/>
        </p:nvGrpSpPr>
        <p:grpSpPr>
          <a:xfrm>
            <a:off x="7170077" y="3307440"/>
            <a:ext cx="906480" cy="231120"/>
            <a:chOff x="7170077" y="3307440"/>
            <a:chExt cx="906480" cy="23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1318" name="Ink 11317">
                  <a:extLst>
                    <a:ext uri="{FF2B5EF4-FFF2-40B4-BE49-F238E27FC236}">
                      <a16:creationId xmlns:a16="http://schemas.microsoft.com/office/drawing/2014/main" id="{0C3D782D-EFAD-4A40-9C43-128FE2E79B55}"/>
                    </a:ext>
                  </a:extLst>
                </p14:cNvPr>
                <p14:cNvContentPartPr/>
                <p14:nvPr/>
              </p14:nvContentPartPr>
              <p14:xfrm>
                <a:off x="7170077" y="3376560"/>
                <a:ext cx="236520" cy="162000"/>
              </p14:xfrm>
            </p:contentPart>
          </mc:Choice>
          <mc:Fallback>
            <p:pic>
              <p:nvPicPr>
                <p:cNvPr id="11318" name="Ink 11317">
                  <a:extLst>
                    <a:ext uri="{FF2B5EF4-FFF2-40B4-BE49-F238E27FC236}">
                      <a16:creationId xmlns:a16="http://schemas.microsoft.com/office/drawing/2014/main" id="{0C3D782D-EFAD-4A40-9C43-128FE2E79B5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152077" y="3358560"/>
                  <a:ext cx="272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1319" name="Ink 11318">
                  <a:extLst>
                    <a:ext uri="{FF2B5EF4-FFF2-40B4-BE49-F238E27FC236}">
                      <a16:creationId xmlns:a16="http://schemas.microsoft.com/office/drawing/2014/main" id="{AD74AC88-2D77-475A-8B0E-71C02F647B9F}"/>
                    </a:ext>
                  </a:extLst>
                </p14:cNvPr>
                <p14:cNvContentPartPr/>
                <p14:nvPr/>
              </p14:nvContentPartPr>
              <p14:xfrm>
                <a:off x="7462757" y="3307440"/>
                <a:ext cx="178560" cy="200520"/>
              </p14:xfrm>
            </p:contentPart>
          </mc:Choice>
          <mc:Fallback>
            <p:pic>
              <p:nvPicPr>
                <p:cNvPr id="11319" name="Ink 11318">
                  <a:extLst>
                    <a:ext uri="{FF2B5EF4-FFF2-40B4-BE49-F238E27FC236}">
                      <a16:creationId xmlns:a16="http://schemas.microsoft.com/office/drawing/2014/main" id="{AD74AC88-2D77-475A-8B0E-71C02F647B9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45117" y="3289800"/>
                  <a:ext cx="2142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1320" name="Ink 11319">
                  <a:extLst>
                    <a:ext uri="{FF2B5EF4-FFF2-40B4-BE49-F238E27FC236}">
                      <a16:creationId xmlns:a16="http://schemas.microsoft.com/office/drawing/2014/main" id="{B6EC8ECF-478C-407F-959B-6663FCDD18EF}"/>
                    </a:ext>
                  </a:extLst>
                </p14:cNvPr>
                <p14:cNvContentPartPr/>
                <p14:nvPr/>
              </p14:nvContentPartPr>
              <p14:xfrm>
                <a:off x="7660037" y="3316080"/>
                <a:ext cx="119880" cy="170640"/>
              </p14:xfrm>
            </p:contentPart>
          </mc:Choice>
          <mc:Fallback>
            <p:pic>
              <p:nvPicPr>
                <p:cNvPr id="11320" name="Ink 11319">
                  <a:extLst>
                    <a:ext uri="{FF2B5EF4-FFF2-40B4-BE49-F238E27FC236}">
                      <a16:creationId xmlns:a16="http://schemas.microsoft.com/office/drawing/2014/main" id="{B6EC8ECF-478C-407F-959B-6663FCDD18E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642037" y="3298080"/>
                  <a:ext cx="1555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1322" name="Ink 11321">
                  <a:extLst>
                    <a:ext uri="{FF2B5EF4-FFF2-40B4-BE49-F238E27FC236}">
                      <a16:creationId xmlns:a16="http://schemas.microsoft.com/office/drawing/2014/main" id="{8170D96E-9BD3-4731-BD8D-250193792A4B}"/>
                    </a:ext>
                  </a:extLst>
                </p14:cNvPr>
                <p14:cNvContentPartPr/>
                <p14:nvPr/>
              </p14:nvContentPartPr>
              <p14:xfrm>
                <a:off x="7908077" y="3332280"/>
                <a:ext cx="168480" cy="181080"/>
              </p14:xfrm>
            </p:contentPart>
          </mc:Choice>
          <mc:Fallback>
            <p:pic>
              <p:nvPicPr>
                <p:cNvPr id="11322" name="Ink 11321">
                  <a:extLst>
                    <a:ext uri="{FF2B5EF4-FFF2-40B4-BE49-F238E27FC236}">
                      <a16:creationId xmlns:a16="http://schemas.microsoft.com/office/drawing/2014/main" id="{8170D96E-9BD3-4731-BD8D-250193792A4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890437" y="3314280"/>
                  <a:ext cx="20412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39" name="Group 11338">
            <a:extLst>
              <a:ext uri="{FF2B5EF4-FFF2-40B4-BE49-F238E27FC236}">
                <a16:creationId xmlns:a16="http://schemas.microsoft.com/office/drawing/2014/main" id="{D0895DAC-9FC1-4FA4-A82B-DCB7621E53BA}"/>
              </a:ext>
            </a:extLst>
          </p:cNvPr>
          <p:cNvGrpSpPr/>
          <p:nvPr/>
        </p:nvGrpSpPr>
        <p:grpSpPr>
          <a:xfrm>
            <a:off x="3232397" y="3938520"/>
            <a:ext cx="2073600" cy="641880"/>
            <a:chOff x="3232397" y="3938520"/>
            <a:chExt cx="2073600" cy="64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1324" name="Ink 11323">
                  <a:extLst>
                    <a:ext uri="{FF2B5EF4-FFF2-40B4-BE49-F238E27FC236}">
                      <a16:creationId xmlns:a16="http://schemas.microsoft.com/office/drawing/2014/main" id="{673C725D-CBD0-4877-B0FB-4FE97EFF3BE1}"/>
                    </a:ext>
                  </a:extLst>
                </p14:cNvPr>
                <p14:cNvContentPartPr/>
                <p14:nvPr/>
              </p14:nvContentPartPr>
              <p14:xfrm>
                <a:off x="3232397" y="4208880"/>
                <a:ext cx="288720" cy="32760"/>
              </p14:xfrm>
            </p:contentPart>
          </mc:Choice>
          <mc:Fallback>
            <p:pic>
              <p:nvPicPr>
                <p:cNvPr id="11324" name="Ink 11323">
                  <a:extLst>
                    <a:ext uri="{FF2B5EF4-FFF2-40B4-BE49-F238E27FC236}">
                      <a16:creationId xmlns:a16="http://schemas.microsoft.com/office/drawing/2014/main" id="{673C725D-CBD0-4877-B0FB-4FE97EFF3BE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214397" y="4191240"/>
                  <a:ext cx="324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1325" name="Ink 11324">
                  <a:extLst>
                    <a:ext uri="{FF2B5EF4-FFF2-40B4-BE49-F238E27FC236}">
                      <a16:creationId xmlns:a16="http://schemas.microsoft.com/office/drawing/2014/main" id="{30E92612-807C-49C0-AE36-06BC74142403}"/>
                    </a:ext>
                  </a:extLst>
                </p14:cNvPr>
                <p14:cNvContentPartPr/>
                <p14:nvPr/>
              </p14:nvContentPartPr>
              <p14:xfrm>
                <a:off x="3277397" y="4307520"/>
                <a:ext cx="258840" cy="51480"/>
              </p14:xfrm>
            </p:contentPart>
          </mc:Choice>
          <mc:Fallback>
            <p:pic>
              <p:nvPicPr>
                <p:cNvPr id="11325" name="Ink 11324">
                  <a:extLst>
                    <a:ext uri="{FF2B5EF4-FFF2-40B4-BE49-F238E27FC236}">
                      <a16:creationId xmlns:a16="http://schemas.microsoft.com/office/drawing/2014/main" id="{30E92612-807C-49C0-AE36-06BC7414240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259757" y="4289880"/>
                  <a:ext cx="294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1327" name="Ink 11326">
                  <a:extLst>
                    <a:ext uri="{FF2B5EF4-FFF2-40B4-BE49-F238E27FC236}">
                      <a16:creationId xmlns:a16="http://schemas.microsoft.com/office/drawing/2014/main" id="{04871CC1-40A3-487C-93F2-B76E5D958967}"/>
                    </a:ext>
                  </a:extLst>
                </p14:cNvPr>
                <p14:cNvContentPartPr/>
                <p14:nvPr/>
              </p14:nvContentPartPr>
              <p14:xfrm>
                <a:off x="3664757" y="4197000"/>
                <a:ext cx="201240" cy="199800"/>
              </p14:xfrm>
            </p:contentPart>
          </mc:Choice>
          <mc:Fallback>
            <p:pic>
              <p:nvPicPr>
                <p:cNvPr id="11327" name="Ink 11326">
                  <a:extLst>
                    <a:ext uri="{FF2B5EF4-FFF2-40B4-BE49-F238E27FC236}">
                      <a16:creationId xmlns:a16="http://schemas.microsoft.com/office/drawing/2014/main" id="{04871CC1-40A3-487C-93F2-B76E5D95896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47117" y="4179000"/>
                  <a:ext cx="236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329" name="Ink 11328">
                  <a:extLst>
                    <a:ext uri="{FF2B5EF4-FFF2-40B4-BE49-F238E27FC236}">
                      <a16:creationId xmlns:a16="http://schemas.microsoft.com/office/drawing/2014/main" id="{C7C05F1A-A690-4BF7-B5DC-3B7CBE32801D}"/>
                    </a:ext>
                  </a:extLst>
                </p14:cNvPr>
                <p14:cNvContentPartPr/>
                <p14:nvPr/>
              </p14:nvContentPartPr>
              <p14:xfrm>
                <a:off x="3995237" y="4239840"/>
                <a:ext cx="102960" cy="181800"/>
              </p14:xfrm>
            </p:contentPart>
          </mc:Choice>
          <mc:Fallback>
            <p:pic>
              <p:nvPicPr>
                <p:cNvPr id="11329" name="Ink 11328">
                  <a:extLst>
                    <a:ext uri="{FF2B5EF4-FFF2-40B4-BE49-F238E27FC236}">
                      <a16:creationId xmlns:a16="http://schemas.microsoft.com/office/drawing/2014/main" id="{C7C05F1A-A690-4BF7-B5DC-3B7CBE32801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977237" y="4222200"/>
                  <a:ext cx="1386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330" name="Ink 11329">
                  <a:extLst>
                    <a:ext uri="{FF2B5EF4-FFF2-40B4-BE49-F238E27FC236}">
                      <a16:creationId xmlns:a16="http://schemas.microsoft.com/office/drawing/2014/main" id="{44E1DEFB-2BD5-40D5-A34E-A2625035CC25}"/>
                    </a:ext>
                  </a:extLst>
                </p14:cNvPr>
                <p14:cNvContentPartPr/>
                <p14:nvPr/>
              </p14:nvContentPartPr>
              <p14:xfrm>
                <a:off x="4117637" y="4076760"/>
                <a:ext cx="152280" cy="134280"/>
              </p14:xfrm>
            </p:contentPart>
          </mc:Choice>
          <mc:Fallback>
            <p:pic>
              <p:nvPicPr>
                <p:cNvPr id="11330" name="Ink 11329">
                  <a:extLst>
                    <a:ext uri="{FF2B5EF4-FFF2-40B4-BE49-F238E27FC236}">
                      <a16:creationId xmlns:a16="http://schemas.microsoft.com/office/drawing/2014/main" id="{44E1DEFB-2BD5-40D5-A34E-A2625035CC2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099997" y="4059120"/>
                  <a:ext cx="187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332" name="Ink 11331">
                  <a:extLst>
                    <a:ext uri="{FF2B5EF4-FFF2-40B4-BE49-F238E27FC236}">
                      <a16:creationId xmlns:a16="http://schemas.microsoft.com/office/drawing/2014/main" id="{55487EE2-85A1-451E-B51B-4355CEC01C73}"/>
                    </a:ext>
                  </a:extLst>
                </p14:cNvPr>
                <p14:cNvContentPartPr/>
                <p14:nvPr/>
              </p14:nvContentPartPr>
              <p14:xfrm>
                <a:off x="4519397" y="4183680"/>
                <a:ext cx="22320" cy="219960"/>
              </p14:xfrm>
            </p:contentPart>
          </mc:Choice>
          <mc:Fallback>
            <p:pic>
              <p:nvPicPr>
                <p:cNvPr id="11332" name="Ink 11331">
                  <a:extLst>
                    <a:ext uri="{FF2B5EF4-FFF2-40B4-BE49-F238E27FC236}">
                      <a16:creationId xmlns:a16="http://schemas.microsoft.com/office/drawing/2014/main" id="{55487EE2-85A1-451E-B51B-4355CEC01C7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501757" y="4166040"/>
                  <a:ext cx="579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333" name="Ink 11332">
                  <a:extLst>
                    <a:ext uri="{FF2B5EF4-FFF2-40B4-BE49-F238E27FC236}">
                      <a16:creationId xmlns:a16="http://schemas.microsoft.com/office/drawing/2014/main" id="{372C1AE3-F0F9-4E75-BACA-ABE67DB2ABC2}"/>
                    </a:ext>
                  </a:extLst>
                </p14:cNvPr>
                <p14:cNvContentPartPr/>
                <p14:nvPr/>
              </p14:nvContentPartPr>
              <p14:xfrm>
                <a:off x="4446317" y="4254600"/>
                <a:ext cx="183960" cy="26640"/>
              </p14:xfrm>
            </p:contentPart>
          </mc:Choice>
          <mc:Fallback>
            <p:pic>
              <p:nvPicPr>
                <p:cNvPr id="11333" name="Ink 11332">
                  <a:extLst>
                    <a:ext uri="{FF2B5EF4-FFF2-40B4-BE49-F238E27FC236}">
                      <a16:creationId xmlns:a16="http://schemas.microsoft.com/office/drawing/2014/main" id="{372C1AE3-F0F9-4E75-BACA-ABE67DB2ABC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428317" y="4236960"/>
                  <a:ext cx="219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334" name="Ink 11333">
                  <a:extLst>
                    <a:ext uri="{FF2B5EF4-FFF2-40B4-BE49-F238E27FC236}">
                      <a16:creationId xmlns:a16="http://schemas.microsoft.com/office/drawing/2014/main" id="{588B3342-E372-48E1-AF73-54C049342C2D}"/>
                    </a:ext>
                  </a:extLst>
                </p14:cNvPr>
                <p14:cNvContentPartPr/>
                <p14:nvPr/>
              </p14:nvContentPartPr>
              <p14:xfrm>
                <a:off x="4966877" y="3984240"/>
                <a:ext cx="94320" cy="307080"/>
              </p14:xfrm>
            </p:contentPart>
          </mc:Choice>
          <mc:Fallback>
            <p:pic>
              <p:nvPicPr>
                <p:cNvPr id="11334" name="Ink 11333">
                  <a:extLst>
                    <a:ext uri="{FF2B5EF4-FFF2-40B4-BE49-F238E27FC236}">
                      <a16:creationId xmlns:a16="http://schemas.microsoft.com/office/drawing/2014/main" id="{588B3342-E372-48E1-AF73-54C049342C2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948877" y="3966600"/>
                  <a:ext cx="1299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335" name="Ink 11334">
                  <a:extLst>
                    <a:ext uri="{FF2B5EF4-FFF2-40B4-BE49-F238E27FC236}">
                      <a16:creationId xmlns:a16="http://schemas.microsoft.com/office/drawing/2014/main" id="{68161E09-DF24-4818-81F7-0331BF4A0D2D}"/>
                    </a:ext>
                  </a:extLst>
                </p14:cNvPr>
                <p14:cNvContentPartPr/>
                <p14:nvPr/>
              </p14:nvContentPartPr>
              <p14:xfrm>
                <a:off x="5091437" y="3938520"/>
                <a:ext cx="76680" cy="100800"/>
              </p14:xfrm>
            </p:contentPart>
          </mc:Choice>
          <mc:Fallback>
            <p:pic>
              <p:nvPicPr>
                <p:cNvPr id="11335" name="Ink 11334">
                  <a:extLst>
                    <a:ext uri="{FF2B5EF4-FFF2-40B4-BE49-F238E27FC236}">
                      <a16:creationId xmlns:a16="http://schemas.microsoft.com/office/drawing/2014/main" id="{68161E09-DF24-4818-81F7-0331BF4A0D2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073797" y="3920520"/>
                  <a:ext cx="112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336" name="Ink 11335">
                  <a:extLst>
                    <a:ext uri="{FF2B5EF4-FFF2-40B4-BE49-F238E27FC236}">
                      <a16:creationId xmlns:a16="http://schemas.microsoft.com/office/drawing/2014/main" id="{541200FD-A764-4587-B3D1-DBCAF1C46E91}"/>
                    </a:ext>
                  </a:extLst>
                </p14:cNvPr>
                <p14:cNvContentPartPr/>
                <p14:nvPr/>
              </p14:nvContentPartPr>
              <p14:xfrm>
                <a:off x="4827917" y="4274400"/>
                <a:ext cx="454680" cy="74520"/>
              </p14:xfrm>
            </p:contentPart>
          </mc:Choice>
          <mc:Fallback>
            <p:pic>
              <p:nvPicPr>
                <p:cNvPr id="11336" name="Ink 11335">
                  <a:extLst>
                    <a:ext uri="{FF2B5EF4-FFF2-40B4-BE49-F238E27FC236}">
                      <a16:creationId xmlns:a16="http://schemas.microsoft.com/office/drawing/2014/main" id="{541200FD-A764-4587-B3D1-DBCAF1C46E9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809917" y="4256760"/>
                  <a:ext cx="490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337" name="Ink 11336">
                  <a:extLst>
                    <a:ext uri="{FF2B5EF4-FFF2-40B4-BE49-F238E27FC236}">
                      <a16:creationId xmlns:a16="http://schemas.microsoft.com/office/drawing/2014/main" id="{C2A77F13-4121-4BEC-AEEC-795585838693}"/>
                    </a:ext>
                  </a:extLst>
                </p14:cNvPr>
                <p14:cNvContentPartPr/>
                <p14:nvPr/>
              </p14:nvContentPartPr>
              <p14:xfrm>
                <a:off x="4854197" y="4400400"/>
                <a:ext cx="171000" cy="180000"/>
              </p14:xfrm>
            </p:contentPart>
          </mc:Choice>
          <mc:Fallback>
            <p:pic>
              <p:nvPicPr>
                <p:cNvPr id="11337" name="Ink 11336">
                  <a:extLst>
                    <a:ext uri="{FF2B5EF4-FFF2-40B4-BE49-F238E27FC236}">
                      <a16:creationId xmlns:a16="http://schemas.microsoft.com/office/drawing/2014/main" id="{C2A77F13-4121-4BEC-AEEC-79558583869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36557" y="4382400"/>
                  <a:ext cx="2066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338" name="Ink 11337">
                  <a:extLst>
                    <a:ext uri="{FF2B5EF4-FFF2-40B4-BE49-F238E27FC236}">
                      <a16:creationId xmlns:a16="http://schemas.microsoft.com/office/drawing/2014/main" id="{914AE8F0-4B1D-4368-9029-DFED812B7D2F}"/>
                    </a:ext>
                  </a:extLst>
                </p14:cNvPr>
                <p14:cNvContentPartPr/>
                <p14:nvPr/>
              </p14:nvContentPartPr>
              <p14:xfrm>
                <a:off x="5083157" y="4431000"/>
                <a:ext cx="222840" cy="127440"/>
              </p14:xfrm>
            </p:contentPart>
          </mc:Choice>
          <mc:Fallback>
            <p:pic>
              <p:nvPicPr>
                <p:cNvPr id="11338" name="Ink 11337">
                  <a:extLst>
                    <a:ext uri="{FF2B5EF4-FFF2-40B4-BE49-F238E27FC236}">
                      <a16:creationId xmlns:a16="http://schemas.microsoft.com/office/drawing/2014/main" id="{914AE8F0-4B1D-4368-9029-DFED812B7D2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065517" y="4413000"/>
                  <a:ext cx="25848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42" name="Group 11341">
            <a:extLst>
              <a:ext uri="{FF2B5EF4-FFF2-40B4-BE49-F238E27FC236}">
                <a16:creationId xmlns:a16="http://schemas.microsoft.com/office/drawing/2014/main" id="{C596ACA5-2619-4BB6-BA36-598A4AD72F3B}"/>
              </a:ext>
            </a:extLst>
          </p:cNvPr>
          <p:cNvGrpSpPr/>
          <p:nvPr/>
        </p:nvGrpSpPr>
        <p:grpSpPr>
          <a:xfrm>
            <a:off x="4836917" y="4611463"/>
            <a:ext cx="1596240" cy="332640"/>
            <a:chOff x="4836917" y="4611463"/>
            <a:chExt cx="1596240" cy="33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340" name="Ink 11339">
                  <a:extLst>
                    <a:ext uri="{FF2B5EF4-FFF2-40B4-BE49-F238E27FC236}">
                      <a16:creationId xmlns:a16="http://schemas.microsoft.com/office/drawing/2014/main" id="{F4502AAD-2901-426D-B218-EAC5763D2DED}"/>
                    </a:ext>
                  </a:extLst>
                </p14:cNvPr>
                <p14:cNvContentPartPr/>
                <p14:nvPr/>
              </p14:nvContentPartPr>
              <p14:xfrm>
                <a:off x="4836917" y="4611463"/>
                <a:ext cx="480240" cy="147960"/>
              </p14:xfrm>
            </p:contentPart>
          </mc:Choice>
          <mc:Fallback>
            <p:pic>
              <p:nvPicPr>
                <p:cNvPr id="11340" name="Ink 11339">
                  <a:extLst>
                    <a:ext uri="{FF2B5EF4-FFF2-40B4-BE49-F238E27FC236}">
                      <a16:creationId xmlns:a16="http://schemas.microsoft.com/office/drawing/2014/main" id="{F4502AAD-2901-426D-B218-EAC5763D2DE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819277" y="4593463"/>
                  <a:ext cx="515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341" name="Ink 11340">
                  <a:extLst>
                    <a:ext uri="{FF2B5EF4-FFF2-40B4-BE49-F238E27FC236}">
                      <a16:creationId xmlns:a16="http://schemas.microsoft.com/office/drawing/2014/main" id="{3162BD2C-5210-4F84-86CF-7982D1B569DD}"/>
                    </a:ext>
                  </a:extLst>
                </p14:cNvPr>
                <p14:cNvContentPartPr/>
                <p14:nvPr/>
              </p14:nvContentPartPr>
              <p14:xfrm>
                <a:off x="5038877" y="4770943"/>
                <a:ext cx="1394280" cy="173160"/>
              </p14:xfrm>
            </p:contentPart>
          </mc:Choice>
          <mc:Fallback>
            <p:pic>
              <p:nvPicPr>
                <p:cNvPr id="11341" name="Ink 11340">
                  <a:extLst>
                    <a:ext uri="{FF2B5EF4-FFF2-40B4-BE49-F238E27FC236}">
                      <a16:creationId xmlns:a16="http://schemas.microsoft.com/office/drawing/2014/main" id="{3162BD2C-5210-4F84-86CF-7982D1B569D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020877" y="4752943"/>
                  <a:ext cx="1429920" cy="208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19581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0" t="23610" b="8083"/>
          <a:stretch/>
        </p:blipFill>
        <p:spPr bwMode="auto">
          <a:xfrm>
            <a:off x="990600" y="2514600"/>
            <a:ext cx="809872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168568"/>
            <a:ext cx="4419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4191000"/>
            <a:ext cx="432362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This will be used a lot          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1BADE-569E-49C6-A8DF-D06F62AF621A}"/>
              </a:ext>
            </a:extLst>
          </p:cNvPr>
          <p:cNvSpPr txBox="1"/>
          <p:nvPr/>
        </p:nvSpPr>
        <p:spPr>
          <a:xfrm>
            <a:off x="457200" y="572671"/>
            <a:ext cx="4953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9.  A useful relation between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090F6E-E0B1-42A4-B0C9-B877882721B8}"/>
              </a:ext>
            </a:extLst>
          </p:cNvPr>
          <p:cNvGrpSpPr/>
          <p:nvPr/>
        </p:nvGrpSpPr>
        <p:grpSpPr>
          <a:xfrm>
            <a:off x="3851597" y="637423"/>
            <a:ext cx="874440" cy="426960"/>
            <a:chOff x="3851597" y="637423"/>
            <a:chExt cx="874440" cy="42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BE8504F-BEC5-467B-843A-8675DD0130EE}"/>
                    </a:ext>
                  </a:extLst>
                </p14:cNvPr>
                <p14:cNvContentPartPr/>
                <p14:nvPr/>
              </p14:nvContentPartPr>
              <p14:xfrm>
                <a:off x="3851597" y="637423"/>
                <a:ext cx="222840" cy="2768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BE8504F-BEC5-467B-843A-8675DD0130E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33597" y="619423"/>
                  <a:ext cx="2584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61C887A-CFD8-4FE4-A511-9BEBD4462F18}"/>
                    </a:ext>
                  </a:extLst>
                </p14:cNvPr>
                <p14:cNvContentPartPr/>
                <p14:nvPr/>
              </p14:nvContentPartPr>
              <p14:xfrm>
                <a:off x="4182437" y="876463"/>
                <a:ext cx="130320" cy="1454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61C887A-CFD8-4FE4-A511-9BEBD4462F1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64797" y="858463"/>
                  <a:ext cx="165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D63511A-37F1-4E54-B713-0D751D6F097A}"/>
                    </a:ext>
                  </a:extLst>
                </p14:cNvPr>
                <p14:cNvContentPartPr/>
                <p14:nvPr/>
              </p14:nvContentPartPr>
              <p14:xfrm>
                <a:off x="4548917" y="767383"/>
                <a:ext cx="24840" cy="297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D63511A-37F1-4E54-B713-0D751D6F097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30917" y="749383"/>
                  <a:ext cx="604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BA20513-494B-4E6B-9443-A13949FCEF41}"/>
                    </a:ext>
                  </a:extLst>
                </p14:cNvPr>
                <p14:cNvContentPartPr/>
                <p14:nvPr/>
              </p14:nvContentPartPr>
              <p14:xfrm>
                <a:off x="4505357" y="753703"/>
                <a:ext cx="168120" cy="171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BA20513-494B-4E6B-9443-A13949FCEF4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87357" y="736063"/>
                  <a:ext cx="203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8BC4849-D309-4C56-9D67-D81A150ED525}"/>
                    </a:ext>
                  </a:extLst>
                </p14:cNvPr>
                <p14:cNvContentPartPr/>
                <p14:nvPr/>
              </p14:nvContentPartPr>
              <p14:xfrm>
                <a:off x="4524077" y="688183"/>
                <a:ext cx="201960" cy="31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8BC4849-D309-4C56-9D67-D81A150ED52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06437" y="670543"/>
                  <a:ext cx="237600" cy="6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9B2070-A476-49A3-B536-291DB76C2A55}"/>
                  </a:ext>
                </a:extLst>
              </p14:cNvPr>
              <p14:cNvContentPartPr/>
              <p14:nvPr/>
            </p14:nvContentPartPr>
            <p14:xfrm>
              <a:off x="5072717" y="537343"/>
              <a:ext cx="554760" cy="3657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9B2070-A476-49A3-B536-291DB76C2A5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54717" y="519703"/>
                <a:ext cx="590400" cy="40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B068ABD6-81B8-4F3B-B285-060B605072CC}"/>
              </a:ext>
            </a:extLst>
          </p:cNvPr>
          <p:cNvGrpSpPr/>
          <p:nvPr/>
        </p:nvGrpSpPr>
        <p:grpSpPr>
          <a:xfrm>
            <a:off x="5929517" y="628063"/>
            <a:ext cx="272520" cy="279000"/>
            <a:chOff x="5929517" y="628063"/>
            <a:chExt cx="272520" cy="27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AA07A40-57DC-4DF0-85FF-37042ACA8495}"/>
                    </a:ext>
                  </a:extLst>
                </p14:cNvPr>
                <p14:cNvContentPartPr/>
                <p14:nvPr/>
              </p14:nvContentPartPr>
              <p14:xfrm>
                <a:off x="5929517" y="729583"/>
                <a:ext cx="272520" cy="177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AA07A40-57DC-4DF0-85FF-37042ACA849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11877" y="711943"/>
                  <a:ext cx="3081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9AE188D-5128-4D16-B241-5D2D59756A65}"/>
                    </a:ext>
                  </a:extLst>
                </p14:cNvPr>
                <p14:cNvContentPartPr/>
                <p14:nvPr/>
              </p14:nvContentPartPr>
              <p14:xfrm>
                <a:off x="5962277" y="628063"/>
                <a:ext cx="229680" cy="15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9AE188D-5128-4D16-B241-5D2D59756A6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44277" y="610423"/>
                  <a:ext cx="26532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08E770-6440-45D2-BD75-BE0DF766FB0E}"/>
              </a:ext>
            </a:extLst>
          </p:cNvPr>
          <p:cNvGrpSpPr/>
          <p:nvPr/>
        </p:nvGrpSpPr>
        <p:grpSpPr>
          <a:xfrm>
            <a:off x="1127477" y="5101783"/>
            <a:ext cx="2478240" cy="149400"/>
            <a:chOff x="1127477" y="5101783"/>
            <a:chExt cx="2478240" cy="14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B897147-02E3-4B0D-B524-18AD57D3DCF3}"/>
                    </a:ext>
                  </a:extLst>
                </p14:cNvPr>
                <p14:cNvContentPartPr/>
                <p14:nvPr/>
              </p14:nvContentPartPr>
              <p14:xfrm>
                <a:off x="1127477" y="5140663"/>
                <a:ext cx="2478240" cy="110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B897147-02E3-4B0D-B524-18AD57D3DCF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09837" y="5123023"/>
                  <a:ext cx="2513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E56468D-5A7E-47C5-A708-30E667147B39}"/>
                    </a:ext>
                  </a:extLst>
                </p14:cNvPr>
                <p14:cNvContentPartPr/>
                <p14:nvPr/>
              </p14:nvContentPartPr>
              <p14:xfrm>
                <a:off x="3568997" y="5101783"/>
                <a:ext cx="24480" cy="1234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E56468D-5A7E-47C5-A708-30E667147B3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51357" y="5083783"/>
                  <a:ext cx="60120" cy="15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F2BFF45-1B14-4364-AECC-9FD7FD52F51D}"/>
                  </a:ext>
                </a:extLst>
              </p14:cNvPr>
              <p14:cNvContentPartPr/>
              <p14:nvPr/>
            </p14:nvContentPartPr>
            <p14:xfrm>
              <a:off x="3859877" y="3157423"/>
              <a:ext cx="829440" cy="1270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F2BFF45-1B14-4364-AECC-9FD7FD52F51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96877" y="3094423"/>
                <a:ext cx="955080" cy="13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A2AAB5C-06C5-4E38-A4FD-924B31BB61F1}"/>
                  </a:ext>
                </a:extLst>
              </p14:cNvPr>
              <p14:cNvContentPartPr/>
              <p14:nvPr/>
            </p14:nvContentPartPr>
            <p14:xfrm>
              <a:off x="3482237" y="3342823"/>
              <a:ext cx="203400" cy="34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A2AAB5C-06C5-4E38-A4FD-924B31BB61F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19237" y="3279823"/>
                <a:ext cx="3290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CC2AF65-E57D-4C64-BE13-3788D4C1CE24}"/>
                  </a:ext>
                </a:extLst>
              </p14:cNvPr>
              <p14:cNvContentPartPr/>
              <p14:nvPr/>
            </p14:nvContentPartPr>
            <p14:xfrm>
              <a:off x="4573397" y="3437863"/>
              <a:ext cx="93960" cy="2221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CC2AF65-E57D-4C64-BE13-3788D4C1CE2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10757" y="3374863"/>
                <a:ext cx="219600" cy="34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B82FDF31-4F75-4016-B847-CA9DDAC4CFA4}"/>
              </a:ext>
            </a:extLst>
          </p:cNvPr>
          <p:cNvGrpSpPr/>
          <p:nvPr/>
        </p:nvGrpSpPr>
        <p:grpSpPr>
          <a:xfrm>
            <a:off x="4912877" y="3388183"/>
            <a:ext cx="335880" cy="320040"/>
            <a:chOff x="4912877" y="3388183"/>
            <a:chExt cx="335880" cy="32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82DDEE9-EC2C-4D92-9ACE-7DEE4904D4AA}"/>
                    </a:ext>
                  </a:extLst>
                </p14:cNvPr>
                <p14:cNvContentPartPr/>
                <p14:nvPr/>
              </p14:nvContentPartPr>
              <p14:xfrm>
                <a:off x="4912877" y="3495463"/>
                <a:ext cx="151560" cy="212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82DDEE9-EC2C-4D92-9ACE-7DEE4904D4A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850237" y="3432823"/>
                  <a:ext cx="2772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7FB495C-1EC8-46F4-8679-8291D586A2EB}"/>
                    </a:ext>
                  </a:extLst>
                </p14:cNvPr>
                <p14:cNvContentPartPr/>
                <p14:nvPr/>
              </p14:nvContentPartPr>
              <p14:xfrm>
                <a:off x="5126717" y="3388183"/>
                <a:ext cx="122040" cy="104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7FB495C-1EC8-46F4-8679-8291D586A2E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064077" y="3325183"/>
                  <a:ext cx="247680" cy="22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C0F34B9-26F5-4DA9-9BB2-FD5B4C0B9601}"/>
                  </a:ext>
                </a:extLst>
              </p14:cNvPr>
              <p14:cNvContentPartPr/>
              <p14:nvPr/>
            </p14:nvContentPartPr>
            <p14:xfrm>
              <a:off x="6598037" y="3765823"/>
              <a:ext cx="670320" cy="2264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C0F34B9-26F5-4DA9-9BB2-FD5B4C0B960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35037" y="3702823"/>
                <a:ext cx="795960" cy="35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93EC9C6A-D980-4F3B-83B9-D9E59A398F03}"/>
              </a:ext>
            </a:extLst>
          </p:cNvPr>
          <p:cNvGrpSpPr/>
          <p:nvPr/>
        </p:nvGrpSpPr>
        <p:grpSpPr>
          <a:xfrm>
            <a:off x="5794877" y="4136983"/>
            <a:ext cx="174240" cy="107280"/>
            <a:chOff x="5794877" y="4136983"/>
            <a:chExt cx="174240" cy="10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80EF27A-C3E2-43D3-BED8-776CEEB28EB9}"/>
                    </a:ext>
                  </a:extLst>
                </p14:cNvPr>
                <p14:cNvContentPartPr/>
                <p14:nvPr/>
              </p14:nvContentPartPr>
              <p14:xfrm>
                <a:off x="5794877" y="4156423"/>
                <a:ext cx="80640" cy="87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80EF27A-C3E2-43D3-BED8-776CEEB28EB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31877" y="4093783"/>
                  <a:ext cx="206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16ADE89-C310-4E51-BAE1-88562BC70AF1}"/>
                    </a:ext>
                  </a:extLst>
                </p14:cNvPr>
                <p14:cNvContentPartPr/>
                <p14:nvPr/>
              </p14:nvContentPartPr>
              <p14:xfrm>
                <a:off x="5867597" y="4136983"/>
                <a:ext cx="101520" cy="89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16ADE89-C310-4E51-BAE1-88562BC70AF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804957" y="4074343"/>
                  <a:ext cx="227160" cy="21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F39718B-2EDF-4C9D-AD0E-0E352CA99066}"/>
                  </a:ext>
                </a:extLst>
              </p14:cNvPr>
              <p14:cNvContentPartPr/>
              <p14:nvPr/>
            </p14:nvContentPartPr>
            <p14:xfrm>
              <a:off x="7513877" y="2943583"/>
              <a:ext cx="125280" cy="2764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F39718B-2EDF-4C9D-AD0E-0E352CA9906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50877" y="2880583"/>
                <a:ext cx="250920" cy="40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89" name="Group 12288">
            <a:extLst>
              <a:ext uri="{FF2B5EF4-FFF2-40B4-BE49-F238E27FC236}">
                <a16:creationId xmlns:a16="http://schemas.microsoft.com/office/drawing/2014/main" id="{013F21C1-0D05-4842-963F-38D145E6B2C0}"/>
              </a:ext>
            </a:extLst>
          </p:cNvPr>
          <p:cNvGrpSpPr/>
          <p:nvPr/>
        </p:nvGrpSpPr>
        <p:grpSpPr>
          <a:xfrm>
            <a:off x="1594757" y="2972023"/>
            <a:ext cx="790560" cy="599760"/>
            <a:chOff x="1594757" y="2972023"/>
            <a:chExt cx="790560" cy="59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7AC4459-1F5F-4195-A8D5-FD1537B31412}"/>
                    </a:ext>
                  </a:extLst>
                </p14:cNvPr>
                <p14:cNvContentPartPr/>
                <p14:nvPr/>
              </p14:nvContentPartPr>
              <p14:xfrm>
                <a:off x="1594757" y="3356503"/>
                <a:ext cx="148680" cy="145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7AC4459-1F5F-4195-A8D5-FD1537B3141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532117" y="3293503"/>
                  <a:ext cx="2743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8B1F0B6-73F3-4E8D-AEDB-103DCCF9712E}"/>
                    </a:ext>
                  </a:extLst>
                </p14:cNvPr>
                <p14:cNvContentPartPr/>
                <p14:nvPr/>
              </p14:nvContentPartPr>
              <p14:xfrm>
                <a:off x="2317997" y="3381703"/>
                <a:ext cx="67320" cy="190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8B1F0B6-73F3-4E8D-AEDB-103DCCF9712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255357" y="3318703"/>
                  <a:ext cx="1929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2288" name="Ink 12287">
                  <a:extLst>
                    <a:ext uri="{FF2B5EF4-FFF2-40B4-BE49-F238E27FC236}">
                      <a16:creationId xmlns:a16="http://schemas.microsoft.com/office/drawing/2014/main" id="{944EE6DF-BE65-472B-914F-DF72219004A6}"/>
                    </a:ext>
                  </a:extLst>
                </p14:cNvPr>
                <p14:cNvContentPartPr/>
                <p14:nvPr/>
              </p14:nvContentPartPr>
              <p14:xfrm>
                <a:off x="2071757" y="2972023"/>
                <a:ext cx="63720" cy="300960"/>
              </p14:xfrm>
            </p:contentPart>
          </mc:Choice>
          <mc:Fallback>
            <p:pic>
              <p:nvPicPr>
                <p:cNvPr id="12288" name="Ink 12287">
                  <a:extLst>
                    <a:ext uri="{FF2B5EF4-FFF2-40B4-BE49-F238E27FC236}">
                      <a16:creationId xmlns:a16="http://schemas.microsoft.com/office/drawing/2014/main" id="{944EE6DF-BE65-472B-914F-DF72219004A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009117" y="2909383"/>
                  <a:ext cx="18936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95" name="Group 12294">
            <a:extLst>
              <a:ext uri="{FF2B5EF4-FFF2-40B4-BE49-F238E27FC236}">
                <a16:creationId xmlns:a16="http://schemas.microsoft.com/office/drawing/2014/main" id="{760DCE97-278D-4E25-A715-7755DDB91E8E}"/>
              </a:ext>
            </a:extLst>
          </p:cNvPr>
          <p:cNvGrpSpPr/>
          <p:nvPr/>
        </p:nvGrpSpPr>
        <p:grpSpPr>
          <a:xfrm>
            <a:off x="3413117" y="3182623"/>
            <a:ext cx="204120" cy="36000"/>
            <a:chOff x="3413117" y="3182623"/>
            <a:chExt cx="204120" cy="3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2291" name="Ink 12290">
                  <a:extLst>
                    <a:ext uri="{FF2B5EF4-FFF2-40B4-BE49-F238E27FC236}">
                      <a16:creationId xmlns:a16="http://schemas.microsoft.com/office/drawing/2014/main" id="{8007C76A-0408-4473-8524-C701D5F93A44}"/>
                    </a:ext>
                  </a:extLst>
                </p14:cNvPr>
                <p14:cNvContentPartPr/>
                <p14:nvPr/>
              </p14:nvContentPartPr>
              <p14:xfrm>
                <a:off x="3413117" y="3192343"/>
                <a:ext cx="55080" cy="18720"/>
              </p14:xfrm>
            </p:contentPart>
          </mc:Choice>
          <mc:Fallback>
            <p:pic>
              <p:nvPicPr>
                <p:cNvPr id="12291" name="Ink 12290">
                  <a:extLst>
                    <a:ext uri="{FF2B5EF4-FFF2-40B4-BE49-F238E27FC236}">
                      <a16:creationId xmlns:a16="http://schemas.microsoft.com/office/drawing/2014/main" id="{8007C76A-0408-4473-8524-C701D5F93A4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350117" y="3129703"/>
                  <a:ext cx="1807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2292" name="Ink 12291">
                  <a:extLst>
                    <a:ext uri="{FF2B5EF4-FFF2-40B4-BE49-F238E27FC236}">
                      <a16:creationId xmlns:a16="http://schemas.microsoft.com/office/drawing/2014/main" id="{23EB7DDF-491C-4BB9-94AD-70E65622D905}"/>
                    </a:ext>
                  </a:extLst>
                </p14:cNvPr>
                <p14:cNvContentPartPr/>
                <p14:nvPr/>
              </p14:nvContentPartPr>
              <p14:xfrm>
                <a:off x="3443357" y="3193423"/>
                <a:ext cx="108360" cy="25200"/>
              </p14:xfrm>
            </p:contentPart>
          </mc:Choice>
          <mc:Fallback>
            <p:pic>
              <p:nvPicPr>
                <p:cNvPr id="12292" name="Ink 12291">
                  <a:extLst>
                    <a:ext uri="{FF2B5EF4-FFF2-40B4-BE49-F238E27FC236}">
                      <a16:creationId xmlns:a16="http://schemas.microsoft.com/office/drawing/2014/main" id="{23EB7DDF-491C-4BB9-94AD-70E65622D90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380357" y="3130783"/>
                  <a:ext cx="234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2294" name="Ink 12293">
                  <a:extLst>
                    <a:ext uri="{FF2B5EF4-FFF2-40B4-BE49-F238E27FC236}">
                      <a16:creationId xmlns:a16="http://schemas.microsoft.com/office/drawing/2014/main" id="{096FBB97-C446-4F9A-AC73-B837B9BE072C}"/>
                    </a:ext>
                  </a:extLst>
                </p14:cNvPr>
                <p14:cNvContentPartPr/>
                <p14:nvPr/>
              </p14:nvContentPartPr>
              <p14:xfrm>
                <a:off x="3466037" y="3182623"/>
                <a:ext cx="151200" cy="20880"/>
              </p14:xfrm>
            </p:contentPart>
          </mc:Choice>
          <mc:Fallback>
            <p:pic>
              <p:nvPicPr>
                <p:cNvPr id="12294" name="Ink 12293">
                  <a:extLst>
                    <a:ext uri="{FF2B5EF4-FFF2-40B4-BE49-F238E27FC236}">
                      <a16:creationId xmlns:a16="http://schemas.microsoft.com/office/drawing/2014/main" id="{096FBB97-C446-4F9A-AC73-B837B9BE072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403397" y="3119983"/>
                  <a:ext cx="276840" cy="14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2296" name="Ink 12295">
                <a:extLst>
                  <a:ext uri="{FF2B5EF4-FFF2-40B4-BE49-F238E27FC236}">
                    <a16:creationId xmlns:a16="http://schemas.microsoft.com/office/drawing/2014/main" id="{12E6CED5-5529-490C-8B49-D4541768D3FA}"/>
                  </a:ext>
                </a:extLst>
              </p14:cNvPr>
              <p14:cNvContentPartPr/>
              <p14:nvPr/>
            </p14:nvContentPartPr>
            <p14:xfrm>
              <a:off x="3212237" y="4356223"/>
              <a:ext cx="285120" cy="554400"/>
            </p14:xfrm>
          </p:contentPart>
        </mc:Choice>
        <mc:Fallback>
          <p:pic>
            <p:nvPicPr>
              <p:cNvPr id="12296" name="Ink 12295">
                <a:extLst>
                  <a:ext uri="{FF2B5EF4-FFF2-40B4-BE49-F238E27FC236}">
                    <a16:creationId xmlns:a16="http://schemas.microsoft.com/office/drawing/2014/main" id="{12E6CED5-5529-490C-8B49-D4541768D3F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149597" y="4293583"/>
                <a:ext cx="410760" cy="68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2297" name="Ink 12296">
                <a:extLst>
                  <a:ext uri="{FF2B5EF4-FFF2-40B4-BE49-F238E27FC236}">
                    <a16:creationId xmlns:a16="http://schemas.microsoft.com/office/drawing/2014/main" id="{F732DB01-98BE-4B1B-B513-32F94F580A60}"/>
                  </a:ext>
                </a:extLst>
              </p14:cNvPr>
              <p14:cNvContentPartPr/>
              <p14:nvPr/>
            </p14:nvContentPartPr>
            <p14:xfrm>
              <a:off x="865037" y="4053823"/>
              <a:ext cx="278280" cy="374040"/>
            </p14:xfrm>
          </p:contentPart>
        </mc:Choice>
        <mc:Fallback>
          <p:pic>
            <p:nvPicPr>
              <p:cNvPr id="12297" name="Ink 12296">
                <a:extLst>
                  <a:ext uri="{FF2B5EF4-FFF2-40B4-BE49-F238E27FC236}">
                    <a16:creationId xmlns:a16="http://schemas.microsoft.com/office/drawing/2014/main" id="{F732DB01-98BE-4B1B-B513-32F94F580A6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02037" y="3991183"/>
                <a:ext cx="40392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2298" name="Ink 12297">
                <a:extLst>
                  <a:ext uri="{FF2B5EF4-FFF2-40B4-BE49-F238E27FC236}">
                    <a16:creationId xmlns:a16="http://schemas.microsoft.com/office/drawing/2014/main" id="{83AA90B6-7021-4E2A-AD05-276B8001FCBC}"/>
                  </a:ext>
                </a:extLst>
              </p14:cNvPr>
              <p14:cNvContentPartPr/>
              <p14:nvPr/>
            </p14:nvContentPartPr>
            <p14:xfrm>
              <a:off x="2827397" y="2918023"/>
              <a:ext cx="64080" cy="102600"/>
            </p14:xfrm>
          </p:contentPart>
        </mc:Choice>
        <mc:Fallback>
          <p:pic>
            <p:nvPicPr>
              <p:cNvPr id="12298" name="Ink 12297">
                <a:extLst>
                  <a:ext uri="{FF2B5EF4-FFF2-40B4-BE49-F238E27FC236}">
                    <a16:creationId xmlns:a16="http://schemas.microsoft.com/office/drawing/2014/main" id="{83AA90B6-7021-4E2A-AD05-276B8001FCB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764397" y="2855023"/>
                <a:ext cx="1897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2299" name="Ink 12298">
                <a:extLst>
                  <a:ext uri="{FF2B5EF4-FFF2-40B4-BE49-F238E27FC236}">
                    <a16:creationId xmlns:a16="http://schemas.microsoft.com/office/drawing/2014/main" id="{8910D9B3-C82C-4DF2-87EB-764C72DA638A}"/>
                  </a:ext>
                </a:extLst>
              </p14:cNvPr>
              <p14:cNvContentPartPr/>
              <p14:nvPr/>
            </p14:nvContentPartPr>
            <p14:xfrm>
              <a:off x="3114317" y="2650903"/>
              <a:ext cx="127440" cy="131760"/>
            </p14:xfrm>
          </p:contentPart>
        </mc:Choice>
        <mc:Fallback>
          <p:pic>
            <p:nvPicPr>
              <p:cNvPr id="12299" name="Ink 12298">
                <a:extLst>
                  <a:ext uri="{FF2B5EF4-FFF2-40B4-BE49-F238E27FC236}">
                    <a16:creationId xmlns:a16="http://schemas.microsoft.com/office/drawing/2014/main" id="{8910D9B3-C82C-4DF2-87EB-764C72DA638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051677" y="2587903"/>
                <a:ext cx="25308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2300" name="Ink 12299">
                <a:extLst>
                  <a:ext uri="{FF2B5EF4-FFF2-40B4-BE49-F238E27FC236}">
                    <a16:creationId xmlns:a16="http://schemas.microsoft.com/office/drawing/2014/main" id="{54C61EC6-8C37-4C6D-BF8C-39202CF84341}"/>
                  </a:ext>
                </a:extLst>
              </p14:cNvPr>
              <p14:cNvContentPartPr/>
              <p14:nvPr/>
            </p14:nvContentPartPr>
            <p14:xfrm>
              <a:off x="5080637" y="2683663"/>
              <a:ext cx="75240" cy="72360"/>
            </p14:xfrm>
          </p:contentPart>
        </mc:Choice>
        <mc:Fallback>
          <p:pic>
            <p:nvPicPr>
              <p:cNvPr id="12300" name="Ink 12299">
                <a:extLst>
                  <a:ext uri="{FF2B5EF4-FFF2-40B4-BE49-F238E27FC236}">
                    <a16:creationId xmlns:a16="http://schemas.microsoft.com/office/drawing/2014/main" id="{54C61EC6-8C37-4C6D-BF8C-39202CF8434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017997" y="2620663"/>
                <a:ext cx="20088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2301" name="Ink 12300">
                <a:extLst>
                  <a:ext uri="{FF2B5EF4-FFF2-40B4-BE49-F238E27FC236}">
                    <a16:creationId xmlns:a16="http://schemas.microsoft.com/office/drawing/2014/main" id="{944F96E4-2567-455E-ACC3-5DBDBE4CAB1B}"/>
                  </a:ext>
                </a:extLst>
              </p14:cNvPr>
              <p14:cNvContentPartPr/>
              <p14:nvPr/>
            </p14:nvContentPartPr>
            <p14:xfrm>
              <a:off x="6686237" y="3044023"/>
              <a:ext cx="100080" cy="158760"/>
            </p14:xfrm>
          </p:contentPart>
        </mc:Choice>
        <mc:Fallback>
          <p:pic>
            <p:nvPicPr>
              <p:cNvPr id="12301" name="Ink 12300">
                <a:extLst>
                  <a:ext uri="{FF2B5EF4-FFF2-40B4-BE49-F238E27FC236}">
                    <a16:creationId xmlns:a16="http://schemas.microsoft.com/office/drawing/2014/main" id="{944F96E4-2567-455E-ACC3-5DBDBE4CAB1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623237" y="2981023"/>
                <a:ext cx="225720" cy="28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8475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" r="39209" b="51789"/>
          <a:stretch/>
        </p:blipFill>
        <p:spPr bwMode="auto">
          <a:xfrm>
            <a:off x="1219199" y="449982"/>
            <a:ext cx="3886201" cy="107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2134" y="2286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5805" y="597101"/>
            <a:ext cx="70884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10. If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3570" y="914400"/>
            <a:ext cx="420967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the particle cannot move at speed c.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6181" y="1842477"/>
            <a:ext cx="5865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Particles with m = 0 can have velocity c.  Then p =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/c. 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2" r="7818" b="8809"/>
          <a:stretch/>
        </p:blipFill>
        <p:spPr bwMode="auto">
          <a:xfrm>
            <a:off x="2362200" y="4267200"/>
            <a:ext cx="4010488" cy="72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16181" y="3733800"/>
            <a:ext cx="4254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 ultra relativistic particles with mass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0" y="4428522"/>
            <a:ext cx="572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1145596"/>
            <a:ext cx="99738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Thus, if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9C7B55-68EE-40B9-9907-C04DF0D0DD5C}"/>
              </a:ext>
            </a:extLst>
          </p:cNvPr>
          <p:cNvGrpSpPr/>
          <p:nvPr/>
        </p:nvGrpSpPr>
        <p:grpSpPr>
          <a:xfrm>
            <a:off x="4693997" y="454543"/>
            <a:ext cx="300960" cy="437400"/>
            <a:chOff x="4693997" y="454543"/>
            <a:chExt cx="300960" cy="43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1E26B0C-C7A2-42D6-90F7-0F3EB3FAF8D2}"/>
                    </a:ext>
                  </a:extLst>
                </p14:cNvPr>
                <p14:cNvContentPartPr/>
                <p14:nvPr/>
              </p14:nvContentPartPr>
              <p14:xfrm>
                <a:off x="4693997" y="683863"/>
                <a:ext cx="69480" cy="2080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1E26B0C-C7A2-42D6-90F7-0F3EB3FAF8D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31357" y="621223"/>
                  <a:ext cx="1951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7B79E48-81E1-48B1-8A08-4E518AA6A901}"/>
                    </a:ext>
                  </a:extLst>
                </p14:cNvPr>
                <p14:cNvContentPartPr/>
                <p14:nvPr/>
              </p14:nvContentPartPr>
              <p14:xfrm>
                <a:off x="4702277" y="454543"/>
                <a:ext cx="292680" cy="212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7B79E48-81E1-48B1-8A08-4E518AA6A9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39277" y="391543"/>
                  <a:ext cx="418320" cy="33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8F9F2EE-4C5D-419A-B47A-F2B86CBD55BD}"/>
                  </a:ext>
                </a:extLst>
              </p14:cNvPr>
              <p14:cNvContentPartPr/>
              <p14:nvPr/>
            </p14:nvContentPartPr>
            <p14:xfrm>
              <a:off x="3708317" y="722023"/>
              <a:ext cx="231480" cy="93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8F9F2EE-4C5D-419A-B47A-F2B86CBD55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45317" y="659383"/>
                <a:ext cx="3571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B912689-F081-46D2-9721-67669FFC02DB}"/>
                  </a:ext>
                </a:extLst>
              </p14:cNvPr>
              <p14:cNvContentPartPr/>
              <p14:nvPr/>
            </p14:nvContentPartPr>
            <p14:xfrm>
              <a:off x="1316477" y="2240863"/>
              <a:ext cx="601920" cy="73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B912689-F081-46D2-9721-67669FFC02D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53837" y="2178223"/>
                <a:ext cx="7275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11AD0F7-0131-4551-AFD3-F4235620212A}"/>
                  </a:ext>
                </a:extLst>
              </p14:cNvPr>
              <p14:cNvContentPartPr/>
              <p14:nvPr/>
            </p14:nvContentPartPr>
            <p14:xfrm>
              <a:off x="1252757" y="2194783"/>
              <a:ext cx="2094480" cy="2066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11AD0F7-0131-4551-AFD3-F4235620212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34757" y="2176783"/>
                <a:ext cx="2130120" cy="24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8B070ABB-F48A-4EB4-8C40-0512DD27FA0F}"/>
              </a:ext>
            </a:extLst>
          </p:cNvPr>
          <p:cNvGrpSpPr/>
          <p:nvPr/>
        </p:nvGrpSpPr>
        <p:grpSpPr>
          <a:xfrm>
            <a:off x="1749557" y="2366503"/>
            <a:ext cx="1265760" cy="410040"/>
            <a:chOff x="1749557" y="2366503"/>
            <a:chExt cx="1265760" cy="41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35E6E76-9FFF-40C8-91CA-60972FFD6439}"/>
                    </a:ext>
                  </a:extLst>
                </p14:cNvPr>
                <p14:cNvContentPartPr/>
                <p14:nvPr/>
              </p14:nvContentPartPr>
              <p14:xfrm>
                <a:off x="1749557" y="2366503"/>
                <a:ext cx="1265760" cy="410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35E6E76-9FFF-40C8-91CA-60972FFD64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31557" y="2348863"/>
                  <a:ext cx="130140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9A94EF6-027D-4866-9952-0D633AE55BC3}"/>
                    </a:ext>
                  </a:extLst>
                </p14:cNvPr>
                <p14:cNvContentPartPr/>
                <p14:nvPr/>
              </p14:nvContentPartPr>
              <p14:xfrm>
                <a:off x="2219717" y="2466943"/>
                <a:ext cx="300960" cy="27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9A94EF6-027D-4866-9952-0D633AE55BC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01717" y="2448943"/>
                  <a:ext cx="33660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EC867C-5A37-45BA-B5E9-26DACBB97F54}"/>
              </a:ext>
            </a:extLst>
          </p:cNvPr>
          <p:cNvGrpSpPr/>
          <p:nvPr/>
        </p:nvGrpSpPr>
        <p:grpSpPr>
          <a:xfrm>
            <a:off x="1697717" y="2762863"/>
            <a:ext cx="1322640" cy="293760"/>
            <a:chOff x="1697717" y="2762863"/>
            <a:chExt cx="1322640" cy="29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0191D33-9805-4B51-8720-40E82FDC70AE}"/>
                    </a:ext>
                  </a:extLst>
                </p14:cNvPr>
                <p14:cNvContentPartPr/>
                <p14:nvPr/>
              </p14:nvContentPartPr>
              <p14:xfrm>
                <a:off x="1697717" y="2762863"/>
                <a:ext cx="1322640" cy="293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0191D33-9805-4B51-8720-40E82FDC70A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79717" y="2744863"/>
                  <a:ext cx="13582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6BCCF67-8A82-4150-A8EE-FB1FD00C821F}"/>
                    </a:ext>
                  </a:extLst>
                </p14:cNvPr>
                <p14:cNvContentPartPr/>
                <p14:nvPr/>
              </p14:nvContentPartPr>
              <p14:xfrm>
                <a:off x="2481437" y="2788423"/>
                <a:ext cx="7920" cy="30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6BCCF67-8A82-4150-A8EE-FB1FD00C821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63437" y="2770783"/>
                  <a:ext cx="435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BEDF8FF-B4CB-4F91-AC84-8B11FFFCF7CC}"/>
                    </a:ext>
                  </a:extLst>
                </p14:cNvPr>
                <p14:cNvContentPartPr/>
                <p14:nvPr/>
              </p14:nvContentPartPr>
              <p14:xfrm>
                <a:off x="2142317" y="2852863"/>
                <a:ext cx="264960" cy="47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BEDF8FF-B4CB-4F91-AC84-8B11FFFCF7C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24677" y="2834863"/>
                  <a:ext cx="30060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0D15EC6-4893-4888-B072-F855CFB03EB6}"/>
              </a:ext>
            </a:extLst>
          </p:cNvPr>
          <p:cNvGrpSpPr/>
          <p:nvPr/>
        </p:nvGrpSpPr>
        <p:grpSpPr>
          <a:xfrm>
            <a:off x="4794077" y="4229503"/>
            <a:ext cx="117720" cy="281520"/>
            <a:chOff x="4794077" y="4229503"/>
            <a:chExt cx="117720" cy="28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62165B9-61FD-4A93-8DFA-82BA0E37F27D}"/>
                    </a:ext>
                  </a:extLst>
                </p14:cNvPr>
                <p14:cNvContentPartPr/>
                <p14:nvPr/>
              </p14:nvContentPartPr>
              <p14:xfrm>
                <a:off x="4794077" y="4315903"/>
                <a:ext cx="68760" cy="195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62165B9-61FD-4A93-8DFA-82BA0E37F27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31077" y="4253263"/>
                  <a:ext cx="1944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A8CAE49-C399-42CD-BD9D-4132D0442FC7}"/>
                    </a:ext>
                  </a:extLst>
                </p14:cNvPr>
                <p14:cNvContentPartPr/>
                <p14:nvPr/>
              </p14:nvContentPartPr>
              <p14:xfrm>
                <a:off x="4823237" y="4229503"/>
                <a:ext cx="88560" cy="256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A8CAE49-C399-42CD-BD9D-4132D0442FC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60597" y="4166503"/>
                  <a:ext cx="214200" cy="38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F200BE1-AAB5-4BBC-8D88-915EA4DC44E3}"/>
              </a:ext>
            </a:extLst>
          </p:cNvPr>
          <p:cNvGrpSpPr/>
          <p:nvPr/>
        </p:nvGrpSpPr>
        <p:grpSpPr>
          <a:xfrm>
            <a:off x="4804877" y="4736743"/>
            <a:ext cx="192600" cy="94320"/>
            <a:chOff x="4804877" y="4736743"/>
            <a:chExt cx="192600" cy="9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3F180FE-6F20-4A16-B13E-45ED11D1C5EB}"/>
                    </a:ext>
                  </a:extLst>
                </p14:cNvPr>
                <p14:cNvContentPartPr/>
                <p14:nvPr/>
              </p14:nvContentPartPr>
              <p14:xfrm>
                <a:off x="4804877" y="4739263"/>
                <a:ext cx="192600" cy="91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3F180FE-6F20-4A16-B13E-45ED11D1C5E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42237" y="4676263"/>
                  <a:ext cx="3182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1457949-A338-42B0-9793-275B4DF29197}"/>
                    </a:ext>
                  </a:extLst>
                </p14:cNvPr>
                <p14:cNvContentPartPr/>
                <p14:nvPr/>
              </p14:nvContentPartPr>
              <p14:xfrm>
                <a:off x="4831157" y="4736743"/>
                <a:ext cx="130320" cy="41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1457949-A338-42B0-9793-275B4DF2919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68517" y="4674103"/>
                  <a:ext cx="255960" cy="167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74715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449" y="838200"/>
            <a:ext cx="4122094" cy="15164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4328461" cy="624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585" y="3422657"/>
            <a:ext cx="50829" cy="12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5105400"/>
            <a:ext cx="3274531" cy="151645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4724400" y="57150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79552" y="838200"/>
            <a:ext cx="331456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   The action for a free particle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35" y="0"/>
            <a:ext cx="646112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11.  Principle of least action leads to all </a:t>
            </a:r>
            <a:r>
              <a:rPr lang="en-US" sz="2000" dirty="0" err="1"/>
              <a:t>formulats</a:t>
            </a:r>
            <a:r>
              <a:rPr lang="en-US" sz="2000" dirty="0"/>
              <a:t> in 4D form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3F0F9C-583D-4D9B-93BF-6DCE06D07643}"/>
              </a:ext>
            </a:extLst>
          </p:cNvPr>
          <p:cNvSpPr txBox="1"/>
          <p:nvPr/>
        </p:nvSpPr>
        <p:spPr>
          <a:xfrm>
            <a:off x="5029200" y="24384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12.  We compare the trajectories between the same two world points.</a:t>
            </a:r>
          </a:p>
          <a:p>
            <a:endParaRPr lang="en-US" dirty="0"/>
          </a:p>
          <a:p>
            <a:r>
              <a:rPr lang="en-US" dirty="0"/>
              <a:t>At the limits,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68C726B-89E3-4465-AFC1-7A62F0457EFC}"/>
              </a:ext>
            </a:extLst>
          </p:cNvPr>
          <p:cNvGrpSpPr/>
          <p:nvPr/>
        </p:nvGrpSpPr>
        <p:grpSpPr>
          <a:xfrm>
            <a:off x="6470597" y="3188023"/>
            <a:ext cx="2482560" cy="659880"/>
            <a:chOff x="6470597" y="3188023"/>
            <a:chExt cx="2482560" cy="65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495C860-ED60-4D56-91DA-28EC902AD9DC}"/>
                    </a:ext>
                  </a:extLst>
                </p14:cNvPr>
                <p14:cNvContentPartPr/>
                <p14:nvPr/>
              </p14:nvContentPartPr>
              <p14:xfrm>
                <a:off x="6577517" y="3414103"/>
                <a:ext cx="111960" cy="244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495C860-ED60-4D56-91DA-28EC902AD9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59877" y="3396463"/>
                  <a:ext cx="1476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B650DCE-5C5B-4F00-BCAF-317CE1603748}"/>
                    </a:ext>
                  </a:extLst>
                </p14:cNvPr>
                <p14:cNvContentPartPr/>
                <p14:nvPr/>
              </p14:nvContentPartPr>
              <p14:xfrm>
                <a:off x="6751397" y="3492943"/>
                <a:ext cx="157320" cy="166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B650DCE-5C5B-4F00-BCAF-317CE160374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33757" y="3474943"/>
                  <a:ext cx="192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A24C5CF-477B-4E14-9DE5-5225863146EC}"/>
                    </a:ext>
                  </a:extLst>
                </p14:cNvPr>
                <p14:cNvContentPartPr/>
                <p14:nvPr/>
              </p14:nvContentPartPr>
              <p14:xfrm>
                <a:off x="6782717" y="3488983"/>
                <a:ext cx="151560" cy="176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A24C5CF-477B-4E14-9DE5-5225863146E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65077" y="3470983"/>
                  <a:ext cx="1872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5B0B396-7025-43A0-9497-5CDFD533131D}"/>
                    </a:ext>
                  </a:extLst>
                </p14:cNvPr>
                <p14:cNvContentPartPr/>
                <p14:nvPr/>
              </p14:nvContentPartPr>
              <p14:xfrm>
                <a:off x="6969917" y="3389623"/>
                <a:ext cx="31680" cy="89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5B0B396-7025-43A0-9497-5CDFD533131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52277" y="3371983"/>
                  <a:ext cx="67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81CE953-46D3-41D6-A876-87AA2C35E955}"/>
                    </a:ext>
                  </a:extLst>
                </p14:cNvPr>
                <p14:cNvContentPartPr/>
                <p14:nvPr/>
              </p14:nvContentPartPr>
              <p14:xfrm>
                <a:off x="7010597" y="3261463"/>
                <a:ext cx="24840" cy="11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81CE953-46D3-41D6-A876-87AA2C35E95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992597" y="3243463"/>
                  <a:ext cx="60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5DD23D1-DBE5-450C-969A-519912CD1567}"/>
                    </a:ext>
                  </a:extLst>
                </p14:cNvPr>
                <p14:cNvContentPartPr/>
                <p14:nvPr/>
              </p14:nvContentPartPr>
              <p14:xfrm>
                <a:off x="6470597" y="3242023"/>
                <a:ext cx="138960" cy="577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5DD23D1-DBE5-450C-969A-519912CD156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52957" y="3224023"/>
                  <a:ext cx="17460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1741C83-90E1-40E5-9338-2D4848C957D3}"/>
                    </a:ext>
                  </a:extLst>
                </p14:cNvPr>
                <p14:cNvContentPartPr/>
                <p14:nvPr/>
              </p14:nvContentPartPr>
              <p14:xfrm>
                <a:off x="7057037" y="3207823"/>
                <a:ext cx="126360" cy="542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1741C83-90E1-40E5-9338-2D4848C957D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39037" y="3190183"/>
                  <a:ext cx="16200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153D6A4-FA54-4BE9-8897-79F5D040A89D}"/>
                    </a:ext>
                  </a:extLst>
                </p14:cNvPr>
                <p14:cNvContentPartPr/>
                <p14:nvPr/>
              </p14:nvContentPartPr>
              <p14:xfrm>
                <a:off x="7263317" y="3671143"/>
                <a:ext cx="140760" cy="93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153D6A4-FA54-4BE9-8897-79F5D040A89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45677" y="3653503"/>
                  <a:ext cx="176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F6B021C-6E32-450B-BF86-E0C22850E4B0}"/>
                    </a:ext>
                  </a:extLst>
                </p14:cNvPr>
                <p14:cNvContentPartPr/>
                <p14:nvPr/>
              </p14:nvContentPartPr>
              <p14:xfrm>
                <a:off x="7515677" y="3440743"/>
                <a:ext cx="209880" cy="4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F6B021C-6E32-450B-BF86-E0C22850E4B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497677" y="3423103"/>
                  <a:ext cx="245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2E0793E-1693-438A-8E1C-F605037F28AA}"/>
                    </a:ext>
                  </a:extLst>
                </p14:cNvPr>
                <p14:cNvContentPartPr/>
                <p14:nvPr/>
              </p14:nvContentPartPr>
              <p14:xfrm>
                <a:off x="7523597" y="3503383"/>
                <a:ext cx="157320" cy="19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2E0793E-1693-438A-8E1C-F605037F28A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05597" y="3485383"/>
                  <a:ext cx="1929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1F8A58E-96D0-4296-A4EF-3442D09226C1}"/>
                    </a:ext>
                  </a:extLst>
                </p14:cNvPr>
                <p14:cNvContentPartPr/>
                <p14:nvPr/>
              </p14:nvContentPartPr>
              <p14:xfrm>
                <a:off x="7857317" y="3273343"/>
                <a:ext cx="84960" cy="494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1F8A58E-96D0-4296-A4EF-3442D09226C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839677" y="3255343"/>
                  <a:ext cx="12060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7A93EEF-0383-4066-ABE8-828EF1E5C981}"/>
                    </a:ext>
                  </a:extLst>
                </p14:cNvPr>
                <p14:cNvContentPartPr/>
                <p14:nvPr/>
              </p14:nvContentPartPr>
              <p14:xfrm>
                <a:off x="7968917" y="3405823"/>
                <a:ext cx="141480" cy="268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7A93EEF-0383-4066-ABE8-828EF1E5C98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50917" y="3387823"/>
                  <a:ext cx="1771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1CE9E75-B2F4-4788-ADF9-F93297A9730D}"/>
                    </a:ext>
                  </a:extLst>
                </p14:cNvPr>
                <p14:cNvContentPartPr/>
                <p14:nvPr/>
              </p14:nvContentPartPr>
              <p14:xfrm>
                <a:off x="8188877" y="3490783"/>
                <a:ext cx="115560" cy="199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1CE9E75-B2F4-4788-ADF9-F93297A9730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71237" y="3473143"/>
                  <a:ext cx="1512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C4C472E-183F-47AC-954B-BF1375ACD50F}"/>
                    </a:ext>
                  </a:extLst>
                </p14:cNvPr>
                <p14:cNvContentPartPr/>
                <p14:nvPr/>
              </p14:nvContentPartPr>
              <p14:xfrm>
                <a:off x="8181677" y="3524983"/>
                <a:ext cx="149400" cy="149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C4C472E-183F-47AC-954B-BF1375ACD50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63677" y="3507343"/>
                  <a:ext cx="1850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0A596A3-2F0B-41C6-8C4C-B6E7B0CEECD2}"/>
                    </a:ext>
                  </a:extLst>
                </p14:cNvPr>
                <p14:cNvContentPartPr/>
                <p14:nvPr/>
              </p14:nvContentPartPr>
              <p14:xfrm>
                <a:off x="8340437" y="3384223"/>
                <a:ext cx="39960" cy="871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0A596A3-2F0B-41C6-8C4C-B6E7B0CEECD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322437" y="3366583"/>
                  <a:ext cx="75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BE122FC-BC38-49D6-BC6B-E53CEB7A45A6}"/>
                    </a:ext>
                  </a:extLst>
                </p14:cNvPr>
                <p14:cNvContentPartPr/>
                <p14:nvPr/>
              </p14:nvContentPartPr>
              <p14:xfrm>
                <a:off x="8436197" y="3225823"/>
                <a:ext cx="6120" cy="3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BE122FC-BC38-49D6-BC6B-E53CEB7A45A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418197" y="3207823"/>
                  <a:ext cx="41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CD6CAC9-7E63-41CE-8B6E-EA8C8A65B9EB}"/>
                    </a:ext>
                  </a:extLst>
                </p14:cNvPr>
                <p14:cNvContentPartPr/>
                <p14:nvPr/>
              </p14:nvContentPartPr>
              <p14:xfrm>
                <a:off x="8409557" y="3188023"/>
                <a:ext cx="88200" cy="601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CD6CAC9-7E63-41CE-8B6E-EA8C8A65B9E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91917" y="3170383"/>
                  <a:ext cx="123840" cy="6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B12E345-78EF-4F71-B36F-834ECA741CBA}"/>
                    </a:ext>
                  </a:extLst>
                </p14:cNvPr>
                <p14:cNvContentPartPr/>
                <p14:nvPr/>
              </p14:nvContentPartPr>
              <p14:xfrm>
                <a:off x="8536277" y="3652783"/>
                <a:ext cx="78840" cy="1951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B12E345-78EF-4F71-B36F-834ECA741CB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18637" y="3634783"/>
                  <a:ext cx="1144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8E1C999-4005-45FC-A7DA-88F2418552DF}"/>
                    </a:ext>
                  </a:extLst>
                </p14:cNvPr>
                <p14:cNvContentPartPr/>
                <p14:nvPr/>
              </p14:nvContentPartPr>
              <p14:xfrm>
                <a:off x="8603597" y="3464143"/>
                <a:ext cx="189000" cy="111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8E1C999-4005-45FC-A7DA-88F2418552D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85597" y="3446503"/>
                  <a:ext cx="224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3492B77-4521-497E-BEE8-EC117BBE174C}"/>
                    </a:ext>
                  </a:extLst>
                </p14:cNvPr>
                <p14:cNvContentPartPr/>
                <p14:nvPr/>
              </p14:nvContentPartPr>
              <p14:xfrm>
                <a:off x="8617997" y="3525343"/>
                <a:ext cx="164160" cy="216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3492B77-4521-497E-BEE8-EC117BBE174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99997" y="3507703"/>
                  <a:ext cx="199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33236B7-994A-449F-9FD3-A4A1EFB4BFC8}"/>
                    </a:ext>
                  </a:extLst>
                </p14:cNvPr>
                <p14:cNvContentPartPr/>
                <p14:nvPr/>
              </p14:nvContentPartPr>
              <p14:xfrm>
                <a:off x="8794397" y="3340303"/>
                <a:ext cx="158760" cy="277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33236B7-994A-449F-9FD3-A4A1EFB4BFC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776397" y="3322303"/>
                  <a:ext cx="1944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93FA5FC-3E3D-4FF0-B736-5CA30CB99782}"/>
                    </a:ext>
                  </a:extLst>
                </p14:cNvPr>
                <p14:cNvContentPartPr/>
                <p14:nvPr/>
              </p14:nvContentPartPr>
              <p14:xfrm>
                <a:off x="8383637" y="3284863"/>
                <a:ext cx="25560" cy="41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93FA5FC-3E3D-4FF0-B736-5CA30CB9978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65637" y="3266863"/>
                  <a:ext cx="6120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9EFBA8F-98F5-44E0-A8FE-70CB3E0EBA4C}"/>
                  </a:ext>
                </a:extLst>
              </p14:cNvPr>
              <p14:cNvContentPartPr/>
              <p14:nvPr/>
            </p14:nvContentPartPr>
            <p14:xfrm>
              <a:off x="6372677" y="2903263"/>
              <a:ext cx="402120" cy="56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9EFBA8F-98F5-44E0-A8FE-70CB3E0EBA4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318677" y="2795623"/>
                <a:ext cx="5097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3E4767B-0199-44DF-8FDD-2A97B5207004}"/>
                  </a:ext>
                </a:extLst>
              </p14:cNvPr>
              <p14:cNvContentPartPr/>
              <p14:nvPr/>
            </p14:nvContentPartPr>
            <p14:xfrm>
              <a:off x="6404357" y="3225823"/>
              <a:ext cx="2485440" cy="5738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3E4767B-0199-44DF-8FDD-2A97B520700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50357" y="3117823"/>
                <a:ext cx="2593080" cy="78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12E1A81-E847-447F-B8AC-EAAF9EF33B39}"/>
                  </a:ext>
                </a:extLst>
              </p14:cNvPr>
              <p14:cNvContentPartPr/>
              <p14:nvPr/>
            </p14:nvContentPartPr>
            <p14:xfrm>
              <a:off x="1211357" y="6390583"/>
              <a:ext cx="855360" cy="2091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12E1A81-E847-447F-B8AC-EAAF9EF33B3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57357" y="6282583"/>
                <a:ext cx="963000" cy="42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6805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" t="10508"/>
          <a:stretch/>
        </p:blipFill>
        <p:spPr bwMode="auto">
          <a:xfrm>
            <a:off x="457200" y="1143000"/>
            <a:ext cx="8534400" cy="512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87318"/>
            <a:ext cx="614770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13.  To find the momentum, we need S as a function of </a:t>
            </a:r>
            <a:r>
              <a:rPr lang="en-US" sz="2000" i="1" dirty="0"/>
              <a:t>x</a:t>
            </a:r>
            <a:r>
              <a:rPr lang="en-US" sz="2000" i="1" baseline="30000" dirty="0"/>
              <a:t>i</a:t>
            </a:r>
            <a:r>
              <a:rPr lang="en-US" sz="2000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914400"/>
            <a:ext cx="48006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We need the variation of S with respect to a change in the coordinates.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340114"/>
            <a:ext cx="98161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We had</a:t>
            </a: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18773" y="3247133"/>
            <a:ext cx="562942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                          Now consider the actual trajectory, so</a:t>
            </a:r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3928282"/>
            <a:ext cx="450007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                  Take the initial point to be fixed</a:t>
            </a:r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209800" y="4648200"/>
            <a:ext cx="312739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Allow the final point to vary </a:t>
            </a:r>
          </a:p>
          <a:p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5AEF735-41C2-4F61-8E30-55791D836BDC}"/>
                  </a:ext>
                </a:extLst>
              </p14:cNvPr>
              <p14:cNvContentPartPr/>
              <p14:nvPr/>
            </p14:nvContentPartPr>
            <p14:xfrm>
              <a:off x="726797" y="1119103"/>
              <a:ext cx="127440" cy="90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5AEF735-41C2-4F61-8E30-55791D836B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4157" y="1056103"/>
                <a:ext cx="2530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711A44D-A8BC-4800-8C46-9A6C82882F71}"/>
                  </a:ext>
                </a:extLst>
              </p14:cNvPr>
              <p14:cNvContentPartPr/>
              <p14:nvPr/>
            </p14:nvContentPartPr>
            <p14:xfrm>
              <a:off x="971597" y="1707343"/>
              <a:ext cx="347760" cy="109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711A44D-A8BC-4800-8C46-9A6C82882F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8957" y="1644703"/>
                <a:ext cx="4734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DAD1783-7EC1-4B03-85D9-062D546DFCC6}"/>
                  </a:ext>
                </a:extLst>
              </p14:cNvPr>
              <p14:cNvContentPartPr/>
              <p14:nvPr/>
            </p14:nvContentPartPr>
            <p14:xfrm>
              <a:off x="1858997" y="1119103"/>
              <a:ext cx="413280" cy="84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DAD1783-7EC1-4B03-85D9-062D546DFCC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96357" y="1056103"/>
                <a:ext cx="538920" cy="20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E30A87B-EBBF-4D4C-9746-514AD687836E}"/>
              </a:ext>
            </a:extLst>
          </p:cNvPr>
          <p:cNvGrpSpPr/>
          <p:nvPr/>
        </p:nvGrpSpPr>
        <p:grpSpPr>
          <a:xfrm>
            <a:off x="1327637" y="1760263"/>
            <a:ext cx="105480" cy="103320"/>
            <a:chOff x="1327637" y="1760263"/>
            <a:chExt cx="105480" cy="10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4D9A423-3417-4A3A-ABB1-1D3C4D983213}"/>
                    </a:ext>
                  </a:extLst>
                </p14:cNvPr>
                <p14:cNvContentPartPr/>
                <p14:nvPr/>
              </p14:nvContentPartPr>
              <p14:xfrm>
                <a:off x="1327637" y="1782583"/>
                <a:ext cx="105480" cy="30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4D9A423-3417-4A3A-ABB1-1D3C4D98321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64997" y="1719583"/>
                  <a:ext cx="2311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5E475F4-10E0-4AC0-9854-78AB798AB617}"/>
                    </a:ext>
                  </a:extLst>
                </p14:cNvPr>
                <p14:cNvContentPartPr/>
                <p14:nvPr/>
              </p14:nvContentPartPr>
              <p14:xfrm>
                <a:off x="1374077" y="1760263"/>
                <a:ext cx="54000" cy="103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5E475F4-10E0-4AC0-9854-78AB798AB61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11077" y="1697623"/>
                  <a:ext cx="179640" cy="22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E980D9C-6DFD-4128-B584-9AA6C232C0BB}"/>
                  </a:ext>
                </a:extLst>
              </p14:cNvPr>
              <p14:cNvContentPartPr/>
              <p14:nvPr/>
            </p14:nvContentPartPr>
            <p14:xfrm>
              <a:off x="771077" y="2114143"/>
              <a:ext cx="504000" cy="234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E980D9C-6DFD-4128-B584-9AA6C232C0B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8077" y="2051143"/>
                <a:ext cx="629640" cy="35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B81BC39C-04F9-48F3-84AE-D3566ACBAF9A}"/>
              </a:ext>
            </a:extLst>
          </p:cNvPr>
          <p:cNvGrpSpPr/>
          <p:nvPr/>
        </p:nvGrpSpPr>
        <p:grpSpPr>
          <a:xfrm>
            <a:off x="1758197" y="1130983"/>
            <a:ext cx="566640" cy="459000"/>
            <a:chOff x="1758197" y="1130983"/>
            <a:chExt cx="566640" cy="45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DE0664E-956D-4B0D-8F94-AF656233DA94}"/>
                    </a:ext>
                  </a:extLst>
                </p14:cNvPr>
                <p14:cNvContentPartPr/>
                <p14:nvPr/>
              </p14:nvContentPartPr>
              <p14:xfrm>
                <a:off x="1976357" y="1130983"/>
                <a:ext cx="348480" cy="274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DE0664E-956D-4B0D-8F94-AF656233DA9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13717" y="1067983"/>
                  <a:ext cx="4741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174B139-5517-4FBC-AE39-6078E33282C2}"/>
                    </a:ext>
                  </a:extLst>
                </p14:cNvPr>
                <p14:cNvContentPartPr/>
                <p14:nvPr/>
              </p14:nvContentPartPr>
              <p14:xfrm>
                <a:off x="1758197" y="1564783"/>
                <a:ext cx="41040" cy="25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174B139-5517-4FBC-AE39-6078E33282C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95197" y="1502143"/>
                  <a:ext cx="166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AF942AE-3C53-406E-8812-5E522C035F2B}"/>
                    </a:ext>
                  </a:extLst>
                </p14:cNvPr>
                <p14:cNvContentPartPr/>
                <p14:nvPr/>
              </p14:nvContentPartPr>
              <p14:xfrm>
                <a:off x="1993997" y="1273543"/>
                <a:ext cx="208440" cy="167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AF942AE-3C53-406E-8812-5E522C035F2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31357" y="1210543"/>
                  <a:ext cx="334080" cy="29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FDE9B9-A3DB-478E-92CF-D036A3A7AC14}"/>
              </a:ext>
            </a:extLst>
          </p:cNvPr>
          <p:cNvGrpSpPr/>
          <p:nvPr/>
        </p:nvGrpSpPr>
        <p:grpSpPr>
          <a:xfrm>
            <a:off x="4027997" y="2124223"/>
            <a:ext cx="1346760" cy="285840"/>
            <a:chOff x="4027997" y="2124223"/>
            <a:chExt cx="1346760" cy="28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0BB8A2A-8AC7-4AAD-8BC9-5410283DD27A}"/>
                    </a:ext>
                  </a:extLst>
                </p14:cNvPr>
                <p14:cNvContentPartPr/>
                <p14:nvPr/>
              </p14:nvContentPartPr>
              <p14:xfrm>
                <a:off x="4027997" y="2237983"/>
                <a:ext cx="291960" cy="86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0BB8A2A-8AC7-4AAD-8BC9-5410283DD27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65357" y="2174983"/>
                  <a:ext cx="417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879DA01-7190-4E10-BB1B-3A5D36598441}"/>
                    </a:ext>
                  </a:extLst>
                </p14:cNvPr>
                <p14:cNvContentPartPr/>
                <p14:nvPr/>
              </p14:nvContentPartPr>
              <p14:xfrm>
                <a:off x="5073077" y="2308903"/>
                <a:ext cx="301680" cy="101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879DA01-7190-4E10-BB1B-3A5D3659844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10437" y="2246263"/>
                  <a:ext cx="4273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57E493F-53AF-4A8F-BF49-1893CCA89159}"/>
                    </a:ext>
                  </a:extLst>
                </p14:cNvPr>
                <p14:cNvContentPartPr/>
                <p14:nvPr/>
              </p14:nvContentPartPr>
              <p14:xfrm>
                <a:off x="4685357" y="2124223"/>
                <a:ext cx="62280" cy="130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57E493F-53AF-4A8F-BF49-1893CCA8915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622357" y="2061223"/>
                  <a:ext cx="187920" cy="25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256037D-64FD-4B89-995E-B939F63B36F3}"/>
                  </a:ext>
                </a:extLst>
              </p14:cNvPr>
              <p14:cNvContentPartPr/>
              <p14:nvPr/>
            </p14:nvContentPartPr>
            <p14:xfrm>
              <a:off x="3831437" y="3023143"/>
              <a:ext cx="674280" cy="2556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256037D-64FD-4B89-995E-B939F63B36F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68437" y="2960143"/>
                <a:ext cx="79992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11179C0-B969-41AF-B7E1-9EAA5906D4C3}"/>
                  </a:ext>
                </a:extLst>
              </p14:cNvPr>
              <p14:cNvContentPartPr/>
              <p14:nvPr/>
            </p14:nvContentPartPr>
            <p14:xfrm>
              <a:off x="2613557" y="2952943"/>
              <a:ext cx="723240" cy="1753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11179C0-B969-41AF-B7E1-9EAA5906D4C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50557" y="2889943"/>
                <a:ext cx="848880" cy="30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240FC75A-30C4-46EF-AB2B-87E7CD3606AE}"/>
              </a:ext>
            </a:extLst>
          </p:cNvPr>
          <p:cNvGrpSpPr/>
          <p:nvPr/>
        </p:nvGrpSpPr>
        <p:grpSpPr>
          <a:xfrm>
            <a:off x="7729877" y="2212423"/>
            <a:ext cx="192960" cy="4072680"/>
            <a:chOff x="7729877" y="2212423"/>
            <a:chExt cx="192960" cy="407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33AE79A-7A5E-40E5-B13B-E77E6467E5AF}"/>
                    </a:ext>
                  </a:extLst>
                </p14:cNvPr>
                <p14:cNvContentPartPr/>
                <p14:nvPr/>
              </p14:nvContentPartPr>
              <p14:xfrm>
                <a:off x="7840397" y="2970223"/>
                <a:ext cx="82440" cy="3314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33AE79A-7A5E-40E5-B13B-E77E6467E5A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777397" y="2907583"/>
                  <a:ext cx="208080" cy="344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0FE0C39-76DA-4A85-A64A-40EFEA9B79C4}"/>
                    </a:ext>
                  </a:extLst>
                </p14:cNvPr>
                <p14:cNvContentPartPr/>
                <p14:nvPr/>
              </p14:nvContentPartPr>
              <p14:xfrm>
                <a:off x="7856957" y="2212423"/>
                <a:ext cx="51480" cy="470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0FE0C39-76DA-4A85-A64A-40EFEA9B79C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94317" y="2149423"/>
                  <a:ext cx="17712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5335E9F-9304-48A3-B325-80820796241D}"/>
                    </a:ext>
                  </a:extLst>
                </p14:cNvPr>
                <p14:cNvContentPartPr/>
                <p14:nvPr/>
              </p14:nvContentPartPr>
              <p14:xfrm>
                <a:off x="7729877" y="2947183"/>
                <a:ext cx="69120" cy="132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5335E9F-9304-48A3-B325-80820796241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67237" y="2884183"/>
                  <a:ext cx="19476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36" name="Group 18435">
            <a:extLst>
              <a:ext uri="{FF2B5EF4-FFF2-40B4-BE49-F238E27FC236}">
                <a16:creationId xmlns:a16="http://schemas.microsoft.com/office/drawing/2014/main" id="{374AEB57-DFF9-4433-B8C7-7E3198990AF1}"/>
              </a:ext>
            </a:extLst>
          </p:cNvPr>
          <p:cNvGrpSpPr/>
          <p:nvPr/>
        </p:nvGrpSpPr>
        <p:grpSpPr>
          <a:xfrm>
            <a:off x="7298237" y="2527783"/>
            <a:ext cx="120240" cy="221400"/>
            <a:chOff x="7298237" y="2527783"/>
            <a:chExt cx="120240" cy="22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8432" name="Ink 18431">
                  <a:extLst>
                    <a:ext uri="{FF2B5EF4-FFF2-40B4-BE49-F238E27FC236}">
                      <a16:creationId xmlns:a16="http://schemas.microsoft.com/office/drawing/2014/main" id="{63BDD92E-576F-4147-BA8A-67BD24982486}"/>
                    </a:ext>
                  </a:extLst>
                </p14:cNvPr>
                <p14:cNvContentPartPr/>
                <p14:nvPr/>
              </p14:nvContentPartPr>
              <p14:xfrm>
                <a:off x="7298237" y="2527783"/>
                <a:ext cx="84240" cy="184680"/>
              </p14:xfrm>
            </p:contentPart>
          </mc:Choice>
          <mc:Fallback>
            <p:pic>
              <p:nvPicPr>
                <p:cNvPr id="18432" name="Ink 18431">
                  <a:extLst>
                    <a:ext uri="{FF2B5EF4-FFF2-40B4-BE49-F238E27FC236}">
                      <a16:creationId xmlns:a16="http://schemas.microsoft.com/office/drawing/2014/main" id="{63BDD92E-576F-4147-BA8A-67BD2498248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235237" y="2465143"/>
                  <a:ext cx="2098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8433" name="Ink 18432">
                  <a:extLst>
                    <a:ext uri="{FF2B5EF4-FFF2-40B4-BE49-F238E27FC236}">
                      <a16:creationId xmlns:a16="http://schemas.microsoft.com/office/drawing/2014/main" id="{F30172F3-78D7-41E3-9BBF-2320E46B671C}"/>
                    </a:ext>
                  </a:extLst>
                </p14:cNvPr>
                <p14:cNvContentPartPr/>
                <p14:nvPr/>
              </p14:nvContentPartPr>
              <p14:xfrm>
                <a:off x="7343597" y="2553703"/>
                <a:ext cx="55080" cy="195480"/>
              </p14:xfrm>
            </p:contentPart>
          </mc:Choice>
          <mc:Fallback>
            <p:pic>
              <p:nvPicPr>
                <p:cNvPr id="18433" name="Ink 18432">
                  <a:extLst>
                    <a:ext uri="{FF2B5EF4-FFF2-40B4-BE49-F238E27FC236}">
                      <a16:creationId xmlns:a16="http://schemas.microsoft.com/office/drawing/2014/main" id="{F30172F3-78D7-41E3-9BBF-2320E46B671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280597" y="2490703"/>
                  <a:ext cx="1807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8435" name="Ink 18434">
                  <a:extLst>
                    <a:ext uri="{FF2B5EF4-FFF2-40B4-BE49-F238E27FC236}">
                      <a16:creationId xmlns:a16="http://schemas.microsoft.com/office/drawing/2014/main" id="{D94934F1-692E-49C0-81D4-6B85E994AFA1}"/>
                    </a:ext>
                  </a:extLst>
                </p14:cNvPr>
                <p14:cNvContentPartPr/>
                <p14:nvPr/>
              </p14:nvContentPartPr>
              <p14:xfrm>
                <a:off x="7356557" y="2533903"/>
                <a:ext cx="61920" cy="47520"/>
              </p14:xfrm>
            </p:contentPart>
          </mc:Choice>
          <mc:Fallback>
            <p:pic>
              <p:nvPicPr>
                <p:cNvPr id="18435" name="Ink 18434">
                  <a:extLst>
                    <a:ext uri="{FF2B5EF4-FFF2-40B4-BE49-F238E27FC236}">
                      <a16:creationId xmlns:a16="http://schemas.microsoft.com/office/drawing/2014/main" id="{D94934F1-692E-49C0-81D4-6B85E994AFA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293917" y="2470903"/>
                  <a:ext cx="187560" cy="17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8437" name="Ink 18436">
                <a:extLst>
                  <a:ext uri="{FF2B5EF4-FFF2-40B4-BE49-F238E27FC236}">
                    <a16:creationId xmlns:a16="http://schemas.microsoft.com/office/drawing/2014/main" id="{AA3FC8AD-3004-4F4E-ADA4-FD2D8D1BD27E}"/>
                  </a:ext>
                </a:extLst>
              </p14:cNvPr>
              <p14:cNvContentPartPr/>
              <p14:nvPr/>
            </p14:nvContentPartPr>
            <p14:xfrm>
              <a:off x="7276997" y="2518423"/>
              <a:ext cx="129240" cy="209520"/>
            </p14:xfrm>
          </p:contentPart>
        </mc:Choice>
        <mc:Fallback>
          <p:pic>
            <p:nvPicPr>
              <p:cNvPr id="18437" name="Ink 18436">
                <a:extLst>
                  <a:ext uri="{FF2B5EF4-FFF2-40B4-BE49-F238E27FC236}">
                    <a16:creationId xmlns:a16="http://schemas.microsoft.com/office/drawing/2014/main" id="{AA3FC8AD-3004-4F4E-ADA4-FD2D8D1BD27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259357" y="2500423"/>
                <a:ext cx="164880" cy="24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40" name="Group 18439">
            <a:extLst>
              <a:ext uri="{FF2B5EF4-FFF2-40B4-BE49-F238E27FC236}">
                <a16:creationId xmlns:a16="http://schemas.microsoft.com/office/drawing/2014/main" id="{FFCECC39-1DA0-4746-B614-3AF48340BB34}"/>
              </a:ext>
            </a:extLst>
          </p:cNvPr>
          <p:cNvGrpSpPr/>
          <p:nvPr/>
        </p:nvGrpSpPr>
        <p:grpSpPr>
          <a:xfrm>
            <a:off x="7211837" y="3467023"/>
            <a:ext cx="63720" cy="430200"/>
            <a:chOff x="7211837" y="3467023"/>
            <a:chExt cx="63720" cy="43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8438" name="Ink 18437">
                  <a:extLst>
                    <a:ext uri="{FF2B5EF4-FFF2-40B4-BE49-F238E27FC236}">
                      <a16:creationId xmlns:a16="http://schemas.microsoft.com/office/drawing/2014/main" id="{03EF4B33-E2B2-43AF-B1F5-2CCAA46769FD}"/>
                    </a:ext>
                  </a:extLst>
                </p14:cNvPr>
                <p14:cNvContentPartPr/>
                <p14:nvPr/>
              </p14:nvContentPartPr>
              <p14:xfrm>
                <a:off x="7250717" y="3518863"/>
                <a:ext cx="24840" cy="378360"/>
              </p14:xfrm>
            </p:contentPart>
          </mc:Choice>
          <mc:Fallback>
            <p:pic>
              <p:nvPicPr>
                <p:cNvPr id="18438" name="Ink 18437">
                  <a:extLst>
                    <a:ext uri="{FF2B5EF4-FFF2-40B4-BE49-F238E27FC236}">
                      <a16:creationId xmlns:a16="http://schemas.microsoft.com/office/drawing/2014/main" id="{03EF4B33-E2B2-43AF-B1F5-2CCAA46769F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188077" y="3456223"/>
                  <a:ext cx="15048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8439" name="Ink 18438">
                  <a:extLst>
                    <a:ext uri="{FF2B5EF4-FFF2-40B4-BE49-F238E27FC236}">
                      <a16:creationId xmlns:a16="http://schemas.microsoft.com/office/drawing/2014/main" id="{31C2A27E-78AD-4594-B8E3-F56DAF6F60E7}"/>
                    </a:ext>
                  </a:extLst>
                </p14:cNvPr>
                <p14:cNvContentPartPr/>
                <p14:nvPr/>
              </p14:nvContentPartPr>
              <p14:xfrm>
                <a:off x="7211837" y="3467023"/>
                <a:ext cx="56520" cy="387360"/>
              </p14:xfrm>
            </p:contentPart>
          </mc:Choice>
          <mc:Fallback>
            <p:pic>
              <p:nvPicPr>
                <p:cNvPr id="18439" name="Ink 18438">
                  <a:extLst>
                    <a:ext uri="{FF2B5EF4-FFF2-40B4-BE49-F238E27FC236}">
                      <a16:creationId xmlns:a16="http://schemas.microsoft.com/office/drawing/2014/main" id="{31C2A27E-78AD-4594-B8E3-F56DAF6F60E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48837" y="3404383"/>
                  <a:ext cx="182160" cy="51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43" name="Group 18442">
            <a:extLst>
              <a:ext uri="{FF2B5EF4-FFF2-40B4-BE49-F238E27FC236}">
                <a16:creationId xmlns:a16="http://schemas.microsoft.com/office/drawing/2014/main" id="{EB66609B-992E-4591-8577-53CD3B022746}"/>
              </a:ext>
            </a:extLst>
          </p:cNvPr>
          <p:cNvGrpSpPr/>
          <p:nvPr/>
        </p:nvGrpSpPr>
        <p:grpSpPr>
          <a:xfrm>
            <a:off x="6727277" y="4237423"/>
            <a:ext cx="275400" cy="311040"/>
            <a:chOff x="6727277" y="4237423"/>
            <a:chExt cx="275400" cy="31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8441" name="Ink 18440">
                  <a:extLst>
                    <a:ext uri="{FF2B5EF4-FFF2-40B4-BE49-F238E27FC236}">
                      <a16:creationId xmlns:a16="http://schemas.microsoft.com/office/drawing/2014/main" id="{DFA002F2-5586-480A-9225-061BE14FA396}"/>
                    </a:ext>
                  </a:extLst>
                </p14:cNvPr>
                <p14:cNvContentPartPr/>
                <p14:nvPr/>
              </p14:nvContentPartPr>
              <p14:xfrm>
                <a:off x="6727277" y="4237423"/>
                <a:ext cx="25560" cy="311040"/>
              </p14:xfrm>
            </p:contentPart>
          </mc:Choice>
          <mc:Fallback>
            <p:pic>
              <p:nvPicPr>
                <p:cNvPr id="18441" name="Ink 18440">
                  <a:extLst>
                    <a:ext uri="{FF2B5EF4-FFF2-40B4-BE49-F238E27FC236}">
                      <a16:creationId xmlns:a16="http://schemas.microsoft.com/office/drawing/2014/main" id="{DFA002F2-5586-480A-9225-061BE14FA39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664637" y="4174423"/>
                  <a:ext cx="15120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8442" name="Ink 18441">
                  <a:extLst>
                    <a:ext uri="{FF2B5EF4-FFF2-40B4-BE49-F238E27FC236}">
                      <a16:creationId xmlns:a16="http://schemas.microsoft.com/office/drawing/2014/main" id="{56660B4C-660F-423F-A437-1CC0E88B71DA}"/>
                    </a:ext>
                  </a:extLst>
                </p14:cNvPr>
                <p14:cNvContentPartPr/>
                <p14:nvPr/>
              </p14:nvContentPartPr>
              <p14:xfrm>
                <a:off x="6963437" y="4345423"/>
                <a:ext cx="39240" cy="42120"/>
              </p14:xfrm>
            </p:contentPart>
          </mc:Choice>
          <mc:Fallback>
            <p:pic>
              <p:nvPicPr>
                <p:cNvPr id="18442" name="Ink 18441">
                  <a:extLst>
                    <a:ext uri="{FF2B5EF4-FFF2-40B4-BE49-F238E27FC236}">
                      <a16:creationId xmlns:a16="http://schemas.microsoft.com/office/drawing/2014/main" id="{56660B4C-660F-423F-A437-1CC0E88B71D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00797" y="4282423"/>
                  <a:ext cx="16488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48" name="Group 18447">
            <a:extLst>
              <a:ext uri="{FF2B5EF4-FFF2-40B4-BE49-F238E27FC236}">
                <a16:creationId xmlns:a16="http://schemas.microsoft.com/office/drawing/2014/main" id="{15D7F60E-A1E4-461C-8582-9363523DC757}"/>
              </a:ext>
            </a:extLst>
          </p:cNvPr>
          <p:cNvGrpSpPr/>
          <p:nvPr/>
        </p:nvGrpSpPr>
        <p:grpSpPr>
          <a:xfrm>
            <a:off x="4876157" y="4553143"/>
            <a:ext cx="538560" cy="69480"/>
            <a:chOff x="4876157" y="4553143"/>
            <a:chExt cx="538560" cy="6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8444" name="Ink 18443">
                  <a:extLst>
                    <a:ext uri="{FF2B5EF4-FFF2-40B4-BE49-F238E27FC236}">
                      <a16:creationId xmlns:a16="http://schemas.microsoft.com/office/drawing/2014/main" id="{CC284E6D-BB10-4A1E-9DB5-4F48A64C18EE}"/>
                    </a:ext>
                  </a:extLst>
                </p14:cNvPr>
                <p14:cNvContentPartPr/>
                <p14:nvPr/>
              </p14:nvContentPartPr>
              <p14:xfrm>
                <a:off x="5194037" y="4553143"/>
                <a:ext cx="20520" cy="7200"/>
              </p14:xfrm>
            </p:contentPart>
          </mc:Choice>
          <mc:Fallback>
            <p:pic>
              <p:nvPicPr>
                <p:cNvPr id="18444" name="Ink 18443">
                  <a:extLst>
                    <a:ext uri="{FF2B5EF4-FFF2-40B4-BE49-F238E27FC236}">
                      <a16:creationId xmlns:a16="http://schemas.microsoft.com/office/drawing/2014/main" id="{CC284E6D-BB10-4A1E-9DB5-4F48A64C18E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131397" y="4490503"/>
                  <a:ext cx="146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8445" name="Ink 18444">
                  <a:extLst>
                    <a:ext uri="{FF2B5EF4-FFF2-40B4-BE49-F238E27FC236}">
                      <a16:creationId xmlns:a16="http://schemas.microsoft.com/office/drawing/2014/main" id="{A14A857D-BC27-4659-A92D-34A75A6FAA59}"/>
                    </a:ext>
                  </a:extLst>
                </p14:cNvPr>
                <p14:cNvContentPartPr/>
                <p14:nvPr/>
              </p14:nvContentPartPr>
              <p14:xfrm>
                <a:off x="4876157" y="4563583"/>
                <a:ext cx="538560" cy="59040"/>
              </p14:xfrm>
            </p:contentPart>
          </mc:Choice>
          <mc:Fallback>
            <p:pic>
              <p:nvPicPr>
                <p:cNvPr id="18445" name="Ink 18444">
                  <a:extLst>
                    <a:ext uri="{FF2B5EF4-FFF2-40B4-BE49-F238E27FC236}">
                      <a16:creationId xmlns:a16="http://schemas.microsoft.com/office/drawing/2014/main" id="{A14A857D-BC27-4659-A92D-34A75A6FAA5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813157" y="4500583"/>
                  <a:ext cx="66420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8446" name="Ink 18445">
                <a:extLst>
                  <a:ext uri="{FF2B5EF4-FFF2-40B4-BE49-F238E27FC236}">
                    <a16:creationId xmlns:a16="http://schemas.microsoft.com/office/drawing/2014/main" id="{ED2E1C54-7F3D-4978-9303-EB57CE371053}"/>
                  </a:ext>
                </a:extLst>
              </p14:cNvPr>
              <p14:cNvContentPartPr/>
              <p14:nvPr/>
            </p14:nvContentPartPr>
            <p14:xfrm>
              <a:off x="5296277" y="4860943"/>
              <a:ext cx="53280" cy="236520"/>
            </p14:xfrm>
          </p:contentPart>
        </mc:Choice>
        <mc:Fallback>
          <p:pic>
            <p:nvPicPr>
              <p:cNvPr id="18446" name="Ink 18445">
                <a:extLst>
                  <a:ext uri="{FF2B5EF4-FFF2-40B4-BE49-F238E27FC236}">
                    <a16:creationId xmlns:a16="http://schemas.microsoft.com/office/drawing/2014/main" id="{ED2E1C54-7F3D-4978-9303-EB57CE37105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233277" y="4798303"/>
                <a:ext cx="17892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8447" name="Ink 18446">
                <a:extLst>
                  <a:ext uri="{FF2B5EF4-FFF2-40B4-BE49-F238E27FC236}">
                    <a16:creationId xmlns:a16="http://schemas.microsoft.com/office/drawing/2014/main" id="{6CC57C4C-8E85-4048-B77C-3DFC5AD78F74}"/>
                  </a:ext>
                </a:extLst>
              </p14:cNvPr>
              <p14:cNvContentPartPr/>
              <p14:nvPr/>
            </p14:nvContentPartPr>
            <p14:xfrm>
              <a:off x="6188717" y="4212583"/>
              <a:ext cx="54360" cy="147600"/>
            </p14:xfrm>
          </p:contentPart>
        </mc:Choice>
        <mc:Fallback>
          <p:pic>
            <p:nvPicPr>
              <p:cNvPr id="18447" name="Ink 18446">
                <a:extLst>
                  <a:ext uri="{FF2B5EF4-FFF2-40B4-BE49-F238E27FC236}">
                    <a16:creationId xmlns:a16="http://schemas.microsoft.com/office/drawing/2014/main" id="{6CC57C4C-8E85-4048-B77C-3DFC5AD78F7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125717" y="4149943"/>
                <a:ext cx="18000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8449" name="Ink 18448">
                <a:extLst>
                  <a:ext uri="{FF2B5EF4-FFF2-40B4-BE49-F238E27FC236}">
                    <a16:creationId xmlns:a16="http://schemas.microsoft.com/office/drawing/2014/main" id="{95271C67-16C8-4425-AFA2-61AFA2716ACA}"/>
                  </a:ext>
                </a:extLst>
              </p14:cNvPr>
              <p14:cNvContentPartPr/>
              <p14:nvPr/>
            </p14:nvContentPartPr>
            <p14:xfrm>
              <a:off x="1674317" y="3022063"/>
              <a:ext cx="253440" cy="89640"/>
            </p14:xfrm>
          </p:contentPart>
        </mc:Choice>
        <mc:Fallback>
          <p:pic>
            <p:nvPicPr>
              <p:cNvPr id="18449" name="Ink 18448">
                <a:extLst>
                  <a:ext uri="{FF2B5EF4-FFF2-40B4-BE49-F238E27FC236}">
                    <a16:creationId xmlns:a16="http://schemas.microsoft.com/office/drawing/2014/main" id="{95271C67-16C8-4425-AFA2-61AFA2716AC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611677" y="2959063"/>
                <a:ext cx="3790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8450" name="Ink 18449">
                <a:extLst>
                  <a:ext uri="{FF2B5EF4-FFF2-40B4-BE49-F238E27FC236}">
                    <a16:creationId xmlns:a16="http://schemas.microsoft.com/office/drawing/2014/main" id="{EF92CB01-542B-4BC1-A4F5-EFC34ADB4C45}"/>
                  </a:ext>
                </a:extLst>
              </p14:cNvPr>
              <p14:cNvContentPartPr/>
              <p14:nvPr/>
            </p14:nvContentPartPr>
            <p14:xfrm>
              <a:off x="1776557" y="2791663"/>
              <a:ext cx="55080" cy="57600"/>
            </p14:xfrm>
          </p:contentPart>
        </mc:Choice>
        <mc:Fallback>
          <p:pic>
            <p:nvPicPr>
              <p:cNvPr id="18450" name="Ink 18449">
                <a:extLst>
                  <a:ext uri="{FF2B5EF4-FFF2-40B4-BE49-F238E27FC236}">
                    <a16:creationId xmlns:a16="http://schemas.microsoft.com/office/drawing/2014/main" id="{EF92CB01-542B-4BC1-A4F5-EFC34ADB4C4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713917" y="2729023"/>
                <a:ext cx="1807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8451" name="Ink 18450">
                <a:extLst>
                  <a:ext uri="{FF2B5EF4-FFF2-40B4-BE49-F238E27FC236}">
                    <a16:creationId xmlns:a16="http://schemas.microsoft.com/office/drawing/2014/main" id="{6A8B7D42-8245-4F39-9B0F-107600171F51}"/>
                  </a:ext>
                </a:extLst>
              </p14:cNvPr>
              <p14:cNvContentPartPr/>
              <p14:nvPr/>
            </p14:nvContentPartPr>
            <p14:xfrm>
              <a:off x="5952557" y="5496343"/>
              <a:ext cx="110160" cy="84960"/>
            </p14:xfrm>
          </p:contentPart>
        </mc:Choice>
        <mc:Fallback>
          <p:pic>
            <p:nvPicPr>
              <p:cNvPr id="18451" name="Ink 18450">
                <a:extLst>
                  <a:ext uri="{FF2B5EF4-FFF2-40B4-BE49-F238E27FC236}">
                    <a16:creationId xmlns:a16="http://schemas.microsoft.com/office/drawing/2014/main" id="{6A8B7D42-8245-4F39-9B0F-107600171F5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889917" y="5433703"/>
                <a:ext cx="2358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8452" name="Ink 18451">
                <a:extLst>
                  <a:ext uri="{FF2B5EF4-FFF2-40B4-BE49-F238E27FC236}">
                    <a16:creationId xmlns:a16="http://schemas.microsoft.com/office/drawing/2014/main" id="{A8D61061-5FC5-4BFB-B8B3-3F20355C86FB}"/>
                  </a:ext>
                </a:extLst>
              </p14:cNvPr>
              <p14:cNvContentPartPr/>
              <p14:nvPr/>
            </p14:nvContentPartPr>
            <p14:xfrm>
              <a:off x="6042557" y="4818103"/>
              <a:ext cx="239400" cy="45720"/>
            </p14:xfrm>
          </p:contentPart>
        </mc:Choice>
        <mc:Fallback>
          <p:pic>
            <p:nvPicPr>
              <p:cNvPr id="18452" name="Ink 18451">
                <a:extLst>
                  <a:ext uri="{FF2B5EF4-FFF2-40B4-BE49-F238E27FC236}">
                    <a16:creationId xmlns:a16="http://schemas.microsoft.com/office/drawing/2014/main" id="{A8D61061-5FC5-4BFB-B8B3-3F20355C86F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979557" y="4755103"/>
                <a:ext cx="3650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8453" name="Ink 18452">
                <a:extLst>
                  <a:ext uri="{FF2B5EF4-FFF2-40B4-BE49-F238E27FC236}">
                    <a16:creationId xmlns:a16="http://schemas.microsoft.com/office/drawing/2014/main" id="{CEAC6B53-ADEC-40C9-9002-EACB2AAC1346}"/>
                  </a:ext>
                </a:extLst>
              </p14:cNvPr>
              <p14:cNvContentPartPr/>
              <p14:nvPr/>
            </p14:nvContentPartPr>
            <p14:xfrm>
              <a:off x="6018797" y="5367463"/>
              <a:ext cx="111960" cy="193680"/>
            </p14:xfrm>
          </p:contentPart>
        </mc:Choice>
        <mc:Fallback>
          <p:pic>
            <p:nvPicPr>
              <p:cNvPr id="18453" name="Ink 18452">
                <a:extLst>
                  <a:ext uri="{FF2B5EF4-FFF2-40B4-BE49-F238E27FC236}">
                    <a16:creationId xmlns:a16="http://schemas.microsoft.com/office/drawing/2014/main" id="{CEAC6B53-ADEC-40C9-9002-EACB2AAC134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956157" y="5304463"/>
                <a:ext cx="23760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8454" name="Ink 18453">
                <a:extLst>
                  <a:ext uri="{FF2B5EF4-FFF2-40B4-BE49-F238E27FC236}">
                    <a16:creationId xmlns:a16="http://schemas.microsoft.com/office/drawing/2014/main" id="{D02272EB-22EF-4DF8-B6EA-AE6143D2F64C}"/>
                  </a:ext>
                </a:extLst>
              </p14:cNvPr>
              <p14:cNvContentPartPr/>
              <p14:nvPr/>
            </p14:nvContentPartPr>
            <p14:xfrm>
              <a:off x="6136157" y="4828183"/>
              <a:ext cx="74880" cy="165960"/>
            </p14:xfrm>
          </p:contentPart>
        </mc:Choice>
        <mc:Fallback>
          <p:pic>
            <p:nvPicPr>
              <p:cNvPr id="18454" name="Ink 18453">
                <a:extLst>
                  <a:ext uri="{FF2B5EF4-FFF2-40B4-BE49-F238E27FC236}">
                    <a16:creationId xmlns:a16="http://schemas.microsoft.com/office/drawing/2014/main" id="{D02272EB-22EF-4DF8-B6EA-AE6143D2F64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118517" y="4810183"/>
                <a:ext cx="1105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8455" name="Ink 18454">
                <a:extLst>
                  <a:ext uri="{FF2B5EF4-FFF2-40B4-BE49-F238E27FC236}">
                    <a16:creationId xmlns:a16="http://schemas.microsoft.com/office/drawing/2014/main" id="{C81BCEEA-F80D-4BF1-BD58-E4AD4E40B4A0}"/>
                  </a:ext>
                </a:extLst>
              </p14:cNvPr>
              <p14:cNvContentPartPr/>
              <p14:nvPr/>
            </p14:nvContentPartPr>
            <p14:xfrm>
              <a:off x="6071717" y="5212303"/>
              <a:ext cx="110520" cy="160200"/>
            </p14:xfrm>
          </p:contentPart>
        </mc:Choice>
        <mc:Fallback>
          <p:pic>
            <p:nvPicPr>
              <p:cNvPr id="18455" name="Ink 18454">
                <a:extLst>
                  <a:ext uri="{FF2B5EF4-FFF2-40B4-BE49-F238E27FC236}">
                    <a16:creationId xmlns:a16="http://schemas.microsoft.com/office/drawing/2014/main" id="{C81BCEEA-F80D-4BF1-BD58-E4AD4E40B4A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053717" y="5194663"/>
                <a:ext cx="1461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8456" name="Ink 18455">
                <a:extLst>
                  <a:ext uri="{FF2B5EF4-FFF2-40B4-BE49-F238E27FC236}">
                    <a16:creationId xmlns:a16="http://schemas.microsoft.com/office/drawing/2014/main" id="{237FB032-334D-48BA-8D12-44223F8E3D56}"/>
                  </a:ext>
                </a:extLst>
              </p14:cNvPr>
              <p14:cNvContentPartPr/>
              <p14:nvPr/>
            </p14:nvContentPartPr>
            <p14:xfrm>
              <a:off x="4614077" y="1366783"/>
              <a:ext cx="1314720" cy="144000"/>
            </p14:xfrm>
          </p:contentPart>
        </mc:Choice>
        <mc:Fallback>
          <p:pic>
            <p:nvPicPr>
              <p:cNvPr id="18456" name="Ink 18455">
                <a:extLst>
                  <a:ext uri="{FF2B5EF4-FFF2-40B4-BE49-F238E27FC236}">
                    <a16:creationId xmlns:a16="http://schemas.microsoft.com/office/drawing/2014/main" id="{237FB032-334D-48BA-8D12-44223F8E3D5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560437" y="1258783"/>
                <a:ext cx="142236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8457" name="Ink 18456">
                <a:extLst>
                  <a:ext uri="{FF2B5EF4-FFF2-40B4-BE49-F238E27FC236}">
                    <a16:creationId xmlns:a16="http://schemas.microsoft.com/office/drawing/2014/main" id="{DE7ECB6C-0591-495D-AFEC-2A154C2ADA09}"/>
                  </a:ext>
                </a:extLst>
              </p14:cNvPr>
              <p14:cNvContentPartPr/>
              <p14:nvPr/>
            </p14:nvContentPartPr>
            <p14:xfrm>
              <a:off x="1501157" y="1186423"/>
              <a:ext cx="713160" cy="351720"/>
            </p14:xfrm>
          </p:contentPart>
        </mc:Choice>
        <mc:Fallback>
          <p:pic>
            <p:nvPicPr>
              <p:cNvPr id="18457" name="Ink 18456">
                <a:extLst>
                  <a:ext uri="{FF2B5EF4-FFF2-40B4-BE49-F238E27FC236}">
                    <a16:creationId xmlns:a16="http://schemas.microsoft.com/office/drawing/2014/main" id="{DE7ECB6C-0591-495D-AFEC-2A154C2ADA0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447517" y="1078423"/>
                <a:ext cx="820800" cy="5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8458" name="Ink 18457">
                <a:extLst>
                  <a:ext uri="{FF2B5EF4-FFF2-40B4-BE49-F238E27FC236}">
                    <a16:creationId xmlns:a16="http://schemas.microsoft.com/office/drawing/2014/main" id="{EAC0D6B4-B914-4F1B-BC96-36D7FA44E09A}"/>
                  </a:ext>
                </a:extLst>
              </p14:cNvPr>
              <p14:cNvContentPartPr/>
              <p14:nvPr/>
            </p14:nvContentPartPr>
            <p14:xfrm>
              <a:off x="3148517" y="1693303"/>
              <a:ext cx="2645640" cy="82080"/>
            </p14:xfrm>
          </p:contentPart>
        </mc:Choice>
        <mc:Fallback>
          <p:pic>
            <p:nvPicPr>
              <p:cNvPr id="18458" name="Ink 18457">
                <a:extLst>
                  <a:ext uri="{FF2B5EF4-FFF2-40B4-BE49-F238E27FC236}">
                    <a16:creationId xmlns:a16="http://schemas.microsoft.com/office/drawing/2014/main" id="{EAC0D6B4-B914-4F1B-BC96-36D7FA44E09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094517" y="1585303"/>
                <a:ext cx="275328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8459" name="Ink 18458">
                <a:extLst>
                  <a:ext uri="{FF2B5EF4-FFF2-40B4-BE49-F238E27FC236}">
                    <a16:creationId xmlns:a16="http://schemas.microsoft.com/office/drawing/2014/main" id="{2CDE64DA-EEE0-473C-8641-13C2B24E18BF}"/>
                  </a:ext>
                </a:extLst>
              </p14:cNvPr>
              <p14:cNvContentPartPr/>
              <p14:nvPr/>
            </p14:nvContentPartPr>
            <p14:xfrm>
              <a:off x="1470197" y="1768183"/>
              <a:ext cx="747720" cy="308520"/>
            </p14:xfrm>
          </p:contentPart>
        </mc:Choice>
        <mc:Fallback>
          <p:pic>
            <p:nvPicPr>
              <p:cNvPr id="18459" name="Ink 18458">
                <a:extLst>
                  <a:ext uri="{FF2B5EF4-FFF2-40B4-BE49-F238E27FC236}">
                    <a16:creationId xmlns:a16="http://schemas.microsoft.com/office/drawing/2014/main" id="{2CDE64DA-EEE0-473C-8641-13C2B24E18B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416557" y="1660183"/>
                <a:ext cx="855360" cy="52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7147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04800"/>
            <a:ext cx="341414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14.  Momentum 4-vector         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613581E-5A2F-4404-A87B-00B3CBA532A3}"/>
              </a:ext>
            </a:extLst>
          </p:cNvPr>
          <p:cNvGrpSpPr/>
          <p:nvPr/>
        </p:nvGrpSpPr>
        <p:grpSpPr>
          <a:xfrm>
            <a:off x="1820117" y="1220263"/>
            <a:ext cx="179640" cy="378720"/>
            <a:chOff x="1820117" y="1220263"/>
            <a:chExt cx="179640" cy="37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FDC7C7C-E935-44D8-B69A-5C7E70E68B82}"/>
                    </a:ext>
                  </a:extLst>
                </p14:cNvPr>
                <p14:cNvContentPartPr/>
                <p14:nvPr/>
              </p14:nvContentPartPr>
              <p14:xfrm>
                <a:off x="1820117" y="1220263"/>
                <a:ext cx="36720" cy="378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FDC7C7C-E935-44D8-B69A-5C7E70E68B8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02117" y="1202623"/>
                  <a:ext cx="723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98FA60F-AED1-4CD4-84CA-4312452AD7DC}"/>
                    </a:ext>
                  </a:extLst>
                </p14:cNvPr>
                <p14:cNvContentPartPr/>
                <p14:nvPr/>
              </p14:nvContentPartPr>
              <p14:xfrm>
                <a:off x="1848557" y="1222423"/>
                <a:ext cx="151200" cy="137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98FA60F-AED1-4CD4-84CA-4312452AD7D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30557" y="1204423"/>
                  <a:ext cx="18684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EFC34C6-FD1F-401C-B584-7E62D2E1DF6B}"/>
              </a:ext>
            </a:extLst>
          </p:cNvPr>
          <p:cNvGrpSpPr/>
          <p:nvPr/>
        </p:nvGrpSpPr>
        <p:grpSpPr>
          <a:xfrm>
            <a:off x="2099837" y="1474783"/>
            <a:ext cx="122760" cy="207360"/>
            <a:chOff x="2099837" y="1474783"/>
            <a:chExt cx="122760" cy="20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ED2C728-702F-4390-BCBD-C03064515A9D}"/>
                    </a:ext>
                  </a:extLst>
                </p14:cNvPr>
                <p14:cNvContentPartPr/>
                <p14:nvPr/>
              </p14:nvContentPartPr>
              <p14:xfrm>
                <a:off x="2099837" y="1587823"/>
                <a:ext cx="68040" cy="94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ED2C728-702F-4390-BCBD-C03064515A9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82197" y="1570183"/>
                  <a:ext cx="103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08FFCCB-3D2B-43E2-B1FF-45854CB4A850}"/>
                    </a:ext>
                  </a:extLst>
                </p14:cNvPr>
                <p14:cNvContentPartPr/>
                <p14:nvPr/>
              </p14:nvContentPartPr>
              <p14:xfrm>
                <a:off x="2198837" y="1474783"/>
                <a:ext cx="23760" cy="54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08FFCCB-3D2B-43E2-B1FF-45854CB4A85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80837" y="1456783"/>
                  <a:ext cx="5940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56" name="Group 19455">
            <a:extLst>
              <a:ext uri="{FF2B5EF4-FFF2-40B4-BE49-F238E27FC236}">
                <a16:creationId xmlns:a16="http://schemas.microsoft.com/office/drawing/2014/main" id="{C99AD5E2-4E62-4BD3-A3B3-F64A4759C2F8}"/>
              </a:ext>
            </a:extLst>
          </p:cNvPr>
          <p:cNvGrpSpPr/>
          <p:nvPr/>
        </p:nvGrpSpPr>
        <p:grpSpPr>
          <a:xfrm>
            <a:off x="2556317" y="1312063"/>
            <a:ext cx="292320" cy="119160"/>
            <a:chOff x="2556317" y="1312063"/>
            <a:chExt cx="292320" cy="11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BC4E6C3-1C86-4BB2-9C71-14574D791AF5}"/>
                    </a:ext>
                  </a:extLst>
                </p14:cNvPr>
                <p14:cNvContentPartPr/>
                <p14:nvPr/>
              </p14:nvContentPartPr>
              <p14:xfrm>
                <a:off x="2556317" y="1312063"/>
                <a:ext cx="284040" cy="36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BC4E6C3-1C86-4BB2-9C71-14574D791AF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38317" y="1294063"/>
                  <a:ext cx="319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CB1ED03-5A94-4EBA-97C4-4B034B797FC9}"/>
                    </a:ext>
                  </a:extLst>
                </p14:cNvPr>
                <p14:cNvContentPartPr/>
                <p14:nvPr/>
              </p14:nvContentPartPr>
              <p14:xfrm>
                <a:off x="2586917" y="1407823"/>
                <a:ext cx="261720" cy="23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CB1ED03-5A94-4EBA-97C4-4B034B797FC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68917" y="1389823"/>
                  <a:ext cx="297360" cy="5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457" name="Ink 19456">
                <a:extLst>
                  <a:ext uri="{FF2B5EF4-FFF2-40B4-BE49-F238E27FC236}">
                    <a16:creationId xmlns:a16="http://schemas.microsoft.com/office/drawing/2014/main" id="{21423E2F-7099-400C-B24B-639E417EFA53}"/>
                  </a:ext>
                </a:extLst>
              </p14:cNvPr>
              <p14:cNvContentPartPr/>
              <p14:nvPr/>
            </p14:nvContentPartPr>
            <p14:xfrm>
              <a:off x="3131237" y="1366783"/>
              <a:ext cx="234360" cy="14400"/>
            </p14:xfrm>
          </p:contentPart>
        </mc:Choice>
        <mc:Fallback>
          <p:pic>
            <p:nvPicPr>
              <p:cNvPr id="19457" name="Ink 19456">
                <a:extLst>
                  <a:ext uri="{FF2B5EF4-FFF2-40B4-BE49-F238E27FC236}">
                    <a16:creationId xmlns:a16="http://schemas.microsoft.com/office/drawing/2014/main" id="{21423E2F-7099-400C-B24B-639E417EFA5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13597" y="1349143"/>
                <a:ext cx="27000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75" name="Group 19474">
            <a:extLst>
              <a:ext uri="{FF2B5EF4-FFF2-40B4-BE49-F238E27FC236}">
                <a16:creationId xmlns:a16="http://schemas.microsoft.com/office/drawing/2014/main" id="{4F053F2F-E3CD-40D3-ADE1-7E67B5146120}"/>
              </a:ext>
            </a:extLst>
          </p:cNvPr>
          <p:cNvGrpSpPr/>
          <p:nvPr/>
        </p:nvGrpSpPr>
        <p:grpSpPr>
          <a:xfrm>
            <a:off x="3485117" y="1116583"/>
            <a:ext cx="648720" cy="684720"/>
            <a:chOff x="3485117" y="1116583"/>
            <a:chExt cx="648720" cy="68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9465" name="Ink 19464">
                  <a:extLst>
                    <a:ext uri="{FF2B5EF4-FFF2-40B4-BE49-F238E27FC236}">
                      <a16:creationId xmlns:a16="http://schemas.microsoft.com/office/drawing/2014/main" id="{A7682B7A-2D59-40F8-B42B-8D46FDD00D4B}"/>
                    </a:ext>
                  </a:extLst>
                </p14:cNvPr>
                <p14:cNvContentPartPr/>
                <p14:nvPr/>
              </p14:nvContentPartPr>
              <p14:xfrm>
                <a:off x="3485117" y="1123063"/>
                <a:ext cx="158400" cy="249480"/>
              </p14:xfrm>
            </p:contentPart>
          </mc:Choice>
          <mc:Fallback>
            <p:pic>
              <p:nvPicPr>
                <p:cNvPr id="19465" name="Ink 19464">
                  <a:extLst>
                    <a:ext uri="{FF2B5EF4-FFF2-40B4-BE49-F238E27FC236}">
                      <a16:creationId xmlns:a16="http://schemas.microsoft.com/office/drawing/2014/main" id="{A7682B7A-2D59-40F8-B42B-8D46FDD00D4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67117" y="1105423"/>
                  <a:ext cx="1940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9466" name="Ink 19465">
                  <a:extLst>
                    <a:ext uri="{FF2B5EF4-FFF2-40B4-BE49-F238E27FC236}">
                      <a16:creationId xmlns:a16="http://schemas.microsoft.com/office/drawing/2014/main" id="{3CEA0573-83DF-4E76-AB5B-B9402ED8FF99}"/>
                    </a:ext>
                  </a:extLst>
                </p14:cNvPr>
                <p14:cNvContentPartPr/>
                <p14:nvPr/>
              </p14:nvContentPartPr>
              <p14:xfrm>
                <a:off x="3756557" y="1116583"/>
                <a:ext cx="139680" cy="257400"/>
              </p14:xfrm>
            </p:contentPart>
          </mc:Choice>
          <mc:Fallback>
            <p:pic>
              <p:nvPicPr>
                <p:cNvPr id="19466" name="Ink 19465">
                  <a:extLst>
                    <a:ext uri="{FF2B5EF4-FFF2-40B4-BE49-F238E27FC236}">
                      <a16:creationId xmlns:a16="http://schemas.microsoft.com/office/drawing/2014/main" id="{3CEA0573-83DF-4E76-AB5B-B9402ED8FF9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38557" y="1098583"/>
                  <a:ext cx="1753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467" name="Ink 19466">
                  <a:extLst>
                    <a:ext uri="{FF2B5EF4-FFF2-40B4-BE49-F238E27FC236}">
                      <a16:creationId xmlns:a16="http://schemas.microsoft.com/office/drawing/2014/main" id="{63C06A27-0F14-4886-B1BD-6CE30C64FB1E}"/>
                    </a:ext>
                  </a:extLst>
                </p14:cNvPr>
                <p14:cNvContentPartPr/>
                <p14:nvPr/>
              </p14:nvContentPartPr>
              <p14:xfrm>
                <a:off x="3549557" y="1419343"/>
                <a:ext cx="474120" cy="55800"/>
              </p14:xfrm>
            </p:contentPart>
          </mc:Choice>
          <mc:Fallback>
            <p:pic>
              <p:nvPicPr>
                <p:cNvPr id="19467" name="Ink 19466">
                  <a:extLst>
                    <a:ext uri="{FF2B5EF4-FFF2-40B4-BE49-F238E27FC236}">
                      <a16:creationId xmlns:a16="http://schemas.microsoft.com/office/drawing/2014/main" id="{63C06A27-0F14-4886-B1BD-6CE30C64FB1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31557" y="1401703"/>
                  <a:ext cx="5097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469" name="Ink 19468">
                  <a:extLst>
                    <a:ext uri="{FF2B5EF4-FFF2-40B4-BE49-F238E27FC236}">
                      <a16:creationId xmlns:a16="http://schemas.microsoft.com/office/drawing/2014/main" id="{6361E335-D909-4527-B900-DDBF1ADCF374}"/>
                    </a:ext>
                  </a:extLst>
                </p14:cNvPr>
                <p14:cNvContentPartPr/>
                <p14:nvPr/>
              </p14:nvContentPartPr>
              <p14:xfrm>
                <a:off x="3579437" y="1562263"/>
                <a:ext cx="122400" cy="207720"/>
              </p14:xfrm>
            </p:contentPart>
          </mc:Choice>
          <mc:Fallback>
            <p:pic>
              <p:nvPicPr>
                <p:cNvPr id="19469" name="Ink 19468">
                  <a:extLst>
                    <a:ext uri="{FF2B5EF4-FFF2-40B4-BE49-F238E27FC236}">
                      <a16:creationId xmlns:a16="http://schemas.microsoft.com/office/drawing/2014/main" id="{6361E335-D909-4527-B900-DDBF1ADCF37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61797" y="1544263"/>
                  <a:ext cx="1580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471" name="Ink 19470">
                  <a:extLst>
                    <a:ext uri="{FF2B5EF4-FFF2-40B4-BE49-F238E27FC236}">
                      <a16:creationId xmlns:a16="http://schemas.microsoft.com/office/drawing/2014/main" id="{F5E349D8-572D-476D-A8D4-AC8E53E3BE3F}"/>
                    </a:ext>
                  </a:extLst>
                </p14:cNvPr>
                <p14:cNvContentPartPr/>
                <p14:nvPr/>
              </p14:nvContentPartPr>
              <p14:xfrm>
                <a:off x="3817397" y="1622023"/>
                <a:ext cx="96120" cy="148320"/>
              </p14:xfrm>
            </p:contentPart>
          </mc:Choice>
          <mc:Fallback>
            <p:pic>
              <p:nvPicPr>
                <p:cNvPr id="19471" name="Ink 19470">
                  <a:extLst>
                    <a:ext uri="{FF2B5EF4-FFF2-40B4-BE49-F238E27FC236}">
                      <a16:creationId xmlns:a16="http://schemas.microsoft.com/office/drawing/2014/main" id="{F5E349D8-572D-476D-A8D4-AC8E53E3BE3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99397" y="1604023"/>
                  <a:ext cx="131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472" name="Ink 19471">
                  <a:extLst>
                    <a:ext uri="{FF2B5EF4-FFF2-40B4-BE49-F238E27FC236}">
                      <a16:creationId xmlns:a16="http://schemas.microsoft.com/office/drawing/2014/main" id="{A2C39229-1727-4748-8BEA-54D7EF8D791C}"/>
                    </a:ext>
                  </a:extLst>
                </p14:cNvPr>
                <p14:cNvContentPartPr/>
                <p14:nvPr/>
              </p14:nvContentPartPr>
              <p14:xfrm>
                <a:off x="3746837" y="1598623"/>
                <a:ext cx="240840" cy="202680"/>
              </p14:xfrm>
            </p:contentPart>
          </mc:Choice>
          <mc:Fallback>
            <p:pic>
              <p:nvPicPr>
                <p:cNvPr id="19472" name="Ink 19471">
                  <a:extLst>
                    <a:ext uri="{FF2B5EF4-FFF2-40B4-BE49-F238E27FC236}">
                      <a16:creationId xmlns:a16="http://schemas.microsoft.com/office/drawing/2014/main" id="{A2C39229-1727-4748-8BEA-54D7EF8D791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29197" y="1580623"/>
                  <a:ext cx="2764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473" name="Ink 19472">
                  <a:extLst>
                    <a:ext uri="{FF2B5EF4-FFF2-40B4-BE49-F238E27FC236}">
                      <a16:creationId xmlns:a16="http://schemas.microsoft.com/office/drawing/2014/main" id="{96B37F12-E62A-4D51-A49D-0707CA7BD7B7}"/>
                    </a:ext>
                  </a:extLst>
                </p14:cNvPr>
                <p14:cNvContentPartPr/>
                <p14:nvPr/>
              </p14:nvContentPartPr>
              <p14:xfrm>
                <a:off x="4078757" y="1550023"/>
                <a:ext cx="51120" cy="78840"/>
              </p14:xfrm>
            </p:contentPart>
          </mc:Choice>
          <mc:Fallback>
            <p:pic>
              <p:nvPicPr>
                <p:cNvPr id="19473" name="Ink 19472">
                  <a:extLst>
                    <a:ext uri="{FF2B5EF4-FFF2-40B4-BE49-F238E27FC236}">
                      <a16:creationId xmlns:a16="http://schemas.microsoft.com/office/drawing/2014/main" id="{96B37F12-E62A-4D51-A49D-0707CA7BD7B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60757" y="1532023"/>
                  <a:ext cx="867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474" name="Ink 19473">
                  <a:extLst>
                    <a:ext uri="{FF2B5EF4-FFF2-40B4-BE49-F238E27FC236}">
                      <a16:creationId xmlns:a16="http://schemas.microsoft.com/office/drawing/2014/main" id="{BC46C2C5-78D6-44B6-BF95-D12320F7AF50}"/>
                    </a:ext>
                  </a:extLst>
                </p14:cNvPr>
                <p14:cNvContentPartPr/>
                <p14:nvPr/>
              </p14:nvContentPartPr>
              <p14:xfrm>
                <a:off x="4129877" y="1431583"/>
                <a:ext cx="3960" cy="30600"/>
              </p14:xfrm>
            </p:contentPart>
          </mc:Choice>
          <mc:Fallback>
            <p:pic>
              <p:nvPicPr>
                <p:cNvPr id="19474" name="Ink 19473">
                  <a:extLst>
                    <a:ext uri="{FF2B5EF4-FFF2-40B4-BE49-F238E27FC236}">
                      <a16:creationId xmlns:a16="http://schemas.microsoft.com/office/drawing/2014/main" id="{BC46C2C5-78D6-44B6-BF95-D12320F7AF5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11877" y="1413943"/>
                  <a:ext cx="3960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89" name="Group 19488">
            <a:extLst>
              <a:ext uri="{FF2B5EF4-FFF2-40B4-BE49-F238E27FC236}">
                <a16:creationId xmlns:a16="http://schemas.microsoft.com/office/drawing/2014/main" id="{2136A1AE-51E9-41C0-8E82-63B83A2F3E52}"/>
              </a:ext>
            </a:extLst>
          </p:cNvPr>
          <p:cNvGrpSpPr/>
          <p:nvPr/>
        </p:nvGrpSpPr>
        <p:grpSpPr>
          <a:xfrm>
            <a:off x="2669897" y="4865936"/>
            <a:ext cx="1630440" cy="307440"/>
            <a:chOff x="2659637" y="2168503"/>
            <a:chExt cx="1630440" cy="30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476" name="Ink 19475">
                  <a:extLst>
                    <a:ext uri="{FF2B5EF4-FFF2-40B4-BE49-F238E27FC236}">
                      <a16:creationId xmlns:a16="http://schemas.microsoft.com/office/drawing/2014/main" id="{6EDBF64A-562E-43AD-BD27-F07883E87DDF}"/>
                    </a:ext>
                  </a:extLst>
                </p14:cNvPr>
                <p14:cNvContentPartPr/>
                <p14:nvPr/>
              </p14:nvContentPartPr>
              <p14:xfrm>
                <a:off x="2659637" y="2246623"/>
                <a:ext cx="298080" cy="29160"/>
              </p14:xfrm>
            </p:contentPart>
          </mc:Choice>
          <mc:Fallback>
            <p:pic>
              <p:nvPicPr>
                <p:cNvPr id="19476" name="Ink 19475">
                  <a:extLst>
                    <a:ext uri="{FF2B5EF4-FFF2-40B4-BE49-F238E27FC236}">
                      <a16:creationId xmlns:a16="http://schemas.microsoft.com/office/drawing/2014/main" id="{6EDBF64A-562E-43AD-BD27-F07883E87DD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41637" y="2228983"/>
                  <a:ext cx="333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477" name="Ink 19476">
                  <a:extLst>
                    <a:ext uri="{FF2B5EF4-FFF2-40B4-BE49-F238E27FC236}">
                      <a16:creationId xmlns:a16="http://schemas.microsoft.com/office/drawing/2014/main" id="{BB49D510-07A3-4115-9F5D-FFFEA32A7D26}"/>
                    </a:ext>
                  </a:extLst>
                </p14:cNvPr>
                <p14:cNvContentPartPr/>
                <p14:nvPr/>
              </p14:nvContentPartPr>
              <p14:xfrm>
                <a:off x="2692397" y="2342383"/>
                <a:ext cx="253080" cy="24480"/>
              </p14:xfrm>
            </p:contentPart>
          </mc:Choice>
          <mc:Fallback>
            <p:pic>
              <p:nvPicPr>
                <p:cNvPr id="19477" name="Ink 19476">
                  <a:extLst>
                    <a:ext uri="{FF2B5EF4-FFF2-40B4-BE49-F238E27FC236}">
                      <a16:creationId xmlns:a16="http://schemas.microsoft.com/office/drawing/2014/main" id="{BB49D510-07A3-4115-9F5D-FFFEA32A7D2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74397" y="2324743"/>
                  <a:ext cx="2887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479" name="Ink 19478">
                  <a:extLst>
                    <a:ext uri="{FF2B5EF4-FFF2-40B4-BE49-F238E27FC236}">
                      <a16:creationId xmlns:a16="http://schemas.microsoft.com/office/drawing/2014/main" id="{E825E941-A27E-43D9-99B1-16A52194D059}"/>
                    </a:ext>
                  </a:extLst>
                </p14:cNvPr>
                <p14:cNvContentPartPr/>
                <p14:nvPr/>
              </p14:nvContentPartPr>
              <p14:xfrm>
                <a:off x="3205397" y="2168503"/>
                <a:ext cx="23040" cy="238320"/>
              </p14:xfrm>
            </p:contentPart>
          </mc:Choice>
          <mc:Fallback>
            <p:pic>
              <p:nvPicPr>
                <p:cNvPr id="19479" name="Ink 19478">
                  <a:extLst>
                    <a:ext uri="{FF2B5EF4-FFF2-40B4-BE49-F238E27FC236}">
                      <a16:creationId xmlns:a16="http://schemas.microsoft.com/office/drawing/2014/main" id="{E825E941-A27E-43D9-99B1-16A52194D05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87757" y="2150503"/>
                  <a:ext cx="586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9480" name="Ink 19479">
                  <a:extLst>
                    <a:ext uri="{FF2B5EF4-FFF2-40B4-BE49-F238E27FC236}">
                      <a16:creationId xmlns:a16="http://schemas.microsoft.com/office/drawing/2014/main" id="{9C3C4266-305D-4487-A7A0-341A2ECA7F1C}"/>
                    </a:ext>
                  </a:extLst>
                </p14:cNvPr>
                <p14:cNvContentPartPr/>
                <p14:nvPr/>
              </p14:nvContentPartPr>
              <p14:xfrm>
                <a:off x="3092357" y="2303863"/>
                <a:ext cx="272520" cy="10800"/>
              </p14:xfrm>
            </p:contentPart>
          </mc:Choice>
          <mc:Fallback>
            <p:pic>
              <p:nvPicPr>
                <p:cNvPr id="19480" name="Ink 19479">
                  <a:extLst>
                    <a:ext uri="{FF2B5EF4-FFF2-40B4-BE49-F238E27FC236}">
                      <a16:creationId xmlns:a16="http://schemas.microsoft.com/office/drawing/2014/main" id="{9C3C4266-305D-4487-A7A0-341A2ECA7F1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74717" y="2285863"/>
                  <a:ext cx="308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9482" name="Ink 19481">
                  <a:extLst>
                    <a:ext uri="{FF2B5EF4-FFF2-40B4-BE49-F238E27FC236}">
                      <a16:creationId xmlns:a16="http://schemas.microsoft.com/office/drawing/2014/main" id="{EFA1280D-16A0-4E84-B8C4-6DB2D591B161}"/>
                    </a:ext>
                  </a:extLst>
                </p14:cNvPr>
                <p14:cNvContentPartPr/>
                <p14:nvPr/>
              </p14:nvContentPartPr>
              <p14:xfrm>
                <a:off x="3439757" y="2236903"/>
                <a:ext cx="239400" cy="138600"/>
              </p14:xfrm>
            </p:contentPart>
          </mc:Choice>
          <mc:Fallback>
            <p:pic>
              <p:nvPicPr>
                <p:cNvPr id="19482" name="Ink 19481">
                  <a:extLst>
                    <a:ext uri="{FF2B5EF4-FFF2-40B4-BE49-F238E27FC236}">
                      <a16:creationId xmlns:a16="http://schemas.microsoft.com/office/drawing/2014/main" id="{EFA1280D-16A0-4E84-B8C4-6DB2D591B16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21757" y="2219263"/>
                  <a:ext cx="2750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9484" name="Ink 19483">
                  <a:extLst>
                    <a:ext uri="{FF2B5EF4-FFF2-40B4-BE49-F238E27FC236}">
                      <a16:creationId xmlns:a16="http://schemas.microsoft.com/office/drawing/2014/main" id="{625422A5-CE29-43A2-AA3D-5D8D064F4792}"/>
                    </a:ext>
                  </a:extLst>
                </p14:cNvPr>
                <p14:cNvContentPartPr/>
                <p14:nvPr/>
              </p14:nvContentPartPr>
              <p14:xfrm>
                <a:off x="3742877" y="2241943"/>
                <a:ext cx="132480" cy="120960"/>
              </p14:xfrm>
            </p:contentPart>
          </mc:Choice>
          <mc:Fallback>
            <p:pic>
              <p:nvPicPr>
                <p:cNvPr id="19484" name="Ink 19483">
                  <a:extLst>
                    <a:ext uri="{FF2B5EF4-FFF2-40B4-BE49-F238E27FC236}">
                      <a16:creationId xmlns:a16="http://schemas.microsoft.com/office/drawing/2014/main" id="{625422A5-CE29-43A2-AA3D-5D8D064F479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24877" y="2224303"/>
                  <a:ext cx="168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9485" name="Ink 19484">
                  <a:extLst>
                    <a:ext uri="{FF2B5EF4-FFF2-40B4-BE49-F238E27FC236}">
                      <a16:creationId xmlns:a16="http://schemas.microsoft.com/office/drawing/2014/main" id="{538C8F40-4628-49D9-9CDD-6C95B8BD0324}"/>
                    </a:ext>
                  </a:extLst>
                </p14:cNvPr>
                <p14:cNvContentPartPr/>
                <p14:nvPr/>
              </p14:nvContentPartPr>
              <p14:xfrm>
                <a:off x="4017197" y="2216383"/>
                <a:ext cx="136440" cy="159120"/>
              </p14:xfrm>
            </p:contentPart>
          </mc:Choice>
          <mc:Fallback>
            <p:pic>
              <p:nvPicPr>
                <p:cNvPr id="19485" name="Ink 19484">
                  <a:extLst>
                    <a:ext uri="{FF2B5EF4-FFF2-40B4-BE49-F238E27FC236}">
                      <a16:creationId xmlns:a16="http://schemas.microsoft.com/office/drawing/2014/main" id="{538C8F40-4628-49D9-9CDD-6C95B8BD032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99557" y="2198743"/>
                  <a:ext cx="172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9487" name="Ink 19486">
                  <a:extLst>
                    <a:ext uri="{FF2B5EF4-FFF2-40B4-BE49-F238E27FC236}">
                      <a16:creationId xmlns:a16="http://schemas.microsoft.com/office/drawing/2014/main" id="{03F45536-3AEA-4CB9-9C0D-EAE9BC1D930E}"/>
                    </a:ext>
                  </a:extLst>
                </p14:cNvPr>
                <p14:cNvContentPartPr/>
                <p14:nvPr/>
              </p14:nvContentPartPr>
              <p14:xfrm>
                <a:off x="4212677" y="2365423"/>
                <a:ext cx="59040" cy="110520"/>
              </p14:xfrm>
            </p:contentPart>
          </mc:Choice>
          <mc:Fallback>
            <p:pic>
              <p:nvPicPr>
                <p:cNvPr id="19487" name="Ink 19486">
                  <a:extLst>
                    <a:ext uri="{FF2B5EF4-FFF2-40B4-BE49-F238E27FC236}">
                      <a16:creationId xmlns:a16="http://schemas.microsoft.com/office/drawing/2014/main" id="{03F45536-3AEA-4CB9-9C0D-EAE9BC1D930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95037" y="2347783"/>
                  <a:ext cx="94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9488" name="Ink 19487">
                  <a:extLst>
                    <a:ext uri="{FF2B5EF4-FFF2-40B4-BE49-F238E27FC236}">
                      <a16:creationId xmlns:a16="http://schemas.microsoft.com/office/drawing/2014/main" id="{08D4E47B-6A02-44D5-B074-BE2F4C350049}"/>
                    </a:ext>
                  </a:extLst>
                </p14:cNvPr>
                <p14:cNvContentPartPr/>
                <p14:nvPr/>
              </p14:nvContentPartPr>
              <p14:xfrm>
                <a:off x="4285037" y="2253823"/>
                <a:ext cx="5040" cy="15120"/>
              </p14:xfrm>
            </p:contentPart>
          </mc:Choice>
          <mc:Fallback>
            <p:pic>
              <p:nvPicPr>
                <p:cNvPr id="19488" name="Ink 19487">
                  <a:extLst>
                    <a:ext uri="{FF2B5EF4-FFF2-40B4-BE49-F238E27FC236}">
                      <a16:creationId xmlns:a16="http://schemas.microsoft.com/office/drawing/2014/main" id="{08D4E47B-6A02-44D5-B074-BE2F4C35004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67397" y="2235823"/>
                  <a:ext cx="4068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37" name="Group 19536">
            <a:extLst>
              <a:ext uri="{FF2B5EF4-FFF2-40B4-BE49-F238E27FC236}">
                <a16:creationId xmlns:a16="http://schemas.microsoft.com/office/drawing/2014/main" id="{27307C2E-28B3-4754-881A-D171D5C3AFDF}"/>
              </a:ext>
            </a:extLst>
          </p:cNvPr>
          <p:cNvGrpSpPr/>
          <p:nvPr/>
        </p:nvGrpSpPr>
        <p:grpSpPr>
          <a:xfrm>
            <a:off x="2506997" y="3416107"/>
            <a:ext cx="1400040" cy="785160"/>
            <a:chOff x="2807957" y="3689863"/>
            <a:chExt cx="1400040" cy="78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9530" name="Ink 19529">
                  <a:extLst>
                    <a:ext uri="{FF2B5EF4-FFF2-40B4-BE49-F238E27FC236}">
                      <a16:creationId xmlns:a16="http://schemas.microsoft.com/office/drawing/2014/main" id="{2FD15E79-4931-4E6D-B551-FDEDF60EBA81}"/>
                    </a:ext>
                  </a:extLst>
                </p14:cNvPr>
                <p14:cNvContentPartPr/>
                <p14:nvPr/>
              </p14:nvContentPartPr>
              <p14:xfrm>
                <a:off x="2807957" y="3980023"/>
                <a:ext cx="244440" cy="30600"/>
              </p14:xfrm>
            </p:contentPart>
          </mc:Choice>
          <mc:Fallback>
            <p:pic>
              <p:nvPicPr>
                <p:cNvPr id="19530" name="Ink 19529">
                  <a:extLst>
                    <a:ext uri="{FF2B5EF4-FFF2-40B4-BE49-F238E27FC236}">
                      <a16:creationId xmlns:a16="http://schemas.microsoft.com/office/drawing/2014/main" id="{2FD15E79-4931-4E6D-B551-FDEDF60EBA8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90317" y="3962383"/>
                  <a:ext cx="2800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9531" name="Ink 19530">
                  <a:extLst>
                    <a:ext uri="{FF2B5EF4-FFF2-40B4-BE49-F238E27FC236}">
                      <a16:creationId xmlns:a16="http://schemas.microsoft.com/office/drawing/2014/main" id="{996E4A29-9C49-4845-8EAD-86D37994C3E6}"/>
                    </a:ext>
                  </a:extLst>
                </p14:cNvPr>
                <p14:cNvContentPartPr/>
                <p14:nvPr/>
              </p14:nvContentPartPr>
              <p14:xfrm>
                <a:off x="2850437" y="4105663"/>
                <a:ext cx="225000" cy="20160"/>
              </p14:xfrm>
            </p:contentPart>
          </mc:Choice>
          <mc:Fallback>
            <p:pic>
              <p:nvPicPr>
                <p:cNvPr id="19531" name="Ink 19530">
                  <a:extLst>
                    <a:ext uri="{FF2B5EF4-FFF2-40B4-BE49-F238E27FC236}">
                      <a16:creationId xmlns:a16="http://schemas.microsoft.com/office/drawing/2014/main" id="{996E4A29-9C49-4845-8EAD-86D37994C3E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32437" y="4087663"/>
                  <a:ext cx="260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9533" name="Ink 19532">
                  <a:extLst>
                    <a:ext uri="{FF2B5EF4-FFF2-40B4-BE49-F238E27FC236}">
                      <a16:creationId xmlns:a16="http://schemas.microsoft.com/office/drawing/2014/main" id="{1E492284-2A5D-4C0C-B3ED-CCF3CD9FB1B8}"/>
                    </a:ext>
                  </a:extLst>
                </p14:cNvPr>
                <p14:cNvContentPartPr/>
                <p14:nvPr/>
              </p14:nvContentPartPr>
              <p14:xfrm>
                <a:off x="3313037" y="3689863"/>
                <a:ext cx="152280" cy="785160"/>
              </p14:xfrm>
            </p:contentPart>
          </mc:Choice>
          <mc:Fallback>
            <p:pic>
              <p:nvPicPr>
                <p:cNvPr id="19533" name="Ink 19532">
                  <a:extLst>
                    <a:ext uri="{FF2B5EF4-FFF2-40B4-BE49-F238E27FC236}">
                      <a16:creationId xmlns:a16="http://schemas.microsoft.com/office/drawing/2014/main" id="{1E492284-2A5D-4C0C-B3ED-CCF3CD9FB1B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95397" y="3672223"/>
                  <a:ext cx="187920" cy="82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9534" name="Ink 19533">
                  <a:extLst>
                    <a:ext uri="{FF2B5EF4-FFF2-40B4-BE49-F238E27FC236}">
                      <a16:creationId xmlns:a16="http://schemas.microsoft.com/office/drawing/2014/main" id="{3A0E7E0B-A022-4711-AA26-1F7657D4D6C5}"/>
                    </a:ext>
                  </a:extLst>
                </p14:cNvPr>
                <p14:cNvContentPartPr/>
                <p14:nvPr/>
              </p14:nvContentPartPr>
              <p14:xfrm>
                <a:off x="3822797" y="3754303"/>
                <a:ext cx="208440" cy="330120"/>
              </p14:xfrm>
            </p:contentPart>
          </mc:Choice>
          <mc:Fallback>
            <p:pic>
              <p:nvPicPr>
                <p:cNvPr id="19534" name="Ink 19533">
                  <a:extLst>
                    <a:ext uri="{FF2B5EF4-FFF2-40B4-BE49-F238E27FC236}">
                      <a16:creationId xmlns:a16="http://schemas.microsoft.com/office/drawing/2014/main" id="{3A0E7E0B-A022-4711-AA26-1F7657D4D6C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04797" y="3736663"/>
                  <a:ext cx="2440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9535" name="Ink 19534">
                  <a:extLst>
                    <a:ext uri="{FF2B5EF4-FFF2-40B4-BE49-F238E27FC236}">
                      <a16:creationId xmlns:a16="http://schemas.microsoft.com/office/drawing/2014/main" id="{65DC69F8-1210-4D2D-9DD3-1353D5D48C3E}"/>
                    </a:ext>
                  </a:extLst>
                </p14:cNvPr>
                <p14:cNvContentPartPr/>
                <p14:nvPr/>
              </p14:nvContentPartPr>
              <p14:xfrm>
                <a:off x="3576197" y="4184863"/>
                <a:ext cx="631800" cy="9720"/>
              </p14:xfrm>
            </p:contentPart>
          </mc:Choice>
          <mc:Fallback>
            <p:pic>
              <p:nvPicPr>
                <p:cNvPr id="19535" name="Ink 19534">
                  <a:extLst>
                    <a:ext uri="{FF2B5EF4-FFF2-40B4-BE49-F238E27FC236}">
                      <a16:creationId xmlns:a16="http://schemas.microsoft.com/office/drawing/2014/main" id="{65DC69F8-1210-4D2D-9DD3-1353D5D48C3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58197" y="4167223"/>
                  <a:ext cx="667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9536" name="Ink 19535">
                  <a:extLst>
                    <a:ext uri="{FF2B5EF4-FFF2-40B4-BE49-F238E27FC236}">
                      <a16:creationId xmlns:a16="http://schemas.microsoft.com/office/drawing/2014/main" id="{311027EB-8F1B-47B6-8D50-EF6243A6DDC3}"/>
                    </a:ext>
                  </a:extLst>
                </p14:cNvPr>
                <p14:cNvContentPartPr/>
                <p14:nvPr/>
              </p14:nvContentPartPr>
              <p14:xfrm>
                <a:off x="3850157" y="4296463"/>
                <a:ext cx="236880" cy="128520"/>
              </p14:xfrm>
            </p:contentPart>
          </mc:Choice>
          <mc:Fallback>
            <p:pic>
              <p:nvPicPr>
                <p:cNvPr id="19536" name="Ink 19535">
                  <a:extLst>
                    <a:ext uri="{FF2B5EF4-FFF2-40B4-BE49-F238E27FC236}">
                      <a16:creationId xmlns:a16="http://schemas.microsoft.com/office/drawing/2014/main" id="{311027EB-8F1B-47B6-8D50-EF6243A6DDC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32517" y="4278463"/>
                  <a:ext cx="27252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45" name="Group 19544">
            <a:extLst>
              <a:ext uri="{FF2B5EF4-FFF2-40B4-BE49-F238E27FC236}">
                <a16:creationId xmlns:a16="http://schemas.microsoft.com/office/drawing/2014/main" id="{E151E7DF-A458-4DD1-987D-742FA59B18E4}"/>
              </a:ext>
            </a:extLst>
          </p:cNvPr>
          <p:cNvGrpSpPr/>
          <p:nvPr/>
        </p:nvGrpSpPr>
        <p:grpSpPr>
          <a:xfrm>
            <a:off x="4251197" y="3382267"/>
            <a:ext cx="1161360" cy="776880"/>
            <a:chOff x="4552157" y="3656023"/>
            <a:chExt cx="1161360" cy="77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9538" name="Ink 19537">
                  <a:extLst>
                    <a:ext uri="{FF2B5EF4-FFF2-40B4-BE49-F238E27FC236}">
                      <a16:creationId xmlns:a16="http://schemas.microsoft.com/office/drawing/2014/main" id="{1915EDF4-4F6D-43B9-A16E-A2591E1132C2}"/>
                    </a:ext>
                  </a:extLst>
                </p14:cNvPr>
                <p14:cNvContentPartPr/>
                <p14:nvPr/>
              </p14:nvContentPartPr>
              <p14:xfrm>
                <a:off x="4552157" y="4044823"/>
                <a:ext cx="75960" cy="188640"/>
              </p14:xfrm>
            </p:contentPart>
          </mc:Choice>
          <mc:Fallback>
            <p:pic>
              <p:nvPicPr>
                <p:cNvPr id="19538" name="Ink 19537">
                  <a:extLst>
                    <a:ext uri="{FF2B5EF4-FFF2-40B4-BE49-F238E27FC236}">
                      <a16:creationId xmlns:a16="http://schemas.microsoft.com/office/drawing/2014/main" id="{1915EDF4-4F6D-43B9-A16E-A2591E1132C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34517" y="4027183"/>
                  <a:ext cx="111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9539" name="Ink 19538">
                  <a:extLst>
                    <a:ext uri="{FF2B5EF4-FFF2-40B4-BE49-F238E27FC236}">
                      <a16:creationId xmlns:a16="http://schemas.microsoft.com/office/drawing/2014/main" id="{452B2D19-7684-4253-A284-B6DAC8A366A8}"/>
                    </a:ext>
                  </a:extLst>
                </p14:cNvPr>
                <p14:cNvContentPartPr/>
                <p14:nvPr/>
              </p14:nvContentPartPr>
              <p14:xfrm>
                <a:off x="4817117" y="4007023"/>
                <a:ext cx="250200" cy="40680"/>
              </p14:xfrm>
            </p:contentPart>
          </mc:Choice>
          <mc:Fallback>
            <p:pic>
              <p:nvPicPr>
                <p:cNvPr id="19539" name="Ink 19538">
                  <a:extLst>
                    <a:ext uri="{FF2B5EF4-FFF2-40B4-BE49-F238E27FC236}">
                      <a16:creationId xmlns:a16="http://schemas.microsoft.com/office/drawing/2014/main" id="{452B2D19-7684-4253-A284-B6DAC8A366A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99117" y="3989023"/>
                  <a:ext cx="285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9540" name="Ink 19539">
                  <a:extLst>
                    <a:ext uri="{FF2B5EF4-FFF2-40B4-BE49-F238E27FC236}">
                      <a16:creationId xmlns:a16="http://schemas.microsoft.com/office/drawing/2014/main" id="{E3201326-8A0F-4063-9310-85EB66C5C5C2}"/>
                    </a:ext>
                  </a:extLst>
                </p14:cNvPr>
                <p14:cNvContentPartPr/>
                <p14:nvPr/>
              </p14:nvContentPartPr>
              <p14:xfrm>
                <a:off x="5253077" y="3928543"/>
                <a:ext cx="9720" cy="273240"/>
              </p14:xfrm>
            </p:contentPart>
          </mc:Choice>
          <mc:Fallback>
            <p:pic>
              <p:nvPicPr>
                <p:cNvPr id="19540" name="Ink 19539">
                  <a:extLst>
                    <a:ext uri="{FF2B5EF4-FFF2-40B4-BE49-F238E27FC236}">
                      <a16:creationId xmlns:a16="http://schemas.microsoft.com/office/drawing/2014/main" id="{E3201326-8A0F-4063-9310-85EB66C5C5C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35077" y="3910543"/>
                  <a:ext cx="453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9541" name="Ink 19540">
                  <a:extLst>
                    <a:ext uri="{FF2B5EF4-FFF2-40B4-BE49-F238E27FC236}">
                      <a16:creationId xmlns:a16="http://schemas.microsoft.com/office/drawing/2014/main" id="{EB839CA0-BA65-48DA-8AA9-A9BA069BBAFF}"/>
                    </a:ext>
                  </a:extLst>
                </p14:cNvPr>
                <p14:cNvContentPartPr/>
                <p14:nvPr/>
              </p14:nvContentPartPr>
              <p14:xfrm>
                <a:off x="5223557" y="3946903"/>
                <a:ext cx="191880" cy="123840"/>
              </p14:xfrm>
            </p:contentPart>
          </mc:Choice>
          <mc:Fallback>
            <p:pic>
              <p:nvPicPr>
                <p:cNvPr id="19541" name="Ink 19540">
                  <a:extLst>
                    <a:ext uri="{FF2B5EF4-FFF2-40B4-BE49-F238E27FC236}">
                      <a16:creationId xmlns:a16="http://schemas.microsoft.com/office/drawing/2014/main" id="{EB839CA0-BA65-48DA-8AA9-A9BA069BBAF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05557" y="3929263"/>
                  <a:ext cx="2275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9543" name="Ink 19542">
                  <a:extLst>
                    <a:ext uri="{FF2B5EF4-FFF2-40B4-BE49-F238E27FC236}">
                      <a16:creationId xmlns:a16="http://schemas.microsoft.com/office/drawing/2014/main" id="{C88B291C-DC4B-45BF-BB8D-5E55A6898A4A}"/>
                    </a:ext>
                  </a:extLst>
                </p14:cNvPr>
                <p14:cNvContentPartPr/>
                <p14:nvPr/>
              </p14:nvContentPartPr>
              <p14:xfrm>
                <a:off x="5226797" y="3858703"/>
                <a:ext cx="203400" cy="18000"/>
              </p14:xfrm>
            </p:contentPart>
          </mc:Choice>
          <mc:Fallback>
            <p:pic>
              <p:nvPicPr>
                <p:cNvPr id="19543" name="Ink 19542">
                  <a:extLst>
                    <a:ext uri="{FF2B5EF4-FFF2-40B4-BE49-F238E27FC236}">
                      <a16:creationId xmlns:a16="http://schemas.microsoft.com/office/drawing/2014/main" id="{C88B291C-DC4B-45BF-BB8D-5E55A6898A4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09157" y="3841063"/>
                  <a:ext cx="2390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9544" name="Ink 19543">
                  <a:extLst>
                    <a:ext uri="{FF2B5EF4-FFF2-40B4-BE49-F238E27FC236}">
                      <a16:creationId xmlns:a16="http://schemas.microsoft.com/office/drawing/2014/main" id="{3191814A-BA78-4570-A97B-208972FB8758}"/>
                    </a:ext>
                  </a:extLst>
                </p14:cNvPr>
                <p14:cNvContentPartPr/>
                <p14:nvPr/>
              </p14:nvContentPartPr>
              <p14:xfrm>
                <a:off x="5508677" y="3656023"/>
                <a:ext cx="204840" cy="776880"/>
              </p14:xfrm>
            </p:contentPart>
          </mc:Choice>
          <mc:Fallback>
            <p:pic>
              <p:nvPicPr>
                <p:cNvPr id="19544" name="Ink 19543">
                  <a:extLst>
                    <a:ext uri="{FF2B5EF4-FFF2-40B4-BE49-F238E27FC236}">
                      <a16:creationId xmlns:a16="http://schemas.microsoft.com/office/drawing/2014/main" id="{3191814A-BA78-4570-A97B-208972FB875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491037" y="3638023"/>
                  <a:ext cx="240480" cy="81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55" name="Group 19554">
            <a:extLst>
              <a:ext uri="{FF2B5EF4-FFF2-40B4-BE49-F238E27FC236}">
                <a16:creationId xmlns:a16="http://schemas.microsoft.com/office/drawing/2014/main" id="{E95D6782-56D2-46B3-BACB-545D5BBD3D55}"/>
              </a:ext>
            </a:extLst>
          </p:cNvPr>
          <p:cNvGrpSpPr/>
          <p:nvPr/>
        </p:nvGrpSpPr>
        <p:grpSpPr>
          <a:xfrm>
            <a:off x="8142641" y="3257013"/>
            <a:ext cx="857229" cy="417429"/>
            <a:chOff x="5929517" y="5197183"/>
            <a:chExt cx="1296720" cy="63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9546" name="Ink 19545">
                  <a:extLst>
                    <a:ext uri="{FF2B5EF4-FFF2-40B4-BE49-F238E27FC236}">
                      <a16:creationId xmlns:a16="http://schemas.microsoft.com/office/drawing/2014/main" id="{BC33DDE2-8ED5-480D-92CB-5D93EE040D50}"/>
                    </a:ext>
                  </a:extLst>
                </p14:cNvPr>
                <p14:cNvContentPartPr/>
                <p14:nvPr/>
              </p14:nvContentPartPr>
              <p14:xfrm>
                <a:off x="5952557" y="5525143"/>
                <a:ext cx="40320" cy="303480"/>
              </p14:xfrm>
            </p:contentPart>
          </mc:Choice>
          <mc:Fallback>
            <p:pic>
              <p:nvPicPr>
                <p:cNvPr id="19546" name="Ink 19545">
                  <a:extLst>
                    <a:ext uri="{FF2B5EF4-FFF2-40B4-BE49-F238E27FC236}">
                      <a16:creationId xmlns:a16="http://schemas.microsoft.com/office/drawing/2014/main" id="{BC33DDE2-8ED5-480D-92CB-5D93EE040D5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25677" y="5498493"/>
                  <a:ext cx="93542" cy="3573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9547" name="Ink 19546">
                  <a:extLst>
                    <a:ext uri="{FF2B5EF4-FFF2-40B4-BE49-F238E27FC236}">
                      <a16:creationId xmlns:a16="http://schemas.microsoft.com/office/drawing/2014/main" id="{B1040251-9041-4F0F-BE00-76CD543936EE}"/>
                    </a:ext>
                  </a:extLst>
                </p14:cNvPr>
                <p14:cNvContentPartPr/>
                <p14:nvPr/>
              </p14:nvContentPartPr>
              <p14:xfrm>
                <a:off x="5934557" y="5516143"/>
                <a:ext cx="158400" cy="100440"/>
              </p14:xfrm>
            </p:contentPart>
          </mc:Choice>
          <mc:Fallback>
            <p:pic>
              <p:nvPicPr>
                <p:cNvPr id="19547" name="Ink 19546">
                  <a:extLst>
                    <a:ext uri="{FF2B5EF4-FFF2-40B4-BE49-F238E27FC236}">
                      <a16:creationId xmlns:a16="http://schemas.microsoft.com/office/drawing/2014/main" id="{B1040251-9041-4F0F-BE00-76CD543936E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07341" y="5489540"/>
                  <a:ext cx="212289" cy="1541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9548" name="Ink 19547">
                  <a:extLst>
                    <a:ext uri="{FF2B5EF4-FFF2-40B4-BE49-F238E27FC236}">
                      <a16:creationId xmlns:a16="http://schemas.microsoft.com/office/drawing/2014/main" id="{9EF3EE7E-0B7F-4B4C-9E95-915D25181DEA}"/>
                    </a:ext>
                  </a:extLst>
                </p14:cNvPr>
                <p14:cNvContentPartPr/>
                <p14:nvPr/>
              </p14:nvContentPartPr>
              <p14:xfrm>
                <a:off x="5929517" y="5377903"/>
                <a:ext cx="193680" cy="23400"/>
              </p14:xfrm>
            </p:contentPart>
          </mc:Choice>
          <mc:Fallback>
            <p:pic>
              <p:nvPicPr>
                <p:cNvPr id="19548" name="Ink 19547">
                  <a:extLst>
                    <a:ext uri="{FF2B5EF4-FFF2-40B4-BE49-F238E27FC236}">
                      <a16:creationId xmlns:a16="http://schemas.microsoft.com/office/drawing/2014/main" id="{9EF3EE7E-0B7F-4B4C-9E95-915D25181DE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02315" y="5351312"/>
                  <a:ext cx="247540" cy="760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9549" name="Ink 19548">
                  <a:extLst>
                    <a:ext uri="{FF2B5EF4-FFF2-40B4-BE49-F238E27FC236}">
                      <a16:creationId xmlns:a16="http://schemas.microsoft.com/office/drawing/2014/main" id="{5A0B374A-923C-4BF7-9002-50A1609108AA}"/>
                    </a:ext>
                  </a:extLst>
                </p14:cNvPr>
                <p14:cNvContentPartPr/>
                <p14:nvPr/>
              </p14:nvContentPartPr>
              <p14:xfrm>
                <a:off x="6261437" y="5492023"/>
                <a:ext cx="198720" cy="23760"/>
              </p14:xfrm>
            </p:contentPart>
          </mc:Choice>
          <mc:Fallback>
            <p:pic>
              <p:nvPicPr>
                <p:cNvPr id="19549" name="Ink 19548">
                  <a:extLst>
                    <a:ext uri="{FF2B5EF4-FFF2-40B4-BE49-F238E27FC236}">
                      <a16:creationId xmlns:a16="http://schemas.microsoft.com/office/drawing/2014/main" id="{5A0B374A-923C-4BF7-9002-50A1609108A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34215" y="5465023"/>
                  <a:ext cx="252619" cy="772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9550" name="Ink 19549">
                  <a:extLst>
                    <a:ext uri="{FF2B5EF4-FFF2-40B4-BE49-F238E27FC236}">
                      <a16:creationId xmlns:a16="http://schemas.microsoft.com/office/drawing/2014/main" id="{E961C7AF-17AA-4EA7-BB47-DD45936F1347}"/>
                    </a:ext>
                  </a:extLst>
                </p14:cNvPr>
                <p14:cNvContentPartPr/>
                <p14:nvPr/>
              </p14:nvContentPartPr>
              <p14:xfrm>
                <a:off x="6279077" y="5548903"/>
                <a:ext cx="197640" cy="18000"/>
              </p14:xfrm>
            </p:contentPart>
          </mc:Choice>
          <mc:Fallback>
            <p:pic>
              <p:nvPicPr>
                <p:cNvPr id="19550" name="Ink 19549">
                  <a:extLst>
                    <a:ext uri="{FF2B5EF4-FFF2-40B4-BE49-F238E27FC236}">
                      <a16:creationId xmlns:a16="http://schemas.microsoft.com/office/drawing/2014/main" id="{E961C7AF-17AA-4EA7-BB47-DD45936F134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52398" y="5522432"/>
                  <a:ext cx="251542" cy="704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9552" name="Ink 19551">
                  <a:extLst>
                    <a:ext uri="{FF2B5EF4-FFF2-40B4-BE49-F238E27FC236}">
                      <a16:creationId xmlns:a16="http://schemas.microsoft.com/office/drawing/2014/main" id="{EE9F9909-6108-4E77-8B31-3138D2A3DA22}"/>
                    </a:ext>
                  </a:extLst>
                </p14:cNvPr>
                <p14:cNvContentPartPr/>
                <p14:nvPr/>
              </p14:nvContentPartPr>
              <p14:xfrm>
                <a:off x="6614957" y="5333983"/>
                <a:ext cx="299880" cy="391680"/>
              </p14:xfrm>
            </p:contentPart>
          </mc:Choice>
          <mc:Fallback>
            <p:pic>
              <p:nvPicPr>
                <p:cNvPr id="19552" name="Ink 19551">
                  <a:extLst>
                    <a:ext uri="{FF2B5EF4-FFF2-40B4-BE49-F238E27FC236}">
                      <a16:creationId xmlns:a16="http://schemas.microsoft.com/office/drawing/2014/main" id="{EE9F9909-6108-4E77-8B31-3138D2A3DA2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588289" y="5306783"/>
                  <a:ext cx="353760" cy="4455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9553" name="Ink 19552">
                  <a:extLst>
                    <a:ext uri="{FF2B5EF4-FFF2-40B4-BE49-F238E27FC236}">
                      <a16:creationId xmlns:a16="http://schemas.microsoft.com/office/drawing/2014/main" id="{64F86985-16AB-4717-AD44-1F74E8797581}"/>
                    </a:ext>
                  </a:extLst>
                </p14:cNvPr>
                <p14:cNvContentPartPr/>
                <p14:nvPr/>
              </p14:nvContentPartPr>
              <p14:xfrm>
                <a:off x="6542957" y="5197183"/>
                <a:ext cx="331560" cy="60120"/>
              </p14:xfrm>
            </p:contentPart>
          </mc:Choice>
          <mc:Fallback>
            <p:pic>
              <p:nvPicPr>
                <p:cNvPr id="19553" name="Ink 19552">
                  <a:extLst>
                    <a:ext uri="{FF2B5EF4-FFF2-40B4-BE49-F238E27FC236}">
                      <a16:creationId xmlns:a16="http://schemas.microsoft.com/office/drawing/2014/main" id="{64F86985-16AB-4717-AD44-1F74E879758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15735" y="5170102"/>
                  <a:ext cx="385459" cy="1137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9554" name="Ink 19553">
                  <a:extLst>
                    <a:ext uri="{FF2B5EF4-FFF2-40B4-BE49-F238E27FC236}">
                      <a16:creationId xmlns:a16="http://schemas.microsoft.com/office/drawing/2014/main" id="{5C338F0C-EBBF-4440-98BD-FEE68AB20237}"/>
                    </a:ext>
                  </a:extLst>
                </p14:cNvPr>
                <p14:cNvContentPartPr/>
                <p14:nvPr/>
              </p14:nvContentPartPr>
              <p14:xfrm>
                <a:off x="7005917" y="5301943"/>
                <a:ext cx="220320" cy="370440"/>
              </p14:xfrm>
            </p:contentPart>
          </mc:Choice>
          <mc:Fallback>
            <p:pic>
              <p:nvPicPr>
                <p:cNvPr id="19554" name="Ink 19553">
                  <a:extLst>
                    <a:ext uri="{FF2B5EF4-FFF2-40B4-BE49-F238E27FC236}">
                      <a16:creationId xmlns:a16="http://schemas.microsoft.com/office/drawing/2014/main" id="{5C338F0C-EBBF-4440-98BD-FEE68AB2023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78717" y="5274745"/>
                  <a:ext cx="274176" cy="42429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93" name="Group 19592">
            <a:extLst>
              <a:ext uri="{FF2B5EF4-FFF2-40B4-BE49-F238E27FC236}">
                <a16:creationId xmlns:a16="http://schemas.microsoft.com/office/drawing/2014/main" id="{78590F4C-2035-4215-B67A-45E3928DF893}"/>
              </a:ext>
            </a:extLst>
          </p:cNvPr>
          <p:cNvGrpSpPr/>
          <p:nvPr/>
        </p:nvGrpSpPr>
        <p:grpSpPr>
          <a:xfrm>
            <a:off x="6248837" y="3306093"/>
            <a:ext cx="1179000" cy="498600"/>
            <a:chOff x="3367037" y="5158663"/>
            <a:chExt cx="1403640" cy="703800"/>
          </a:xfrm>
        </p:grpSpPr>
        <p:grpSp>
          <p:nvGrpSpPr>
            <p:cNvPr id="19560" name="Group 19559">
              <a:extLst>
                <a:ext uri="{FF2B5EF4-FFF2-40B4-BE49-F238E27FC236}">
                  <a16:creationId xmlns:a16="http://schemas.microsoft.com/office/drawing/2014/main" id="{709A477E-C551-4F0B-BED9-D9032ACDCEA4}"/>
                </a:ext>
              </a:extLst>
            </p:cNvPr>
            <p:cNvGrpSpPr/>
            <p:nvPr/>
          </p:nvGrpSpPr>
          <p:grpSpPr>
            <a:xfrm>
              <a:off x="3367037" y="5326423"/>
              <a:ext cx="817560" cy="387360"/>
              <a:chOff x="3367037" y="5326423"/>
              <a:chExt cx="817560" cy="3873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90">
                <p14:nvContentPartPr>
                  <p14:cNvPr id="19556" name="Ink 19555">
                    <a:extLst>
                      <a:ext uri="{FF2B5EF4-FFF2-40B4-BE49-F238E27FC236}">
                        <a16:creationId xmlns:a16="http://schemas.microsoft.com/office/drawing/2014/main" id="{1B6B8B92-C6F2-43C2-A528-D8E2F4A4BD55}"/>
                      </a:ext>
                    </a:extLst>
                  </p14:cNvPr>
                  <p14:cNvContentPartPr/>
                  <p14:nvPr/>
                </p14:nvContentPartPr>
                <p14:xfrm>
                  <a:off x="3367037" y="5326423"/>
                  <a:ext cx="232920" cy="387360"/>
                </p14:xfrm>
              </p:contentPart>
            </mc:Choice>
            <mc:Fallback>
              <p:pic>
                <p:nvPicPr>
                  <p:cNvPr id="19556" name="Ink 19555">
                    <a:extLst>
                      <a:ext uri="{FF2B5EF4-FFF2-40B4-BE49-F238E27FC236}">
                        <a16:creationId xmlns:a16="http://schemas.microsoft.com/office/drawing/2014/main" id="{1B6B8B92-C6F2-43C2-A528-D8E2F4A4BD55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3345629" y="5301039"/>
                    <a:ext cx="275308" cy="4376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2">
                <p14:nvContentPartPr>
                  <p14:cNvPr id="19557" name="Ink 19556">
                    <a:extLst>
                      <a:ext uri="{FF2B5EF4-FFF2-40B4-BE49-F238E27FC236}">
                        <a16:creationId xmlns:a16="http://schemas.microsoft.com/office/drawing/2014/main" id="{16C40269-8ACB-45F4-A3E6-6B78F7F61C66}"/>
                      </a:ext>
                    </a:extLst>
                  </p14:cNvPr>
                  <p14:cNvContentPartPr/>
                  <p14:nvPr/>
                </p14:nvContentPartPr>
                <p14:xfrm>
                  <a:off x="3722357" y="5443783"/>
                  <a:ext cx="167760" cy="29520"/>
                </p14:xfrm>
              </p:contentPart>
            </mc:Choice>
            <mc:Fallback>
              <p:pic>
                <p:nvPicPr>
                  <p:cNvPr id="19557" name="Ink 19556">
                    <a:extLst>
                      <a:ext uri="{FF2B5EF4-FFF2-40B4-BE49-F238E27FC236}">
                        <a16:creationId xmlns:a16="http://schemas.microsoft.com/office/drawing/2014/main" id="{16C40269-8ACB-45F4-A3E6-6B78F7F61C66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3700959" y="5419266"/>
                    <a:ext cx="210128" cy="790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4">
                <p14:nvContentPartPr>
                  <p14:cNvPr id="19558" name="Ink 19557">
                    <a:extLst>
                      <a:ext uri="{FF2B5EF4-FFF2-40B4-BE49-F238E27FC236}">
                        <a16:creationId xmlns:a16="http://schemas.microsoft.com/office/drawing/2014/main" id="{15339AA8-B557-423D-8C76-5232550144BF}"/>
                      </a:ext>
                    </a:extLst>
                  </p14:cNvPr>
                  <p14:cNvContentPartPr/>
                  <p14:nvPr/>
                </p14:nvContentPartPr>
                <p14:xfrm>
                  <a:off x="3720557" y="5538823"/>
                  <a:ext cx="182160" cy="18360"/>
                </p14:xfrm>
              </p:contentPart>
            </mc:Choice>
            <mc:Fallback>
              <p:pic>
                <p:nvPicPr>
                  <p:cNvPr id="19558" name="Ink 19557">
                    <a:extLst>
                      <a:ext uri="{FF2B5EF4-FFF2-40B4-BE49-F238E27FC236}">
                        <a16:creationId xmlns:a16="http://schemas.microsoft.com/office/drawing/2014/main" id="{15339AA8-B557-423D-8C76-5232550144BF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3699126" y="5513833"/>
                    <a:ext cx="224593" cy="688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6">
                <p14:nvContentPartPr>
                  <p14:cNvPr id="19559" name="Ink 19558">
                    <a:extLst>
                      <a:ext uri="{FF2B5EF4-FFF2-40B4-BE49-F238E27FC236}">
                        <a16:creationId xmlns:a16="http://schemas.microsoft.com/office/drawing/2014/main" id="{78A47814-EC43-47ED-90E1-28EC6A2B131E}"/>
                      </a:ext>
                    </a:extLst>
                  </p14:cNvPr>
                  <p14:cNvContentPartPr/>
                  <p14:nvPr/>
                </p14:nvContentPartPr>
                <p14:xfrm>
                  <a:off x="4043837" y="5480143"/>
                  <a:ext cx="140760" cy="26280"/>
                </p14:xfrm>
              </p:contentPart>
            </mc:Choice>
            <mc:Fallback>
              <p:pic>
                <p:nvPicPr>
                  <p:cNvPr id="19559" name="Ink 19558">
                    <a:extLst>
                      <a:ext uri="{FF2B5EF4-FFF2-40B4-BE49-F238E27FC236}">
                        <a16:creationId xmlns:a16="http://schemas.microsoft.com/office/drawing/2014/main" id="{78A47814-EC43-47ED-90E1-28EC6A2B131E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4022445" y="5454874"/>
                    <a:ext cx="183116" cy="7631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9568" name="Group 19567">
              <a:extLst>
                <a:ext uri="{FF2B5EF4-FFF2-40B4-BE49-F238E27FC236}">
                  <a16:creationId xmlns:a16="http://schemas.microsoft.com/office/drawing/2014/main" id="{633905B3-E0A4-4B87-A02A-15D8F1026778}"/>
                </a:ext>
              </a:extLst>
            </p:cNvPr>
            <p:cNvGrpSpPr/>
            <p:nvPr/>
          </p:nvGrpSpPr>
          <p:grpSpPr>
            <a:xfrm>
              <a:off x="4308797" y="5158663"/>
              <a:ext cx="461880" cy="703800"/>
              <a:chOff x="4308797" y="5158663"/>
              <a:chExt cx="461880" cy="7038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98">
                <p14:nvContentPartPr>
                  <p14:cNvPr id="19561" name="Ink 19560">
                    <a:extLst>
                      <a:ext uri="{FF2B5EF4-FFF2-40B4-BE49-F238E27FC236}">
                        <a16:creationId xmlns:a16="http://schemas.microsoft.com/office/drawing/2014/main" id="{9C6454C1-B355-421C-B1BC-0F29FE6DBB3B}"/>
                      </a:ext>
                    </a:extLst>
                  </p14:cNvPr>
                  <p14:cNvContentPartPr/>
                  <p14:nvPr/>
                </p14:nvContentPartPr>
                <p14:xfrm>
                  <a:off x="4324637" y="5158663"/>
                  <a:ext cx="208800" cy="302760"/>
                </p14:xfrm>
              </p:contentPart>
            </mc:Choice>
            <mc:Fallback>
              <p:pic>
                <p:nvPicPr>
                  <p:cNvPr id="19561" name="Ink 19560">
                    <a:extLst>
                      <a:ext uri="{FF2B5EF4-FFF2-40B4-BE49-F238E27FC236}">
                        <a16:creationId xmlns:a16="http://schemas.microsoft.com/office/drawing/2014/main" id="{9C6454C1-B355-421C-B1BC-0F29FE6DBB3B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4303628" y="5133264"/>
                    <a:ext cx="251246" cy="3530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0">
                <p14:nvContentPartPr>
                  <p14:cNvPr id="19562" name="Ink 19561">
                    <a:extLst>
                      <a:ext uri="{FF2B5EF4-FFF2-40B4-BE49-F238E27FC236}">
                        <a16:creationId xmlns:a16="http://schemas.microsoft.com/office/drawing/2014/main" id="{47EDEA63-C7A1-4B61-BA1E-7F684E1E55B6}"/>
                      </a:ext>
                    </a:extLst>
                  </p14:cNvPr>
                  <p14:cNvContentPartPr/>
                  <p14:nvPr/>
                </p14:nvContentPartPr>
                <p14:xfrm>
                  <a:off x="4567637" y="5195743"/>
                  <a:ext cx="150840" cy="280440"/>
                </p14:xfrm>
              </p:contentPart>
            </mc:Choice>
            <mc:Fallback>
              <p:pic>
                <p:nvPicPr>
                  <p:cNvPr id="19562" name="Ink 19561">
                    <a:extLst>
                      <a:ext uri="{FF2B5EF4-FFF2-40B4-BE49-F238E27FC236}">
                        <a16:creationId xmlns:a16="http://schemas.microsoft.com/office/drawing/2014/main" id="{47EDEA63-C7A1-4B61-BA1E-7F684E1E55B6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4546211" y="5170341"/>
                    <a:ext cx="193264" cy="3307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2">
                <p14:nvContentPartPr>
                  <p14:cNvPr id="19564" name="Ink 19563">
                    <a:extLst>
                      <a:ext uri="{FF2B5EF4-FFF2-40B4-BE49-F238E27FC236}">
                        <a16:creationId xmlns:a16="http://schemas.microsoft.com/office/drawing/2014/main" id="{F6BE5EC8-B69B-4976-9931-A6AF1A6BC758}"/>
                      </a:ext>
                    </a:extLst>
                  </p14:cNvPr>
                  <p14:cNvContentPartPr/>
                  <p14:nvPr/>
                </p14:nvContentPartPr>
                <p14:xfrm>
                  <a:off x="4308797" y="5533423"/>
                  <a:ext cx="461880" cy="43200"/>
                </p14:xfrm>
              </p:contentPart>
            </mc:Choice>
            <mc:Fallback>
              <p:pic>
                <p:nvPicPr>
                  <p:cNvPr id="19564" name="Ink 19563">
                    <a:extLst>
                      <a:ext uri="{FF2B5EF4-FFF2-40B4-BE49-F238E27FC236}">
                        <a16:creationId xmlns:a16="http://schemas.microsoft.com/office/drawing/2014/main" id="{F6BE5EC8-B69B-4976-9931-A6AF1A6BC758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4287374" y="5508307"/>
                    <a:ext cx="504298" cy="929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4">
                <p14:nvContentPartPr>
                  <p14:cNvPr id="19565" name="Ink 19564">
                    <a:extLst>
                      <a:ext uri="{FF2B5EF4-FFF2-40B4-BE49-F238E27FC236}">
                        <a16:creationId xmlns:a16="http://schemas.microsoft.com/office/drawing/2014/main" id="{64C9E41C-8919-4CEC-A5B5-B6F45E5B9064}"/>
                      </a:ext>
                    </a:extLst>
                  </p14:cNvPr>
                  <p14:cNvContentPartPr/>
                  <p14:nvPr/>
                </p14:nvContentPartPr>
                <p14:xfrm>
                  <a:off x="4326077" y="5623423"/>
                  <a:ext cx="125280" cy="239040"/>
                </p14:xfrm>
              </p:contentPart>
            </mc:Choice>
            <mc:Fallback>
              <p:pic>
                <p:nvPicPr>
                  <p:cNvPr id="19565" name="Ink 19564">
                    <a:extLst>
                      <a:ext uri="{FF2B5EF4-FFF2-40B4-BE49-F238E27FC236}">
                        <a16:creationId xmlns:a16="http://schemas.microsoft.com/office/drawing/2014/main" id="{64C9E41C-8919-4CEC-A5B5-B6F45E5B9064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4305126" y="5598047"/>
                    <a:ext cx="167610" cy="2892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6">
                <p14:nvContentPartPr>
                  <p14:cNvPr id="19566" name="Ink 19565">
                    <a:extLst>
                      <a:ext uri="{FF2B5EF4-FFF2-40B4-BE49-F238E27FC236}">
                        <a16:creationId xmlns:a16="http://schemas.microsoft.com/office/drawing/2014/main" id="{AE212F1F-1496-4252-B375-E2472C2D2948}"/>
                      </a:ext>
                    </a:extLst>
                  </p14:cNvPr>
                  <p14:cNvContentPartPr/>
                  <p14:nvPr/>
                </p14:nvContentPartPr>
                <p14:xfrm>
                  <a:off x="4553237" y="5591743"/>
                  <a:ext cx="122760" cy="267480"/>
                </p14:xfrm>
              </p:contentPart>
            </mc:Choice>
            <mc:Fallback>
              <p:pic>
                <p:nvPicPr>
                  <p:cNvPr id="19566" name="Ink 19565">
                    <a:extLst>
                      <a:ext uri="{FF2B5EF4-FFF2-40B4-BE49-F238E27FC236}">
                        <a16:creationId xmlns:a16="http://schemas.microsoft.com/office/drawing/2014/main" id="{AE212F1F-1496-4252-B375-E2472C2D2948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4531850" y="5566365"/>
                    <a:ext cx="165106" cy="3177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8">
                <p14:nvContentPartPr>
                  <p14:cNvPr id="19567" name="Ink 19566">
                    <a:extLst>
                      <a:ext uri="{FF2B5EF4-FFF2-40B4-BE49-F238E27FC236}">
                        <a16:creationId xmlns:a16="http://schemas.microsoft.com/office/drawing/2014/main" id="{42633161-2517-4AA0-80B1-DEC87ECE49DC}"/>
                      </a:ext>
                    </a:extLst>
                  </p14:cNvPr>
                  <p14:cNvContentPartPr/>
                  <p14:nvPr/>
                </p14:nvContentPartPr>
                <p14:xfrm>
                  <a:off x="4509677" y="5686423"/>
                  <a:ext cx="173160" cy="44640"/>
                </p14:xfrm>
              </p:contentPart>
            </mc:Choice>
            <mc:Fallback>
              <p:pic>
                <p:nvPicPr>
                  <p:cNvPr id="19567" name="Ink 19566">
                    <a:extLst>
                      <a:ext uri="{FF2B5EF4-FFF2-40B4-BE49-F238E27FC236}">
                        <a16:creationId xmlns:a16="http://schemas.microsoft.com/office/drawing/2014/main" id="{42633161-2517-4AA0-80B1-DEC87ECE49DC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4488246" y="5661059"/>
                    <a:ext cx="215593" cy="948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9583" name="Group 19582">
            <a:extLst>
              <a:ext uri="{FF2B5EF4-FFF2-40B4-BE49-F238E27FC236}">
                <a16:creationId xmlns:a16="http://schemas.microsoft.com/office/drawing/2014/main" id="{EC80B777-F447-4E20-9260-D803AA14819E}"/>
              </a:ext>
            </a:extLst>
          </p:cNvPr>
          <p:cNvGrpSpPr/>
          <p:nvPr/>
        </p:nvGrpSpPr>
        <p:grpSpPr>
          <a:xfrm>
            <a:off x="2475703" y="2154328"/>
            <a:ext cx="1496160" cy="870480"/>
            <a:chOff x="4907117" y="957823"/>
            <a:chExt cx="1496160" cy="87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9569" name="Ink 19568">
                  <a:extLst>
                    <a:ext uri="{FF2B5EF4-FFF2-40B4-BE49-F238E27FC236}">
                      <a16:creationId xmlns:a16="http://schemas.microsoft.com/office/drawing/2014/main" id="{FCF39AC5-EC3F-4C53-A807-EDD75303381F}"/>
                    </a:ext>
                  </a:extLst>
                </p14:cNvPr>
                <p14:cNvContentPartPr/>
                <p14:nvPr/>
              </p14:nvContentPartPr>
              <p14:xfrm>
                <a:off x="4915037" y="1298743"/>
                <a:ext cx="270360" cy="30240"/>
              </p14:xfrm>
            </p:contentPart>
          </mc:Choice>
          <mc:Fallback>
            <p:pic>
              <p:nvPicPr>
                <p:cNvPr id="19569" name="Ink 19568">
                  <a:extLst>
                    <a:ext uri="{FF2B5EF4-FFF2-40B4-BE49-F238E27FC236}">
                      <a16:creationId xmlns:a16="http://schemas.microsoft.com/office/drawing/2014/main" id="{FCF39AC5-EC3F-4C53-A807-EDD75303381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97037" y="1280743"/>
                  <a:ext cx="306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9570" name="Ink 19569">
                  <a:extLst>
                    <a:ext uri="{FF2B5EF4-FFF2-40B4-BE49-F238E27FC236}">
                      <a16:creationId xmlns:a16="http://schemas.microsoft.com/office/drawing/2014/main" id="{C0166DC7-3EEC-4A43-91DB-45FFAEC1964F}"/>
                    </a:ext>
                  </a:extLst>
                </p14:cNvPr>
                <p14:cNvContentPartPr/>
                <p14:nvPr/>
              </p14:nvContentPartPr>
              <p14:xfrm>
                <a:off x="4907117" y="1386223"/>
                <a:ext cx="301320" cy="29880"/>
              </p14:xfrm>
            </p:contentPart>
          </mc:Choice>
          <mc:Fallback>
            <p:pic>
              <p:nvPicPr>
                <p:cNvPr id="19570" name="Ink 19569">
                  <a:extLst>
                    <a:ext uri="{FF2B5EF4-FFF2-40B4-BE49-F238E27FC236}">
                      <a16:creationId xmlns:a16="http://schemas.microsoft.com/office/drawing/2014/main" id="{C0166DC7-3EEC-4A43-91DB-45FFAEC1964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889117" y="1368583"/>
                  <a:ext cx="336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9572" name="Ink 19571">
                  <a:extLst>
                    <a:ext uri="{FF2B5EF4-FFF2-40B4-BE49-F238E27FC236}">
                      <a16:creationId xmlns:a16="http://schemas.microsoft.com/office/drawing/2014/main" id="{C22EBB5C-2C6A-4BFD-B53B-BE93E2CB5DAB}"/>
                    </a:ext>
                  </a:extLst>
                </p14:cNvPr>
                <p14:cNvContentPartPr/>
                <p14:nvPr/>
              </p14:nvContentPartPr>
              <p14:xfrm>
                <a:off x="5409317" y="957823"/>
                <a:ext cx="165240" cy="870480"/>
              </p14:xfrm>
            </p:contentPart>
          </mc:Choice>
          <mc:Fallback>
            <p:pic>
              <p:nvPicPr>
                <p:cNvPr id="19572" name="Ink 19571">
                  <a:extLst>
                    <a:ext uri="{FF2B5EF4-FFF2-40B4-BE49-F238E27FC236}">
                      <a16:creationId xmlns:a16="http://schemas.microsoft.com/office/drawing/2014/main" id="{C22EBB5C-2C6A-4BFD-B53B-BE93E2CB5DA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391317" y="939823"/>
                  <a:ext cx="200880" cy="90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9573" name="Ink 19572">
                  <a:extLst>
                    <a:ext uri="{FF2B5EF4-FFF2-40B4-BE49-F238E27FC236}">
                      <a16:creationId xmlns:a16="http://schemas.microsoft.com/office/drawing/2014/main" id="{ED06DE50-13D5-4C77-81E2-DE1FE9E7DEA5}"/>
                    </a:ext>
                  </a:extLst>
                </p14:cNvPr>
                <p14:cNvContentPartPr/>
                <p14:nvPr/>
              </p14:nvContentPartPr>
              <p14:xfrm>
                <a:off x="5544317" y="1366063"/>
                <a:ext cx="160200" cy="14760"/>
              </p14:xfrm>
            </p:contentPart>
          </mc:Choice>
          <mc:Fallback>
            <p:pic>
              <p:nvPicPr>
                <p:cNvPr id="19573" name="Ink 19572">
                  <a:extLst>
                    <a:ext uri="{FF2B5EF4-FFF2-40B4-BE49-F238E27FC236}">
                      <a16:creationId xmlns:a16="http://schemas.microsoft.com/office/drawing/2014/main" id="{ED06DE50-13D5-4C77-81E2-DE1FE9E7DEA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526677" y="1348423"/>
                  <a:ext cx="195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9575" name="Ink 19574">
                  <a:extLst>
                    <a:ext uri="{FF2B5EF4-FFF2-40B4-BE49-F238E27FC236}">
                      <a16:creationId xmlns:a16="http://schemas.microsoft.com/office/drawing/2014/main" id="{C611CEB2-D477-4309-881C-99DE21F29B53}"/>
                    </a:ext>
                  </a:extLst>
                </p14:cNvPr>
                <p14:cNvContentPartPr/>
                <p14:nvPr/>
              </p14:nvContentPartPr>
              <p14:xfrm>
                <a:off x="5800997" y="961063"/>
                <a:ext cx="175320" cy="371520"/>
              </p14:xfrm>
            </p:contentPart>
          </mc:Choice>
          <mc:Fallback>
            <p:pic>
              <p:nvPicPr>
                <p:cNvPr id="19575" name="Ink 19574">
                  <a:extLst>
                    <a:ext uri="{FF2B5EF4-FFF2-40B4-BE49-F238E27FC236}">
                      <a16:creationId xmlns:a16="http://schemas.microsoft.com/office/drawing/2014/main" id="{C611CEB2-D477-4309-881C-99DE21F29B5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783357" y="943423"/>
                  <a:ext cx="21096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9576" name="Ink 19575">
                  <a:extLst>
                    <a:ext uri="{FF2B5EF4-FFF2-40B4-BE49-F238E27FC236}">
                      <a16:creationId xmlns:a16="http://schemas.microsoft.com/office/drawing/2014/main" id="{432FE82D-F558-4368-9357-17D1977780C5}"/>
                    </a:ext>
                  </a:extLst>
                </p14:cNvPr>
                <p14:cNvContentPartPr/>
                <p14:nvPr/>
              </p14:nvContentPartPr>
              <p14:xfrm>
                <a:off x="6023477" y="980143"/>
                <a:ext cx="213120" cy="312840"/>
              </p14:xfrm>
            </p:contentPart>
          </mc:Choice>
          <mc:Fallback>
            <p:pic>
              <p:nvPicPr>
                <p:cNvPr id="19576" name="Ink 19575">
                  <a:extLst>
                    <a:ext uri="{FF2B5EF4-FFF2-40B4-BE49-F238E27FC236}">
                      <a16:creationId xmlns:a16="http://schemas.microsoft.com/office/drawing/2014/main" id="{432FE82D-F558-4368-9357-17D1977780C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05477" y="962143"/>
                  <a:ext cx="2487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9577" name="Ink 19576">
                  <a:extLst>
                    <a:ext uri="{FF2B5EF4-FFF2-40B4-BE49-F238E27FC236}">
                      <a16:creationId xmlns:a16="http://schemas.microsoft.com/office/drawing/2014/main" id="{C0E56B68-3681-4CEB-B446-3D1765E7CFF1}"/>
                    </a:ext>
                  </a:extLst>
                </p14:cNvPr>
                <p14:cNvContentPartPr/>
                <p14:nvPr/>
              </p14:nvContentPartPr>
              <p14:xfrm>
                <a:off x="5766077" y="1389463"/>
                <a:ext cx="520920" cy="41760"/>
              </p14:xfrm>
            </p:contentPart>
          </mc:Choice>
          <mc:Fallback>
            <p:pic>
              <p:nvPicPr>
                <p:cNvPr id="19577" name="Ink 19576">
                  <a:extLst>
                    <a:ext uri="{FF2B5EF4-FFF2-40B4-BE49-F238E27FC236}">
                      <a16:creationId xmlns:a16="http://schemas.microsoft.com/office/drawing/2014/main" id="{C0E56B68-3681-4CEB-B446-3D1765E7CFF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48437" y="1371463"/>
                  <a:ext cx="556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9578" name="Ink 19577">
                  <a:extLst>
                    <a:ext uri="{FF2B5EF4-FFF2-40B4-BE49-F238E27FC236}">
                      <a16:creationId xmlns:a16="http://schemas.microsoft.com/office/drawing/2014/main" id="{DE7D16F6-CA3A-4AFF-81F1-CBCF43C310A7}"/>
                    </a:ext>
                  </a:extLst>
                </p14:cNvPr>
                <p14:cNvContentPartPr/>
                <p14:nvPr/>
              </p14:nvContentPartPr>
              <p14:xfrm>
                <a:off x="5750597" y="1612663"/>
                <a:ext cx="194760" cy="138240"/>
              </p14:xfrm>
            </p:contentPart>
          </mc:Choice>
          <mc:Fallback>
            <p:pic>
              <p:nvPicPr>
                <p:cNvPr id="19578" name="Ink 19577">
                  <a:extLst>
                    <a:ext uri="{FF2B5EF4-FFF2-40B4-BE49-F238E27FC236}">
                      <a16:creationId xmlns:a16="http://schemas.microsoft.com/office/drawing/2014/main" id="{DE7D16F6-CA3A-4AFF-81F1-CBCF43C310A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32597" y="1595023"/>
                  <a:ext cx="230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9580" name="Ink 19579">
                  <a:extLst>
                    <a:ext uri="{FF2B5EF4-FFF2-40B4-BE49-F238E27FC236}">
                      <a16:creationId xmlns:a16="http://schemas.microsoft.com/office/drawing/2014/main" id="{F25C8F5C-8142-4060-A639-4E51784AC300}"/>
                    </a:ext>
                  </a:extLst>
                </p14:cNvPr>
                <p14:cNvContentPartPr/>
                <p14:nvPr/>
              </p14:nvContentPartPr>
              <p14:xfrm>
                <a:off x="6008717" y="1412863"/>
                <a:ext cx="179280" cy="334440"/>
              </p14:xfrm>
            </p:contentPart>
          </mc:Choice>
          <mc:Fallback>
            <p:pic>
              <p:nvPicPr>
                <p:cNvPr id="19580" name="Ink 19579">
                  <a:extLst>
                    <a:ext uri="{FF2B5EF4-FFF2-40B4-BE49-F238E27FC236}">
                      <a16:creationId xmlns:a16="http://schemas.microsoft.com/office/drawing/2014/main" id="{F25C8F5C-8142-4060-A639-4E51784AC30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990717" y="1395223"/>
                  <a:ext cx="21492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9581" name="Ink 19580">
                  <a:extLst>
                    <a:ext uri="{FF2B5EF4-FFF2-40B4-BE49-F238E27FC236}">
                      <a16:creationId xmlns:a16="http://schemas.microsoft.com/office/drawing/2014/main" id="{1373362D-AE88-467E-A695-2E7BFF918DF3}"/>
                    </a:ext>
                  </a:extLst>
                </p14:cNvPr>
                <p14:cNvContentPartPr/>
                <p14:nvPr/>
              </p14:nvContentPartPr>
              <p14:xfrm>
                <a:off x="6249917" y="1463983"/>
                <a:ext cx="153360" cy="290520"/>
              </p14:xfrm>
            </p:contentPart>
          </mc:Choice>
          <mc:Fallback>
            <p:pic>
              <p:nvPicPr>
                <p:cNvPr id="19581" name="Ink 19580">
                  <a:extLst>
                    <a:ext uri="{FF2B5EF4-FFF2-40B4-BE49-F238E27FC236}">
                      <a16:creationId xmlns:a16="http://schemas.microsoft.com/office/drawing/2014/main" id="{1373362D-AE88-467E-A695-2E7BFF918DF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31917" y="1445983"/>
                  <a:ext cx="1890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9582" name="Ink 19581">
                  <a:extLst>
                    <a:ext uri="{FF2B5EF4-FFF2-40B4-BE49-F238E27FC236}">
                      <a16:creationId xmlns:a16="http://schemas.microsoft.com/office/drawing/2014/main" id="{58A7CFD0-EBF9-42EB-AFA8-09B5BA1686C9}"/>
                    </a:ext>
                  </a:extLst>
                </p14:cNvPr>
                <p14:cNvContentPartPr/>
                <p14:nvPr/>
              </p14:nvContentPartPr>
              <p14:xfrm>
                <a:off x="6205277" y="1573783"/>
                <a:ext cx="180360" cy="41760"/>
              </p14:xfrm>
            </p:contentPart>
          </mc:Choice>
          <mc:Fallback>
            <p:pic>
              <p:nvPicPr>
                <p:cNvPr id="19582" name="Ink 19581">
                  <a:extLst>
                    <a:ext uri="{FF2B5EF4-FFF2-40B4-BE49-F238E27FC236}">
                      <a16:creationId xmlns:a16="http://schemas.microsoft.com/office/drawing/2014/main" id="{58A7CFD0-EBF9-42EB-AFA8-09B5BA1686C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187637" y="1556143"/>
                  <a:ext cx="21600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9584" name="Ink 19583">
                <a:extLst>
                  <a:ext uri="{FF2B5EF4-FFF2-40B4-BE49-F238E27FC236}">
                    <a16:creationId xmlns:a16="http://schemas.microsoft.com/office/drawing/2014/main" id="{66AAAE86-0B5E-404F-A5CF-BF2706DE9EB3}"/>
                  </a:ext>
                </a:extLst>
              </p14:cNvPr>
              <p14:cNvContentPartPr/>
              <p14:nvPr/>
            </p14:nvContentPartPr>
            <p14:xfrm>
              <a:off x="4272823" y="2548528"/>
              <a:ext cx="110880" cy="169920"/>
            </p14:xfrm>
          </p:contentPart>
        </mc:Choice>
        <mc:Fallback>
          <p:pic>
            <p:nvPicPr>
              <p:cNvPr id="19584" name="Ink 19583">
                <a:extLst>
                  <a:ext uri="{FF2B5EF4-FFF2-40B4-BE49-F238E27FC236}">
                    <a16:creationId xmlns:a16="http://schemas.microsoft.com/office/drawing/2014/main" id="{66AAAE86-0B5E-404F-A5CF-BF2706DE9EB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255183" y="2530888"/>
                <a:ext cx="146520" cy="20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92" name="Group 19591">
            <a:extLst>
              <a:ext uri="{FF2B5EF4-FFF2-40B4-BE49-F238E27FC236}">
                <a16:creationId xmlns:a16="http://schemas.microsoft.com/office/drawing/2014/main" id="{21793D83-06D2-41C8-8307-0CCAA51E4B27}"/>
              </a:ext>
            </a:extLst>
          </p:cNvPr>
          <p:cNvGrpSpPr/>
          <p:nvPr/>
        </p:nvGrpSpPr>
        <p:grpSpPr>
          <a:xfrm>
            <a:off x="4568383" y="2044168"/>
            <a:ext cx="1093320" cy="936720"/>
            <a:chOff x="6999797" y="847663"/>
            <a:chExt cx="1093320" cy="93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9585" name="Ink 19584">
                  <a:extLst>
                    <a:ext uri="{FF2B5EF4-FFF2-40B4-BE49-F238E27FC236}">
                      <a16:creationId xmlns:a16="http://schemas.microsoft.com/office/drawing/2014/main" id="{04DD7318-52D8-4E55-A63F-F047CD158841}"/>
                    </a:ext>
                  </a:extLst>
                </p14:cNvPr>
                <p14:cNvContentPartPr/>
                <p14:nvPr/>
              </p14:nvContentPartPr>
              <p14:xfrm>
                <a:off x="6999797" y="1222063"/>
                <a:ext cx="279360" cy="42120"/>
              </p14:xfrm>
            </p:contentPart>
          </mc:Choice>
          <mc:Fallback>
            <p:pic>
              <p:nvPicPr>
                <p:cNvPr id="19585" name="Ink 19584">
                  <a:extLst>
                    <a:ext uri="{FF2B5EF4-FFF2-40B4-BE49-F238E27FC236}">
                      <a16:creationId xmlns:a16="http://schemas.microsoft.com/office/drawing/2014/main" id="{04DD7318-52D8-4E55-A63F-F047CD15884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981797" y="1204423"/>
                  <a:ext cx="315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9586" name="Ink 19585">
                  <a:extLst>
                    <a:ext uri="{FF2B5EF4-FFF2-40B4-BE49-F238E27FC236}">
                      <a16:creationId xmlns:a16="http://schemas.microsoft.com/office/drawing/2014/main" id="{E1817A21-A975-4E7A-918E-4E69099DB37B}"/>
                    </a:ext>
                  </a:extLst>
                </p14:cNvPr>
                <p14:cNvContentPartPr/>
                <p14:nvPr/>
              </p14:nvContentPartPr>
              <p14:xfrm>
                <a:off x="7395077" y="1124143"/>
                <a:ext cx="255600" cy="358920"/>
              </p14:xfrm>
            </p:contentPart>
          </mc:Choice>
          <mc:Fallback>
            <p:pic>
              <p:nvPicPr>
                <p:cNvPr id="19586" name="Ink 19585">
                  <a:extLst>
                    <a:ext uri="{FF2B5EF4-FFF2-40B4-BE49-F238E27FC236}">
                      <a16:creationId xmlns:a16="http://schemas.microsoft.com/office/drawing/2014/main" id="{E1817A21-A975-4E7A-918E-4E69099DB37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377437" y="1106143"/>
                  <a:ext cx="2912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9587" name="Ink 19586">
                  <a:extLst>
                    <a:ext uri="{FF2B5EF4-FFF2-40B4-BE49-F238E27FC236}">
                      <a16:creationId xmlns:a16="http://schemas.microsoft.com/office/drawing/2014/main" id="{24645306-90F6-43B3-8BE5-5266F763EABF}"/>
                    </a:ext>
                  </a:extLst>
                </p14:cNvPr>
                <p14:cNvContentPartPr/>
                <p14:nvPr/>
              </p14:nvContentPartPr>
              <p14:xfrm>
                <a:off x="7403357" y="1063663"/>
                <a:ext cx="244800" cy="12960"/>
              </p14:xfrm>
            </p:contentPart>
          </mc:Choice>
          <mc:Fallback>
            <p:pic>
              <p:nvPicPr>
                <p:cNvPr id="19587" name="Ink 19586">
                  <a:extLst>
                    <a:ext uri="{FF2B5EF4-FFF2-40B4-BE49-F238E27FC236}">
                      <a16:creationId xmlns:a16="http://schemas.microsoft.com/office/drawing/2014/main" id="{24645306-90F6-43B3-8BE5-5266F763EAB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85717" y="1046023"/>
                  <a:ext cx="2804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9589" name="Ink 19588">
                  <a:extLst>
                    <a:ext uri="{FF2B5EF4-FFF2-40B4-BE49-F238E27FC236}">
                      <a16:creationId xmlns:a16="http://schemas.microsoft.com/office/drawing/2014/main" id="{EBC1A475-C451-4E89-B3C8-992E9063A97A}"/>
                    </a:ext>
                  </a:extLst>
                </p14:cNvPr>
                <p14:cNvContentPartPr/>
                <p14:nvPr/>
              </p14:nvContentPartPr>
              <p14:xfrm>
                <a:off x="7659317" y="1131703"/>
                <a:ext cx="249120" cy="306720"/>
              </p14:xfrm>
            </p:contentPart>
          </mc:Choice>
          <mc:Fallback>
            <p:pic>
              <p:nvPicPr>
                <p:cNvPr id="19589" name="Ink 19588">
                  <a:extLst>
                    <a:ext uri="{FF2B5EF4-FFF2-40B4-BE49-F238E27FC236}">
                      <a16:creationId xmlns:a16="http://schemas.microsoft.com/office/drawing/2014/main" id="{EBC1A475-C451-4E89-B3C8-992E9063A97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641317" y="1114063"/>
                  <a:ext cx="2847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9591" name="Ink 19590">
                  <a:extLst>
                    <a:ext uri="{FF2B5EF4-FFF2-40B4-BE49-F238E27FC236}">
                      <a16:creationId xmlns:a16="http://schemas.microsoft.com/office/drawing/2014/main" id="{B8EE34A1-801A-4CF8-91CE-E067EBE2078F}"/>
                    </a:ext>
                  </a:extLst>
                </p14:cNvPr>
                <p14:cNvContentPartPr/>
                <p14:nvPr/>
              </p14:nvContentPartPr>
              <p14:xfrm>
                <a:off x="7887917" y="847663"/>
                <a:ext cx="205200" cy="936720"/>
              </p14:xfrm>
            </p:contentPart>
          </mc:Choice>
          <mc:Fallback>
            <p:pic>
              <p:nvPicPr>
                <p:cNvPr id="19591" name="Ink 19590">
                  <a:extLst>
                    <a:ext uri="{FF2B5EF4-FFF2-40B4-BE49-F238E27FC236}">
                      <a16:creationId xmlns:a16="http://schemas.microsoft.com/office/drawing/2014/main" id="{B8EE34A1-801A-4CF8-91CE-E067EBE2078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869917" y="829663"/>
                  <a:ext cx="240840" cy="97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9594" name="Ink 19593">
                <a:extLst>
                  <a:ext uri="{FF2B5EF4-FFF2-40B4-BE49-F238E27FC236}">
                    <a16:creationId xmlns:a16="http://schemas.microsoft.com/office/drawing/2014/main" id="{44DEF846-17D7-4F1B-9DB7-934B58995573}"/>
                  </a:ext>
                </a:extLst>
              </p14:cNvPr>
              <p14:cNvContentPartPr/>
              <p14:nvPr/>
            </p14:nvContentPartPr>
            <p14:xfrm>
              <a:off x="7688837" y="3558247"/>
              <a:ext cx="76680" cy="219240"/>
            </p14:xfrm>
          </p:contentPart>
        </mc:Choice>
        <mc:Fallback>
          <p:pic>
            <p:nvPicPr>
              <p:cNvPr id="19594" name="Ink 19593">
                <a:extLst>
                  <a:ext uri="{FF2B5EF4-FFF2-40B4-BE49-F238E27FC236}">
                    <a16:creationId xmlns:a16="http://schemas.microsoft.com/office/drawing/2014/main" id="{44DEF846-17D7-4F1B-9DB7-934B5899557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671197" y="3540607"/>
                <a:ext cx="112320" cy="25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04" name="Group 19603">
            <a:extLst>
              <a:ext uri="{FF2B5EF4-FFF2-40B4-BE49-F238E27FC236}">
                <a16:creationId xmlns:a16="http://schemas.microsoft.com/office/drawing/2014/main" id="{1726BB01-830E-44D6-8BD9-A4D6E95441E4}"/>
              </a:ext>
            </a:extLst>
          </p:cNvPr>
          <p:cNvGrpSpPr/>
          <p:nvPr/>
        </p:nvGrpSpPr>
        <p:grpSpPr>
          <a:xfrm>
            <a:off x="6508481" y="2780604"/>
            <a:ext cx="1624320" cy="293040"/>
            <a:chOff x="4038797" y="4788943"/>
            <a:chExt cx="1624320" cy="29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9600" name="Ink 19599">
                  <a:extLst>
                    <a:ext uri="{FF2B5EF4-FFF2-40B4-BE49-F238E27FC236}">
                      <a16:creationId xmlns:a16="http://schemas.microsoft.com/office/drawing/2014/main" id="{5A0561A3-D121-4213-85DE-64348DDE6C85}"/>
                    </a:ext>
                  </a:extLst>
                </p14:cNvPr>
                <p14:cNvContentPartPr/>
                <p14:nvPr/>
              </p14:nvContentPartPr>
              <p14:xfrm>
                <a:off x="4038797" y="4788943"/>
                <a:ext cx="1494720" cy="293040"/>
              </p14:xfrm>
            </p:contentPart>
          </mc:Choice>
          <mc:Fallback>
            <p:pic>
              <p:nvPicPr>
                <p:cNvPr id="19600" name="Ink 19599">
                  <a:extLst>
                    <a:ext uri="{FF2B5EF4-FFF2-40B4-BE49-F238E27FC236}">
                      <a16:creationId xmlns:a16="http://schemas.microsoft.com/office/drawing/2014/main" id="{5A0561A3-D121-4213-85DE-64348DDE6C8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020797" y="4771303"/>
                  <a:ext cx="15303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9601" name="Ink 19600">
                  <a:extLst>
                    <a:ext uri="{FF2B5EF4-FFF2-40B4-BE49-F238E27FC236}">
                      <a16:creationId xmlns:a16="http://schemas.microsoft.com/office/drawing/2014/main" id="{A800FCB5-158A-4AF5-B7C0-9950BF948316}"/>
                    </a:ext>
                  </a:extLst>
                </p14:cNvPr>
                <p14:cNvContentPartPr/>
                <p14:nvPr/>
              </p14:nvContentPartPr>
              <p14:xfrm>
                <a:off x="5155157" y="4797223"/>
                <a:ext cx="15840" cy="15120"/>
              </p14:xfrm>
            </p:contentPart>
          </mc:Choice>
          <mc:Fallback>
            <p:pic>
              <p:nvPicPr>
                <p:cNvPr id="19601" name="Ink 19600">
                  <a:extLst>
                    <a:ext uri="{FF2B5EF4-FFF2-40B4-BE49-F238E27FC236}">
                      <a16:creationId xmlns:a16="http://schemas.microsoft.com/office/drawing/2014/main" id="{A800FCB5-158A-4AF5-B7C0-9950BF94831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137517" y="4779583"/>
                  <a:ext cx="51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9602" name="Ink 19601">
                  <a:extLst>
                    <a:ext uri="{FF2B5EF4-FFF2-40B4-BE49-F238E27FC236}">
                      <a16:creationId xmlns:a16="http://schemas.microsoft.com/office/drawing/2014/main" id="{1B61C723-5A29-4126-9439-837C899D13DC}"/>
                    </a:ext>
                  </a:extLst>
                </p14:cNvPr>
                <p14:cNvContentPartPr/>
                <p14:nvPr/>
              </p14:nvContentPartPr>
              <p14:xfrm>
                <a:off x="5597237" y="4891183"/>
                <a:ext cx="32040" cy="34920"/>
              </p14:xfrm>
            </p:contentPart>
          </mc:Choice>
          <mc:Fallback>
            <p:pic>
              <p:nvPicPr>
                <p:cNvPr id="19602" name="Ink 19601">
                  <a:extLst>
                    <a:ext uri="{FF2B5EF4-FFF2-40B4-BE49-F238E27FC236}">
                      <a16:creationId xmlns:a16="http://schemas.microsoft.com/office/drawing/2014/main" id="{1B61C723-5A29-4126-9439-837C899D13D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79237" y="4873183"/>
                  <a:ext cx="67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9603" name="Ink 19602">
                  <a:extLst>
                    <a:ext uri="{FF2B5EF4-FFF2-40B4-BE49-F238E27FC236}">
                      <a16:creationId xmlns:a16="http://schemas.microsoft.com/office/drawing/2014/main" id="{1BECBDDC-EC97-4E24-A665-75B8B72155B7}"/>
                    </a:ext>
                  </a:extLst>
                </p14:cNvPr>
                <p14:cNvContentPartPr/>
                <p14:nvPr/>
              </p14:nvContentPartPr>
              <p14:xfrm>
                <a:off x="5611277" y="5021143"/>
                <a:ext cx="51840" cy="52200"/>
              </p14:xfrm>
            </p:contentPart>
          </mc:Choice>
          <mc:Fallback>
            <p:pic>
              <p:nvPicPr>
                <p:cNvPr id="19603" name="Ink 19602">
                  <a:extLst>
                    <a:ext uri="{FF2B5EF4-FFF2-40B4-BE49-F238E27FC236}">
                      <a16:creationId xmlns:a16="http://schemas.microsoft.com/office/drawing/2014/main" id="{1BECBDDC-EC97-4E24-A665-75B8B72155B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593637" y="5003503"/>
                  <a:ext cx="8748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08" name="Group 19607">
            <a:extLst>
              <a:ext uri="{FF2B5EF4-FFF2-40B4-BE49-F238E27FC236}">
                <a16:creationId xmlns:a16="http://schemas.microsoft.com/office/drawing/2014/main" id="{D06A4346-E956-491E-A5E9-EC53E02E36E3}"/>
              </a:ext>
            </a:extLst>
          </p:cNvPr>
          <p:cNvGrpSpPr/>
          <p:nvPr/>
        </p:nvGrpSpPr>
        <p:grpSpPr>
          <a:xfrm>
            <a:off x="2161397" y="5775703"/>
            <a:ext cx="299880" cy="494280"/>
            <a:chOff x="2161397" y="5775703"/>
            <a:chExt cx="299880" cy="49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9605" name="Ink 19604">
                  <a:extLst>
                    <a:ext uri="{FF2B5EF4-FFF2-40B4-BE49-F238E27FC236}">
                      <a16:creationId xmlns:a16="http://schemas.microsoft.com/office/drawing/2014/main" id="{E1CB9122-5CD5-4D46-8E31-B247B9F07ACF}"/>
                    </a:ext>
                  </a:extLst>
                </p14:cNvPr>
                <p14:cNvContentPartPr/>
                <p14:nvPr/>
              </p14:nvContentPartPr>
              <p14:xfrm>
                <a:off x="2161397" y="5937703"/>
                <a:ext cx="108360" cy="332280"/>
              </p14:xfrm>
            </p:contentPart>
          </mc:Choice>
          <mc:Fallback>
            <p:pic>
              <p:nvPicPr>
                <p:cNvPr id="19605" name="Ink 19604">
                  <a:extLst>
                    <a:ext uri="{FF2B5EF4-FFF2-40B4-BE49-F238E27FC236}">
                      <a16:creationId xmlns:a16="http://schemas.microsoft.com/office/drawing/2014/main" id="{E1CB9122-5CD5-4D46-8E31-B247B9F07AC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143757" y="5920063"/>
                  <a:ext cx="1440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9606" name="Ink 19605">
                  <a:extLst>
                    <a:ext uri="{FF2B5EF4-FFF2-40B4-BE49-F238E27FC236}">
                      <a16:creationId xmlns:a16="http://schemas.microsoft.com/office/drawing/2014/main" id="{BCB14F39-6730-4F92-9B9F-AF29C81EDDF6}"/>
                    </a:ext>
                  </a:extLst>
                </p14:cNvPr>
                <p14:cNvContentPartPr/>
                <p14:nvPr/>
              </p14:nvContentPartPr>
              <p14:xfrm>
                <a:off x="2424197" y="5775703"/>
                <a:ext cx="37080" cy="131760"/>
              </p14:xfrm>
            </p:contentPart>
          </mc:Choice>
          <mc:Fallback>
            <p:pic>
              <p:nvPicPr>
                <p:cNvPr id="19606" name="Ink 19605">
                  <a:extLst>
                    <a:ext uri="{FF2B5EF4-FFF2-40B4-BE49-F238E27FC236}">
                      <a16:creationId xmlns:a16="http://schemas.microsoft.com/office/drawing/2014/main" id="{BCB14F39-6730-4F92-9B9F-AF29C81EDDF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406197" y="5758063"/>
                  <a:ext cx="72720" cy="16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9607" name="Ink 19606">
                <a:extLst>
                  <a:ext uri="{FF2B5EF4-FFF2-40B4-BE49-F238E27FC236}">
                    <a16:creationId xmlns:a16="http://schemas.microsoft.com/office/drawing/2014/main" id="{E7DE5523-62A0-4387-B561-454B88EDEF54}"/>
                  </a:ext>
                </a:extLst>
              </p14:cNvPr>
              <p14:cNvContentPartPr/>
              <p14:nvPr/>
            </p14:nvContentPartPr>
            <p14:xfrm>
              <a:off x="2454797" y="5592823"/>
              <a:ext cx="76680" cy="27720"/>
            </p14:xfrm>
          </p:contentPart>
        </mc:Choice>
        <mc:Fallback>
          <p:pic>
            <p:nvPicPr>
              <p:cNvPr id="19607" name="Ink 19606">
                <a:extLst>
                  <a:ext uri="{FF2B5EF4-FFF2-40B4-BE49-F238E27FC236}">
                    <a16:creationId xmlns:a16="http://schemas.microsoft.com/office/drawing/2014/main" id="{E7DE5523-62A0-4387-B561-454B88EDEF5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437157" y="5575183"/>
                <a:ext cx="11232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16" name="Group 19615">
            <a:extLst>
              <a:ext uri="{FF2B5EF4-FFF2-40B4-BE49-F238E27FC236}">
                <a16:creationId xmlns:a16="http://schemas.microsoft.com/office/drawing/2014/main" id="{DF336EA5-AAD5-4673-99EA-275E0A0F7FA3}"/>
              </a:ext>
            </a:extLst>
          </p:cNvPr>
          <p:cNvGrpSpPr/>
          <p:nvPr/>
        </p:nvGrpSpPr>
        <p:grpSpPr>
          <a:xfrm>
            <a:off x="2847557" y="5603623"/>
            <a:ext cx="1399680" cy="853560"/>
            <a:chOff x="2847557" y="5603623"/>
            <a:chExt cx="1399680" cy="85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9609" name="Ink 19608">
                  <a:extLst>
                    <a:ext uri="{FF2B5EF4-FFF2-40B4-BE49-F238E27FC236}">
                      <a16:creationId xmlns:a16="http://schemas.microsoft.com/office/drawing/2014/main" id="{A7E5256B-89D9-4E50-9ED7-BE973476C891}"/>
                    </a:ext>
                  </a:extLst>
                </p14:cNvPr>
                <p14:cNvContentPartPr/>
                <p14:nvPr/>
              </p14:nvContentPartPr>
              <p14:xfrm>
                <a:off x="2847557" y="5981623"/>
                <a:ext cx="260640" cy="24840"/>
              </p14:xfrm>
            </p:contentPart>
          </mc:Choice>
          <mc:Fallback>
            <p:pic>
              <p:nvPicPr>
                <p:cNvPr id="19609" name="Ink 19608">
                  <a:extLst>
                    <a:ext uri="{FF2B5EF4-FFF2-40B4-BE49-F238E27FC236}">
                      <a16:creationId xmlns:a16="http://schemas.microsoft.com/office/drawing/2014/main" id="{A7E5256B-89D9-4E50-9ED7-BE973476C89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829917" y="5963623"/>
                  <a:ext cx="296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9610" name="Ink 19609">
                  <a:extLst>
                    <a:ext uri="{FF2B5EF4-FFF2-40B4-BE49-F238E27FC236}">
                      <a16:creationId xmlns:a16="http://schemas.microsoft.com/office/drawing/2014/main" id="{7E8D6BA3-AFCE-4A58-850A-C5D8B3A5273A}"/>
                    </a:ext>
                  </a:extLst>
                </p14:cNvPr>
                <p14:cNvContentPartPr/>
                <p14:nvPr/>
              </p14:nvContentPartPr>
              <p14:xfrm>
                <a:off x="2886077" y="6048223"/>
                <a:ext cx="246600" cy="18000"/>
              </p14:xfrm>
            </p:contentPart>
          </mc:Choice>
          <mc:Fallback>
            <p:pic>
              <p:nvPicPr>
                <p:cNvPr id="19610" name="Ink 19609">
                  <a:extLst>
                    <a:ext uri="{FF2B5EF4-FFF2-40B4-BE49-F238E27FC236}">
                      <a16:creationId xmlns:a16="http://schemas.microsoft.com/office/drawing/2014/main" id="{7E8D6BA3-AFCE-4A58-850A-C5D8B3A5273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868437" y="6030583"/>
                  <a:ext cx="2822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9611" name="Ink 19610">
                  <a:extLst>
                    <a:ext uri="{FF2B5EF4-FFF2-40B4-BE49-F238E27FC236}">
                      <a16:creationId xmlns:a16="http://schemas.microsoft.com/office/drawing/2014/main" id="{8812B4F1-23A0-465E-8FDE-6BBC7DD5D000}"/>
                    </a:ext>
                  </a:extLst>
                </p14:cNvPr>
                <p14:cNvContentPartPr/>
                <p14:nvPr/>
              </p14:nvContentPartPr>
              <p14:xfrm>
                <a:off x="3352997" y="5603623"/>
                <a:ext cx="154440" cy="853560"/>
              </p14:xfrm>
            </p:contentPart>
          </mc:Choice>
          <mc:Fallback>
            <p:pic>
              <p:nvPicPr>
                <p:cNvPr id="19611" name="Ink 19610">
                  <a:extLst>
                    <a:ext uri="{FF2B5EF4-FFF2-40B4-BE49-F238E27FC236}">
                      <a16:creationId xmlns:a16="http://schemas.microsoft.com/office/drawing/2014/main" id="{8812B4F1-23A0-465E-8FDE-6BBC7DD5D00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335357" y="5585983"/>
                  <a:ext cx="190080" cy="88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9612" name="Ink 19611">
                  <a:extLst>
                    <a:ext uri="{FF2B5EF4-FFF2-40B4-BE49-F238E27FC236}">
                      <a16:creationId xmlns:a16="http://schemas.microsoft.com/office/drawing/2014/main" id="{D4031B13-7D03-4C7B-A34C-C377B3931194}"/>
                    </a:ext>
                  </a:extLst>
                </p14:cNvPr>
                <p14:cNvContentPartPr/>
                <p14:nvPr/>
              </p14:nvContentPartPr>
              <p14:xfrm>
                <a:off x="3617597" y="5776783"/>
                <a:ext cx="218880" cy="288000"/>
              </p14:xfrm>
            </p:contentPart>
          </mc:Choice>
          <mc:Fallback>
            <p:pic>
              <p:nvPicPr>
                <p:cNvPr id="19612" name="Ink 19611">
                  <a:extLst>
                    <a:ext uri="{FF2B5EF4-FFF2-40B4-BE49-F238E27FC236}">
                      <a16:creationId xmlns:a16="http://schemas.microsoft.com/office/drawing/2014/main" id="{D4031B13-7D03-4C7B-A34C-C377B393119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599597" y="5758783"/>
                  <a:ext cx="2545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9613" name="Ink 19612">
                  <a:extLst>
                    <a:ext uri="{FF2B5EF4-FFF2-40B4-BE49-F238E27FC236}">
                      <a16:creationId xmlns:a16="http://schemas.microsoft.com/office/drawing/2014/main" id="{A747DFDE-6017-4F58-97E4-1E3E5032407F}"/>
                    </a:ext>
                  </a:extLst>
                </p14:cNvPr>
                <p14:cNvContentPartPr/>
                <p14:nvPr/>
              </p14:nvContentPartPr>
              <p14:xfrm>
                <a:off x="3590237" y="6175663"/>
                <a:ext cx="281160" cy="16920"/>
              </p14:xfrm>
            </p:contentPart>
          </mc:Choice>
          <mc:Fallback>
            <p:pic>
              <p:nvPicPr>
                <p:cNvPr id="19613" name="Ink 19612">
                  <a:extLst>
                    <a:ext uri="{FF2B5EF4-FFF2-40B4-BE49-F238E27FC236}">
                      <a16:creationId xmlns:a16="http://schemas.microsoft.com/office/drawing/2014/main" id="{A747DFDE-6017-4F58-97E4-1E3E5032407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72597" y="6158023"/>
                  <a:ext cx="316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9614" name="Ink 19613">
                  <a:extLst>
                    <a:ext uri="{FF2B5EF4-FFF2-40B4-BE49-F238E27FC236}">
                      <a16:creationId xmlns:a16="http://schemas.microsoft.com/office/drawing/2014/main" id="{770A042B-EC34-422F-8F4F-AE50C8C397C5}"/>
                    </a:ext>
                  </a:extLst>
                </p14:cNvPr>
                <p14:cNvContentPartPr/>
                <p14:nvPr/>
              </p14:nvContentPartPr>
              <p14:xfrm>
                <a:off x="3641357" y="6294103"/>
                <a:ext cx="177480" cy="156240"/>
              </p14:xfrm>
            </p:contentPart>
          </mc:Choice>
          <mc:Fallback>
            <p:pic>
              <p:nvPicPr>
                <p:cNvPr id="19614" name="Ink 19613">
                  <a:extLst>
                    <a:ext uri="{FF2B5EF4-FFF2-40B4-BE49-F238E27FC236}">
                      <a16:creationId xmlns:a16="http://schemas.microsoft.com/office/drawing/2014/main" id="{770A042B-EC34-422F-8F4F-AE50C8C397C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23717" y="6276463"/>
                  <a:ext cx="2131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9615" name="Ink 19614">
                  <a:extLst>
                    <a:ext uri="{FF2B5EF4-FFF2-40B4-BE49-F238E27FC236}">
                      <a16:creationId xmlns:a16="http://schemas.microsoft.com/office/drawing/2014/main" id="{6D54A4F6-2A28-453A-A990-5A58E84C65D8}"/>
                    </a:ext>
                  </a:extLst>
                </p14:cNvPr>
                <p14:cNvContentPartPr/>
                <p14:nvPr/>
              </p14:nvContentPartPr>
              <p14:xfrm>
                <a:off x="4120517" y="6112663"/>
                <a:ext cx="126720" cy="165600"/>
              </p14:xfrm>
            </p:contentPart>
          </mc:Choice>
          <mc:Fallback>
            <p:pic>
              <p:nvPicPr>
                <p:cNvPr id="19615" name="Ink 19614">
                  <a:extLst>
                    <a:ext uri="{FF2B5EF4-FFF2-40B4-BE49-F238E27FC236}">
                      <a16:creationId xmlns:a16="http://schemas.microsoft.com/office/drawing/2014/main" id="{6D54A4F6-2A28-453A-A990-5A58E84C65D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102877" y="6094663"/>
                  <a:ext cx="16236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21" name="Group 19620">
            <a:extLst>
              <a:ext uri="{FF2B5EF4-FFF2-40B4-BE49-F238E27FC236}">
                <a16:creationId xmlns:a16="http://schemas.microsoft.com/office/drawing/2014/main" id="{91D5B9A7-4C00-4C25-AD60-DD6908A4248E}"/>
              </a:ext>
            </a:extLst>
          </p:cNvPr>
          <p:cNvGrpSpPr/>
          <p:nvPr/>
        </p:nvGrpSpPr>
        <p:grpSpPr>
          <a:xfrm>
            <a:off x="4831877" y="5596783"/>
            <a:ext cx="430920" cy="822240"/>
            <a:chOff x="4831877" y="5596783"/>
            <a:chExt cx="430920" cy="82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9617" name="Ink 19616">
                  <a:extLst>
                    <a:ext uri="{FF2B5EF4-FFF2-40B4-BE49-F238E27FC236}">
                      <a16:creationId xmlns:a16="http://schemas.microsoft.com/office/drawing/2014/main" id="{7DE28CF4-7FDD-4D98-930D-93030B1D4E76}"/>
                    </a:ext>
                  </a:extLst>
                </p14:cNvPr>
                <p14:cNvContentPartPr/>
                <p14:nvPr/>
              </p14:nvContentPartPr>
              <p14:xfrm>
                <a:off x="4908557" y="5981983"/>
                <a:ext cx="74880" cy="313200"/>
              </p14:xfrm>
            </p:contentPart>
          </mc:Choice>
          <mc:Fallback>
            <p:pic>
              <p:nvPicPr>
                <p:cNvPr id="19617" name="Ink 19616">
                  <a:extLst>
                    <a:ext uri="{FF2B5EF4-FFF2-40B4-BE49-F238E27FC236}">
                      <a16:creationId xmlns:a16="http://schemas.microsoft.com/office/drawing/2014/main" id="{7DE28CF4-7FDD-4D98-930D-93030B1D4E7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890917" y="5963983"/>
                  <a:ext cx="1105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9618" name="Ink 19617">
                  <a:extLst>
                    <a:ext uri="{FF2B5EF4-FFF2-40B4-BE49-F238E27FC236}">
                      <a16:creationId xmlns:a16="http://schemas.microsoft.com/office/drawing/2014/main" id="{EB8E676C-BBC6-4BF2-B745-1C7647843C99}"/>
                    </a:ext>
                  </a:extLst>
                </p14:cNvPr>
                <p14:cNvContentPartPr/>
                <p14:nvPr/>
              </p14:nvContentPartPr>
              <p14:xfrm>
                <a:off x="4891637" y="5960743"/>
                <a:ext cx="141840" cy="107280"/>
              </p14:xfrm>
            </p:contentPart>
          </mc:Choice>
          <mc:Fallback>
            <p:pic>
              <p:nvPicPr>
                <p:cNvPr id="19618" name="Ink 19617">
                  <a:extLst>
                    <a:ext uri="{FF2B5EF4-FFF2-40B4-BE49-F238E27FC236}">
                      <a16:creationId xmlns:a16="http://schemas.microsoft.com/office/drawing/2014/main" id="{EB8E676C-BBC6-4BF2-B745-1C7647843C9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873637" y="5942743"/>
                  <a:ext cx="177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9619" name="Ink 19618">
                  <a:extLst>
                    <a:ext uri="{FF2B5EF4-FFF2-40B4-BE49-F238E27FC236}">
                      <a16:creationId xmlns:a16="http://schemas.microsoft.com/office/drawing/2014/main" id="{7D902F98-0926-4BE0-9401-E135404033AE}"/>
                    </a:ext>
                  </a:extLst>
                </p14:cNvPr>
                <p14:cNvContentPartPr/>
                <p14:nvPr/>
              </p14:nvContentPartPr>
              <p14:xfrm>
                <a:off x="4831877" y="5844103"/>
                <a:ext cx="201240" cy="14040"/>
              </p14:xfrm>
            </p:contentPart>
          </mc:Choice>
          <mc:Fallback>
            <p:pic>
              <p:nvPicPr>
                <p:cNvPr id="19619" name="Ink 19618">
                  <a:extLst>
                    <a:ext uri="{FF2B5EF4-FFF2-40B4-BE49-F238E27FC236}">
                      <a16:creationId xmlns:a16="http://schemas.microsoft.com/office/drawing/2014/main" id="{7D902F98-0926-4BE0-9401-E135404033A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813877" y="5826103"/>
                  <a:ext cx="236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9620" name="Ink 19619">
                  <a:extLst>
                    <a:ext uri="{FF2B5EF4-FFF2-40B4-BE49-F238E27FC236}">
                      <a16:creationId xmlns:a16="http://schemas.microsoft.com/office/drawing/2014/main" id="{05A4710D-F5A5-4FF6-9A8D-DA5647303101}"/>
                    </a:ext>
                  </a:extLst>
                </p14:cNvPr>
                <p14:cNvContentPartPr/>
                <p14:nvPr/>
              </p14:nvContentPartPr>
              <p14:xfrm>
                <a:off x="5095757" y="5596783"/>
                <a:ext cx="167040" cy="822240"/>
              </p14:xfrm>
            </p:contentPart>
          </mc:Choice>
          <mc:Fallback>
            <p:pic>
              <p:nvPicPr>
                <p:cNvPr id="19620" name="Ink 19619">
                  <a:extLst>
                    <a:ext uri="{FF2B5EF4-FFF2-40B4-BE49-F238E27FC236}">
                      <a16:creationId xmlns:a16="http://schemas.microsoft.com/office/drawing/2014/main" id="{05A4710D-F5A5-4FF6-9A8D-DA564730310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078117" y="5579143"/>
                  <a:ext cx="202680" cy="85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25" name="Group 19624">
            <a:extLst>
              <a:ext uri="{FF2B5EF4-FFF2-40B4-BE49-F238E27FC236}">
                <a16:creationId xmlns:a16="http://schemas.microsoft.com/office/drawing/2014/main" id="{B838C291-965B-4513-A770-0AC191BC0B00}"/>
              </a:ext>
            </a:extLst>
          </p:cNvPr>
          <p:cNvGrpSpPr/>
          <p:nvPr/>
        </p:nvGrpSpPr>
        <p:grpSpPr>
          <a:xfrm>
            <a:off x="6091061" y="4704116"/>
            <a:ext cx="330480" cy="336600"/>
            <a:chOff x="5976828" y="1213020"/>
            <a:chExt cx="33048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9623" name="Ink 19622">
                  <a:extLst>
                    <a:ext uri="{FF2B5EF4-FFF2-40B4-BE49-F238E27FC236}">
                      <a16:creationId xmlns:a16="http://schemas.microsoft.com/office/drawing/2014/main" id="{4505E7C6-9F4E-4276-A71E-B5FCA5AE52F8}"/>
                    </a:ext>
                  </a:extLst>
                </p14:cNvPr>
                <p14:cNvContentPartPr/>
                <p14:nvPr/>
              </p14:nvContentPartPr>
              <p14:xfrm>
                <a:off x="5976828" y="1213020"/>
                <a:ext cx="135360" cy="261000"/>
              </p14:xfrm>
            </p:contentPart>
          </mc:Choice>
          <mc:Fallback>
            <p:pic>
              <p:nvPicPr>
                <p:cNvPr id="19623" name="Ink 19622">
                  <a:extLst>
                    <a:ext uri="{FF2B5EF4-FFF2-40B4-BE49-F238E27FC236}">
                      <a16:creationId xmlns:a16="http://schemas.microsoft.com/office/drawing/2014/main" id="{4505E7C6-9F4E-4276-A71E-B5FCA5AE52F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958828" y="1195380"/>
                  <a:ext cx="1710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9624" name="Ink 19623">
                  <a:extLst>
                    <a:ext uri="{FF2B5EF4-FFF2-40B4-BE49-F238E27FC236}">
                      <a16:creationId xmlns:a16="http://schemas.microsoft.com/office/drawing/2014/main" id="{3EE2A892-507C-4EC9-AEE0-02BCFB91C230}"/>
                    </a:ext>
                  </a:extLst>
                </p14:cNvPr>
                <p14:cNvContentPartPr/>
                <p14:nvPr/>
              </p14:nvContentPartPr>
              <p14:xfrm>
                <a:off x="6131268" y="1250460"/>
                <a:ext cx="176040" cy="299160"/>
              </p14:xfrm>
            </p:contentPart>
          </mc:Choice>
          <mc:Fallback>
            <p:pic>
              <p:nvPicPr>
                <p:cNvPr id="19624" name="Ink 19623">
                  <a:extLst>
                    <a:ext uri="{FF2B5EF4-FFF2-40B4-BE49-F238E27FC236}">
                      <a16:creationId xmlns:a16="http://schemas.microsoft.com/office/drawing/2014/main" id="{3EE2A892-507C-4EC9-AEE0-02BCFB91C23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113628" y="1232460"/>
                  <a:ext cx="211680" cy="33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44" name="Group 19643">
            <a:extLst>
              <a:ext uri="{FF2B5EF4-FFF2-40B4-BE49-F238E27FC236}">
                <a16:creationId xmlns:a16="http://schemas.microsoft.com/office/drawing/2014/main" id="{7F62DC1A-D4A8-4AC1-84A8-EE7C18DE06A5}"/>
              </a:ext>
            </a:extLst>
          </p:cNvPr>
          <p:cNvGrpSpPr/>
          <p:nvPr/>
        </p:nvGrpSpPr>
        <p:grpSpPr>
          <a:xfrm>
            <a:off x="6597221" y="4608716"/>
            <a:ext cx="2086920" cy="514440"/>
            <a:chOff x="6482988" y="1117620"/>
            <a:chExt cx="2086920" cy="51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9626" name="Ink 19625">
                  <a:extLst>
                    <a:ext uri="{FF2B5EF4-FFF2-40B4-BE49-F238E27FC236}">
                      <a16:creationId xmlns:a16="http://schemas.microsoft.com/office/drawing/2014/main" id="{2AFEC438-CE32-4094-AF22-2B8CF747D5AA}"/>
                    </a:ext>
                  </a:extLst>
                </p14:cNvPr>
                <p14:cNvContentPartPr/>
                <p14:nvPr/>
              </p14:nvContentPartPr>
              <p14:xfrm>
                <a:off x="6482988" y="1374300"/>
                <a:ext cx="263160" cy="20880"/>
              </p14:xfrm>
            </p:contentPart>
          </mc:Choice>
          <mc:Fallback>
            <p:pic>
              <p:nvPicPr>
                <p:cNvPr id="19626" name="Ink 19625">
                  <a:extLst>
                    <a:ext uri="{FF2B5EF4-FFF2-40B4-BE49-F238E27FC236}">
                      <a16:creationId xmlns:a16="http://schemas.microsoft.com/office/drawing/2014/main" id="{2AFEC438-CE32-4094-AF22-2B8CF747D5A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65348" y="1356660"/>
                  <a:ext cx="2988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9627" name="Ink 19626">
                  <a:extLst>
                    <a:ext uri="{FF2B5EF4-FFF2-40B4-BE49-F238E27FC236}">
                      <a16:creationId xmlns:a16="http://schemas.microsoft.com/office/drawing/2014/main" id="{9B00233E-4A61-49D5-8B15-1BB1DB342D43}"/>
                    </a:ext>
                  </a:extLst>
                </p14:cNvPr>
                <p14:cNvContentPartPr/>
                <p14:nvPr/>
              </p14:nvContentPartPr>
              <p14:xfrm>
                <a:off x="6490188" y="1466820"/>
                <a:ext cx="195480" cy="30600"/>
              </p14:xfrm>
            </p:contentPart>
          </mc:Choice>
          <mc:Fallback>
            <p:pic>
              <p:nvPicPr>
                <p:cNvPr id="19627" name="Ink 19626">
                  <a:extLst>
                    <a:ext uri="{FF2B5EF4-FFF2-40B4-BE49-F238E27FC236}">
                      <a16:creationId xmlns:a16="http://schemas.microsoft.com/office/drawing/2014/main" id="{9B00233E-4A61-49D5-8B15-1BB1DB342D4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472188" y="1448820"/>
                  <a:ext cx="2311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9628" name="Ink 19627">
                  <a:extLst>
                    <a:ext uri="{FF2B5EF4-FFF2-40B4-BE49-F238E27FC236}">
                      <a16:creationId xmlns:a16="http://schemas.microsoft.com/office/drawing/2014/main" id="{AFEC19A3-A25C-4798-9936-EFEF880B0B5F}"/>
                    </a:ext>
                  </a:extLst>
                </p14:cNvPr>
                <p14:cNvContentPartPr/>
                <p14:nvPr/>
              </p14:nvContentPartPr>
              <p14:xfrm>
                <a:off x="6813828" y="1423620"/>
                <a:ext cx="224640" cy="46080"/>
              </p14:xfrm>
            </p:contentPart>
          </mc:Choice>
          <mc:Fallback>
            <p:pic>
              <p:nvPicPr>
                <p:cNvPr id="19628" name="Ink 19627">
                  <a:extLst>
                    <a:ext uri="{FF2B5EF4-FFF2-40B4-BE49-F238E27FC236}">
                      <a16:creationId xmlns:a16="http://schemas.microsoft.com/office/drawing/2014/main" id="{AFEC19A3-A25C-4798-9936-EFEF880B0B5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796188" y="1405980"/>
                  <a:ext cx="260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9630" name="Ink 19629">
                  <a:extLst>
                    <a:ext uri="{FF2B5EF4-FFF2-40B4-BE49-F238E27FC236}">
                      <a16:creationId xmlns:a16="http://schemas.microsoft.com/office/drawing/2014/main" id="{5ACC1C6C-EB70-4CF9-882E-0CABEF03D699}"/>
                    </a:ext>
                  </a:extLst>
                </p14:cNvPr>
                <p14:cNvContentPartPr/>
                <p14:nvPr/>
              </p14:nvContentPartPr>
              <p14:xfrm>
                <a:off x="7097868" y="1372500"/>
                <a:ext cx="225000" cy="165600"/>
              </p14:xfrm>
            </p:contentPart>
          </mc:Choice>
          <mc:Fallback>
            <p:pic>
              <p:nvPicPr>
                <p:cNvPr id="19630" name="Ink 19629">
                  <a:extLst>
                    <a:ext uri="{FF2B5EF4-FFF2-40B4-BE49-F238E27FC236}">
                      <a16:creationId xmlns:a16="http://schemas.microsoft.com/office/drawing/2014/main" id="{5ACC1C6C-EB70-4CF9-882E-0CABEF03D69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80228" y="1354860"/>
                  <a:ext cx="260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9631" name="Ink 19630">
                  <a:extLst>
                    <a:ext uri="{FF2B5EF4-FFF2-40B4-BE49-F238E27FC236}">
                      <a16:creationId xmlns:a16="http://schemas.microsoft.com/office/drawing/2014/main" id="{DA2340C0-C282-4C0A-A354-9B6FA90FE841}"/>
                    </a:ext>
                  </a:extLst>
                </p14:cNvPr>
                <p14:cNvContentPartPr/>
                <p14:nvPr/>
              </p14:nvContentPartPr>
              <p14:xfrm>
                <a:off x="7404228" y="1391940"/>
                <a:ext cx="129600" cy="169560"/>
              </p14:xfrm>
            </p:contentPart>
          </mc:Choice>
          <mc:Fallback>
            <p:pic>
              <p:nvPicPr>
                <p:cNvPr id="19631" name="Ink 19630">
                  <a:extLst>
                    <a:ext uri="{FF2B5EF4-FFF2-40B4-BE49-F238E27FC236}">
                      <a16:creationId xmlns:a16="http://schemas.microsoft.com/office/drawing/2014/main" id="{DA2340C0-C282-4C0A-A354-9B6FA90FE84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386228" y="1374300"/>
                  <a:ext cx="165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9633" name="Ink 19632">
                  <a:extLst>
                    <a:ext uri="{FF2B5EF4-FFF2-40B4-BE49-F238E27FC236}">
                      <a16:creationId xmlns:a16="http://schemas.microsoft.com/office/drawing/2014/main" id="{8857FB90-0F63-4279-8228-D0E77C88AC4C}"/>
                    </a:ext>
                  </a:extLst>
                </p14:cNvPr>
                <p14:cNvContentPartPr/>
                <p14:nvPr/>
              </p14:nvContentPartPr>
              <p14:xfrm>
                <a:off x="7599708" y="1366380"/>
                <a:ext cx="153000" cy="209880"/>
              </p14:xfrm>
            </p:contentPart>
          </mc:Choice>
          <mc:Fallback>
            <p:pic>
              <p:nvPicPr>
                <p:cNvPr id="19633" name="Ink 19632">
                  <a:extLst>
                    <a:ext uri="{FF2B5EF4-FFF2-40B4-BE49-F238E27FC236}">
                      <a16:creationId xmlns:a16="http://schemas.microsoft.com/office/drawing/2014/main" id="{8857FB90-0F63-4279-8228-D0E77C88AC4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581708" y="1348740"/>
                  <a:ext cx="1886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9634" name="Ink 19633">
                  <a:extLst>
                    <a:ext uri="{FF2B5EF4-FFF2-40B4-BE49-F238E27FC236}">
                      <a16:creationId xmlns:a16="http://schemas.microsoft.com/office/drawing/2014/main" id="{A1C9F0F1-0A82-4E1D-B842-C7D5853C222F}"/>
                    </a:ext>
                  </a:extLst>
                </p14:cNvPr>
                <p14:cNvContentPartPr/>
                <p14:nvPr/>
              </p14:nvContentPartPr>
              <p14:xfrm>
                <a:off x="7793028" y="1565820"/>
                <a:ext cx="69480" cy="66240"/>
              </p14:xfrm>
            </p:contentPart>
          </mc:Choice>
          <mc:Fallback>
            <p:pic>
              <p:nvPicPr>
                <p:cNvPr id="19634" name="Ink 19633">
                  <a:extLst>
                    <a:ext uri="{FF2B5EF4-FFF2-40B4-BE49-F238E27FC236}">
                      <a16:creationId xmlns:a16="http://schemas.microsoft.com/office/drawing/2014/main" id="{A1C9F0F1-0A82-4E1D-B842-C7D5853C222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775388" y="1547820"/>
                  <a:ext cx="105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9635" name="Ink 19634">
                  <a:extLst>
                    <a:ext uri="{FF2B5EF4-FFF2-40B4-BE49-F238E27FC236}">
                      <a16:creationId xmlns:a16="http://schemas.microsoft.com/office/drawing/2014/main" id="{E065844F-450E-4F30-9F03-F8C21DFC8D3C}"/>
                    </a:ext>
                  </a:extLst>
                </p14:cNvPr>
                <p14:cNvContentPartPr/>
                <p14:nvPr/>
              </p14:nvContentPartPr>
              <p14:xfrm>
                <a:off x="7801668" y="1425420"/>
                <a:ext cx="33120" cy="11160"/>
              </p14:xfrm>
            </p:contentPart>
          </mc:Choice>
          <mc:Fallback>
            <p:pic>
              <p:nvPicPr>
                <p:cNvPr id="19635" name="Ink 19634">
                  <a:extLst>
                    <a:ext uri="{FF2B5EF4-FFF2-40B4-BE49-F238E27FC236}">
                      <a16:creationId xmlns:a16="http://schemas.microsoft.com/office/drawing/2014/main" id="{E065844F-450E-4F30-9F03-F8C21DFC8D3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783668" y="1407420"/>
                  <a:ext cx="68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9637" name="Ink 19636">
                  <a:extLst>
                    <a:ext uri="{FF2B5EF4-FFF2-40B4-BE49-F238E27FC236}">
                      <a16:creationId xmlns:a16="http://schemas.microsoft.com/office/drawing/2014/main" id="{3AEFDFD9-70CA-4B70-9D5E-0F0935CC62A8}"/>
                    </a:ext>
                  </a:extLst>
                </p14:cNvPr>
                <p14:cNvContentPartPr/>
                <p14:nvPr/>
              </p14:nvContentPartPr>
              <p14:xfrm>
                <a:off x="8006508" y="1202580"/>
                <a:ext cx="178920" cy="344880"/>
              </p14:xfrm>
            </p:contentPart>
          </mc:Choice>
          <mc:Fallback>
            <p:pic>
              <p:nvPicPr>
                <p:cNvPr id="19637" name="Ink 19636">
                  <a:extLst>
                    <a:ext uri="{FF2B5EF4-FFF2-40B4-BE49-F238E27FC236}">
                      <a16:creationId xmlns:a16="http://schemas.microsoft.com/office/drawing/2014/main" id="{3AEFDFD9-70CA-4B70-9D5E-0F0935CC62A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988868" y="1184940"/>
                  <a:ext cx="2145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9639" name="Ink 19638">
                  <a:extLst>
                    <a:ext uri="{FF2B5EF4-FFF2-40B4-BE49-F238E27FC236}">
                      <a16:creationId xmlns:a16="http://schemas.microsoft.com/office/drawing/2014/main" id="{B5870B10-D342-4AE9-8E03-E79439DED872}"/>
                    </a:ext>
                  </a:extLst>
                </p14:cNvPr>
                <p14:cNvContentPartPr/>
                <p14:nvPr/>
              </p14:nvContentPartPr>
              <p14:xfrm>
                <a:off x="8248788" y="1376820"/>
                <a:ext cx="150120" cy="169560"/>
              </p14:xfrm>
            </p:contentPart>
          </mc:Choice>
          <mc:Fallback>
            <p:pic>
              <p:nvPicPr>
                <p:cNvPr id="19639" name="Ink 19638">
                  <a:extLst>
                    <a:ext uri="{FF2B5EF4-FFF2-40B4-BE49-F238E27FC236}">
                      <a16:creationId xmlns:a16="http://schemas.microsoft.com/office/drawing/2014/main" id="{B5870B10-D342-4AE9-8E03-E79439DED87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230788" y="1358820"/>
                  <a:ext cx="185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9640" name="Ink 19639">
                  <a:extLst>
                    <a:ext uri="{FF2B5EF4-FFF2-40B4-BE49-F238E27FC236}">
                      <a16:creationId xmlns:a16="http://schemas.microsoft.com/office/drawing/2014/main" id="{7C96BC4F-4B30-4F9B-AEDE-5873C5D373B4}"/>
                    </a:ext>
                  </a:extLst>
                </p14:cNvPr>
                <p14:cNvContentPartPr/>
                <p14:nvPr/>
              </p14:nvContentPartPr>
              <p14:xfrm>
                <a:off x="8406828" y="1386540"/>
                <a:ext cx="1440" cy="2160"/>
              </p14:xfrm>
            </p:contentPart>
          </mc:Choice>
          <mc:Fallback>
            <p:pic>
              <p:nvPicPr>
                <p:cNvPr id="19640" name="Ink 19639">
                  <a:extLst>
                    <a:ext uri="{FF2B5EF4-FFF2-40B4-BE49-F238E27FC236}">
                      <a16:creationId xmlns:a16="http://schemas.microsoft.com/office/drawing/2014/main" id="{7C96BC4F-4B30-4F9B-AEDE-5873C5D373B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389188" y="1368540"/>
                  <a:ext cx="37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9641" name="Ink 19640">
                  <a:extLst>
                    <a:ext uri="{FF2B5EF4-FFF2-40B4-BE49-F238E27FC236}">
                      <a16:creationId xmlns:a16="http://schemas.microsoft.com/office/drawing/2014/main" id="{E4BD24EF-F0A1-4A8F-8401-C99D69E98536}"/>
                    </a:ext>
                  </a:extLst>
                </p14:cNvPr>
                <p14:cNvContentPartPr/>
                <p14:nvPr/>
              </p14:nvContentPartPr>
              <p14:xfrm>
                <a:off x="8239068" y="1379340"/>
                <a:ext cx="186480" cy="183600"/>
              </p14:xfrm>
            </p:contentPart>
          </mc:Choice>
          <mc:Fallback>
            <p:pic>
              <p:nvPicPr>
                <p:cNvPr id="19641" name="Ink 19640">
                  <a:extLst>
                    <a:ext uri="{FF2B5EF4-FFF2-40B4-BE49-F238E27FC236}">
                      <a16:creationId xmlns:a16="http://schemas.microsoft.com/office/drawing/2014/main" id="{E4BD24EF-F0A1-4A8F-8401-C99D69E9853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221068" y="1361700"/>
                  <a:ext cx="2221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9642" name="Ink 19641">
                  <a:extLst>
                    <a:ext uri="{FF2B5EF4-FFF2-40B4-BE49-F238E27FC236}">
                      <a16:creationId xmlns:a16="http://schemas.microsoft.com/office/drawing/2014/main" id="{15FC5655-7AAB-420F-82AD-DAE914B6F361}"/>
                    </a:ext>
                  </a:extLst>
                </p14:cNvPr>
                <p14:cNvContentPartPr/>
                <p14:nvPr/>
              </p14:nvContentPartPr>
              <p14:xfrm>
                <a:off x="8483508" y="1233180"/>
                <a:ext cx="30240" cy="129240"/>
              </p14:xfrm>
            </p:contentPart>
          </mc:Choice>
          <mc:Fallback>
            <p:pic>
              <p:nvPicPr>
                <p:cNvPr id="19642" name="Ink 19641">
                  <a:extLst>
                    <a:ext uri="{FF2B5EF4-FFF2-40B4-BE49-F238E27FC236}">
                      <a16:creationId xmlns:a16="http://schemas.microsoft.com/office/drawing/2014/main" id="{15FC5655-7AAB-420F-82AD-DAE914B6F36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465868" y="1215540"/>
                  <a:ext cx="65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9643" name="Ink 19642">
                  <a:extLst>
                    <a:ext uri="{FF2B5EF4-FFF2-40B4-BE49-F238E27FC236}">
                      <a16:creationId xmlns:a16="http://schemas.microsoft.com/office/drawing/2014/main" id="{E71AB1A9-40DE-48A7-82C6-0088F310FEF8}"/>
                    </a:ext>
                  </a:extLst>
                </p14:cNvPr>
                <p14:cNvContentPartPr/>
                <p14:nvPr/>
              </p14:nvContentPartPr>
              <p14:xfrm>
                <a:off x="8528868" y="1117620"/>
                <a:ext cx="41040" cy="11160"/>
              </p14:xfrm>
            </p:contentPart>
          </mc:Choice>
          <mc:Fallback>
            <p:pic>
              <p:nvPicPr>
                <p:cNvPr id="19643" name="Ink 19642">
                  <a:extLst>
                    <a:ext uri="{FF2B5EF4-FFF2-40B4-BE49-F238E27FC236}">
                      <a16:creationId xmlns:a16="http://schemas.microsoft.com/office/drawing/2014/main" id="{E71AB1A9-40DE-48A7-82C6-0088F310FEF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511228" y="1099620"/>
                  <a:ext cx="7668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9648" name="Ink 19647">
                <a:extLst>
                  <a:ext uri="{FF2B5EF4-FFF2-40B4-BE49-F238E27FC236}">
                    <a16:creationId xmlns:a16="http://schemas.microsoft.com/office/drawing/2014/main" id="{73BDD6E2-28E8-47B8-8E26-C742693058AD}"/>
                  </a:ext>
                </a:extLst>
              </p14:cNvPr>
              <p14:cNvContentPartPr/>
              <p14:nvPr/>
            </p14:nvContentPartPr>
            <p14:xfrm>
              <a:off x="2586917" y="1532383"/>
              <a:ext cx="287640" cy="66240"/>
            </p14:xfrm>
          </p:contentPart>
        </mc:Choice>
        <mc:Fallback>
          <p:pic>
            <p:nvPicPr>
              <p:cNvPr id="19648" name="Ink 19647">
                <a:extLst>
                  <a:ext uri="{FF2B5EF4-FFF2-40B4-BE49-F238E27FC236}">
                    <a16:creationId xmlns:a16="http://schemas.microsoft.com/office/drawing/2014/main" id="{73BDD6E2-28E8-47B8-8E26-C742693058AD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568917" y="1514743"/>
                <a:ext cx="323280" cy="10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51" name="Group 19650">
            <a:extLst>
              <a:ext uri="{FF2B5EF4-FFF2-40B4-BE49-F238E27FC236}">
                <a16:creationId xmlns:a16="http://schemas.microsoft.com/office/drawing/2014/main" id="{BB8ED850-9018-4434-A807-36F43687D188}"/>
              </a:ext>
            </a:extLst>
          </p:cNvPr>
          <p:cNvGrpSpPr/>
          <p:nvPr/>
        </p:nvGrpSpPr>
        <p:grpSpPr>
          <a:xfrm>
            <a:off x="5750597" y="5933023"/>
            <a:ext cx="310680" cy="118800"/>
            <a:chOff x="5750597" y="5933023"/>
            <a:chExt cx="310680" cy="11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9649" name="Ink 19648">
                  <a:extLst>
                    <a:ext uri="{FF2B5EF4-FFF2-40B4-BE49-F238E27FC236}">
                      <a16:creationId xmlns:a16="http://schemas.microsoft.com/office/drawing/2014/main" id="{5B3E681F-BE83-4515-9DF7-B75DAD6E43A3}"/>
                    </a:ext>
                  </a:extLst>
                </p14:cNvPr>
                <p14:cNvContentPartPr/>
                <p14:nvPr/>
              </p14:nvContentPartPr>
              <p14:xfrm>
                <a:off x="5750597" y="5933023"/>
                <a:ext cx="310680" cy="29520"/>
              </p14:xfrm>
            </p:contentPart>
          </mc:Choice>
          <mc:Fallback>
            <p:pic>
              <p:nvPicPr>
                <p:cNvPr id="19649" name="Ink 19648">
                  <a:extLst>
                    <a:ext uri="{FF2B5EF4-FFF2-40B4-BE49-F238E27FC236}">
                      <a16:creationId xmlns:a16="http://schemas.microsoft.com/office/drawing/2014/main" id="{5B3E681F-BE83-4515-9DF7-B75DAD6E43A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732957" y="5915023"/>
                  <a:ext cx="346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9650" name="Ink 19649">
                  <a:extLst>
                    <a:ext uri="{FF2B5EF4-FFF2-40B4-BE49-F238E27FC236}">
                      <a16:creationId xmlns:a16="http://schemas.microsoft.com/office/drawing/2014/main" id="{31E0C188-6E63-4584-B0AF-BF18FD2E3BD3}"/>
                    </a:ext>
                  </a:extLst>
                </p14:cNvPr>
                <p14:cNvContentPartPr/>
                <p14:nvPr/>
              </p14:nvContentPartPr>
              <p14:xfrm>
                <a:off x="5750597" y="6026983"/>
                <a:ext cx="243720" cy="24840"/>
              </p14:xfrm>
            </p:contentPart>
          </mc:Choice>
          <mc:Fallback>
            <p:pic>
              <p:nvPicPr>
                <p:cNvPr id="19650" name="Ink 19649">
                  <a:extLst>
                    <a:ext uri="{FF2B5EF4-FFF2-40B4-BE49-F238E27FC236}">
                      <a16:creationId xmlns:a16="http://schemas.microsoft.com/office/drawing/2014/main" id="{31E0C188-6E63-4584-B0AF-BF18FD2E3BD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732957" y="6008983"/>
                  <a:ext cx="27936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57" name="Group 19656">
            <a:extLst>
              <a:ext uri="{FF2B5EF4-FFF2-40B4-BE49-F238E27FC236}">
                <a16:creationId xmlns:a16="http://schemas.microsoft.com/office/drawing/2014/main" id="{42C806A2-B792-45BF-BD2E-0DE7B057C9F7}"/>
              </a:ext>
            </a:extLst>
          </p:cNvPr>
          <p:cNvGrpSpPr/>
          <p:nvPr/>
        </p:nvGrpSpPr>
        <p:grpSpPr>
          <a:xfrm>
            <a:off x="6301397" y="5663743"/>
            <a:ext cx="999360" cy="393480"/>
            <a:chOff x="6301397" y="5663743"/>
            <a:chExt cx="999360" cy="39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9652" name="Ink 19651">
                  <a:extLst>
                    <a:ext uri="{FF2B5EF4-FFF2-40B4-BE49-F238E27FC236}">
                      <a16:creationId xmlns:a16="http://schemas.microsoft.com/office/drawing/2014/main" id="{389C88F2-6791-4FF2-8D0D-56A9751D60FB}"/>
                    </a:ext>
                  </a:extLst>
                </p14:cNvPr>
                <p14:cNvContentPartPr/>
                <p14:nvPr/>
              </p14:nvContentPartPr>
              <p14:xfrm>
                <a:off x="6301397" y="5847703"/>
                <a:ext cx="298080" cy="182880"/>
              </p14:xfrm>
            </p:contentPart>
          </mc:Choice>
          <mc:Fallback>
            <p:pic>
              <p:nvPicPr>
                <p:cNvPr id="19652" name="Ink 19651">
                  <a:extLst>
                    <a:ext uri="{FF2B5EF4-FFF2-40B4-BE49-F238E27FC236}">
                      <a16:creationId xmlns:a16="http://schemas.microsoft.com/office/drawing/2014/main" id="{389C88F2-6791-4FF2-8D0D-56A9751D60F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283757" y="5829703"/>
                  <a:ext cx="3337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9653" name="Ink 19652">
                  <a:extLst>
                    <a:ext uri="{FF2B5EF4-FFF2-40B4-BE49-F238E27FC236}">
                      <a16:creationId xmlns:a16="http://schemas.microsoft.com/office/drawing/2014/main" id="{EAD76768-17E2-428D-8E6C-674437D9F6EB}"/>
                    </a:ext>
                  </a:extLst>
                </p14:cNvPr>
                <p14:cNvContentPartPr/>
                <p14:nvPr/>
              </p14:nvContentPartPr>
              <p14:xfrm>
                <a:off x="6684797" y="5852383"/>
                <a:ext cx="183600" cy="186480"/>
              </p14:xfrm>
            </p:contentPart>
          </mc:Choice>
          <mc:Fallback>
            <p:pic>
              <p:nvPicPr>
                <p:cNvPr id="19653" name="Ink 19652">
                  <a:extLst>
                    <a:ext uri="{FF2B5EF4-FFF2-40B4-BE49-F238E27FC236}">
                      <a16:creationId xmlns:a16="http://schemas.microsoft.com/office/drawing/2014/main" id="{EAD76768-17E2-428D-8E6C-674437D9F6E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666797" y="5834383"/>
                  <a:ext cx="2192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9654" name="Ink 19653">
                  <a:extLst>
                    <a:ext uri="{FF2B5EF4-FFF2-40B4-BE49-F238E27FC236}">
                      <a16:creationId xmlns:a16="http://schemas.microsoft.com/office/drawing/2014/main" id="{E14D922C-0FCF-43F9-B1EF-163A42DFDDF4}"/>
                    </a:ext>
                  </a:extLst>
                </p14:cNvPr>
                <p14:cNvContentPartPr/>
                <p14:nvPr/>
              </p14:nvContentPartPr>
              <p14:xfrm>
                <a:off x="6962717" y="5828623"/>
                <a:ext cx="221760" cy="228600"/>
              </p14:xfrm>
            </p:contentPart>
          </mc:Choice>
          <mc:Fallback>
            <p:pic>
              <p:nvPicPr>
                <p:cNvPr id="19654" name="Ink 19653">
                  <a:extLst>
                    <a:ext uri="{FF2B5EF4-FFF2-40B4-BE49-F238E27FC236}">
                      <a16:creationId xmlns:a16="http://schemas.microsoft.com/office/drawing/2014/main" id="{E14D922C-0FCF-43F9-B1EF-163A42DFDDF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944717" y="5810623"/>
                  <a:ext cx="2574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9655" name="Ink 19654">
                  <a:extLst>
                    <a:ext uri="{FF2B5EF4-FFF2-40B4-BE49-F238E27FC236}">
                      <a16:creationId xmlns:a16="http://schemas.microsoft.com/office/drawing/2014/main" id="{81881D25-0EC8-4EBE-B23B-FEC3F864F54E}"/>
                    </a:ext>
                  </a:extLst>
                </p14:cNvPr>
                <p14:cNvContentPartPr/>
                <p14:nvPr/>
              </p14:nvContentPartPr>
              <p14:xfrm>
                <a:off x="7243157" y="5663743"/>
                <a:ext cx="57600" cy="112680"/>
              </p14:xfrm>
            </p:contentPart>
          </mc:Choice>
          <mc:Fallback>
            <p:pic>
              <p:nvPicPr>
                <p:cNvPr id="19655" name="Ink 19654">
                  <a:extLst>
                    <a:ext uri="{FF2B5EF4-FFF2-40B4-BE49-F238E27FC236}">
                      <a16:creationId xmlns:a16="http://schemas.microsoft.com/office/drawing/2014/main" id="{81881D25-0EC8-4EBE-B23B-FEC3F864F54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225517" y="5645743"/>
                  <a:ext cx="93240" cy="14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9656" name="Ink 19655">
                <a:extLst>
                  <a:ext uri="{FF2B5EF4-FFF2-40B4-BE49-F238E27FC236}">
                    <a16:creationId xmlns:a16="http://schemas.microsoft.com/office/drawing/2014/main" id="{9455A79B-F681-48FD-BB33-B9400E2813C1}"/>
                  </a:ext>
                </a:extLst>
              </p14:cNvPr>
              <p14:cNvContentPartPr/>
              <p14:nvPr/>
            </p14:nvContentPartPr>
            <p14:xfrm>
              <a:off x="7305077" y="5539183"/>
              <a:ext cx="7920" cy="12960"/>
            </p14:xfrm>
          </p:contentPart>
        </mc:Choice>
        <mc:Fallback>
          <p:pic>
            <p:nvPicPr>
              <p:cNvPr id="19656" name="Ink 19655">
                <a:extLst>
                  <a:ext uri="{FF2B5EF4-FFF2-40B4-BE49-F238E27FC236}">
                    <a16:creationId xmlns:a16="http://schemas.microsoft.com/office/drawing/2014/main" id="{9455A79B-F681-48FD-BB33-B9400E2813C1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7287437" y="5521183"/>
                <a:ext cx="43560" cy="4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4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EA0A65-A4E2-46C1-945D-752D3798B4D6}"/>
              </a:ext>
            </a:extLst>
          </p:cNvPr>
          <p:cNvGrpSpPr/>
          <p:nvPr/>
        </p:nvGrpSpPr>
        <p:grpSpPr>
          <a:xfrm>
            <a:off x="2773037" y="2453623"/>
            <a:ext cx="5338440" cy="1049400"/>
            <a:chOff x="2773037" y="2453623"/>
            <a:chExt cx="5338440" cy="10494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DA85FEF-B58A-4B80-A500-27A583418A46}"/>
                </a:ext>
              </a:extLst>
            </p:cNvPr>
            <p:cNvGrpSpPr/>
            <p:nvPr/>
          </p:nvGrpSpPr>
          <p:grpSpPr>
            <a:xfrm>
              <a:off x="2773037" y="3029983"/>
              <a:ext cx="264960" cy="118800"/>
              <a:chOff x="2773037" y="3029983"/>
              <a:chExt cx="264960" cy="1188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F2F514D3-FB48-4CC0-873F-A9B75C15A735}"/>
                      </a:ext>
                    </a:extLst>
                  </p14:cNvPr>
                  <p14:cNvContentPartPr/>
                  <p14:nvPr/>
                </p14:nvContentPartPr>
                <p14:xfrm>
                  <a:off x="2773037" y="3029983"/>
                  <a:ext cx="264600" cy="22320"/>
                </p14:xfrm>
              </p:contentPart>
            </mc:Choice>
            <mc:Fallback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F2F514D3-FB48-4CC0-873F-A9B75C15A735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755037" y="3012343"/>
                    <a:ext cx="300240" cy="5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2EB946E7-9461-40F8-9ECB-490B6BB66EE1}"/>
                      </a:ext>
                    </a:extLst>
                  </p14:cNvPr>
                  <p14:cNvContentPartPr/>
                  <p14:nvPr/>
                </p14:nvContentPartPr>
                <p14:xfrm>
                  <a:off x="2852597" y="3118183"/>
                  <a:ext cx="185400" cy="30600"/>
                </p14:xfrm>
              </p:contentPart>
            </mc:Choice>
            <mc:Fallback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2EB946E7-9461-40F8-9ECB-490B6BB66EE1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834957" y="3100183"/>
                    <a:ext cx="221040" cy="662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04732C6-AB01-4010-B2A1-9CFF13B1A268}"/>
                    </a:ext>
                  </a:extLst>
                </p14:cNvPr>
                <p14:cNvContentPartPr/>
                <p14:nvPr/>
              </p14:nvContentPartPr>
              <p14:xfrm>
                <a:off x="3264797" y="3021343"/>
                <a:ext cx="258840" cy="149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04732C6-AB01-4010-B2A1-9CFF13B1A26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46797" y="3003703"/>
                  <a:ext cx="294480" cy="1854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7FEDE6E-54CE-4080-A19A-53AE8EB1B7C7}"/>
                </a:ext>
              </a:extLst>
            </p:cNvPr>
            <p:cNvGrpSpPr/>
            <p:nvPr/>
          </p:nvGrpSpPr>
          <p:grpSpPr>
            <a:xfrm>
              <a:off x="3573317" y="2700583"/>
              <a:ext cx="1812960" cy="799560"/>
              <a:chOff x="3573317" y="2700583"/>
              <a:chExt cx="1812960" cy="7995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8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2A521573-4B4D-419C-910B-766F84FA8FA1}"/>
                      </a:ext>
                    </a:extLst>
                  </p14:cNvPr>
                  <p14:cNvContentPartPr/>
                  <p14:nvPr/>
                </p14:nvContentPartPr>
                <p14:xfrm>
                  <a:off x="3573317" y="3000823"/>
                  <a:ext cx="135000" cy="196560"/>
                </p14:xfrm>
              </p:contentPart>
            </mc:Choice>
            <mc:Fallback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2A521573-4B4D-419C-910B-766F84FA8FA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555677" y="2983183"/>
                    <a:ext cx="17064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3A38467D-64B0-4FA0-B32C-B280C88E898E}"/>
                      </a:ext>
                    </a:extLst>
                  </p14:cNvPr>
                  <p14:cNvContentPartPr/>
                  <p14:nvPr/>
                </p14:nvContentPartPr>
                <p14:xfrm>
                  <a:off x="3869597" y="2702023"/>
                  <a:ext cx="232920" cy="798120"/>
                </p14:xfrm>
              </p:contentPart>
            </mc:Choice>
            <mc:Fallback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3A38467D-64B0-4FA0-B32C-B280C88E898E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851597" y="2684023"/>
                    <a:ext cx="268560" cy="83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581DD268-5CEA-480A-B15D-E10892727C62}"/>
                      </a:ext>
                    </a:extLst>
                  </p14:cNvPr>
                  <p14:cNvContentPartPr/>
                  <p14:nvPr/>
                </p14:nvContentPartPr>
                <p14:xfrm>
                  <a:off x="4461437" y="2700583"/>
                  <a:ext cx="30600" cy="263160"/>
                </p14:xfrm>
              </p:contentPart>
            </mc:Choice>
            <mc:Fallback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581DD268-5CEA-480A-B15D-E10892727C62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443437" y="2682943"/>
                    <a:ext cx="66240" cy="29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7C74F683-06E0-414C-B990-24892E9B2403}"/>
                      </a:ext>
                    </a:extLst>
                  </p14:cNvPr>
                  <p14:cNvContentPartPr/>
                  <p14:nvPr/>
                </p14:nvContentPartPr>
                <p14:xfrm>
                  <a:off x="3995597" y="2998303"/>
                  <a:ext cx="1085400" cy="19440"/>
                </p14:xfrm>
              </p:contentPart>
            </mc:Choice>
            <mc:Fallback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7C74F683-06E0-414C-B990-24892E9B2403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3977957" y="2980663"/>
                    <a:ext cx="1121040" cy="5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3302AD31-4E66-4F26-AB57-DFF1374E95B1}"/>
                      </a:ext>
                    </a:extLst>
                  </p14:cNvPr>
                  <p14:cNvContentPartPr/>
                  <p14:nvPr/>
                </p14:nvContentPartPr>
                <p14:xfrm>
                  <a:off x="4065077" y="3094423"/>
                  <a:ext cx="1015920" cy="361440"/>
                </p14:xfrm>
              </p:contentPart>
            </mc:Choice>
            <mc:Fallback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3302AD31-4E66-4F26-AB57-DFF1374E95B1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047077" y="3076783"/>
                    <a:ext cx="1051560" cy="39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A3598EFB-82FB-44E7-9771-650EC6477B5C}"/>
                      </a:ext>
                    </a:extLst>
                  </p14:cNvPr>
                  <p14:cNvContentPartPr/>
                  <p14:nvPr/>
                </p14:nvContentPartPr>
                <p14:xfrm>
                  <a:off x="4384397" y="3233743"/>
                  <a:ext cx="33120" cy="216360"/>
                </p14:xfrm>
              </p:contentPart>
            </mc:Choice>
            <mc:Fallback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A3598EFB-82FB-44E7-9771-650EC6477B5C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366397" y="3216103"/>
                    <a:ext cx="68760" cy="25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F9FC1E85-51A4-4BB9-BB0A-94FDAEF172EA}"/>
                      </a:ext>
                    </a:extLst>
                  </p14:cNvPr>
                  <p14:cNvContentPartPr/>
                  <p14:nvPr/>
                </p14:nvContentPartPr>
                <p14:xfrm>
                  <a:off x="4554677" y="3301423"/>
                  <a:ext cx="120240" cy="7560"/>
                </p14:xfrm>
              </p:contentPart>
            </mc:Choice>
            <mc:Fallback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F9FC1E85-51A4-4BB9-BB0A-94FDAEF172EA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537037" y="3283783"/>
                    <a:ext cx="155880" cy="4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45264E35-0B9C-47D5-924F-4BA60427F7B7}"/>
                      </a:ext>
                    </a:extLst>
                  </p14:cNvPr>
                  <p14:cNvContentPartPr/>
                  <p14:nvPr/>
                </p14:nvContentPartPr>
                <p14:xfrm>
                  <a:off x="4781477" y="3254263"/>
                  <a:ext cx="147600" cy="173520"/>
                </p14:xfrm>
              </p:contentPart>
            </mc:Choice>
            <mc:Fallback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45264E35-0B9C-47D5-924F-4BA60427F7B7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763837" y="3236623"/>
                    <a:ext cx="183240" cy="20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BC3D8957-9308-47E5-A922-B0A6EE66A690}"/>
                      </a:ext>
                    </a:extLst>
                  </p14:cNvPr>
                  <p14:cNvContentPartPr/>
                  <p14:nvPr/>
                </p14:nvContentPartPr>
                <p14:xfrm>
                  <a:off x="4981997" y="3193063"/>
                  <a:ext cx="58680" cy="64800"/>
                </p14:xfrm>
              </p:contentPart>
            </mc:Choice>
            <mc:Fallback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BC3D8957-9308-47E5-A922-B0A6EE66A690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964357" y="3175063"/>
                    <a:ext cx="94320" cy="10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093BBF3E-C047-47A5-8E93-DD14679B7C38}"/>
                      </a:ext>
                    </a:extLst>
                  </p14:cNvPr>
                  <p14:cNvContentPartPr/>
                  <p14:nvPr/>
                </p14:nvContentPartPr>
                <p14:xfrm>
                  <a:off x="5000357" y="3195223"/>
                  <a:ext cx="222120" cy="231120"/>
                </p14:xfrm>
              </p:contentPart>
            </mc:Choice>
            <mc:Fallback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093BBF3E-C047-47A5-8E93-DD14679B7C38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982357" y="3177223"/>
                    <a:ext cx="257760" cy="26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3DA7F201-528E-443F-BEAF-5F8599DCF714}"/>
                      </a:ext>
                    </a:extLst>
                  </p14:cNvPr>
                  <p14:cNvContentPartPr/>
                  <p14:nvPr/>
                </p14:nvContentPartPr>
                <p14:xfrm>
                  <a:off x="5097197" y="3323743"/>
                  <a:ext cx="150120" cy="129240"/>
                </p14:xfrm>
              </p:contentPart>
            </mc:Choice>
            <mc:Fallback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3DA7F201-528E-443F-BEAF-5F8599DCF714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5079197" y="3305743"/>
                    <a:ext cx="185760" cy="16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3DB1BEF8-8682-456F-A0AA-78F45226970B}"/>
                      </a:ext>
                    </a:extLst>
                  </p14:cNvPr>
                  <p14:cNvContentPartPr/>
                  <p14:nvPr/>
                </p14:nvContentPartPr>
                <p14:xfrm>
                  <a:off x="5260637" y="3253183"/>
                  <a:ext cx="125640" cy="98280"/>
                </p14:xfrm>
              </p:contentPart>
            </mc:Choice>
            <mc:Fallback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3DB1BEF8-8682-456F-A0AA-78F45226970B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5242997" y="3235543"/>
                    <a:ext cx="161280" cy="13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B5BDF5B3-C768-4496-B928-D2A65239D65A}"/>
                      </a:ext>
                    </a:extLst>
                  </p14:cNvPr>
                  <p14:cNvContentPartPr/>
                  <p14:nvPr/>
                </p14:nvContentPartPr>
                <p14:xfrm>
                  <a:off x="5023397" y="3050503"/>
                  <a:ext cx="275040" cy="91440"/>
                </p14:xfrm>
              </p:contentPart>
            </mc:Choice>
            <mc:Fallback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B5BDF5B3-C768-4496-B928-D2A65239D65A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005397" y="3032503"/>
                    <a:ext cx="310680" cy="127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8BB3BE1-A15C-49F6-ABFE-338C35FEF5BA}"/>
                </a:ext>
              </a:extLst>
            </p:cNvPr>
            <p:cNvGrpSpPr/>
            <p:nvPr/>
          </p:nvGrpSpPr>
          <p:grpSpPr>
            <a:xfrm>
              <a:off x="5642237" y="2453623"/>
              <a:ext cx="2469240" cy="1049400"/>
              <a:chOff x="5642237" y="2453623"/>
              <a:chExt cx="2469240" cy="10494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4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B2DBE1D4-110C-4C9F-A49A-2DC78DB5825B}"/>
                      </a:ext>
                    </a:extLst>
                  </p14:cNvPr>
                  <p14:cNvContentPartPr/>
                  <p14:nvPr/>
                </p14:nvContentPartPr>
                <p14:xfrm>
                  <a:off x="5642237" y="2841343"/>
                  <a:ext cx="102240" cy="227520"/>
                </p14:xfrm>
              </p:contentPart>
            </mc:Choice>
            <mc:Fallback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B2DBE1D4-110C-4C9F-A49A-2DC78DB5825B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5624597" y="2823703"/>
                    <a:ext cx="137880" cy="26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4CA04F04-D888-4495-820C-1C305703A3A7}"/>
                      </a:ext>
                    </a:extLst>
                  </p14:cNvPr>
                  <p14:cNvContentPartPr/>
                  <p14:nvPr/>
                </p14:nvContentPartPr>
                <p14:xfrm>
                  <a:off x="6640157" y="2550823"/>
                  <a:ext cx="201600" cy="244800"/>
                </p14:xfrm>
              </p:contentPart>
            </mc:Choice>
            <mc:Fallback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4CA04F04-D888-4495-820C-1C305703A3A7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622517" y="2533183"/>
                    <a:ext cx="237240" cy="28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587DDD99-4F97-4530-A0EB-3E6CCB1D913F}"/>
                      </a:ext>
                    </a:extLst>
                  </p14:cNvPr>
                  <p14:cNvContentPartPr/>
                  <p14:nvPr/>
                </p14:nvContentPartPr>
                <p14:xfrm>
                  <a:off x="6576077" y="2491063"/>
                  <a:ext cx="365040" cy="17280"/>
                </p14:xfrm>
              </p:contentPart>
            </mc:Choice>
            <mc:Fallback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587DDD99-4F97-4530-A0EB-3E6CCB1D913F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6558437" y="2473063"/>
                    <a:ext cx="400680" cy="5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0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49F91C89-B0FF-4B9F-B120-5B545876CE8C}"/>
                      </a:ext>
                    </a:extLst>
                  </p14:cNvPr>
                  <p14:cNvContentPartPr/>
                  <p14:nvPr/>
                </p14:nvContentPartPr>
                <p14:xfrm>
                  <a:off x="6002237" y="2832343"/>
                  <a:ext cx="1872000" cy="110880"/>
                </p14:xfrm>
              </p:contentPart>
            </mc:Choice>
            <mc:Fallback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49F91C89-B0FF-4B9F-B120-5B545876CE8C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984597" y="2814703"/>
                    <a:ext cx="1907640" cy="146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2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8513B9A1-7179-4AE0-AD65-390C7BEA85EF}"/>
                      </a:ext>
                    </a:extLst>
                  </p14:cNvPr>
                  <p14:cNvContentPartPr/>
                  <p14:nvPr/>
                </p14:nvContentPartPr>
                <p14:xfrm>
                  <a:off x="6096557" y="3055543"/>
                  <a:ext cx="171000" cy="197280"/>
                </p14:xfrm>
              </p:contentPart>
            </mc:Choice>
            <mc:Fallback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8513B9A1-7179-4AE0-AD65-390C7BEA85EF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078917" y="3037543"/>
                    <a:ext cx="206640" cy="23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4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5FDBFEA8-3583-47EE-83F6-CF94051A2807}"/>
                      </a:ext>
                    </a:extLst>
                  </p14:cNvPr>
                  <p14:cNvContentPartPr/>
                  <p14:nvPr/>
                </p14:nvContentPartPr>
                <p14:xfrm>
                  <a:off x="6375197" y="3002623"/>
                  <a:ext cx="1297440" cy="356040"/>
                </p14:xfrm>
              </p:contentPart>
            </mc:Choice>
            <mc:Fallback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5FDBFEA8-3583-47EE-83F6-CF94051A2807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357197" y="2984623"/>
                    <a:ext cx="1333080" cy="39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6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35601719-5725-466A-A603-98FF95EE58B2}"/>
                      </a:ext>
                    </a:extLst>
                  </p14:cNvPr>
                  <p14:cNvContentPartPr/>
                  <p14:nvPr/>
                </p14:nvContentPartPr>
                <p14:xfrm>
                  <a:off x="6693797" y="3170743"/>
                  <a:ext cx="6840" cy="166680"/>
                </p14:xfrm>
              </p:contentPart>
            </mc:Choice>
            <mc:Fallback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35601719-5725-466A-A603-98FF95EE58B2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6676157" y="3152743"/>
                    <a:ext cx="42480" cy="20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8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D2D6FCC7-0D03-435A-A548-4A4D23C4AF54}"/>
                      </a:ext>
                    </a:extLst>
                  </p14:cNvPr>
                  <p14:cNvContentPartPr/>
                  <p14:nvPr/>
                </p14:nvContentPartPr>
                <p14:xfrm>
                  <a:off x="6796037" y="3233743"/>
                  <a:ext cx="138600" cy="11160"/>
                </p14:xfrm>
              </p:contentPart>
            </mc:Choice>
            <mc:Fallback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D2D6FCC7-0D03-435A-A548-4A4D23C4AF54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778397" y="3216103"/>
                    <a:ext cx="17424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0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A16DE84F-6299-4E4C-9BD1-F12EF15DFE43}"/>
                      </a:ext>
                    </a:extLst>
                  </p14:cNvPr>
                  <p14:cNvContentPartPr/>
                  <p14:nvPr/>
                </p14:nvContentPartPr>
                <p14:xfrm>
                  <a:off x="7032197" y="3148423"/>
                  <a:ext cx="167760" cy="87480"/>
                </p14:xfrm>
              </p:contentPart>
            </mc:Choice>
            <mc:Fallback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A16DE84F-6299-4E4C-9BD1-F12EF15DFE43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7014197" y="3130783"/>
                    <a:ext cx="203400" cy="12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2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4179AA09-118F-4574-9A63-B4FA2C664561}"/>
                      </a:ext>
                    </a:extLst>
                  </p14:cNvPr>
                  <p14:cNvContentPartPr/>
                  <p14:nvPr/>
                </p14:nvContentPartPr>
                <p14:xfrm>
                  <a:off x="7238117" y="3076423"/>
                  <a:ext cx="140040" cy="95760"/>
                </p14:xfrm>
              </p:contentPart>
            </mc:Choice>
            <mc:Fallback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4179AA09-118F-4574-9A63-B4FA2C664561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7220117" y="3058423"/>
                    <a:ext cx="175680" cy="13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381548F3-9FAC-4F24-BD1F-E33772BDB519}"/>
                      </a:ext>
                    </a:extLst>
                  </p14:cNvPr>
                  <p14:cNvContentPartPr/>
                  <p14:nvPr/>
                </p14:nvContentPartPr>
                <p14:xfrm>
                  <a:off x="7311557" y="3054823"/>
                  <a:ext cx="197280" cy="246960"/>
                </p14:xfrm>
              </p:contentPart>
            </mc:Choice>
            <mc:Fallback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381548F3-9FAC-4F24-BD1F-E33772BDB519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7293557" y="3037183"/>
                    <a:ext cx="232920" cy="28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38FDD2F8-0D34-4463-BE84-8B92EB2EAA57}"/>
                      </a:ext>
                    </a:extLst>
                  </p14:cNvPr>
                  <p14:cNvContentPartPr/>
                  <p14:nvPr/>
                </p14:nvContentPartPr>
                <p14:xfrm>
                  <a:off x="7459877" y="3193063"/>
                  <a:ext cx="146520" cy="100080"/>
                </p14:xfrm>
              </p:contentPart>
            </mc:Choice>
            <mc:Fallback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38FDD2F8-0D34-4463-BE84-8B92EB2EAA57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7442237" y="3175063"/>
                    <a:ext cx="182160" cy="13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8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FDF0C1B9-C69D-4A68-8130-A711A9F72887}"/>
                      </a:ext>
                    </a:extLst>
                  </p14:cNvPr>
                  <p14:cNvContentPartPr/>
                  <p14:nvPr/>
                </p14:nvContentPartPr>
                <p14:xfrm>
                  <a:off x="7627997" y="3146623"/>
                  <a:ext cx="54360" cy="68760"/>
                </p14:xfrm>
              </p:contentPart>
            </mc:Choice>
            <mc:Fallback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FDF0C1B9-C69D-4A68-8130-A711A9F72887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7609997" y="3128623"/>
                    <a:ext cx="90000" cy="10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C2CAB6CF-42DB-4D98-9307-382F05F7B760}"/>
                      </a:ext>
                    </a:extLst>
                  </p14:cNvPr>
                  <p14:cNvContentPartPr/>
                  <p14:nvPr/>
                </p14:nvContentPartPr>
                <p14:xfrm>
                  <a:off x="7897637" y="2453623"/>
                  <a:ext cx="213840" cy="1049400"/>
                </p14:xfrm>
              </p:contentPart>
            </mc:Choice>
            <mc:Fallback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C2CAB6CF-42DB-4D98-9307-382F05F7B760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7879637" y="2435983"/>
                    <a:ext cx="249480" cy="1085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B7F6B0C-F486-4271-B685-48DF3996296C}"/>
              </a:ext>
            </a:extLst>
          </p:cNvPr>
          <p:cNvGrpSpPr/>
          <p:nvPr/>
        </p:nvGrpSpPr>
        <p:grpSpPr>
          <a:xfrm>
            <a:off x="2039357" y="1717063"/>
            <a:ext cx="217440" cy="461160"/>
            <a:chOff x="2039357" y="1717063"/>
            <a:chExt cx="217440" cy="46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38D0684-9538-4346-8F62-DA73276B2667}"/>
                    </a:ext>
                  </a:extLst>
                </p14:cNvPr>
                <p14:cNvContentPartPr/>
                <p14:nvPr/>
              </p14:nvContentPartPr>
              <p14:xfrm>
                <a:off x="2039357" y="1863223"/>
                <a:ext cx="141840" cy="315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38D0684-9538-4346-8F62-DA73276B266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21717" y="1845223"/>
                  <a:ext cx="1774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8A82737-50D8-4FAC-8CD6-69EB5D78C0ED}"/>
                    </a:ext>
                  </a:extLst>
                </p14:cNvPr>
                <p14:cNvContentPartPr/>
                <p14:nvPr/>
              </p14:nvContentPartPr>
              <p14:xfrm>
                <a:off x="2208197" y="1717063"/>
                <a:ext cx="48600" cy="122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8A82737-50D8-4FAC-8CD6-69EB5D78C0E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90557" y="1699423"/>
                  <a:ext cx="8424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75FFCA6-8EA2-47DC-8EE1-252A61E2BECD}"/>
                  </a:ext>
                </a:extLst>
              </p14:cNvPr>
              <p14:cNvContentPartPr/>
              <p14:nvPr/>
            </p14:nvContentPartPr>
            <p14:xfrm>
              <a:off x="2309357" y="1514743"/>
              <a:ext cx="16920" cy="496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75FFCA6-8EA2-47DC-8EE1-252A61E2BEC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291717" y="1497103"/>
                <a:ext cx="525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E1300DB-5D11-4727-A5F3-B12AE94A8F6B}"/>
                  </a:ext>
                </a:extLst>
              </p14:cNvPr>
              <p14:cNvContentPartPr/>
              <p14:nvPr/>
            </p14:nvContentPartPr>
            <p14:xfrm>
              <a:off x="2605277" y="1885543"/>
              <a:ext cx="270360" cy="262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E1300DB-5D11-4727-A5F3-B12AE94A8F6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587277" y="1867903"/>
                <a:ext cx="3060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8329FE7-4075-4008-9AD6-CC31368711F8}"/>
                  </a:ext>
                </a:extLst>
              </p14:cNvPr>
              <p14:cNvContentPartPr/>
              <p14:nvPr/>
            </p14:nvContentPartPr>
            <p14:xfrm>
              <a:off x="2602397" y="2006143"/>
              <a:ext cx="200520" cy="252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8329FE7-4075-4008-9AD6-CC31368711F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584397" y="1988143"/>
                <a:ext cx="236160" cy="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F04487D0-7B58-49D5-B986-5C0E275747F7}"/>
              </a:ext>
            </a:extLst>
          </p:cNvPr>
          <p:cNvGrpSpPr/>
          <p:nvPr/>
        </p:nvGrpSpPr>
        <p:grpSpPr>
          <a:xfrm>
            <a:off x="3309437" y="1650463"/>
            <a:ext cx="867600" cy="410400"/>
            <a:chOff x="3309437" y="1650463"/>
            <a:chExt cx="867600" cy="41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B033B2B-E804-4354-BCDF-8890E0F2D12B}"/>
                    </a:ext>
                  </a:extLst>
                </p14:cNvPr>
                <p14:cNvContentPartPr/>
                <p14:nvPr/>
              </p14:nvContentPartPr>
              <p14:xfrm>
                <a:off x="3309437" y="1841623"/>
                <a:ext cx="205920" cy="209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B033B2B-E804-4354-BCDF-8890E0F2D12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291797" y="1823623"/>
                  <a:ext cx="2415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81FF879-1362-4680-88D2-C6B8D17A93F4}"/>
                    </a:ext>
                  </a:extLst>
                </p14:cNvPr>
                <p14:cNvContentPartPr/>
                <p14:nvPr/>
              </p14:nvContentPartPr>
              <p14:xfrm>
                <a:off x="3581237" y="1882303"/>
                <a:ext cx="186120" cy="1785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81FF879-1362-4680-88D2-C6B8D17A93F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63597" y="1864303"/>
                  <a:ext cx="2217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75AD790-FF11-4164-A467-E4029A4F8CEB}"/>
                    </a:ext>
                  </a:extLst>
                </p14:cNvPr>
                <p14:cNvContentPartPr/>
                <p14:nvPr/>
              </p14:nvContentPartPr>
              <p14:xfrm>
                <a:off x="3872117" y="1855303"/>
                <a:ext cx="232920" cy="1864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75AD790-FF11-4164-A467-E4029A4F8CE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54477" y="1837663"/>
                  <a:ext cx="2685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90F05A0-C341-4F6D-B473-E2507BC7F42E}"/>
                    </a:ext>
                  </a:extLst>
                </p14:cNvPr>
                <p14:cNvContentPartPr/>
                <p14:nvPr/>
              </p14:nvContentPartPr>
              <p14:xfrm>
                <a:off x="4124117" y="1650463"/>
                <a:ext cx="52920" cy="158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90F05A0-C341-4F6D-B473-E2507BC7F42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106117" y="1632463"/>
                  <a:ext cx="8856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DCA3223-EC17-40C4-8E2A-FB2C131FB133}"/>
                  </a:ext>
                </a:extLst>
              </p14:cNvPr>
              <p14:cNvContentPartPr/>
              <p14:nvPr/>
            </p14:nvContentPartPr>
            <p14:xfrm>
              <a:off x="4179557" y="1507903"/>
              <a:ext cx="14040" cy="169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DCA3223-EC17-40C4-8E2A-FB2C131FB13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61917" y="1490263"/>
                <a:ext cx="4968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D797BCDC-72ED-49E0-9F0E-91E8749969D7}"/>
              </a:ext>
            </a:extLst>
          </p:cNvPr>
          <p:cNvGrpSpPr/>
          <p:nvPr/>
        </p:nvGrpSpPr>
        <p:grpSpPr>
          <a:xfrm>
            <a:off x="2890757" y="4385383"/>
            <a:ext cx="237600" cy="99720"/>
            <a:chOff x="2890757" y="4385383"/>
            <a:chExt cx="237600" cy="9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13555B8-C19D-4F09-8C13-040389624F49}"/>
                    </a:ext>
                  </a:extLst>
                </p14:cNvPr>
                <p14:cNvContentPartPr/>
                <p14:nvPr/>
              </p14:nvContentPartPr>
              <p14:xfrm>
                <a:off x="2890757" y="4385383"/>
                <a:ext cx="223560" cy="27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13555B8-C19D-4F09-8C13-040389624F4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72757" y="4367743"/>
                  <a:ext cx="259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05EBE60-416B-463F-98B5-B5AAD24FEB68}"/>
                    </a:ext>
                  </a:extLst>
                </p14:cNvPr>
                <p14:cNvContentPartPr/>
                <p14:nvPr/>
              </p14:nvContentPartPr>
              <p14:xfrm>
                <a:off x="2915957" y="4459903"/>
                <a:ext cx="212400" cy="252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05EBE60-416B-463F-98B5-B5AAD24FEB6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97957" y="4441903"/>
                  <a:ext cx="24804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821C8E8-F608-4018-B173-54935AE0F865}"/>
              </a:ext>
            </a:extLst>
          </p:cNvPr>
          <p:cNvGrpSpPr/>
          <p:nvPr/>
        </p:nvGrpSpPr>
        <p:grpSpPr>
          <a:xfrm>
            <a:off x="3582317" y="4080463"/>
            <a:ext cx="843480" cy="776520"/>
            <a:chOff x="3582317" y="4080463"/>
            <a:chExt cx="843480" cy="77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3CA503E-BBA6-496C-9C76-11E9E6D83F90}"/>
                    </a:ext>
                  </a:extLst>
                </p14:cNvPr>
                <p14:cNvContentPartPr/>
                <p14:nvPr/>
              </p14:nvContentPartPr>
              <p14:xfrm>
                <a:off x="3582317" y="4080463"/>
                <a:ext cx="159840" cy="7696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3CA503E-BBA6-496C-9C76-11E9E6D83F9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64677" y="4062463"/>
                  <a:ext cx="195480" cy="80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8E90229-4550-4A41-845B-70AB5F409AB1}"/>
                    </a:ext>
                  </a:extLst>
                </p14:cNvPr>
                <p14:cNvContentPartPr/>
                <p14:nvPr/>
              </p14:nvContentPartPr>
              <p14:xfrm>
                <a:off x="4059677" y="4124383"/>
                <a:ext cx="241200" cy="3096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8E90229-4550-4A41-845B-70AB5F409AB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42037" y="4106383"/>
                  <a:ext cx="2768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3F92277-23F4-4C04-A56F-DCA840056D3C}"/>
                    </a:ext>
                  </a:extLst>
                </p14:cNvPr>
                <p14:cNvContentPartPr/>
                <p14:nvPr/>
              </p14:nvContentPartPr>
              <p14:xfrm>
                <a:off x="3952757" y="4547743"/>
                <a:ext cx="473040" cy="255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3F92277-23F4-4C04-A56F-DCA840056D3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34757" y="4529743"/>
                  <a:ext cx="508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B923B6E-A098-4622-AF04-C3EA23025B6A}"/>
                    </a:ext>
                  </a:extLst>
                </p14:cNvPr>
                <p14:cNvContentPartPr/>
                <p14:nvPr/>
              </p14:nvContentPartPr>
              <p14:xfrm>
                <a:off x="4047077" y="4679143"/>
                <a:ext cx="207360" cy="177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B923B6E-A098-4622-AF04-C3EA23025B6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029437" y="4661503"/>
                  <a:ext cx="243000" cy="21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CA72988-F398-497B-9DA1-8D75BB9AF426}"/>
                  </a:ext>
                </a:extLst>
              </p14:cNvPr>
              <p14:cNvContentPartPr/>
              <p14:nvPr/>
            </p14:nvContentPartPr>
            <p14:xfrm>
              <a:off x="4871477" y="4461703"/>
              <a:ext cx="95400" cy="1800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CA72988-F398-497B-9DA1-8D75BB9AF42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853477" y="4443703"/>
                <a:ext cx="131040" cy="21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74A15C3A-57FF-4F12-94FF-2F34DB29A0EE}"/>
              </a:ext>
            </a:extLst>
          </p:cNvPr>
          <p:cNvGrpSpPr/>
          <p:nvPr/>
        </p:nvGrpSpPr>
        <p:grpSpPr>
          <a:xfrm>
            <a:off x="5447117" y="4014943"/>
            <a:ext cx="562680" cy="725400"/>
            <a:chOff x="5447117" y="4014943"/>
            <a:chExt cx="562680" cy="72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E0FC951-ED8B-4DA4-9B41-D6029D313E60}"/>
                    </a:ext>
                  </a:extLst>
                </p14:cNvPr>
                <p14:cNvContentPartPr/>
                <p14:nvPr/>
              </p14:nvContentPartPr>
              <p14:xfrm>
                <a:off x="5493197" y="4364863"/>
                <a:ext cx="16560" cy="2484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E0FC951-ED8B-4DA4-9B41-D6029D313E6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475557" y="4347223"/>
                  <a:ext cx="522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F2848AD-CE99-44EE-BC11-89797C5481EA}"/>
                    </a:ext>
                  </a:extLst>
                </p14:cNvPr>
                <p14:cNvContentPartPr/>
                <p14:nvPr/>
              </p14:nvContentPartPr>
              <p14:xfrm>
                <a:off x="5465477" y="4371703"/>
                <a:ext cx="138240" cy="89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F2848AD-CE99-44EE-BC11-89797C5481E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47837" y="4354063"/>
                  <a:ext cx="173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8E2FC6E-ADA8-497F-B5B4-15C950B6703F}"/>
                    </a:ext>
                  </a:extLst>
                </p14:cNvPr>
                <p14:cNvContentPartPr/>
                <p14:nvPr/>
              </p14:nvContentPartPr>
              <p14:xfrm>
                <a:off x="5447117" y="4240303"/>
                <a:ext cx="254520" cy="367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8E2FC6E-ADA8-497F-B5B4-15C950B6703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429477" y="4222303"/>
                  <a:ext cx="290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8933746-09CC-4F59-9228-967C3FD85701}"/>
                    </a:ext>
                  </a:extLst>
                </p14:cNvPr>
                <p14:cNvContentPartPr/>
                <p14:nvPr/>
              </p14:nvContentPartPr>
              <p14:xfrm>
                <a:off x="5842397" y="4014943"/>
                <a:ext cx="167400" cy="7254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8933746-09CC-4F59-9228-967C3FD8570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824757" y="3996943"/>
                  <a:ext cx="203040" cy="76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94A7F65-5A0B-40EB-9FFD-DF78FDC07C11}"/>
                  </a:ext>
                </a:extLst>
              </p14:cNvPr>
              <p14:cNvContentPartPr/>
              <p14:nvPr/>
            </p14:nvContentPartPr>
            <p14:xfrm>
              <a:off x="866837" y="5138863"/>
              <a:ext cx="15840" cy="90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94A7F65-5A0B-40EB-9FFD-DF78FDC07C1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48837" y="5121223"/>
                <a:ext cx="5148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3C2F1B5D-FECE-4E7A-AC85-18F195546027}"/>
              </a:ext>
            </a:extLst>
          </p:cNvPr>
          <p:cNvGrpSpPr/>
          <p:nvPr/>
        </p:nvGrpSpPr>
        <p:grpSpPr>
          <a:xfrm>
            <a:off x="738317" y="5275303"/>
            <a:ext cx="3033000" cy="1240920"/>
            <a:chOff x="738317" y="5275303"/>
            <a:chExt cx="3033000" cy="124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B4C7CF5-69B9-4A0A-B121-3874696E8A96}"/>
                    </a:ext>
                  </a:extLst>
                </p14:cNvPr>
                <p14:cNvContentPartPr/>
                <p14:nvPr/>
              </p14:nvContentPartPr>
              <p14:xfrm>
                <a:off x="738317" y="5275303"/>
                <a:ext cx="601560" cy="262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B4C7CF5-69B9-4A0A-B121-3874696E8A9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20677" y="5257663"/>
                  <a:ext cx="6372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F6F1C12-435B-4313-8EF8-3B3389D19679}"/>
                    </a:ext>
                  </a:extLst>
                </p14:cNvPr>
                <p14:cNvContentPartPr/>
                <p14:nvPr/>
              </p14:nvContentPartPr>
              <p14:xfrm>
                <a:off x="1529237" y="5759503"/>
                <a:ext cx="189720" cy="290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F6F1C12-435B-4313-8EF8-3B3389D1967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11597" y="5741863"/>
                  <a:ext cx="2253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0E92D89-9014-486D-B789-65AC103BAF0C}"/>
                    </a:ext>
                  </a:extLst>
                </p14:cNvPr>
                <p14:cNvContentPartPr/>
                <p14:nvPr/>
              </p14:nvContentPartPr>
              <p14:xfrm>
                <a:off x="1963037" y="5826103"/>
                <a:ext cx="215280" cy="136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0E92D89-9014-486D-B789-65AC103BAF0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45397" y="5808103"/>
                  <a:ext cx="250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57F2140-AF37-434A-8693-F50B8C1C4D3B}"/>
                    </a:ext>
                  </a:extLst>
                </p14:cNvPr>
                <p14:cNvContentPartPr/>
                <p14:nvPr/>
              </p14:nvContentPartPr>
              <p14:xfrm>
                <a:off x="1971317" y="5922583"/>
                <a:ext cx="203400" cy="237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57F2140-AF37-434A-8693-F50B8C1C4D3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53317" y="5904583"/>
                  <a:ext cx="239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320D56A-B1D1-4DC3-9D71-9B251B846F95}"/>
                    </a:ext>
                  </a:extLst>
                </p14:cNvPr>
                <p14:cNvContentPartPr/>
                <p14:nvPr/>
              </p14:nvContentPartPr>
              <p14:xfrm>
                <a:off x="2558837" y="5633143"/>
                <a:ext cx="208440" cy="158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320D56A-B1D1-4DC3-9D71-9B251B846F9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540837" y="5615143"/>
                  <a:ext cx="244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C3DEE4C-0C2C-4581-BDC1-DD868AA0A988}"/>
                    </a:ext>
                  </a:extLst>
                </p14:cNvPr>
                <p14:cNvContentPartPr/>
                <p14:nvPr/>
              </p14:nvContentPartPr>
              <p14:xfrm>
                <a:off x="2832437" y="5674543"/>
                <a:ext cx="156600" cy="1490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C3DEE4C-0C2C-4581-BDC1-DD868AA0A98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814437" y="5656903"/>
                  <a:ext cx="192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68CB740-78DA-4C31-B983-A8F0D35A5906}"/>
                    </a:ext>
                  </a:extLst>
                </p14:cNvPr>
                <p14:cNvContentPartPr/>
                <p14:nvPr/>
              </p14:nvContentPartPr>
              <p14:xfrm>
                <a:off x="2962397" y="5498863"/>
                <a:ext cx="128880" cy="1357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68CB740-78DA-4C31-B983-A8F0D35A590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944397" y="5481223"/>
                  <a:ext cx="164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3F61988-7190-4C86-82ED-4C98851C1655}"/>
                    </a:ext>
                  </a:extLst>
                </p14:cNvPr>
                <p14:cNvContentPartPr/>
                <p14:nvPr/>
              </p14:nvContentPartPr>
              <p14:xfrm>
                <a:off x="2353997" y="5936983"/>
                <a:ext cx="1417320" cy="24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3F61988-7190-4C86-82ED-4C98851C165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336357" y="5919343"/>
                  <a:ext cx="1452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8889CDF-9A86-482C-A0C2-6808C88C36D8}"/>
                    </a:ext>
                  </a:extLst>
                </p14:cNvPr>
                <p14:cNvContentPartPr/>
                <p14:nvPr/>
              </p14:nvContentPartPr>
              <p14:xfrm>
                <a:off x="2335637" y="6041743"/>
                <a:ext cx="1327680" cy="4744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8889CDF-9A86-482C-A0C2-6808C88C36D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317637" y="6024103"/>
                  <a:ext cx="136332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D5CCB7E-13CC-476D-A826-FA68B8314276}"/>
                    </a:ext>
                  </a:extLst>
                </p14:cNvPr>
                <p14:cNvContentPartPr/>
                <p14:nvPr/>
              </p14:nvContentPartPr>
              <p14:xfrm>
                <a:off x="2678357" y="6235783"/>
                <a:ext cx="16920" cy="222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D5CCB7E-13CC-476D-A826-FA68B831427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660717" y="6218143"/>
                  <a:ext cx="525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1B80C55-ABFE-41E4-A7BF-B5EB626F7D23}"/>
                    </a:ext>
                  </a:extLst>
                </p14:cNvPr>
                <p14:cNvContentPartPr/>
                <p14:nvPr/>
              </p14:nvContentPartPr>
              <p14:xfrm>
                <a:off x="2828837" y="6359263"/>
                <a:ext cx="116640" cy="140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1B80C55-ABFE-41E4-A7BF-B5EB626F7D2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10837" y="6341263"/>
                  <a:ext cx="152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DBE6287-3F9F-4E1D-8A55-FDEF4F4AE7D4}"/>
                    </a:ext>
                  </a:extLst>
                </p14:cNvPr>
                <p14:cNvContentPartPr/>
                <p14:nvPr/>
              </p14:nvContentPartPr>
              <p14:xfrm>
                <a:off x="3077957" y="6252703"/>
                <a:ext cx="219240" cy="1674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DBE6287-3F9F-4E1D-8A55-FDEF4F4AE7D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60317" y="6235063"/>
                  <a:ext cx="254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3540610-84AB-48AA-B0BD-5D6FC61E3DB2}"/>
                    </a:ext>
                  </a:extLst>
                </p14:cNvPr>
                <p14:cNvContentPartPr/>
                <p14:nvPr/>
              </p14:nvContentPartPr>
              <p14:xfrm>
                <a:off x="3290717" y="6207703"/>
                <a:ext cx="129240" cy="50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3540610-84AB-48AA-B0BD-5D6FC61E3DB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72717" y="6190063"/>
                  <a:ext cx="164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991EA59-8952-4516-B2FB-DF9EDB80CD2B}"/>
                    </a:ext>
                  </a:extLst>
                </p14:cNvPr>
                <p14:cNvContentPartPr/>
                <p14:nvPr/>
              </p14:nvContentPartPr>
              <p14:xfrm>
                <a:off x="3342557" y="6196543"/>
                <a:ext cx="240480" cy="2430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991EA59-8952-4516-B2FB-DF9EDB80CD2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324557" y="6178543"/>
                  <a:ext cx="2761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E4B8A66-6E3E-41EE-BBB9-863B6B8BD581}"/>
                    </a:ext>
                  </a:extLst>
                </p14:cNvPr>
                <p14:cNvContentPartPr/>
                <p14:nvPr/>
              </p14:nvContentPartPr>
              <p14:xfrm>
                <a:off x="3494117" y="6335503"/>
                <a:ext cx="107640" cy="1303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E4B8A66-6E3E-41EE-BBB9-863B6B8BD58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76477" y="6317863"/>
                  <a:ext cx="143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DC10E66-8CFA-4AA3-8B75-59ED1C3118C0}"/>
                    </a:ext>
                  </a:extLst>
                </p14:cNvPr>
                <p14:cNvContentPartPr/>
                <p14:nvPr/>
              </p14:nvContentPartPr>
              <p14:xfrm>
                <a:off x="3607517" y="6268543"/>
                <a:ext cx="91800" cy="878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DC10E66-8CFA-4AA3-8B75-59ED1C3118C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89517" y="6250543"/>
                  <a:ext cx="12744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A9C8D45-4087-423E-A240-896654710EAB}"/>
              </a:ext>
            </a:extLst>
          </p:cNvPr>
          <p:cNvGrpSpPr/>
          <p:nvPr/>
        </p:nvGrpSpPr>
        <p:grpSpPr>
          <a:xfrm>
            <a:off x="4222037" y="5611183"/>
            <a:ext cx="1173960" cy="544680"/>
            <a:chOff x="4222037" y="5611183"/>
            <a:chExt cx="1173960" cy="54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9D21DE8-D320-4977-82E5-755E75573DE0}"/>
                    </a:ext>
                  </a:extLst>
                </p14:cNvPr>
                <p14:cNvContentPartPr/>
                <p14:nvPr/>
              </p14:nvContentPartPr>
              <p14:xfrm>
                <a:off x="4274957" y="5762743"/>
                <a:ext cx="103320" cy="2494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9D21DE8-D320-4977-82E5-755E75573DE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257317" y="5745103"/>
                  <a:ext cx="1389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6854CFD-2165-491A-A39D-2F62380D011D}"/>
                    </a:ext>
                  </a:extLst>
                </p14:cNvPr>
                <p14:cNvContentPartPr/>
                <p14:nvPr/>
              </p14:nvContentPartPr>
              <p14:xfrm>
                <a:off x="4487357" y="5974783"/>
                <a:ext cx="6120" cy="306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6854CFD-2165-491A-A39D-2F62380D011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469717" y="5956783"/>
                  <a:ext cx="417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7AA9409-DFC6-4C0A-A5E1-A754B4769214}"/>
                    </a:ext>
                  </a:extLst>
                </p14:cNvPr>
                <p14:cNvContentPartPr/>
                <p14:nvPr/>
              </p14:nvContentPartPr>
              <p14:xfrm>
                <a:off x="4682477" y="5739343"/>
                <a:ext cx="14400" cy="2710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7AA9409-DFC6-4C0A-A5E1-A754B476921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664477" y="5721703"/>
                  <a:ext cx="500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2A4C9C8-4368-4E52-8FDE-71377575A82D}"/>
                    </a:ext>
                  </a:extLst>
                </p14:cNvPr>
                <p14:cNvContentPartPr/>
                <p14:nvPr/>
              </p14:nvContentPartPr>
              <p14:xfrm>
                <a:off x="4554677" y="5736823"/>
                <a:ext cx="250560" cy="135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2A4C9C8-4368-4E52-8FDE-71377575A82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537037" y="5719183"/>
                  <a:ext cx="2862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83B1A98-650A-4B64-BFAB-E151795654C8}"/>
                    </a:ext>
                  </a:extLst>
                </p14:cNvPr>
                <p14:cNvContentPartPr/>
                <p14:nvPr/>
              </p14:nvContentPartPr>
              <p14:xfrm>
                <a:off x="4222037" y="5653663"/>
                <a:ext cx="102240" cy="4618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83B1A98-650A-4B64-BFAB-E151795654C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204397" y="5636023"/>
                  <a:ext cx="13788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F8A0C08-AACD-42AD-B859-F7D3CFAB1AB6}"/>
                    </a:ext>
                  </a:extLst>
                </p14:cNvPr>
                <p14:cNvContentPartPr/>
                <p14:nvPr/>
              </p14:nvContentPartPr>
              <p14:xfrm>
                <a:off x="4682477" y="5628103"/>
                <a:ext cx="231840" cy="5277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F8A0C08-AACD-42AD-B859-F7D3CFAB1AB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664477" y="5610103"/>
                  <a:ext cx="26748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01EED9F-485D-4577-BE1E-884F9802DEDE}"/>
                    </a:ext>
                  </a:extLst>
                </p14:cNvPr>
                <p14:cNvContentPartPr/>
                <p14:nvPr/>
              </p14:nvContentPartPr>
              <p14:xfrm>
                <a:off x="5167757" y="5611183"/>
                <a:ext cx="228240" cy="4464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01EED9F-485D-4577-BE1E-884F9802DED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49757" y="5593543"/>
                  <a:ext cx="263880" cy="48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44DE9D9-8F62-4D26-8F53-893505187D21}"/>
              </a:ext>
            </a:extLst>
          </p:cNvPr>
          <p:cNvGrpSpPr/>
          <p:nvPr/>
        </p:nvGrpSpPr>
        <p:grpSpPr>
          <a:xfrm>
            <a:off x="5723957" y="5470423"/>
            <a:ext cx="1877400" cy="563400"/>
            <a:chOff x="5723957" y="5470423"/>
            <a:chExt cx="1877400" cy="56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5EC536B-E164-4321-B7E4-48B77E47C75E}"/>
                    </a:ext>
                  </a:extLst>
                </p14:cNvPr>
                <p14:cNvContentPartPr/>
                <p14:nvPr/>
              </p14:nvContentPartPr>
              <p14:xfrm>
                <a:off x="5798837" y="5782543"/>
                <a:ext cx="142560" cy="2512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5EC536B-E164-4321-B7E4-48B77E47C75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80837" y="5764903"/>
                  <a:ext cx="1782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0C70670-167E-4728-AC12-7D0E444CEA12}"/>
                    </a:ext>
                  </a:extLst>
                </p14:cNvPr>
                <p14:cNvContentPartPr/>
                <p14:nvPr/>
              </p14:nvContentPartPr>
              <p14:xfrm>
                <a:off x="5723957" y="5691103"/>
                <a:ext cx="195120" cy="396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0C70670-167E-4728-AC12-7D0E444CEA1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705957" y="5673463"/>
                  <a:ext cx="230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31D2DBB-2793-4B9D-8909-BEEC5002D685}"/>
                    </a:ext>
                  </a:extLst>
                </p14:cNvPr>
                <p14:cNvContentPartPr/>
                <p14:nvPr/>
              </p14:nvContentPartPr>
              <p14:xfrm>
                <a:off x="6075317" y="5792983"/>
                <a:ext cx="167760" cy="43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31D2DBB-2793-4B9D-8909-BEEC5002D68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057317" y="5774983"/>
                  <a:ext cx="2034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1F5E744-1321-469F-AAAA-5456A574DC7E}"/>
                    </a:ext>
                  </a:extLst>
                </p14:cNvPr>
                <p14:cNvContentPartPr/>
                <p14:nvPr/>
              </p14:nvContentPartPr>
              <p14:xfrm>
                <a:off x="6095477" y="5880463"/>
                <a:ext cx="195480" cy="338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1F5E744-1321-469F-AAAA-5456A574DC7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077477" y="5862463"/>
                  <a:ext cx="231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08B9C0C-77C4-46A8-849B-1C70E4E0A1E5}"/>
                    </a:ext>
                  </a:extLst>
                </p14:cNvPr>
                <p14:cNvContentPartPr/>
                <p14:nvPr/>
              </p14:nvContentPartPr>
              <p14:xfrm>
                <a:off x="6807197" y="5600743"/>
                <a:ext cx="205920" cy="1580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08B9C0C-77C4-46A8-849B-1C70E4E0A1E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89197" y="5583103"/>
                  <a:ext cx="241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C1C66D1-CCBA-45B9-8781-AA2EEF4DA8E8}"/>
                    </a:ext>
                  </a:extLst>
                </p14:cNvPr>
                <p14:cNvContentPartPr/>
                <p14:nvPr/>
              </p14:nvContentPartPr>
              <p14:xfrm>
                <a:off x="7061717" y="5547103"/>
                <a:ext cx="213120" cy="1990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C1C66D1-CCBA-45B9-8781-AA2EEF4DA8E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043717" y="5529463"/>
                  <a:ext cx="2487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2364A37-F30D-4FF7-8A93-655ED88ECE78}"/>
                    </a:ext>
                  </a:extLst>
                </p14:cNvPr>
                <p14:cNvContentPartPr/>
                <p14:nvPr/>
              </p14:nvContentPartPr>
              <p14:xfrm>
                <a:off x="7032197" y="5470423"/>
                <a:ext cx="235800" cy="97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2364A37-F30D-4FF7-8A93-655ED88ECE7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014557" y="5452783"/>
                  <a:ext cx="271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D2A1A7B-AC82-4F7A-8282-869833E7FBC7}"/>
                    </a:ext>
                  </a:extLst>
                </p14:cNvPr>
                <p14:cNvContentPartPr/>
                <p14:nvPr/>
              </p14:nvContentPartPr>
              <p14:xfrm>
                <a:off x="6461597" y="5824303"/>
                <a:ext cx="1139760" cy="493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D2A1A7B-AC82-4F7A-8282-869833E7FBC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443597" y="5806663"/>
                  <a:ext cx="117540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D687DE3-2474-4F91-BF45-3FC6CDEDD1D4}"/>
              </a:ext>
            </a:extLst>
          </p:cNvPr>
          <p:cNvGrpSpPr/>
          <p:nvPr/>
        </p:nvGrpSpPr>
        <p:grpSpPr>
          <a:xfrm>
            <a:off x="6483197" y="5949583"/>
            <a:ext cx="1332360" cy="523080"/>
            <a:chOff x="6483197" y="5949583"/>
            <a:chExt cx="1332360" cy="52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8C163CA-BC1A-4102-9083-E07DAEFE4ECB}"/>
                    </a:ext>
                  </a:extLst>
                </p14:cNvPr>
                <p14:cNvContentPartPr/>
                <p14:nvPr/>
              </p14:nvContentPartPr>
              <p14:xfrm>
                <a:off x="6483197" y="5949583"/>
                <a:ext cx="1285200" cy="523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8C163CA-BC1A-4102-9083-E07DAEFE4EC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465557" y="5931583"/>
                  <a:ext cx="132084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1A6E5FC-A874-470E-BCF2-4280E1D9676B}"/>
                    </a:ext>
                  </a:extLst>
                </p14:cNvPr>
                <p14:cNvContentPartPr/>
                <p14:nvPr/>
              </p14:nvContentPartPr>
              <p14:xfrm>
                <a:off x="6906197" y="6174583"/>
                <a:ext cx="52560" cy="2005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1A6E5FC-A874-470E-BCF2-4280E1D9676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888557" y="6156943"/>
                  <a:ext cx="882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162906C-1281-41FC-A490-F0BD98F809EA}"/>
                    </a:ext>
                  </a:extLst>
                </p14:cNvPr>
                <p14:cNvContentPartPr/>
                <p14:nvPr/>
              </p14:nvContentPartPr>
              <p14:xfrm>
                <a:off x="7095557" y="6245863"/>
                <a:ext cx="68400" cy="75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162906C-1281-41FC-A490-F0BD98F809E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077557" y="6228223"/>
                  <a:ext cx="104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DD640E5-531C-4072-8BAE-4601528658EC}"/>
                    </a:ext>
                  </a:extLst>
                </p14:cNvPr>
                <p14:cNvContentPartPr/>
                <p14:nvPr/>
              </p14:nvContentPartPr>
              <p14:xfrm>
                <a:off x="7198157" y="6133183"/>
                <a:ext cx="252360" cy="1209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DD640E5-531C-4072-8BAE-4601528658E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180157" y="6115543"/>
                  <a:ext cx="288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25D7B28-B154-4DA0-9CDE-4BD6C95C50DC}"/>
                    </a:ext>
                  </a:extLst>
                </p14:cNvPr>
                <p14:cNvContentPartPr/>
                <p14:nvPr/>
              </p14:nvContentPartPr>
              <p14:xfrm>
                <a:off x="7448717" y="6059383"/>
                <a:ext cx="89640" cy="1166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25D7B28-B154-4DA0-9CDE-4BD6C95C50D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430717" y="6041743"/>
                  <a:ext cx="125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BF1C45A-998C-463C-9C7F-FA069F054DB4}"/>
                    </a:ext>
                  </a:extLst>
                </p14:cNvPr>
                <p14:cNvContentPartPr/>
                <p14:nvPr/>
              </p14:nvContentPartPr>
              <p14:xfrm>
                <a:off x="7413797" y="6065863"/>
                <a:ext cx="262800" cy="3366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BF1C45A-998C-463C-9C7F-FA069F054DB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95797" y="6047863"/>
                  <a:ext cx="2984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19C9BB0-D411-4461-8CB7-0FE973781A5E}"/>
                    </a:ext>
                  </a:extLst>
                </p14:cNvPr>
                <p14:cNvContentPartPr/>
                <p14:nvPr/>
              </p14:nvContentPartPr>
              <p14:xfrm>
                <a:off x="7606037" y="6262783"/>
                <a:ext cx="71640" cy="1364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19C9BB0-D411-4461-8CB7-0FE973781A5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588397" y="6245143"/>
                  <a:ext cx="107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F53D45D-6BCA-4CE5-AB39-4A21CC5C7BB4}"/>
                    </a:ext>
                  </a:extLst>
                </p14:cNvPr>
                <p14:cNvContentPartPr/>
                <p14:nvPr/>
              </p14:nvContentPartPr>
              <p14:xfrm>
                <a:off x="7720877" y="6168463"/>
                <a:ext cx="94680" cy="932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F53D45D-6BCA-4CE5-AB39-4A21CC5C7BB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702877" y="6150463"/>
                  <a:ext cx="13032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79B816F-4EB0-4A0F-B000-DAF15BFF7D47}"/>
              </a:ext>
            </a:extLst>
          </p:cNvPr>
          <p:cNvGrpSpPr/>
          <p:nvPr/>
        </p:nvGrpSpPr>
        <p:grpSpPr>
          <a:xfrm>
            <a:off x="8237477" y="5580223"/>
            <a:ext cx="636480" cy="577080"/>
            <a:chOff x="8237477" y="5580223"/>
            <a:chExt cx="636480" cy="57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1013134-2ECD-46E6-8442-41FB07232F29}"/>
                    </a:ext>
                  </a:extLst>
                </p14:cNvPr>
                <p14:cNvContentPartPr/>
                <p14:nvPr/>
              </p14:nvContentPartPr>
              <p14:xfrm>
                <a:off x="8237477" y="5580223"/>
                <a:ext cx="166320" cy="4611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1013134-2ECD-46E6-8442-41FB07232F2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219837" y="5562583"/>
                  <a:ext cx="20196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47206D2-05EF-4762-8A85-DB0F84610FCE}"/>
                    </a:ext>
                  </a:extLst>
                </p14:cNvPr>
                <p14:cNvContentPartPr/>
                <p14:nvPr/>
              </p14:nvContentPartPr>
              <p14:xfrm>
                <a:off x="8391197" y="5738983"/>
                <a:ext cx="144720" cy="2653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47206D2-05EF-4762-8A85-DB0F84610FC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373197" y="5720983"/>
                  <a:ext cx="1803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6A687EC-3B49-42DD-984E-CB2B0F90DD72}"/>
                    </a:ext>
                  </a:extLst>
                </p14:cNvPr>
                <p14:cNvContentPartPr/>
                <p14:nvPr/>
              </p14:nvContentPartPr>
              <p14:xfrm>
                <a:off x="8569037" y="6002143"/>
                <a:ext cx="5040" cy="158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6A687EC-3B49-42DD-984E-CB2B0F90DD7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551037" y="5984503"/>
                  <a:ext cx="40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CBD9FFE-8028-471B-B6AA-220D613979B0}"/>
                    </a:ext>
                  </a:extLst>
                </p14:cNvPr>
                <p14:cNvContentPartPr/>
                <p14:nvPr/>
              </p14:nvContentPartPr>
              <p14:xfrm>
                <a:off x="8682437" y="5741863"/>
                <a:ext cx="22320" cy="3103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CBD9FFE-8028-471B-B6AA-220D613979B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664797" y="5724223"/>
                  <a:ext cx="579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9D67756-AF8F-4F19-A280-0FC7AEC33829}"/>
                    </a:ext>
                  </a:extLst>
                </p14:cNvPr>
                <p14:cNvContentPartPr/>
                <p14:nvPr/>
              </p14:nvContentPartPr>
              <p14:xfrm>
                <a:off x="8806277" y="5596783"/>
                <a:ext cx="67680" cy="5605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9D67756-AF8F-4F19-A280-0FC7AEC3382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788637" y="5579143"/>
                  <a:ext cx="103320" cy="59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3C2F63D-D8FE-480B-9F3A-F3026B58A975}"/>
              </a:ext>
            </a:extLst>
          </p:cNvPr>
          <p:cNvGrpSpPr/>
          <p:nvPr/>
        </p:nvGrpSpPr>
        <p:grpSpPr>
          <a:xfrm>
            <a:off x="4828997" y="1692583"/>
            <a:ext cx="1588680" cy="787320"/>
            <a:chOff x="4828997" y="1692583"/>
            <a:chExt cx="1588680" cy="78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E07FCE3-F10E-40EB-8D6C-B78C4EA2D887}"/>
                    </a:ext>
                  </a:extLst>
                </p14:cNvPr>
                <p14:cNvContentPartPr/>
                <p14:nvPr/>
              </p14:nvContentPartPr>
              <p14:xfrm>
                <a:off x="4828997" y="2068423"/>
                <a:ext cx="460080" cy="4114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E07FCE3-F10E-40EB-8D6C-B78C4EA2D88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11357" y="2050783"/>
                  <a:ext cx="49572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68E81A2-9A59-4F20-B814-15BBA0163187}"/>
                    </a:ext>
                  </a:extLst>
                </p14:cNvPr>
                <p14:cNvContentPartPr/>
                <p14:nvPr/>
              </p14:nvContentPartPr>
              <p14:xfrm>
                <a:off x="5387717" y="1876183"/>
                <a:ext cx="171360" cy="3877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68E81A2-9A59-4F20-B814-15BBA016318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370077" y="1858183"/>
                  <a:ext cx="20700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2A0A568-95BC-4E74-81F3-F7065803D06D}"/>
                    </a:ext>
                  </a:extLst>
                </p14:cNvPr>
                <p14:cNvContentPartPr/>
                <p14:nvPr/>
              </p14:nvContentPartPr>
              <p14:xfrm>
                <a:off x="5552957" y="1899583"/>
                <a:ext cx="255600" cy="2620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2A0A568-95BC-4E74-81F3-F7065803D06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534957" y="1881943"/>
                  <a:ext cx="2912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C4E0365-3020-4D33-8944-99ED081755CA}"/>
                    </a:ext>
                  </a:extLst>
                </p14:cNvPr>
                <p14:cNvContentPartPr/>
                <p14:nvPr/>
              </p14:nvContentPartPr>
              <p14:xfrm>
                <a:off x="5862557" y="2104783"/>
                <a:ext cx="39240" cy="392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C4E0365-3020-4D33-8944-99ED081755C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44557" y="2086783"/>
                  <a:ext cx="74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3F4E43E-1A25-496E-852E-AA3D8CE47F28}"/>
                    </a:ext>
                  </a:extLst>
                </p14:cNvPr>
                <p14:cNvContentPartPr/>
                <p14:nvPr/>
              </p14:nvContentPartPr>
              <p14:xfrm>
                <a:off x="5982437" y="1855303"/>
                <a:ext cx="254160" cy="2440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3F4E43E-1A25-496E-852E-AA3D8CE47F2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964437" y="1837663"/>
                  <a:ext cx="2898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024EAF2-F7A3-4774-ABAF-830ECB641EC8}"/>
                    </a:ext>
                  </a:extLst>
                </p14:cNvPr>
                <p14:cNvContentPartPr/>
                <p14:nvPr/>
              </p14:nvContentPartPr>
              <p14:xfrm>
                <a:off x="6140477" y="1692583"/>
                <a:ext cx="277200" cy="4809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024EAF2-F7A3-4774-ABAF-830ECB641EC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122837" y="1674943"/>
                  <a:ext cx="312840" cy="516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20598213-F7D6-4A04-B93B-3A783DB87E9B}"/>
              </a:ext>
            </a:extLst>
          </p:cNvPr>
          <p:cNvSpPr txBox="1"/>
          <p:nvPr/>
        </p:nvSpPr>
        <p:spPr>
          <a:xfrm>
            <a:off x="533400" y="381000"/>
            <a:ext cx="81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15.  Formulas for relativistic momentum and energy are contained in a single 4-vector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70CDF461-3468-4237-9870-0BCC9A4FA5BB}"/>
                  </a:ext>
                </a:extLst>
              </p14:cNvPr>
              <p14:cNvContentPartPr/>
              <p14:nvPr/>
            </p14:nvContentPartPr>
            <p14:xfrm>
              <a:off x="1523117" y="5507503"/>
              <a:ext cx="2318760" cy="101916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70CDF461-3468-4237-9870-0BCC9A4FA5BB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469477" y="5399503"/>
                <a:ext cx="2426400" cy="12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4BCA2390-EA3F-48D1-8F68-FBD53F996ACF}"/>
                  </a:ext>
                </a:extLst>
              </p14:cNvPr>
              <p14:cNvContentPartPr/>
              <p14:nvPr/>
            </p14:nvContentPartPr>
            <p14:xfrm>
              <a:off x="5575277" y="5468623"/>
              <a:ext cx="2272680" cy="94356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4BCA2390-EA3F-48D1-8F68-FBD53F996AC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521637" y="5360623"/>
                <a:ext cx="2380320" cy="11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8A4348A-D231-42D4-9EA5-69287385DA01}"/>
                  </a:ext>
                </a:extLst>
              </p14:cNvPr>
              <p14:cNvContentPartPr/>
              <p14:nvPr/>
            </p14:nvContentPartPr>
            <p14:xfrm>
              <a:off x="3244277" y="551023"/>
              <a:ext cx="1067400" cy="6768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8A4348A-D231-42D4-9EA5-69287385DA01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190277" y="443023"/>
                <a:ext cx="11750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6A8464BB-3A3C-47F6-AC12-9886C68C6A21}"/>
                  </a:ext>
                </a:extLst>
              </p14:cNvPr>
              <p14:cNvContentPartPr/>
              <p14:nvPr/>
            </p14:nvContentPartPr>
            <p14:xfrm>
              <a:off x="4783637" y="587743"/>
              <a:ext cx="623520" cy="6300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6A8464BB-3A3C-47F6-AC12-9886C68C6A21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729637" y="480103"/>
                <a:ext cx="731160" cy="27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3303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34024" r="7778"/>
          <a:stretch/>
        </p:blipFill>
        <p:spPr bwMode="auto">
          <a:xfrm>
            <a:off x="1066800" y="2514600"/>
            <a:ext cx="7162800" cy="38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16.  Momentum &amp; energy are components of a single 4-vector.  Transformation formulas follow immediately from Lorentz transform (6.1)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1C7DD1-A033-4292-8017-93D359F80965}"/>
                  </a:ext>
                </a:extLst>
              </p14:cNvPr>
              <p14:cNvContentPartPr/>
              <p14:nvPr/>
            </p14:nvContentPartPr>
            <p14:xfrm>
              <a:off x="1019477" y="2828383"/>
              <a:ext cx="150480" cy="477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1C7DD1-A033-4292-8017-93D359F809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477" y="2765743"/>
                <a:ext cx="276120" cy="60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9ECBE05-9F29-40A6-B350-1996141277E3}"/>
              </a:ext>
            </a:extLst>
          </p:cNvPr>
          <p:cNvGrpSpPr/>
          <p:nvPr/>
        </p:nvGrpSpPr>
        <p:grpSpPr>
          <a:xfrm>
            <a:off x="1354637" y="2562343"/>
            <a:ext cx="1283760" cy="437760"/>
            <a:chOff x="1354637" y="2562343"/>
            <a:chExt cx="1283760" cy="43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B55CD75-D10F-43D4-9544-312ADD02EE4F}"/>
                    </a:ext>
                  </a:extLst>
                </p14:cNvPr>
                <p14:cNvContentPartPr/>
                <p14:nvPr/>
              </p14:nvContentPartPr>
              <p14:xfrm>
                <a:off x="1354637" y="2760343"/>
                <a:ext cx="892800" cy="2397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B55CD75-D10F-43D4-9544-312ADD02EE4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91637" y="2697703"/>
                  <a:ext cx="10184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775F5E9-D89B-4C62-81BB-BFF1B3D8530E}"/>
                    </a:ext>
                  </a:extLst>
                </p14:cNvPr>
                <p14:cNvContentPartPr/>
                <p14:nvPr/>
              </p14:nvContentPartPr>
              <p14:xfrm>
                <a:off x="2420237" y="2562343"/>
                <a:ext cx="218160" cy="140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775F5E9-D89B-4C62-81BB-BFF1B3D8530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57237" y="2499343"/>
                  <a:ext cx="3438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5D4DB71-A4F2-4DD6-A7FA-737727F10864}"/>
                    </a:ext>
                  </a:extLst>
                </p14:cNvPr>
                <p14:cNvContentPartPr/>
                <p14:nvPr/>
              </p14:nvContentPartPr>
              <p14:xfrm>
                <a:off x="2338877" y="2653783"/>
                <a:ext cx="135720" cy="3412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5D4DB71-A4F2-4DD6-A7FA-737727F1086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76237" y="2590783"/>
                  <a:ext cx="261360" cy="46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5F62D3-C0B9-4EF5-9EE3-E54244C9115A}"/>
              </a:ext>
            </a:extLst>
          </p:cNvPr>
          <p:cNvGrpSpPr/>
          <p:nvPr/>
        </p:nvGrpSpPr>
        <p:grpSpPr>
          <a:xfrm>
            <a:off x="2975717" y="2519503"/>
            <a:ext cx="306000" cy="595800"/>
            <a:chOff x="2975717" y="2519503"/>
            <a:chExt cx="306000" cy="59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F4EDE85-612B-4EC3-9F3F-21DBA4B988B6}"/>
                    </a:ext>
                  </a:extLst>
                </p14:cNvPr>
                <p14:cNvContentPartPr/>
                <p14:nvPr/>
              </p14:nvContentPartPr>
              <p14:xfrm>
                <a:off x="2975717" y="2519503"/>
                <a:ext cx="178200" cy="205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F4EDE85-612B-4EC3-9F3F-21DBA4B988B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12717" y="2456863"/>
                  <a:ext cx="3038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591EF93-6DAC-44DC-8431-BA106CDA60DD}"/>
                    </a:ext>
                  </a:extLst>
                </p14:cNvPr>
                <p14:cNvContentPartPr/>
                <p14:nvPr/>
              </p14:nvContentPartPr>
              <p14:xfrm>
                <a:off x="3162197" y="2818663"/>
                <a:ext cx="64080" cy="47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591EF93-6DAC-44DC-8431-BA106CDA60D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99557" y="2756023"/>
                  <a:ext cx="189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0DAF328-AAA6-4B9A-8B34-394D670E681A}"/>
                    </a:ext>
                  </a:extLst>
                </p14:cNvPr>
                <p14:cNvContentPartPr/>
                <p14:nvPr/>
              </p14:nvContentPartPr>
              <p14:xfrm>
                <a:off x="3180917" y="2972023"/>
                <a:ext cx="100800" cy="143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0DAF328-AAA6-4B9A-8B34-394D670E681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17917" y="2909023"/>
                  <a:ext cx="226440" cy="26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FB07878-37CB-4565-9D94-8A270283FC11}"/>
                  </a:ext>
                </a:extLst>
              </p14:cNvPr>
              <p14:cNvContentPartPr/>
              <p14:nvPr/>
            </p14:nvContentPartPr>
            <p14:xfrm>
              <a:off x="4319237" y="2791303"/>
              <a:ext cx="217080" cy="298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FB07878-37CB-4565-9D94-8A270283FC1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56597" y="2728663"/>
                <a:ext cx="342720" cy="42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756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49" y="725898"/>
            <a:ext cx="4907152" cy="61321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542" y="2209800"/>
            <a:ext cx="2694258" cy="2337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1487" y="1476582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Lagrange equations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49530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Definition of momentum.</a:t>
            </a:r>
          </a:p>
          <a:p>
            <a:r>
              <a:rPr lang="en-US" dirty="0"/>
              <a:t>Momentum is </a:t>
            </a:r>
            <a:r>
              <a:rPr lang="en-US" i="1" dirty="0"/>
              <a:t>conserved</a:t>
            </a:r>
            <a:r>
              <a:rPr lang="en-US" dirty="0"/>
              <a:t> in homogeneous space, but that doesn’t mean </a:t>
            </a:r>
            <a:r>
              <a:rPr lang="en-US" i="1" dirty="0"/>
              <a:t>invariant</a:t>
            </a:r>
            <a:r>
              <a:rPr lang="en-US" dirty="0"/>
              <a:t>.</a:t>
            </a:r>
          </a:p>
        </p:txBody>
      </p:sp>
      <p:sp>
        <p:nvSpPr>
          <p:cNvPr id="11" name="Freeform 10"/>
          <p:cNvSpPr/>
          <p:nvPr/>
        </p:nvSpPr>
        <p:spPr>
          <a:xfrm>
            <a:off x="3250194" y="1810693"/>
            <a:ext cx="3014804" cy="4680642"/>
          </a:xfrm>
          <a:custGeom>
            <a:avLst/>
            <a:gdLst>
              <a:gd name="connsiteX0" fmla="*/ 0 w 3014804"/>
              <a:gd name="connsiteY0" fmla="*/ 4590107 h 4680642"/>
              <a:gd name="connsiteX1" fmla="*/ 45267 w 3014804"/>
              <a:gd name="connsiteY1" fmla="*/ 4599160 h 4680642"/>
              <a:gd name="connsiteX2" fmla="*/ 153909 w 3014804"/>
              <a:gd name="connsiteY2" fmla="*/ 4644428 h 4680642"/>
              <a:gd name="connsiteX3" fmla="*/ 199176 w 3014804"/>
              <a:gd name="connsiteY3" fmla="*/ 4653481 h 4680642"/>
              <a:gd name="connsiteX4" fmla="*/ 289711 w 3014804"/>
              <a:gd name="connsiteY4" fmla="*/ 4671588 h 4680642"/>
              <a:gd name="connsiteX5" fmla="*/ 389299 w 3014804"/>
              <a:gd name="connsiteY5" fmla="*/ 4680642 h 4680642"/>
              <a:gd name="connsiteX6" fmla="*/ 633743 w 3014804"/>
              <a:gd name="connsiteY6" fmla="*/ 4662535 h 4680642"/>
              <a:gd name="connsiteX7" fmla="*/ 715224 w 3014804"/>
              <a:gd name="connsiteY7" fmla="*/ 4617267 h 4680642"/>
              <a:gd name="connsiteX8" fmla="*/ 787652 w 3014804"/>
              <a:gd name="connsiteY8" fmla="*/ 4599160 h 4680642"/>
              <a:gd name="connsiteX9" fmla="*/ 860079 w 3014804"/>
              <a:gd name="connsiteY9" fmla="*/ 4562947 h 4680642"/>
              <a:gd name="connsiteX10" fmla="*/ 896293 w 3014804"/>
              <a:gd name="connsiteY10" fmla="*/ 4553893 h 4680642"/>
              <a:gd name="connsiteX11" fmla="*/ 923454 w 3014804"/>
              <a:gd name="connsiteY11" fmla="*/ 4535786 h 4680642"/>
              <a:gd name="connsiteX12" fmla="*/ 995881 w 3014804"/>
              <a:gd name="connsiteY12" fmla="*/ 4517679 h 4680642"/>
              <a:gd name="connsiteX13" fmla="*/ 1059256 w 3014804"/>
              <a:gd name="connsiteY13" fmla="*/ 4481465 h 4680642"/>
              <a:gd name="connsiteX14" fmla="*/ 1113576 w 3014804"/>
              <a:gd name="connsiteY14" fmla="*/ 4463358 h 4680642"/>
              <a:gd name="connsiteX15" fmla="*/ 1140737 w 3014804"/>
              <a:gd name="connsiteY15" fmla="*/ 4445252 h 4680642"/>
              <a:gd name="connsiteX16" fmla="*/ 1167897 w 3014804"/>
              <a:gd name="connsiteY16" fmla="*/ 4436198 h 4680642"/>
              <a:gd name="connsiteX17" fmla="*/ 1249378 w 3014804"/>
              <a:gd name="connsiteY17" fmla="*/ 4372824 h 4680642"/>
              <a:gd name="connsiteX18" fmla="*/ 1321806 w 3014804"/>
              <a:gd name="connsiteY18" fmla="*/ 4318503 h 4680642"/>
              <a:gd name="connsiteX19" fmla="*/ 1348966 w 3014804"/>
              <a:gd name="connsiteY19" fmla="*/ 4282289 h 4680642"/>
              <a:gd name="connsiteX20" fmla="*/ 1412341 w 3014804"/>
              <a:gd name="connsiteY20" fmla="*/ 4227968 h 4680642"/>
              <a:gd name="connsiteX21" fmla="*/ 1439501 w 3014804"/>
              <a:gd name="connsiteY21" fmla="*/ 4191755 h 4680642"/>
              <a:gd name="connsiteX22" fmla="*/ 1448555 w 3014804"/>
              <a:gd name="connsiteY22" fmla="*/ 4164594 h 4680642"/>
              <a:gd name="connsiteX23" fmla="*/ 1511929 w 3014804"/>
              <a:gd name="connsiteY23" fmla="*/ 4101220 h 4680642"/>
              <a:gd name="connsiteX24" fmla="*/ 1530036 w 3014804"/>
              <a:gd name="connsiteY24" fmla="*/ 4065006 h 4680642"/>
              <a:gd name="connsiteX25" fmla="*/ 1548143 w 3014804"/>
              <a:gd name="connsiteY25" fmla="*/ 4037846 h 4680642"/>
              <a:gd name="connsiteX26" fmla="*/ 1620570 w 3014804"/>
              <a:gd name="connsiteY26" fmla="*/ 3947311 h 4680642"/>
              <a:gd name="connsiteX27" fmla="*/ 1665838 w 3014804"/>
              <a:gd name="connsiteY27" fmla="*/ 3883937 h 4680642"/>
              <a:gd name="connsiteX28" fmla="*/ 1692998 w 3014804"/>
              <a:gd name="connsiteY28" fmla="*/ 3856776 h 4680642"/>
              <a:gd name="connsiteX29" fmla="*/ 1702052 w 3014804"/>
              <a:gd name="connsiteY29" fmla="*/ 3820562 h 4680642"/>
              <a:gd name="connsiteX30" fmla="*/ 1729212 w 3014804"/>
              <a:gd name="connsiteY30" fmla="*/ 3802456 h 4680642"/>
              <a:gd name="connsiteX31" fmla="*/ 1756372 w 3014804"/>
              <a:gd name="connsiteY31" fmla="*/ 3766242 h 4680642"/>
              <a:gd name="connsiteX32" fmla="*/ 1774479 w 3014804"/>
              <a:gd name="connsiteY32" fmla="*/ 3739081 h 4680642"/>
              <a:gd name="connsiteX33" fmla="*/ 1837854 w 3014804"/>
              <a:gd name="connsiteY33" fmla="*/ 3648547 h 4680642"/>
              <a:gd name="connsiteX34" fmla="*/ 1883121 w 3014804"/>
              <a:gd name="connsiteY34" fmla="*/ 3576119 h 4680642"/>
              <a:gd name="connsiteX35" fmla="*/ 1919335 w 3014804"/>
              <a:gd name="connsiteY35" fmla="*/ 3530852 h 4680642"/>
              <a:gd name="connsiteX36" fmla="*/ 1946495 w 3014804"/>
              <a:gd name="connsiteY36" fmla="*/ 3458424 h 4680642"/>
              <a:gd name="connsiteX37" fmla="*/ 1955549 w 3014804"/>
              <a:gd name="connsiteY37" fmla="*/ 3422210 h 4680642"/>
              <a:gd name="connsiteX38" fmla="*/ 1964602 w 3014804"/>
              <a:gd name="connsiteY38" fmla="*/ 3395050 h 4680642"/>
              <a:gd name="connsiteX39" fmla="*/ 1973656 w 3014804"/>
              <a:gd name="connsiteY39" fmla="*/ 3358836 h 4680642"/>
              <a:gd name="connsiteX40" fmla="*/ 2000816 w 3014804"/>
              <a:gd name="connsiteY40" fmla="*/ 3277355 h 4680642"/>
              <a:gd name="connsiteX41" fmla="*/ 2018923 w 3014804"/>
              <a:gd name="connsiteY41" fmla="*/ 3150606 h 4680642"/>
              <a:gd name="connsiteX42" fmla="*/ 2037030 w 3014804"/>
              <a:gd name="connsiteY42" fmla="*/ 3069125 h 4680642"/>
              <a:gd name="connsiteX43" fmla="*/ 2046083 w 3014804"/>
              <a:gd name="connsiteY43" fmla="*/ 2969537 h 4680642"/>
              <a:gd name="connsiteX44" fmla="*/ 2064190 w 3014804"/>
              <a:gd name="connsiteY44" fmla="*/ 2915216 h 4680642"/>
              <a:gd name="connsiteX45" fmla="*/ 2073244 w 3014804"/>
              <a:gd name="connsiteY45" fmla="*/ 2879002 h 4680642"/>
              <a:gd name="connsiteX46" fmla="*/ 2091351 w 3014804"/>
              <a:gd name="connsiteY46" fmla="*/ 2725093 h 4680642"/>
              <a:gd name="connsiteX47" fmla="*/ 2109457 w 3014804"/>
              <a:gd name="connsiteY47" fmla="*/ 2688879 h 4680642"/>
              <a:gd name="connsiteX48" fmla="*/ 2136618 w 3014804"/>
              <a:gd name="connsiteY48" fmla="*/ 2616452 h 4680642"/>
              <a:gd name="connsiteX49" fmla="*/ 2163778 w 3014804"/>
              <a:gd name="connsiteY49" fmla="*/ 2544024 h 4680642"/>
              <a:gd name="connsiteX50" fmla="*/ 2181885 w 3014804"/>
              <a:gd name="connsiteY50" fmla="*/ 2498757 h 4680642"/>
              <a:gd name="connsiteX51" fmla="*/ 2199992 w 3014804"/>
              <a:gd name="connsiteY51" fmla="*/ 2462543 h 4680642"/>
              <a:gd name="connsiteX52" fmla="*/ 2218099 w 3014804"/>
              <a:gd name="connsiteY52" fmla="*/ 2408222 h 4680642"/>
              <a:gd name="connsiteX53" fmla="*/ 2254313 w 3014804"/>
              <a:gd name="connsiteY53" fmla="*/ 2317687 h 4680642"/>
              <a:gd name="connsiteX54" fmla="*/ 2263366 w 3014804"/>
              <a:gd name="connsiteY54" fmla="*/ 2281473 h 4680642"/>
              <a:gd name="connsiteX55" fmla="*/ 2290527 w 3014804"/>
              <a:gd name="connsiteY55" fmla="*/ 2227153 h 4680642"/>
              <a:gd name="connsiteX56" fmla="*/ 2326741 w 3014804"/>
              <a:gd name="connsiteY56" fmla="*/ 2127564 h 4680642"/>
              <a:gd name="connsiteX57" fmla="*/ 2344848 w 3014804"/>
              <a:gd name="connsiteY57" fmla="*/ 2091351 h 4680642"/>
              <a:gd name="connsiteX58" fmla="*/ 2362955 w 3014804"/>
              <a:gd name="connsiteY58" fmla="*/ 2046083 h 4680642"/>
              <a:gd name="connsiteX59" fmla="*/ 2435382 w 3014804"/>
              <a:gd name="connsiteY59" fmla="*/ 1919335 h 4680642"/>
              <a:gd name="connsiteX60" fmla="*/ 2444436 w 3014804"/>
              <a:gd name="connsiteY60" fmla="*/ 1883121 h 4680642"/>
              <a:gd name="connsiteX61" fmla="*/ 2462543 w 3014804"/>
              <a:gd name="connsiteY61" fmla="*/ 1846907 h 4680642"/>
              <a:gd name="connsiteX62" fmla="*/ 2471596 w 3014804"/>
              <a:gd name="connsiteY62" fmla="*/ 1819747 h 4680642"/>
              <a:gd name="connsiteX63" fmla="*/ 2489703 w 3014804"/>
              <a:gd name="connsiteY63" fmla="*/ 1774479 h 4680642"/>
              <a:gd name="connsiteX64" fmla="*/ 2498756 w 3014804"/>
              <a:gd name="connsiteY64" fmla="*/ 1747319 h 4680642"/>
              <a:gd name="connsiteX65" fmla="*/ 2507810 w 3014804"/>
              <a:gd name="connsiteY65" fmla="*/ 1711105 h 4680642"/>
              <a:gd name="connsiteX66" fmla="*/ 2525917 w 3014804"/>
              <a:gd name="connsiteY66" fmla="*/ 1683945 h 4680642"/>
              <a:gd name="connsiteX67" fmla="*/ 2562131 w 3014804"/>
              <a:gd name="connsiteY67" fmla="*/ 1611517 h 4680642"/>
              <a:gd name="connsiteX68" fmla="*/ 2589291 w 3014804"/>
              <a:gd name="connsiteY68" fmla="*/ 1548143 h 4680642"/>
              <a:gd name="connsiteX69" fmla="*/ 2607398 w 3014804"/>
              <a:gd name="connsiteY69" fmla="*/ 1493822 h 4680642"/>
              <a:gd name="connsiteX70" fmla="*/ 2643612 w 3014804"/>
              <a:gd name="connsiteY70" fmla="*/ 1394234 h 4680642"/>
              <a:gd name="connsiteX71" fmla="*/ 2652665 w 3014804"/>
              <a:gd name="connsiteY71" fmla="*/ 1367073 h 4680642"/>
              <a:gd name="connsiteX72" fmla="*/ 2661719 w 3014804"/>
              <a:gd name="connsiteY72" fmla="*/ 1339913 h 4680642"/>
              <a:gd name="connsiteX73" fmla="*/ 2670772 w 3014804"/>
              <a:gd name="connsiteY73" fmla="*/ 1303699 h 4680642"/>
              <a:gd name="connsiteX74" fmla="*/ 2679826 w 3014804"/>
              <a:gd name="connsiteY74" fmla="*/ 1222218 h 4680642"/>
              <a:gd name="connsiteX75" fmla="*/ 2688879 w 3014804"/>
              <a:gd name="connsiteY75" fmla="*/ 1186004 h 4680642"/>
              <a:gd name="connsiteX76" fmla="*/ 2697933 w 3014804"/>
              <a:gd name="connsiteY76" fmla="*/ 1104523 h 4680642"/>
              <a:gd name="connsiteX77" fmla="*/ 2706986 w 3014804"/>
              <a:gd name="connsiteY77" fmla="*/ 1077362 h 4680642"/>
              <a:gd name="connsiteX78" fmla="*/ 2725093 w 3014804"/>
              <a:gd name="connsiteY78" fmla="*/ 968721 h 4680642"/>
              <a:gd name="connsiteX79" fmla="*/ 2743200 w 3014804"/>
              <a:gd name="connsiteY79" fmla="*/ 887240 h 4680642"/>
              <a:gd name="connsiteX80" fmla="*/ 2752254 w 3014804"/>
              <a:gd name="connsiteY80" fmla="*/ 814812 h 4680642"/>
              <a:gd name="connsiteX81" fmla="*/ 2761307 w 3014804"/>
              <a:gd name="connsiteY81" fmla="*/ 769545 h 4680642"/>
              <a:gd name="connsiteX82" fmla="*/ 2770360 w 3014804"/>
              <a:gd name="connsiteY82" fmla="*/ 688063 h 4680642"/>
              <a:gd name="connsiteX83" fmla="*/ 2779414 w 3014804"/>
              <a:gd name="connsiteY83" fmla="*/ 660903 h 4680642"/>
              <a:gd name="connsiteX84" fmla="*/ 2788467 w 3014804"/>
              <a:gd name="connsiteY84" fmla="*/ 624689 h 4680642"/>
              <a:gd name="connsiteX85" fmla="*/ 2797521 w 3014804"/>
              <a:gd name="connsiteY85" fmla="*/ 552261 h 4680642"/>
              <a:gd name="connsiteX86" fmla="*/ 2806574 w 3014804"/>
              <a:gd name="connsiteY86" fmla="*/ 525101 h 4680642"/>
              <a:gd name="connsiteX87" fmla="*/ 2815628 w 3014804"/>
              <a:gd name="connsiteY87" fmla="*/ 488887 h 4680642"/>
              <a:gd name="connsiteX88" fmla="*/ 2833735 w 3014804"/>
              <a:gd name="connsiteY88" fmla="*/ 434566 h 4680642"/>
              <a:gd name="connsiteX89" fmla="*/ 2869949 w 3014804"/>
              <a:gd name="connsiteY89" fmla="*/ 380246 h 4680642"/>
              <a:gd name="connsiteX90" fmla="*/ 2906162 w 3014804"/>
              <a:gd name="connsiteY90" fmla="*/ 253497 h 4680642"/>
              <a:gd name="connsiteX91" fmla="*/ 2924269 w 3014804"/>
              <a:gd name="connsiteY91" fmla="*/ 226337 h 4680642"/>
              <a:gd name="connsiteX92" fmla="*/ 2942376 w 3014804"/>
              <a:gd name="connsiteY92" fmla="*/ 172016 h 4680642"/>
              <a:gd name="connsiteX93" fmla="*/ 2960483 w 3014804"/>
              <a:gd name="connsiteY93" fmla="*/ 117695 h 4680642"/>
              <a:gd name="connsiteX94" fmla="*/ 2969537 w 3014804"/>
              <a:gd name="connsiteY94" fmla="*/ 90535 h 4680642"/>
              <a:gd name="connsiteX95" fmla="*/ 2987644 w 3014804"/>
              <a:gd name="connsiteY95" fmla="*/ 63374 h 4680642"/>
              <a:gd name="connsiteX96" fmla="*/ 3014804 w 3014804"/>
              <a:gd name="connsiteY96" fmla="*/ 0 h 468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014804" h="4680642">
                <a:moveTo>
                  <a:pt x="0" y="4590107"/>
                </a:moveTo>
                <a:cubicBezTo>
                  <a:pt x="15089" y="4593125"/>
                  <a:pt x="30806" y="4593901"/>
                  <a:pt x="45267" y="4599160"/>
                </a:cubicBezTo>
                <a:cubicBezTo>
                  <a:pt x="112607" y="4623648"/>
                  <a:pt x="84203" y="4630487"/>
                  <a:pt x="153909" y="4644428"/>
                </a:cubicBezTo>
                <a:cubicBezTo>
                  <a:pt x="168998" y="4647446"/>
                  <a:pt x="184155" y="4650143"/>
                  <a:pt x="199176" y="4653481"/>
                </a:cubicBezTo>
                <a:cubicBezTo>
                  <a:pt x="246399" y="4663975"/>
                  <a:pt x="233147" y="4664933"/>
                  <a:pt x="289711" y="4671588"/>
                </a:cubicBezTo>
                <a:cubicBezTo>
                  <a:pt x="322816" y="4675483"/>
                  <a:pt x="356103" y="4677624"/>
                  <a:pt x="389299" y="4680642"/>
                </a:cubicBezTo>
                <a:cubicBezTo>
                  <a:pt x="407371" y="4679781"/>
                  <a:pt x="571923" y="4679395"/>
                  <a:pt x="633743" y="4662535"/>
                </a:cubicBezTo>
                <a:cubicBezTo>
                  <a:pt x="763352" y="4627188"/>
                  <a:pt x="600706" y="4664983"/>
                  <a:pt x="715224" y="4617267"/>
                </a:cubicBezTo>
                <a:cubicBezTo>
                  <a:pt x="738195" y="4607695"/>
                  <a:pt x="763867" y="4606478"/>
                  <a:pt x="787652" y="4599160"/>
                </a:cubicBezTo>
                <a:cubicBezTo>
                  <a:pt x="920414" y="4558311"/>
                  <a:pt x="767580" y="4602590"/>
                  <a:pt x="860079" y="4562947"/>
                </a:cubicBezTo>
                <a:cubicBezTo>
                  <a:pt x="871516" y="4558045"/>
                  <a:pt x="884222" y="4556911"/>
                  <a:pt x="896293" y="4553893"/>
                </a:cubicBezTo>
                <a:cubicBezTo>
                  <a:pt x="905347" y="4547857"/>
                  <a:pt x="913722" y="4540652"/>
                  <a:pt x="923454" y="4535786"/>
                </a:cubicBezTo>
                <a:cubicBezTo>
                  <a:pt x="942011" y="4526508"/>
                  <a:pt x="978668" y="4521122"/>
                  <a:pt x="995881" y="4517679"/>
                </a:cubicBezTo>
                <a:cubicBezTo>
                  <a:pt x="1020380" y="4501347"/>
                  <a:pt x="1030540" y="4492952"/>
                  <a:pt x="1059256" y="4481465"/>
                </a:cubicBezTo>
                <a:cubicBezTo>
                  <a:pt x="1076977" y="4474377"/>
                  <a:pt x="1097695" y="4473945"/>
                  <a:pt x="1113576" y="4463358"/>
                </a:cubicBezTo>
                <a:cubicBezTo>
                  <a:pt x="1122630" y="4457323"/>
                  <a:pt x="1131005" y="4450118"/>
                  <a:pt x="1140737" y="4445252"/>
                </a:cubicBezTo>
                <a:cubicBezTo>
                  <a:pt x="1149273" y="4440984"/>
                  <a:pt x="1159555" y="4440833"/>
                  <a:pt x="1167897" y="4436198"/>
                </a:cubicBezTo>
                <a:cubicBezTo>
                  <a:pt x="1250279" y="4390430"/>
                  <a:pt x="1196588" y="4416815"/>
                  <a:pt x="1249378" y="4372824"/>
                </a:cubicBezTo>
                <a:cubicBezTo>
                  <a:pt x="1299526" y="4331035"/>
                  <a:pt x="1255773" y="4384537"/>
                  <a:pt x="1321806" y="4318503"/>
                </a:cubicBezTo>
                <a:cubicBezTo>
                  <a:pt x="1332476" y="4307833"/>
                  <a:pt x="1339146" y="4293745"/>
                  <a:pt x="1348966" y="4282289"/>
                </a:cubicBezTo>
                <a:cubicBezTo>
                  <a:pt x="1408087" y="4213315"/>
                  <a:pt x="1340793" y="4299516"/>
                  <a:pt x="1412341" y="4227968"/>
                </a:cubicBezTo>
                <a:cubicBezTo>
                  <a:pt x="1423010" y="4217299"/>
                  <a:pt x="1430448" y="4203826"/>
                  <a:pt x="1439501" y="4191755"/>
                </a:cubicBezTo>
                <a:cubicBezTo>
                  <a:pt x="1442519" y="4182701"/>
                  <a:pt x="1443820" y="4172880"/>
                  <a:pt x="1448555" y="4164594"/>
                </a:cubicBezTo>
                <a:cubicBezTo>
                  <a:pt x="1469680" y="4127625"/>
                  <a:pt x="1478732" y="4126117"/>
                  <a:pt x="1511929" y="4101220"/>
                </a:cubicBezTo>
                <a:cubicBezTo>
                  <a:pt x="1517965" y="4089149"/>
                  <a:pt x="1523340" y="4076724"/>
                  <a:pt x="1530036" y="4065006"/>
                </a:cubicBezTo>
                <a:cubicBezTo>
                  <a:pt x="1535434" y="4055559"/>
                  <a:pt x="1541819" y="4046700"/>
                  <a:pt x="1548143" y="4037846"/>
                </a:cubicBezTo>
                <a:cubicBezTo>
                  <a:pt x="1591728" y="3976826"/>
                  <a:pt x="1562076" y="4022517"/>
                  <a:pt x="1620570" y="3947311"/>
                </a:cubicBezTo>
                <a:cubicBezTo>
                  <a:pt x="1660696" y="3895720"/>
                  <a:pt x="1613220" y="3945325"/>
                  <a:pt x="1665838" y="3883937"/>
                </a:cubicBezTo>
                <a:cubicBezTo>
                  <a:pt x="1674170" y="3874216"/>
                  <a:pt x="1683945" y="3865830"/>
                  <a:pt x="1692998" y="3856776"/>
                </a:cubicBezTo>
                <a:cubicBezTo>
                  <a:pt x="1696016" y="3844705"/>
                  <a:pt x="1695150" y="3830915"/>
                  <a:pt x="1702052" y="3820562"/>
                </a:cubicBezTo>
                <a:cubicBezTo>
                  <a:pt x="1708088" y="3811509"/>
                  <a:pt x="1721518" y="3810150"/>
                  <a:pt x="1729212" y="3802456"/>
                </a:cubicBezTo>
                <a:cubicBezTo>
                  <a:pt x="1739882" y="3791786"/>
                  <a:pt x="1747602" y="3778521"/>
                  <a:pt x="1756372" y="3766242"/>
                </a:cubicBezTo>
                <a:cubicBezTo>
                  <a:pt x="1762696" y="3757388"/>
                  <a:pt x="1768154" y="3747935"/>
                  <a:pt x="1774479" y="3739081"/>
                </a:cubicBezTo>
                <a:cubicBezTo>
                  <a:pt x="1805426" y="3695755"/>
                  <a:pt x="1806640" y="3700572"/>
                  <a:pt x="1837854" y="3648547"/>
                </a:cubicBezTo>
                <a:cubicBezTo>
                  <a:pt x="1848083" y="3631498"/>
                  <a:pt x="1869183" y="3594702"/>
                  <a:pt x="1883121" y="3576119"/>
                </a:cubicBezTo>
                <a:cubicBezTo>
                  <a:pt x="1894715" y="3560660"/>
                  <a:pt x="1907264" y="3545941"/>
                  <a:pt x="1919335" y="3530852"/>
                </a:cubicBezTo>
                <a:cubicBezTo>
                  <a:pt x="1928904" y="3506928"/>
                  <a:pt x="1939397" y="3483265"/>
                  <a:pt x="1946495" y="3458424"/>
                </a:cubicBezTo>
                <a:cubicBezTo>
                  <a:pt x="1949913" y="3446460"/>
                  <a:pt x="1952131" y="3434174"/>
                  <a:pt x="1955549" y="3422210"/>
                </a:cubicBezTo>
                <a:cubicBezTo>
                  <a:pt x="1958171" y="3413034"/>
                  <a:pt x="1961980" y="3404226"/>
                  <a:pt x="1964602" y="3395050"/>
                </a:cubicBezTo>
                <a:cubicBezTo>
                  <a:pt x="1968020" y="3383086"/>
                  <a:pt x="1969721" y="3370640"/>
                  <a:pt x="1973656" y="3358836"/>
                </a:cubicBezTo>
                <a:cubicBezTo>
                  <a:pt x="2007749" y="3256555"/>
                  <a:pt x="1979118" y="3364139"/>
                  <a:pt x="2000816" y="3277355"/>
                </a:cubicBezTo>
                <a:cubicBezTo>
                  <a:pt x="2004733" y="3246017"/>
                  <a:pt x="2011462" y="3184182"/>
                  <a:pt x="2018923" y="3150606"/>
                </a:cubicBezTo>
                <a:cubicBezTo>
                  <a:pt x="2035900" y="3074210"/>
                  <a:pt x="2022331" y="3194069"/>
                  <a:pt x="2037030" y="3069125"/>
                </a:cubicBezTo>
                <a:cubicBezTo>
                  <a:pt x="2040925" y="3036020"/>
                  <a:pt x="2040290" y="3002363"/>
                  <a:pt x="2046083" y="2969537"/>
                </a:cubicBezTo>
                <a:cubicBezTo>
                  <a:pt x="2049400" y="2950741"/>
                  <a:pt x="2059561" y="2933733"/>
                  <a:pt x="2064190" y="2915216"/>
                </a:cubicBezTo>
                <a:lnTo>
                  <a:pt x="2073244" y="2879002"/>
                </a:lnTo>
                <a:cubicBezTo>
                  <a:pt x="2073805" y="2873954"/>
                  <a:pt x="2088860" y="2735056"/>
                  <a:pt x="2091351" y="2725093"/>
                </a:cubicBezTo>
                <a:cubicBezTo>
                  <a:pt x="2094624" y="2712000"/>
                  <a:pt x="2103422" y="2700950"/>
                  <a:pt x="2109457" y="2688879"/>
                </a:cubicBezTo>
                <a:cubicBezTo>
                  <a:pt x="2126926" y="2601540"/>
                  <a:pt x="2105534" y="2678620"/>
                  <a:pt x="2136618" y="2616452"/>
                </a:cubicBezTo>
                <a:cubicBezTo>
                  <a:pt x="2154118" y="2581452"/>
                  <a:pt x="2152023" y="2575370"/>
                  <a:pt x="2163778" y="2544024"/>
                </a:cubicBezTo>
                <a:cubicBezTo>
                  <a:pt x="2169484" y="2528807"/>
                  <a:pt x="2175285" y="2513608"/>
                  <a:pt x="2181885" y="2498757"/>
                </a:cubicBezTo>
                <a:cubicBezTo>
                  <a:pt x="2187366" y="2486424"/>
                  <a:pt x="2194980" y="2475074"/>
                  <a:pt x="2199992" y="2462543"/>
                </a:cubicBezTo>
                <a:cubicBezTo>
                  <a:pt x="2207081" y="2444822"/>
                  <a:pt x="2211397" y="2426093"/>
                  <a:pt x="2218099" y="2408222"/>
                </a:cubicBezTo>
                <a:cubicBezTo>
                  <a:pt x="2229512" y="2377788"/>
                  <a:pt x="2246430" y="2349220"/>
                  <a:pt x="2254313" y="2317687"/>
                </a:cubicBezTo>
                <a:cubicBezTo>
                  <a:pt x="2257331" y="2305616"/>
                  <a:pt x="2258745" y="2293026"/>
                  <a:pt x="2263366" y="2281473"/>
                </a:cubicBezTo>
                <a:cubicBezTo>
                  <a:pt x="2270885" y="2262677"/>
                  <a:pt x="2282150" y="2245582"/>
                  <a:pt x="2290527" y="2227153"/>
                </a:cubicBezTo>
                <a:cubicBezTo>
                  <a:pt x="2323513" y="2154586"/>
                  <a:pt x="2294346" y="2208552"/>
                  <a:pt x="2326741" y="2127564"/>
                </a:cubicBezTo>
                <a:cubicBezTo>
                  <a:pt x="2331753" y="2115033"/>
                  <a:pt x="2339367" y="2103684"/>
                  <a:pt x="2344848" y="2091351"/>
                </a:cubicBezTo>
                <a:cubicBezTo>
                  <a:pt x="2351448" y="2076500"/>
                  <a:pt x="2355307" y="2060423"/>
                  <a:pt x="2362955" y="2046083"/>
                </a:cubicBezTo>
                <a:cubicBezTo>
                  <a:pt x="2366019" y="2040338"/>
                  <a:pt x="2423855" y="1950073"/>
                  <a:pt x="2435382" y="1919335"/>
                </a:cubicBezTo>
                <a:cubicBezTo>
                  <a:pt x="2439751" y="1907684"/>
                  <a:pt x="2440067" y="1894772"/>
                  <a:pt x="2444436" y="1883121"/>
                </a:cubicBezTo>
                <a:cubicBezTo>
                  <a:pt x="2449175" y="1870484"/>
                  <a:pt x="2457227" y="1859312"/>
                  <a:pt x="2462543" y="1846907"/>
                </a:cubicBezTo>
                <a:cubicBezTo>
                  <a:pt x="2466302" y="1838136"/>
                  <a:pt x="2468245" y="1828682"/>
                  <a:pt x="2471596" y="1819747"/>
                </a:cubicBezTo>
                <a:cubicBezTo>
                  <a:pt x="2477302" y="1804530"/>
                  <a:pt x="2483997" y="1789696"/>
                  <a:pt x="2489703" y="1774479"/>
                </a:cubicBezTo>
                <a:cubicBezTo>
                  <a:pt x="2493054" y="1765544"/>
                  <a:pt x="2496134" y="1756495"/>
                  <a:pt x="2498756" y="1747319"/>
                </a:cubicBezTo>
                <a:cubicBezTo>
                  <a:pt x="2502174" y="1735355"/>
                  <a:pt x="2502908" y="1722542"/>
                  <a:pt x="2507810" y="1711105"/>
                </a:cubicBezTo>
                <a:cubicBezTo>
                  <a:pt x="2512096" y="1701104"/>
                  <a:pt x="2521051" y="1693677"/>
                  <a:pt x="2525917" y="1683945"/>
                </a:cubicBezTo>
                <a:cubicBezTo>
                  <a:pt x="2570213" y="1595353"/>
                  <a:pt x="2520181" y="1674441"/>
                  <a:pt x="2562131" y="1611517"/>
                </a:cubicBezTo>
                <a:cubicBezTo>
                  <a:pt x="2591269" y="1524099"/>
                  <a:pt x="2544546" y="1660004"/>
                  <a:pt x="2589291" y="1548143"/>
                </a:cubicBezTo>
                <a:cubicBezTo>
                  <a:pt x="2596380" y="1530422"/>
                  <a:pt x="2600309" y="1511543"/>
                  <a:pt x="2607398" y="1493822"/>
                </a:cubicBezTo>
                <a:cubicBezTo>
                  <a:pt x="2632591" y="1430841"/>
                  <a:pt x="2620369" y="1463964"/>
                  <a:pt x="2643612" y="1394234"/>
                </a:cubicBezTo>
                <a:lnTo>
                  <a:pt x="2652665" y="1367073"/>
                </a:lnTo>
                <a:cubicBezTo>
                  <a:pt x="2655683" y="1358020"/>
                  <a:pt x="2659405" y="1349171"/>
                  <a:pt x="2661719" y="1339913"/>
                </a:cubicBezTo>
                <a:lnTo>
                  <a:pt x="2670772" y="1303699"/>
                </a:lnTo>
                <a:cubicBezTo>
                  <a:pt x="2673790" y="1276539"/>
                  <a:pt x="2675671" y="1249228"/>
                  <a:pt x="2679826" y="1222218"/>
                </a:cubicBezTo>
                <a:cubicBezTo>
                  <a:pt x="2681718" y="1209920"/>
                  <a:pt x="2686987" y="1198302"/>
                  <a:pt x="2688879" y="1186004"/>
                </a:cubicBezTo>
                <a:cubicBezTo>
                  <a:pt x="2693034" y="1158994"/>
                  <a:pt x="2693440" y="1131479"/>
                  <a:pt x="2697933" y="1104523"/>
                </a:cubicBezTo>
                <a:cubicBezTo>
                  <a:pt x="2699502" y="1095110"/>
                  <a:pt x="2705114" y="1086720"/>
                  <a:pt x="2706986" y="1077362"/>
                </a:cubicBezTo>
                <a:cubicBezTo>
                  <a:pt x="2714186" y="1041362"/>
                  <a:pt x="2716188" y="1004338"/>
                  <a:pt x="2725093" y="968721"/>
                </a:cubicBezTo>
                <a:cubicBezTo>
                  <a:pt x="2732304" y="939877"/>
                  <a:pt x="2738601" y="917133"/>
                  <a:pt x="2743200" y="887240"/>
                </a:cubicBezTo>
                <a:cubicBezTo>
                  <a:pt x="2746900" y="863192"/>
                  <a:pt x="2748554" y="838860"/>
                  <a:pt x="2752254" y="814812"/>
                </a:cubicBezTo>
                <a:cubicBezTo>
                  <a:pt x="2754594" y="799603"/>
                  <a:pt x="2759131" y="784778"/>
                  <a:pt x="2761307" y="769545"/>
                </a:cubicBezTo>
                <a:cubicBezTo>
                  <a:pt x="2765172" y="742492"/>
                  <a:pt x="2765867" y="715019"/>
                  <a:pt x="2770360" y="688063"/>
                </a:cubicBezTo>
                <a:cubicBezTo>
                  <a:pt x="2771929" y="678650"/>
                  <a:pt x="2776792" y="670079"/>
                  <a:pt x="2779414" y="660903"/>
                </a:cubicBezTo>
                <a:cubicBezTo>
                  <a:pt x="2782832" y="648939"/>
                  <a:pt x="2786421" y="636963"/>
                  <a:pt x="2788467" y="624689"/>
                </a:cubicBezTo>
                <a:cubicBezTo>
                  <a:pt x="2792467" y="600689"/>
                  <a:pt x="2793169" y="576199"/>
                  <a:pt x="2797521" y="552261"/>
                </a:cubicBezTo>
                <a:cubicBezTo>
                  <a:pt x="2799228" y="542872"/>
                  <a:pt x="2803952" y="534277"/>
                  <a:pt x="2806574" y="525101"/>
                </a:cubicBezTo>
                <a:cubicBezTo>
                  <a:pt x="2809992" y="513137"/>
                  <a:pt x="2812053" y="500805"/>
                  <a:pt x="2815628" y="488887"/>
                </a:cubicBezTo>
                <a:cubicBezTo>
                  <a:pt x="2821113" y="470606"/>
                  <a:pt x="2823148" y="450447"/>
                  <a:pt x="2833735" y="434566"/>
                </a:cubicBezTo>
                <a:lnTo>
                  <a:pt x="2869949" y="380246"/>
                </a:lnTo>
                <a:cubicBezTo>
                  <a:pt x="2872362" y="370593"/>
                  <a:pt x="2895774" y="269079"/>
                  <a:pt x="2906162" y="253497"/>
                </a:cubicBezTo>
                <a:cubicBezTo>
                  <a:pt x="2912198" y="244444"/>
                  <a:pt x="2919850" y="236280"/>
                  <a:pt x="2924269" y="226337"/>
                </a:cubicBezTo>
                <a:cubicBezTo>
                  <a:pt x="2932021" y="208896"/>
                  <a:pt x="2936340" y="190123"/>
                  <a:pt x="2942376" y="172016"/>
                </a:cubicBezTo>
                <a:lnTo>
                  <a:pt x="2960483" y="117695"/>
                </a:lnTo>
                <a:cubicBezTo>
                  <a:pt x="2963501" y="108642"/>
                  <a:pt x="2964243" y="98475"/>
                  <a:pt x="2969537" y="90535"/>
                </a:cubicBezTo>
                <a:lnTo>
                  <a:pt x="2987644" y="63374"/>
                </a:lnTo>
                <a:cubicBezTo>
                  <a:pt x="3007101" y="5005"/>
                  <a:pt x="2992256" y="22551"/>
                  <a:pt x="3014804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88422B-2504-4C5D-8057-2A60D277FC4F}"/>
              </a:ext>
            </a:extLst>
          </p:cNvPr>
          <p:cNvSpPr txBox="1"/>
          <p:nvPr/>
        </p:nvSpPr>
        <p:spPr>
          <a:xfrm>
            <a:off x="1" y="-43542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 Momentum of a particle is the velocity gradient of the </a:t>
            </a:r>
            <a:r>
              <a:rPr lang="en-US" dirty="0" err="1"/>
              <a:t>Lagrangian</a:t>
            </a:r>
            <a:r>
              <a:rPr lang="en-US" dirty="0"/>
              <a:t> L(</a:t>
            </a:r>
            <a:r>
              <a:rPr lang="en-US" b="1" dirty="0" err="1"/>
              <a:t>r,v</a:t>
            </a:r>
            <a:r>
              <a:rPr lang="en-US" dirty="0"/>
              <a:t>).  Conservation of momentum is due to the homogeneity of space.</a:t>
            </a:r>
          </a:p>
        </p:txBody>
      </p:sp>
    </p:spTree>
    <p:extLst>
      <p:ext uri="{BB962C8B-B14F-4D97-AF65-F5344CB8AC3E}">
        <p14:creationId xmlns:p14="http://schemas.microsoft.com/office/powerpoint/2010/main" val="3060689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7571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17.  Square of 4-momentum					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AF7AD5-5DD7-4B3B-8DEF-20FB426D5C4F}"/>
              </a:ext>
            </a:extLst>
          </p:cNvPr>
          <p:cNvGrpSpPr/>
          <p:nvPr/>
        </p:nvGrpSpPr>
        <p:grpSpPr>
          <a:xfrm>
            <a:off x="1312877" y="1169143"/>
            <a:ext cx="207360" cy="388440"/>
            <a:chOff x="1312877" y="1169143"/>
            <a:chExt cx="207360" cy="38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000A173-C687-49F3-ABAF-F4EBC7238934}"/>
                    </a:ext>
                  </a:extLst>
                </p14:cNvPr>
                <p14:cNvContentPartPr/>
                <p14:nvPr/>
              </p14:nvContentPartPr>
              <p14:xfrm>
                <a:off x="1312877" y="1169143"/>
                <a:ext cx="145080" cy="2750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000A173-C687-49F3-ABAF-F4EBC723893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95237" y="1151143"/>
                  <a:ext cx="1807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DB5AFF6-78F3-41C8-ADF3-2C13193B50BB}"/>
                    </a:ext>
                  </a:extLst>
                </p14:cNvPr>
                <p14:cNvContentPartPr/>
                <p14:nvPr/>
              </p14:nvContentPartPr>
              <p14:xfrm>
                <a:off x="1479557" y="1437343"/>
                <a:ext cx="28800" cy="120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DB5AFF6-78F3-41C8-ADF3-2C13193B50B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61557" y="1419703"/>
                  <a:ext cx="64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D2B012A-7F6E-4BB7-A2F7-17B15FC3AA4F}"/>
                    </a:ext>
                  </a:extLst>
                </p14:cNvPr>
                <p14:cNvContentPartPr/>
                <p14:nvPr/>
              </p14:nvContentPartPr>
              <p14:xfrm>
                <a:off x="1513397" y="1359943"/>
                <a:ext cx="6840" cy="16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D2B012A-7F6E-4BB7-A2F7-17B15FC3AA4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95397" y="1342303"/>
                  <a:ext cx="4248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71FB8D-8483-4441-B6B6-1C9037EBB140}"/>
              </a:ext>
            </a:extLst>
          </p:cNvPr>
          <p:cNvGrpSpPr/>
          <p:nvPr/>
        </p:nvGrpSpPr>
        <p:grpSpPr>
          <a:xfrm>
            <a:off x="1702397" y="986263"/>
            <a:ext cx="290520" cy="521280"/>
            <a:chOff x="1702397" y="986263"/>
            <a:chExt cx="290520" cy="52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9D06E68-CEBB-44F8-9729-0D6008B635F7}"/>
                    </a:ext>
                  </a:extLst>
                </p14:cNvPr>
                <p14:cNvContentPartPr/>
                <p14:nvPr/>
              </p14:nvContentPartPr>
              <p14:xfrm>
                <a:off x="1702397" y="1170943"/>
                <a:ext cx="129960" cy="336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9D06E68-CEBB-44F8-9729-0D6008B635F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84397" y="1152943"/>
                  <a:ext cx="1656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D4A0C1E-1D51-47E9-A648-8FB3729533A2}"/>
                    </a:ext>
                  </a:extLst>
                </p14:cNvPr>
                <p14:cNvContentPartPr/>
                <p14:nvPr/>
              </p14:nvContentPartPr>
              <p14:xfrm>
                <a:off x="1916957" y="1097143"/>
                <a:ext cx="61560" cy="90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D4A0C1E-1D51-47E9-A648-8FB3729533A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99317" y="1079143"/>
                  <a:ext cx="972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2B8178B-E55D-4181-BACA-E298518890D3}"/>
                    </a:ext>
                  </a:extLst>
                </p14:cNvPr>
                <p14:cNvContentPartPr/>
                <p14:nvPr/>
              </p14:nvContentPartPr>
              <p14:xfrm>
                <a:off x="1986797" y="986263"/>
                <a:ext cx="6120" cy="26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2B8178B-E55D-4181-BACA-E298518890D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68797" y="968623"/>
                  <a:ext cx="4176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E4F7FC-4328-4268-AB89-1A2516CE5AF6}"/>
              </a:ext>
            </a:extLst>
          </p:cNvPr>
          <p:cNvGrpSpPr/>
          <p:nvPr/>
        </p:nvGrpSpPr>
        <p:grpSpPr>
          <a:xfrm>
            <a:off x="2330237" y="1290823"/>
            <a:ext cx="193320" cy="120600"/>
            <a:chOff x="2330237" y="1290823"/>
            <a:chExt cx="193320" cy="12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8E96C52-30CF-4CA6-A73F-B589A875E49D}"/>
                    </a:ext>
                  </a:extLst>
                </p14:cNvPr>
                <p14:cNvContentPartPr/>
                <p14:nvPr/>
              </p14:nvContentPartPr>
              <p14:xfrm>
                <a:off x="2330237" y="1290823"/>
                <a:ext cx="177840" cy="51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8E96C52-30CF-4CA6-A73F-B589A875E49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12597" y="1273183"/>
                  <a:ext cx="2134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7C4A384-22DC-4BD1-99AE-542793F3FCBC}"/>
                    </a:ext>
                  </a:extLst>
                </p14:cNvPr>
                <p14:cNvContentPartPr/>
                <p14:nvPr/>
              </p14:nvContentPartPr>
              <p14:xfrm>
                <a:off x="2384957" y="1390543"/>
                <a:ext cx="138600" cy="20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7C4A384-22DC-4BD1-99AE-542793F3FCB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67317" y="1372543"/>
                  <a:ext cx="17424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257D49-6F96-4F92-9EC6-C24CC006AFD1}"/>
              </a:ext>
            </a:extLst>
          </p:cNvPr>
          <p:cNvGrpSpPr/>
          <p:nvPr/>
        </p:nvGrpSpPr>
        <p:grpSpPr>
          <a:xfrm>
            <a:off x="2707877" y="1236463"/>
            <a:ext cx="822240" cy="351720"/>
            <a:chOff x="2707877" y="1236463"/>
            <a:chExt cx="822240" cy="35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74B1C12-007F-4DF0-AC2D-9007A474ECC2}"/>
                    </a:ext>
                  </a:extLst>
                </p14:cNvPr>
                <p14:cNvContentPartPr/>
                <p14:nvPr/>
              </p14:nvContentPartPr>
              <p14:xfrm>
                <a:off x="2707877" y="1236463"/>
                <a:ext cx="213840" cy="170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74B1C12-007F-4DF0-AC2D-9007A474ECC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90237" y="1218463"/>
                  <a:ext cx="249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B10F518-B339-4EB8-9726-45EB8E828F53}"/>
                    </a:ext>
                  </a:extLst>
                </p14:cNvPr>
                <p14:cNvContentPartPr/>
                <p14:nvPr/>
              </p14:nvContentPartPr>
              <p14:xfrm>
                <a:off x="3000557" y="1317103"/>
                <a:ext cx="151200" cy="99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B10F518-B339-4EB8-9726-45EB8E828F5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82557" y="1299103"/>
                  <a:ext cx="186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9150239-CEBF-49F6-A5D9-63F6A9E62312}"/>
                    </a:ext>
                  </a:extLst>
                </p14:cNvPr>
                <p14:cNvContentPartPr/>
                <p14:nvPr/>
              </p14:nvContentPartPr>
              <p14:xfrm>
                <a:off x="3232397" y="1277503"/>
                <a:ext cx="168840" cy="145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9150239-CEBF-49F6-A5D9-63F6A9E6231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14757" y="1259863"/>
                  <a:ext cx="204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5344FEA-A7BE-405D-B480-C29107235793}"/>
                    </a:ext>
                  </a:extLst>
                </p14:cNvPr>
                <p14:cNvContentPartPr/>
                <p14:nvPr/>
              </p14:nvContentPartPr>
              <p14:xfrm>
                <a:off x="3453797" y="1487383"/>
                <a:ext cx="76320" cy="100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5344FEA-A7BE-405D-B480-C2910723579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35797" y="1469743"/>
                  <a:ext cx="111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776636E-A542-499A-BEF6-16A963E48E8C}"/>
                    </a:ext>
                  </a:extLst>
                </p14:cNvPr>
                <p14:cNvContentPartPr/>
                <p14:nvPr/>
              </p14:nvContentPartPr>
              <p14:xfrm>
                <a:off x="3485117" y="1386583"/>
                <a:ext cx="12240" cy="14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776636E-A542-499A-BEF6-16A963E48E8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67117" y="1368583"/>
                  <a:ext cx="4788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CE9DEED-AC49-4031-8C76-C8608E31AE6D}"/>
              </a:ext>
            </a:extLst>
          </p:cNvPr>
          <p:cNvGrpSpPr/>
          <p:nvPr/>
        </p:nvGrpSpPr>
        <p:grpSpPr>
          <a:xfrm>
            <a:off x="3735317" y="1139983"/>
            <a:ext cx="782640" cy="266760"/>
            <a:chOff x="3735317" y="1139983"/>
            <a:chExt cx="782640" cy="2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350A0A9-4998-49FE-A52D-88DD26899CD0}"/>
                    </a:ext>
                  </a:extLst>
                </p14:cNvPr>
                <p14:cNvContentPartPr/>
                <p14:nvPr/>
              </p14:nvContentPartPr>
              <p14:xfrm>
                <a:off x="3735317" y="1264903"/>
                <a:ext cx="204480" cy="132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350A0A9-4998-49FE-A52D-88DD26899CD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17317" y="1247263"/>
                  <a:ext cx="2401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B12AEBF-F0AC-401E-9456-88A086457BFC}"/>
                    </a:ext>
                  </a:extLst>
                </p14:cNvPr>
                <p14:cNvContentPartPr/>
                <p14:nvPr/>
              </p14:nvContentPartPr>
              <p14:xfrm>
                <a:off x="4028357" y="1298023"/>
                <a:ext cx="128160" cy="108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B12AEBF-F0AC-401E-9456-88A086457BF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10717" y="1280023"/>
                  <a:ext cx="163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72F24AA-2CA9-4866-9E9F-C7D009AD09E0}"/>
                    </a:ext>
                  </a:extLst>
                </p14:cNvPr>
                <p14:cNvContentPartPr/>
                <p14:nvPr/>
              </p14:nvContentPartPr>
              <p14:xfrm>
                <a:off x="4244357" y="1241503"/>
                <a:ext cx="164880" cy="1598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72F24AA-2CA9-4866-9E9F-C7D009AD09E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26717" y="1223863"/>
                  <a:ext cx="2005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0A431A9-1AB3-4FA5-8206-3B2E4F78C478}"/>
                    </a:ext>
                  </a:extLst>
                </p14:cNvPr>
                <p14:cNvContentPartPr/>
                <p14:nvPr/>
              </p14:nvContentPartPr>
              <p14:xfrm>
                <a:off x="4450997" y="1139983"/>
                <a:ext cx="66960" cy="106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0A431A9-1AB3-4FA5-8206-3B2E4F78C47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33357" y="1122343"/>
                  <a:ext cx="10260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A7B4296-8EAD-4F6D-98B9-2FAFCD95001B}"/>
                  </a:ext>
                </a:extLst>
              </p14:cNvPr>
              <p14:cNvContentPartPr/>
              <p14:nvPr/>
            </p14:nvContentPartPr>
            <p14:xfrm>
              <a:off x="4544237" y="992023"/>
              <a:ext cx="6840" cy="169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A7B4296-8EAD-4F6D-98B9-2FAFCD95001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26237" y="974383"/>
                <a:ext cx="4248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34" name="Group 22533">
            <a:extLst>
              <a:ext uri="{FF2B5EF4-FFF2-40B4-BE49-F238E27FC236}">
                <a16:creationId xmlns:a16="http://schemas.microsoft.com/office/drawing/2014/main" id="{A588D114-6D21-42F2-AC82-8A5E32BA65D8}"/>
              </a:ext>
            </a:extLst>
          </p:cNvPr>
          <p:cNvGrpSpPr/>
          <p:nvPr/>
        </p:nvGrpSpPr>
        <p:grpSpPr>
          <a:xfrm>
            <a:off x="2344997" y="1738663"/>
            <a:ext cx="1225440" cy="291960"/>
            <a:chOff x="2344997" y="1738663"/>
            <a:chExt cx="1225440" cy="29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AB3026B-01A1-4DAA-BDF6-3819A401465B}"/>
                    </a:ext>
                  </a:extLst>
                </p14:cNvPr>
                <p14:cNvContentPartPr/>
                <p14:nvPr/>
              </p14:nvContentPartPr>
              <p14:xfrm>
                <a:off x="2344997" y="1813903"/>
                <a:ext cx="235800" cy="23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AB3026B-01A1-4DAA-BDF6-3819A401465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26997" y="1796263"/>
                  <a:ext cx="271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8A43FAD-0B5D-450B-924E-3000ECC2BAAB}"/>
                    </a:ext>
                  </a:extLst>
                </p14:cNvPr>
                <p14:cNvContentPartPr/>
                <p14:nvPr/>
              </p14:nvContentPartPr>
              <p14:xfrm>
                <a:off x="2382077" y="1900303"/>
                <a:ext cx="221760" cy="24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8A43FAD-0B5D-450B-924E-3000ECC2BAA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64437" y="1882303"/>
                  <a:ext cx="2574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528" name="Ink 22527">
                  <a:extLst>
                    <a:ext uri="{FF2B5EF4-FFF2-40B4-BE49-F238E27FC236}">
                      <a16:creationId xmlns:a16="http://schemas.microsoft.com/office/drawing/2014/main" id="{784B2655-893D-4762-A2D1-5AF40F1F5ECD}"/>
                    </a:ext>
                  </a:extLst>
                </p14:cNvPr>
                <p14:cNvContentPartPr/>
                <p14:nvPr/>
              </p14:nvContentPartPr>
              <p14:xfrm>
                <a:off x="2732357" y="1860703"/>
                <a:ext cx="234720" cy="169920"/>
              </p14:xfrm>
            </p:contentPart>
          </mc:Choice>
          <mc:Fallback>
            <p:pic>
              <p:nvPicPr>
                <p:cNvPr id="22528" name="Ink 22527">
                  <a:extLst>
                    <a:ext uri="{FF2B5EF4-FFF2-40B4-BE49-F238E27FC236}">
                      <a16:creationId xmlns:a16="http://schemas.microsoft.com/office/drawing/2014/main" id="{784B2655-893D-4762-A2D1-5AF40F1F5EC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14717" y="1843063"/>
                  <a:ext cx="270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2529" name="Ink 22528">
                  <a:extLst>
                    <a:ext uri="{FF2B5EF4-FFF2-40B4-BE49-F238E27FC236}">
                      <a16:creationId xmlns:a16="http://schemas.microsoft.com/office/drawing/2014/main" id="{4D0A5C56-632F-456C-8140-47ABB5F803EB}"/>
                    </a:ext>
                  </a:extLst>
                </p14:cNvPr>
                <p14:cNvContentPartPr/>
                <p14:nvPr/>
              </p14:nvContentPartPr>
              <p14:xfrm>
                <a:off x="2991197" y="1746223"/>
                <a:ext cx="132480" cy="111240"/>
              </p14:xfrm>
            </p:contentPart>
          </mc:Choice>
          <mc:Fallback>
            <p:pic>
              <p:nvPicPr>
                <p:cNvPr id="22529" name="Ink 22528">
                  <a:extLst>
                    <a:ext uri="{FF2B5EF4-FFF2-40B4-BE49-F238E27FC236}">
                      <a16:creationId xmlns:a16="http://schemas.microsoft.com/office/drawing/2014/main" id="{4D0A5C56-632F-456C-8140-47ABB5F803E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73557" y="1728223"/>
                  <a:ext cx="168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2532" name="Ink 22531">
                  <a:extLst>
                    <a:ext uri="{FF2B5EF4-FFF2-40B4-BE49-F238E27FC236}">
                      <a16:creationId xmlns:a16="http://schemas.microsoft.com/office/drawing/2014/main" id="{3FD91DEC-9039-41ED-B9AA-F87AF6436DA9}"/>
                    </a:ext>
                  </a:extLst>
                </p14:cNvPr>
                <p14:cNvContentPartPr/>
                <p14:nvPr/>
              </p14:nvContentPartPr>
              <p14:xfrm>
                <a:off x="3201077" y="1868623"/>
                <a:ext cx="169920" cy="158040"/>
              </p14:xfrm>
            </p:contentPart>
          </mc:Choice>
          <mc:Fallback>
            <p:pic>
              <p:nvPicPr>
                <p:cNvPr id="22532" name="Ink 22531">
                  <a:extLst>
                    <a:ext uri="{FF2B5EF4-FFF2-40B4-BE49-F238E27FC236}">
                      <a16:creationId xmlns:a16="http://schemas.microsoft.com/office/drawing/2014/main" id="{3FD91DEC-9039-41ED-B9AA-F87AF6436DA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83437" y="1850623"/>
                  <a:ext cx="205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2533" name="Ink 22532">
                  <a:extLst>
                    <a:ext uri="{FF2B5EF4-FFF2-40B4-BE49-F238E27FC236}">
                      <a16:creationId xmlns:a16="http://schemas.microsoft.com/office/drawing/2014/main" id="{3CAC4B4F-4BBA-4E95-B0C6-7FB1D6C3BA54}"/>
                    </a:ext>
                  </a:extLst>
                </p14:cNvPr>
                <p14:cNvContentPartPr/>
                <p14:nvPr/>
              </p14:nvContentPartPr>
              <p14:xfrm>
                <a:off x="3396917" y="1738663"/>
                <a:ext cx="173520" cy="96120"/>
              </p14:xfrm>
            </p:contentPart>
          </mc:Choice>
          <mc:Fallback>
            <p:pic>
              <p:nvPicPr>
                <p:cNvPr id="22533" name="Ink 22532">
                  <a:extLst>
                    <a:ext uri="{FF2B5EF4-FFF2-40B4-BE49-F238E27FC236}">
                      <a16:creationId xmlns:a16="http://schemas.microsoft.com/office/drawing/2014/main" id="{3CAC4B4F-4BBA-4E95-B0C6-7FB1D6C3BA5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79277" y="1720663"/>
                  <a:ext cx="209160" cy="13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2537" name="Ink 22536">
                <a:extLst>
                  <a:ext uri="{FF2B5EF4-FFF2-40B4-BE49-F238E27FC236}">
                    <a16:creationId xmlns:a16="http://schemas.microsoft.com/office/drawing/2014/main" id="{B009FDFE-17B5-4B22-8E63-BD262CCABF14}"/>
                  </a:ext>
                </a:extLst>
              </p14:cNvPr>
              <p14:cNvContentPartPr/>
              <p14:nvPr/>
            </p14:nvContentPartPr>
            <p14:xfrm>
              <a:off x="5370797" y="1645423"/>
              <a:ext cx="11160" cy="9000"/>
            </p14:xfrm>
          </p:contentPart>
        </mc:Choice>
        <mc:Fallback>
          <p:pic>
            <p:nvPicPr>
              <p:cNvPr id="22537" name="Ink 22536">
                <a:extLst>
                  <a:ext uri="{FF2B5EF4-FFF2-40B4-BE49-F238E27FC236}">
                    <a16:creationId xmlns:a16="http://schemas.microsoft.com/office/drawing/2014/main" id="{B009FDFE-17B5-4B22-8E63-BD262CCABF1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52797" y="1627783"/>
                <a:ext cx="4680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41" name="Group 22540">
            <a:extLst>
              <a:ext uri="{FF2B5EF4-FFF2-40B4-BE49-F238E27FC236}">
                <a16:creationId xmlns:a16="http://schemas.microsoft.com/office/drawing/2014/main" id="{8F4979B4-E3A1-49F4-BF97-A48C5B39EB3C}"/>
              </a:ext>
            </a:extLst>
          </p:cNvPr>
          <p:cNvGrpSpPr/>
          <p:nvPr/>
        </p:nvGrpSpPr>
        <p:grpSpPr>
          <a:xfrm>
            <a:off x="5114837" y="1758823"/>
            <a:ext cx="872280" cy="172800"/>
            <a:chOff x="5114837" y="1758823"/>
            <a:chExt cx="872280" cy="17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2535" name="Ink 22534">
                  <a:extLst>
                    <a:ext uri="{FF2B5EF4-FFF2-40B4-BE49-F238E27FC236}">
                      <a16:creationId xmlns:a16="http://schemas.microsoft.com/office/drawing/2014/main" id="{BB915E5D-161C-4105-BE3F-FA70E4B568B2}"/>
                    </a:ext>
                  </a:extLst>
                </p14:cNvPr>
                <p14:cNvContentPartPr/>
                <p14:nvPr/>
              </p14:nvContentPartPr>
              <p14:xfrm>
                <a:off x="5114837" y="1765663"/>
                <a:ext cx="154800" cy="165960"/>
              </p14:xfrm>
            </p:contentPart>
          </mc:Choice>
          <mc:Fallback>
            <p:pic>
              <p:nvPicPr>
                <p:cNvPr id="22535" name="Ink 22534">
                  <a:extLst>
                    <a:ext uri="{FF2B5EF4-FFF2-40B4-BE49-F238E27FC236}">
                      <a16:creationId xmlns:a16="http://schemas.microsoft.com/office/drawing/2014/main" id="{BB915E5D-161C-4105-BE3F-FA70E4B568B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96837" y="1747663"/>
                  <a:ext cx="1904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2536" name="Ink 22535">
                  <a:extLst>
                    <a:ext uri="{FF2B5EF4-FFF2-40B4-BE49-F238E27FC236}">
                      <a16:creationId xmlns:a16="http://schemas.microsoft.com/office/drawing/2014/main" id="{734A4C11-4868-494C-90E9-2F4C0E57DA92}"/>
                    </a:ext>
                  </a:extLst>
                </p14:cNvPr>
                <p14:cNvContentPartPr/>
                <p14:nvPr/>
              </p14:nvContentPartPr>
              <p14:xfrm>
                <a:off x="5364317" y="1789423"/>
                <a:ext cx="40680" cy="56880"/>
              </p14:xfrm>
            </p:contentPart>
          </mc:Choice>
          <mc:Fallback>
            <p:pic>
              <p:nvPicPr>
                <p:cNvPr id="22536" name="Ink 22535">
                  <a:extLst>
                    <a:ext uri="{FF2B5EF4-FFF2-40B4-BE49-F238E27FC236}">
                      <a16:creationId xmlns:a16="http://schemas.microsoft.com/office/drawing/2014/main" id="{734A4C11-4868-494C-90E9-2F4C0E57DA9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46677" y="1771783"/>
                  <a:ext cx="76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2538" name="Ink 22537">
                  <a:extLst>
                    <a:ext uri="{FF2B5EF4-FFF2-40B4-BE49-F238E27FC236}">
                      <a16:creationId xmlns:a16="http://schemas.microsoft.com/office/drawing/2014/main" id="{8AF9EDCE-4E85-4C9C-A6EE-62FBA216D98F}"/>
                    </a:ext>
                  </a:extLst>
                </p14:cNvPr>
                <p14:cNvContentPartPr/>
                <p14:nvPr/>
              </p14:nvContentPartPr>
              <p14:xfrm>
                <a:off x="5485997" y="1758823"/>
                <a:ext cx="78120" cy="104760"/>
              </p14:xfrm>
            </p:contentPart>
          </mc:Choice>
          <mc:Fallback>
            <p:pic>
              <p:nvPicPr>
                <p:cNvPr id="22538" name="Ink 22537">
                  <a:extLst>
                    <a:ext uri="{FF2B5EF4-FFF2-40B4-BE49-F238E27FC236}">
                      <a16:creationId xmlns:a16="http://schemas.microsoft.com/office/drawing/2014/main" id="{8AF9EDCE-4E85-4C9C-A6EE-62FBA216D98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67997" y="1741183"/>
                  <a:ext cx="113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2539" name="Ink 22538">
                  <a:extLst>
                    <a:ext uri="{FF2B5EF4-FFF2-40B4-BE49-F238E27FC236}">
                      <a16:creationId xmlns:a16="http://schemas.microsoft.com/office/drawing/2014/main" id="{DB7444FE-D508-4F1A-A027-68EE59EC899B}"/>
                    </a:ext>
                  </a:extLst>
                </p14:cNvPr>
                <p14:cNvContentPartPr/>
                <p14:nvPr/>
              </p14:nvContentPartPr>
              <p14:xfrm>
                <a:off x="5665637" y="1777903"/>
                <a:ext cx="97560" cy="110880"/>
              </p14:xfrm>
            </p:contentPart>
          </mc:Choice>
          <mc:Fallback>
            <p:pic>
              <p:nvPicPr>
                <p:cNvPr id="22539" name="Ink 22538">
                  <a:extLst>
                    <a:ext uri="{FF2B5EF4-FFF2-40B4-BE49-F238E27FC236}">
                      <a16:creationId xmlns:a16="http://schemas.microsoft.com/office/drawing/2014/main" id="{DB7444FE-D508-4F1A-A027-68EE59EC899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47637" y="1759903"/>
                  <a:ext cx="133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2540" name="Ink 22539">
                  <a:extLst>
                    <a:ext uri="{FF2B5EF4-FFF2-40B4-BE49-F238E27FC236}">
                      <a16:creationId xmlns:a16="http://schemas.microsoft.com/office/drawing/2014/main" id="{31D683A2-BA9A-47B2-A6F1-3AC6E32AE6B9}"/>
                    </a:ext>
                  </a:extLst>
                </p14:cNvPr>
                <p14:cNvContentPartPr/>
                <p14:nvPr/>
              </p14:nvContentPartPr>
              <p14:xfrm>
                <a:off x="5792357" y="1785103"/>
                <a:ext cx="194760" cy="132120"/>
              </p14:xfrm>
            </p:contentPart>
          </mc:Choice>
          <mc:Fallback>
            <p:pic>
              <p:nvPicPr>
                <p:cNvPr id="22540" name="Ink 22539">
                  <a:extLst>
                    <a:ext uri="{FF2B5EF4-FFF2-40B4-BE49-F238E27FC236}">
                      <a16:creationId xmlns:a16="http://schemas.microsoft.com/office/drawing/2014/main" id="{31D683A2-BA9A-47B2-A6F1-3AC6E32AE6B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74357" y="1767103"/>
                  <a:ext cx="23040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53" name="Group 22552">
            <a:extLst>
              <a:ext uri="{FF2B5EF4-FFF2-40B4-BE49-F238E27FC236}">
                <a16:creationId xmlns:a16="http://schemas.microsoft.com/office/drawing/2014/main" id="{9B3AC0DA-54FF-4C97-9492-688C6418978A}"/>
              </a:ext>
            </a:extLst>
          </p:cNvPr>
          <p:cNvGrpSpPr/>
          <p:nvPr/>
        </p:nvGrpSpPr>
        <p:grpSpPr>
          <a:xfrm>
            <a:off x="6241637" y="1513303"/>
            <a:ext cx="1387800" cy="537480"/>
            <a:chOff x="6241637" y="1513303"/>
            <a:chExt cx="1387800" cy="53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2542" name="Ink 22541">
                  <a:extLst>
                    <a:ext uri="{FF2B5EF4-FFF2-40B4-BE49-F238E27FC236}">
                      <a16:creationId xmlns:a16="http://schemas.microsoft.com/office/drawing/2014/main" id="{BDBF7A8D-D1DF-47E6-9FE3-43F67B7B9908}"/>
                    </a:ext>
                  </a:extLst>
                </p14:cNvPr>
                <p14:cNvContentPartPr/>
                <p14:nvPr/>
              </p14:nvContentPartPr>
              <p14:xfrm>
                <a:off x="6241637" y="1747663"/>
                <a:ext cx="221400" cy="151920"/>
              </p14:xfrm>
            </p:contentPart>
          </mc:Choice>
          <mc:Fallback>
            <p:pic>
              <p:nvPicPr>
                <p:cNvPr id="22542" name="Ink 22541">
                  <a:extLst>
                    <a:ext uri="{FF2B5EF4-FFF2-40B4-BE49-F238E27FC236}">
                      <a16:creationId xmlns:a16="http://schemas.microsoft.com/office/drawing/2014/main" id="{BDBF7A8D-D1DF-47E6-9FE3-43F67B7B990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23997" y="1729663"/>
                  <a:ext cx="257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2543" name="Ink 22542">
                  <a:extLst>
                    <a:ext uri="{FF2B5EF4-FFF2-40B4-BE49-F238E27FC236}">
                      <a16:creationId xmlns:a16="http://schemas.microsoft.com/office/drawing/2014/main" id="{1CC3BCFB-DFB9-48CD-BF6C-300A7FB72AB7}"/>
                    </a:ext>
                  </a:extLst>
                </p14:cNvPr>
                <p14:cNvContentPartPr/>
                <p14:nvPr/>
              </p14:nvContentPartPr>
              <p14:xfrm>
                <a:off x="6509117" y="1971223"/>
                <a:ext cx="34560" cy="79560"/>
              </p14:xfrm>
            </p:contentPart>
          </mc:Choice>
          <mc:Fallback>
            <p:pic>
              <p:nvPicPr>
                <p:cNvPr id="22543" name="Ink 22542">
                  <a:extLst>
                    <a:ext uri="{FF2B5EF4-FFF2-40B4-BE49-F238E27FC236}">
                      <a16:creationId xmlns:a16="http://schemas.microsoft.com/office/drawing/2014/main" id="{1CC3BCFB-DFB9-48CD-BF6C-300A7FB72AB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91117" y="1953223"/>
                  <a:ext cx="70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2544" name="Ink 22543">
                  <a:extLst>
                    <a:ext uri="{FF2B5EF4-FFF2-40B4-BE49-F238E27FC236}">
                      <a16:creationId xmlns:a16="http://schemas.microsoft.com/office/drawing/2014/main" id="{DBA0EDAD-38CA-46D1-84CD-93BF4136B275}"/>
                    </a:ext>
                  </a:extLst>
                </p14:cNvPr>
                <p14:cNvContentPartPr/>
                <p14:nvPr/>
              </p14:nvContentPartPr>
              <p14:xfrm>
                <a:off x="6567077" y="1856383"/>
                <a:ext cx="9360" cy="7200"/>
              </p14:xfrm>
            </p:contentPart>
          </mc:Choice>
          <mc:Fallback>
            <p:pic>
              <p:nvPicPr>
                <p:cNvPr id="22544" name="Ink 22543">
                  <a:extLst>
                    <a:ext uri="{FF2B5EF4-FFF2-40B4-BE49-F238E27FC236}">
                      <a16:creationId xmlns:a16="http://schemas.microsoft.com/office/drawing/2014/main" id="{DBA0EDAD-38CA-46D1-84CD-93BF4136B27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49077" y="1838743"/>
                  <a:ext cx="45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2547" name="Ink 22546">
                  <a:extLst>
                    <a:ext uri="{FF2B5EF4-FFF2-40B4-BE49-F238E27FC236}">
                      <a16:creationId xmlns:a16="http://schemas.microsoft.com/office/drawing/2014/main" id="{5DD4C048-D02E-4A2D-B456-7129C1C5B3B2}"/>
                    </a:ext>
                  </a:extLst>
                </p14:cNvPr>
                <p14:cNvContentPartPr/>
                <p14:nvPr/>
              </p14:nvContentPartPr>
              <p14:xfrm>
                <a:off x="6690917" y="1731103"/>
                <a:ext cx="205200" cy="185760"/>
              </p14:xfrm>
            </p:contentPart>
          </mc:Choice>
          <mc:Fallback>
            <p:pic>
              <p:nvPicPr>
                <p:cNvPr id="22547" name="Ink 22546">
                  <a:extLst>
                    <a:ext uri="{FF2B5EF4-FFF2-40B4-BE49-F238E27FC236}">
                      <a16:creationId xmlns:a16="http://schemas.microsoft.com/office/drawing/2014/main" id="{5DD4C048-D02E-4A2D-B456-7129C1C5B3B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673277" y="1713103"/>
                  <a:ext cx="2408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2548" name="Ink 22547">
                  <a:extLst>
                    <a:ext uri="{FF2B5EF4-FFF2-40B4-BE49-F238E27FC236}">
                      <a16:creationId xmlns:a16="http://schemas.microsoft.com/office/drawing/2014/main" id="{A63B66F9-C04F-4116-B850-00DB67B6021A}"/>
                    </a:ext>
                  </a:extLst>
                </p14:cNvPr>
                <p14:cNvContentPartPr/>
                <p14:nvPr/>
              </p14:nvContentPartPr>
              <p14:xfrm>
                <a:off x="6978557" y="1623463"/>
                <a:ext cx="38160" cy="134280"/>
              </p14:xfrm>
            </p:contentPart>
          </mc:Choice>
          <mc:Fallback>
            <p:pic>
              <p:nvPicPr>
                <p:cNvPr id="22548" name="Ink 22547">
                  <a:extLst>
                    <a:ext uri="{FF2B5EF4-FFF2-40B4-BE49-F238E27FC236}">
                      <a16:creationId xmlns:a16="http://schemas.microsoft.com/office/drawing/2014/main" id="{A63B66F9-C04F-4116-B850-00DB67B6021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60917" y="1605823"/>
                  <a:ext cx="73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2549" name="Ink 22548">
                  <a:extLst>
                    <a:ext uri="{FF2B5EF4-FFF2-40B4-BE49-F238E27FC236}">
                      <a16:creationId xmlns:a16="http://schemas.microsoft.com/office/drawing/2014/main" id="{E89F4FEB-B931-46F1-B91A-B45B3C96C087}"/>
                    </a:ext>
                  </a:extLst>
                </p14:cNvPr>
                <p14:cNvContentPartPr/>
                <p14:nvPr/>
              </p14:nvContentPartPr>
              <p14:xfrm>
                <a:off x="6949757" y="1513303"/>
                <a:ext cx="12960" cy="23760"/>
              </p14:xfrm>
            </p:contentPart>
          </mc:Choice>
          <mc:Fallback>
            <p:pic>
              <p:nvPicPr>
                <p:cNvPr id="22549" name="Ink 22548">
                  <a:extLst>
                    <a:ext uri="{FF2B5EF4-FFF2-40B4-BE49-F238E27FC236}">
                      <a16:creationId xmlns:a16="http://schemas.microsoft.com/office/drawing/2014/main" id="{E89F4FEB-B931-46F1-B91A-B45B3C96C08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932117" y="1495303"/>
                  <a:ext cx="486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2550" name="Ink 22549">
                  <a:extLst>
                    <a:ext uri="{FF2B5EF4-FFF2-40B4-BE49-F238E27FC236}">
                      <a16:creationId xmlns:a16="http://schemas.microsoft.com/office/drawing/2014/main" id="{1092D0FF-08FC-4484-B8C9-DF36B15F044E}"/>
                    </a:ext>
                  </a:extLst>
                </p14:cNvPr>
                <p14:cNvContentPartPr/>
                <p14:nvPr/>
              </p14:nvContentPartPr>
              <p14:xfrm>
                <a:off x="7178357" y="1705903"/>
                <a:ext cx="196920" cy="39240"/>
              </p14:xfrm>
            </p:contentPart>
          </mc:Choice>
          <mc:Fallback>
            <p:pic>
              <p:nvPicPr>
                <p:cNvPr id="22550" name="Ink 22549">
                  <a:extLst>
                    <a:ext uri="{FF2B5EF4-FFF2-40B4-BE49-F238E27FC236}">
                      <a16:creationId xmlns:a16="http://schemas.microsoft.com/office/drawing/2014/main" id="{1092D0FF-08FC-4484-B8C9-DF36B15F044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60717" y="1687903"/>
                  <a:ext cx="232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2551" name="Ink 22550">
                  <a:extLst>
                    <a:ext uri="{FF2B5EF4-FFF2-40B4-BE49-F238E27FC236}">
                      <a16:creationId xmlns:a16="http://schemas.microsoft.com/office/drawing/2014/main" id="{06448281-ED62-4AA9-A87F-77D1A1EF4F78}"/>
                    </a:ext>
                  </a:extLst>
                </p14:cNvPr>
                <p14:cNvContentPartPr/>
                <p14:nvPr/>
              </p14:nvContentPartPr>
              <p14:xfrm>
                <a:off x="7174397" y="1807063"/>
                <a:ext cx="179280" cy="10080"/>
              </p14:xfrm>
            </p:contentPart>
          </mc:Choice>
          <mc:Fallback>
            <p:pic>
              <p:nvPicPr>
                <p:cNvPr id="22551" name="Ink 22550">
                  <a:extLst>
                    <a:ext uri="{FF2B5EF4-FFF2-40B4-BE49-F238E27FC236}">
                      <a16:creationId xmlns:a16="http://schemas.microsoft.com/office/drawing/2014/main" id="{06448281-ED62-4AA9-A87F-77D1A1EF4F7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56757" y="1789423"/>
                  <a:ext cx="214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2552" name="Ink 22551">
                  <a:extLst>
                    <a:ext uri="{FF2B5EF4-FFF2-40B4-BE49-F238E27FC236}">
                      <a16:creationId xmlns:a16="http://schemas.microsoft.com/office/drawing/2014/main" id="{786962C3-722B-47A1-9CF7-FE5960B74F59}"/>
                    </a:ext>
                  </a:extLst>
                </p14:cNvPr>
                <p14:cNvContentPartPr/>
                <p14:nvPr/>
              </p14:nvContentPartPr>
              <p14:xfrm>
                <a:off x="7427117" y="1595383"/>
                <a:ext cx="202320" cy="263520"/>
              </p14:xfrm>
            </p:contentPart>
          </mc:Choice>
          <mc:Fallback>
            <p:pic>
              <p:nvPicPr>
                <p:cNvPr id="22552" name="Ink 22551">
                  <a:extLst>
                    <a:ext uri="{FF2B5EF4-FFF2-40B4-BE49-F238E27FC236}">
                      <a16:creationId xmlns:a16="http://schemas.microsoft.com/office/drawing/2014/main" id="{786962C3-722B-47A1-9CF7-FE5960B74F5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09117" y="1577383"/>
                  <a:ext cx="237960" cy="2991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9F960BF8-6765-43F3-AB52-7F75354C024E}"/>
              </a:ext>
            </a:extLst>
          </p:cNvPr>
          <p:cNvSpPr txBox="1"/>
          <p:nvPr/>
        </p:nvSpPr>
        <p:spPr>
          <a:xfrm>
            <a:off x="8004840" y="1545560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(7.3)</a:t>
            </a:r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5C0E12B-4CEF-46F9-A989-70CA9F1903C1}"/>
              </a:ext>
            </a:extLst>
          </p:cNvPr>
          <p:cNvGrpSpPr/>
          <p:nvPr/>
        </p:nvGrpSpPr>
        <p:grpSpPr>
          <a:xfrm>
            <a:off x="2384957" y="2378769"/>
            <a:ext cx="984240" cy="816120"/>
            <a:chOff x="2384957" y="2378769"/>
            <a:chExt cx="984240" cy="81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2555" name="Ink 22554">
                  <a:extLst>
                    <a:ext uri="{FF2B5EF4-FFF2-40B4-BE49-F238E27FC236}">
                      <a16:creationId xmlns:a16="http://schemas.microsoft.com/office/drawing/2014/main" id="{336FBF49-5BE2-44EA-8664-A0E4B7F9160C}"/>
                    </a:ext>
                  </a:extLst>
                </p14:cNvPr>
                <p14:cNvContentPartPr/>
                <p14:nvPr/>
              </p14:nvContentPartPr>
              <p14:xfrm>
                <a:off x="2384957" y="2604849"/>
                <a:ext cx="259560" cy="5400"/>
              </p14:xfrm>
            </p:contentPart>
          </mc:Choice>
          <mc:Fallback>
            <p:pic>
              <p:nvPicPr>
                <p:cNvPr id="22555" name="Ink 22554">
                  <a:extLst>
                    <a:ext uri="{FF2B5EF4-FFF2-40B4-BE49-F238E27FC236}">
                      <a16:creationId xmlns:a16="http://schemas.microsoft.com/office/drawing/2014/main" id="{336FBF49-5BE2-44EA-8664-A0E4B7F9160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67317" y="2586849"/>
                  <a:ext cx="295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2556" name="Ink 22555">
                  <a:extLst>
                    <a:ext uri="{FF2B5EF4-FFF2-40B4-BE49-F238E27FC236}">
                      <a16:creationId xmlns:a16="http://schemas.microsoft.com/office/drawing/2014/main" id="{6B87AE7B-B48A-4052-B74D-320D66E1CED7}"/>
                    </a:ext>
                  </a:extLst>
                </p14:cNvPr>
                <p14:cNvContentPartPr/>
                <p14:nvPr/>
              </p14:nvContentPartPr>
              <p14:xfrm>
                <a:off x="2393237" y="2727249"/>
                <a:ext cx="239040" cy="16200"/>
              </p14:xfrm>
            </p:contentPart>
          </mc:Choice>
          <mc:Fallback>
            <p:pic>
              <p:nvPicPr>
                <p:cNvPr id="22556" name="Ink 22555">
                  <a:extLst>
                    <a:ext uri="{FF2B5EF4-FFF2-40B4-BE49-F238E27FC236}">
                      <a16:creationId xmlns:a16="http://schemas.microsoft.com/office/drawing/2014/main" id="{6B87AE7B-B48A-4052-B74D-320D66E1CED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75237" y="2709249"/>
                  <a:ext cx="274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2557" name="Ink 22556">
                  <a:extLst>
                    <a:ext uri="{FF2B5EF4-FFF2-40B4-BE49-F238E27FC236}">
                      <a16:creationId xmlns:a16="http://schemas.microsoft.com/office/drawing/2014/main" id="{6932A10D-C317-4484-8B92-D81DE64604EE}"/>
                    </a:ext>
                  </a:extLst>
                </p14:cNvPr>
                <p14:cNvContentPartPr/>
                <p14:nvPr/>
              </p14:nvContentPartPr>
              <p14:xfrm>
                <a:off x="2852957" y="2442849"/>
                <a:ext cx="176040" cy="318240"/>
              </p14:xfrm>
            </p:contentPart>
          </mc:Choice>
          <mc:Fallback>
            <p:pic>
              <p:nvPicPr>
                <p:cNvPr id="22557" name="Ink 22556">
                  <a:extLst>
                    <a:ext uri="{FF2B5EF4-FFF2-40B4-BE49-F238E27FC236}">
                      <a16:creationId xmlns:a16="http://schemas.microsoft.com/office/drawing/2014/main" id="{6932A10D-C317-4484-8B92-D81DE64604E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34957" y="2424849"/>
                  <a:ext cx="2116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2558" name="Ink 22557">
                  <a:extLst>
                    <a:ext uri="{FF2B5EF4-FFF2-40B4-BE49-F238E27FC236}">
                      <a16:creationId xmlns:a16="http://schemas.microsoft.com/office/drawing/2014/main" id="{BE7FD08E-DE9E-4DB8-8253-6F7DBF4D482C}"/>
                    </a:ext>
                  </a:extLst>
                </p14:cNvPr>
                <p14:cNvContentPartPr/>
                <p14:nvPr/>
              </p14:nvContentPartPr>
              <p14:xfrm>
                <a:off x="2773037" y="2840289"/>
                <a:ext cx="239760" cy="17280"/>
              </p14:xfrm>
            </p:contentPart>
          </mc:Choice>
          <mc:Fallback>
            <p:pic>
              <p:nvPicPr>
                <p:cNvPr id="22558" name="Ink 22557">
                  <a:extLst>
                    <a:ext uri="{FF2B5EF4-FFF2-40B4-BE49-F238E27FC236}">
                      <a16:creationId xmlns:a16="http://schemas.microsoft.com/office/drawing/2014/main" id="{BE7FD08E-DE9E-4DB8-8253-6F7DBF4D482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55397" y="2822649"/>
                  <a:ext cx="275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2559" name="Ink 22558">
                  <a:extLst>
                    <a:ext uri="{FF2B5EF4-FFF2-40B4-BE49-F238E27FC236}">
                      <a16:creationId xmlns:a16="http://schemas.microsoft.com/office/drawing/2014/main" id="{34BB10D6-DA68-481A-9826-84A864C0D314}"/>
                    </a:ext>
                  </a:extLst>
                </p14:cNvPr>
                <p14:cNvContentPartPr/>
                <p14:nvPr/>
              </p14:nvContentPartPr>
              <p14:xfrm>
                <a:off x="2830277" y="2998689"/>
                <a:ext cx="153720" cy="114840"/>
              </p14:xfrm>
            </p:contentPart>
          </mc:Choice>
          <mc:Fallback>
            <p:pic>
              <p:nvPicPr>
                <p:cNvPr id="22559" name="Ink 22558">
                  <a:extLst>
                    <a:ext uri="{FF2B5EF4-FFF2-40B4-BE49-F238E27FC236}">
                      <a16:creationId xmlns:a16="http://schemas.microsoft.com/office/drawing/2014/main" id="{34BB10D6-DA68-481A-9826-84A864C0D31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812277" y="2981049"/>
                  <a:ext cx="189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CD62816-9F55-4729-B643-14DF76CD2F9B}"/>
                    </a:ext>
                  </a:extLst>
                </p14:cNvPr>
                <p14:cNvContentPartPr/>
                <p14:nvPr/>
              </p14:nvContentPartPr>
              <p14:xfrm>
                <a:off x="2723357" y="2378769"/>
                <a:ext cx="136800" cy="8161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CD62816-9F55-4729-B643-14DF76CD2F9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705357" y="2361129"/>
                  <a:ext cx="172440" cy="85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B327C12-8F1D-4E61-B9F9-E605635048C4}"/>
                    </a:ext>
                  </a:extLst>
                </p14:cNvPr>
                <p14:cNvContentPartPr/>
                <p14:nvPr/>
              </p14:nvContentPartPr>
              <p14:xfrm>
                <a:off x="3106397" y="2417289"/>
                <a:ext cx="87480" cy="709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B327C12-8F1D-4E61-B9F9-E605635048C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088397" y="2399649"/>
                  <a:ext cx="123120" cy="74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62E03AE-C425-4471-AC88-A99065565BAE}"/>
                    </a:ext>
                  </a:extLst>
                </p14:cNvPr>
                <p14:cNvContentPartPr/>
                <p14:nvPr/>
              </p14:nvContentPartPr>
              <p14:xfrm>
                <a:off x="3236717" y="2427009"/>
                <a:ext cx="132480" cy="1436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62E03AE-C425-4471-AC88-A99065565BA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218717" y="2409369"/>
                  <a:ext cx="16812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8B98779-EA2B-4359-9417-A2C038CE6411}"/>
              </a:ext>
            </a:extLst>
          </p:cNvPr>
          <p:cNvGrpSpPr/>
          <p:nvPr/>
        </p:nvGrpSpPr>
        <p:grpSpPr>
          <a:xfrm>
            <a:off x="3541277" y="2716449"/>
            <a:ext cx="449280" cy="297720"/>
            <a:chOff x="3541277" y="2716449"/>
            <a:chExt cx="449280" cy="2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874398A-92D6-4E74-BCCF-07312A17BB73}"/>
                    </a:ext>
                  </a:extLst>
                </p14:cNvPr>
                <p14:cNvContentPartPr/>
                <p14:nvPr/>
              </p14:nvContentPartPr>
              <p14:xfrm>
                <a:off x="3541277" y="2764329"/>
                <a:ext cx="170640" cy="104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874398A-92D6-4E74-BCCF-07312A17BB7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23277" y="2746329"/>
                  <a:ext cx="206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45C7F0B-9302-4A5B-89AC-7A35164683D0}"/>
                    </a:ext>
                  </a:extLst>
                </p14:cNvPr>
                <p14:cNvContentPartPr/>
                <p14:nvPr/>
              </p14:nvContentPartPr>
              <p14:xfrm>
                <a:off x="3887237" y="2716449"/>
                <a:ext cx="22680" cy="2977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45C7F0B-9302-4A5B-89AC-7A35164683D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69237" y="2698809"/>
                  <a:ext cx="583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AA56062-645B-40BB-85F3-BB026D60BB9B}"/>
                    </a:ext>
                  </a:extLst>
                </p14:cNvPr>
                <p14:cNvContentPartPr/>
                <p14:nvPr/>
              </p14:nvContentPartPr>
              <p14:xfrm>
                <a:off x="3841877" y="2725809"/>
                <a:ext cx="148680" cy="121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AA56062-645B-40BB-85F3-BB026D60BB9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24237" y="2708169"/>
                  <a:ext cx="184320" cy="15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844836B-F928-4B6D-925D-3D41183A95B3}"/>
                  </a:ext>
                </a:extLst>
              </p14:cNvPr>
              <p14:cNvContentPartPr/>
              <p14:nvPr/>
            </p14:nvContentPartPr>
            <p14:xfrm>
              <a:off x="4016837" y="2502609"/>
              <a:ext cx="158400" cy="957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844836B-F928-4B6D-925D-3D41183A95B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999197" y="2484969"/>
                <a:ext cx="194040" cy="13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F60D4176-FE40-450F-935B-D4C79B35721E}"/>
              </a:ext>
            </a:extLst>
          </p:cNvPr>
          <p:cNvGrpSpPr/>
          <p:nvPr/>
        </p:nvGrpSpPr>
        <p:grpSpPr>
          <a:xfrm>
            <a:off x="5248757" y="2604849"/>
            <a:ext cx="844920" cy="245520"/>
            <a:chOff x="5248757" y="2604849"/>
            <a:chExt cx="844920" cy="24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D8BE6EF-7786-481C-B344-9F4AC3B11FE8}"/>
                    </a:ext>
                  </a:extLst>
                </p14:cNvPr>
                <p14:cNvContentPartPr/>
                <p14:nvPr/>
              </p14:nvContentPartPr>
              <p14:xfrm>
                <a:off x="5248757" y="2652729"/>
                <a:ext cx="130320" cy="197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D8BE6EF-7786-481C-B344-9F4AC3B11FE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30757" y="2634729"/>
                  <a:ext cx="1659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824C1A4-BA05-4B38-B06D-8371585D7CD1}"/>
                    </a:ext>
                  </a:extLst>
                </p14:cNvPr>
                <p14:cNvContentPartPr/>
                <p14:nvPr/>
              </p14:nvContentPartPr>
              <p14:xfrm>
                <a:off x="5475917" y="2684769"/>
                <a:ext cx="19440" cy="1375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824C1A4-BA05-4B38-B06D-8371585D7CD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57917" y="2667129"/>
                  <a:ext cx="55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60E8DFC-3448-4D4B-8238-E0304C0E55D9}"/>
                    </a:ext>
                  </a:extLst>
                </p14:cNvPr>
                <p14:cNvContentPartPr/>
                <p14:nvPr/>
              </p14:nvContentPartPr>
              <p14:xfrm>
                <a:off x="5484197" y="2604849"/>
                <a:ext cx="5040" cy="15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60E8DFC-3448-4D4B-8238-E0304C0E55D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466557" y="2586849"/>
                  <a:ext cx="40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EFCF23F-E996-487C-BEA4-C2B4BABA7ACC}"/>
                    </a:ext>
                  </a:extLst>
                </p14:cNvPr>
                <p14:cNvContentPartPr/>
                <p14:nvPr/>
              </p14:nvContentPartPr>
              <p14:xfrm>
                <a:off x="5586077" y="2693049"/>
                <a:ext cx="112320" cy="129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EFCF23F-E996-487C-BEA4-C2B4BABA7AC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568437" y="2675049"/>
                  <a:ext cx="147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BE61AFD-3C0B-4DF2-A753-E4BE0BEA4216}"/>
                    </a:ext>
                  </a:extLst>
                </p14:cNvPr>
                <p14:cNvContentPartPr/>
                <p14:nvPr/>
              </p14:nvContentPartPr>
              <p14:xfrm>
                <a:off x="5752397" y="2685129"/>
                <a:ext cx="115200" cy="1447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BE61AFD-3C0B-4DF2-A753-E4BE0BEA421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734397" y="2667129"/>
                  <a:ext cx="1508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471C201-401A-4A80-BD67-E88954DE59DA}"/>
                    </a:ext>
                  </a:extLst>
                </p14:cNvPr>
                <p14:cNvContentPartPr/>
                <p14:nvPr/>
              </p14:nvContentPartPr>
              <p14:xfrm>
                <a:off x="5929517" y="2711049"/>
                <a:ext cx="164160" cy="112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471C201-401A-4A80-BD67-E88954DE59D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911877" y="2693409"/>
                  <a:ext cx="19980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62" name="Group 22561">
            <a:extLst>
              <a:ext uri="{FF2B5EF4-FFF2-40B4-BE49-F238E27FC236}">
                <a16:creationId xmlns:a16="http://schemas.microsoft.com/office/drawing/2014/main" id="{061BB638-ACE1-443B-A0AE-11A8A9D3B1EE}"/>
              </a:ext>
            </a:extLst>
          </p:cNvPr>
          <p:cNvGrpSpPr/>
          <p:nvPr/>
        </p:nvGrpSpPr>
        <p:grpSpPr>
          <a:xfrm>
            <a:off x="6403997" y="2351409"/>
            <a:ext cx="1541880" cy="774720"/>
            <a:chOff x="6403997" y="2351409"/>
            <a:chExt cx="1541880" cy="77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527BACB-05C3-4990-967D-3A8C521719AC}"/>
                    </a:ext>
                  </a:extLst>
                </p14:cNvPr>
                <p14:cNvContentPartPr/>
                <p14:nvPr/>
              </p14:nvContentPartPr>
              <p14:xfrm>
                <a:off x="6560597" y="2403609"/>
                <a:ext cx="6840" cy="39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527BACB-05C3-4990-967D-3A8C521719A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542957" y="2385609"/>
                  <a:ext cx="424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F4E6D64-48A9-467D-9381-EE28454F192F}"/>
                    </a:ext>
                  </a:extLst>
                </p14:cNvPr>
                <p14:cNvContentPartPr/>
                <p14:nvPr/>
              </p14:nvContentPartPr>
              <p14:xfrm>
                <a:off x="6403997" y="2649129"/>
                <a:ext cx="95400" cy="3484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F4E6D64-48A9-467D-9381-EE28454F192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385997" y="2631129"/>
                  <a:ext cx="1310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6ACABA1-BD8E-4D17-BB3A-055EA8838847}"/>
                    </a:ext>
                  </a:extLst>
                </p14:cNvPr>
                <p14:cNvContentPartPr/>
                <p14:nvPr/>
              </p14:nvContentPartPr>
              <p14:xfrm>
                <a:off x="6495437" y="2545089"/>
                <a:ext cx="46800" cy="720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6ACABA1-BD8E-4D17-BB3A-055EA883884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77437" y="2527449"/>
                  <a:ext cx="824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5570129-9D75-44BB-A727-E6695FC35DEF}"/>
                    </a:ext>
                  </a:extLst>
                </p14:cNvPr>
                <p14:cNvContentPartPr/>
                <p14:nvPr/>
              </p14:nvContentPartPr>
              <p14:xfrm>
                <a:off x="6706037" y="2631849"/>
                <a:ext cx="140760" cy="11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5570129-9D75-44BB-A727-E6695FC35DE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88037" y="2614209"/>
                  <a:ext cx="176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D100566-FE61-4E52-88B2-4E559EF79056}"/>
                    </a:ext>
                  </a:extLst>
                </p14:cNvPr>
                <p14:cNvContentPartPr/>
                <p14:nvPr/>
              </p14:nvContentPartPr>
              <p14:xfrm>
                <a:off x="6691277" y="2707809"/>
                <a:ext cx="135000" cy="34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D100566-FE61-4E52-88B2-4E559EF7905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673637" y="2690169"/>
                  <a:ext cx="1706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25B25DB-958A-4717-9FC7-6D9E15DB6775}"/>
                    </a:ext>
                  </a:extLst>
                </p14:cNvPr>
                <p14:cNvContentPartPr/>
                <p14:nvPr/>
              </p14:nvContentPartPr>
              <p14:xfrm>
                <a:off x="7037957" y="2451849"/>
                <a:ext cx="142920" cy="2757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25B25DB-958A-4717-9FC7-6D9E15DB677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020317" y="2434209"/>
                  <a:ext cx="1785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2CC8A62-F659-4D53-97D0-DC59DF5A9E98}"/>
                    </a:ext>
                  </a:extLst>
                </p14:cNvPr>
                <p14:cNvContentPartPr/>
                <p14:nvPr/>
              </p14:nvContentPartPr>
              <p14:xfrm>
                <a:off x="6977837" y="2796009"/>
                <a:ext cx="307440" cy="252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2CC8A62-F659-4D53-97D0-DC59DF5A9E9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960197" y="2778009"/>
                  <a:ext cx="343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EC829AC-17B2-4342-AF89-367A32549C16}"/>
                    </a:ext>
                  </a:extLst>
                </p14:cNvPr>
                <p14:cNvContentPartPr/>
                <p14:nvPr/>
              </p14:nvContentPartPr>
              <p14:xfrm>
                <a:off x="7018877" y="2884569"/>
                <a:ext cx="159480" cy="142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EC829AC-17B2-4342-AF89-367A32549C1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001237" y="2866569"/>
                  <a:ext cx="195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CF9A2CD-2B76-4634-B030-FEA6BC556D33}"/>
                    </a:ext>
                  </a:extLst>
                </p14:cNvPr>
                <p14:cNvContentPartPr/>
                <p14:nvPr/>
              </p14:nvContentPartPr>
              <p14:xfrm>
                <a:off x="7396157" y="2768649"/>
                <a:ext cx="59040" cy="146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CF9A2CD-2B76-4634-B030-FEA6BC556D3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78517" y="2751009"/>
                  <a:ext cx="94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9BF425E-93CA-43CF-981A-AAFCFC9ADB78}"/>
                    </a:ext>
                  </a:extLst>
                </p14:cNvPr>
                <p14:cNvContentPartPr/>
                <p14:nvPr/>
              </p14:nvContentPartPr>
              <p14:xfrm>
                <a:off x="7606037" y="2687289"/>
                <a:ext cx="42120" cy="201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9BF425E-93CA-43CF-981A-AAFCFC9ADB7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588397" y="2669289"/>
                  <a:ext cx="77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B6D63AF-94CD-442A-82CC-C55DCECE0F7F}"/>
                    </a:ext>
                  </a:extLst>
                </p14:cNvPr>
                <p14:cNvContentPartPr/>
                <p14:nvPr/>
              </p14:nvContentPartPr>
              <p14:xfrm>
                <a:off x="7585877" y="2652369"/>
                <a:ext cx="163440" cy="123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B6D63AF-94CD-442A-82CC-C55DCECE0F7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67877" y="2634369"/>
                  <a:ext cx="199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4BBDF20-843B-412E-810D-7AAB32F11068}"/>
                    </a:ext>
                  </a:extLst>
                </p14:cNvPr>
                <p14:cNvContentPartPr/>
                <p14:nvPr/>
              </p14:nvContentPartPr>
              <p14:xfrm>
                <a:off x="7544117" y="2550849"/>
                <a:ext cx="216000" cy="30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4BBDF20-843B-412E-810D-7AAB32F1106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26477" y="2532849"/>
                  <a:ext cx="2516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2560" name="Ink 22559">
                  <a:extLst>
                    <a:ext uri="{FF2B5EF4-FFF2-40B4-BE49-F238E27FC236}">
                      <a16:creationId xmlns:a16="http://schemas.microsoft.com/office/drawing/2014/main" id="{A499E9B8-A7E8-4936-A69A-30F64C0B4789}"/>
                    </a:ext>
                  </a:extLst>
                </p14:cNvPr>
                <p14:cNvContentPartPr/>
                <p14:nvPr/>
              </p14:nvContentPartPr>
              <p14:xfrm>
                <a:off x="6869477" y="2367609"/>
                <a:ext cx="152640" cy="732240"/>
              </p14:xfrm>
            </p:contentPart>
          </mc:Choice>
          <mc:Fallback>
            <p:pic>
              <p:nvPicPr>
                <p:cNvPr id="22560" name="Ink 22559">
                  <a:extLst>
                    <a:ext uri="{FF2B5EF4-FFF2-40B4-BE49-F238E27FC236}">
                      <a16:creationId xmlns:a16="http://schemas.microsoft.com/office/drawing/2014/main" id="{A499E9B8-A7E8-4936-A69A-30F64C0B478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51477" y="2349609"/>
                  <a:ext cx="188280" cy="76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2561" name="Ink 22560">
                  <a:extLst>
                    <a:ext uri="{FF2B5EF4-FFF2-40B4-BE49-F238E27FC236}">
                      <a16:creationId xmlns:a16="http://schemas.microsoft.com/office/drawing/2014/main" id="{1CDE97E2-5074-424A-B10C-F539B5A0C2EA}"/>
                    </a:ext>
                  </a:extLst>
                </p14:cNvPr>
                <p14:cNvContentPartPr/>
                <p14:nvPr/>
              </p14:nvContentPartPr>
              <p14:xfrm>
                <a:off x="7747517" y="2351409"/>
                <a:ext cx="198360" cy="774720"/>
              </p14:xfrm>
            </p:contentPart>
          </mc:Choice>
          <mc:Fallback>
            <p:pic>
              <p:nvPicPr>
                <p:cNvPr id="22561" name="Ink 22560">
                  <a:extLst>
                    <a:ext uri="{FF2B5EF4-FFF2-40B4-BE49-F238E27FC236}">
                      <a16:creationId xmlns:a16="http://schemas.microsoft.com/office/drawing/2014/main" id="{1CDE97E2-5074-424A-B10C-F539B5A0C2E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729877" y="2333409"/>
                  <a:ext cx="234000" cy="81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73" name="Group 22572">
            <a:extLst>
              <a:ext uri="{FF2B5EF4-FFF2-40B4-BE49-F238E27FC236}">
                <a16:creationId xmlns:a16="http://schemas.microsoft.com/office/drawing/2014/main" id="{0A40D189-BD7E-481A-9C3B-BBEEA9BE8EAD}"/>
              </a:ext>
            </a:extLst>
          </p:cNvPr>
          <p:cNvGrpSpPr/>
          <p:nvPr/>
        </p:nvGrpSpPr>
        <p:grpSpPr>
          <a:xfrm>
            <a:off x="1709957" y="3493689"/>
            <a:ext cx="1072080" cy="770040"/>
            <a:chOff x="1709957" y="3493689"/>
            <a:chExt cx="1072080" cy="77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2563" name="Ink 22562">
                  <a:extLst>
                    <a:ext uri="{FF2B5EF4-FFF2-40B4-BE49-F238E27FC236}">
                      <a16:creationId xmlns:a16="http://schemas.microsoft.com/office/drawing/2014/main" id="{6A6B8785-169D-463B-9D4F-087407AC5C7A}"/>
                    </a:ext>
                  </a:extLst>
                </p14:cNvPr>
                <p14:cNvContentPartPr/>
                <p14:nvPr/>
              </p14:nvContentPartPr>
              <p14:xfrm>
                <a:off x="1902557" y="3540489"/>
                <a:ext cx="159480" cy="243000"/>
              </p14:xfrm>
            </p:contentPart>
          </mc:Choice>
          <mc:Fallback>
            <p:pic>
              <p:nvPicPr>
                <p:cNvPr id="22563" name="Ink 22562">
                  <a:extLst>
                    <a:ext uri="{FF2B5EF4-FFF2-40B4-BE49-F238E27FC236}">
                      <a16:creationId xmlns:a16="http://schemas.microsoft.com/office/drawing/2014/main" id="{6A6B8785-169D-463B-9D4F-087407AC5C7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884917" y="3522849"/>
                  <a:ext cx="1951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2564" name="Ink 22563">
                  <a:extLst>
                    <a:ext uri="{FF2B5EF4-FFF2-40B4-BE49-F238E27FC236}">
                      <a16:creationId xmlns:a16="http://schemas.microsoft.com/office/drawing/2014/main" id="{80C856FE-EDFF-4874-A82C-069A578BEEB2}"/>
                    </a:ext>
                  </a:extLst>
                </p14:cNvPr>
                <p14:cNvContentPartPr/>
                <p14:nvPr/>
              </p14:nvContentPartPr>
              <p14:xfrm>
                <a:off x="1851077" y="3868449"/>
                <a:ext cx="258120" cy="26640"/>
              </p14:xfrm>
            </p:contentPart>
          </mc:Choice>
          <mc:Fallback>
            <p:pic>
              <p:nvPicPr>
                <p:cNvPr id="22564" name="Ink 22563">
                  <a:extLst>
                    <a:ext uri="{FF2B5EF4-FFF2-40B4-BE49-F238E27FC236}">
                      <a16:creationId xmlns:a16="http://schemas.microsoft.com/office/drawing/2014/main" id="{80C856FE-EDFF-4874-A82C-069A578BEEB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833437" y="3850809"/>
                  <a:ext cx="293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2565" name="Ink 22564">
                  <a:extLst>
                    <a:ext uri="{FF2B5EF4-FFF2-40B4-BE49-F238E27FC236}">
                      <a16:creationId xmlns:a16="http://schemas.microsoft.com/office/drawing/2014/main" id="{1FD81809-6C18-41B6-ACFA-BDCD8ABBD909}"/>
                    </a:ext>
                  </a:extLst>
                </p14:cNvPr>
                <p14:cNvContentPartPr/>
                <p14:nvPr/>
              </p14:nvContentPartPr>
              <p14:xfrm>
                <a:off x="1912637" y="3993009"/>
                <a:ext cx="108360" cy="132840"/>
              </p14:xfrm>
            </p:contentPart>
          </mc:Choice>
          <mc:Fallback>
            <p:pic>
              <p:nvPicPr>
                <p:cNvPr id="22565" name="Ink 22564">
                  <a:extLst>
                    <a:ext uri="{FF2B5EF4-FFF2-40B4-BE49-F238E27FC236}">
                      <a16:creationId xmlns:a16="http://schemas.microsoft.com/office/drawing/2014/main" id="{1FD81809-6C18-41B6-ACFA-BDCD8ABBD90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894637" y="3975009"/>
                  <a:ext cx="144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2566" name="Ink 22565">
                  <a:extLst>
                    <a:ext uri="{FF2B5EF4-FFF2-40B4-BE49-F238E27FC236}">
                      <a16:creationId xmlns:a16="http://schemas.microsoft.com/office/drawing/2014/main" id="{AF066EF9-93DA-4315-A1B1-14AD6BAAAF61}"/>
                    </a:ext>
                  </a:extLst>
                </p14:cNvPr>
                <p14:cNvContentPartPr/>
                <p14:nvPr/>
              </p14:nvContentPartPr>
              <p14:xfrm>
                <a:off x="1709957" y="3519969"/>
                <a:ext cx="197280" cy="743760"/>
              </p14:xfrm>
            </p:contentPart>
          </mc:Choice>
          <mc:Fallback>
            <p:pic>
              <p:nvPicPr>
                <p:cNvPr id="22566" name="Ink 22565">
                  <a:extLst>
                    <a:ext uri="{FF2B5EF4-FFF2-40B4-BE49-F238E27FC236}">
                      <a16:creationId xmlns:a16="http://schemas.microsoft.com/office/drawing/2014/main" id="{AF066EF9-93DA-4315-A1B1-14AD6BAAAF6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692317" y="3501969"/>
                  <a:ext cx="232920" cy="77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2568" name="Ink 22567">
                  <a:extLst>
                    <a:ext uri="{FF2B5EF4-FFF2-40B4-BE49-F238E27FC236}">
                      <a16:creationId xmlns:a16="http://schemas.microsoft.com/office/drawing/2014/main" id="{F784ECBB-0A7F-444C-9728-ECD804B438EA}"/>
                    </a:ext>
                  </a:extLst>
                </p14:cNvPr>
                <p14:cNvContentPartPr/>
                <p14:nvPr/>
              </p14:nvContentPartPr>
              <p14:xfrm>
                <a:off x="2180117" y="3493689"/>
                <a:ext cx="77040" cy="696240"/>
              </p14:xfrm>
            </p:contentPart>
          </mc:Choice>
          <mc:Fallback>
            <p:pic>
              <p:nvPicPr>
                <p:cNvPr id="22568" name="Ink 22567">
                  <a:extLst>
                    <a:ext uri="{FF2B5EF4-FFF2-40B4-BE49-F238E27FC236}">
                      <a16:creationId xmlns:a16="http://schemas.microsoft.com/office/drawing/2014/main" id="{F784ECBB-0A7F-444C-9728-ECD804B438E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162117" y="3476049"/>
                  <a:ext cx="112680" cy="73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2569" name="Ink 22568">
                  <a:extLst>
                    <a:ext uri="{FF2B5EF4-FFF2-40B4-BE49-F238E27FC236}">
                      <a16:creationId xmlns:a16="http://schemas.microsoft.com/office/drawing/2014/main" id="{76185E16-7BCF-449B-836A-76A4DE069CC6}"/>
                    </a:ext>
                  </a:extLst>
                </p14:cNvPr>
                <p14:cNvContentPartPr/>
                <p14:nvPr/>
              </p14:nvContentPartPr>
              <p14:xfrm>
                <a:off x="2329157" y="3506289"/>
                <a:ext cx="129240" cy="151560"/>
              </p14:xfrm>
            </p:contentPart>
          </mc:Choice>
          <mc:Fallback>
            <p:pic>
              <p:nvPicPr>
                <p:cNvPr id="22569" name="Ink 22568">
                  <a:extLst>
                    <a:ext uri="{FF2B5EF4-FFF2-40B4-BE49-F238E27FC236}">
                      <a16:creationId xmlns:a16="http://schemas.microsoft.com/office/drawing/2014/main" id="{76185E16-7BCF-449B-836A-76A4DE069CC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311157" y="3488649"/>
                  <a:ext cx="1648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2570" name="Ink 22569">
                  <a:extLst>
                    <a:ext uri="{FF2B5EF4-FFF2-40B4-BE49-F238E27FC236}">
                      <a16:creationId xmlns:a16="http://schemas.microsoft.com/office/drawing/2014/main" id="{7AC772FE-A663-4CE9-8846-87B2EC1F4127}"/>
                    </a:ext>
                  </a:extLst>
                </p14:cNvPr>
                <p14:cNvContentPartPr/>
                <p14:nvPr/>
              </p14:nvContentPartPr>
              <p14:xfrm>
                <a:off x="2591597" y="3766209"/>
                <a:ext cx="190440" cy="6840"/>
              </p14:xfrm>
            </p:contentPart>
          </mc:Choice>
          <mc:Fallback>
            <p:pic>
              <p:nvPicPr>
                <p:cNvPr id="22570" name="Ink 22569">
                  <a:extLst>
                    <a:ext uri="{FF2B5EF4-FFF2-40B4-BE49-F238E27FC236}">
                      <a16:creationId xmlns:a16="http://schemas.microsoft.com/office/drawing/2014/main" id="{7AC772FE-A663-4CE9-8846-87B2EC1F412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573597" y="3748209"/>
                  <a:ext cx="226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2571" name="Ink 22570">
                  <a:extLst>
                    <a:ext uri="{FF2B5EF4-FFF2-40B4-BE49-F238E27FC236}">
                      <a16:creationId xmlns:a16="http://schemas.microsoft.com/office/drawing/2014/main" id="{A67B866D-0DB5-427B-B763-9C3443134E5F}"/>
                    </a:ext>
                  </a:extLst>
                </p14:cNvPr>
                <p14:cNvContentPartPr/>
                <p14:nvPr/>
              </p14:nvContentPartPr>
              <p14:xfrm>
                <a:off x="2606717" y="3842529"/>
                <a:ext cx="172800" cy="30960"/>
              </p14:xfrm>
            </p:contentPart>
          </mc:Choice>
          <mc:Fallback>
            <p:pic>
              <p:nvPicPr>
                <p:cNvPr id="22571" name="Ink 22570">
                  <a:extLst>
                    <a:ext uri="{FF2B5EF4-FFF2-40B4-BE49-F238E27FC236}">
                      <a16:creationId xmlns:a16="http://schemas.microsoft.com/office/drawing/2014/main" id="{A67B866D-0DB5-427B-B763-9C3443134E5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589077" y="3824889"/>
                  <a:ext cx="20844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76" name="Group 22575">
            <a:extLst>
              <a:ext uri="{FF2B5EF4-FFF2-40B4-BE49-F238E27FC236}">
                <a16:creationId xmlns:a16="http://schemas.microsoft.com/office/drawing/2014/main" id="{3C5F94B5-88BA-4B63-B24E-823AF8FC9835}"/>
              </a:ext>
            </a:extLst>
          </p:cNvPr>
          <p:cNvGrpSpPr/>
          <p:nvPr/>
        </p:nvGrpSpPr>
        <p:grpSpPr>
          <a:xfrm>
            <a:off x="3005237" y="3538329"/>
            <a:ext cx="210240" cy="488160"/>
            <a:chOff x="3005237" y="3538329"/>
            <a:chExt cx="210240" cy="48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2574" name="Ink 22573">
                  <a:extLst>
                    <a:ext uri="{FF2B5EF4-FFF2-40B4-BE49-F238E27FC236}">
                      <a16:creationId xmlns:a16="http://schemas.microsoft.com/office/drawing/2014/main" id="{5D6550FB-480F-43D4-85FE-11B5A876717E}"/>
                    </a:ext>
                  </a:extLst>
                </p14:cNvPr>
                <p14:cNvContentPartPr/>
                <p14:nvPr/>
              </p14:nvContentPartPr>
              <p14:xfrm>
                <a:off x="3005237" y="3701049"/>
                <a:ext cx="114480" cy="325440"/>
              </p14:xfrm>
            </p:contentPart>
          </mc:Choice>
          <mc:Fallback>
            <p:pic>
              <p:nvPicPr>
                <p:cNvPr id="22574" name="Ink 22573">
                  <a:extLst>
                    <a:ext uri="{FF2B5EF4-FFF2-40B4-BE49-F238E27FC236}">
                      <a16:creationId xmlns:a16="http://schemas.microsoft.com/office/drawing/2014/main" id="{5D6550FB-480F-43D4-85FE-11B5A876717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987237" y="3683409"/>
                  <a:ext cx="1501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2575" name="Ink 22574">
                  <a:extLst>
                    <a:ext uri="{FF2B5EF4-FFF2-40B4-BE49-F238E27FC236}">
                      <a16:creationId xmlns:a16="http://schemas.microsoft.com/office/drawing/2014/main" id="{0D3F08CD-1EC2-4911-8826-9DCD11D3081C}"/>
                    </a:ext>
                  </a:extLst>
                </p14:cNvPr>
                <p14:cNvContentPartPr/>
                <p14:nvPr/>
              </p14:nvContentPartPr>
              <p14:xfrm>
                <a:off x="3136997" y="3538329"/>
                <a:ext cx="78480" cy="142200"/>
              </p14:xfrm>
            </p:contentPart>
          </mc:Choice>
          <mc:Fallback>
            <p:pic>
              <p:nvPicPr>
                <p:cNvPr id="22575" name="Ink 22574">
                  <a:extLst>
                    <a:ext uri="{FF2B5EF4-FFF2-40B4-BE49-F238E27FC236}">
                      <a16:creationId xmlns:a16="http://schemas.microsoft.com/office/drawing/2014/main" id="{0D3F08CD-1EC2-4911-8826-9DCD11D3081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118997" y="3520329"/>
                  <a:ext cx="11412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82" name="Group 22581">
            <a:extLst>
              <a:ext uri="{FF2B5EF4-FFF2-40B4-BE49-F238E27FC236}">
                <a16:creationId xmlns:a16="http://schemas.microsoft.com/office/drawing/2014/main" id="{68D9AA56-A2B6-4AAE-92FA-A6BB890D56F4}"/>
              </a:ext>
            </a:extLst>
          </p:cNvPr>
          <p:cNvGrpSpPr/>
          <p:nvPr/>
        </p:nvGrpSpPr>
        <p:grpSpPr>
          <a:xfrm>
            <a:off x="3410597" y="3510609"/>
            <a:ext cx="994320" cy="391320"/>
            <a:chOff x="3410597" y="3510609"/>
            <a:chExt cx="994320" cy="39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2577" name="Ink 22576">
                  <a:extLst>
                    <a:ext uri="{FF2B5EF4-FFF2-40B4-BE49-F238E27FC236}">
                      <a16:creationId xmlns:a16="http://schemas.microsoft.com/office/drawing/2014/main" id="{916B48B2-D39F-4A41-86D8-C2C9E63F76BD}"/>
                    </a:ext>
                  </a:extLst>
                </p14:cNvPr>
                <p14:cNvContentPartPr/>
                <p14:nvPr/>
              </p14:nvContentPartPr>
              <p14:xfrm>
                <a:off x="3517157" y="3688089"/>
                <a:ext cx="8280" cy="213840"/>
              </p14:xfrm>
            </p:contentPart>
          </mc:Choice>
          <mc:Fallback>
            <p:pic>
              <p:nvPicPr>
                <p:cNvPr id="22577" name="Ink 22576">
                  <a:extLst>
                    <a:ext uri="{FF2B5EF4-FFF2-40B4-BE49-F238E27FC236}">
                      <a16:creationId xmlns:a16="http://schemas.microsoft.com/office/drawing/2014/main" id="{916B48B2-D39F-4A41-86D8-C2C9E63F76B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99517" y="3670089"/>
                  <a:ext cx="439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2578" name="Ink 22577">
                  <a:extLst>
                    <a:ext uri="{FF2B5EF4-FFF2-40B4-BE49-F238E27FC236}">
                      <a16:creationId xmlns:a16="http://schemas.microsoft.com/office/drawing/2014/main" id="{229147AA-E9DA-407F-8E7F-6EDB77D358AE}"/>
                    </a:ext>
                  </a:extLst>
                </p14:cNvPr>
                <p14:cNvContentPartPr/>
                <p14:nvPr/>
              </p14:nvContentPartPr>
              <p14:xfrm>
                <a:off x="3410597" y="3762249"/>
                <a:ext cx="232560" cy="10440"/>
              </p14:xfrm>
            </p:contentPart>
          </mc:Choice>
          <mc:Fallback>
            <p:pic>
              <p:nvPicPr>
                <p:cNvPr id="22578" name="Ink 22577">
                  <a:extLst>
                    <a:ext uri="{FF2B5EF4-FFF2-40B4-BE49-F238E27FC236}">
                      <a16:creationId xmlns:a16="http://schemas.microsoft.com/office/drawing/2014/main" id="{229147AA-E9DA-407F-8E7F-6EDB77D358A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392597" y="3744249"/>
                  <a:ext cx="2682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2579" name="Ink 22578">
                  <a:extLst>
                    <a:ext uri="{FF2B5EF4-FFF2-40B4-BE49-F238E27FC236}">
                      <a16:creationId xmlns:a16="http://schemas.microsoft.com/office/drawing/2014/main" id="{61CEAFFC-6F98-49F2-B6DA-0EC171D8690A}"/>
                    </a:ext>
                  </a:extLst>
                </p14:cNvPr>
                <p14:cNvContentPartPr/>
                <p14:nvPr/>
              </p14:nvContentPartPr>
              <p14:xfrm>
                <a:off x="3722717" y="3730209"/>
                <a:ext cx="277200" cy="117720"/>
              </p14:xfrm>
            </p:contentPart>
          </mc:Choice>
          <mc:Fallback>
            <p:pic>
              <p:nvPicPr>
                <p:cNvPr id="22579" name="Ink 22578">
                  <a:extLst>
                    <a:ext uri="{FF2B5EF4-FFF2-40B4-BE49-F238E27FC236}">
                      <a16:creationId xmlns:a16="http://schemas.microsoft.com/office/drawing/2014/main" id="{61CEAFFC-6F98-49F2-B6DA-0EC171D8690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705077" y="3712209"/>
                  <a:ext cx="312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2580" name="Ink 22579">
                  <a:extLst>
                    <a:ext uri="{FF2B5EF4-FFF2-40B4-BE49-F238E27FC236}">
                      <a16:creationId xmlns:a16="http://schemas.microsoft.com/office/drawing/2014/main" id="{ED0E57F3-4337-4762-8BA5-39D122F5A6A6}"/>
                    </a:ext>
                  </a:extLst>
                </p14:cNvPr>
                <p14:cNvContentPartPr/>
                <p14:nvPr/>
              </p14:nvContentPartPr>
              <p14:xfrm>
                <a:off x="4083437" y="3706449"/>
                <a:ext cx="195840" cy="151920"/>
              </p14:xfrm>
            </p:contentPart>
          </mc:Choice>
          <mc:Fallback>
            <p:pic>
              <p:nvPicPr>
                <p:cNvPr id="22580" name="Ink 22579">
                  <a:extLst>
                    <a:ext uri="{FF2B5EF4-FFF2-40B4-BE49-F238E27FC236}">
                      <a16:creationId xmlns:a16="http://schemas.microsoft.com/office/drawing/2014/main" id="{ED0E57F3-4337-4762-8BA5-39D122F5A6A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065437" y="3688449"/>
                  <a:ext cx="231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2581" name="Ink 22580">
                  <a:extLst>
                    <a:ext uri="{FF2B5EF4-FFF2-40B4-BE49-F238E27FC236}">
                      <a16:creationId xmlns:a16="http://schemas.microsoft.com/office/drawing/2014/main" id="{BF816C2A-F343-4327-90C4-035A6AB4DE31}"/>
                    </a:ext>
                  </a:extLst>
                </p14:cNvPr>
                <p14:cNvContentPartPr/>
                <p14:nvPr/>
              </p14:nvContentPartPr>
              <p14:xfrm>
                <a:off x="4281797" y="3510609"/>
                <a:ext cx="123120" cy="126720"/>
              </p14:xfrm>
            </p:contentPart>
          </mc:Choice>
          <mc:Fallback>
            <p:pic>
              <p:nvPicPr>
                <p:cNvPr id="22581" name="Ink 22580">
                  <a:extLst>
                    <a:ext uri="{FF2B5EF4-FFF2-40B4-BE49-F238E27FC236}">
                      <a16:creationId xmlns:a16="http://schemas.microsoft.com/office/drawing/2014/main" id="{BF816C2A-F343-4327-90C4-035A6AB4DE3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263797" y="3492969"/>
                  <a:ext cx="15876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88" name="Group 22587">
            <a:extLst>
              <a:ext uri="{FF2B5EF4-FFF2-40B4-BE49-F238E27FC236}">
                <a16:creationId xmlns:a16="http://schemas.microsoft.com/office/drawing/2014/main" id="{81C73505-80A7-496C-8742-1CACD2EC17D2}"/>
              </a:ext>
            </a:extLst>
          </p:cNvPr>
          <p:cNvGrpSpPr/>
          <p:nvPr/>
        </p:nvGrpSpPr>
        <p:grpSpPr>
          <a:xfrm>
            <a:off x="5577077" y="3449409"/>
            <a:ext cx="1034280" cy="535680"/>
            <a:chOff x="5577077" y="3449409"/>
            <a:chExt cx="1034280" cy="53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2583" name="Ink 22582">
                  <a:extLst>
                    <a:ext uri="{FF2B5EF4-FFF2-40B4-BE49-F238E27FC236}">
                      <a16:creationId xmlns:a16="http://schemas.microsoft.com/office/drawing/2014/main" id="{E2390A73-E9CD-41C4-AECA-12E8CAC5AB89}"/>
                    </a:ext>
                  </a:extLst>
                </p14:cNvPr>
                <p14:cNvContentPartPr/>
                <p14:nvPr/>
              </p14:nvContentPartPr>
              <p14:xfrm>
                <a:off x="5750597" y="3553089"/>
                <a:ext cx="216000" cy="356400"/>
              </p14:xfrm>
            </p:contentPart>
          </mc:Choice>
          <mc:Fallback>
            <p:pic>
              <p:nvPicPr>
                <p:cNvPr id="22583" name="Ink 22582">
                  <a:extLst>
                    <a:ext uri="{FF2B5EF4-FFF2-40B4-BE49-F238E27FC236}">
                      <a16:creationId xmlns:a16="http://schemas.microsoft.com/office/drawing/2014/main" id="{E2390A73-E9CD-41C4-AECA-12E8CAC5AB8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732957" y="3535089"/>
                  <a:ext cx="25164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2584" name="Ink 22583">
                  <a:extLst>
                    <a:ext uri="{FF2B5EF4-FFF2-40B4-BE49-F238E27FC236}">
                      <a16:creationId xmlns:a16="http://schemas.microsoft.com/office/drawing/2014/main" id="{6FB7FC7A-1C33-4443-8C5B-AB14355FBCE9}"/>
                    </a:ext>
                  </a:extLst>
                </p14:cNvPr>
                <p14:cNvContentPartPr/>
                <p14:nvPr/>
              </p14:nvContentPartPr>
              <p14:xfrm>
                <a:off x="6088997" y="3810489"/>
                <a:ext cx="20520" cy="68040"/>
              </p14:xfrm>
            </p:contentPart>
          </mc:Choice>
          <mc:Fallback>
            <p:pic>
              <p:nvPicPr>
                <p:cNvPr id="22584" name="Ink 22583">
                  <a:extLst>
                    <a:ext uri="{FF2B5EF4-FFF2-40B4-BE49-F238E27FC236}">
                      <a16:creationId xmlns:a16="http://schemas.microsoft.com/office/drawing/2014/main" id="{6FB7FC7A-1C33-4443-8C5B-AB14355FBCE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070997" y="3792849"/>
                  <a:ext cx="56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2585" name="Ink 22584">
                  <a:extLst>
                    <a:ext uri="{FF2B5EF4-FFF2-40B4-BE49-F238E27FC236}">
                      <a16:creationId xmlns:a16="http://schemas.microsoft.com/office/drawing/2014/main" id="{8F06630B-4A8D-4123-BA7A-1E0D83A92853}"/>
                    </a:ext>
                  </a:extLst>
                </p14:cNvPr>
                <p14:cNvContentPartPr/>
                <p14:nvPr/>
              </p14:nvContentPartPr>
              <p14:xfrm>
                <a:off x="6233357" y="3537969"/>
                <a:ext cx="177120" cy="309240"/>
              </p14:xfrm>
            </p:contentPart>
          </mc:Choice>
          <mc:Fallback>
            <p:pic>
              <p:nvPicPr>
                <p:cNvPr id="22585" name="Ink 22584">
                  <a:extLst>
                    <a:ext uri="{FF2B5EF4-FFF2-40B4-BE49-F238E27FC236}">
                      <a16:creationId xmlns:a16="http://schemas.microsoft.com/office/drawing/2014/main" id="{8F06630B-4A8D-4123-BA7A-1E0D83A9285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215357" y="3519969"/>
                  <a:ext cx="2127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2586" name="Ink 22585">
                  <a:extLst>
                    <a:ext uri="{FF2B5EF4-FFF2-40B4-BE49-F238E27FC236}">
                      <a16:creationId xmlns:a16="http://schemas.microsoft.com/office/drawing/2014/main" id="{29F51CA4-CB47-4918-82BA-721AAB2E7469}"/>
                    </a:ext>
                  </a:extLst>
                </p14:cNvPr>
                <p14:cNvContentPartPr/>
                <p14:nvPr/>
              </p14:nvContentPartPr>
              <p14:xfrm>
                <a:off x="5577077" y="3449409"/>
                <a:ext cx="181800" cy="535680"/>
              </p14:xfrm>
            </p:contentPart>
          </mc:Choice>
          <mc:Fallback>
            <p:pic>
              <p:nvPicPr>
                <p:cNvPr id="22586" name="Ink 22585">
                  <a:extLst>
                    <a:ext uri="{FF2B5EF4-FFF2-40B4-BE49-F238E27FC236}">
                      <a16:creationId xmlns:a16="http://schemas.microsoft.com/office/drawing/2014/main" id="{29F51CA4-CB47-4918-82BA-721AAB2E746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559437" y="3431769"/>
                  <a:ext cx="21744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2587" name="Ink 22586">
                  <a:extLst>
                    <a:ext uri="{FF2B5EF4-FFF2-40B4-BE49-F238E27FC236}">
                      <a16:creationId xmlns:a16="http://schemas.microsoft.com/office/drawing/2014/main" id="{3D4D072C-09BC-4072-80C7-D1F470D03994}"/>
                    </a:ext>
                  </a:extLst>
                </p14:cNvPr>
                <p14:cNvContentPartPr/>
                <p14:nvPr/>
              </p14:nvContentPartPr>
              <p14:xfrm>
                <a:off x="6473477" y="3458049"/>
                <a:ext cx="137880" cy="496800"/>
              </p14:xfrm>
            </p:contentPart>
          </mc:Choice>
          <mc:Fallback>
            <p:pic>
              <p:nvPicPr>
                <p:cNvPr id="22587" name="Ink 22586">
                  <a:extLst>
                    <a:ext uri="{FF2B5EF4-FFF2-40B4-BE49-F238E27FC236}">
                      <a16:creationId xmlns:a16="http://schemas.microsoft.com/office/drawing/2014/main" id="{3D4D072C-09BC-4072-80C7-D1F470D0399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455837" y="3440409"/>
                  <a:ext cx="173520" cy="532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65332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" t="8929"/>
          <a:stretch/>
        </p:blipFill>
        <p:spPr bwMode="auto">
          <a:xfrm>
            <a:off x="533400" y="1676400"/>
            <a:ext cx="848701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813137"/>
            <a:ext cx="2352439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18.  Force 4-vector   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1210270"/>
            <a:ext cx="35814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For free particle, force = 0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257800" y="1905000"/>
            <a:ext cx="167640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Equation of motion for free particle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2971800"/>
            <a:ext cx="295465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4-acceleration		</a:t>
            </a:r>
          </a:p>
          <a:p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EE1692-4ED7-46F7-A837-F412D50918CF}"/>
                  </a:ext>
                </a:extLst>
              </p14:cNvPr>
              <p14:cNvContentPartPr/>
              <p14:nvPr/>
            </p14:nvContentPartPr>
            <p14:xfrm>
              <a:off x="7185557" y="2120983"/>
              <a:ext cx="24120" cy="226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EE1692-4ED7-46F7-A837-F412D50918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7557" y="2103343"/>
                <a:ext cx="5976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8766EC4-2D75-4ECB-B22D-7522EA7BECD0}"/>
                  </a:ext>
                </a:extLst>
              </p14:cNvPr>
              <p14:cNvContentPartPr/>
              <p14:nvPr/>
            </p14:nvContentPartPr>
            <p14:xfrm>
              <a:off x="7698917" y="2491063"/>
              <a:ext cx="23400" cy="89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8766EC4-2D75-4ECB-B22D-7522EA7BECD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81277" y="2473063"/>
                <a:ext cx="590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4BCDF5E-F8F0-43C5-AF91-F01FD3F2B194}"/>
                  </a:ext>
                </a:extLst>
              </p14:cNvPr>
              <p14:cNvContentPartPr/>
              <p14:nvPr/>
            </p14:nvContentPartPr>
            <p14:xfrm>
              <a:off x="7649597" y="2387383"/>
              <a:ext cx="19080" cy="331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4BCDF5E-F8F0-43C5-AF91-F01FD3F2B19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86957" y="2324383"/>
                <a:ext cx="14472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D9F3E42-12EC-4DEC-B440-55775AB544E3}"/>
                  </a:ext>
                </a:extLst>
              </p14:cNvPr>
              <p14:cNvContentPartPr/>
              <p14:nvPr/>
            </p14:nvContentPartPr>
            <p14:xfrm>
              <a:off x="7670117" y="2505823"/>
              <a:ext cx="57240" cy="73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D9F3E42-12EC-4DEC-B440-55775AB544E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52477" y="2488183"/>
                <a:ext cx="928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ECFC03B-7882-4F85-908E-6F2F145889A7}"/>
                  </a:ext>
                </a:extLst>
              </p14:cNvPr>
              <p14:cNvContentPartPr/>
              <p14:nvPr/>
            </p14:nvContentPartPr>
            <p14:xfrm>
              <a:off x="7888277" y="2495743"/>
              <a:ext cx="452880" cy="192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ECFC03B-7882-4F85-908E-6F2F145889A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25637" y="2433103"/>
                <a:ext cx="57852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9C6B802-264A-478D-929E-B58CFCF974C7}"/>
                  </a:ext>
                </a:extLst>
              </p14:cNvPr>
              <p14:cNvContentPartPr/>
              <p14:nvPr/>
            </p14:nvContentPartPr>
            <p14:xfrm>
              <a:off x="7958117" y="2523463"/>
              <a:ext cx="351000" cy="630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9C6B802-264A-478D-929E-B58CFCF974C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40117" y="2505823"/>
                <a:ext cx="38664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9418BEE-56E1-492A-8727-CAAFDE8A4364}"/>
                  </a:ext>
                </a:extLst>
              </p14:cNvPr>
              <p14:cNvContentPartPr/>
              <p14:nvPr/>
            </p14:nvContentPartPr>
            <p14:xfrm>
              <a:off x="6730877" y="4810543"/>
              <a:ext cx="484560" cy="4532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9418BEE-56E1-492A-8727-CAAFDE8A436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67877" y="4747543"/>
                <a:ext cx="610200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7AAB925-B43D-46EA-8229-541B4BF5C005}"/>
                  </a:ext>
                </a:extLst>
              </p14:cNvPr>
              <p14:cNvContentPartPr/>
              <p14:nvPr/>
            </p14:nvContentPartPr>
            <p14:xfrm>
              <a:off x="8533757" y="4243183"/>
              <a:ext cx="229320" cy="1007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7AAB925-B43D-46EA-8229-541B4BF5C00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71117" y="4180183"/>
                <a:ext cx="354960" cy="11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238D084-1489-4F71-BAC4-271D6DF6E26D}"/>
                  </a:ext>
                </a:extLst>
              </p14:cNvPr>
              <p14:cNvContentPartPr/>
              <p14:nvPr/>
            </p14:nvContentPartPr>
            <p14:xfrm>
              <a:off x="6574637" y="4094143"/>
              <a:ext cx="226800" cy="1260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238D084-1489-4F71-BAC4-271D6DF6E26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11637" y="4031143"/>
                <a:ext cx="3524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1470E89-EE99-4FC5-9477-C2E72CC61ED8}"/>
                  </a:ext>
                </a:extLst>
              </p14:cNvPr>
              <p14:cNvContentPartPr/>
              <p14:nvPr/>
            </p14:nvContentPartPr>
            <p14:xfrm>
              <a:off x="3014597" y="3376663"/>
              <a:ext cx="118440" cy="96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1470E89-EE99-4FC5-9477-C2E72CC61ED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51597" y="3313663"/>
                <a:ext cx="2440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8FBED62-756D-43C8-BA9D-0DB0FBF41C88}"/>
                  </a:ext>
                </a:extLst>
              </p14:cNvPr>
              <p14:cNvContentPartPr/>
              <p14:nvPr/>
            </p14:nvContentPartPr>
            <p14:xfrm>
              <a:off x="2780597" y="2129983"/>
              <a:ext cx="74880" cy="2768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8FBED62-756D-43C8-BA9D-0DB0FBF41C8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17597" y="2066983"/>
                <a:ext cx="200520" cy="40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C5E0F63A-779B-45CF-BC36-E7F6422ADF24}"/>
              </a:ext>
            </a:extLst>
          </p:cNvPr>
          <p:cNvGrpSpPr/>
          <p:nvPr/>
        </p:nvGrpSpPr>
        <p:grpSpPr>
          <a:xfrm>
            <a:off x="3589157" y="2290183"/>
            <a:ext cx="711720" cy="465120"/>
            <a:chOff x="3589157" y="2290183"/>
            <a:chExt cx="711720" cy="46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1C83033-C2AF-40AA-A58B-9BE12CF16D9E}"/>
                    </a:ext>
                  </a:extLst>
                </p14:cNvPr>
                <p14:cNvContentPartPr/>
                <p14:nvPr/>
              </p14:nvContentPartPr>
              <p14:xfrm>
                <a:off x="3589157" y="2655223"/>
                <a:ext cx="108360" cy="97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1C83033-C2AF-40AA-A58B-9BE12CF16D9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526517" y="2592583"/>
                  <a:ext cx="2340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E1B391D-2008-4104-B44B-5B84908A2905}"/>
                    </a:ext>
                  </a:extLst>
                </p14:cNvPr>
                <p14:cNvContentPartPr/>
                <p14:nvPr/>
              </p14:nvContentPartPr>
              <p14:xfrm>
                <a:off x="3638837" y="2301703"/>
                <a:ext cx="105480" cy="17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E1B391D-2008-4104-B44B-5B84908A290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75837" y="2239063"/>
                  <a:ext cx="231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450057B-94B5-4B22-A501-44F85BA16604}"/>
                    </a:ext>
                  </a:extLst>
                </p14:cNvPr>
                <p14:cNvContentPartPr/>
                <p14:nvPr/>
              </p14:nvContentPartPr>
              <p14:xfrm>
                <a:off x="3646037" y="2290183"/>
                <a:ext cx="327960" cy="17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450057B-94B5-4B22-A501-44F85BA1660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83037" y="2227183"/>
                  <a:ext cx="453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EDFC916-7E2C-4133-8807-81C020617D9E}"/>
                    </a:ext>
                  </a:extLst>
                </p14:cNvPr>
                <p14:cNvContentPartPr/>
                <p14:nvPr/>
              </p14:nvContentPartPr>
              <p14:xfrm>
                <a:off x="4040597" y="2363623"/>
                <a:ext cx="260280" cy="336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EDFC916-7E2C-4133-8807-81C020617D9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977597" y="2300623"/>
                  <a:ext cx="38592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CCE7000-3ACD-4BA6-BD10-AB61244935B9}"/>
                    </a:ext>
                  </a:extLst>
                </p14:cNvPr>
                <p14:cNvContentPartPr/>
                <p14:nvPr/>
              </p14:nvContentPartPr>
              <p14:xfrm>
                <a:off x="3658637" y="2512663"/>
                <a:ext cx="86760" cy="242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CCE7000-3ACD-4BA6-BD10-AB61244935B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595637" y="2450023"/>
                  <a:ext cx="212400" cy="36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D200C7-4FA4-4BCC-B603-920F93CEFBF2}"/>
                  </a:ext>
                </a:extLst>
              </p14:cNvPr>
              <p14:cNvContentPartPr/>
              <p14:nvPr/>
            </p14:nvContentPartPr>
            <p14:xfrm>
              <a:off x="5023037" y="1940623"/>
              <a:ext cx="118800" cy="1400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D200C7-4FA4-4BCC-B603-920F93CEFBF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60037" y="1877623"/>
                <a:ext cx="24444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5F43F17-D408-4D03-9824-F03C6CF3D14D}"/>
                  </a:ext>
                </a:extLst>
              </p14:cNvPr>
              <p14:cNvContentPartPr/>
              <p14:nvPr/>
            </p14:nvContentPartPr>
            <p14:xfrm>
              <a:off x="2334197" y="5471503"/>
              <a:ext cx="98280" cy="123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5F43F17-D408-4D03-9824-F03C6CF3D14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316197" y="5453503"/>
                <a:ext cx="1339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3057D59-4B37-4C0F-9E0E-1A57DD4BB3AC}"/>
                  </a:ext>
                </a:extLst>
              </p14:cNvPr>
              <p14:cNvContentPartPr/>
              <p14:nvPr/>
            </p14:nvContentPartPr>
            <p14:xfrm>
              <a:off x="1570277" y="5658343"/>
              <a:ext cx="1075680" cy="347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3057D59-4B37-4C0F-9E0E-1A57DD4BB3A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552637" y="5640343"/>
                <a:ext cx="1111320" cy="38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57" name="Group 23556">
            <a:extLst>
              <a:ext uri="{FF2B5EF4-FFF2-40B4-BE49-F238E27FC236}">
                <a16:creationId xmlns:a16="http://schemas.microsoft.com/office/drawing/2014/main" id="{94FEC9A6-BE48-44AD-B354-324AFB4C665B}"/>
              </a:ext>
            </a:extLst>
          </p:cNvPr>
          <p:cNvGrpSpPr/>
          <p:nvPr/>
        </p:nvGrpSpPr>
        <p:grpSpPr>
          <a:xfrm>
            <a:off x="1465157" y="6055783"/>
            <a:ext cx="1319040" cy="326160"/>
            <a:chOff x="1465157" y="6055783"/>
            <a:chExt cx="1319040" cy="32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8248216-CE9C-469B-BBE9-AB73AA58CAD3}"/>
                    </a:ext>
                  </a:extLst>
                </p14:cNvPr>
                <p14:cNvContentPartPr/>
                <p14:nvPr/>
              </p14:nvContentPartPr>
              <p14:xfrm>
                <a:off x="1465157" y="6066583"/>
                <a:ext cx="932760" cy="315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8248216-CE9C-469B-BBE9-AB73AA58CAD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447157" y="6048583"/>
                  <a:ext cx="9684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3552" name="Ink 23551">
                  <a:extLst>
                    <a:ext uri="{FF2B5EF4-FFF2-40B4-BE49-F238E27FC236}">
                      <a16:creationId xmlns:a16="http://schemas.microsoft.com/office/drawing/2014/main" id="{63230720-5D80-484D-B247-5AC8C4342584}"/>
                    </a:ext>
                  </a:extLst>
                </p14:cNvPr>
                <p14:cNvContentPartPr/>
                <p14:nvPr/>
              </p14:nvContentPartPr>
              <p14:xfrm>
                <a:off x="1938917" y="6190783"/>
                <a:ext cx="151920" cy="11880"/>
              </p14:xfrm>
            </p:contentPart>
          </mc:Choice>
          <mc:Fallback>
            <p:pic>
              <p:nvPicPr>
                <p:cNvPr id="23552" name="Ink 23551">
                  <a:extLst>
                    <a:ext uri="{FF2B5EF4-FFF2-40B4-BE49-F238E27FC236}">
                      <a16:creationId xmlns:a16="http://schemas.microsoft.com/office/drawing/2014/main" id="{63230720-5D80-484D-B247-5AC8C434258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21277" y="6173143"/>
                  <a:ext cx="187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3555" name="Ink 23554">
                  <a:extLst>
                    <a:ext uri="{FF2B5EF4-FFF2-40B4-BE49-F238E27FC236}">
                      <a16:creationId xmlns:a16="http://schemas.microsoft.com/office/drawing/2014/main" id="{6DE2652D-BD52-4A4B-BE0E-2B30FA1282DA}"/>
                    </a:ext>
                  </a:extLst>
                </p14:cNvPr>
                <p14:cNvContentPartPr/>
                <p14:nvPr/>
              </p14:nvContentPartPr>
              <p14:xfrm>
                <a:off x="2472077" y="6055783"/>
                <a:ext cx="312120" cy="291960"/>
              </p14:xfrm>
            </p:contentPart>
          </mc:Choice>
          <mc:Fallback>
            <p:pic>
              <p:nvPicPr>
                <p:cNvPr id="23555" name="Ink 23554">
                  <a:extLst>
                    <a:ext uri="{FF2B5EF4-FFF2-40B4-BE49-F238E27FC236}">
                      <a16:creationId xmlns:a16="http://schemas.microsoft.com/office/drawing/2014/main" id="{6DE2652D-BD52-4A4B-BE0E-2B30FA1282D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54437" y="6037783"/>
                  <a:ext cx="3477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3556" name="Ink 23555">
                  <a:extLst>
                    <a:ext uri="{FF2B5EF4-FFF2-40B4-BE49-F238E27FC236}">
                      <a16:creationId xmlns:a16="http://schemas.microsoft.com/office/drawing/2014/main" id="{C4FB31D9-0326-4E54-A6B9-AD00926423A0}"/>
                    </a:ext>
                  </a:extLst>
                </p14:cNvPr>
                <p14:cNvContentPartPr/>
                <p14:nvPr/>
              </p14:nvContentPartPr>
              <p14:xfrm>
                <a:off x="2469917" y="6142903"/>
                <a:ext cx="202320" cy="23400"/>
              </p14:xfrm>
            </p:contentPart>
          </mc:Choice>
          <mc:Fallback>
            <p:pic>
              <p:nvPicPr>
                <p:cNvPr id="23556" name="Ink 23555">
                  <a:extLst>
                    <a:ext uri="{FF2B5EF4-FFF2-40B4-BE49-F238E27FC236}">
                      <a16:creationId xmlns:a16="http://schemas.microsoft.com/office/drawing/2014/main" id="{C4FB31D9-0326-4E54-A6B9-AD00926423A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451917" y="6124903"/>
                  <a:ext cx="237960" cy="5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3558" name="Ink 23557">
                <a:extLst>
                  <a:ext uri="{FF2B5EF4-FFF2-40B4-BE49-F238E27FC236}">
                    <a16:creationId xmlns:a16="http://schemas.microsoft.com/office/drawing/2014/main" id="{7DC205AF-DCA0-403F-82E2-6FDDDF37BEB7}"/>
                  </a:ext>
                </a:extLst>
              </p14:cNvPr>
              <p14:cNvContentPartPr/>
              <p14:nvPr/>
            </p14:nvContentPartPr>
            <p14:xfrm>
              <a:off x="1462277" y="6511183"/>
              <a:ext cx="230400" cy="180720"/>
            </p14:xfrm>
          </p:contentPart>
        </mc:Choice>
        <mc:Fallback>
          <p:pic>
            <p:nvPicPr>
              <p:cNvPr id="23558" name="Ink 23557">
                <a:extLst>
                  <a:ext uri="{FF2B5EF4-FFF2-40B4-BE49-F238E27FC236}">
                    <a16:creationId xmlns:a16="http://schemas.microsoft.com/office/drawing/2014/main" id="{7DC205AF-DCA0-403F-82E2-6FDDDF37BEB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444277" y="6493543"/>
                <a:ext cx="2660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3560" name="Ink 23559">
                <a:extLst>
                  <a:ext uri="{FF2B5EF4-FFF2-40B4-BE49-F238E27FC236}">
                    <a16:creationId xmlns:a16="http://schemas.microsoft.com/office/drawing/2014/main" id="{0540144F-B700-456A-9861-1A1113865E55}"/>
                  </a:ext>
                </a:extLst>
              </p14:cNvPr>
              <p14:cNvContentPartPr/>
              <p14:nvPr/>
            </p14:nvContentPartPr>
            <p14:xfrm>
              <a:off x="1747397" y="6411823"/>
              <a:ext cx="453600" cy="273600"/>
            </p14:xfrm>
          </p:contentPart>
        </mc:Choice>
        <mc:Fallback>
          <p:pic>
            <p:nvPicPr>
              <p:cNvPr id="23560" name="Ink 23559">
                <a:extLst>
                  <a:ext uri="{FF2B5EF4-FFF2-40B4-BE49-F238E27FC236}">
                    <a16:creationId xmlns:a16="http://schemas.microsoft.com/office/drawing/2014/main" id="{0540144F-B700-456A-9861-1A1113865E5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729397" y="6394183"/>
                <a:ext cx="489240" cy="30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63" name="Group 23562">
            <a:extLst>
              <a:ext uri="{FF2B5EF4-FFF2-40B4-BE49-F238E27FC236}">
                <a16:creationId xmlns:a16="http://schemas.microsoft.com/office/drawing/2014/main" id="{E4B2541F-A224-4996-9F4C-570D8D993867}"/>
              </a:ext>
            </a:extLst>
          </p:cNvPr>
          <p:cNvGrpSpPr/>
          <p:nvPr/>
        </p:nvGrpSpPr>
        <p:grpSpPr>
          <a:xfrm>
            <a:off x="2388557" y="6348463"/>
            <a:ext cx="953640" cy="381960"/>
            <a:chOff x="2388557" y="6348463"/>
            <a:chExt cx="953640" cy="38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3561" name="Ink 23560">
                  <a:extLst>
                    <a:ext uri="{FF2B5EF4-FFF2-40B4-BE49-F238E27FC236}">
                      <a16:creationId xmlns:a16="http://schemas.microsoft.com/office/drawing/2014/main" id="{ED3BEAF3-95CE-4628-BD3C-563FD50F326B}"/>
                    </a:ext>
                  </a:extLst>
                </p14:cNvPr>
                <p14:cNvContentPartPr/>
                <p14:nvPr/>
              </p14:nvContentPartPr>
              <p14:xfrm>
                <a:off x="2388557" y="6450343"/>
                <a:ext cx="561600" cy="232200"/>
              </p14:xfrm>
            </p:contentPart>
          </mc:Choice>
          <mc:Fallback>
            <p:pic>
              <p:nvPicPr>
                <p:cNvPr id="23561" name="Ink 23560">
                  <a:extLst>
                    <a:ext uri="{FF2B5EF4-FFF2-40B4-BE49-F238E27FC236}">
                      <a16:creationId xmlns:a16="http://schemas.microsoft.com/office/drawing/2014/main" id="{ED3BEAF3-95CE-4628-BD3C-563FD50F326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370557" y="6432703"/>
                  <a:ext cx="5972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3562" name="Ink 23561">
                  <a:extLst>
                    <a:ext uri="{FF2B5EF4-FFF2-40B4-BE49-F238E27FC236}">
                      <a16:creationId xmlns:a16="http://schemas.microsoft.com/office/drawing/2014/main" id="{9CB71B08-05C1-419C-87E8-CE5766139086}"/>
                    </a:ext>
                  </a:extLst>
                </p14:cNvPr>
                <p14:cNvContentPartPr/>
                <p14:nvPr/>
              </p14:nvContentPartPr>
              <p14:xfrm>
                <a:off x="3070397" y="6348463"/>
                <a:ext cx="271800" cy="381960"/>
              </p14:xfrm>
            </p:contentPart>
          </mc:Choice>
          <mc:Fallback>
            <p:pic>
              <p:nvPicPr>
                <p:cNvPr id="23562" name="Ink 23561">
                  <a:extLst>
                    <a:ext uri="{FF2B5EF4-FFF2-40B4-BE49-F238E27FC236}">
                      <a16:creationId xmlns:a16="http://schemas.microsoft.com/office/drawing/2014/main" id="{9CB71B08-05C1-419C-87E8-CE576613908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052397" y="6330823"/>
                  <a:ext cx="307440" cy="41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66" name="Group 23565">
            <a:extLst>
              <a:ext uri="{FF2B5EF4-FFF2-40B4-BE49-F238E27FC236}">
                <a16:creationId xmlns:a16="http://schemas.microsoft.com/office/drawing/2014/main" id="{4A7F7469-FE6A-44F5-803B-807CFF20D5E2}"/>
              </a:ext>
            </a:extLst>
          </p:cNvPr>
          <p:cNvGrpSpPr/>
          <p:nvPr/>
        </p:nvGrpSpPr>
        <p:grpSpPr>
          <a:xfrm>
            <a:off x="3532997" y="6298783"/>
            <a:ext cx="1209960" cy="407160"/>
            <a:chOff x="3532997" y="6298783"/>
            <a:chExt cx="1209960" cy="40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3564" name="Ink 23563">
                  <a:extLst>
                    <a:ext uri="{FF2B5EF4-FFF2-40B4-BE49-F238E27FC236}">
                      <a16:creationId xmlns:a16="http://schemas.microsoft.com/office/drawing/2014/main" id="{88D7EB19-1A8C-4B7C-8651-7FE8375F9840}"/>
                    </a:ext>
                  </a:extLst>
                </p14:cNvPr>
                <p14:cNvContentPartPr/>
                <p14:nvPr/>
              </p14:nvContentPartPr>
              <p14:xfrm>
                <a:off x="3532997" y="6298783"/>
                <a:ext cx="752400" cy="407160"/>
              </p14:xfrm>
            </p:contentPart>
          </mc:Choice>
          <mc:Fallback>
            <p:pic>
              <p:nvPicPr>
                <p:cNvPr id="23564" name="Ink 23563">
                  <a:extLst>
                    <a:ext uri="{FF2B5EF4-FFF2-40B4-BE49-F238E27FC236}">
                      <a16:creationId xmlns:a16="http://schemas.microsoft.com/office/drawing/2014/main" id="{88D7EB19-1A8C-4B7C-8651-7FE8375F984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15357" y="6281143"/>
                  <a:ext cx="78804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3565" name="Ink 23564">
                  <a:extLst>
                    <a:ext uri="{FF2B5EF4-FFF2-40B4-BE49-F238E27FC236}">
                      <a16:creationId xmlns:a16="http://schemas.microsoft.com/office/drawing/2014/main" id="{E180229D-0EC3-4848-985F-82142007496F}"/>
                    </a:ext>
                  </a:extLst>
                </p14:cNvPr>
                <p14:cNvContentPartPr/>
                <p14:nvPr/>
              </p14:nvContentPartPr>
              <p14:xfrm>
                <a:off x="4404557" y="6467983"/>
                <a:ext cx="338400" cy="76320"/>
              </p14:xfrm>
            </p:contentPart>
          </mc:Choice>
          <mc:Fallback>
            <p:pic>
              <p:nvPicPr>
                <p:cNvPr id="23565" name="Ink 23564">
                  <a:extLst>
                    <a:ext uri="{FF2B5EF4-FFF2-40B4-BE49-F238E27FC236}">
                      <a16:creationId xmlns:a16="http://schemas.microsoft.com/office/drawing/2014/main" id="{E180229D-0EC3-4848-985F-82142007496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386557" y="6449983"/>
                  <a:ext cx="37404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70" name="Group 23569">
            <a:extLst>
              <a:ext uri="{FF2B5EF4-FFF2-40B4-BE49-F238E27FC236}">
                <a16:creationId xmlns:a16="http://schemas.microsoft.com/office/drawing/2014/main" id="{3C9E74D9-B1E1-4B3B-9D2D-1507DE9880BB}"/>
              </a:ext>
            </a:extLst>
          </p:cNvPr>
          <p:cNvGrpSpPr/>
          <p:nvPr/>
        </p:nvGrpSpPr>
        <p:grpSpPr>
          <a:xfrm>
            <a:off x="4846997" y="6188623"/>
            <a:ext cx="1140480" cy="503640"/>
            <a:chOff x="4846997" y="6188623"/>
            <a:chExt cx="1140480" cy="50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3567" name="Ink 23566">
                  <a:extLst>
                    <a:ext uri="{FF2B5EF4-FFF2-40B4-BE49-F238E27FC236}">
                      <a16:creationId xmlns:a16="http://schemas.microsoft.com/office/drawing/2014/main" id="{48223C40-E0A2-457B-BD8A-DC6FAA45E628}"/>
                    </a:ext>
                  </a:extLst>
                </p14:cNvPr>
                <p14:cNvContentPartPr/>
                <p14:nvPr/>
              </p14:nvContentPartPr>
              <p14:xfrm>
                <a:off x="4846997" y="6188623"/>
                <a:ext cx="1140480" cy="503640"/>
              </p14:xfrm>
            </p:contentPart>
          </mc:Choice>
          <mc:Fallback>
            <p:pic>
              <p:nvPicPr>
                <p:cNvPr id="23567" name="Ink 23566">
                  <a:extLst>
                    <a:ext uri="{FF2B5EF4-FFF2-40B4-BE49-F238E27FC236}">
                      <a16:creationId xmlns:a16="http://schemas.microsoft.com/office/drawing/2014/main" id="{48223C40-E0A2-457B-BD8A-DC6FAA45E62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28997" y="6170623"/>
                  <a:ext cx="117612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3568" name="Ink 23567">
                  <a:extLst>
                    <a:ext uri="{FF2B5EF4-FFF2-40B4-BE49-F238E27FC236}">
                      <a16:creationId xmlns:a16="http://schemas.microsoft.com/office/drawing/2014/main" id="{64230A3F-42AE-460A-AB1F-EDF3E9F53BA9}"/>
                    </a:ext>
                  </a:extLst>
                </p14:cNvPr>
                <p14:cNvContentPartPr/>
                <p14:nvPr/>
              </p14:nvContentPartPr>
              <p14:xfrm>
                <a:off x="5516957" y="6271063"/>
                <a:ext cx="24840" cy="7200"/>
              </p14:xfrm>
            </p:contentPart>
          </mc:Choice>
          <mc:Fallback>
            <p:pic>
              <p:nvPicPr>
                <p:cNvPr id="23568" name="Ink 23567">
                  <a:extLst>
                    <a:ext uri="{FF2B5EF4-FFF2-40B4-BE49-F238E27FC236}">
                      <a16:creationId xmlns:a16="http://schemas.microsoft.com/office/drawing/2014/main" id="{64230A3F-42AE-460A-AB1F-EDF3E9F53BA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98957" y="6253063"/>
                  <a:ext cx="60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3569" name="Ink 23568">
                  <a:extLst>
                    <a:ext uri="{FF2B5EF4-FFF2-40B4-BE49-F238E27FC236}">
                      <a16:creationId xmlns:a16="http://schemas.microsoft.com/office/drawing/2014/main" id="{FAFB69B4-9B12-4A9E-8826-F3B56E69763D}"/>
                    </a:ext>
                  </a:extLst>
                </p14:cNvPr>
                <p14:cNvContentPartPr/>
                <p14:nvPr/>
              </p14:nvContentPartPr>
              <p14:xfrm>
                <a:off x="5212397" y="6281863"/>
                <a:ext cx="197640" cy="87480"/>
              </p14:xfrm>
            </p:contentPart>
          </mc:Choice>
          <mc:Fallback>
            <p:pic>
              <p:nvPicPr>
                <p:cNvPr id="23569" name="Ink 23568">
                  <a:extLst>
                    <a:ext uri="{FF2B5EF4-FFF2-40B4-BE49-F238E27FC236}">
                      <a16:creationId xmlns:a16="http://schemas.microsoft.com/office/drawing/2014/main" id="{FAFB69B4-9B12-4A9E-8826-F3B56E69763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94757" y="6264223"/>
                  <a:ext cx="23328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3571" name="Ink 23570">
                <a:extLst>
                  <a:ext uri="{FF2B5EF4-FFF2-40B4-BE49-F238E27FC236}">
                    <a16:creationId xmlns:a16="http://schemas.microsoft.com/office/drawing/2014/main" id="{3A45C38C-9261-480F-83C7-5E16E23BC803}"/>
                  </a:ext>
                </a:extLst>
              </p14:cNvPr>
              <p14:cNvContentPartPr/>
              <p14:nvPr/>
            </p14:nvContentPartPr>
            <p14:xfrm>
              <a:off x="8777117" y="2449663"/>
              <a:ext cx="59400" cy="118440"/>
            </p14:xfrm>
          </p:contentPart>
        </mc:Choice>
        <mc:Fallback>
          <p:pic>
            <p:nvPicPr>
              <p:cNvPr id="23571" name="Ink 23570">
                <a:extLst>
                  <a:ext uri="{FF2B5EF4-FFF2-40B4-BE49-F238E27FC236}">
                    <a16:creationId xmlns:a16="http://schemas.microsoft.com/office/drawing/2014/main" id="{3A45C38C-9261-480F-83C7-5E16E23BC80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714117" y="2387023"/>
                <a:ext cx="185040" cy="24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75" name="Group 23574">
            <a:extLst>
              <a:ext uri="{FF2B5EF4-FFF2-40B4-BE49-F238E27FC236}">
                <a16:creationId xmlns:a16="http://schemas.microsoft.com/office/drawing/2014/main" id="{972A872E-778B-48F4-A990-FEF7677C350B}"/>
              </a:ext>
            </a:extLst>
          </p:cNvPr>
          <p:cNvGrpSpPr/>
          <p:nvPr/>
        </p:nvGrpSpPr>
        <p:grpSpPr>
          <a:xfrm>
            <a:off x="8191397" y="2405743"/>
            <a:ext cx="399960" cy="245520"/>
            <a:chOff x="8191397" y="2405743"/>
            <a:chExt cx="399960" cy="24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074219-A4E8-474C-947D-05CD89CEF32D}"/>
                    </a:ext>
                  </a:extLst>
                </p14:cNvPr>
                <p14:cNvContentPartPr/>
                <p14:nvPr/>
              </p14:nvContentPartPr>
              <p14:xfrm>
                <a:off x="8191397" y="2446423"/>
                <a:ext cx="48960" cy="32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074219-A4E8-474C-947D-05CD89CEF32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128397" y="2383423"/>
                  <a:ext cx="174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D1F8B2F-312D-4C89-A8EC-F8C684736FAA}"/>
                    </a:ext>
                  </a:extLst>
                </p14:cNvPr>
                <p14:cNvContentPartPr/>
                <p14:nvPr/>
              </p14:nvContentPartPr>
              <p14:xfrm>
                <a:off x="8215157" y="2617063"/>
                <a:ext cx="65880" cy="34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D1F8B2F-312D-4C89-A8EC-F8C684736FA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152517" y="2554063"/>
                  <a:ext cx="191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3572" name="Ink 23571">
                  <a:extLst>
                    <a:ext uri="{FF2B5EF4-FFF2-40B4-BE49-F238E27FC236}">
                      <a16:creationId xmlns:a16="http://schemas.microsoft.com/office/drawing/2014/main" id="{F196171D-8FC5-401D-BFF1-C36FE2233842}"/>
                    </a:ext>
                  </a:extLst>
                </p14:cNvPr>
                <p14:cNvContentPartPr/>
                <p14:nvPr/>
              </p14:nvContentPartPr>
              <p14:xfrm>
                <a:off x="8574797" y="2405743"/>
                <a:ext cx="16560" cy="55080"/>
              </p14:xfrm>
            </p:contentPart>
          </mc:Choice>
          <mc:Fallback>
            <p:pic>
              <p:nvPicPr>
                <p:cNvPr id="23572" name="Ink 23571">
                  <a:extLst>
                    <a:ext uri="{FF2B5EF4-FFF2-40B4-BE49-F238E27FC236}">
                      <a16:creationId xmlns:a16="http://schemas.microsoft.com/office/drawing/2014/main" id="{F196171D-8FC5-401D-BFF1-C36FE223384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511797" y="2342743"/>
                  <a:ext cx="1422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3573" name="Ink 23572">
                  <a:extLst>
                    <a:ext uri="{FF2B5EF4-FFF2-40B4-BE49-F238E27FC236}">
                      <a16:creationId xmlns:a16="http://schemas.microsoft.com/office/drawing/2014/main" id="{524A001B-7125-4918-9EF4-053DA0436556}"/>
                    </a:ext>
                  </a:extLst>
                </p14:cNvPr>
                <p14:cNvContentPartPr/>
                <p14:nvPr/>
              </p14:nvContentPartPr>
              <p14:xfrm>
                <a:off x="8462477" y="2461543"/>
                <a:ext cx="62280" cy="57240"/>
              </p14:xfrm>
            </p:contentPart>
          </mc:Choice>
          <mc:Fallback>
            <p:pic>
              <p:nvPicPr>
                <p:cNvPr id="23573" name="Ink 23572">
                  <a:extLst>
                    <a:ext uri="{FF2B5EF4-FFF2-40B4-BE49-F238E27FC236}">
                      <a16:creationId xmlns:a16="http://schemas.microsoft.com/office/drawing/2014/main" id="{524A001B-7125-4918-9EF4-053DA043655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399477" y="2398903"/>
                  <a:ext cx="187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3574" name="Ink 23573">
                  <a:extLst>
                    <a:ext uri="{FF2B5EF4-FFF2-40B4-BE49-F238E27FC236}">
                      <a16:creationId xmlns:a16="http://schemas.microsoft.com/office/drawing/2014/main" id="{5C96FD13-0DB1-4825-B091-E2D49DEBAF64}"/>
                    </a:ext>
                  </a:extLst>
                </p14:cNvPr>
                <p14:cNvContentPartPr/>
                <p14:nvPr/>
              </p14:nvContentPartPr>
              <p14:xfrm>
                <a:off x="8488757" y="2445703"/>
                <a:ext cx="52560" cy="74520"/>
              </p14:xfrm>
            </p:contentPart>
          </mc:Choice>
          <mc:Fallback>
            <p:pic>
              <p:nvPicPr>
                <p:cNvPr id="23574" name="Ink 23573">
                  <a:extLst>
                    <a:ext uri="{FF2B5EF4-FFF2-40B4-BE49-F238E27FC236}">
                      <a16:creationId xmlns:a16="http://schemas.microsoft.com/office/drawing/2014/main" id="{5C96FD13-0DB1-4825-B091-E2D49DEBAF6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426117" y="2382703"/>
                  <a:ext cx="178200" cy="20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3576" name="Ink 23575">
                <a:extLst>
                  <a:ext uri="{FF2B5EF4-FFF2-40B4-BE49-F238E27FC236}">
                    <a16:creationId xmlns:a16="http://schemas.microsoft.com/office/drawing/2014/main" id="{2B898CDC-F6C3-4259-B1C6-41C6F5CB1B30}"/>
                  </a:ext>
                </a:extLst>
              </p14:cNvPr>
              <p14:cNvContentPartPr/>
              <p14:nvPr/>
            </p14:nvContentPartPr>
            <p14:xfrm>
              <a:off x="6645917" y="4055623"/>
              <a:ext cx="64080" cy="96480"/>
            </p14:xfrm>
          </p:contentPart>
        </mc:Choice>
        <mc:Fallback>
          <p:pic>
            <p:nvPicPr>
              <p:cNvPr id="23576" name="Ink 23575">
                <a:extLst>
                  <a:ext uri="{FF2B5EF4-FFF2-40B4-BE49-F238E27FC236}">
                    <a16:creationId xmlns:a16="http://schemas.microsoft.com/office/drawing/2014/main" id="{2B898CDC-F6C3-4259-B1C6-41C6F5CB1B3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582917" y="3992983"/>
                <a:ext cx="1897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23577" name="Ink 23576">
                <a:extLst>
                  <a:ext uri="{FF2B5EF4-FFF2-40B4-BE49-F238E27FC236}">
                    <a16:creationId xmlns:a16="http://schemas.microsoft.com/office/drawing/2014/main" id="{C93EECC8-3D4E-4A43-AF94-4F967F3A179C}"/>
                  </a:ext>
                </a:extLst>
              </p14:cNvPr>
              <p14:cNvContentPartPr/>
              <p14:nvPr/>
            </p14:nvContentPartPr>
            <p14:xfrm>
              <a:off x="6008357" y="3993343"/>
              <a:ext cx="53280" cy="258120"/>
            </p14:xfrm>
          </p:contentPart>
        </mc:Choice>
        <mc:Fallback>
          <p:pic>
            <p:nvPicPr>
              <p:cNvPr id="23577" name="Ink 23576">
                <a:extLst>
                  <a:ext uri="{FF2B5EF4-FFF2-40B4-BE49-F238E27FC236}">
                    <a16:creationId xmlns:a16="http://schemas.microsoft.com/office/drawing/2014/main" id="{C93EECC8-3D4E-4A43-AF94-4F967F3A179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945717" y="3930343"/>
                <a:ext cx="178920" cy="38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8030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816" y="0"/>
            <a:ext cx="5164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54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t="18333"/>
          <a:stretch/>
        </p:blipFill>
        <p:spPr bwMode="auto">
          <a:xfrm>
            <a:off x="1600200" y="1295400"/>
            <a:ext cx="7467600" cy="535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27843"/>
            <a:ext cx="624254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19.  Relativistic Hamilton-Jacobi Equation of a free particle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1600200"/>
            <a:ext cx="295465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From mechanics		</a:t>
            </a:r>
          </a:p>
          <a:p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374C8E-C175-4222-BE1E-7E183F73FF7C}"/>
                  </a:ext>
                </a:extLst>
              </p14:cNvPr>
              <p14:cNvContentPartPr/>
              <p14:nvPr/>
            </p14:nvContentPartPr>
            <p14:xfrm>
              <a:off x="3736037" y="2551903"/>
              <a:ext cx="149400" cy="192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374C8E-C175-4222-BE1E-7E183F73FF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3037" y="2488903"/>
                <a:ext cx="27504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904BC2-95B4-4B26-8E2D-113C7347109F}"/>
                  </a:ext>
                </a:extLst>
              </p14:cNvPr>
              <p14:cNvContentPartPr/>
              <p14:nvPr/>
            </p14:nvContentPartPr>
            <p14:xfrm>
              <a:off x="3572597" y="2389903"/>
              <a:ext cx="354960" cy="156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904BC2-95B4-4B26-8E2D-113C734710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09597" y="2326903"/>
                <a:ext cx="48060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0371CF-84E7-4445-86AF-262725DAD754}"/>
                  </a:ext>
                </a:extLst>
              </p14:cNvPr>
              <p14:cNvContentPartPr/>
              <p14:nvPr/>
            </p14:nvContentPartPr>
            <p14:xfrm>
              <a:off x="4093157" y="2508703"/>
              <a:ext cx="326520" cy="92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0371CF-84E7-4445-86AF-262725DAD7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30157" y="2446063"/>
                <a:ext cx="452160" cy="21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A97448DC-057E-44BD-BB7C-22DBC2C0B754}"/>
              </a:ext>
            </a:extLst>
          </p:cNvPr>
          <p:cNvGrpSpPr/>
          <p:nvPr/>
        </p:nvGrpSpPr>
        <p:grpSpPr>
          <a:xfrm>
            <a:off x="3929717" y="2519503"/>
            <a:ext cx="49680" cy="37800"/>
            <a:chOff x="3929717" y="2519503"/>
            <a:chExt cx="49680" cy="3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9F0EDF2-6958-4ABC-9E19-BDD8315B4413}"/>
                    </a:ext>
                  </a:extLst>
                </p14:cNvPr>
                <p14:cNvContentPartPr/>
                <p14:nvPr/>
              </p14:nvContentPartPr>
              <p14:xfrm>
                <a:off x="3929717" y="2543263"/>
                <a:ext cx="37440" cy="14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9F0EDF2-6958-4ABC-9E19-BDD8315B441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67077" y="2480263"/>
                  <a:ext cx="163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BDECEFC-D204-499A-812B-202D77C3D369}"/>
                    </a:ext>
                  </a:extLst>
                </p14:cNvPr>
                <p14:cNvContentPartPr/>
                <p14:nvPr/>
              </p14:nvContentPartPr>
              <p14:xfrm>
                <a:off x="3960677" y="2519503"/>
                <a:ext cx="18720" cy="33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BDECEFC-D204-499A-812B-202D77C3D36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98037" y="2456863"/>
                  <a:ext cx="14436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7B31F2-EC6E-44D8-9A69-9A3659BDA143}"/>
              </a:ext>
            </a:extLst>
          </p:cNvPr>
          <p:cNvGrpSpPr/>
          <p:nvPr/>
        </p:nvGrpSpPr>
        <p:grpSpPr>
          <a:xfrm>
            <a:off x="4695077" y="2387383"/>
            <a:ext cx="276120" cy="316080"/>
            <a:chOff x="4695077" y="2387383"/>
            <a:chExt cx="276120" cy="31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92A3BEB-945E-4A5A-AFC3-28E5EFEF89C8}"/>
                    </a:ext>
                  </a:extLst>
                </p14:cNvPr>
                <p14:cNvContentPartPr/>
                <p14:nvPr/>
              </p14:nvContentPartPr>
              <p14:xfrm>
                <a:off x="4695077" y="2619943"/>
                <a:ext cx="64800" cy="83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92A3BEB-945E-4A5A-AFC3-28E5EFEF89C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632077" y="2556943"/>
                  <a:ext cx="1904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29259C2-A6CC-477E-8392-FA8A51582F04}"/>
                    </a:ext>
                  </a:extLst>
                </p14:cNvPr>
                <p14:cNvContentPartPr/>
                <p14:nvPr/>
              </p14:nvContentPartPr>
              <p14:xfrm>
                <a:off x="4953557" y="2387383"/>
                <a:ext cx="17640" cy="1339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29259C2-A6CC-477E-8392-FA8A51582F0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90557" y="2324383"/>
                  <a:ext cx="143280" cy="25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47482AB-5A4C-456C-B3EF-2090F15D92AC}"/>
                  </a:ext>
                </a:extLst>
              </p14:cNvPr>
              <p14:cNvContentPartPr/>
              <p14:nvPr/>
            </p14:nvContentPartPr>
            <p14:xfrm>
              <a:off x="3259037" y="2541103"/>
              <a:ext cx="1091160" cy="2368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47482AB-5A4C-456C-B3EF-2090F15D92A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41397" y="2523103"/>
                <a:ext cx="11268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7224529-D760-484A-BE21-A3B1AF4560DC}"/>
                  </a:ext>
                </a:extLst>
              </p14:cNvPr>
              <p14:cNvContentPartPr/>
              <p14:nvPr/>
            </p14:nvContentPartPr>
            <p14:xfrm>
              <a:off x="2551277" y="4805143"/>
              <a:ext cx="213840" cy="586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7224529-D760-484A-BE21-A3B1AF4560D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88637" y="4742143"/>
                <a:ext cx="3394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6E85373-62A2-425D-85AC-77786745330C}"/>
                  </a:ext>
                </a:extLst>
              </p14:cNvPr>
              <p14:cNvContentPartPr/>
              <p14:nvPr/>
            </p14:nvContentPartPr>
            <p14:xfrm>
              <a:off x="8370677" y="4687423"/>
              <a:ext cx="81360" cy="1983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6E85373-62A2-425D-85AC-77786745330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307677" y="4624423"/>
                <a:ext cx="207000" cy="21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AEFA76D-C8A7-4551-9FB0-A261DF930C86}"/>
                  </a:ext>
                </a:extLst>
              </p14:cNvPr>
              <p14:cNvContentPartPr/>
              <p14:nvPr/>
            </p14:nvContentPartPr>
            <p14:xfrm>
              <a:off x="8366357" y="3716143"/>
              <a:ext cx="180000" cy="8784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AEFA76D-C8A7-4551-9FB0-A261DF930C8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303717" y="3653503"/>
                <a:ext cx="305640" cy="10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1865963-0C59-4369-9143-6E62FCAA75C2}"/>
                  </a:ext>
                </a:extLst>
              </p14:cNvPr>
              <p14:cNvContentPartPr/>
              <p14:nvPr/>
            </p14:nvContentPartPr>
            <p14:xfrm>
              <a:off x="8403797" y="1313863"/>
              <a:ext cx="113040" cy="20653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1865963-0C59-4369-9143-6E62FCAA75C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40797" y="1250863"/>
                <a:ext cx="238680" cy="21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61D8EAE-03EC-434B-971F-A26507CA7130}"/>
                  </a:ext>
                </a:extLst>
              </p14:cNvPr>
              <p14:cNvContentPartPr/>
              <p14:nvPr/>
            </p14:nvContentPartPr>
            <p14:xfrm>
              <a:off x="8806637" y="3743143"/>
              <a:ext cx="141480" cy="81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61D8EAE-03EC-434B-971F-A26507CA713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743997" y="3680503"/>
                <a:ext cx="26712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DBB69E3-5AC0-4FF0-9A9F-D1446AADA667}"/>
                  </a:ext>
                </a:extLst>
              </p14:cNvPr>
              <p14:cNvContentPartPr/>
              <p14:nvPr/>
            </p14:nvContentPartPr>
            <p14:xfrm>
              <a:off x="1812917" y="3382423"/>
              <a:ext cx="119520" cy="1108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DBB69E3-5AC0-4FF0-9A9F-D1446AADA66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50277" y="3319423"/>
                <a:ext cx="2451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F1F8BFC-B078-4097-BFC7-16AE4662FE68}"/>
                  </a:ext>
                </a:extLst>
              </p14:cNvPr>
              <p14:cNvContentPartPr/>
              <p14:nvPr/>
            </p14:nvContentPartPr>
            <p14:xfrm>
              <a:off x="6250637" y="6449983"/>
              <a:ext cx="680040" cy="1947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F1F8BFC-B078-4097-BFC7-16AE4662FE6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87997" y="6386983"/>
                <a:ext cx="805680" cy="32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C3B2A1D5-1745-4BFA-ABD4-72A53C06AFA5}"/>
              </a:ext>
            </a:extLst>
          </p:cNvPr>
          <p:cNvGrpSpPr/>
          <p:nvPr/>
        </p:nvGrpSpPr>
        <p:grpSpPr>
          <a:xfrm>
            <a:off x="6274757" y="5350183"/>
            <a:ext cx="684720" cy="123840"/>
            <a:chOff x="6274757" y="5350183"/>
            <a:chExt cx="684720" cy="12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CFA8B1D-003E-42F5-BB2B-0B294065F91D}"/>
                    </a:ext>
                  </a:extLst>
                </p14:cNvPr>
                <p14:cNvContentPartPr/>
                <p14:nvPr/>
              </p14:nvContentPartPr>
              <p14:xfrm>
                <a:off x="6829877" y="5350183"/>
                <a:ext cx="129600" cy="73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CFA8B1D-003E-42F5-BB2B-0B294065F91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66877" y="5287183"/>
                  <a:ext cx="255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B5B9BBB-20C2-4464-91A8-15FC06EBF727}"/>
                    </a:ext>
                  </a:extLst>
                </p14:cNvPr>
                <p14:cNvContentPartPr/>
                <p14:nvPr/>
              </p14:nvContentPartPr>
              <p14:xfrm>
                <a:off x="6274757" y="5402743"/>
                <a:ext cx="335520" cy="71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B5B9BBB-20C2-4464-91A8-15FC06EBF72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12117" y="5339743"/>
                  <a:ext cx="46116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45BF527-C9BB-4BDE-808A-7F6C7016800B}"/>
              </a:ext>
            </a:extLst>
          </p:cNvPr>
          <p:cNvGrpSpPr/>
          <p:nvPr/>
        </p:nvGrpSpPr>
        <p:grpSpPr>
          <a:xfrm>
            <a:off x="5030597" y="5436943"/>
            <a:ext cx="98640" cy="293760"/>
            <a:chOff x="5030597" y="5436943"/>
            <a:chExt cx="98640" cy="29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FD37F35-8682-44A2-81BD-82BCE5693C5E}"/>
                    </a:ext>
                  </a:extLst>
                </p14:cNvPr>
                <p14:cNvContentPartPr/>
                <p14:nvPr/>
              </p14:nvContentPartPr>
              <p14:xfrm>
                <a:off x="5036357" y="5634223"/>
                <a:ext cx="55800" cy="96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FD37F35-8682-44A2-81BD-82BCE5693C5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973357" y="5571223"/>
                  <a:ext cx="1814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5DBA13D-7E80-4259-8988-FDD73E264B90}"/>
                    </a:ext>
                  </a:extLst>
                </p14:cNvPr>
                <p14:cNvContentPartPr/>
                <p14:nvPr/>
              </p14:nvContentPartPr>
              <p14:xfrm>
                <a:off x="5060477" y="5515423"/>
                <a:ext cx="31320" cy="111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5DBA13D-7E80-4259-8988-FDD73E264B9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997837" y="5452783"/>
                  <a:ext cx="1569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B10FB18-E71E-4C98-84F1-6E4BA3088818}"/>
                    </a:ext>
                  </a:extLst>
                </p14:cNvPr>
                <p14:cNvContentPartPr/>
                <p14:nvPr/>
              </p14:nvContentPartPr>
              <p14:xfrm>
                <a:off x="5033837" y="5597863"/>
                <a:ext cx="27000" cy="81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B10FB18-E71E-4C98-84F1-6E4BA308881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971197" y="5535223"/>
                  <a:ext cx="1526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8B4AB4B-6854-4AC3-90DB-C6208794960B}"/>
                    </a:ext>
                  </a:extLst>
                </p14:cNvPr>
                <p14:cNvContentPartPr/>
                <p14:nvPr/>
              </p14:nvContentPartPr>
              <p14:xfrm>
                <a:off x="5030597" y="5436943"/>
                <a:ext cx="98640" cy="68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8B4AB4B-6854-4AC3-90DB-C6208794960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67597" y="5374303"/>
                  <a:ext cx="22428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9893AA-6A7E-494D-A05C-F83901F7700B}"/>
                  </a:ext>
                </a:extLst>
              </p14:cNvPr>
              <p14:cNvContentPartPr/>
              <p14:nvPr/>
            </p14:nvContentPartPr>
            <p14:xfrm>
              <a:off x="2868077" y="6369343"/>
              <a:ext cx="54000" cy="1148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9893AA-6A7E-494D-A05C-F83901F7700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805077" y="6306703"/>
                <a:ext cx="1796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4576" name="Ink 24575">
                <a:extLst>
                  <a:ext uri="{FF2B5EF4-FFF2-40B4-BE49-F238E27FC236}">
                    <a16:creationId xmlns:a16="http://schemas.microsoft.com/office/drawing/2014/main" id="{549B4479-E59B-4C7B-98EF-DEA4631E6EAF}"/>
                  </a:ext>
                </a:extLst>
              </p14:cNvPr>
              <p14:cNvContentPartPr/>
              <p14:nvPr/>
            </p14:nvContentPartPr>
            <p14:xfrm>
              <a:off x="3523637" y="6457183"/>
              <a:ext cx="796320" cy="132480"/>
            </p14:xfrm>
          </p:contentPart>
        </mc:Choice>
        <mc:Fallback>
          <p:pic>
            <p:nvPicPr>
              <p:cNvPr id="24576" name="Ink 24575">
                <a:extLst>
                  <a:ext uri="{FF2B5EF4-FFF2-40B4-BE49-F238E27FC236}">
                    <a16:creationId xmlns:a16="http://schemas.microsoft.com/office/drawing/2014/main" id="{549B4479-E59B-4C7B-98EF-DEA4631E6EA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460997" y="6394183"/>
                <a:ext cx="9219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4577" name="Ink 24576">
                <a:extLst>
                  <a:ext uri="{FF2B5EF4-FFF2-40B4-BE49-F238E27FC236}">
                    <a16:creationId xmlns:a16="http://schemas.microsoft.com/office/drawing/2014/main" id="{9F8EA790-7905-4285-8B9E-C587A1642B2E}"/>
                  </a:ext>
                </a:extLst>
              </p14:cNvPr>
              <p14:cNvContentPartPr/>
              <p14:nvPr/>
            </p14:nvContentPartPr>
            <p14:xfrm>
              <a:off x="4781477" y="6563383"/>
              <a:ext cx="823320" cy="161640"/>
            </p14:xfrm>
          </p:contentPart>
        </mc:Choice>
        <mc:Fallback>
          <p:pic>
            <p:nvPicPr>
              <p:cNvPr id="24577" name="Ink 24576">
                <a:extLst>
                  <a:ext uri="{FF2B5EF4-FFF2-40B4-BE49-F238E27FC236}">
                    <a16:creationId xmlns:a16="http://schemas.microsoft.com/office/drawing/2014/main" id="{9F8EA790-7905-4285-8B9E-C587A1642B2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718837" y="6500383"/>
                <a:ext cx="94896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4579" name="Ink 24578">
                <a:extLst>
                  <a:ext uri="{FF2B5EF4-FFF2-40B4-BE49-F238E27FC236}">
                    <a16:creationId xmlns:a16="http://schemas.microsoft.com/office/drawing/2014/main" id="{2DDC77FD-BD23-47A0-BF24-C711658A40F0}"/>
                  </a:ext>
                </a:extLst>
              </p14:cNvPr>
              <p14:cNvContentPartPr/>
              <p14:nvPr/>
            </p14:nvContentPartPr>
            <p14:xfrm>
              <a:off x="7309757" y="3224023"/>
              <a:ext cx="125280" cy="68040"/>
            </p14:xfrm>
          </p:contentPart>
        </mc:Choice>
        <mc:Fallback>
          <p:pic>
            <p:nvPicPr>
              <p:cNvPr id="24579" name="Ink 24578">
                <a:extLst>
                  <a:ext uri="{FF2B5EF4-FFF2-40B4-BE49-F238E27FC236}">
                    <a16:creationId xmlns:a16="http://schemas.microsoft.com/office/drawing/2014/main" id="{2DDC77FD-BD23-47A0-BF24-C711658A40F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247117" y="3161023"/>
                <a:ext cx="2509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4580" name="Ink 24579">
                <a:extLst>
                  <a:ext uri="{FF2B5EF4-FFF2-40B4-BE49-F238E27FC236}">
                    <a16:creationId xmlns:a16="http://schemas.microsoft.com/office/drawing/2014/main" id="{6EE1CB4C-0914-45E8-9195-4182B65DC0F3}"/>
                  </a:ext>
                </a:extLst>
              </p14:cNvPr>
              <p14:cNvContentPartPr/>
              <p14:nvPr/>
            </p14:nvContentPartPr>
            <p14:xfrm>
              <a:off x="5466917" y="3220423"/>
              <a:ext cx="63000" cy="38880"/>
            </p14:xfrm>
          </p:contentPart>
        </mc:Choice>
        <mc:Fallback>
          <p:pic>
            <p:nvPicPr>
              <p:cNvPr id="24580" name="Ink 24579">
                <a:extLst>
                  <a:ext uri="{FF2B5EF4-FFF2-40B4-BE49-F238E27FC236}">
                    <a16:creationId xmlns:a16="http://schemas.microsoft.com/office/drawing/2014/main" id="{6EE1CB4C-0914-45E8-9195-4182B65DC0F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404277" y="3157423"/>
                <a:ext cx="1886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4581" name="Ink 24580">
                <a:extLst>
                  <a:ext uri="{FF2B5EF4-FFF2-40B4-BE49-F238E27FC236}">
                    <a16:creationId xmlns:a16="http://schemas.microsoft.com/office/drawing/2014/main" id="{DAD2DC0E-587D-42A4-A0F1-E817824422A4}"/>
                  </a:ext>
                </a:extLst>
              </p14:cNvPr>
              <p14:cNvContentPartPr/>
              <p14:nvPr/>
            </p14:nvContentPartPr>
            <p14:xfrm>
              <a:off x="8364557" y="4593823"/>
              <a:ext cx="57960" cy="183240"/>
            </p14:xfrm>
          </p:contentPart>
        </mc:Choice>
        <mc:Fallback>
          <p:pic>
            <p:nvPicPr>
              <p:cNvPr id="24581" name="Ink 24580">
                <a:extLst>
                  <a:ext uri="{FF2B5EF4-FFF2-40B4-BE49-F238E27FC236}">
                    <a16:creationId xmlns:a16="http://schemas.microsoft.com/office/drawing/2014/main" id="{DAD2DC0E-587D-42A4-A0F1-E817824422A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301557" y="4530823"/>
                <a:ext cx="1836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4582" name="Ink 24581">
                <a:extLst>
                  <a:ext uri="{FF2B5EF4-FFF2-40B4-BE49-F238E27FC236}">
                    <a16:creationId xmlns:a16="http://schemas.microsoft.com/office/drawing/2014/main" id="{0CAF52CC-D6B9-47DC-896C-6867A8B53EED}"/>
                  </a:ext>
                </a:extLst>
              </p14:cNvPr>
              <p14:cNvContentPartPr/>
              <p14:nvPr/>
            </p14:nvContentPartPr>
            <p14:xfrm>
              <a:off x="1923437" y="5169463"/>
              <a:ext cx="105480" cy="129240"/>
            </p14:xfrm>
          </p:contentPart>
        </mc:Choice>
        <mc:Fallback>
          <p:pic>
            <p:nvPicPr>
              <p:cNvPr id="24582" name="Ink 24581">
                <a:extLst>
                  <a:ext uri="{FF2B5EF4-FFF2-40B4-BE49-F238E27FC236}">
                    <a16:creationId xmlns:a16="http://schemas.microsoft.com/office/drawing/2014/main" id="{0CAF52CC-D6B9-47DC-896C-6867A8B53EE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860437" y="5106463"/>
                <a:ext cx="23112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4583" name="Ink 24582">
                <a:extLst>
                  <a:ext uri="{FF2B5EF4-FFF2-40B4-BE49-F238E27FC236}">
                    <a16:creationId xmlns:a16="http://schemas.microsoft.com/office/drawing/2014/main" id="{31D0A235-F397-4740-BFFB-2CC51F3A3249}"/>
                  </a:ext>
                </a:extLst>
              </p14:cNvPr>
              <p14:cNvContentPartPr/>
              <p14:nvPr/>
            </p14:nvContentPartPr>
            <p14:xfrm>
              <a:off x="1545797" y="3935743"/>
              <a:ext cx="684720" cy="1343160"/>
            </p14:xfrm>
          </p:contentPart>
        </mc:Choice>
        <mc:Fallback>
          <p:pic>
            <p:nvPicPr>
              <p:cNvPr id="24583" name="Ink 24582">
                <a:extLst>
                  <a:ext uri="{FF2B5EF4-FFF2-40B4-BE49-F238E27FC236}">
                    <a16:creationId xmlns:a16="http://schemas.microsoft.com/office/drawing/2014/main" id="{31D0A235-F397-4740-BFFB-2CC51F3A324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483157" y="3873103"/>
                <a:ext cx="810360" cy="146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8508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11497"/>
          <a:stretch/>
        </p:blipFill>
        <p:spPr bwMode="auto">
          <a:xfrm>
            <a:off x="990600" y="838200"/>
            <a:ext cx="7543799" cy="602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1655" y="304800"/>
            <a:ext cx="399006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20.  Transition to classical mechanics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B25C671-3186-4835-9FEE-8B4FDEF2F006}"/>
                  </a:ext>
                </a:extLst>
              </p14:cNvPr>
              <p14:cNvContentPartPr/>
              <p14:nvPr/>
            </p14:nvContentPartPr>
            <p14:xfrm>
              <a:off x="4547117" y="1654783"/>
              <a:ext cx="123480" cy="69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B25C671-3186-4835-9FEE-8B4FDEF2F0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4477" y="1592143"/>
                <a:ext cx="2491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B2F0950-EE62-430D-971B-CD09DA47CF38}"/>
                  </a:ext>
                </a:extLst>
              </p14:cNvPr>
              <p14:cNvContentPartPr/>
              <p14:nvPr/>
            </p14:nvContentPartPr>
            <p14:xfrm>
              <a:off x="5821157" y="4557103"/>
              <a:ext cx="586080" cy="90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B2F0950-EE62-430D-971B-CD09DA47CF3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58157" y="4494103"/>
                <a:ext cx="7117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08D270E-C69B-4C89-A5E3-5D3C0B84F307}"/>
                  </a:ext>
                </a:extLst>
              </p14:cNvPr>
              <p14:cNvContentPartPr/>
              <p14:nvPr/>
            </p14:nvContentPartPr>
            <p14:xfrm>
              <a:off x="4581317" y="4575823"/>
              <a:ext cx="582480" cy="76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08D270E-C69B-4C89-A5E3-5D3C0B84F30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18677" y="4513183"/>
                <a:ext cx="708120" cy="20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EB3161C-75C6-4822-9E7A-DFF7EEE70505}"/>
              </a:ext>
            </a:extLst>
          </p:cNvPr>
          <p:cNvGrpSpPr/>
          <p:nvPr/>
        </p:nvGrpSpPr>
        <p:grpSpPr>
          <a:xfrm>
            <a:off x="3342197" y="4471783"/>
            <a:ext cx="576000" cy="70920"/>
            <a:chOff x="3342197" y="4471783"/>
            <a:chExt cx="576000" cy="7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44D3FC9-1956-40BB-922A-46257418886F}"/>
                    </a:ext>
                  </a:extLst>
                </p14:cNvPr>
                <p14:cNvContentPartPr/>
                <p14:nvPr/>
              </p14:nvContentPartPr>
              <p14:xfrm>
                <a:off x="3342197" y="4484383"/>
                <a:ext cx="185040" cy="58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44D3FC9-1956-40BB-922A-46257418886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79557" y="4421743"/>
                  <a:ext cx="3106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6E70E06-B04C-4C11-9A6E-E5E33286DB26}"/>
                    </a:ext>
                  </a:extLst>
                </p14:cNvPr>
                <p14:cNvContentPartPr/>
                <p14:nvPr/>
              </p14:nvContentPartPr>
              <p14:xfrm>
                <a:off x="3826397" y="4471783"/>
                <a:ext cx="91800" cy="34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6E70E06-B04C-4C11-9A6E-E5E33286DB2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63397" y="4408783"/>
                  <a:ext cx="21744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1DCAE86-CC36-4A33-9EE8-65128C6E5E09}"/>
                  </a:ext>
                </a:extLst>
              </p14:cNvPr>
              <p14:cNvContentPartPr/>
              <p14:nvPr/>
            </p14:nvContentPartPr>
            <p14:xfrm>
              <a:off x="2663237" y="4405903"/>
              <a:ext cx="241560" cy="385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1DCAE86-CC36-4A33-9EE8-65128C6E5E0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00237" y="4343263"/>
                <a:ext cx="3672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270EEAB-83CF-4007-940F-ECEACD771810}"/>
                  </a:ext>
                </a:extLst>
              </p14:cNvPr>
              <p14:cNvContentPartPr/>
              <p14:nvPr/>
            </p14:nvContentPartPr>
            <p14:xfrm>
              <a:off x="8234237" y="6491023"/>
              <a:ext cx="93240" cy="3430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270EEAB-83CF-4007-940F-ECEACD77181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71597" y="6428383"/>
                <a:ext cx="21888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019DE0-BE9A-432D-A6AF-1FE5DD26D780}"/>
                  </a:ext>
                </a:extLst>
              </p14:cNvPr>
              <p14:cNvContentPartPr/>
              <p14:nvPr/>
            </p14:nvContentPartPr>
            <p14:xfrm>
              <a:off x="8223797" y="4909929"/>
              <a:ext cx="88920" cy="13701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019DE0-BE9A-432D-A6AF-1FE5DD26D78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61157" y="4847289"/>
                <a:ext cx="214560" cy="14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6065AE-435F-4E74-86AD-96F57AA28F93}"/>
                  </a:ext>
                </a:extLst>
              </p14:cNvPr>
              <p14:cNvContentPartPr/>
              <p14:nvPr/>
            </p14:nvContentPartPr>
            <p14:xfrm>
              <a:off x="8180957" y="1149369"/>
              <a:ext cx="141840" cy="3755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6065AE-435F-4E74-86AD-96F57AA28F9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18317" y="1086369"/>
                <a:ext cx="267480" cy="38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153F20-69CD-41AE-98E3-0FD2B67A0411}"/>
                  </a:ext>
                </a:extLst>
              </p14:cNvPr>
              <p14:cNvContentPartPr/>
              <p14:nvPr/>
            </p14:nvContentPartPr>
            <p14:xfrm>
              <a:off x="8245037" y="772449"/>
              <a:ext cx="56160" cy="378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153F20-69CD-41AE-98E3-0FD2B67A041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82037" y="709449"/>
                <a:ext cx="18180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5E673FA-ADE9-4226-AB56-9E7D28D3E172}"/>
                  </a:ext>
                </a:extLst>
              </p14:cNvPr>
              <p14:cNvContentPartPr/>
              <p14:nvPr/>
            </p14:nvContentPartPr>
            <p14:xfrm>
              <a:off x="1431677" y="6738729"/>
              <a:ext cx="111600" cy="230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5E673FA-ADE9-4226-AB56-9E7D28D3E17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369037" y="6676089"/>
                <a:ext cx="2372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52E2458-90EB-4FF7-BCDF-A72C5CF80818}"/>
                  </a:ext>
                </a:extLst>
              </p14:cNvPr>
              <p14:cNvContentPartPr/>
              <p14:nvPr/>
            </p14:nvContentPartPr>
            <p14:xfrm>
              <a:off x="7281677" y="3888969"/>
              <a:ext cx="78840" cy="338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52E2458-90EB-4FF7-BCDF-A72C5CF8081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18677" y="3826329"/>
                <a:ext cx="2044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2EF0972-576A-46D5-A397-56CD7B7C76D5}"/>
                  </a:ext>
                </a:extLst>
              </p14:cNvPr>
              <p14:cNvContentPartPr/>
              <p14:nvPr/>
            </p14:nvContentPartPr>
            <p14:xfrm>
              <a:off x="6306797" y="4465329"/>
              <a:ext cx="177840" cy="57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2EF0972-576A-46D5-A397-56CD7B7C76D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44157" y="4402689"/>
                <a:ext cx="3034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BC3D101-275A-42F8-8AB0-42D45DAF9F84}"/>
                  </a:ext>
                </a:extLst>
              </p14:cNvPr>
              <p14:cNvContentPartPr/>
              <p14:nvPr/>
            </p14:nvContentPartPr>
            <p14:xfrm>
              <a:off x="5744117" y="4523649"/>
              <a:ext cx="151200" cy="388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BC3D101-275A-42F8-8AB0-42D45DAF9F8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81477" y="4461009"/>
                <a:ext cx="276840" cy="16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A7D1632B-BE37-41E5-BA92-58D6BB14B7F5}"/>
              </a:ext>
            </a:extLst>
          </p:cNvPr>
          <p:cNvGrpSpPr/>
          <p:nvPr/>
        </p:nvGrpSpPr>
        <p:grpSpPr>
          <a:xfrm>
            <a:off x="5949317" y="3509169"/>
            <a:ext cx="73440" cy="243720"/>
            <a:chOff x="5949317" y="3509169"/>
            <a:chExt cx="73440" cy="24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CFA15E9-0A05-4B73-95CB-8DA544A38E8E}"/>
                    </a:ext>
                  </a:extLst>
                </p14:cNvPr>
                <p14:cNvContentPartPr/>
                <p14:nvPr/>
              </p14:nvContentPartPr>
              <p14:xfrm>
                <a:off x="5949317" y="3663609"/>
                <a:ext cx="31680" cy="89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CFA15E9-0A05-4B73-95CB-8DA544A38E8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86317" y="3600969"/>
                  <a:ext cx="1573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A48F0C9-339F-44C4-B446-92C94580C0D6}"/>
                    </a:ext>
                  </a:extLst>
                </p14:cNvPr>
                <p14:cNvContentPartPr/>
                <p14:nvPr/>
              </p14:nvContentPartPr>
              <p14:xfrm>
                <a:off x="5972717" y="3585849"/>
                <a:ext cx="34920" cy="57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A48F0C9-339F-44C4-B446-92C94580C0D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909717" y="3523209"/>
                  <a:ext cx="160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3D19609-26EE-4F9A-85FF-FFEEEC7B11BE}"/>
                    </a:ext>
                  </a:extLst>
                </p14:cNvPr>
                <p14:cNvContentPartPr/>
                <p14:nvPr/>
              </p14:nvContentPartPr>
              <p14:xfrm>
                <a:off x="5960477" y="3509169"/>
                <a:ext cx="62280" cy="25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3D19609-26EE-4F9A-85FF-FFEEEC7B11B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97477" y="3446529"/>
                  <a:ext cx="187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FD27356-C2A2-47C8-87C5-5C14FDE6CFBC}"/>
                    </a:ext>
                  </a:extLst>
                </p14:cNvPr>
                <p14:cNvContentPartPr/>
                <p14:nvPr/>
              </p14:nvContentPartPr>
              <p14:xfrm>
                <a:off x="5957237" y="3576489"/>
                <a:ext cx="20160" cy="53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FD27356-C2A2-47C8-87C5-5C14FDE6CFB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894597" y="3513849"/>
                  <a:ext cx="145800" cy="17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5600" name="Ink 25599">
                <a:extLst>
                  <a:ext uri="{FF2B5EF4-FFF2-40B4-BE49-F238E27FC236}">
                    <a16:creationId xmlns:a16="http://schemas.microsoft.com/office/drawing/2014/main" id="{7755B29A-9707-4C67-90AE-9C58DC47A8EF}"/>
                  </a:ext>
                </a:extLst>
              </p14:cNvPr>
              <p14:cNvContentPartPr/>
              <p14:nvPr/>
            </p14:nvContentPartPr>
            <p14:xfrm>
              <a:off x="1484237" y="5955009"/>
              <a:ext cx="43920" cy="141480"/>
            </p14:xfrm>
          </p:contentPart>
        </mc:Choice>
        <mc:Fallback>
          <p:pic>
            <p:nvPicPr>
              <p:cNvPr id="25600" name="Ink 25599">
                <a:extLst>
                  <a:ext uri="{FF2B5EF4-FFF2-40B4-BE49-F238E27FC236}">
                    <a16:creationId xmlns:a16="http://schemas.microsoft.com/office/drawing/2014/main" id="{7755B29A-9707-4C67-90AE-9C58DC47A8E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421237" y="5892009"/>
                <a:ext cx="169560" cy="26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06" name="Group 25605">
            <a:extLst>
              <a:ext uri="{FF2B5EF4-FFF2-40B4-BE49-F238E27FC236}">
                <a16:creationId xmlns:a16="http://schemas.microsoft.com/office/drawing/2014/main" id="{4A001EE5-EBF4-4854-B527-9D7DAD216089}"/>
              </a:ext>
            </a:extLst>
          </p:cNvPr>
          <p:cNvGrpSpPr/>
          <p:nvPr/>
        </p:nvGrpSpPr>
        <p:grpSpPr>
          <a:xfrm>
            <a:off x="1470197" y="5779329"/>
            <a:ext cx="122400" cy="213120"/>
            <a:chOff x="1470197" y="5779329"/>
            <a:chExt cx="122400" cy="2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601" name="Ink 25600">
                  <a:extLst>
                    <a:ext uri="{FF2B5EF4-FFF2-40B4-BE49-F238E27FC236}">
                      <a16:creationId xmlns:a16="http://schemas.microsoft.com/office/drawing/2014/main" id="{4B4B55DD-EFCA-4419-9BD3-1B8910B79334}"/>
                    </a:ext>
                  </a:extLst>
                </p14:cNvPr>
                <p14:cNvContentPartPr/>
                <p14:nvPr/>
              </p14:nvContentPartPr>
              <p14:xfrm>
                <a:off x="1470197" y="5779329"/>
                <a:ext cx="36000" cy="213120"/>
              </p14:xfrm>
            </p:contentPart>
          </mc:Choice>
          <mc:Fallback>
            <p:pic>
              <p:nvPicPr>
                <p:cNvPr id="25601" name="Ink 25600">
                  <a:extLst>
                    <a:ext uri="{FF2B5EF4-FFF2-40B4-BE49-F238E27FC236}">
                      <a16:creationId xmlns:a16="http://schemas.microsoft.com/office/drawing/2014/main" id="{4B4B55DD-EFCA-4419-9BD3-1B8910B7933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407557" y="5716689"/>
                  <a:ext cx="1616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603" name="Ink 25602">
                  <a:extLst>
                    <a:ext uri="{FF2B5EF4-FFF2-40B4-BE49-F238E27FC236}">
                      <a16:creationId xmlns:a16="http://schemas.microsoft.com/office/drawing/2014/main" id="{D5DFF6E1-4875-4D76-8279-445C936DBACB}"/>
                    </a:ext>
                  </a:extLst>
                </p14:cNvPr>
                <p14:cNvContentPartPr/>
                <p14:nvPr/>
              </p14:nvContentPartPr>
              <p14:xfrm>
                <a:off x="1536797" y="5843049"/>
                <a:ext cx="55800" cy="36360"/>
              </p14:xfrm>
            </p:contentPart>
          </mc:Choice>
          <mc:Fallback>
            <p:pic>
              <p:nvPicPr>
                <p:cNvPr id="25603" name="Ink 25602">
                  <a:extLst>
                    <a:ext uri="{FF2B5EF4-FFF2-40B4-BE49-F238E27FC236}">
                      <a16:creationId xmlns:a16="http://schemas.microsoft.com/office/drawing/2014/main" id="{D5DFF6E1-4875-4D76-8279-445C936DBAC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473797" y="5780409"/>
                  <a:ext cx="181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5604" name="Ink 25603">
                  <a:extLst>
                    <a:ext uri="{FF2B5EF4-FFF2-40B4-BE49-F238E27FC236}">
                      <a16:creationId xmlns:a16="http://schemas.microsoft.com/office/drawing/2014/main" id="{9DE312B3-5001-42CC-B924-176B940C835C}"/>
                    </a:ext>
                  </a:extLst>
                </p14:cNvPr>
                <p14:cNvContentPartPr/>
                <p14:nvPr/>
              </p14:nvContentPartPr>
              <p14:xfrm>
                <a:off x="1556957" y="5819649"/>
                <a:ext cx="5040" cy="1440"/>
              </p14:xfrm>
            </p:contentPart>
          </mc:Choice>
          <mc:Fallback>
            <p:pic>
              <p:nvPicPr>
                <p:cNvPr id="25604" name="Ink 25603">
                  <a:extLst>
                    <a:ext uri="{FF2B5EF4-FFF2-40B4-BE49-F238E27FC236}">
                      <a16:creationId xmlns:a16="http://schemas.microsoft.com/office/drawing/2014/main" id="{9DE312B3-5001-42CC-B924-176B940C835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493957" y="5756649"/>
                  <a:ext cx="130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5605" name="Ink 25604">
                  <a:extLst>
                    <a:ext uri="{FF2B5EF4-FFF2-40B4-BE49-F238E27FC236}">
                      <a16:creationId xmlns:a16="http://schemas.microsoft.com/office/drawing/2014/main" id="{7AD7EE21-2553-4399-A8A1-0121A3C056EE}"/>
                    </a:ext>
                  </a:extLst>
                </p14:cNvPr>
                <p14:cNvContentPartPr/>
                <p14:nvPr/>
              </p14:nvContentPartPr>
              <p14:xfrm>
                <a:off x="1513397" y="5811729"/>
                <a:ext cx="78480" cy="92520"/>
              </p14:xfrm>
            </p:contentPart>
          </mc:Choice>
          <mc:Fallback>
            <p:pic>
              <p:nvPicPr>
                <p:cNvPr id="25605" name="Ink 25604">
                  <a:extLst>
                    <a:ext uri="{FF2B5EF4-FFF2-40B4-BE49-F238E27FC236}">
                      <a16:creationId xmlns:a16="http://schemas.microsoft.com/office/drawing/2014/main" id="{7AD7EE21-2553-4399-A8A1-0121A3C056E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450397" y="5748729"/>
                  <a:ext cx="204120" cy="21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5607" name="Ink 25606">
                <a:extLst>
                  <a:ext uri="{FF2B5EF4-FFF2-40B4-BE49-F238E27FC236}">
                    <a16:creationId xmlns:a16="http://schemas.microsoft.com/office/drawing/2014/main" id="{5128C94F-8967-4B09-B6D6-9D789702CC0F}"/>
                  </a:ext>
                </a:extLst>
              </p14:cNvPr>
              <p14:cNvContentPartPr/>
              <p14:nvPr/>
            </p14:nvContentPartPr>
            <p14:xfrm>
              <a:off x="2828837" y="5563329"/>
              <a:ext cx="118080" cy="46440"/>
            </p14:xfrm>
          </p:contentPart>
        </mc:Choice>
        <mc:Fallback>
          <p:pic>
            <p:nvPicPr>
              <p:cNvPr id="25607" name="Ink 25606">
                <a:extLst>
                  <a:ext uri="{FF2B5EF4-FFF2-40B4-BE49-F238E27FC236}">
                    <a16:creationId xmlns:a16="http://schemas.microsoft.com/office/drawing/2014/main" id="{5128C94F-8967-4B09-B6D6-9D789702CC0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766197" y="5500689"/>
                <a:ext cx="243720" cy="17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10" name="Group 25609">
            <a:extLst>
              <a:ext uri="{FF2B5EF4-FFF2-40B4-BE49-F238E27FC236}">
                <a16:creationId xmlns:a16="http://schemas.microsoft.com/office/drawing/2014/main" id="{B08F08C3-CD73-479C-A611-0E29E5F4A367}"/>
              </a:ext>
            </a:extLst>
          </p:cNvPr>
          <p:cNvGrpSpPr/>
          <p:nvPr/>
        </p:nvGrpSpPr>
        <p:grpSpPr>
          <a:xfrm>
            <a:off x="7838957" y="2581809"/>
            <a:ext cx="54360" cy="83880"/>
            <a:chOff x="7838957" y="2581809"/>
            <a:chExt cx="54360" cy="8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5608" name="Ink 25607">
                  <a:extLst>
                    <a:ext uri="{FF2B5EF4-FFF2-40B4-BE49-F238E27FC236}">
                      <a16:creationId xmlns:a16="http://schemas.microsoft.com/office/drawing/2014/main" id="{EC2D3AE0-4CDA-434F-A727-EDBACEA65B32}"/>
                    </a:ext>
                  </a:extLst>
                </p14:cNvPr>
                <p14:cNvContentPartPr/>
                <p14:nvPr/>
              </p14:nvContentPartPr>
              <p14:xfrm>
                <a:off x="7843277" y="2623569"/>
                <a:ext cx="13680" cy="42120"/>
              </p14:xfrm>
            </p:contentPart>
          </mc:Choice>
          <mc:Fallback>
            <p:pic>
              <p:nvPicPr>
                <p:cNvPr id="25608" name="Ink 25607">
                  <a:extLst>
                    <a:ext uri="{FF2B5EF4-FFF2-40B4-BE49-F238E27FC236}">
                      <a16:creationId xmlns:a16="http://schemas.microsoft.com/office/drawing/2014/main" id="{EC2D3AE0-4CDA-434F-A727-EDBACEA65B3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780637" y="2560929"/>
                  <a:ext cx="139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5609" name="Ink 25608">
                  <a:extLst>
                    <a:ext uri="{FF2B5EF4-FFF2-40B4-BE49-F238E27FC236}">
                      <a16:creationId xmlns:a16="http://schemas.microsoft.com/office/drawing/2014/main" id="{9685D5EE-EFE0-464D-AE4E-053EFDE3A2E5}"/>
                    </a:ext>
                  </a:extLst>
                </p14:cNvPr>
                <p14:cNvContentPartPr/>
                <p14:nvPr/>
              </p14:nvContentPartPr>
              <p14:xfrm>
                <a:off x="7838957" y="2581809"/>
                <a:ext cx="54360" cy="36000"/>
              </p14:xfrm>
            </p:contentPart>
          </mc:Choice>
          <mc:Fallback>
            <p:pic>
              <p:nvPicPr>
                <p:cNvPr id="25609" name="Ink 25608">
                  <a:extLst>
                    <a:ext uri="{FF2B5EF4-FFF2-40B4-BE49-F238E27FC236}">
                      <a16:creationId xmlns:a16="http://schemas.microsoft.com/office/drawing/2014/main" id="{9685D5EE-EFE0-464D-AE4E-053EFDE3A2E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775957" y="2519169"/>
                  <a:ext cx="180000" cy="16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611" name="Ink 25610">
                <a:extLst>
                  <a:ext uri="{FF2B5EF4-FFF2-40B4-BE49-F238E27FC236}">
                    <a16:creationId xmlns:a16="http://schemas.microsoft.com/office/drawing/2014/main" id="{12B5502C-7734-4135-B657-344F28EA4BDB}"/>
                  </a:ext>
                </a:extLst>
              </p14:cNvPr>
              <p14:cNvContentPartPr/>
              <p14:nvPr/>
            </p14:nvContentPartPr>
            <p14:xfrm>
              <a:off x="2267957" y="4471449"/>
              <a:ext cx="569160" cy="196920"/>
            </p14:xfrm>
          </p:contentPart>
        </mc:Choice>
        <mc:Fallback>
          <p:pic>
            <p:nvPicPr>
              <p:cNvPr id="25611" name="Ink 25610">
                <a:extLst>
                  <a:ext uri="{FF2B5EF4-FFF2-40B4-BE49-F238E27FC236}">
                    <a16:creationId xmlns:a16="http://schemas.microsoft.com/office/drawing/2014/main" id="{12B5502C-7734-4135-B657-344F28EA4BD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04957" y="4408449"/>
                <a:ext cx="6948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5612" name="Ink 25611">
                <a:extLst>
                  <a:ext uri="{FF2B5EF4-FFF2-40B4-BE49-F238E27FC236}">
                    <a16:creationId xmlns:a16="http://schemas.microsoft.com/office/drawing/2014/main" id="{F60D938F-0D62-4566-9FC9-A2C3E26165ED}"/>
                  </a:ext>
                </a:extLst>
              </p14:cNvPr>
              <p14:cNvContentPartPr/>
              <p14:nvPr/>
            </p14:nvContentPartPr>
            <p14:xfrm>
              <a:off x="5085317" y="3489369"/>
              <a:ext cx="127440" cy="59400"/>
            </p14:xfrm>
          </p:contentPart>
        </mc:Choice>
        <mc:Fallback>
          <p:pic>
            <p:nvPicPr>
              <p:cNvPr id="25612" name="Ink 25611">
                <a:extLst>
                  <a:ext uri="{FF2B5EF4-FFF2-40B4-BE49-F238E27FC236}">
                    <a16:creationId xmlns:a16="http://schemas.microsoft.com/office/drawing/2014/main" id="{F60D938F-0D62-4566-9FC9-A2C3E26165E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022677" y="3426369"/>
                <a:ext cx="253080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14" name="Group 25613">
            <a:extLst>
              <a:ext uri="{FF2B5EF4-FFF2-40B4-BE49-F238E27FC236}">
                <a16:creationId xmlns:a16="http://schemas.microsoft.com/office/drawing/2014/main" id="{6D48162C-4C92-473A-8AE5-1E8A7F7ED66E}"/>
              </a:ext>
            </a:extLst>
          </p:cNvPr>
          <p:cNvGrpSpPr/>
          <p:nvPr/>
        </p:nvGrpSpPr>
        <p:grpSpPr>
          <a:xfrm>
            <a:off x="4613717" y="3507369"/>
            <a:ext cx="190440" cy="279000"/>
            <a:chOff x="4613717" y="3507369"/>
            <a:chExt cx="190440" cy="27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A0E0382-AB15-4CD0-B43A-25826A5F9DC1}"/>
                    </a:ext>
                  </a:extLst>
                </p14:cNvPr>
                <p14:cNvContentPartPr/>
                <p14:nvPr/>
              </p14:nvContentPartPr>
              <p14:xfrm>
                <a:off x="4657637" y="3659289"/>
                <a:ext cx="131040" cy="127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A0E0382-AB15-4CD0-B43A-25826A5F9DC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594997" y="3596649"/>
                  <a:ext cx="2566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B607212-DBC1-4BDA-AD4B-84E2829DCABC}"/>
                    </a:ext>
                  </a:extLst>
                </p14:cNvPr>
                <p14:cNvContentPartPr/>
                <p14:nvPr/>
              </p14:nvContentPartPr>
              <p14:xfrm>
                <a:off x="4752317" y="3606009"/>
                <a:ext cx="46440" cy="128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B607212-DBC1-4BDA-AD4B-84E2829DCAB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689317" y="3543369"/>
                  <a:ext cx="1720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69E07A6-1948-4EC5-8566-C44D425BB4A6}"/>
                    </a:ext>
                  </a:extLst>
                </p14:cNvPr>
                <p14:cNvContentPartPr/>
                <p14:nvPr/>
              </p14:nvContentPartPr>
              <p14:xfrm>
                <a:off x="4726757" y="3584769"/>
                <a:ext cx="56520" cy="162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69E07A6-1948-4EC5-8566-C44D425BB4A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664117" y="3522129"/>
                  <a:ext cx="1821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39E266B-D3A6-478C-82F3-29BF7795DEB9}"/>
                    </a:ext>
                  </a:extLst>
                </p14:cNvPr>
                <p14:cNvContentPartPr/>
                <p14:nvPr/>
              </p14:nvContentPartPr>
              <p14:xfrm>
                <a:off x="4717757" y="3605289"/>
                <a:ext cx="62280" cy="143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39E266B-D3A6-478C-82F3-29BF7795DEB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655117" y="3542649"/>
                  <a:ext cx="1879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5613" name="Ink 25612">
                  <a:extLst>
                    <a:ext uri="{FF2B5EF4-FFF2-40B4-BE49-F238E27FC236}">
                      <a16:creationId xmlns:a16="http://schemas.microsoft.com/office/drawing/2014/main" id="{436FCA54-E9E9-49AB-89EB-CE001907637E}"/>
                    </a:ext>
                  </a:extLst>
                </p14:cNvPr>
                <p14:cNvContentPartPr/>
                <p14:nvPr/>
              </p14:nvContentPartPr>
              <p14:xfrm>
                <a:off x="4613717" y="3507369"/>
                <a:ext cx="190440" cy="47160"/>
              </p14:xfrm>
            </p:contentPart>
          </mc:Choice>
          <mc:Fallback>
            <p:pic>
              <p:nvPicPr>
                <p:cNvPr id="25613" name="Ink 25612">
                  <a:extLst>
                    <a:ext uri="{FF2B5EF4-FFF2-40B4-BE49-F238E27FC236}">
                      <a16:creationId xmlns:a16="http://schemas.microsoft.com/office/drawing/2014/main" id="{436FCA54-E9E9-49AB-89EB-CE001907637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551077" y="3444729"/>
                  <a:ext cx="316080" cy="17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5615" name="Ink 25614">
                <a:extLst>
                  <a:ext uri="{FF2B5EF4-FFF2-40B4-BE49-F238E27FC236}">
                    <a16:creationId xmlns:a16="http://schemas.microsoft.com/office/drawing/2014/main" id="{8F15F3C5-C8D9-406E-A95D-2425B2EE3774}"/>
                  </a:ext>
                </a:extLst>
              </p14:cNvPr>
              <p14:cNvContentPartPr/>
              <p14:nvPr/>
            </p14:nvContentPartPr>
            <p14:xfrm>
              <a:off x="3328157" y="3504489"/>
              <a:ext cx="158400" cy="37800"/>
            </p14:xfrm>
          </p:contentPart>
        </mc:Choice>
        <mc:Fallback>
          <p:pic>
            <p:nvPicPr>
              <p:cNvPr id="25615" name="Ink 25614">
                <a:extLst>
                  <a:ext uri="{FF2B5EF4-FFF2-40B4-BE49-F238E27FC236}">
                    <a16:creationId xmlns:a16="http://schemas.microsoft.com/office/drawing/2014/main" id="{8F15F3C5-C8D9-406E-A95D-2425B2EE377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265157" y="3441489"/>
                <a:ext cx="2840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5616" name="Ink 25615">
                <a:extLst>
                  <a:ext uri="{FF2B5EF4-FFF2-40B4-BE49-F238E27FC236}">
                    <a16:creationId xmlns:a16="http://schemas.microsoft.com/office/drawing/2014/main" id="{97A839F0-2437-4B2B-86A2-E353A0AF6D6C}"/>
                  </a:ext>
                </a:extLst>
              </p14:cNvPr>
              <p14:cNvContentPartPr/>
              <p14:nvPr/>
            </p14:nvContentPartPr>
            <p14:xfrm>
              <a:off x="3839717" y="3502329"/>
              <a:ext cx="154080" cy="18000"/>
            </p14:xfrm>
          </p:contentPart>
        </mc:Choice>
        <mc:Fallback>
          <p:pic>
            <p:nvPicPr>
              <p:cNvPr id="25616" name="Ink 25615">
                <a:extLst>
                  <a:ext uri="{FF2B5EF4-FFF2-40B4-BE49-F238E27FC236}">
                    <a16:creationId xmlns:a16="http://schemas.microsoft.com/office/drawing/2014/main" id="{97A839F0-2437-4B2B-86A2-E353A0AF6D6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777077" y="3439329"/>
                <a:ext cx="279720" cy="14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19" name="Group 25618">
            <a:extLst>
              <a:ext uri="{FF2B5EF4-FFF2-40B4-BE49-F238E27FC236}">
                <a16:creationId xmlns:a16="http://schemas.microsoft.com/office/drawing/2014/main" id="{9CA4438A-00E1-44DE-B54A-59C7294910AF}"/>
              </a:ext>
            </a:extLst>
          </p:cNvPr>
          <p:cNvGrpSpPr/>
          <p:nvPr/>
        </p:nvGrpSpPr>
        <p:grpSpPr>
          <a:xfrm>
            <a:off x="3351557" y="3561369"/>
            <a:ext cx="64080" cy="228240"/>
            <a:chOff x="3351557" y="3561369"/>
            <a:chExt cx="64080" cy="22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5617" name="Ink 25616">
                  <a:extLst>
                    <a:ext uri="{FF2B5EF4-FFF2-40B4-BE49-F238E27FC236}">
                      <a16:creationId xmlns:a16="http://schemas.microsoft.com/office/drawing/2014/main" id="{842FB5F2-9591-4350-8568-DA71444A89AF}"/>
                    </a:ext>
                  </a:extLst>
                </p14:cNvPr>
                <p14:cNvContentPartPr/>
                <p14:nvPr/>
              </p14:nvContentPartPr>
              <p14:xfrm>
                <a:off x="3351557" y="3712569"/>
                <a:ext cx="45000" cy="77040"/>
              </p14:xfrm>
            </p:contentPart>
          </mc:Choice>
          <mc:Fallback>
            <p:pic>
              <p:nvPicPr>
                <p:cNvPr id="25617" name="Ink 25616">
                  <a:extLst>
                    <a:ext uri="{FF2B5EF4-FFF2-40B4-BE49-F238E27FC236}">
                      <a16:creationId xmlns:a16="http://schemas.microsoft.com/office/drawing/2014/main" id="{842FB5F2-9591-4350-8568-DA71444A89A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88557" y="3649569"/>
                  <a:ext cx="1706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5618" name="Ink 25617">
                  <a:extLst>
                    <a:ext uri="{FF2B5EF4-FFF2-40B4-BE49-F238E27FC236}">
                      <a16:creationId xmlns:a16="http://schemas.microsoft.com/office/drawing/2014/main" id="{3F72355B-D438-451A-9F5B-2701380E4147}"/>
                    </a:ext>
                  </a:extLst>
                </p14:cNvPr>
                <p14:cNvContentPartPr/>
                <p14:nvPr/>
              </p14:nvContentPartPr>
              <p14:xfrm>
                <a:off x="3359477" y="3561369"/>
                <a:ext cx="56160" cy="227880"/>
              </p14:xfrm>
            </p:contentPart>
          </mc:Choice>
          <mc:Fallback>
            <p:pic>
              <p:nvPicPr>
                <p:cNvPr id="25618" name="Ink 25617">
                  <a:extLst>
                    <a:ext uri="{FF2B5EF4-FFF2-40B4-BE49-F238E27FC236}">
                      <a16:creationId xmlns:a16="http://schemas.microsoft.com/office/drawing/2014/main" id="{3F72355B-D438-451A-9F5B-2701380E414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296477" y="3498369"/>
                  <a:ext cx="181800" cy="35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5620" name="Ink 25619">
                <a:extLst>
                  <a:ext uri="{FF2B5EF4-FFF2-40B4-BE49-F238E27FC236}">
                    <a16:creationId xmlns:a16="http://schemas.microsoft.com/office/drawing/2014/main" id="{CBEEF2E2-7FC9-4364-A830-89B4348DC082}"/>
                  </a:ext>
                </a:extLst>
              </p14:cNvPr>
              <p14:cNvContentPartPr/>
              <p14:nvPr/>
            </p14:nvContentPartPr>
            <p14:xfrm>
              <a:off x="4748717" y="5402769"/>
              <a:ext cx="414720" cy="231840"/>
            </p14:xfrm>
          </p:contentPart>
        </mc:Choice>
        <mc:Fallback>
          <p:pic>
            <p:nvPicPr>
              <p:cNvPr id="25620" name="Ink 25619">
                <a:extLst>
                  <a:ext uri="{FF2B5EF4-FFF2-40B4-BE49-F238E27FC236}">
                    <a16:creationId xmlns:a16="http://schemas.microsoft.com/office/drawing/2014/main" id="{CBEEF2E2-7FC9-4364-A830-89B4348DC08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686077" y="5339769"/>
                <a:ext cx="54036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5621" name="Ink 25620">
                <a:extLst>
                  <a:ext uri="{FF2B5EF4-FFF2-40B4-BE49-F238E27FC236}">
                    <a16:creationId xmlns:a16="http://schemas.microsoft.com/office/drawing/2014/main" id="{E0EA8391-8C1E-452B-898D-9D9E0BC2246A}"/>
                  </a:ext>
                </a:extLst>
              </p14:cNvPr>
              <p14:cNvContentPartPr/>
              <p14:nvPr/>
            </p14:nvContentPartPr>
            <p14:xfrm>
              <a:off x="3664757" y="5443809"/>
              <a:ext cx="645120" cy="191160"/>
            </p14:xfrm>
          </p:contentPart>
        </mc:Choice>
        <mc:Fallback>
          <p:pic>
            <p:nvPicPr>
              <p:cNvPr id="25621" name="Ink 25620">
                <a:extLst>
                  <a:ext uri="{FF2B5EF4-FFF2-40B4-BE49-F238E27FC236}">
                    <a16:creationId xmlns:a16="http://schemas.microsoft.com/office/drawing/2014/main" id="{E0EA8391-8C1E-452B-898D-9D9E0BC2246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602117" y="5380809"/>
                <a:ext cx="770760" cy="31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24" name="Group 25623">
            <a:extLst>
              <a:ext uri="{FF2B5EF4-FFF2-40B4-BE49-F238E27FC236}">
                <a16:creationId xmlns:a16="http://schemas.microsoft.com/office/drawing/2014/main" id="{3C78003B-A6B2-47E8-AEC5-EF28F113A166}"/>
              </a:ext>
            </a:extLst>
          </p:cNvPr>
          <p:cNvGrpSpPr/>
          <p:nvPr/>
        </p:nvGrpSpPr>
        <p:grpSpPr>
          <a:xfrm>
            <a:off x="3601397" y="5008569"/>
            <a:ext cx="563040" cy="93960"/>
            <a:chOff x="3601397" y="5008569"/>
            <a:chExt cx="563040" cy="9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5622" name="Ink 25621">
                  <a:extLst>
                    <a:ext uri="{FF2B5EF4-FFF2-40B4-BE49-F238E27FC236}">
                      <a16:creationId xmlns:a16="http://schemas.microsoft.com/office/drawing/2014/main" id="{45F979C6-74A2-42D3-ABEF-EFA6DD45D38D}"/>
                    </a:ext>
                  </a:extLst>
                </p14:cNvPr>
                <p14:cNvContentPartPr/>
                <p14:nvPr/>
              </p14:nvContentPartPr>
              <p14:xfrm>
                <a:off x="3601397" y="5020089"/>
                <a:ext cx="453240" cy="82440"/>
              </p14:xfrm>
            </p:contentPart>
          </mc:Choice>
          <mc:Fallback>
            <p:pic>
              <p:nvPicPr>
                <p:cNvPr id="25622" name="Ink 25621">
                  <a:extLst>
                    <a:ext uri="{FF2B5EF4-FFF2-40B4-BE49-F238E27FC236}">
                      <a16:creationId xmlns:a16="http://schemas.microsoft.com/office/drawing/2014/main" id="{45F979C6-74A2-42D3-ABEF-EFA6DD45D38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538397" y="4957089"/>
                  <a:ext cx="578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5623" name="Ink 25622">
                  <a:extLst>
                    <a:ext uri="{FF2B5EF4-FFF2-40B4-BE49-F238E27FC236}">
                      <a16:creationId xmlns:a16="http://schemas.microsoft.com/office/drawing/2014/main" id="{54B3265D-6505-49BD-B77E-D42C44DCC43B}"/>
                    </a:ext>
                  </a:extLst>
                </p14:cNvPr>
                <p14:cNvContentPartPr/>
                <p14:nvPr/>
              </p14:nvContentPartPr>
              <p14:xfrm>
                <a:off x="4041677" y="5008569"/>
                <a:ext cx="122760" cy="53280"/>
              </p14:xfrm>
            </p:contentPart>
          </mc:Choice>
          <mc:Fallback>
            <p:pic>
              <p:nvPicPr>
                <p:cNvPr id="25623" name="Ink 25622">
                  <a:extLst>
                    <a:ext uri="{FF2B5EF4-FFF2-40B4-BE49-F238E27FC236}">
                      <a16:creationId xmlns:a16="http://schemas.microsoft.com/office/drawing/2014/main" id="{54B3265D-6505-49BD-B77E-D42C44DCC43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978677" y="4945569"/>
                  <a:ext cx="248400" cy="17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5625" name="Ink 25624">
                <a:extLst>
                  <a:ext uri="{FF2B5EF4-FFF2-40B4-BE49-F238E27FC236}">
                    <a16:creationId xmlns:a16="http://schemas.microsoft.com/office/drawing/2014/main" id="{185A16B9-C96D-44A6-A261-1003387A052D}"/>
                  </a:ext>
                </a:extLst>
              </p14:cNvPr>
              <p14:cNvContentPartPr/>
              <p14:nvPr/>
            </p14:nvContentPartPr>
            <p14:xfrm>
              <a:off x="6119957" y="4986609"/>
              <a:ext cx="111960" cy="81720"/>
            </p14:xfrm>
          </p:contentPart>
        </mc:Choice>
        <mc:Fallback>
          <p:pic>
            <p:nvPicPr>
              <p:cNvPr id="25625" name="Ink 25624">
                <a:extLst>
                  <a:ext uri="{FF2B5EF4-FFF2-40B4-BE49-F238E27FC236}">
                    <a16:creationId xmlns:a16="http://schemas.microsoft.com/office/drawing/2014/main" id="{185A16B9-C96D-44A6-A261-1003387A052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056957" y="4923969"/>
                <a:ext cx="2376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5626" name="Ink 25625">
                <a:extLst>
                  <a:ext uri="{FF2B5EF4-FFF2-40B4-BE49-F238E27FC236}">
                    <a16:creationId xmlns:a16="http://schemas.microsoft.com/office/drawing/2014/main" id="{1B475008-BBAC-4B66-B847-5D274270FD58}"/>
                  </a:ext>
                </a:extLst>
              </p14:cNvPr>
              <p14:cNvContentPartPr/>
              <p14:nvPr/>
            </p14:nvContentPartPr>
            <p14:xfrm>
              <a:off x="4948157" y="5038449"/>
              <a:ext cx="98280" cy="155160"/>
            </p14:xfrm>
          </p:contentPart>
        </mc:Choice>
        <mc:Fallback>
          <p:pic>
            <p:nvPicPr>
              <p:cNvPr id="25626" name="Ink 25625">
                <a:extLst>
                  <a:ext uri="{FF2B5EF4-FFF2-40B4-BE49-F238E27FC236}">
                    <a16:creationId xmlns:a16="http://schemas.microsoft.com/office/drawing/2014/main" id="{1B475008-BBAC-4B66-B847-5D274270FD5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885157" y="4975809"/>
                <a:ext cx="223920" cy="28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1394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" y="533400"/>
            <a:ext cx="9031941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DDEA4C-5B6E-4AF6-9102-B11A77BF1B7A}"/>
                  </a:ext>
                </a:extLst>
              </p14:cNvPr>
              <p14:cNvContentPartPr/>
              <p14:nvPr/>
            </p14:nvContentPartPr>
            <p14:xfrm>
              <a:off x="6974597" y="1302000"/>
              <a:ext cx="202680" cy="236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DDEA4C-5B6E-4AF6-9102-B11A77BF1B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1597" y="1239360"/>
                <a:ext cx="32832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3DC45B4-E216-4E32-B167-4C31EFB0B950}"/>
                  </a:ext>
                </a:extLst>
              </p14:cNvPr>
              <p14:cNvContentPartPr/>
              <p14:nvPr/>
            </p14:nvContentPartPr>
            <p14:xfrm>
              <a:off x="5562317" y="1742983"/>
              <a:ext cx="388440" cy="129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3DC45B4-E216-4E32-B167-4C31EFB0B9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99317" y="1679983"/>
                <a:ext cx="5140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6E7179-038C-48EC-BEA7-C8FECC147045}"/>
                  </a:ext>
                </a:extLst>
              </p14:cNvPr>
              <p14:cNvContentPartPr/>
              <p14:nvPr/>
            </p14:nvContentPartPr>
            <p14:xfrm>
              <a:off x="6157397" y="757663"/>
              <a:ext cx="83520" cy="113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6E7179-038C-48EC-BEA7-C8FECC1470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94397" y="695023"/>
                <a:ext cx="2091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FDFBF2-A7AE-4C19-9F45-C3773CDA0CCE}"/>
                  </a:ext>
                </a:extLst>
              </p14:cNvPr>
              <p14:cNvContentPartPr/>
              <p14:nvPr/>
            </p14:nvContentPartPr>
            <p14:xfrm>
              <a:off x="6806837" y="1230703"/>
              <a:ext cx="415080" cy="587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FDFBF2-A7AE-4C19-9F45-C3773CDA0CC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44197" y="1168063"/>
                <a:ext cx="54072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00ECD08-F1EF-40AC-BC4E-A6C8E88FF6B2}"/>
                  </a:ext>
                </a:extLst>
              </p14:cNvPr>
              <p14:cNvContentPartPr/>
              <p14:nvPr/>
            </p14:nvContentPartPr>
            <p14:xfrm>
              <a:off x="4225997" y="1646143"/>
              <a:ext cx="98280" cy="261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00ECD08-F1EF-40AC-BC4E-A6C8E88FF6B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63357" y="1583503"/>
                <a:ext cx="2239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64DBA59-42CB-431B-BF09-6C1ABFC06D07}"/>
                  </a:ext>
                </a:extLst>
              </p14:cNvPr>
              <p14:cNvContentPartPr/>
              <p14:nvPr/>
            </p14:nvContentPartPr>
            <p14:xfrm>
              <a:off x="1229357" y="3035023"/>
              <a:ext cx="335520" cy="194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64DBA59-42CB-431B-BF09-6C1ABFC06D0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66717" y="2972383"/>
                <a:ext cx="46116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20AA190-DCEF-4EE0-B19A-5979058D0834}"/>
                  </a:ext>
                </a:extLst>
              </p14:cNvPr>
              <p14:cNvContentPartPr/>
              <p14:nvPr/>
            </p14:nvContentPartPr>
            <p14:xfrm>
              <a:off x="2013077" y="3057703"/>
              <a:ext cx="152280" cy="561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20AA190-DCEF-4EE0-B19A-5979058D083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50437" y="2994703"/>
                <a:ext cx="2779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379D0B0-CBA0-4ABB-8AAE-0F85FDC67A3C}"/>
                  </a:ext>
                </a:extLst>
              </p14:cNvPr>
              <p14:cNvContentPartPr/>
              <p14:nvPr/>
            </p14:nvContentPartPr>
            <p14:xfrm>
              <a:off x="1387037" y="2079943"/>
              <a:ext cx="160920" cy="763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379D0B0-CBA0-4ABB-8AAE-0F85FDC67A3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24037" y="2017303"/>
                <a:ext cx="28656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EB8BB1F-6C0D-489E-9C1A-608C708F6989}"/>
                  </a:ext>
                </a:extLst>
              </p14:cNvPr>
              <p14:cNvContentPartPr/>
              <p14:nvPr/>
            </p14:nvContentPartPr>
            <p14:xfrm>
              <a:off x="2130437" y="2026303"/>
              <a:ext cx="80640" cy="424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EB8BB1F-6C0D-489E-9C1A-608C708F698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67797" y="1963303"/>
                <a:ext cx="2062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C9413B3-A347-4719-929A-E3CCF2B30FDD}"/>
                  </a:ext>
                </a:extLst>
              </p14:cNvPr>
              <p14:cNvContentPartPr/>
              <p14:nvPr/>
            </p14:nvContentPartPr>
            <p14:xfrm>
              <a:off x="3614357" y="3149863"/>
              <a:ext cx="146520" cy="29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C9413B3-A347-4719-929A-E3CCF2B30FD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51717" y="3086863"/>
                <a:ext cx="2721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63F4D0F-8694-4759-8B59-3661B3E8BADB}"/>
                  </a:ext>
                </a:extLst>
              </p14:cNvPr>
              <p14:cNvContentPartPr/>
              <p14:nvPr/>
            </p14:nvContentPartPr>
            <p14:xfrm>
              <a:off x="3722717" y="2042863"/>
              <a:ext cx="105120" cy="33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63F4D0F-8694-4759-8B59-3661B3E8BAD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60077" y="1979863"/>
                <a:ext cx="23076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89F51AEA-96E3-473B-91C2-7E5F29E58BEF}"/>
              </a:ext>
            </a:extLst>
          </p:cNvPr>
          <p:cNvGrpSpPr/>
          <p:nvPr/>
        </p:nvGrpSpPr>
        <p:grpSpPr>
          <a:xfrm>
            <a:off x="3166877" y="2307463"/>
            <a:ext cx="53640" cy="48600"/>
            <a:chOff x="3166877" y="2307463"/>
            <a:chExt cx="53640" cy="4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E75DFA0-DBED-43BD-971B-FD2EB9B31382}"/>
                    </a:ext>
                  </a:extLst>
                </p14:cNvPr>
                <p14:cNvContentPartPr/>
                <p14:nvPr/>
              </p14:nvContentPartPr>
              <p14:xfrm>
                <a:off x="3172997" y="2307463"/>
                <a:ext cx="15840" cy="14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E75DFA0-DBED-43BD-971B-FD2EB9B3138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110357" y="2244823"/>
                  <a:ext cx="141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B5A4A92-319A-4156-A81E-84A5D231E514}"/>
                    </a:ext>
                  </a:extLst>
                </p14:cNvPr>
                <p14:cNvContentPartPr/>
                <p14:nvPr/>
              </p14:nvContentPartPr>
              <p14:xfrm>
                <a:off x="3166877" y="2311783"/>
                <a:ext cx="53640" cy="442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B5A4A92-319A-4156-A81E-84A5D231E51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03877" y="2248783"/>
                  <a:ext cx="17928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905B2E0-0E49-4F1A-827D-47F9996AB914}"/>
                  </a:ext>
                </a:extLst>
              </p14:cNvPr>
              <p14:cNvContentPartPr/>
              <p14:nvPr/>
            </p14:nvContentPartPr>
            <p14:xfrm>
              <a:off x="4411757" y="2340943"/>
              <a:ext cx="132840" cy="878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905B2E0-0E49-4F1A-827D-47F9996AB91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49117" y="2277943"/>
                <a:ext cx="258480" cy="21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72A81D03-B971-46B4-A838-5CF083F0E735}"/>
              </a:ext>
            </a:extLst>
          </p:cNvPr>
          <p:cNvGrpSpPr/>
          <p:nvPr/>
        </p:nvGrpSpPr>
        <p:grpSpPr>
          <a:xfrm>
            <a:off x="4405997" y="2828383"/>
            <a:ext cx="20520" cy="120240"/>
            <a:chOff x="4405997" y="2828383"/>
            <a:chExt cx="20520" cy="12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6FE434B-41DC-4B77-9E48-C7135F64C4D5}"/>
                    </a:ext>
                  </a:extLst>
                </p14:cNvPr>
                <p14:cNvContentPartPr/>
                <p14:nvPr/>
              </p14:nvContentPartPr>
              <p14:xfrm>
                <a:off x="4405997" y="2947183"/>
                <a:ext cx="2160" cy="1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6FE434B-41DC-4B77-9E48-C7135F64C4D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343357" y="2884543"/>
                  <a:ext cx="127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7B80C55-C621-4DF8-A34B-0108F9E2F1D4}"/>
                    </a:ext>
                  </a:extLst>
                </p14:cNvPr>
                <p14:cNvContentPartPr/>
                <p14:nvPr/>
              </p14:nvContentPartPr>
              <p14:xfrm>
                <a:off x="4409597" y="2828383"/>
                <a:ext cx="16920" cy="113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7B80C55-C621-4DF8-A34B-0108F9E2F1D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346957" y="2765383"/>
                  <a:ext cx="142560" cy="23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50DB762-4977-4AF6-BD98-5FCF0E491E8F}"/>
                  </a:ext>
                </a:extLst>
              </p14:cNvPr>
              <p14:cNvContentPartPr/>
              <p14:nvPr/>
            </p14:nvContentPartPr>
            <p14:xfrm>
              <a:off x="4364597" y="3222583"/>
              <a:ext cx="221760" cy="78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50DB762-4977-4AF6-BD98-5FCF0E491E8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01957" y="3159943"/>
                <a:ext cx="3474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31146CB-29CB-466B-9BCF-C3C45E1D4655}"/>
                  </a:ext>
                </a:extLst>
              </p14:cNvPr>
              <p14:cNvContentPartPr/>
              <p14:nvPr/>
            </p14:nvContentPartPr>
            <p14:xfrm>
              <a:off x="4334717" y="3191623"/>
              <a:ext cx="71640" cy="187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31146CB-29CB-466B-9BCF-C3C45E1D465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271717" y="3128623"/>
                <a:ext cx="1972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B855825-149D-4F54-B2ED-A6C240C2940F}"/>
                  </a:ext>
                </a:extLst>
              </p14:cNvPr>
              <p14:cNvContentPartPr/>
              <p14:nvPr/>
            </p14:nvContentPartPr>
            <p14:xfrm>
              <a:off x="5307077" y="3231223"/>
              <a:ext cx="50400" cy="2095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B855825-149D-4F54-B2ED-A6C240C2940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44077" y="3168223"/>
                <a:ext cx="17604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F453969-B92C-48F8-B7A3-123BEDDB793E}"/>
                  </a:ext>
                </a:extLst>
              </p14:cNvPr>
              <p14:cNvContentPartPr/>
              <p14:nvPr/>
            </p14:nvContentPartPr>
            <p14:xfrm>
              <a:off x="8630957" y="2555863"/>
              <a:ext cx="89280" cy="367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F453969-B92C-48F8-B7A3-123BEDDB793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567957" y="2492863"/>
                <a:ext cx="21492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525717B-6D3A-487E-8997-525F45695F95}"/>
                  </a:ext>
                </a:extLst>
              </p14:cNvPr>
              <p14:cNvContentPartPr/>
              <p14:nvPr/>
            </p14:nvContentPartPr>
            <p14:xfrm>
              <a:off x="6163517" y="5213383"/>
              <a:ext cx="82800" cy="99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525717B-6D3A-487E-8997-525F45695F9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00517" y="5150383"/>
                <a:ext cx="208440" cy="22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29BE2096-116F-4EB6-AD80-D8594DF7C1A0}"/>
              </a:ext>
            </a:extLst>
          </p:cNvPr>
          <p:cNvGrpSpPr/>
          <p:nvPr/>
        </p:nvGrpSpPr>
        <p:grpSpPr>
          <a:xfrm>
            <a:off x="6500837" y="4900183"/>
            <a:ext cx="178200" cy="166320"/>
            <a:chOff x="6500837" y="4900183"/>
            <a:chExt cx="178200" cy="16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D3FF3AF-C09D-4E48-9D0E-1E5DCCCE88E6}"/>
                    </a:ext>
                  </a:extLst>
                </p14:cNvPr>
                <p14:cNvContentPartPr/>
                <p14:nvPr/>
              </p14:nvContentPartPr>
              <p14:xfrm>
                <a:off x="6500837" y="4900183"/>
                <a:ext cx="154800" cy="166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D3FF3AF-C09D-4E48-9D0E-1E5DCCCE88E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38197" y="4837543"/>
                  <a:ext cx="2804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AA4588B-7127-409D-8A4D-633F3275AAD5}"/>
                    </a:ext>
                  </a:extLst>
                </p14:cNvPr>
                <p14:cNvContentPartPr/>
                <p14:nvPr/>
              </p14:nvContentPartPr>
              <p14:xfrm>
                <a:off x="6563477" y="4923943"/>
                <a:ext cx="115560" cy="110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AA4588B-7127-409D-8A4D-633F3275AAD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00837" y="4861303"/>
                  <a:ext cx="241200" cy="23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EE67C7D-8685-4433-9CB8-BDB0A6FC414D}"/>
                  </a:ext>
                </a:extLst>
              </p14:cNvPr>
              <p14:cNvContentPartPr/>
              <p14:nvPr/>
            </p14:nvContentPartPr>
            <p14:xfrm>
              <a:off x="3436877" y="5821783"/>
              <a:ext cx="809640" cy="6570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EE67C7D-8685-4433-9CB8-BDB0A6FC414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373877" y="5759143"/>
                <a:ext cx="935280" cy="7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4A69A5E-1CC6-4B7D-A8D5-43E49ED1CA07}"/>
                  </a:ext>
                </a:extLst>
              </p14:cNvPr>
              <p14:cNvContentPartPr/>
              <p14:nvPr/>
            </p14:nvContentPartPr>
            <p14:xfrm>
              <a:off x="3652157" y="6161983"/>
              <a:ext cx="82080" cy="381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4A69A5E-1CC6-4B7D-A8D5-43E49ED1CA0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589517" y="6099343"/>
                <a:ext cx="207720" cy="16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27" name="Group 26626">
            <a:extLst>
              <a:ext uri="{FF2B5EF4-FFF2-40B4-BE49-F238E27FC236}">
                <a16:creationId xmlns:a16="http://schemas.microsoft.com/office/drawing/2014/main" id="{6517AE25-19C8-4F37-A417-9274A3F5C84D}"/>
              </a:ext>
            </a:extLst>
          </p:cNvPr>
          <p:cNvGrpSpPr/>
          <p:nvPr/>
        </p:nvGrpSpPr>
        <p:grpSpPr>
          <a:xfrm>
            <a:off x="4816397" y="6186823"/>
            <a:ext cx="131400" cy="294120"/>
            <a:chOff x="4816397" y="6186823"/>
            <a:chExt cx="131400" cy="29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6624" name="Ink 26623">
                  <a:extLst>
                    <a:ext uri="{FF2B5EF4-FFF2-40B4-BE49-F238E27FC236}">
                      <a16:creationId xmlns:a16="http://schemas.microsoft.com/office/drawing/2014/main" id="{B20FDCF9-EB9A-4A72-89A7-A6DDAD30342A}"/>
                    </a:ext>
                  </a:extLst>
                </p14:cNvPr>
                <p14:cNvContentPartPr/>
                <p14:nvPr/>
              </p14:nvContentPartPr>
              <p14:xfrm>
                <a:off x="4816397" y="6242263"/>
                <a:ext cx="131400" cy="238680"/>
              </p14:xfrm>
            </p:contentPart>
          </mc:Choice>
          <mc:Fallback>
            <p:pic>
              <p:nvPicPr>
                <p:cNvPr id="26624" name="Ink 26623">
                  <a:extLst>
                    <a:ext uri="{FF2B5EF4-FFF2-40B4-BE49-F238E27FC236}">
                      <a16:creationId xmlns:a16="http://schemas.microsoft.com/office/drawing/2014/main" id="{B20FDCF9-EB9A-4A72-89A7-A6DDAD30342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53757" y="6179623"/>
                  <a:ext cx="2570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6625" name="Ink 26624">
                  <a:extLst>
                    <a:ext uri="{FF2B5EF4-FFF2-40B4-BE49-F238E27FC236}">
                      <a16:creationId xmlns:a16="http://schemas.microsoft.com/office/drawing/2014/main" id="{FBB12383-456E-41B1-AB0F-76EDF45608DC}"/>
                    </a:ext>
                  </a:extLst>
                </p14:cNvPr>
                <p14:cNvContentPartPr/>
                <p14:nvPr/>
              </p14:nvContentPartPr>
              <p14:xfrm>
                <a:off x="4834397" y="6186823"/>
                <a:ext cx="57240" cy="48240"/>
              </p14:xfrm>
            </p:contentPart>
          </mc:Choice>
          <mc:Fallback>
            <p:pic>
              <p:nvPicPr>
                <p:cNvPr id="26625" name="Ink 26624">
                  <a:extLst>
                    <a:ext uri="{FF2B5EF4-FFF2-40B4-BE49-F238E27FC236}">
                      <a16:creationId xmlns:a16="http://schemas.microsoft.com/office/drawing/2014/main" id="{FBB12383-456E-41B1-AB0F-76EDF45608D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771757" y="6123823"/>
                  <a:ext cx="18288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30" name="Group 26629">
            <a:extLst>
              <a:ext uri="{FF2B5EF4-FFF2-40B4-BE49-F238E27FC236}">
                <a16:creationId xmlns:a16="http://schemas.microsoft.com/office/drawing/2014/main" id="{F6C3E16D-0ADB-46A2-8A18-AF7A367AAABC}"/>
              </a:ext>
            </a:extLst>
          </p:cNvPr>
          <p:cNvGrpSpPr/>
          <p:nvPr/>
        </p:nvGrpSpPr>
        <p:grpSpPr>
          <a:xfrm>
            <a:off x="4530557" y="5653663"/>
            <a:ext cx="69120" cy="121320"/>
            <a:chOff x="4530557" y="5653663"/>
            <a:chExt cx="69120" cy="12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6628" name="Ink 26627">
                  <a:extLst>
                    <a:ext uri="{FF2B5EF4-FFF2-40B4-BE49-F238E27FC236}">
                      <a16:creationId xmlns:a16="http://schemas.microsoft.com/office/drawing/2014/main" id="{EDCFA663-AACA-4A6D-ACB8-AE5BD3766CDC}"/>
                    </a:ext>
                  </a:extLst>
                </p14:cNvPr>
                <p14:cNvContentPartPr/>
                <p14:nvPr/>
              </p14:nvContentPartPr>
              <p14:xfrm>
                <a:off x="4530557" y="5653663"/>
                <a:ext cx="45000" cy="121320"/>
              </p14:xfrm>
            </p:contentPart>
          </mc:Choice>
          <mc:Fallback>
            <p:pic>
              <p:nvPicPr>
                <p:cNvPr id="26628" name="Ink 26627">
                  <a:extLst>
                    <a:ext uri="{FF2B5EF4-FFF2-40B4-BE49-F238E27FC236}">
                      <a16:creationId xmlns:a16="http://schemas.microsoft.com/office/drawing/2014/main" id="{EDCFA663-AACA-4A6D-ACB8-AE5BD3766CD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467557" y="5591023"/>
                  <a:ext cx="1706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6629" name="Ink 26628">
                  <a:extLst>
                    <a:ext uri="{FF2B5EF4-FFF2-40B4-BE49-F238E27FC236}">
                      <a16:creationId xmlns:a16="http://schemas.microsoft.com/office/drawing/2014/main" id="{01AA3431-1484-4C31-B8B1-C1CEB49A90CE}"/>
                    </a:ext>
                  </a:extLst>
                </p14:cNvPr>
                <p14:cNvContentPartPr/>
                <p14:nvPr/>
              </p14:nvContentPartPr>
              <p14:xfrm>
                <a:off x="4547117" y="5755543"/>
                <a:ext cx="52560" cy="17640"/>
              </p14:xfrm>
            </p:contentPart>
          </mc:Choice>
          <mc:Fallback>
            <p:pic>
              <p:nvPicPr>
                <p:cNvPr id="26629" name="Ink 26628">
                  <a:extLst>
                    <a:ext uri="{FF2B5EF4-FFF2-40B4-BE49-F238E27FC236}">
                      <a16:creationId xmlns:a16="http://schemas.microsoft.com/office/drawing/2014/main" id="{01AA3431-1484-4C31-B8B1-C1CEB49A90C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484477" y="5692903"/>
                  <a:ext cx="17820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6631" name="Ink 26630">
                <a:extLst>
                  <a:ext uri="{FF2B5EF4-FFF2-40B4-BE49-F238E27FC236}">
                    <a16:creationId xmlns:a16="http://schemas.microsoft.com/office/drawing/2014/main" id="{41310C72-C32A-436F-A042-496F9B3A7F01}"/>
                  </a:ext>
                </a:extLst>
              </p14:cNvPr>
              <p14:cNvContentPartPr/>
              <p14:nvPr/>
            </p14:nvContentPartPr>
            <p14:xfrm>
              <a:off x="4503917" y="6144703"/>
              <a:ext cx="26640" cy="67680"/>
            </p14:xfrm>
          </p:contentPart>
        </mc:Choice>
        <mc:Fallback>
          <p:pic>
            <p:nvPicPr>
              <p:cNvPr id="26631" name="Ink 26630">
                <a:extLst>
                  <a:ext uri="{FF2B5EF4-FFF2-40B4-BE49-F238E27FC236}">
                    <a16:creationId xmlns:a16="http://schemas.microsoft.com/office/drawing/2014/main" id="{41310C72-C32A-436F-A042-496F9B3A7F0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441277" y="6081703"/>
                <a:ext cx="1522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6632" name="Ink 26631">
                <a:extLst>
                  <a:ext uri="{FF2B5EF4-FFF2-40B4-BE49-F238E27FC236}">
                    <a16:creationId xmlns:a16="http://schemas.microsoft.com/office/drawing/2014/main" id="{C19415AC-3472-40F0-9BF4-51A098439BC0}"/>
                  </a:ext>
                </a:extLst>
              </p14:cNvPr>
              <p14:cNvContentPartPr/>
              <p14:nvPr/>
            </p14:nvContentPartPr>
            <p14:xfrm>
              <a:off x="1446797" y="2239783"/>
              <a:ext cx="69840" cy="99360"/>
            </p14:xfrm>
          </p:contentPart>
        </mc:Choice>
        <mc:Fallback>
          <p:pic>
            <p:nvPicPr>
              <p:cNvPr id="26632" name="Ink 26631">
                <a:extLst>
                  <a:ext uri="{FF2B5EF4-FFF2-40B4-BE49-F238E27FC236}">
                    <a16:creationId xmlns:a16="http://schemas.microsoft.com/office/drawing/2014/main" id="{C19415AC-3472-40F0-9BF4-51A098439BC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383797" y="2177143"/>
                <a:ext cx="1954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6633" name="Ink 26632">
                <a:extLst>
                  <a:ext uri="{FF2B5EF4-FFF2-40B4-BE49-F238E27FC236}">
                    <a16:creationId xmlns:a16="http://schemas.microsoft.com/office/drawing/2014/main" id="{F603FE9A-2785-4DD6-A099-74004507F6CC}"/>
                  </a:ext>
                </a:extLst>
              </p14:cNvPr>
              <p14:cNvContentPartPr/>
              <p14:nvPr/>
            </p14:nvContentPartPr>
            <p14:xfrm>
              <a:off x="1444997" y="2801383"/>
              <a:ext cx="44280" cy="43920"/>
            </p14:xfrm>
          </p:contentPart>
        </mc:Choice>
        <mc:Fallback>
          <p:pic>
            <p:nvPicPr>
              <p:cNvPr id="26633" name="Ink 26632">
                <a:extLst>
                  <a:ext uri="{FF2B5EF4-FFF2-40B4-BE49-F238E27FC236}">
                    <a16:creationId xmlns:a16="http://schemas.microsoft.com/office/drawing/2014/main" id="{F603FE9A-2785-4DD6-A099-74004507F6C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381997" y="2738383"/>
                <a:ext cx="169920" cy="16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39" name="Group 26638">
            <a:extLst>
              <a:ext uri="{FF2B5EF4-FFF2-40B4-BE49-F238E27FC236}">
                <a16:creationId xmlns:a16="http://schemas.microsoft.com/office/drawing/2014/main" id="{9EFE59F0-C854-4CC6-89F4-BA542527B093}"/>
              </a:ext>
            </a:extLst>
          </p:cNvPr>
          <p:cNvGrpSpPr/>
          <p:nvPr/>
        </p:nvGrpSpPr>
        <p:grpSpPr>
          <a:xfrm>
            <a:off x="6595517" y="4444423"/>
            <a:ext cx="429120" cy="136080"/>
            <a:chOff x="6595517" y="4444423"/>
            <a:chExt cx="429120" cy="1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6634" name="Ink 26633">
                  <a:extLst>
                    <a:ext uri="{FF2B5EF4-FFF2-40B4-BE49-F238E27FC236}">
                      <a16:creationId xmlns:a16="http://schemas.microsoft.com/office/drawing/2014/main" id="{BA1E11EF-31FC-43EC-A44E-AB3C9F905CAE}"/>
                    </a:ext>
                  </a:extLst>
                </p14:cNvPr>
                <p14:cNvContentPartPr/>
                <p14:nvPr/>
              </p14:nvContentPartPr>
              <p14:xfrm>
                <a:off x="6595517" y="4445863"/>
                <a:ext cx="110520" cy="134640"/>
              </p14:xfrm>
            </p:contentPart>
          </mc:Choice>
          <mc:Fallback>
            <p:pic>
              <p:nvPicPr>
                <p:cNvPr id="26634" name="Ink 26633">
                  <a:extLst>
                    <a:ext uri="{FF2B5EF4-FFF2-40B4-BE49-F238E27FC236}">
                      <a16:creationId xmlns:a16="http://schemas.microsoft.com/office/drawing/2014/main" id="{BA1E11EF-31FC-43EC-A44E-AB3C9F905CA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532877" y="4383223"/>
                  <a:ext cx="2361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6635" name="Ink 26634">
                  <a:extLst>
                    <a:ext uri="{FF2B5EF4-FFF2-40B4-BE49-F238E27FC236}">
                      <a16:creationId xmlns:a16="http://schemas.microsoft.com/office/drawing/2014/main" id="{5BEE297E-76C2-4B3B-889C-1D9D12D81896}"/>
                    </a:ext>
                  </a:extLst>
                </p14:cNvPr>
                <p14:cNvContentPartPr/>
                <p14:nvPr/>
              </p14:nvContentPartPr>
              <p14:xfrm>
                <a:off x="6859757" y="4475743"/>
                <a:ext cx="73080" cy="78120"/>
              </p14:xfrm>
            </p:contentPart>
          </mc:Choice>
          <mc:Fallback>
            <p:pic>
              <p:nvPicPr>
                <p:cNvPr id="26635" name="Ink 26634">
                  <a:extLst>
                    <a:ext uri="{FF2B5EF4-FFF2-40B4-BE49-F238E27FC236}">
                      <a16:creationId xmlns:a16="http://schemas.microsoft.com/office/drawing/2014/main" id="{5BEE297E-76C2-4B3B-889C-1D9D12D8189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797117" y="4413103"/>
                  <a:ext cx="1987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6636" name="Ink 26635">
                  <a:extLst>
                    <a:ext uri="{FF2B5EF4-FFF2-40B4-BE49-F238E27FC236}">
                      <a16:creationId xmlns:a16="http://schemas.microsoft.com/office/drawing/2014/main" id="{9DCE374C-CCE3-41DE-AAA9-7FEF77443233}"/>
                    </a:ext>
                  </a:extLst>
                </p14:cNvPr>
                <p14:cNvContentPartPr/>
                <p14:nvPr/>
              </p14:nvContentPartPr>
              <p14:xfrm>
                <a:off x="6910877" y="4540543"/>
                <a:ext cx="8280" cy="9000"/>
              </p14:xfrm>
            </p:contentPart>
          </mc:Choice>
          <mc:Fallback>
            <p:pic>
              <p:nvPicPr>
                <p:cNvPr id="26636" name="Ink 26635">
                  <a:extLst>
                    <a:ext uri="{FF2B5EF4-FFF2-40B4-BE49-F238E27FC236}">
                      <a16:creationId xmlns:a16="http://schemas.microsoft.com/office/drawing/2014/main" id="{9DCE374C-CCE3-41DE-AAA9-7FEF7744323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847877" y="4477903"/>
                  <a:ext cx="133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6638" name="Ink 26637">
                  <a:extLst>
                    <a:ext uri="{FF2B5EF4-FFF2-40B4-BE49-F238E27FC236}">
                      <a16:creationId xmlns:a16="http://schemas.microsoft.com/office/drawing/2014/main" id="{D281B6E5-9B72-471A-8D42-2AA16C06329D}"/>
                    </a:ext>
                  </a:extLst>
                </p14:cNvPr>
                <p14:cNvContentPartPr/>
                <p14:nvPr/>
              </p14:nvContentPartPr>
              <p14:xfrm>
                <a:off x="6982877" y="4444423"/>
                <a:ext cx="41760" cy="127440"/>
              </p14:xfrm>
            </p:contentPart>
          </mc:Choice>
          <mc:Fallback>
            <p:pic>
              <p:nvPicPr>
                <p:cNvPr id="26638" name="Ink 26637">
                  <a:extLst>
                    <a:ext uri="{FF2B5EF4-FFF2-40B4-BE49-F238E27FC236}">
                      <a16:creationId xmlns:a16="http://schemas.microsoft.com/office/drawing/2014/main" id="{D281B6E5-9B72-471A-8D42-2AA16C06329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19877" y="4381423"/>
                  <a:ext cx="167400" cy="25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3352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2" r="37516" b="6913"/>
          <a:stretch/>
        </p:blipFill>
        <p:spPr bwMode="auto">
          <a:xfrm>
            <a:off x="880724" y="1752600"/>
            <a:ext cx="4961116" cy="303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3246" y="5323183"/>
            <a:ext cx="13000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 v &lt;&lt; c, </a:t>
            </a:r>
          </a:p>
          <a:p>
            <a:r>
              <a:rPr lang="en-US" sz="2000" dirty="0"/>
              <a:t>or c</a:t>
            </a:r>
            <a:r>
              <a:rPr lang="en-US" sz="2000" dirty="0">
                <a:latin typeface="Symbol" panose="05050102010706020507" pitchFamily="18" charset="2"/>
              </a:rPr>
              <a:t> ®¥</a:t>
            </a:r>
            <a:r>
              <a:rPr lang="en-US" sz="2000" dirty="0"/>
              <a:t>, </a:t>
            </a:r>
          </a:p>
          <a:p>
            <a:r>
              <a:rPr lang="en-US" sz="2000" b="1" dirty="0"/>
              <a:t>p</a:t>
            </a:r>
            <a:r>
              <a:rPr lang="en-US" sz="2000" dirty="0"/>
              <a:t> </a:t>
            </a:r>
            <a:r>
              <a:rPr lang="en-US" sz="2000" dirty="0">
                <a:latin typeface="Symbol" panose="05050102010706020507" pitchFamily="18" charset="2"/>
              </a:rPr>
              <a:t>®</a:t>
            </a:r>
            <a:r>
              <a:rPr lang="en-US" sz="2000" dirty="0"/>
              <a:t> m</a:t>
            </a:r>
            <a:r>
              <a:rPr lang="en-US" sz="2000" b="1" dirty="0"/>
              <a:t>v</a:t>
            </a:r>
            <a:r>
              <a:rPr lang="en-US" sz="20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1796" y="1700372"/>
            <a:ext cx="132760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30000" dirty="0"/>
              <a:t>2</a:t>
            </a:r>
            <a:r>
              <a:rPr lang="en-US" sz="2400" dirty="0"/>
              <a:t> = </a:t>
            </a:r>
            <a:r>
              <a:rPr lang="en-US" sz="2400" dirty="0" err="1"/>
              <a:t>v</a:t>
            </a:r>
            <a:r>
              <a:rPr lang="en-US" sz="2400" baseline="-25000" dirty="0" err="1">
                <a:latin typeface="Symbol" panose="05050102010706020507" pitchFamily="18" charset="2"/>
              </a:rPr>
              <a:t>a</a:t>
            </a:r>
            <a:r>
              <a:rPr lang="en-US" sz="2400" dirty="0"/>
              <a:t> </a:t>
            </a:r>
            <a:r>
              <a:rPr lang="en-US" sz="2400" dirty="0" err="1"/>
              <a:t>v</a:t>
            </a:r>
            <a:r>
              <a:rPr lang="en-US" sz="2400" baseline="-25000" dirty="0" err="1">
                <a:latin typeface="Symbol" panose="05050102010706020507" pitchFamily="18" charset="2"/>
              </a:rPr>
              <a:t>a</a:t>
            </a:r>
            <a:endParaRPr lang="en-US" sz="2400" baseline="-25000" dirty="0">
              <a:latin typeface="Symbol" panose="05050102010706020507" pitchFamily="18" charset="2"/>
            </a:endParaRPr>
          </a:p>
          <a:p>
            <a:endParaRPr lang="en-US" sz="2400" baseline="-25000" dirty="0">
              <a:latin typeface="Symbol" panose="05050102010706020507" pitchFamily="18" charset="2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59B5D6D-3FC5-44AE-A902-29F6570B8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7796"/>
            <a:ext cx="4716102" cy="112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539CAE1-6724-456D-B054-9068D958ECFC}"/>
                  </a:ext>
                </a:extLst>
              </p14:cNvPr>
              <p14:cNvContentPartPr/>
              <p14:nvPr/>
            </p14:nvContentPartPr>
            <p14:xfrm>
              <a:off x="984917" y="219103"/>
              <a:ext cx="1141560" cy="226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539CAE1-6724-456D-B054-9068D958EC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1917" y="156103"/>
                <a:ext cx="126720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3916AF4-DA15-44FE-8EE2-F83CBA927507}"/>
                  </a:ext>
                </a:extLst>
              </p14:cNvPr>
              <p14:cNvContentPartPr/>
              <p14:nvPr/>
            </p14:nvContentPartPr>
            <p14:xfrm>
              <a:off x="3859517" y="182743"/>
              <a:ext cx="867960" cy="20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3916AF4-DA15-44FE-8EE2-F83CBA92750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96517" y="120103"/>
                <a:ext cx="993600" cy="32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FFD3ABC-6E43-477F-9C39-407FF85FBF81}"/>
              </a:ext>
            </a:extLst>
          </p:cNvPr>
          <p:cNvGrpSpPr/>
          <p:nvPr/>
        </p:nvGrpSpPr>
        <p:grpSpPr>
          <a:xfrm>
            <a:off x="1163117" y="2238343"/>
            <a:ext cx="90360" cy="88200"/>
            <a:chOff x="1163117" y="2238343"/>
            <a:chExt cx="90360" cy="8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5D65B5A-3932-4688-902D-BEB62791043E}"/>
                    </a:ext>
                  </a:extLst>
                </p14:cNvPr>
                <p14:cNvContentPartPr/>
                <p14:nvPr/>
              </p14:nvContentPartPr>
              <p14:xfrm>
                <a:off x="1163117" y="2238343"/>
                <a:ext cx="62280" cy="29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5D65B5A-3932-4688-902D-BEB62791043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00117" y="2175343"/>
                  <a:ext cx="187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6E317FE-B00B-4D5B-B1BE-2492E9EE1CD4}"/>
                    </a:ext>
                  </a:extLst>
                </p14:cNvPr>
                <p14:cNvContentPartPr/>
                <p14:nvPr/>
              </p14:nvContentPartPr>
              <p14:xfrm>
                <a:off x="1203077" y="2281183"/>
                <a:ext cx="3240" cy="29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6E317FE-B00B-4D5B-B1BE-2492E9EE1CD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40437" y="2218543"/>
                  <a:ext cx="128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0773155-B2E5-462B-9BC1-650EE95E0FC0}"/>
                    </a:ext>
                  </a:extLst>
                </p14:cNvPr>
                <p14:cNvContentPartPr/>
                <p14:nvPr/>
              </p14:nvContentPartPr>
              <p14:xfrm>
                <a:off x="1164197" y="2249503"/>
                <a:ext cx="89280" cy="77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0773155-B2E5-462B-9BC1-650EE95E0FC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1197" y="2186863"/>
                  <a:ext cx="214920" cy="20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2F5D644-57E6-4C7E-B72D-04275BD0FD3F}"/>
                  </a:ext>
                </a:extLst>
              </p14:cNvPr>
              <p14:cNvContentPartPr/>
              <p14:nvPr/>
            </p14:nvContentPartPr>
            <p14:xfrm>
              <a:off x="1941077" y="2293423"/>
              <a:ext cx="181800" cy="5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2F5D644-57E6-4C7E-B72D-04275BD0FD3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78437" y="2230783"/>
                <a:ext cx="3074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238702E-F0D8-434C-991A-02037C0DA3B0}"/>
                  </a:ext>
                </a:extLst>
              </p14:cNvPr>
              <p14:cNvContentPartPr/>
              <p14:nvPr/>
            </p14:nvContentPartPr>
            <p14:xfrm>
              <a:off x="2440757" y="2647303"/>
              <a:ext cx="93600" cy="73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238702E-F0D8-434C-991A-02037C0DA3B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78117" y="2584303"/>
                <a:ext cx="2192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7F601DA-875D-4204-AF7D-5C90AAA28E1C}"/>
                  </a:ext>
                </a:extLst>
              </p14:cNvPr>
              <p14:cNvContentPartPr/>
              <p14:nvPr/>
            </p14:nvContentPartPr>
            <p14:xfrm>
              <a:off x="2396117" y="2546143"/>
              <a:ext cx="39240" cy="101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7F601DA-875D-4204-AF7D-5C90AAA28E1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33477" y="2483503"/>
                <a:ext cx="164880" cy="22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56F09D9F-5FBC-496C-A52F-A58E1DB3FCD1}"/>
              </a:ext>
            </a:extLst>
          </p:cNvPr>
          <p:cNvGrpSpPr/>
          <p:nvPr/>
        </p:nvGrpSpPr>
        <p:grpSpPr>
          <a:xfrm>
            <a:off x="2349317" y="1788343"/>
            <a:ext cx="97920" cy="39240"/>
            <a:chOff x="2349317" y="1788343"/>
            <a:chExt cx="97920" cy="3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14FA148-A5F4-48E2-94A6-92B250BA568D}"/>
                    </a:ext>
                  </a:extLst>
                </p14:cNvPr>
                <p14:cNvContentPartPr/>
                <p14:nvPr/>
              </p14:nvContentPartPr>
              <p14:xfrm>
                <a:off x="2407277" y="1793023"/>
                <a:ext cx="11520" cy="34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14FA148-A5F4-48E2-94A6-92B250BA568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44277" y="1730023"/>
                  <a:ext cx="137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5BCD19A-4B6D-4F05-B98D-AE5E34F53657}"/>
                    </a:ext>
                  </a:extLst>
                </p14:cNvPr>
                <p14:cNvContentPartPr/>
                <p14:nvPr/>
              </p14:nvContentPartPr>
              <p14:xfrm>
                <a:off x="2349317" y="1788343"/>
                <a:ext cx="97920" cy="35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5BCD19A-4B6D-4F05-B98D-AE5E34F5365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86677" y="1725343"/>
                  <a:ext cx="22356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2BC605-C1FA-4A35-8013-A460DD734D15}"/>
              </a:ext>
            </a:extLst>
          </p:cNvPr>
          <p:cNvGrpSpPr/>
          <p:nvPr/>
        </p:nvGrpSpPr>
        <p:grpSpPr>
          <a:xfrm>
            <a:off x="3036917" y="3735943"/>
            <a:ext cx="101160" cy="153000"/>
            <a:chOff x="3036917" y="3735943"/>
            <a:chExt cx="101160" cy="1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51F3B91-B9DF-4A7C-AD14-46D1AA6A3155}"/>
                    </a:ext>
                  </a:extLst>
                </p14:cNvPr>
                <p14:cNvContentPartPr/>
                <p14:nvPr/>
              </p14:nvContentPartPr>
              <p14:xfrm>
                <a:off x="3036917" y="3815503"/>
                <a:ext cx="54360" cy="73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51F3B91-B9DF-4A7C-AD14-46D1AA6A315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73917" y="3752863"/>
                  <a:ext cx="180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7E6C28C-095D-4601-8F5C-F95B17DCFFBC}"/>
                    </a:ext>
                  </a:extLst>
                </p14:cNvPr>
                <p14:cNvContentPartPr/>
                <p14:nvPr/>
              </p14:nvContentPartPr>
              <p14:xfrm>
                <a:off x="3106037" y="3735943"/>
                <a:ext cx="32040" cy="40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7E6C28C-095D-4601-8F5C-F95B17DCFFB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43397" y="3672943"/>
                  <a:ext cx="157680" cy="16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3CC6C9A-23CA-48F1-B269-D1ECA5F5E305}"/>
                  </a:ext>
                </a:extLst>
              </p14:cNvPr>
              <p14:cNvContentPartPr/>
              <p14:nvPr/>
            </p14:nvContentPartPr>
            <p14:xfrm>
              <a:off x="2541557" y="4529743"/>
              <a:ext cx="18720" cy="163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3CC6C9A-23CA-48F1-B269-D1ECA5F5E30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78557" y="4466743"/>
                <a:ext cx="1443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AAE7CC4-6533-4718-8F07-53F4EBBF125A}"/>
                  </a:ext>
                </a:extLst>
              </p14:cNvPr>
              <p14:cNvContentPartPr/>
              <p14:nvPr/>
            </p14:nvContentPartPr>
            <p14:xfrm>
              <a:off x="3166877" y="4393303"/>
              <a:ext cx="3240" cy="3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AAE7CC4-6533-4718-8F07-53F4EBBF125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03877" y="4330303"/>
                <a:ext cx="1288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A3BE1B5-72EA-4A9C-AACF-ADBF851CD087}"/>
                  </a:ext>
                </a:extLst>
              </p14:cNvPr>
              <p14:cNvContentPartPr/>
              <p14:nvPr/>
            </p14:nvContentPartPr>
            <p14:xfrm>
              <a:off x="1668557" y="3812623"/>
              <a:ext cx="257400" cy="58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A3BE1B5-72EA-4A9C-AACF-ADBF851CD08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05917" y="3749983"/>
                <a:ext cx="383040" cy="18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4E05B8D3-5418-4A2E-91E5-4A1390547290}"/>
              </a:ext>
            </a:extLst>
          </p:cNvPr>
          <p:cNvGrpSpPr/>
          <p:nvPr/>
        </p:nvGrpSpPr>
        <p:grpSpPr>
          <a:xfrm>
            <a:off x="2215757" y="2452183"/>
            <a:ext cx="132480" cy="260280"/>
            <a:chOff x="2215757" y="2452183"/>
            <a:chExt cx="13248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86A572B-6A39-4E15-A033-896693DB990B}"/>
                    </a:ext>
                  </a:extLst>
                </p14:cNvPr>
                <p14:cNvContentPartPr/>
                <p14:nvPr/>
              </p14:nvContentPartPr>
              <p14:xfrm>
                <a:off x="2247797" y="2631463"/>
                <a:ext cx="32040" cy="60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86A572B-6A39-4E15-A033-896693DB990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85157" y="2568463"/>
                  <a:ext cx="157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8C02190-7382-496F-AA49-24B604BFD411}"/>
                    </a:ext>
                  </a:extLst>
                </p14:cNvPr>
                <p14:cNvContentPartPr/>
                <p14:nvPr/>
              </p14:nvContentPartPr>
              <p14:xfrm>
                <a:off x="2240597" y="2452183"/>
                <a:ext cx="69480" cy="107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8C02190-7382-496F-AA49-24B604BFD41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77597" y="2389543"/>
                  <a:ext cx="195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244DF3A-16C0-4398-BE95-83487F0AD085}"/>
                    </a:ext>
                  </a:extLst>
                </p14:cNvPr>
                <p14:cNvContentPartPr/>
                <p14:nvPr/>
              </p14:nvContentPartPr>
              <p14:xfrm>
                <a:off x="2340317" y="2573503"/>
                <a:ext cx="7920" cy="3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244DF3A-16C0-4398-BE95-83487F0AD08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77677" y="2510863"/>
                  <a:ext cx="133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5994072-72BB-43B3-8438-A41542A0582A}"/>
                    </a:ext>
                  </a:extLst>
                </p14:cNvPr>
                <p14:cNvContentPartPr/>
                <p14:nvPr/>
              </p14:nvContentPartPr>
              <p14:xfrm>
                <a:off x="2215757" y="2587183"/>
                <a:ext cx="99720" cy="125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5994072-72BB-43B3-8438-A41542A0582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52757" y="2524543"/>
                  <a:ext cx="22536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1" name="Group 2050">
            <a:extLst>
              <a:ext uri="{FF2B5EF4-FFF2-40B4-BE49-F238E27FC236}">
                <a16:creationId xmlns:a16="http://schemas.microsoft.com/office/drawing/2014/main" id="{C62ADE47-66DD-4DB0-8969-0243819DF2F8}"/>
              </a:ext>
            </a:extLst>
          </p:cNvPr>
          <p:cNvGrpSpPr/>
          <p:nvPr/>
        </p:nvGrpSpPr>
        <p:grpSpPr>
          <a:xfrm>
            <a:off x="1212077" y="5532343"/>
            <a:ext cx="191520" cy="414000"/>
            <a:chOff x="1212077" y="5532343"/>
            <a:chExt cx="19152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289CF77-A92C-4A83-8B6D-A7852CBD989E}"/>
                    </a:ext>
                  </a:extLst>
                </p14:cNvPr>
                <p14:cNvContentPartPr/>
                <p14:nvPr/>
              </p14:nvContentPartPr>
              <p14:xfrm>
                <a:off x="1212077" y="5628463"/>
                <a:ext cx="25560" cy="317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289CF77-A92C-4A83-8B6D-A7852CBD989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94077" y="5610823"/>
                  <a:ext cx="612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ACEC905-FB8C-4AD4-BB4A-CB59D5BA3ACA}"/>
                    </a:ext>
                  </a:extLst>
                </p14:cNvPr>
                <p14:cNvContentPartPr/>
                <p14:nvPr/>
              </p14:nvContentPartPr>
              <p14:xfrm>
                <a:off x="1239797" y="5585983"/>
                <a:ext cx="88200" cy="145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ACEC905-FB8C-4AD4-BB4A-CB59D5BA3AC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22157" y="5567983"/>
                  <a:ext cx="1238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049" name="Ink 2048">
                  <a:extLst>
                    <a:ext uri="{FF2B5EF4-FFF2-40B4-BE49-F238E27FC236}">
                      <a16:creationId xmlns:a16="http://schemas.microsoft.com/office/drawing/2014/main" id="{B7F98ACC-5EF3-4F7A-823E-C46715462310}"/>
                    </a:ext>
                  </a:extLst>
                </p14:cNvPr>
                <p14:cNvContentPartPr/>
                <p14:nvPr/>
              </p14:nvContentPartPr>
              <p14:xfrm>
                <a:off x="1212437" y="5532343"/>
                <a:ext cx="191160" cy="22320"/>
              </p14:xfrm>
            </p:contentPart>
          </mc:Choice>
          <mc:Fallback xmlns="">
            <p:pic>
              <p:nvPicPr>
                <p:cNvPr id="2049" name="Ink 2048">
                  <a:extLst>
                    <a:ext uri="{FF2B5EF4-FFF2-40B4-BE49-F238E27FC236}">
                      <a16:creationId xmlns:a16="http://schemas.microsoft.com/office/drawing/2014/main" id="{B7F98ACC-5EF3-4F7A-823E-C4671546231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94437" y="5514343"/>
                  <a:ext cx="22680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55" name="Ink 2054">
                <a:extLst>
                  <a:ext uri="{FF2B5EF4-FFF2-40B4-BE49-F238E27FC236}">
                    <a16:creationId xmlns:a16="http://schemas.microsoft.com/office/drawing/2014/main" id="{D03736B5-E04C-4C48-9F79-B6F16F7B9A32}"/>
                  </a:ext>
                </a:extLst>
              </p14:cNvPr>
              <p14:cNvContentPartPr/>
              <p14:nvPr/>
            </p14:nvContentPartPr>
            <p14:xfrm>
              <a:off x="2395757" y="5352343"/>
              <a:ext cx="234720" cy="131400"/>
            </p14:xfrm>
          </p:contentPart>
        </mc:Choice>
        <mc:Fallback xmlns="">
          <p:pic>
            <p:nvPicPr>
              <p:cNvPr id="2055" name="Ink 2054">
                <a:extLst>
                  <a:ext uri="{FF2B5EF4-FFF2-40B4-BE49-F238E27FC236}">
                    <a16:creationId xmlns:a16="http://schemas.microsoft.com/office/drawing/2014/main" id="{D03736B5-E04C-4C48-9F79-B6F16F7B9A3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78117" y="5334343"/>
                <a:ext cx="2703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56" name="Ink 2055">
                <a:extLst>
                  <a:ext uri="{FF2B5EF4-FFF2-40B4-BE49-F238E27FC236}">
                    <a16:creationId xmlns:a16="http://schemas.microsoft.com/office/drawing/2014/main" id="{080601C3-2F4E-4160-9378-14DDBF237425}"/>
                  </a:ext>
                </a:extLst>
              </p14:cNvPr>
              <p14:cNvContentPartPr/>
              <p14:nvPr/>
            </p14:nvContentPartPr>
            <p14:xfrm>
              <a:off x="2723357" y="5323183"/>
              <a:ext cx="181440" cy="173520"/>
            </p14:xfrm>
          </p:contentPart>
        </mc:Choice>
        <mc:Fallback xmlns="">
          <p:pic>
            <p:nvPicPr>
              <p:cNvPr id="2056" name="Ink 2055">
                <a:extLst>
                  <a:ext uri="{FF2B5EF4-FFF2-40B4-BE49-F238E27FC236}">
                    <a16:creationId xmlns:a16="http://schemas.microsoft.com/office/drawing/2014/main" id="{080601C3-2F4E-4160-9378-14DDBF23742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05357" y="5305543"/>
                <a:ext cx="2170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058" name="Ink 2057">
                <a:extLst>
                  <a:ext uri="{FF2B5EF4-FFF2-40B4-BE49-F238E27FC236}">
                    <a16:creationId xmlns:a16="http://schemas.microsoft.com/office/drawing/2014/main" id="{B48454E6-772B-42F1-A5F3-EA15453CC18E}"/>
                  </a:ext>
                </a:extLst>
              </p14:cNvPr>
              <p14:cNvContentPartPr/>
              <p14:nvPr/>
            </p14:nvContentPartPr>
            <p14:xfrm>
              <a:off x="2683757" y="5229943"/>
              <a:ext cx="263520" cy="34920"/>
            </p14:xfrm>
          </p:contentPart>
        </mc:Choice>
        <mc:Fallback xmlns="">
          <p:pic>
            <p:nvPicPr>
              <p:cNvPr id="2058" name="Ink 2057">
                <a:extLst>
                  <a:ext uri="{FF2B5EF4-FFF2-40B4-BE49-F238E27FC236}">
                    <a16:creationId xmlns:a16="http://schemas.microsoft.com/office/drawing/2014/main" id="{B48454E6-772B-42F1-A5F3-EA15453CC18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666117" y="5212303"/>
                <a:ext cx="2991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060" name="Ink 2059">
                <a:extLst>
                  <a:ext uri="{FF2B5EF4-FFF2-40B4-BE49-F238E27FC236}">
                    <a16:creationId xmlns:a16="http://schemas.microsoft.com/office/drawing/2014/main" id="{01294383-23DF-47C4-BE92-E4781A8CB746}"/>
                  </a:ext>
                </a:extLst>
              </p14:cNvPr>
              <p14:cNvContentPartPr/>
              <p14:nvPr/>
            </p14:nvContentPartPr>
            <p14:xfrm>
              <a:off x="2129357" y="5567263"/>
              <a:ext cx="1490760" cy="86760"/>
            </p14:xfrm>
          </p:contentPart>
        </mc:Choice>
        <mc:Fallback xmlns="">
          <p:pic>
            <p:nvPicPr>
              <p:cNvPr id="2060" name="Ink 2059">
                <a:extLst>
                  <a:ext uri="{FF2B5EF4-FFF2-40B4-BE49-F238E27FC236}">
                    <a16:creationId xmlns:a16="http://schemas.microsoft.com/office/drawing/2014/main" id="{01294383-23DF-47C4-BE92-E4781A8CB74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11717" y="5549623"/>
                <a:ext cx="1526400" cy="12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2" name="Group 2081">
            <a:extLst>
              <a:ext uri="{FF2B5EF4-FFF2-40B4-BE49-F238E27FC236}">
                <a16:creationId xmlns:a16="http://schemas.microsoft.com/office/drawing/2014/main" id="{FB569487-F1BC-41F8-81F2-22B113C217E3}"/>
              </a:ext>
            </a:extLst>
          </p:cNvPr>
          <p:cNvGrpSpPr/>
          <p:nvPr/>
        </p:nvGrpSpPr>
        <p:grpSpPr>
          <a:xfrm>
            <a:off x="1719677" y="5614423"/>
            <a:ext cx="1918080" cy="600840"/>
            <a:chOff x="1719677" y="5614423"/>
            <a:chExt cx="1918080" cy="60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052" name="Ink 2051">
                  <a:extLst>
                    <a:ext uri="{FF2B5EF4-FFF2-40B4-BE49-F238E27FC236}">
                      <a16:creationId xmlns:a16="http://schemas.microsoft.com/office/drawing/2014/main" id="{D6C9A079-5910-4850-9D02-5963804B009A}"/>
                    </a:ext>
                  </a:extLst>
                </p14:cNvPr>
                <p14:cNvContentPartPr/>
                <p14:nvPr/>
              </p14:nvContentPartPr>
              <p14:xfrm>
                <a:off x="1719677" y="5614423"/>
                <a:ext cx="141480" cy="10080"/>
              </p14:xfrm>
            </p:contentPart>
          </mc:Choice>
          <mc:Fallback xmlns="">
            <p:pic>
              <p:nvPicPr>
                <p:cNvPr id="2052" name="Ink 2051">
                  <a:extLst>
                    <a:ext uri="{FF2B5EF4-FFF2-40B4-BE49-F238E27FC236}">
                      <a16:creationId xmlns:a16="http://schemas.microsoft.com/office/drawing/2014/main" id="{D6C9A079-5910-4850-9D02-5963804B009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01677" y="5596783"/>
                  <a:ext cx="177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C6EBADF7-0227-45B9-A029-C2C5CE801FFD}"/>
                    </a:ext>
                  </a:extLst>
                </p14:cNvPr>
                <p14:cNvContentPartPr/>
                <p14:nvPr/>
              </p14:nvContentPartPr>
              <p14:xfrm>
                <a:off x="1734437" y="5709103"/>
                <a:ext cx="144360" cy="27000"/>
              </p14:xfrm>
            </p:contentPart>
          </mc:Choice>
          <mc:Fallback xmlns=""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C6EBADF7-0227-45B9-A029-C2C5CE801FF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16437" y="5691103"/>
                  <a:ext cx="1800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062" name="Ink 2061">
                  <a:extLst>
                    <a:ext uri="{FF2B5EF4-FFF2-40B4-BE49-F238E27FC236}">
                      <a16:creationId xmlns:a16="http://schemas.microsoft.com/office/drawing/2014/main" id="{2A65B075-2F00-4C14-8557-9F544D8F6412}"/>
                    </a:ext>
                  </a:extLst>
                </p14:cNvPr>
                <p14:cNvContentPartPr/>
                <p14:nvPr/>
              </p14:nvContentPartPr>
              <p14:xfrm>
                <a:off x="2119637" y="5719543"/>
                <a:ext cx="251280" cy="495720"/>
              </p14:xfrm>
            </p:contentPart>
          </mc:Choice>
          <mc:Fallback xmlns="">
            <p:pic>
              <p:nvPicPr>
                <p:cNvPr id="2062" name="Ink 2061">
                  <a:extLst>
                    <a:ext uri="{FF2B5EF4-FFF2-40B4-BE49-F238E27FC236}">
                      <a16:creationId xmlns:a16="http://schemas.microsoft.com/office/drawing/2014/main" id="{2A65B075-2F00-4C14-8557-9F544D8F641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01997" y="5701903"/>
                  <a:ext cx="28692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064" name="Ink 2063">
                  <a:extLst>
                    <a:ext uri="{FF2B5EF4-FFF2-40B4-BE49-F238E27FC236}">
                      <a16:creationId xmlns:a16="http://schemas.microsoft.com/office/drawing/2014/main" id="{57AEE41A-A3C4-4919-86BA-AE96BBDB60FD}"/>
                    </a:ext>
                  </a:extLst>
                </p14:cNvPr>
                <p14:cNvContentPartPr/>
                <p14:nvPr/>
              </p14:nvContentPartPr>
              <p14:xfrm>
                <a:off x="2552357" y="5823223"/>
                <a:ext cx="28440" cy="232200"/>
              </p14:xfrm>
            </p:contentPart>
          </mc:Choice>
          <mc:Fallback xmlns="">
            <p:pic>
              <p:nvPicPr>
                <p:cNvPr id="2064" name="Ink 2063">
                  <a:extLst>
                    <a:ext uri="{FF2B5EF4-FFF2-40B4-BE49-F238E27FC236}">
                      <a16:creationId xmlns:a16="http://schemas.microsoft.com/office/drawing/2014/main" id="{57AEE41A-A3C4-4919-86BA-AE96BBDB60F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34717" y="5805223"/>
                  <a:ext cx="640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067" name="Ink 2066">
                  <a:extLst>
                    <a:ext uri="{FF2B5EF4-FFF2-40B4-BE49-F238E27FC236}">
                      <a16:creationId xmlns:a16="http://schemas.microsoft.com/office/drawing/2014/main" id="{733C1269-08A2-4CF5-8C0A-C0FB50792BAA}"/>
                    </a:ext>
                  </a:extLst>
                </p14:cNvPr>
                <p14:cNvContentPartPr/>
                <p14:nvPr/>
              </p14:nvContentPartPr>
              <p14:xfrm>
                <a:off x="2935757" y="5791183"/>
                <a:ext cx="168840" cy="153720"/>
              </p14:xfrm>
            </p:contentPart>
          </mc:Choice>
          <mc:Fallback xmlns="">
            <p:pic>
              <p:nvPicPr>
                <p:cNvPr id="2067" name="Ink 2066">
                  <a:extLst>
                    <a:ext uri="{FF2B5EF4-FFF2-40B4-BE49-F238E27FC236}">
                      <a16:creationId xmlns:a16="http://schemas.microsoft.com/office/drawing/2014/main" id="{733C1269-08A2-4CF5-8C0A-C0FB50792BA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17757" y="5773543"/>
                  <a:ext cx="204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069" name="Ink 2068">
                  <a:extLst>
                    <a:ext uri="{FF2B5EF4-FFF2-40B4-BE49-F238E27FC236}">
                      <a16:creationId xmlns:a16="http://schemas.microsoft.com/office/drawing/2014/main" id="{F75AC803-DB1E-4AAB-8890-3AEBA858875F}"/>
                    </a:ext>
                  </a:extLst>
                </p14:cNvPr>
                <p14:cNvContentPartPr/>
                <p14:nvPr/>
              </p14:nvContentPartPr>
              <p14:xfrm>
                <a:off x="3140237" y="5762383"/>
                <a:ext cx="262440" cy="303120"/>
              </p14:xfrm>
            </p:contentPart>
          </mc:Choice>
          <mc:Fallback xmlns="">
            <p:pic>
              <p:nvPicPr>
                <p:cNvPr id="2069" name="Ink 2068">
                  <a:extLst>
                    <a:ext uri="{FF2B5EF4-FFF2-40B4-BE49-F238E27FC236}">
                      <a16:creationId xmlns:a16="http://schemas.microsoft.com/office/drawing/2014/main" id="{F75AC803-DB1E-4AAB-8890-3AEBA858875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22597" y="5744743"/>
                  <a:ext cx="2980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070" name="Ink 2069">
                  <a:extLst>
                    <a:ext uri="{FF2B5EF4-FFF2-40B4-BE49-F238E27FC236}">
                      <a16:creationId xmlns:a16="http://schemas.microsoft.com/office/drawing/2014/main" id="{5E0C6A70-0776-4BF7-BB58-22472A180A4A}"/>
                    </a:ext>
                  </a:extLst>
                </p14:cNvPr>
                <p14:cNvContentPartPr/>
                <p14:nvPr/>
              </p14:nvContentPartPr>
              <p14:xfrm>
                <a:off x="3297917" y="5977663"/>
                <a:ext cx="137520" cy="171720"/>
              </p14:xfrm>
            </p:contentPart>
          </mc:Choice>
          <mc:Fallback xmlns="">
            <p:pic>
              <p:nvPicPr>
                <p:cNvPr id="2070" name="Ink 2069">
                  <a:extLst>
                    <a:ext uri="{FF2B5EF4-FFF2-40B4-BE49-F238E27FC236}">
                      <a16:creationId xmlns:a16="http://schemas.microsoft.com/office/drawing/2014/main" id="{5E0C6A70-0776-4BF7-BB58-22472A180A4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79917" y="5959663"/>
                  <a:ext cx="1731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071" name="Ink 2070">
                  <a:extLst>
                    <a:ext uri="{FF2B5EF4-FFF2-40B4-BE49-F238E27FC236}">
                      <a16:creationId xmlns:a16="http://schemas.microsoft.com/office/drawing/2014/main" id="{14B3CC12-A4C9-42B3-A539-4871C880F722}"/>
                    </a:ext>
                  </a:extLst>
                </p14:cNvPr>
                <p14:cNvContentPartPr/>
                <p14:nvPr/>
              </p14:nvContentPartPr>
              <p14:xfrm>
                <a:off x="3435077" y="5848063"/>
                <a:ext cx="120240" cy="129960"/>
              </p14:xfrm>
            </p:contentPart>
          </mc:Choice>
          <mc:Fallback xmlns="">
            <p:pic>
              <p:nvPicPr>
                <p:cNvPr id="2071" name="Ink 2070">
                  <a:extLst>
                    <a:ext uri="{FF2B5EF4-FFF2-40B4-BE49-F238E27FC236}">
                      <a16:creationId xmlns:a16="http://schemas.microsoft.com/office/drawing/2014/main" id="{14B3CC12-A4C9-42B3-A539-4871C880F72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17437" y="5830063"/>
                  <a:ext cx="155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073" name="Ink 2072">
                  <a:extLst>
                    <a:ext uri="{FF2B5EF4-FFF2-40B4-BE49-F238E27FC236}">
                      <a16:creationId xmlns:a16="http://schemas.microsoft.com/office/drawing/2014/main" id="{944FB73E-91FC-4934-98EC-578945019894}"/>
                    </a:ext>
                  </a:extLst>
                </p14:cNvPr>
                <p14:cNvContentPartPr/>
                <p14:nvPr/>
              </p14:nvContentPartPr>
              <p14:xfrm>
                <a:off x="2367677" y="5638543"/>
                <a:ext cx="1270080" cy="113040"/>
              </p14:xfrm>
            </p:contentPart>
          </mc:Choice>
          <mc:Fallback xmlns="">
            <p:pic>
              <p:nvPicPr>
                <p:cNvPr id="2073" name="Ink 2072">
                  <a:extLst>
                    <a:ext uri="{FF2B5EF4-FFF2-40B4-BE49-F238E27FC236}">
                      <a16:creationId xmlns:a16="http://schemas.microsoft.com/office/drawing/2014/main" id="{944FB73E-91FC-4934-98EC-57894501989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50037" y="5620543"/>
                  <a:ext cx="1305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079" name="Ink 2078">
                  <a:extLst>
                    <a:ext uri="{FF2B5EF4-FFF2-40B4-BE49-F238E27FC236}">
                      <a16:creationId xmlns:a16="http://schemas.microsoft.com/office/drawing/2014/main" id="{17F50C0E-EBE3-4FC1-AF03-BC61AEAB3730}"/>
                    </a:ext>
                  </a:extLst>
                </p14:cNvPr>
                <p14:cNvContentPartPr/>
                <p14:nvPr/>
              </p14:nvContentPartPr>
              <p14:xfrm>
                <a:off x="2709317" y="5934823"/>
                <a:ext cx="191160" cy="20880"/>
              </p14:xfrm>
            </p:contentPart>
          </mc:Choice>
          <mc:Fallback xmlns="">
            <p:pic>
              <p:nvPicPr>
                <p:cNvPr id="2079" name="Ink 2078">
                  <a:extLst>
                    <a:ext uri="{FF2B5EF4-FFF2-40B4-BE49-F238E27FC236}">
                      <a16:creationId xmlns:a16="http://schemas.microsoft.com/office/drawing/2014/main" id="{17F50C0E-EBE3-4FC1-AF03-BC61AEAB373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91677" y="5916823"/>
                  <a:ext cx="2268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081" name="Ink 2080">
                  <a:extLst>
                    <a:ext uri="{FF2B5EF4-FFF2-40B4-BE49-F238E27FC236}">
                      <a16:creationId xmlns:a16="http://schemas.microsoft.com/office/drawing/2014/main" id="{023F38C5-3212-4B93-9B68-FF47E2CFA9D2}"/>
                    </a:ext>
                  </a:extLst>
                </p14:cNvPr>
                <p14:cNvContentPartPr/>
                <p14:nvPr/>
              </p14:nvContentPartPr>
              <p14:xfrm>
                <a:off x="3168677" y="5697943"/>
                <a:ext cx="113400" cy="90720"/>
              </p14:xfrm>
            </p:contentPart>
          </mc:Choice>
          <mc:Fallback xmlns="">
            <p:pic>
              <p:nvPicPr>
                <p:cNvPr id="2081" name="Ink 2080">
                  <a:extLst>
                    <a:ext uri="{FF2B5EF4-FFF2-40B4-BE49-F238E27FC236}">
                      <a16:creationId xmlns:a16="http://schemas.microsoft.com/office/drawing/2014/main" id="{023F38C5-3212-4B93-9B68-FF47E2CFA9D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50677" y="5679943"/>
                  <a:ext cx="149040" cy="12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083" name="Ink 2082">
                <a:extLst>
                  <a:ext uri="{FF2B5EF4-FFF2-40B4-BE49-F238E27FC236}">
                    <a16:creationId xmlns:a16="http://schemas.microsoft.com/office/drawing/2014/main" id="{30198A3D-2DC8-4209-B970-FE7B42B5AA43}"/>
                  </a:ext>
                </a:extLst>
              </p14:cNvPr>
              <p14:cNvContentPartPr/>
              <p14:nvPr/>
            </p14:nvContentPartPr>
            <p14:xfrm>
              <a:off x="4434077" y="3631543"/>
              <a:ext cx="1460520" cy="1176840"/>
            </p14:xfrm>
          </p:contentPart>
        </mc:Choice>
        <mc:Fallback xmlns="">
          <p:pic>
            <p:nvPicPr>
              <p:cNvPr id="2083" name="Ink 2082">
                <a:extLst>
                  <a:ext uri="{FF2B5EF4-FFF2-40B4-BE49-F238E27FC236}">
                    <a16:creationId xmlns:a16="http://schemas.microsoft.com/office/drawing/2014/main" id="{30198A3D-2DC8-4209-B970-FE7B42B5AA4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371077" y="3568903"/>
                <a:ext cx="1586160" cy="130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0505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53200" y="3200400"/>
            <a:ext cx="1524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138067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en-US" sz="2000" dirty="0"/>
              <a:t>Force on a particle is the time derivative of its momentum.  </a:t>
            </a:r>
          </a:p>
          <a:p>
            <a:endParaRPr lang="en-US" sz="2000" dirty="0"/>
          </a:p>
          <a:p>
            <a:r>
              <a:rPr lang="en-US" sz="2000" dirty="0"/>
              <a:t>If the force on the particle is perpendicular to the velocity, then the velocity changes only in direction, and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2563428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3217156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the force on the particle is in the same direction as the velocity, the velocity changes only in magnitude, and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52888"/>
            <a:ext cx="29622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48400" y="4359822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HW.  (Note typos in new printing of book.)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5613737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ratio of force to acceleration, </a:t>
            </a:r>
            <a:r>
              <a:rPr lang="en-US" sz="2000" dirty="0" err="1"/>
              <a:t>d</a:t>
            </a:r>
            <a:r>
              <a:rPr lang="en-US" sz="2000" b="1" dirty="0" err="1"/>
              <a:t>p</a:t>
            </a:r>
            <a:r>
              <a:rPr lang="en-US" sz="2000" dirty="0"/>
              <a:t>/</a:t>
            </a:r>
            <a:r>
              <a:rPr lang="en-US" sz="2000" dirty="0" err="1"/>
              <a:t>dt</a:t>
            </a:r>
            <a:r>
              <a:rPr lang="en-US" sz="2000" dirty="0"/>
              <a:t> : d</a:t>
            </a:r>
            <a:r>
              <a:rPr lang="en-US" sz="2000" b="1" dirty="0"/>
              <a:t>v</a:t>
            </a:r>
            <a:r>
              <a:rPr lang="en-US" sz="2000" dirty="0"/>
              <a:t>/</a:t>
            </a:r>
            <a:r>
              <a:rPr lang="en-US" sz="2000" dirty="0" err="1"/>
              <a:t>dt</a:t>
            </a:r>
            <a:r>
              <a:rPr lang="en-US" sz="2000" dirty="0"/>
              <a:t>, is different in the two cases.</a:t>
            </a:r>
          </a:p>
          <a:p>
            <a:endParaRPr lang="en-US" sz="2000" dirty="0"/>
          </a:p>
          <a:p>
            <a:r>
              <a:rPr lang="en-US" sz="2000" dirty="0"/>
              <a:t>In classical mechanics, </a:t>
            </a:r>
            <a:r>
              <a:rPr lang="en-US" sz="2000" b="1" dirty="0"/>
              <a:t>F/a</a:t>
            </a:r>
            <a:r>
              <a:rPr lang="en-US" sz="2000" dirty="0"/>
              <a:t> = m always has the same value.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D3DC55-9530-43B0-B11C-C2AA53A5C071}"/>
                  </a:ext>
                </a:extLst>
              </p14:cNvPr>
              <p14:cNvContentPartPr/>
              <p14:nvPr/>
            </p14:nvContentPartPr>
            <p14:xfrm>
              <a:off x="2816237" y="2567743"/>
              <a:ext cx="65880" cy="180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D3DC55-9530-43B0-B11C-C2AA53A5C0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53597" y="2505103"/>
                <a:ext cx="19152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185E2C9-AC8C-4AE0-B3AE-775639494B35}"/>
                  </a:ext>
                </a:extLst>
              </p14:cNvPr>
              <p14:cNvContentPartPr/>
              <p14:nvPr/>
            </p14:nvContentPartPr>
            <p14:xfrm>
              <a:off x="2964197" y="5053543"/>
              <a:ext cx="51120" cy="99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185E2C9-AC8C-4AE0-B3AE-775639494B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01197" y="4990903"/>
                <a:ext cx="17676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450CB88-F62A-4CD0-8156-C86427226862}"/>
                  </a:ext>
                </a:extLst>
              </p14:cNvPr>
              <p14:cNvContentPartPr/>
              <p14:nvPr/>
            </p14:nvContentPartPr>
            <p14:xfrm>
              <a:off x="3008477" y="4876063"/>
              <a:ext cx="77040" cy="98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450CB88-F62A-4CD0-8156-C864272268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45837" y="4813423"/>
                <a:ext cx="2026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9613FF5-30FF-4D19-A615-BB4D9EC75D9F}"/>
                  </a:ext>
                </a:extLst>
              </p14:cNvPr>
              <p14:cNvContentPartPr/>
              <p14:nvPr/>
            </p14:nvContentPartPr>
            <p14:xfrm>
              <a:off x="5437037" y="4804783"/>
              <a:ext cx="78480" cy="115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9613FF5-30FF-4D19-A615-BB4D9EC75D9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74397" y="4742143"/>
                <a:ext cx="204120" cy="24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38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32719"/>
            <a:ext cx="5248093" cy="6225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9400" y="51054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is </a:t>
            </a:r>
            <a:r>
              <a:rPr lang="en-US" i="1" dirty="0"/>
              <a:t>conserved</a:t>
            </a:r>
            <a:r>
              <a:rPr lang="en-US" dirty="0"/>
              <a:t> if time is homogeneous, but that doesn’t mean </a:t>
            </a:r>
            <a:r>
              <a:rPr lang="en-US" i="1" dirty="0"/>
              <a:t>invariant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188CDF-6433-45F1-963E-858FC9733901}"/>
              </a:ext>
            </a:extLst>
          </p:cNvPr>
          <p:cNvSpPr txBox="1"/>
          <p:nvPr/>
        </p:nvSpPr>
        <p:spPr>
          <a:xfrm>
            <a:off x="152400" y="152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 Energy of a particle is also defined in terms of the </a:t>
            </a:r>
            <a:r>
              <a:rPr lang="en-US" dirty="0" err="1"/>
              <a:t>Lagrangian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C56D65-D5B3-4BC1-B6BE-8AE25E6A4B05}"/>
              </a:ext>
            </a:extLst>
          </p:cNvPr>
          <p:cNvSpPr txBox="1"/>
          <p:nvPr/>
        </p:nvSpPr>
        <p:spPr>
          <a:xfrm>
            <a:off x="6629400" y="9144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time is homogeneous, </a:t>
            </a:r>
            <a:r>
              <a:rPr lang="en-US" dirty="0" err="1"/>
              <a:t>Lagranian</a:t>
            </a:r>
            <a:r>
              <a:rPr lang="en-US" dirty="0"/>
              <a:t> cannot depend explicitly on time.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B1617F0-7723-4E3B-B74B-83EFF038FDE6}"/>
                  </a:ext>
                </a:extLst>
              </p14:cNvPr>
              <p14:cNvContentPartPr/>
              <p14:nvPr/>
            </p14:nvContentPartPr>
            <p14:xfrm>
              <a:off x="3683837" y="668383"/>
              <a:ext cx="2531160" cy="332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B1617F0-7723-4E3B-B74B-83EFF038FD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1197" y="605743"/>
                <a:ext cx="2656800" cy="45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112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1" t="16282"/>
          <a:stretch/>
        </p:blipFill>
        <p:spPr bwMode="auto">
          <a:xfrm>
            <a:off x="1997476" y="807868"/>
            <a:ext cx="6117824" cy="337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228600"/>
            <a:ext cx="952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Energy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824F4B-6A7C-4493-AABC-C66A15183212}"/>
                  </a:ext>
                </a:extLst>
              </p14:cNvPr>
              <p14:cNvContentPartPr/>
              <p14:nvPr/>
            </p14:nvContentPartPr>
            <p14:xfrm>
              <a:off x="4735757" y="744343"/>
              <a:ext cx="1767600" cy="60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824F4B-6A7C-4493-AABC-C66A151832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3117" y="681343"/>
                <a:ext cx="1893240" cy="73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FDE2567-35BF-438A-81E2-B896B0C326A8}"/>
                  </a:ext>
                </a:extLst>
              </p14:cNvPr>
              <p14:cNvContentPartPr/>
              <p14:nvPr/>
            </p14:nvContentPartPr>
            <p14:xfrm>
              <a:off x="2661437" y="952783"/>
              <a:ext cx="197280" cy="384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FDE2567-35BF-438A-81E2-B896B0C326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07437" y="845143"/>
                <a:ext cx="30492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5D33D81-92C9-4983-9F03-BBB6242725D7}"/>
                  </a:ext>
                </a:extLst>
              </p14:cNvPr>
              <p14:cNvContentPartPr/>
              <p14:nvPr/>
            </p14:nvContentPartPr>
            <p14:xfrm>
              <a:off x="2699597" y="1616983"/>
              <a:ext cx="726840" cy="927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5D33D81-92C9-4983-9F03-BBB6242725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5957" y="1508983"/>
                <a:ext cx="834480" cy="11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A1405DB-BDBE-465A-95FD-A1359747676E}"/>
                  </a:ext>
                </a:extLst>
              </p14:cNvPr>
              <p14:cNvContentPartPr/>
              <p14:nvPr/>
            </p14:nvContentPartPr>
            <p14:xfrm>
              <a:off x="2879597" y="1659463"/>
              <a:ext cx="11160" cy="11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A1405DB-BDBE-465A-95FD-A1359747676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25957" y="1551463"/>
                <a:ext cx="1188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0E1275B-63F2-4801-8EBF-355B2A7F5678}"/>
                  </a:ext>
                </a:extLst>
              </p14:cNvPr>
              <p14:cNvContentPartPr/>
              <p14:nvPr/>
            </p14:nvContentPartPr>
            <p14:xfrm>
              <a:off x="2711837" y="1635703"/>
              <a:ext cx="141840" cy="625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0E1275B-63F2-4801-8EBF-355B2A7F567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58197" y="1527703"/>
                <a:ext cx="249480" cy="8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5DE3516-B7C8-4503-90AF-7E10D7909C7E}"/>
                  </a:ext>
                </a:extLst>
              </p14:cNvPr>
              <p14:cNvContentPartPr/>
              <p14:nvPr/>
            </p14:nvContentPartPr>
            <p14:xfrm>
              <a:off x="3711197" y="903103"/>
              <a:ext cx="136080" cy="284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5DE3516-B7C8-4503-90AF-7E10D7909C7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57557" y="795463"/>
                <a:ext cx="24372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5EBA71D-2F38-497C-9A9D-3FB83E65F2D0}"/>
                  </a:ext>
                </a:extLst>
              </p14:cNvPr>
              <p14:cNvContentPartPr/>
              <p14:nvPr/>
            </p14:nvContentPartPr>
            <p14:xfrm>
              <a:off x="4362797" y="1614823"/>
              <a:ext cx="1708920" cy="615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5EBA71D-2F38-497C-9A9D-3FB83E65F2D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08797" y="1507183"/>
                <a:ext cx="1816560" cy="83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F0001174-1B30-4F05-B262-88F647589E1C}"/>
              </a:ext>
            </a:extLst>
          </p:cNvPr>
          <p:cNvGrpSpPr/>
          <p:nvPr/>
        </p:nvGrpSpPr>
        <p:grpSpPr>
          <a:xfrm>
            <a:off x="6089717" y="3898303"/>
            <a:ext cx="462240" cy="311040"/>
            <a:chOff x="6089717" y="3898303"/>
            <a:chExt cx="46224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A01CF6C-3203-4C40-A784-4984002B3B80}"/>
                    </a:ext>
                  </a:extLst>
                </p14:cNvPr>
                <p14:cNvContentPartPr/>
                <p14:nvPr/>
              </p14:nvContentPartPr>
              <p14:xfrm>
                <a:off x="6337037" y="3898303"/>
                <a:ext cx="214920" cy="145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A01CF6C-3203-4C40-A784-4984002B3B8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74037" y="3835303"/>
                  <a:ext cx="3405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88ED68C-7084-467A-8364-93B54588FDFE}"/>
                    </a:ext>
                  </a:extLst>
                </p14:cNvPr>
                <p14:cNvContentPartPr/>
                <p14:nvPr/>
              </p14:nvContentPartPr>
              <p14:xfrm>
                <a:off x="6089717" y="3919183"/>
                <a:ext cx="125640" cy="290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88ED68C-7084-467A-8364-93B54588FDF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027077" y="3856543"/>
                  <a:ext cx="251280" cy="41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6D6F06-108F-47E5-9532-EEEB31E8312F}"/>
              </a:ext>
            </a:extLst>
          </p:cNvPr>
          <p:cNvGrpSpPr/>
          <p:nvPr/>
        </p:nvGrpSpPr>
        <p:grpSpPr>
          <a:xfrm>
            <a:off x="7646357" y="3920263"/>
            <a:ext cx="60480" cy="40320"/>
            <a:chOff x="7646357" y="3920263"/>
            <a:chExt cx="60480" cy="4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56A8934-0D0A-4A1B-8E87-5552DCB97EF1}"/>
                    </a:ext>
                  </a:extLst>
                </p14:cNvPr>
                <p14:cNvContentPartPr/>
                <p14:nvPr/>
              </p14:nvContentPartPr>
              <p14:xfrm>
                <a:off x="7646357" y="3920263"/>
                <a:ext cx="52560" cy="40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56A8934-0D0A-4A1B-8E87-5552DCB97EF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83717" y="3857623"/>
                  <a:ext cx="178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2ED0A71-6930-475D-BF66-E43875DCEFC0}"/>
                    </a:ext>
                  </a:extLst>
                </p14:cNvPr>
                <p14:cNvContentPartPr/>
                <p14:nvPr/>
              </p14:nvContentPartPr>
              <p14:xfrm>
                <a:off x="7648517" y="3922063"/>
                <a:ext cx="58320" cy="38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2ED0A71-6930-475D-BF66-E43875DCEFC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585517" y="3859063"/>
                  <a:ext cx="18396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E59FCAF-50E5-4CC8-BE72-359AE8BC5206}"/>
                  </a:ext>
                </a:extLst>
              </p14:cNvPr>
              <p14:cNvContentPartPr/>
              <p14:nvPr/>
            </p14:nvContentPartPr>
            <p14:xfrm>
              <a:off x="6374117" y="3439663"/>
              <a:ext cx="37080" cy="216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E59FCAF-50E5-4CC8-BE72-359AE8BC520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11117" y="3377023"/>
                <a:ext cx="162720" cy="34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7733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4B20EC9-EE5D-41AD-AEE8-F9AA5132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64" y="1447800"/>
            <a:ext cx="237308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E1A3C5-DC2D-472D-B28F-FED8E816FE6F}"/>
              </a:ext>
            </a:extLst>
          </p:cNvPr>
          <p:cNvSpPr txBox="1"/>
          <p:nvPr/>
        </p:nvSpPr>
        <p:spPr>
          <a:xfrm>
            <a:off x="1143000" y="762000"/>
            <a:ext cx="5750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Energy of a free particle does not go to zero as v </a:t>
            </a:r>
            <a:r>
              <a:rPr lang="en-US" sz="2000" dirty="0">
                <a:latin typeface="Symbol" panose="05050102010706020507" pitchFamily="18" charset="2"/>
              </a:rPr>
              <a:t>®</a:t>
            </a:r>
            <a:r>
              <a:rPr lang="en-US" sz="2000" dirty="0"/>
              <a:t> 0.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DD3D325-8A53-4997-AF82-D6411A36CB02}"/>
              </a:ext>
            </a:extLst>
          </p:cNvPr>
          <p:cNvGrpSpPr/>
          <p:nvPr/>
        </p:nvGrpSpPr>
        <p:grpSpPr>
          <a:xfrm>
            <a:off x="5043917" y="2082823"/>
            <a:ext cx="480960" cy="1742760"/>
            <a:chOff x="5043917" y="2082823"/>
            <a:chExt cx="480960" cy="174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8A51BB4-7903-4E76-9C84-C9C9111432EC}"/>
                    </a:ext>
                  </a:extLst>
                </p14:cNvPr>
                <p14:cNvContentPartPr/>
                <p14:nvPr/>
              </p14:nvContentPartPr>
              <p14:xfrm>
                <a:off x="5043917" y="2082823"/>
                <a:ext cx="480960" cy="15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8A51BB4-7903-4E76-9C84-C9C9111432E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25917" y="2065183"/>
                  <a:ext cx="516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73E8C66-9100-4B7B-AB2E-D31808022804}"/>
                    </a:ext>
                  </a:extLst>
                </p14:cNvPr>
                <p14:cNvContentPartPr/>
                <p14:nvPr/>
              </p14:nvContentPartPr>
              <p14:xfrm>
                <a:off x="5278997" y="2194423"/>
                <a:ext cx="82800" cy="1631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73E8C66-9100-4B7B-AB2E-D3180802280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60997" y="2176783"/>
                  <a:ext cx="118440" cy="166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D94BED9-2DF1-4DCC-81F1-66084F384A7D}"/>
                    </a:ext>
                  </a:extLst>
                </p14:cNvPr>
                <p14:cNvContentPartPr/>
                <p14:nvPr/>
              </p14:nvContentPartPr>
              <p14:xfrm>
                <a:off x="5214197" y="2216743"/>
                <a:ext cx="161280" cy="204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D94BED9-2DF1-4DCC-81F1-66084F384A7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96557" y="2199103"/>
                  <a:ext cx="19692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CC69C8-85EF-454C-A36A-76B38DF925F8}"/>
              </a:ext>
            </a:extLst>
          </p:cNvPr>
          <p:cNvGrpSpPr/>
          <p:nvPr/>
        </p:nvGrpSpPr>
        <p:grpSpPr>
          <a:xfrm>
            <a:off x="4225997" y="4044823"/>
            <a:ext cx="2572200" cy="591120"/>
            <a:chOff x="4225997" y="4044823"/>
            <a:chExt cx="257220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1F4F259-1F70-44C6-9878-A553962577A2}"/>
                    </a:ext>
                  </a:extLst>
                </p14:cNvPr>
                <p14:cNvContentPartPr/>
                <p14:nvPr/>
              </p14:nvContentPartPr>
              <p14:xfrm>
                <a:off x="4225997" y="4044823"/>
                <a:ext cx="839160" cy="375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1F4F259-1F70-44C6-9878-A553962577A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08357" y="4026823"/>
                  <a:ext cx="8748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27911D8-ABA9-4E69-BB0B-8E57A121DC56}"/>
                    </a:ext>
                  </a:extLst>
                </p14:cNvPr>
                <p14:cNvContentPartPr/>
                <p14:nvPr/>
              </p14:nvContentPartPr>
              <p14:xfrm>
                <a:off x="4826117" y="4153543"/>
                <a:ext cx="256680" cy="24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27911D8-ABA9-4E69-BB0B-8E57A121DC5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808477" y="4135903"/>
                  <a:ext cx="292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19DAD6E-187E-4D74-B883-E2BFB4C1F014}"/>
                    </a:ext>
                  </a:extLst>
                </p14:cNvPr>
                <p14:cNvContentPartPr/>
                <p14:nvPr/>
              </p14:nvContentPartPr>
              <p14:xfrm>
                <a:off x="5303117" y="4190263"/>
                <a:ext cx="1495080" cy="445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19DAD6E-187E-4D74-B883-E2BFB4C1F01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85117" y="4172263"/>
                  <a:ext cx="1530720" cy="481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4881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9" t="20013" r="17927" b="26766"/>
          <a:stretch/>
        </p:blipFill>
        <p:spPr bwMode="auto">
          <a:xfrm>
            <a:off x="2565646" y="2286000"/>
            <a:ext cx="3743357" cy="135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4173629"/>
            <a:ext cx="6257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Rest energy                Classical kinetic energy of free particle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0" y="2362200"/>
            <a:ext cx="1402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 v/c &lt;&lt; 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"/>
          <a:stretch/>
        </p:blipFill>
        <p:spPr bwMode="auto">
          <a:xfrm>
            <a:off x="2971800" y="836461"/>
            <a:ext cx="1178465" cy="122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066800"/>
            <a:ext cx="8477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E91B34-C076-4E36-9758-C4448FD42AB7}"/>
              </a:ext>
            </a:extLst>
          </p:cNvPr>
          <p:cNvSpPr txBox="1"/>
          <p:nvPr/>
        </p:nvSpPr>
        <p:spPr>
          <a:xfrm>
            <a:off x="228600" y="150661"/>
            <a:ext cx="8032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5.  In low velocity limit, rest energy and kinetic energy separate into a sum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B2E2B49-06F1-46DE-9D64-B36EBE84E52E}"/>
                  </a:ext>
                </a:extLst>
              </p14:cNvPr>
              <p14:cNvContentPartPr/>
              <p14:nvPr/>
            </p14:nvContentPartPr>
            <p14:xfrm>
              <a:off x="2945117" y="1912209"/>
              <a:ext cx="199800" cy="98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B2E2B49-06F1-46DE-9D64-B36EBE84E5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82477" y="1849209"/>
                <a:ext cx="3254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1462000-3BFD-454B-BA95-2B847FD8FC37}"/>
                  </a:ext>
                </a:extLst>
              </p14:cNvPr>
              <p14:cNvContentPartPr/>
              <p14:nvPr/>
            </p14:nvContentPartPr>
            <p14:xfrm>
              <a:off x="4069037" y="1186089"/>
              <a:ext cx="95400" cy="105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1462000-3BFD-454B-BA95-2B847FD8FC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06397" y="1123449"/>
                <a:ext cx="2210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891778E-6EB2-43ED-BCC1-9A93D43EA5BA}"/>
                  </a:ext>
                </a:extLst>
              </p14:cNvPr>
              <p14:cNvContentPartPr/>
              <p14:nvPr/>
            </p14:nvContentPartPr>
            <p14:xfrm>
              <a:off x="3954917" y="1677849"/>
              <a:ext cx="51480" cy="108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891778E-6EB2-43ED-BCC1-9A93D43EA5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92277" y="1615209"/>
                <a:ext cx="1771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DD3222C-17AA-4E57-A20F-492EED3BABE2}"/>
                  </a:ext>
                </a:extLst>
              </p14:cNvPr>
              <p14:cNvContentPartPr/>
              <p14:nvPr/>
            </p14:nvContentPartPr>
            <p14:xfrm>
              <a:off x="3756197" y="1930569"/>
              <a:ext cx="74520" cy="121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DD3222C-17AA-4E57-A20F-492EED3BABE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93197" y="1867929"/>
                <a:ext cx="2001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6812BFD-6AB0-456E-BAA8-C222402406C9}"/>
                  </a:ext>
                </a:extLst>
              </p14:cNvPr>
              <p14:cNvContentPartPr/>
              <p14:nvPr/>
            </p14:nvContentPartPr>
            <p14:xfrm>
              <a:off x="3116837" y="3640929"/>
              <a:ext cx="147960" cy="523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6812BFD-6AB0-456E-BAA8-C222402406C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98837" y="3623289"/>
                <a:ext cx="18360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B08260C-38DB-4A35-84F7-1ABF740BBC4D}"/>
                  </a:ext>
                </a:extLst>
              </p14:cNvPr>
              <p14:cNvContentPartPr/>
              <p14:nvPr/>
            </p14:nvContentPartPr>
            <p14:xfrm>
              <a:off x="4610837" y="3759729"/>
              <a:ext cx="329400" cy="408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B08260C-38DB-4A35-84F7-1ABF740BBC4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92837" y="3742089"/>
                <a:ext cx="365040" cy="44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E680D7F-4C85-4BFA-B756-6D9AB75EAC54}"/>
              </a:ext>
            </a:extLst>
          </p:cNvPr>
          <p:cNvGrpSpPr/>
          <p:nvPr/>
        </p:nvGrpSpPr>
        <p:grpSpPr>
          <a:xfrm>
            <a:off x="3813077" y="4260129"/>
            <a:ext cx="255240" cy="196200"/>
            <a:chOff x="3813077" y="4260129"/>
            <a:chExt cx="25524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5992EEA-B8E1-4A0A-B3DF-1DA927A99662}"/>
                    </a:ext>
                  </a:extLst>
                </p14:cNvPr>
                <p14:cNvContentPartPr/>
                <p14:nvPr/>
              </p14:nvContentPartPr>
              <p14:xfrm>
                <a:off x="3916037" y="4260129"/>
                <a:ext cx="22320" cy="196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5992EEA-B8E1-4A0A-B3DF-1DA927A9966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98037" y="4242489"/>
                  <a:ext cx="579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9557C09-632D-42C5-B9C7-1F95FA1CFAFB}"/>
                    </a:ext>
                  </a:extLst>
                </p14:cNvPr>
                <p14:cNvContentPartPr/>
                <p14:nvPr/>
              </p14:nvContentPartPr>
              <p14:xfrm>
                <a:off x="3813077" y="4378569"/>
                <a:ext cx="255240" cy="18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9557C09-632D-42C5-B9C7-1F95FA1CFAF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95437" y="4360929"/>
                  <a:ext cx="290880" cy="54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86040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6C669D-3EFA-47DB-BF80-7C0761DF5CA4}"/>
              </a:ext>
            </a:extLst>
          </p:cNvPr>
          <p:cNvSpPr txBox="1"/>
          <p:nvPr/>
        </p:nvSpPr>
        <p:spPr>
          <a:xfrm>
            <a:off x="733980" y="3048000"/>
            <a:ext cx="8249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relativistic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 is completely definite and positive.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Classical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 is defined only to within and arbitrary additive constant.  It may be positive or negative.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373AD1-AD3E-4427-A302-8CE806416C6F}"/>
              </a:ext>
            </a:extLst>
          </p:cNvPr>
          <p:cNvSpPr txBox="1"/>
          <p:nvPr/>
        </p:nvSpPr>
        <p:spPr>
          <a:xfrm>
            <a:off x="304800" y="24392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6"/>
            </a:pPr>
            <a:r>
              <a:rPr lang="en-US" sz="2000" dirty="0"/>
              <a:t>The energy of any particle, even composite particles such as an atom, is</a:t>
            </a:r>
          </a:p>
          <a:p>
            <a:pPr marL="457200" indent="-457200">
              <a:buAutoNum type="arabicPeriod" startAt="6"/>
            </a:pPr>
            <a:endParaRPr lang="en-US" sz="2000" dirty="0"/>
          </a:p>
          <a:p>
            <a:pPr marL="457200" indent="-457200">
              <a:buAutoNum type="arabicPeriod" startAt="6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lvl="1"/>
            <a:r>
              <a:rPr lang="en-US" sz="2000" dirty="0"/>
              <a:t>where m is the total mass of the particle, and v is its velocity as a whole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FD89880-B4F9-4472-9711-A142CCB0635E}"/>
              </a:ext>
            </a:extLst>
          </p:cNvPr>
          <p:cNvGrpSpPr/>
          <p:nvPr/>
        </p:nvGrpSpPr>
        <p:grpSpPr>
          <a:xfrm>
            <a:off x="3581400" y="640663"/>
            <a:ext cx="3371957" cy="717120"/>
            <a:chOff x="3581400" y="640663"/>
            <a:chExt cx="3371957" cy="71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4878AA1-D4AC-4618-95A4-C7D08CBD98CB}"/>
                    </a:ext>
                  </a:extLst>
                </p14:cNvPr>
                <p14:cNvContentPartPr/>
                <p14:nvPr/>
              </p14:nvContentPartPr>
              <p14:xfrm>
                <a:off x="3581400" y="780158"/>
                <a:ext cx="317880" cy="391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4878AA1-D4AC-4618-95A4-C7D08CBD98C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63760" y="762158"/>
                  <a:ext cx="35352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97EF031-FAB6-4C1B-AFD8-18B6691D6521}"/>
                    </a:ext>
                  </a:extLst>
                </p14:cNvPr>
                <p14:cNvContentPartPr/>
                <p14:nvPr/>
              </p14:nvContentPartPr>
              <p14:xfrm>
                <a:off x="4032120" y="961598"/>
                <a:ext cx="242640" cy="16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97EF031-FAB6-4C1B-AFD8-18B6691D652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14120" y="943958"/>
                  <a:ext cx="278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FAD53E0-AF61-4865-B914-E8243128B690}"/>
                    </a:ext>
                  </a:extLst>
                </p14:cNvPr>
                <p14:cNvContentPartPr/>
                <p14:nvPr/>
              </p14:nvContentPartPr>
              <p14:xfrm>
                <a:off x="4037160" y="1043318"/>
                <a:ext cx="174600" cy="26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FAD53E0-AF61-4865-B914-E8243128B69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19520" y="1025678"/>
                  <a:ext cx="210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3832830-886B-400E-8452-2C6DFA91CD1F}"/>
                    </a:ext>
                  </a:extLst>
                </p14:cNvPr>
                <p14:cNvContentPartPr/>
                <p14:nvPr/>
              </p14:nvContentPartPr>
              <p14:xfrm>
                <a:off x="4444680" y="937118"/>
                <a:ext cx="230400" cy="136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3832830-886B-400E-8452-2C6DFA91CD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27040" y="919118"/>
                  <a:ext cx="266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9D51733-A8AD-4C9E-A7B2-4B698263BD7F}"/>
                    </a:ext>
                  </a:extLst>
                </p14:cNvPr>
                <p14:cNvContentPartPr/>
                <p14:nvPr/>
              </p14:nvContentPartPr>
              <p14:xfrm>
                <a:off x="4766880" y="947918"/>
                <a:ext cx="183960" cy="134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9D51733-A8AD-4C9E-A7B2-4B698263BD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49240" y="930278"/>
                  <a:ext cx="219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3F1338B-F24D-441D-8D43-F34EEE2F22FE}"/>
                    </a:ext>
                  </a:extLst>
                </p14:cNvPr>
                <p14:cNvContentPartPr/>
                <p14:nvPr/>
              </p14:nvContentPartPr>
              <p14:xfrm>
                <a:off x="4966320" y="732278"/>
                <a:ext cx="137880" cy="141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3F1338B-F24D-441D-8D43-F34EEE2F22F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48680" y="714638"/>
                  <a:ext cx="173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621B253-EC84-4E45-B3FA-43FD6ED8372D}"/>
                    </a:ext>
                  </a:extLst>
                </p14:cNvPr>
                <p14:cNvContentPartPr/>
                <p14:nvPr/>
              </p14:nvContentPartPr>
              <p14:xfrm>
                <a:off x="5018717" y="640663"/>
                <a:ext cx="442080" cy="588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621B253-EC84-4E45-B3FA-43FD6ED8372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01077" y="623023"/>
                  <a:ext cx="477720" cy="6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54659FC-CDA2-4F9E-AD1F-AF07B147956A}"/>
                    </a:ext>
                  </a:extLst>
                </p14:cNvPr>
                <p14:cNvContentPartPr/>
                <p14:nvPr/>
              </p14:nvContentPartPr>
              <p14:xfrm>
                <a:off x="5290517" y="834703"/>
                <a:ext cx="1211400" cy="523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54659FC-CDA2-4F9E-AD1F-AF07B147956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72517" y="817063"/>
                  <a:ext cx="124704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1E9D93F-1353-449F-B262-C27B102C04AD}"/>
                    </a:ext>
                  </a:extLst>
                </p14:cNvPr>
                <p14:cNvContentPartPr/>
                <p14:nvPr/>
              </p14:nvContentPartPr>
              <p14:xfrm>
                <a:off x="5566637" y="1008943"/>
                <a:ext cx="23760" cy="265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1E9D93F-1353-449F-B262-C27B102C04A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48997" y="990943"/>
                  <a:ext cx="594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D5846F2-44FC-48C2-9E94-37AD50AE7F34}"/>
                    </a:ext>
                  </a:extLst>
                </p14:cNvPr>
                <p14:cNvContentPartPr/>
                <p14:nvPr/>
              </p14:nvContentPartPr>
              <p14:xfrm>
                <a:off x="5726117" y="1145023"/>
                <a:ext cx="254880" cy="16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D5846F2-44FC-48C2-9E94-37AD50AE7F3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08117" y="1127023"/>
                  <a:ext cx="2905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C1B045F-81FF-4305-866B-83356F77C6EA}"/>
                    </a:ext>
                  </a:extLst>
                </p14:cNvPr>
                <p14:cNvContentPartPr/>
                <p14:nvPr/>
              </p14:nvContentPartPr>
              <p14:xfrm>
                <a:off x="6063797" y="961783"/>
                <a:ext cx="168120" cy="187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C1B045F-81FF-4305-866B-83356F77C6E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46157" y="943783"/>
                  <a:ext cx="2037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9AAF71A-9B77-40A1-84B3-07C56EFAD2B1}"/>
                    </a:ext>
                  </a:extLst>
                </p14:cNvPr>
                <p14:cNvContentPartPr/>
                <p14:nvPr/>
              </p14:nvContentPartPr>
              <p14:xfrm>
                <a:off x="6326237" y="928663"/>
                <a:ext cx="141480" cy="110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9AAF71A-9B77-40A1-84B3-07C56EFAD2B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08237" y="910663"/>
                  <a:ext cx="177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EB9392F-AC31-4EA5-87A4-F103AA135E7E}"/>
                    </a:ext>
                  </a:extLst>
                </p14:cNvPr>
                <p14:cNvContentPartPr/>
                <p14:nvPr/>
              </p14:nvContentPartPr>
              <p14:xfrm>
                <a:off x="6401477" y="945223"/>
                <a:ext cx="278640" cy="357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EB9392F-AC31-4EA5-87A4-F103AA135E7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83837" y="927223"/>
                  <a:ext cx="3142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A71B200-FF05-4541-971D-0B45D900FBE2}"/>
                    </a:ext>
                  </a:extLst>
                </p14:cNvPr>
                <p14:cNvContentPartPr/>
                <p14:nvPr/>
              </p14:nvContentPartPr>
              <p14:xfrm>
                <a:off x="6611357" y="1157623"/>
                <a:ext cx="119880" cy="142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A71B200-FF05-4541-971D-0B45D900FBE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593717" y="1139623"/>
                  <a:ext cx="155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CDA1784-A878-4821-934A-906229FCEF77}"/>
                    </a:ext>
                  </a:extLst>
                </p14:cNvPr>
                <p14:cNvContentPartPr/>
                <p14:nvPr/>
              </p14:nvContentPartPr>
              <p14:xfrm>
                <a:off x="6769757" y="1072663"/>
                <a:ext cx="144720" cy="85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CDA1784-A878-4821-934A-906229FCEF7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52117" y="1055023"/>
                  <a:ext cx="180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15F7A73-88D1-4195-8097-0E94367E88D8}"/>
                    </a:ext>
                  </a:extLst>
                </p14:cNvPr>
                <p14:cNvContentPartPr/>
                <p14:nvPr/>
              </p14:nvContentPartPr>
              <p14:xfrm>
                <a:off x="6447557" y="869263"/>
                <a:ext cx="505800" cy="52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15F7A73-88D1-4195-8097-0E94367E88D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29917" y="851263"/>
                  <a:ext cx="541440" cy="88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39202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636</Words>
  <Application>Microsoft Office PowerPoint</Application>
  <PresentationFormat>On-screen Show (4:3)</PresentationFormat>
  <Paragraphs>83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Symbol</vt:lpstr>
      <vt:lpstr>Office Theme</vt:lpstr>
      <vt:lpstr>Energy and Momentum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Central Florida - 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Peale</dc:creator>
  <cp:lastModifiedBy>Robert Peale</cp:lastModifiedBy>
  <cp:revision>26</cp:revision>
  <dcterms:created xsi:type="dcterms:W3CDTF">2013-08-27T16:07:49Z</dcterms:created>
  <dcterms:modified xsi:type="dcterms:W3CDTF">2021-09-15T23:39:32Z</dcterms:modified>
</cp:coreProperties>
</file>